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6" d="100"/>
          <a:sy n="116" d="100"/>
        </p:scale>
        <p:origin x="1386" y="1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sz="2250" b="0" i="0">
                <a:solidFill>
                  <a:srgbClr val="0072B8"/>
                </a:solidFill>
                <a:latin typeface="SimSun"/>
                <a:cs typeface="SimSun"/>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sz="1400" b="0" i="0">
                <a:solidFill>
                  <a:srgbClr val="006FC0"/>
                </a:solidFill>
                <a:latin typeface="SimSun"/>
                <a:cs typeface="SimSu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50" b="0" i="0">
                <a:solidFill>
                  <a:srgbClr val="0072B8"/>
                </a:solidFill>
                <a:latin typeface="SimSun"/>
                <a:cs typeface="SimSun"/>
              </a:defRPr>
            </a:lvl1pPr>
          </a:lstStyle>
          <a:p>
            <a:endParaRPr/>
          </a:p>
        </p:txBody>
      </p:sp>
      <p:sp>
        <p:nvSpPr>
          <p:cNvPr id="3" name="Holder 3"/>
          <p:cNvSpPr>
            <a:spLocks noGrp="1"/>
          </p:cNvSpPr>
          <p:nvPr>
            <p:ph type="body" idx="1"/>
          </p:nvPr>
        </p:nvSpPr>
        <p:spPr/>
        <p:txBody>
          <a:bodyPr lIns="0" tIns="0" rIns="0" bIns="0"/>
          <a:lstStyle>
            <a:lvl1pPr>
              <a:defRPr sz="1400" b="0" i="0">
                <a:solidFill>
                  <a:srgbClr val="006FC0"/>
                </a:solidFill>
                <a:latin typeface="SimSun"/>
                <a:cs typeface="SimSu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6775" y="0"/>
            <a:ext cx="9127224" cy="6857998"/>
          </a:xfrm>
          <a:prstGeom prst="rect">
            <a:avLst/>
          </a:prstGeom>
        </p:spPr>
      </p:pic>
      <p:sp>
        <p:nvSpPr>
          <p:cNvPr id="2" name="Holder 2"/>
          <p:cNvSpPr>
            <a:spLocks noGrp="1"/>
          </p:cNvSpPr>
          <p:nvPr>
            <p:ph type="title"/>
          </p:nvPr>
        </p:nvSpPr>
        <p:spPr/>
        <p:txBody>
          <a:bodyPr lIns="0" tIns="0" rIns="0" bIns="0"/>
          <a:lstStyle>
            <a:lvl1pPr>
              <a:defRPr sz="2250" b="0" i="0">
                <a:solidFill>
                  <a:srgbClr val="0072B8"/>
                </a:solidFill>
                <a:latin typeface="SimSun"/>
                <a:cs typeface="SimSu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3/25/2025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50" b="0" i="0">
                <a:solidFill>
                  <a:srgbClr val="0072B8"/>
                </a:solidFill>
                <a:latin typeface="SimSun"/>
                <a:cs typeface="SimSu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3/25/2025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3/25/2025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607313" y="68955"/>
            <a:ext cx="5514214" cy="896874"/>
          </a:xfrm>
          <a:prstGeom prst="rect">
            <a:avLst/>
          </a:prstGeom>
        </p:spPr>
        <p:txBody>
          <a:bodyPr wrap="square" lIns="0" tIns="0" rIns="0" bIns="0">
            <a:spAutoFit/>
          </a:bodyPr>
          <a:lstStyle>
            <a:lvl1pPr>
              <a:defRPr sz="2250" b="0" i="0">
                <a:solidFill>
                  <a:srgbClr val="0072B8"/>
                </a:solidFill>
                <a:latin typeface="SimSun"/>
                <a:cs typeface="SimSun"/>
              </a:defRPr>
            </a:lvl1pPr>
          </a:lstStyle>
          <a:p>
            <a:endParaRPr/>
          </a:p>
        </p:txBody>
      </p:sp>
      <p:sp>
        <p:nvSpPr>
          <p:cNvPr id="3" name="Holder 3"/>
          <p:cNvSpPr>
            <a:spLocks noGrp="1"/>
          </p:cNvSpPr>
          <p:nvPr>
            <p:ph type="body" idx="1"/>
          </p:nvPr>
        </p:nvSpPr>
        <p:spPr>
          <a:xfrm>
            <a:off x="642930" y="1190366"/>
            <a:ext cx="7172959" cy="3721735"/>
          </a:xfrm>
          <a:prstGeom prst="rect">
            <a:avLst/>
          </a:prstGeom>
        </p:spPr>
        <p:txBody>
          <a:bodyPr wrap="square" lIns="0" tIns="0" rIns="0" bIns="0">
            <a:spAutoFit/>
          </a:bodyPr>
          <a:lstStyle>
            <a:lvl1pPr>
              <a:defRPr sz="1400" b="0" i="0">
                <a:solidFill>
                  <a:srgbClr val="006FC0"/>
                </a:solidFill>
                <a:latin typeface="SimSun"/>
                <a:cs typeface="SimSun"/>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3/25/2025</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1.jp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hyperlink" Target="http://www.fda.gov/" TargetMode="External"/><Relationship Id="rId2" Type="http://schemas.openxmlformats.org/officeDocument/2006/relationships/image" Target="../media/image82.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2.xml.rels><?xml version="1.0" encoding="UTF-8" standalone="yes"?>
<Relationships xmlns="http://schemas.openxmlformats.org/package/2006/relationships"><Relationship Id="rId3" Type="http://schemas.openxmlformats.org/officeDocument/2006/relationships/hyperlink" Target="http://www.fda.gov/" TargetMode="External"/><Relationship Id="rId2" Type="http://schemas.openxmlformats.org/officeDocument/2006/relationships/image" Target="../media/image83.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4.jp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ec.europa.eu/growth/single-market/european-" TargetMode="External"/><Relationship Id="rId7" Type="http://schemas.openxmlformats.org/officeDocument/2006/relationships/image" Target="../media/image2.png"/><Relationship Id="rId2" Type="http://schemas.openxmlformats.org/officeDocument/2006/relationships/image" Target="../media/image86.jpg"/><Relationship Id="rId1" Type="http://schemas.openxmlformats.org/officeDocument/2006/relationships/slideLayout" Target="../slideLayouts/slideLayout5.xml"/><Relationship Id="rId6" Type="http://schemas.openxmlformats.org/officeDocument/2006/relationships/hyperlink" Target="http://www.cssn.net.cn/pages/search/standardSearch.jsp" TargetMode="External"/><Relationship Id="rId5" Type="http://schemas.openxmlformats.org/officeDocument/2006/relationships/hyperlink" Target="http://webstore.iec.ch/webstore" TargetMode="External"/><Relationship Id="rId4" Type="http://schemas.openxmlformats.org/officeDocument/2006/relationships/hyperlink" Target="http://www.iso.ch/iso/en/stdsdevelopment/tc"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7.jp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1.jp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6.png"/><Relationship Id="rId4" Type="http://schemas.openxmlformats.org/officeDocument/2006/relationships/image" Target="../media/image95.png"/></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7.jp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8.jp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9.jp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1.jp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4.jp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9.jp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0.jp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www.imdrf.org/documents/sg3/sg3_fd_n99-10_edition2.pdf" TargetMode="External"/><Relationship Id="rId2" Type="http://schemas.openxmlformats.org/officeDocument/2006/relationships/image" Target="../media/image116.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7.jpg"/><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122.png"/></Relationships>
</file>

<file path=ppt/slides/_rels/slide1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3.jp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png"/></Relationships>
</file>

<file path=ppt/slides/_rels/slide1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8.jp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9.jp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0.jp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1.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2.jp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jp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ec.europa.eu/enterprise/medical_devices/meddev/" TargetMode="External"/><Relationship Id="rId4" Type="http://schemas.openxmlformats.org/officeDocument/2006/relationships/image" Target="../media/image135.png"/></Relationships>
</file>

<file path=ppt/slides/_rels/slide1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6.jp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7.jp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ec.europa.eu/enterprise/medical_devices/meddev/" TargetMode="External"/></Relationships>
</file>

<file path=ppt/slides/_rels/slide1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8.jp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9.jp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0.jp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1.jp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2.jp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jp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5.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6.jp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7.jp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8.jp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9.jp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0.jp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iso.org/iso/home.htm" TargetMode="External"/><Relationship Id="rId2" Type="http://schemas.openxmlformats.org/officeDocument/2006/relationships/image" Target="../media/image4.jpg"/><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hyperlink" Target="http://www.imdrf.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2.jp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3.jp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4.jp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5.jp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6.jpg"/><Relationship Id="rId1" Type="http://schemas.openxmlformats.org/officeDocument/2006/relationships/slideLayout" Target="../slideLayouts/slideLayout5.xml"/><Relationship Id="rId4" Type="http://schemas.openxmlformats.org/officeDocument/2006/relationships/image" Target="../media/image157.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g"/><Relationship Id="rId1" Type="http://schemas.openxmlformats.org/officeDocument/2006/relationships/slideLayout" Target="../slideLayouts/slideLayout5.xml"/><Relationship Id="rId4" Type="http://schemas.openxmlformats.org/officeDocument/2006/relationships/image" Target="../media/image35.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g"/><Relationship Id="rId1" Type="http://schemas.openxmlformats.org/officeDocument/2006/relationships/slideLayout" Target="../slideLayouts/slideLayout5.xml"/><Relationship Id="rId4" Type="http://schemas.openxmlformats.org/officeDocument/2006/relationships/image" Target="../media/image3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jp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jp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jp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jp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jp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3.jp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4.jp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5.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2.jp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7.jp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2.jp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www.fda.gov/cdrh/comp/designgd" TargetMode="External"/><Relationship Id="rId2" Type="http://schemas.openxmlformats.org/officeDocument/2006/relationships/image" Target="../media/image77.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9.jp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072365" y="6161086"/>
            <a:ext cx="1714377" cy="696913"/>
          </a:xfrm>
          <a:prstGeom prst="rect">
            <a:avLst/>
          </a:prstGeom>
        </p:spPr>
      </p:pic>
      <p:sp>
        <p:nvSpPr>
          <p:cNvPr id="3" name="object 3"/>
          <p:cNvSpPr txBox="1">
            <a:spLocks noGrp="1"/>
          </p:cNvSpPr>
          <p:nvPr>
            <p:ph type="title"/>
          </p:nvPr>
        </p:nvSpPr>
        <p:spPr>
          <a:xfrm>
            <a:off x="741990" y="1155314"/>
            <a:ext cx="4349750" cy="796290"/>
          </a:xfrm>
          <a:prstGeom prst="rect">
            <a:avLst/>
          </a:prstGeom>
        </p:spPr>
        <p:txBody>
          <a:bodyPr vert="horz" wrap="square" lIns="0" tIns="12065" rIns="0" bIns="0" rtlCol="0">
            <a:spAutoFit/>
          </a:bodyPr>
          <a:lstStyle/>
          <a:p>
            <a:pPr marL="12700">
              <a:lnSpc>
                <a:spcPts val="3215"/>
              </a:lnSpc>
              <a:spcBef>
                <a:spcPts val="95"/>
              </a:spcBef>
              <a:tabLst>
                <a:tab pos="646430" algn="l"/>
              </a:tabLst>
            </a:pPr>
            <a:r>
              <a:rPr sz="2500" spc="-25" dirty="0">
                <a:solidFill>
                  <a:srgbClr val="006500"/>
                </a:solidFill>
                <a:latin typeface="SimSun-ExtB"/>
                <a:cs typeface="SimSun-ExtB"/>
              </a:rPr>
              <a:t>ISO</a:t>
            </a:r>
            <a:r>
              <a:rPr sz="2500" dirty="0">
                <a:solidFill>
                  <a:srgbClr val="006500"/>
                </a:solidFill>
                <a:latin typeface="Times New Roman"/>
                <a:cs typeface="Times New Roman"/>
              </a:rPr>
              <a:t>	</a:t>
            </a:r>
            <a:r>
              <a:rPr sz="2500" spc="-20" dirty="0">
                <a:solidFill>
                  <a:srgbClr val="006500"/>
                </a:solidFill>
                <a:latin typeface="SimSun-ExtB"/>
                <a:cs typeface="SimSun-ExtB"/>
              </a:rPr>
              <a:t>13485:2016</a:t>
            </a:r>
            <a:r>
              <a:rPr sz="2800" spc="-40" dirty="0">
                <a:solidFill>
                  <a:srgbClr val="006500"/>
                </a:solidFill>
              </a:rPr>
              <a:t>培训课程</a:t>
            </a:r>
            <a:endParaRPr sz="2800" dirty="0">
              <a:latin typeface="SimSun-ExtB"/>
              <a:cs typeface="SimSun-ExtB"/>
            </a:endParaRPr>
          </a:p>
          <a:p>
            <a:pPr marL="85725">
              <a:lnSpc>
                <a:spcPts val="2855"/>
              </a:lnSpc>
              <a:tabLst>
                <a:tab pos="2112645" algn="l"/>
                <a:tab pos="2748280" algn="l"/>
              </a:tabLst>
            </a:pPr>
            <a:r>
              <a:rPr sz="2500" dirty="0">
                <a:solidFill>
                  <a:srgbClr val="006500"/>
                </a:solidFill>
                <a:latin typeface="Calibri"/>
                <a:cs typeface="Calibri"/>
              </a:rPr>
              <a:t>Khóa</a:t>
            </a:r>
            <a:r>
              <a:rPr sz="2500" spc="-45" dirty="0">
                <a:solidFill>
                  <a:srgbClr val="006500"/>
                </a:solidFill>
                <a:latin typeface="Calibri"/>
                <a:cs typeface="Calibri"/>
              </a:rPr>
              <a:t> </a:t>
            </a:r>
            <a:r>
              <a:rPr sz="2500" dirty="0">
                <a:solidFill>
                  <a:srgbClr val="006500"/>
                </a:solidFill>
                <a:latin typeface="Calibri"/>
                <a:cs typeface="Calibri"/>
              </a:rPr>
              <a:t>đào</a:t>
            </a:r>
            <a:r>
              <a:rPr sz="2500" spc="-35" dirty="0">
                <a:solidFill>
                  <a:srgbClr val="006500"/>
                </a:solidFill>
                <a:latin typeface="Calibri"/>
                <a:cs typeface="Calibri"/>
              </a:rPr>
              <a:t> </a:t>
            </a:r>
            <a:r>
              <a:rPr sz="2500" spc="-20" dirty="0">
                <a:solidFill>
                  <a:srgbClr val="006500"/>
                </a:solidFill>
                <a:latin typeface="Calibri"/>
                <a:cs typeface="Calibri"/>
              </a:rPr>
              <a:t>tạo</a:t>
            </a:r>
            <a:r>
              <a:rPr sz="2500" spc="-20" dirty="0">
                <a:solidFill>
                  <a:srgbClr val="006500"/>
                </a:solidFill>
                <a:latin typeface="SimSun-ExtB"/>
                <a:cs typeface="SimSun-ExtB"/>
              </a:rPr>
              <a:t>:</a:t>
            </a:r>
            <a:r>
              <a:rPr sz="2500" dirty="0">
                <a:solidFill>
                  <a:srgbClr val="006500"/>
                </a:solidFill>
                <a:latin typeface="Times New Roman"/>
                <a:cs typeface="Times New Roman"/>
              </a:rPr>
              <a:t>	</a:t>
            </a:r>
            <a:r>
              <a:rPr sz="2500" spc="-25" dirty="0">
                <a:solidFill>
                  <a:srgbClr val="006500"/>
                </a:solidFill>
                <a:latin typeface="SimSun-ExtB"/>
                <a:cs typeface="SimSun-ExtB"/>
              </a:rPr>
              <a:t>ISO</a:t>
            </a:r>
            <a:r>
              <a:rPr sz="2500" dirty="0">
                <a:solidFill>
                  <a:srgbClr val="006500"/>
                </a:solidFill>
                <a:latin typeface="Times New Roman"/>
                <a:cs typeface="Times New Roman"/>
              </a:rPr>
              <a:t>	</a:t>
            </a:r>
            <a:r>
              <a:rPr sz="2500" spc="-10" dirty="0">
                <a:solidFill>
                  <a:srgbClr val="006500"/>
                </a:solidFill>
                <a:latin typeface="SimSun-ExtB"/>
                <a:cs typeface="SimSun-ExtB"/>
              </a:rPr>
              <a:t>13485:2016</a:t>
            </a:r>
            <a:endParaRPr sz="2500" dirty="0">
              <a:latin typeface="SimSun-ExtB"/>
              <a:cs typeface="SimSun-ExtB"/>
            </a:endParaRPr>
          </a:p>
        </p:txBody>
      </p:sp>
      <p:sp>
        <p:nvSpPr>
          <p:cNvPr id="4" name="object 4"/>
          <p:cNvSpPr txBox="1"/>
          <p:nvPr/>
        </p:nvSpPr>
        <p:spPr>
          <a:xfrm>
            <a:off x="630428" y="2772279"/>
            <a:ext cx="6112510" cy="756920"/>
          </a:xfrm>
          <a:prstGeom prst="rect">
            <a:avLst/>
          </a:prstGeom>
        </p:spPr>
        <p:txBody>
          <a:bodyPr vert="horz" wrap="square" lIns="0" tIns="12065" rIns="0" bIns="0" rtlCol="0">
            <a:spAutoFit/>
          </a:bodyPr>
          <a:lstStyle/>
          <a:p>
            <a:pPr marL="12700">
              <a:lnSpc>
                <a:spcPts val="2880"/>
              </a:lnSpc>
              <a:spcBef>
                <a:spcPts val="95"/>
              </a:spcBef>
            </a:pPr>
            <a:r>
              <a:rPr sz="2500" spc="-30" dirty="0">
                <a:latin typeface="SimSun"/>
                <a:cs typeface="SimSun"/>
              </a:rPr>
              <a:t>欧迪摩根技术顾问有限公司</a:t>
            </a:r>
            <a:endParaRPr sz="2500" dirty="0">
              <a:latin typeface="SimSun"/>
              <a:cs typeface="SimSun"/>
            </a:endParaRPr>
          </a:p>
          <a:p>
            <a:pPr marL="12700">
              <a:lnSpc>
                <a:spcPts val="2880"/>
              </a:lnSpc>
            </a:pPr>
            <a:r>
              <a:rPr sz="2500" dirty="0">
                <a:latin typeface="Calibri"/>
                <a:cs typeface="Calibri"/>
              </a:rPr>
              <a:t>CÔNG</a:t>
            </a:r>
            <a:r>
              <a:rPr sz="2500" spc="-45" dirty="0">
                <a:latin typeface="Calibri"/>
                <a:cs typeface="Calibri"/>
              </a:rPr>
              <a:t> </a:t>
            </a:r>
            <a:r>
              <a:rPr sz="2500" dirty="0">
                <a:latin typeface="Calibri"/>
                <a:cs typeface="Calibri"/>
              </a:rPr>
              <a:t>TY</a:t>
            </a:r>
            <a:r>
              <a:rPr sz="2500" spc="-45" dirty="0">
                <a:latin typeface="Calibri"/>
                <a:cs typeface="Calibri"/>
              </a:rPr>
              <a:t> </a:t>
            </a:r>
            <a:r>
              <a:rPr sz="2500" dirty="0">
                <a:latin typeface="Calibri"/>
                <a:cs typeface="Calibri"/>
              </a:rPr>
              <a:t>TNHH</a:t>
            </a:r>
            <a:r>
              <a:rPr sz="2500" spc="-50" dirty="0">
                <a:latin typeface="Calibri"/>
                <a:cs typeface="Calibri"/>
              </a:rPr>
              <a:t> </a:t>
            </a:r>
            <a:r>
              <a:rPr sz="2500" dirty="0">
                <a:latin typeface="Calibri"/>
                <a:cs typeface="Calibri"/>
              </a:rPr>
              <a:t>TƯ</a:t>
            </a:r>
            <a:r>
              <a:rPr sz="2500" spc="-45" dirty="0">
                <a:latin typeface="Calibri"/>
                <a:cs typeface="Calibri"/>
              </a:rPr>
              <a:t> </a:t>
            </a:r>
            <a:r>
              <a:rPr sz="2500" spc="-10" dirty="0">
                <a:latin typeface="Calibri"/>
                <a:cs typeface="Calibri"/>
              </a:rPr>
              <a:t>VẤN</a:t>
            </a:r>
            <a:r>
              <a:rPr sz="2500" spc="-45" dirty="0">
                <a:latin typeface="Calibri"/>
                <a:cs typeface="Calibri"/>
              </a:rPr>
              <a:t> </a:t>
            </a:r>
            <a:r>
              <a:rPr sz="2500" dirty="0">
                <a:latin typeface="Calibri"/>
                <a:cs typeface="Calibri"/>
              </a:rPr>
              <a:t>KÝ</a:t>
            </a:r>
            <a:r>
              <a:rPr sz="2500" spc="-45" dirty="0">
                <a:latin typeface="Calibri"/>
                <a:cs typeface="Calibri"/>
              </a:rPr>
              <a:t> THUẬT </a:t>
            </a:r>
            <a:r>
              <a:rPr sz="2500" dirty="0">
                <a:latin typeface="Calibri"/>
                <a:cs typeface="Calibri"/>
              </a:rPr>
              <a:t>ODI</a:t>
            </a:r>
            <a:r>
              <a:rPr sz="2500" spc="-45" dirty="0">
                <a:latin typeface="Calibri"/>
                <a:cs typeface="Calibri"/>
              </a:rPr>
              <a:t> </a:t>
            </a:r>
            <a:r>
              <a:rPr sz="2500" spc="-10" dirty="0">
                <a:latin typeface="Calibri"/>
                <a:cs typeface="Calibri"/>
              </a:rPr>
              <a:t>MOGAN</a:t>
            </a:r>
            <a:endParaRPr sz="2500" dirty="0">
              <a:latin typeface="Calibri"/>
              <a:cs typeface="Calibri"/>
            </a:endParaRPr>
          </a:p>
        </p:txBody>
      </p:sp>
      <p:sp>
        <p:nvSpPr>
          <p:cNvPr id="5" name="object 5"/>
          <p:cNvSpPr txBox="1"/>
          <p:nvPr/>
        </p:nvSpPr>
        <p:spPr>
          <a:xfrm>
            <a:off x="1049833" y="4363591"/>
            <a:ext cx="3115945" cy="1006475"/>
          </a:xfrm>
          <a:prstGeom prst="rect">
            <a:avLst/>
          </a:prstGeom>
        </p:spPr>
        <p:txBody>
          <a:bodyPr vert="horz" wrap="square" lIns="0" tIns="12065" rIns="0" bIns="0" rtlCol="0">
            <a:spAutoFit/>
          </a:bodyPr>
          <a:lstStyle/>
          <a:p>
            <a:pPr algn="ctr">
              <a:lnSpc>
                <a:spcPct val="100000"/>
              </a:lnSpc>
              <a:spcBef>
                <a:spcPts val="95"/>
              </a:spcBef>
            </a:pPr>
            <a:r>
              <a:rPr sz="2200" spc="-20" dirty="0">
                <a:latin typeface="SimSun"/>
                <a:cs typeface="SimSun"/>
              </a:rPr>
              <a:t>阮文旗 老师</a:t>
            </a:r>
            <a:endParaRPr sz="2200" dirty="0">
              <a:latin typeface="SimSun"/>
              <a:cs typeface="SimSun"/>
            </a:endParaRPr>
          </a:p>
          <a:p>
            <a:pPr algn="ctr">
              <a:lnSpc>
                <a:spcPct val="100000"/>
              </a:lnSpc>
              <a:spcBef>
                <a:spcPts val="2450"/>
              </a:spcBef>
            </a:pPr>
            <a:r>
              <a:rPr sz="2200" b="1" dirty="0">
                <a:latin typeface="Times New Roman"/>
                <a:cs typeface="Times New Roman"/>
              </a:rPr>
              <a:t>Giáo</a:t>
            </a:r>
            <a:r>
              <a:rPr sz="2200" spc="-45" dirty="0">
                <a:latin typeface="Times New Roman"/>
                <a:cs typeface="Times New Roman"/>
              </a:rPr>
              <a:t> </a:t>
            </a:r>
            <a:r>
              <a:rPr sz="2200" b="1" dirty="0">
                <a:latin typeface="Times New Roman"/>
                <a:cs typeface="Times New Roman"/>
              </a:rPr>
              <a:t>viên</a:t>
            </a:r>
            <a:r>
              <a:rPr sz="2200" spc="-55" dirty="0">
                <a:latin typeface="Times New Roman"/>
                <a:cs typeface="Times New Roman"/>
              </a:rPr>
              <a:t> </a:t>
            </a:r>
            <a:r>
              <a:rPr sz="2200" b="1" dirty="0">
                <a:latin typeface="Times New Roman"/>
                <a:cs typeface="Times New Roman"/>
              </a:rPr>
              <a:t>:</a:t>
            </a:r>
            <a:r>
              <a:rPr sz="2200" spc="-85" dirty="0">
                <a:latin typeface="Times New Roman"/>
                <a:cs typeface="Times New Roman"/>
              </a:rPr>
              <a:t> </a:t>
            </a:r>
            <a:r>
              <a:rPr sz="2200" b="1" dirty="0">
                <a:latin typeface="Calibri"/>
                <a:cs typeface="Calibri"/>
              </a:rPr>
              <a:t>Nguyễn</a:t>
            </a:r>
            <a:r>
              <a:rPr sz="2200" b="1" spc="-60" dirty="0">
                <a:latin typeface="Calibri"/>
                <a:cs typeface="Calibri"/>
              </a:rPr>
              <a:t> </a:t>
            </a:r>
            <a:r>
              <a:rPr sz="2200" b="1" spc="-20" dirty="0">
                <a:latin typeface="Calibri"/>
                <a:cs typeface="Calibri"/>
              </a:rPr>
              <a:t>Văn</a:t>
            </a:r>
            <a:r>
              <a:rPr sz="2200" b="1" spc="-55" dirty="0">
                <a:latin typeface="Calibri"/>
                <a:cs typeface="Calibri"/>
              </a:rPr>
              <a:t> </a:t>
            </a:r>
            <a:r>
              <a:rPr sz="2200" b="1" spc="-25" dirty="0">
                <a:latin typeface="Calibri"/>
                <a:cs typeface="Calibri"/>
              </a:rPr>
              <a:t>Kỳ</a:t>
            </a:r>
            <a:endParaRPr sz="2200" dirty="0">
              <a:latin typeface="Calibri"/>
              <a:cs typeface="Calibri"/>
            </a:endParaRPr>
          </a:p>
        </p:txBody>
      </p:sp>
      <p:pic>
        <p:nvPicPr>
          <p:cNvPr id="6" name="object 6"/>
          <p:cNvPicPr/>
          <p:nvPr/>
        </p:nvPicPr>
        <p:blipFill>
          <a:blip r:embed="rId3" cstate="print"/>
          <a:stretch>
            <a:fillRect/>
          </a:stretch>
        </p:blipFill>
        <p:spPr>
          <a:xfrm>
            <a:off x="6255948" y="879422"/>
            <a:ext cx="1671833" cy="167427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907" y="0"/>
            <a:ext cx="9123029" cy="6857998"/>
          </a:xfrm>
          <a:prstGeom prst="rect">
            <a:avLst/>
          </a:prstGeom>
        </p:spPr>
      </p:pic>
      <p:sp>
        <p:nvSpPr>
          <p:cNvPr id="3" name="object 3"/>
          <p:cNvSpPr txBox="1">
            <a:spLocks noGrp="1"/>
          </p:cNvSpPr>
          <p:nvPr>
            <p:ph type="title"/>
          </p:nvPr>
        </p:nvSpPr>
        <p:spPr>
          <a:xfrm>
            <a:off x="3905761" y="327781"/>
            <a:ext cx="1054100" cy="299720"/>
          </a:xfrm>
          <a:prstGeom prst="rect">
            <a:avLst/>
          </a:prstGeom>
        </p:spPr>
        <p:txBody>
          <a:bodyPr vert="horz" wrap="square" lIns="0" tIns="12700" rIns="0" bIns="0" rtlCol="0">
            <a:spAutoFit/>
          </a:bodyPr>
          <a:lstStyle/>
          <a:p>
            <a:pPr marL="12700">
              <a:lnSpc>
                <a:spcPct val="100000"/>
              </a:lnSpc>
              <a:spcBef>
                <a:spcPts val="100"/>
              </a:spcBef>
              <a:tabLst>
                <a:tab pos="583565" algn="l"/>
              </a:tabLst>
            </a:pPr>
            <a:r>
              <a:rPr sz="1800" spc="-25" dirty="0">
                <a:solidFill>
                  <a:srgbClr val="000000"/>
                </a:solidFill>
              </a:rPr>
              <a:t>0.1</a:t>
            </a:r>
            <a:r>
              <a:rPr sz="1800" dirty="0">
                <a:solidFill>
                  <a:srgbClr val="000000"/>
                </a:solidFill>
                <a:latin typeface="Times New Roman"/>
                <a:cs typeface="Times New Roman"/>
              </a:rPr>
              <a:t>	</a:t>
            </a:r>
            <a:r>
              <a:rPr sz="1800" spc="-25" dirty="0">
                <a:solidFill>
                  <a:srgbClr val="000000"/>
                </a:solidFill>
              </a:rPr>
              <a:t>总则</a:t>
            </a:r>
            <a:endParaRPr sz="1800">
              <a:latin typeface="Times New Roman"/>
              <a:cs typeface="Times New Roman"/>
            </a:endParaRPr>
          </a:p>
        </p:txBody>
      </p:sp>
      <p:sp>
        <p:nvSpPr>
          <p:cNvPr id="4" name="object 4"/>
          <p:cNvSpPr txBox="1"/>
          <p:nvPr/>
        </p:nvSpPr>
        <p:spPr>
          <a:xfrm>
            <a:off x="3905761" y="589909"/>
            <a:ext cx="15176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SimSun"/>
                <a:cs typeface="SimSun"/>
              </a:rPr>
              <a:t>0.1</a:t>
            </a:r>
            <a:r>
              <a:rPr sz="1800" spc="450" dirty="0">
                <a:latin typeface="Times New Roman"/>
                <a:cs typeface="Times New Roman"/>
              </a:rPr>
              <a:t> </a:t>
            </a:r>
            <a:r>
              <a:rPr sz="1800" dirty="0">
                <a:latin typeface="SimSun"/>
                <a:cs typeface="SimSun"/>
              </a:rPr>
              <a:t>T</a:t>
            </a:r>
            <a:r>
              <a:rPr sz="1800" dirty="0">
                <a:latin typeface="Cambria"/>
                <a:cs typeface="Cambria"/>
              </a:rPr>
              <a:t>ổ</a:t>
            </a:r>
            <a:r>
              <a:rPr sz="1800" dirty="0">
                <a:latin typeface="SimSun"/>
                <a:cs typeface="SimSun"/>
              </a:rPr>
              <a:t>ng</a:t>
            </a:r>
            <a:r>
              <a:rPr sz="1800" spc="434" dirty="0">
                <a:latin typeface="Times New Roman"/>
                <a:cs typeface="Times New Roman"/>
              </a:rPr>
              <a:t> </a:t>
            </a:r>
            <a:r>
              <a:rPr sz="1800" spc="-20" dirty="0">
                <a:latin typeface="SimSun"/>
                <a:cs typeface="SimSun"/>
              </a:rPr>
              <a:t>quan</a:t>
            </a:r>
            <a:endParaRPr sz="1800">
              <a:latin typeface="SimSun"/>
              <a:cs typeface="SimSun"/>
            </a:endParaRPr>
          </a:p>
        </p:txBody>
      </p:sp>
      <p:sp>
        <p:nvSpPr>
          <p:cNvPr id="5" name="object 5"/>
          <p:cNvSpPr txBox="1"/>
          <p:nvPr/>
        </p:nvSpPr>
        <p:spPr>
          <a:xfrm>
            <a:off x="792282" y="1668902"/>
            <a:ext cx="4398645" cy="442595"/>
          </a:xfrm>
          <a:prstGeom prst="rect">
            <a:avLst/>
          </a:prstGeom>
        </p:spPr>
        <p:txBody>
          <a:bodyPr vert="horz" wrap="square" lIns="0" tIns="13335" rIns="0" bIns="0" rtlCol="0">
            <a:spAutoFit/>
          </a:bodyPr>
          <a:lstStyle/>
          <a:p>
            <a:pPr marL="12700">
              <a:lnSpc>
                <a:spcPts val="1639"/>
              </a:lnSpc>
              <a:spcBef>
                <a:spcPts val="105"/>
              </a:spcBef>
            </a:pPr>
            <a:r>
              <a:rPr sz="1400" spc="-5" dirty="0">
                <a:solidFill>
                  <a:srgbClr val="FF0000"/>
                </a:solidFill>
                <a:latin typeface="SimSun"/>
                <a:cs typeface="SimSun"/>
              </a:rPr>
              <a:t>强调符合标准要求的含义</a:t>
            </a:r>
            <a:endParaRPr sz="1400">
              <a:latin typeface="SimSun"/>
              <a:cs typeface="SimSun"/>
            </a:endParaRPr>
          </a:p>
          <a:p>
            <a:pPr marL="12700">
              <a:lnSpc>
                <a:spcPts val="1639"/>
              </a:lnSpc>
            </a:pPr>
            <a:r>
              <a:rPr sz="1400" dirty="0">
                <a:solidFill>
                  <a:srgbClr val="FF0000"/>
                </a:solidFill>
                <a:latin typeface="Calibri"/>
                <a:cs typeface="Calibri"/>
              </a:rPr>
              <a:t>Nhấn</a:t>
            </a:r>
            <a:r>
              <a:rPr sz="1400" spc="-45" dirty="0">
                <a:solidFill>
                  <a:srgbClr val="FF0000"/>
                </a:solidFill>
                <a:latin typeface="Calibri"/>
                <a:cs typeface="Calibri"/>
              </a:rPr>
              <a:t> </a:t>
            </a:r>
            <a:r>
              <a:rPr sz="1400" dirty="0">
                <a:solidFill>
                  <a:srgbClr val="FF0000"/>
                </a:solidFill>
                <a:latin typeface="Calibri"/>
                <a:cs typeface="Calibri"/>
              </a:rPr>
              <a:t>mạnh</a:t>
            </a:r>
            <a:r>
              <a:rPr sz="1400" spc="-30" dirty="0">
                <a:solidFill>
                  <a:srgbClr val="FF0000"/>
                </a:solidFill>
                <a:latin typeface="Calibri"/>
                <a:cs typeface="Calibri"/>
              </a:rPr>
              <a:t> </a:t>
            </a:r>
            <a:r>
              <a:rPr sz="1400" dirty="0">
                <a:solidFill>
                  <a:srgbClr val="FF0000"/>
                </a:solidFill>
                <a:latin typeface="Calibri"/>
                <a:cs typeface="Calibri"/>
              </a:rPr>
              <a:t>ý</a:t>
            </a:r>
            <a:r>
              <a:rPr sz="1400" spc="-35" dirty="0">
                <a:solidFill>
                  <a:srgbClr val="FF0000"/>
                </a:solidFill>
                <a:latin typeface="Calibri"/>
                <a:cs typeface="Calibri"/>
              </a:rPr>
              <a:t> </a:t>
            </a:r>
            <a:r>
              <a:rPr sz="1400" dirty="0">
                <a:solidFill>
                  <a:srgbClr val="FF0000"/>
                </a:solidFill>
                <a:latin typeface="Calibri"/>
                <a:cs typeface="Calibri"/>
              </a:rPr>
              <a:t>nghĩa</a:t>
            </a:r>
            <a:r>
              <a:rPr sz="1400" spc="-15" dirty="0">
                <a:solidFill>
                  <a:srgbClr val="FF0000"/>
                </a:solidFill>
                <a:latin typeface="Calibri"/>
                <a:cs typeface="Calibri"/>
              </a:rPr>
              <a:t> </a:t>
            </a:r>
            <a:r>
              <a:rPr sz="1400" dirty="0">
                <a:solidFill>
                  <a:srgbClr val="FF0000"/>
                </a:solidFill>
                <a:latin typeface="Calibri"/>
                <a:cs typeface="Calibri"/>
              </a:rPr>
              <a:t>của</a:t>
            </a:r>
            <a:r>
              <a:rPr sz="1400" spc="-25" dirty="0">
                <a:solidFill>
                  <a:srgbClr val="FF0000"/>
                </a:solidFill>
                <a:latin typeface="Calibri"/>
                <a:cs typeface="Calibri"/>
              </a:rPr>
              <a:t> </a:t>
            </a:r>
            <a:r>
              <a:rPr sz="1400" dirty="0">
                <a:solidFill>
                  <a:srgbClr val="FF0000"/>
                </a:solidFill>
                <a:latin typeface="Calibri"/>
                <a:cs typeface="Calibri"/>
              </a:rPr>
              <a:t>việc</a:t>
            </a:r>
            <a:r>
              <a:rPr sz="1400" spc="-45" dirty="0">
                <a:solidFill>
                  <a:srgbClr val="FF0000"/>
                </a:solidFill>
                <a:latin typeface="Calibri"/>
                <a:cs typeface="Calibri"/>
              </a:rPr>
              <a:t> </a:t>
            </a:r>
            <a:r>
              <a:rPr sz="1400" dirty="0">
                <a:solidFill>
                  <a:srgbClr val="FF0000"/>
                </a:solidFill>
                <a:latin typeface="Calibri"/>
                <a:cs typeface="Calibri"/>
              </a:rPr>
              <a:t>tuân</a:t>
            </a:r>
            <a:r>
              <a:rPr sz="1400" spc="-20" dirty="0">
                <a:solidFill>
                  <a:srgbClr val="FF0000"/>
                </a:solidFill>
                <a:latin typeface="Calibri"/>
                <a:cs typeface="Calibri"/>
              </a:rPr>
              <a:t> </a:t>
            </a:r>
            <a:r>
              <a:rPr sz="1400" dirty="0">
                <a:solidFill>
                  <a:srgbClr val="FF0000"/>
                </a:solidFill>
                <a:latin typeface="Calibri"/>
                <a:cs typeface="Calibri"/>
              </a:rPr>
              <a:t>thủ</a:t>
            </a:r>
            <a:r>
              <a:rPr sz="1400" spc="-30" dirty="0">
                <a:solidFill>
                  <a:srgbClr val="FF0000"/>
                </a:solidFill>
                <a:latin typeface="Calibri"/>
                <a:cs typeface="Calibri"/>
              </a:rPr>
              <a:t> </a:t>
            </a:r>
            <a:r>
              <a:rPr sz="1400" dirty="0">
                <a:solidFill>
                  <a:srgbClr val="FF0000"/>
                </a:solidFill>
                <a:latin typeface="Calibri"/>
                <a:cs typeface="Calibri"/>
              </a:rPr>
              <a:t>các</a:t>
            </a:r>
            <a:r>
              <a:rPr sz="1400" spc="-35" dirty="0">
                <a:solidFill>
                  <a:srgbClr val="FF0000"/>
                </a:solidFill>
                <a:latin typeface="Calibri"/>
                <a:cs typeface="Calibri"/>
              </a:rPr>
              <a:t> </a:t>
            </a:r>
            <a:r>
              <a:rPr sz="1400" dirty="0">
                <a:solidFill>
                  <a:srgbClr val="FF0000"/>
                </a:solidFill>
                <a:latin typeface="Calibri"/>
                <a:cs typeface="Calibri"/>
              </a:rPr>
              <a:t>yêu</a:t>
            </a:r>
            <a:r>
              <a:rPr sz="1400" spc="-45" dirty="0">
                <a:solidFill>
                  <a:srgbClr val="FF0000"/>
                </a:solidFill>
                <a:latin typeface="Calibri"/>
                <a:cs typeface="Calibri"/>
              </a:rPr>
              <a:t> </a:t>
            </a:r>
            <a:r>
              <a:rPr sz="1400" dirty="0">
                <a:solidFill>
                  <a:srgbClr val="FF0000"/>
                </a:solidFill>
                <a:latin typeface="Calibri"/>
                <a:cs typeface="Calibri"/>
              </a:rPr>
              <a:t>cầu</a:t>
            </a:r>
            <a:r>
              <a:rPr sz="1400" spc="-30" dirty="0">
                <a:solidFill>
                  <a:srgbClr val="FF0000"/>
                </a:solidFill>
                <a:latin typeface="Calibri"/>
                <a:cs typeface="Calibri"/>
              </a:rPr>
              <a:t> </a:t>
            </a:r>
            <a:r>
              <a:rPr sz="1400" dirty="0">
                <a:solidFill>
                  <a:srgbClr val="FF0000"/>
                </a:solidFill>
                <a:latin typeface="Calibri"/>
                <a:cs typeface="Calibri"/>
              </a:rPr>
              <a:t>Tiêu</a:t>
            </a:r>
            <a:r>
              <a:rPr sz="1400" spc="-35" dirty="0">
                <a:solidFill>
                  <a:srgbClr val="FF0000"/>
                </a:solidFill>
                <a:latin typeface="Calibri"/>
                <a:cs typeface="Calibri"/>
              </a:rPr>
              <a:t> </a:t>
            </a:r>
            <a:r>
              <a:rPr sz="1400" spc="-10" dirty="0">
                <a:solidFill>
                  <a:srgbClr val="FF0000"/>
                </a:solidFill>
                <a:latin typeface="Calibri"/>
                <a:cs typeface="Calibri"/>
              </a:rPr>
              <a:t>chuẩn</a:t>
            </a:r>
            <a:endParaRPr sz="1400">
              <a:latin typeface="Calibri"/>
              <a:cs typeface="Calibri"/>
            </a:endParaRPr>
          </a:p>
        </p:txBody>
      </p:sp>
      <p:sp>
        <p:nvSpPr>
          <p:cNvPr id="6" name="object 6"/>
          <p:cNvSpPr txBox="1"/>
          <p:nvPr/>
        </p:nvSpPr>
        <p:spPr>
          <a:xfrm>
            <a:off x="5064002" y="2718939"/>
            <a:ext cx="3564254" cy="436245"/>
          </a:xfrm>
          <a:prstGeom prst="rect">
            <a:avLst/>
          </a:prstGeom>
        </p:spPr>
        <p:txBody>
          <a:bodyPr vert="horz" wrap="square" lIns="0" tIns="13335" rIns="0" bIns="0" rtlCol="0">
            <a:spAutoFit/>
          </a:bodyPr>
          <a:lstStyle/>
          <a:p>
            <a:pPr marL="12700">
              <a:lnSpc>
                <a:spcPts val="1614"/>
              </a:lnSpc>
              <a:spcBef>
                <a:spcPts val="105"/>
              </a:spcBef>
            </a:pPr>
            <a:r>
              <a:rPr sz="1400" spc="-5" dirty="0">
                <a:latin typeface="SimSun"/>
                <a:cs typeface="SimSun"/>
              </a:rPr>
              <a:t>符合客户和法规的要求</a:t>
            </a:r>
            <a:endParaRPr sz="1400">
              <a:latin typeface="SimSun"/>
              <a:cs typeface="SimSun"/>
            </a:endParaRPr>
          </a:p>
          <a:p>
            <a:pPr marL="12700">
              <a:lnSpc>
                <a:spcPts val="1614"/>
              </a:lnSpc>
            </a:pPr>
            <a:r>
              <a:rPr sz="1400" spc="-20" dirty="0">
                <a:latin typeface="Calibri"/>
                <a:cs typeface="Calibri"/>
              </a:rPr>
              <a:t>Tuân</a:t>
            </a:r>
            <a:r>
              <a:rPr sz="1400" spc="-35" dirty="0">
                <a:latin typeface="Calibri"/>
                <a:cs typeface="Calibri"/>
              </a:rPr>
              <a:t> </a:t>
            </a:r>
            <a:r>
              <a:rPr sz="1400" dirty="0">
                <a:latin typeface="Calibri"/>
                <a:cs typeface="Calibri"/>
              </a:rPr>
              <a:t>thủ</a:t>
            </a:r>
            <a:r>
              <a:rPr sz="1400" spc="-20" dirty="0">
                <a:latin typeface="Calibri"/>
                <a:cs typeface="Calibri"/>
              </a:rPr>
              <a:t> </a:t>
            </a:r>
            <a:r>
              <a:rPr sz="1400" dirty="0">
                <a:latin typeface="Calibri"/>
                <a:cs typeface="Calibri"/>
              </a:rPr>
              <a:t>các</a:t>
            </a:r>
            <a:r>
              <a:rPr sz="1400" spc="-45" dirty="0">
                <a:latin typeface="Calibri"/>
                <a:cs typeface="Calibri"/>
              </a:rPr>
              <a:t> </a:t>
            </a:r>
            <a:r>
              <a:rPr sz="1400" dirty="0">
                <a:latin typeface="Calibri"/>
                <a:cs typeface="Calibri"/>
              </a:rPr>
              <a:t>yêu</a:t>
            </a:r>
            <a:r>
              <a:rPr sz="1400" spc="-35" dirty="0">
                <a:latin typeface="Calibri"/>
                <a:cs typeface="Calibri"/>
              </a:rPr>
              <a:t> </a:t>
            </a:r>
            <a:r>
              <a:rPr sz="1400" dirty="0">
                <a:latin typeface="Calibri"/>
                <a:cs typeface="Calibri"/>
              </a:rPr>
              <a:t>cầu</a:t>
            </a:r>
            <a:r>
              <a:rPr sz="1400" spc="-45" dirty="0">
                <a:latin typeface="Calibri"/>
                <a:cs typeface="Calibri"/>
              </a:rPr>
              <a:t> </a:t>
            </a:r>
            <a:r>
              <a:rPr sz="1400" dirty="0">
                <a:latin typeface="Calibri"/>
                <a:cs typeface="Calibri"/>
              </a:rPr>
              <a:t>của</a:t>
            </a:r>
            <a:r>
              <a:rPr sz="1400" spc="-30" dirty="0">
                <a:latin typeface="Calibri"/>
                <a:cs typeface="Calibri"/>
              </a:rPr>
              <a:t> </a:t>
            </a:r>
            <a:r>
              <a:rPr sz="1400" dirty="0">
                <a:latin typeface="Calibri"/>
                <a:cs typeface="Calibri"/>
              </a:rPr>
              <a:t>khách</a:t>
            </a:r>
            <a:r>
              <a:rPr sz="1400" spc="-30" dirty="0">
                <a:latin typeface="Calibri"/>
                <a:cs typeface="Calibri"/>
              </a:rPr>
              <a:t> </a:t>
            </a:r>
            <a:r>
              <a:rPr sz="1400" dirty="0">
                <a:latin typeface="Calibri"/>
                <a:cs typeface="Calibri"/>
              </a:rPr>
              <a:t>hàng</a:t>
            </a:r>
            <a:r>
              <a:rPr sz="1400" spc="-15" dirty="0">
                <a:latin typeface="Calibri"/>
                <a:cs typeface="Calibri"/>
              </a:rPr>
              <a:t> </a:t>
            </a:r>
            <a:r>
              <a:rPr sz="1400" dirty="0">
                <a:latin typeface="Calibri"/>
                <a:cs typeface="Calibri"/>
              </a:rPr>
              <a:t>và</a:t>
            </a:r>
            <a:r>
              <a:rPr sz="1400" spc="-35" dirty="0">
                <a:latin typeface="Calibri"/>
                <a:cs typeface="Calibri"/>
              </a:rPr>
              <a:t> </a:t>
            </a:r>
            <a:r>
              <a:rPr sz="1400" dirty="0">
                <a:latin typeface="Calibri"/>
                <a:cs typeface="Calibri"/>
              </a:rPr>
              <a:t>quy</a:t>
            </a:r>
            <a:r>
              <a:rPr sz="1400" spc="-20" dirty="0">
                <a:latin typeface="Calibri"/>
                <a:cs typeface="Calibri"/>
              </a:rPr>
              <a:t> định</a:t>
            </a:r>
            <a:endParaRPr sz="1400">
              <a:latin typeface="Calibri"/>
              <a:cs typeface="Calibri"/>
            </a:endParaRPr>
          </a:p>
        </p:txBody>
      </p:sp>
      <p:sp>
        <p:nvSpPr>
          <p:cNvPr id="7" name="object 7"/>
          <p:cNvSpPr txBox="1"/>
          <p:nvPr/>
        </p:nvSpPr>
        <p:spPr>
          <a:xfrm>
            <a:off x="792282" y="3079746"/>
            <a:ext cx="1967864" cy="1138555"/>
          </a:xfrm>
          <a:prstGeom prst="rect">
            <a:avLst/>
          </a:prstGeom>
        </p:spPr>
        <p:txBody>
          <a:bodyPr vert="horz" wrap="square" lIns="0" tIns="13335" rIns="0" bIns="0" rtlCol="0">
            <a:spAutoFit/>
          </a:bodyPr>
          <a:lstStyle/>
          <a:p>
            <a:pPr marL="12700">
              <a:lnSpc>
                <a:spcPts val="1639"/>
              </a:lnSpc>
              <a:spcBef>
                <a:spcPts val="105"/>
              </a:spcBef>
            </a:pPr>
            <a:r>
              <a:rPr sz="1400" spc="-10" dirty="0">
                <a:solidFill>
                  <a:srgbClr val="FF0000"/>
                </a:solidFill>
                <a:latin typeface="SimSun"/>
                <a:cs typeface="SimSun"/>
              </a:rPr>
              <a:t>产品的安全性</a:t>
            </a:r>
            <a:endParaRPr sz="1400">
              <a:latin typeface="SimSun"/>
              <a:cs typeface="SimSun"/>
            </a:endParaRPr>
          </a:p>
          <a:p>
            <a:pPr marL="12700">
              <a:lnSpc>
                <a:spcPts val="1639"/>
              </a:lnSpc>
            </a:pPr>
            <a:r>
              <a:rPr sz="1400" dirty="0">
                <a:solidFill>
                  <a:srgbClr val="FF0000"/>
                </a:solidFill>
                <a:latin typeface="Calibri"/>
                <a:cs typeface="Calibri"/>
              </a:rPr>
              <a:t>Tính</a:t>
            </a:r>
            <a:r>
              <a:rPr sz="1400" spc="-30" dirty="0">
                <a:solidFill>
                  <a:srgbClr val="FF0000"/>
                </a:solidFill>
                <a:latin typeface="Calibri"/>
                <a:cs typeface="Calibri"/>
              </a:rPr>
              <a:t> </a:t>
            </a:r>
            <a:r>
              <a:rPr sz="1400" dirty="0">
                <a:solidFill>
                  <a:srgbClr val="FF0000"/>
                </a:solidFill>
                <a:latin typeface="Calibri"/>
                <a:cs typeface="Calibri"/>
              </a:rPr>
              <a:t>an</a:t>
            </a:r>
            <a:r>
              <a:rPr sz="1400" spc="-25" dirty="0">
                <a:solidFill>
                  <a:srgbClr val="FF0000"/>
                </a:solidFill>
                <a:latin typeface="Calibri"/>
                <a:cs typeface="Calibri"/>
              </a:rPr>
              <a:t> </a:t>
            </a:r>
            <a:r>
              <a:rPr sz="1400" dirty="0">
                <a:solidFill>
                  <a:srgbClr val="FF0000"/>
                </a:solidFill>
                <a:latin typeface="Calibri"/>
                <a:cs typeface="Calibri"/>
              </a:rPr>
              <a:t>toàn</a:t>
            </a:r>
            <a:r>
              <a:rPr sz="1400" spc="-25" dirty="0">
                <a:solidFill>
                  <a:srgbClr val="FF0000"/>
                </a:solidFill>
                <a:latin typeface="Calibri"/>
                <a:cs typeface="Calibri"/>
              </a:rPr>
              <a:t> </a:t>
            </a:r>
            <a:r>
              <a:rPr sz="1400" dirty="0">
                <a:solidFill>
                  <a:srgbClr val="FF0000"/>
                </a:solidFill>
                <a:latin typeface="Calibri"/>
                <a:cs typeface="Calibri"/>
              </a:rPr>
              <a:t>của</a:t>
            </a:r>
            <a:r>
              <a:rPr sz="1400" spc="-30" dirty="0">
                <a:solidFill>
                  <a:srgbClr val="FF0000"/>
                </a:solidFill>
                <a:latin typeface="Calibri"/>
                <a:cs typeface="Calibri"/>
              </a:rPr>
              <a:t> </a:t>
            </a:r>
            <a:r>
              <a:rPr sz="1400" dirty="0">
                <a:solidFill>
                  <a:srgbClr val="FF0000"/>
                </a:solidFill>
                <a:latin typeface="Calibri"/>
                <a:cs typeface="Calibri"/>
              </a:rPr>
              <a:t>sản</a:t>
            </a:r>
            <a:r>
              <a:rPr sz="1400" spc="-20" dirty="0">
                <a:solidFill>
                  <a:srgbClr val="FF0000"/>
                </a:solidFill>
                <a:latin typeface="Calibri"/>
                <a:cs typeface="Calibri"/>
              </a:rPr>
              <a:t> phẩm</a:t>
            </a:r>
            <a:endParaRPr sz="1400">
              <a:latin typeface="Calibri"/>
              <a:cs typeface="Calibri"/>
            </a:endParaRPr>
          </a:p>
          <a:p>
            <a:pPr>
              <a:lnSpc>
                <a:spcPct val="100000"/>
              </a:lnSpc>
              <a:spcBef>
                <a:spcPts val="540"/>
              </a:spcBef>
            </a:pPr>
            <a:endParaRPr sz="1400">
              <a:latin typeface="Calibri"/>
              <a:cs typeface="Calibri"/>
            </a:endParaRPr>
          </a:p>
          <a:p>
            <a:pPr marL="12700">
              <a:lnSpc>
                <a:spcPts val="1614"/>
              </a:lnSpc>
            </a:pPr>
            <a:r>
              <a:rPr sz="1400" spc="-10" dirty="0">
                <a:solidFill>
                  <a:srgbClr val="FF0000"/>
                </a:solidFill>
                <a:latin typeface="SimSun"/>
                <a:cs typeface="SimSun"/>
              </a:rPr>
              <a:t>产品的性能</a:t>
            </a:r>
            <a:endParaRPr sz="1400">
              <a:latin typeface="SimSun"/>
              <a:cs typeface="SimSun"/>
            </a:endParaRPr>
          </a:p>
          <a:p>
            <a:pPr marL="12700">
              <a:lnSpc>
                <a:spcPts val="1614"/>
              </a:lnSpc>
            </a:pPr>
            <a:r>
              <a:rPr sz="1400" dirty="0">
                <a:solidFill>
                  <a:srgbClr val="FF0000"/>
                </a:solidFill>
                <a:latin typeface="Calibri"/>
                <a:cs typeface="Calibri"/>
              </a:rPr>
              <a:t>Hiệu</a:t>
            </a:r>
            <a:r>
              <a:rPr sz="1400" spc="-35" dirty="0">
                <a:solidFill>
                  <a:srgbClr val="FF0000"/>
                </a:solidFill>
                <a:latin typeface="Calibri"/>
                <a:cs typeface="Calibri"/>
              </a:rPr>
              <a:t> </a:t>
            </a:r>
            <a:r>
              <a:rPr sz="1400" dirty="0">
                <a:solidFill>
                  <a:srgbClr val="FF0000"/>
                </a:solidFill>
                <a:latin typeface="Calibri"/>
                <a:cs typeface="Calibri"/>
              </a:rPr>
              <a:t>suất</a:t>
            </a:r>
            <a:r>
              <a:rPr sz="1400" spc="-30" dirty="0">
                <a:solidFill>
                  <a:srgbClr val="FF0000"/>
                </a:solidFill>
                <a:latin typeface="Calibri"/>
                <a:cs typeface="Calibri"/>
              </a:rPr>
              <a:t> </a:t>
            </a:r>
            <a:r>
              <a:rPr sz="1400" dirty="0">
                <a:solidFill>
                  <a:srgbClr val="FF0000"/>
                </a:solidFill>
                <a:latin typeface="Calibri"/>
                <a:cs typeface="Calibri"/>
              </a:rPr>
              <a:t>của</a:t>
            </a:r>
            <a:r>
              <a:rPr sz="1400" spc="-30" dirty="0">
                <a:solidFill>
                  <a:srgbClr val="FF0000"/>
                </a:solidFill>
                <a:latin typeface="Calibri"/>
                <a:cs typeface="Calibri"/>
              </a:rPr>
              <a:t> </a:t>
            </a:r>
            <a:r>
              <a:rPr sz="1400" dirty="0">
                <a:solidFill>
                  <a:srgbClr val="FF0000"/>
                </a:solidFill>
                <a:latin typeface="Calibri"/>
                <a:cs typeface="Calibri"/>
              </a:rPr>
              <a:t>sản</a:t>
            </a:r>
            <a:r>
              <a:rPr sz="1400" spc="-40" dirty="0">
                <a:solidFill>
                  <a:srgbClr val="FF0000"/>
                </a:solidFill>
                <a:latin typeface="Calibri"/>
                <a:cs typeface="Calibri"/>
              </a:rPr>
              <a:t> </a:t>
            </a:r>
            <a:r>
              <a:rPr sz="1400" spc="-20" dirty="0">
                <a:solidFill>
                  <a:srgbClr val="FF0000"/>
                </a:solidFill>
                <a:latin typeface="Calibri"/>
                <a:cs typeface="Calibri"/>
              </a:rPr>
              <a:t>phẩm</a:t>
            </a:r>
            <a:endParaRPr sz="1400">
              <a:latin typeface="Calibri"/>
              <a:cs typeface="Calibri"/>
            </a:endParaRPr>
          </a:p>
        </p:txBody>
      </p:sp>
      <p:pic>
        <p:nvPicPr>
          <p:cNvPr id="8" name="object 8"/>
          <p:cNvPicPr/>
          <p:nvPr/>
        </p:nvPicPr>
        <p:blipFill>
          <a:blip r:embed="rId3" cstate="print"/>
          <a:stretch>
            <a:fillRect/>
          </a:stretch>
        </p:blipFill>
        <p:spPr>
          <a:xfrm>
            <a:off x="7072365" y="6215063"/>
            <a:ext cx="1642868" cy="64293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p:nvPr/>
        </p:nvSpPr>
        <p:spPr>
          <a:xfrm>
            <a:off x="1607309" y="317113"/>
            <a:ext cx="5160645" cy="534670"/>
          </a:xfrm>
          <a:prstGeom prst="rect">
            <a:avLst/>
          </a:prstGeom>
        </p:spPr>
        <p:txBody>
          <a:bodyPr vert="horz" wrap="square" lIns="0" tIns="16510" rIns="0" bIns="0" rtlCol="0">
            <a:spAutoFit/>
          </a:bodyPr>
          <a:lstStyle/>
          <a:p>
            <a:pPr marL="12700">
              <a:lnSpc>
                <a:spcPct val="100000"/>
              </a:lnSpc>
              <a:spcBef>
                <a:spcPts val="130"/>
              </a:spcBef>
            </a:pPr>
            <a:r>
              <a:rPr sz="1650" b="1" dirty="0">
                <a:latin typeface="Arial"/>
                <a:cs typeface="Arial"/>
              </a:rPr>
              <a:t>7.3.2</a:t>
            </a:r>
            <a:r>
              <a:rPr sz="1650" spc="165" dirty="0">
                <a:latin typeface="Times New Roman"/>
                <a:cs typeface="Times New Roman"/>
              </a:rPr>
              <a:t> </a:t>
            </a:r>
            <a:r>
              <a:rPr sz="1650" spc="-35" dirty="0">
                <a:latin typeface="SimSun"/>
                <a:cs typeface="SimSun"/>
              </a:rPr>
              <a:t>设计与开发策划 </a:t>
            </a:r>
            <a:r>
              <a:rPr sz="1650" b="1" spc="-10" dirty="0">
                <a:latin typeface="Arial"/>
                <a:cs typeface="Arial"/>
              </a:rPr>
              <a:t>(Planning)</a:t>
            </a:r>
            <a:endParaRPr sz="1650">
              <a:latin typeface="Arial"/>
              <a:cs typeface="Arial"/>
            </a:endParaRPr>
          </a:p>
          <a:p>
            <a:pPr marL="12700">
              <a:lnSpc>
                <a:spcPct val="100000"/>
              </a:lnSpc>
              <a:spcBef>
                <a:spcPts val="10"/>
              </a:spcBef>
            </a:pPr>
            <a:r>
              <a:rPr sz="1650" b="1" dirty="0">
                <a:latin typeface="Arial"/>
                <a:cs typeface="Arial"/>
              </a:rPr>
              <a:t>7.3.2</a:t>
            </a:r>
            <a:r>
              <a:rPr sz="1650" spc="80" dirty="0">
                <a:latin typeface="Times New Roman"/>
                <a:cs typeface="Times New Roman"/>
              </a:rPr>
              <a:t> </a:t>
            </a:r>
            <a:r>
              <a:rPr sz="1650" b="1" dirty="0">
                <a:latin typeface="Arial"/>
                <a:cs typeface="Arial"/>
              </a:rPr>
              <a:t>Lập</a:t>
            </a:r>
            <a:r>
              <a:rPr sz="1650" b="1" spc="30" dirty="0">
                <a:latin typeface="Arial"/>
                <a:cs typeface="Arial"/>
              </a:rPr>
              <a:t> </a:t>
            </a:r>
            <a:r>
              <a:rPr sz="1650" b="1" dirty="0">
                <a:latin typeface="Arial"/>
                <a:cs typeface="Arial"/>
              </a:rPr>
              <a:t>kế</a:t>
            </a:r>
            <a:r>
              <a:rPr sz="1650" b="1" spc="55" dirty="0">
                <a:latin typeface="Arial"/>
                <a:cs typeface="Arial"/>
              </a:rPr>
              <a:t> </a:t>
            </a:r>
            <a:r>
              <a:rPr sz="1650" b="1" dirty="0">
                <a:latin typeface="Arial"/>
                <a:cs typeface="Arial"/>
              </a:rPr>
              <a:t>hoạch</a:t>
            </a:r>
            <a:r>
              <a:rPr sz="1650" b="1" spc="45" dirty="0">
                <a:latin typeface="Arial"/>
                <a:cs typeface="Arial"/>
              </a:rPr>
              <a:t> </a:t>
            </a:r>
            <a:r>
              <a:rPr sz="1650" b="1" dirty="0">
                <a:latin typeface="Arial"/>
                <a:cs typeface="Arial"/>
              </a:rPr>
              <a:t>thiết</a:t>
            </a:r>
            <a:r>
              <a:rPr sz="1650" b="1" spc="50" dirty="0">
                <a:latin typeface="Arial"/>
                <a:cs typeface="Arial"/>
              </a:rPr>
              <a:t> </a:t>
            </a:r>
            <a:r>
              <a:rPr sz="1650" b="1" dirty="0">
                <a:latin typeface="Arial"/>
                <a:cs typeface="Arial"/>
              </a:rPr>
              <a:t>kế</a:t>
            </a:r>
            <a:r>
              <a:rPr sz="1650" b="1" spc="50" dirty="0">
                <a:latin typeface="Arial"/>
                <a:cs typeface="Arial"/>
              </a:rPr>
              <a:t> </a:t>
            </a:r>
            <a:r>
              <a:rPr sz="1650" b="1" dirty="0">
                <a:latin typeface="Arial"/>
                <a:cs typeface="Arial"/>
              </a:rPr>
              <a:t>và</a:t>
            </a:r>
            <a:r>
              <a:rPr sz="1650" spc="110" dirty="0">
                <a:latin typeface="Times New Roman"/>
                <a:cs typeface="Times New Roman"/>
              </a:rPr>
              <a:t> </a:t>
            </a:r>
            <a:r>
              <a:rPr sz="1650" b="1" dirty="0">
                <a:latin typeface="Arial"/>
                <a:cs typeface="Arial"/>
              </a:rPr>
              <a:t>phát</a:t>
            </a:r>
            <a:r>
              <a:rPr sz="1650" spc="95" dirty="0">
                <a:latin typeface="Times New Roman"/>
                <a:cs typeface="Times New Roman"/>
              </a:rPr>
              <a:t> </a:t>
            </a:r>
            <a:r>
              <a:rPr sz="1650" b="1" dirty="0">
                <a:latin typeface="Arial"/>
                <a:cs typeface="Arial"/>
              </a:rPr>
              <a:t>triển</a:t>
            </a:r>
            <a:r>
              <a:rPr sz="1650" b="1" spc="35" dirty="0">
                <a:latin typeface="Arial"/>
                <a:cs typeface="Arial"/>
              </a:rPr>
              <a:t> </a:t>
            </a:r>
            <a:r>
              <a:rPr sz="1650" b="1" spc="-10" dirty="0">
                <a:latin typeface="Arial"/>
                <a:cs typeface="Arial"/>
              </a:rPr>
              <a:t>(Planning)</a:t>
            </a:r>
            <a:endParaRPr sz="1650">
              <a:latin typeface="Arial"/>
              <a:cs typeface="Arial"/>
            </a:endParaRPr>
          </a:p>
        </p:txBody>
      </p:sp>
      <p:sp>
        <p:nvSpPr>
          <p:cNvPr id="4" name="object 4"/>
          <p:cNvSpPr txBox="1"/>
          <p:nvPr/>
        </p:nvSpPr>
        <p:spPr>
          <a:xfrm>
            <a:off x="2543304" y="2494276"/>
            <a:ext cx="6572884" cy="695325"/>
          </a:xfrm>
          <a:prstGeom prst="rect">
            <a:avLst/>
          </a:prstGeom>
        </p:spPr>
        <p:txBody>
          <a:bodyPr vert="horz" wrap="square" lIns="0" tIns="12065" rIns="0" bIns="0" rtlCol="0">
            <a:spAutoFit/>
          </a:bodyPr>
          <a:lstStyle/>
          <a:p>
            <a:pPr marL="12700">
              <a:lnSpc>
                <a:spcPts val="2640"/>
              </a:lnSpc>
              <a:spcBef>
                <a:spcPts val="95"/>
              </a:spcBef>
            </a:pPr>
            <a:r>
              <a:rPr sz="2250" spc="-40" dirty="0">
                <a:solidFill>
                  <a:srgbClr val="819FCD"/>
                </a:solidFill>
                <a:latin typeface="SimSun"/>
                <a:cs typeface="SimSun"/>
              </a:rPr>
              <a:t>------设计开发计划书</a:t>
            </a:r>
            <a:endParaRPr sz="2250">
              <a:latin typeface="SimSun"/>
              <a:cs typeface="SimSun"/>
            </a:endParaRPr>
          </a:p>
          <a:p>
            <a:pPr marL="12700">
              <a:lnSpc>
                <a:spcPts val="2640"/>
              </a:lnSpc>
              <a:tabLst>
                <a:tab pos="1440180" algn="l"/>
                <a:tab pos="2150745" algn="l"/>
                <a:tab pos="2574925" algn="l"/>
                <a:tab pos="3429635" algn="l"/>
                <a:tab pos="4281805" algn="l"/>
                <a:tab pos="4705985" algn="l"/>
                <a:tab pos="5134610" algn="l"/>
                <a:tab pos="5847715" algn="l"/>
              </a:tabLst>
            </a:pPr>
            <a:r>
              <a:rPr sz="2250" spc="-10" dirty="0">
                <a:solidFill>
                  <a:srgbClr val="819FCD"/>
                </a:solidFill>
                <a:latin typeface="SimSun"/>
                <a:cs typeface="SimSun"/>
              </a:rPr>
              <a:t>------</a:t>
            </a:r>
            <a:r>
              <a:rPr sz="2250" spc="-25" dirty="0">
                <a:solidFill>
                  <a:srgbClr val="819FCD"/>
                </a:solidFill>
                <a:latin typeface="SimSun"/>
                <a:cs typeface="SimSun"/>
              </a:rPr>
              <a:t>Tài</a:t>
            </a:r>
            <a:r>
              <a:rPr sz="2250" dirty="0">
                <a:solidFill>
                  <a:srgbClr val="819FCD"/>
                </a:solidFill>
                <a:latin typeface="Times New Roman"/>
                <a:cs typeface="Times New Roman"/>
              </a:rPr>
              <a:t>	</a:t>
            </a:r>
            <a:r>
              <a:rPr sz="2250" spc="-20" dirty="0">
                <a:solidFill>
                  <a:srgbClr val="819FCD"/>
                </a:solidFill>
                <a:latin typeface="SimSun"/>
                <a:cs typeface="SimSun"/>
              </a:rPr>
              <a:t>li</a:t>
            </a:r>
            <a:r>
              <a:rPr sz="2250" spc="-20" dirty="0">
                <a:solidFill>
                  <a:srgbClr val="819FCD"/>
                </a:solidFill>
                <a:latin typeface="Cambria"/>
                <a:cs typeface="Cambria"/>
              </a:rPr>
              <a:t>ệ</a:t>
            </a:r>
            <a:r>
              <a:rPr sz="2250" spc="-20" dirty="0">
                <a:solidFill>
                  <a:srgbClr val="819FCD"/>
                </a:solidFill>
                <a:latin typeface="SimSun"/>
                <a:cs typeface="SimSun"/>
              </a:rPr>
              <a:t>u</a:t>
            </a:r>
            <a:r>
              <a:rPr sz="2250" dirty="0">
                <a:solidFill>
                  <a:srgbClr val="819FCD"/>
                </a:solidFill>
                <a:latin typeface="Times New Roman"/>
                <a:cs typeface="Times New Roman"/>
              </a:rPr>
              <a:t>	</a:t>
            </a:r>
            <a:r>
              <a:rPr sz="2250" spc="-25" dirty="0">
                <a:solidFill>
                  <a:srgbClr val="819FCD"/>
                </a:solidFill>
                <a:latin typeface="SimSun"/>
                <a:cs typeface="SimSun"/>
              </a:rPr>
              <a:t>k</a:t>
            </a:r>
            <a:r>
              <a:rPr sz="2250" spc="-25" dirty="0">
                <a:solidFill>
                  <a:srgbClr val="819FCD"/>
                </a:solidFill>
                <a:latin typeface="Cambria"/>
                <a:cs typeface="Cambria"/>
              </a:rPr>
              <a:t>ế</a:t>
            </a:r>
            <a:r>
              <a:rPr sz="2250" dirty="0">
                <a:solidFill>
                  <a:srgbClr val="819FCD"/>
                </a:solidFill>
                <a:latin typeface="Cambria"/>
                <a:cs typeface="Cambria"/>
              </a:rPr>
              <a:t>	</a:t>
            </a:r>
            <a:r>
              <a:rPr sz="2250" spc="-10" dirty="0">
                <a:solidFill>
                  <a:srgbClr val="819FCD"/>
                </a:solidFill>
                <a:latin typeface="SimSun"/>
                <a:cs typeface="SimSun"/>
              </a:rPr>
              <a:t>ho</a:t>
            </a:r>
            <a:r>
              <a:rPr sz="2250" spc="-10" dirty="0">
                <a:solidFill>
                  <a:srgbClr val="819FCD"/>
                </a:solidFill>
                <a:latin typeface="Cambria"/>
                <a:cs typeface="Cambria"/>
              </a:rPr>
              <a:t>ạ</a:t>
            </a:r>
            <a:r>
              <a:rPr sz="2250" spc="-10" dirty="0">
                <a:solidFill>
                  <a:srgbClr val="819FCD"/>
                </a:solidFill>
                <a:latin typeface="SimSun"/>
                <a:cs typeface="SimSun"/>
              </a:rPr>
              <a:t>ch</a:t>
            </a:r>
            <a:r>
              <a:rPr sz="2250" dirty="0">
                <a:solidFill>
                  <a:srgbClr val="819FCD"/>
                </a:solidFill>
                <a:latin typeface="Times New Roman"/>
                <a:cs typeface="Times New Roman"/>
              </a:rPr>
              <a:t>	</a:t>
            </a:r>
            <a:r>
              <a:rPr sz="2250" spc="-10" dirty="0">
                <a:solidFill>
                  <a:srgbClr val="819FCD"/>
                </a:solidFill>
                <a:latin typeface="SimSun"/>
                <a:cs typeface="SimSun"/>
              </a:rPr>
              <a:t>thi</a:t>
            </a:r>
            <a:r>
              <a:rPr sz="2250" spc="-10" dirty="0">
                <a:solidFill>
                  <a:srgbClr val="819FCD"/>
                </a:solidFill>
                <a:latin typeface="Cambria"/>
                <a:cs typeface="Cambria"/>
              </a:rPr>
              <a:t>ế</a:t>
            </a:r>
            <a:r>
              <a:rPr sz="2250" spc="-10" dirty="0">
                <a:solidFill>
                  <a:srgbClr val="819FCD"/>
                </a:solidFill>
                <a:latin typeface="SimSun"/>
                <a:cs typeface="SimSun"/>
              </a:rPr>
              <a:t>t</a:t>
            </a:r>
            <a:r>
              <a:rPr sz="2250" dirty="0">
                <a:solidFill>
                  <a:srgbClr val="819FCD"/>
                </a:solidFill>
                <a:latin typeface="Times New Roman"/>
                <a:cs typeface="Times New Roman"/>
              </a:rPr>
              <a:t>	</a:t>
            </a:r>
            <a:r>
              <a:rPr sz="2250" spc="-25" dirty="0">
                <a:solidFill>
                  <a:srgbClr val="819FCD"/>
                </a:solidFill>
                <a:latin typeface="SimSun"/>
                <a:cs typeface="SimSun"/>
              </a:rPr>
              <a:t>k</a:t>
            </a:r>
            <a:r>
              <a:rPr sz="2250" spc="-25" dirty="0">
                <a:solidFill>
                  <a:srgbClr val="819FCD"/>
                </a:solidFill>
                <a:latin typeface="Cambria"/>
                <a:cs typeface="Cambria"/>
              </a:rPr>
              <a:t>ế</a:t>
            </a:r>
            <a:r>
              <a:rPr sz="2250" dirty="0">
                <a:solidFill>
                  <a:srgbClr val="819FCD"/>
                </a:solidFill>
                <a:latin typeface="Cambria"/>
                <a:cs typeface="Cambria"/>
              </a:rPr>
              <a:t>	</a:t>
            </a:r>
            <a:r>
              <a:rPr sz="2250" spc="-25" dirty="0">
                <a:solidFill>
                  <a:srgbClr val="819FCD"/>
                </a:solidFill>
                <a:latin typeface="SimSun"/>
                <a:cs typeface="SimSun"/>
              </a:rPr>
              <a:t>và</a:t>
            </a:r>
            <a:r>
              <a:rPr sz="2250" dirty="0">
                <a:solidFill>
                  <a:srgbClr val="819FCD"/>
                </a:solidFill>
                <a:latin typeface="Times New Roman"/>
                <a:cs typeface="Times New Roman"/>
              </a:rPr>
              <a:t>	</a:t>
            </a:r>
            <a:r>
              <a:rPr sz="2250" spc="-20" dirty="0">
                <a:solidFill>
                  <a:srgbClr val="819FCD"/>
                </a:solidFill>
                <a:latin typeface="SimSun"/>
                <a:cs typeface="SimSun"/>
              </a:rPr>
              <a:t>phát</a:t>
            </a:r>
            <a:r>
              <a:rPr sz="2250" dirty="0">
                <a:solidFill>
                  <a:srgbClr val="819FCD"/>
                </a:solidFill>
                <a:latin typeface="Times New Roman"/>
                <a:cs typeface="Times New Roman"/>
              </a:rPr>
              <a:t>	</a:t>
            </a:r>
            <a:r>
              <a:rPr sz="2250" spc="-10" dirty="0">
                <a:solidFill>
                  <a:srgbClr val="819FCD"/>
                </a:solidFill>
                <a:latin typeface="SimSun"/>
                <a:cs typeface="SimSun"/>
              </a:rPr>
              <a:t>tri</a:t>
            </a:r>
            <a:r>
              <a:rPr sz="2250" spc="-10" dirty="0">
                <a:solidFill>
                  <a:srgbClr val="819FCD"/>
                </a:solidFill>
                <a:latin typeface="Cambria"/>
                <a:cs typeface="Cambria"/>
              </a:rPr>
              <a:t>ể</a:t>
            </a:r>
            <a:r>
              <a:rPr sz="2250" spc="-10" dirty="0">
                <a:solidFill>
                  <a:srgbClr val="819FCD"/>
                </a:solidFill>
                <a:latin typeface="SimSun"/>
                <a:cs typeface="SimSun"/>
              </a:rPr>
              <a:t>n</a:t>
            </a:r>
            <a:endParaRPr sz="2250">
              <a:latin typeface="SimSun"/>
              <a:cs typeface="SimSun"/>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3939035" y="476194"/>
            <a:ext cx="4192904" cy="391795"/>
          </a:xfrm>
          <a:prstGeom prst="rect">
            <a:avLst/>
          </a:prstGeom>
        </p:spPr>
        <p:txBody>
          <a:bodyPr vert="horz" wrap="square" lIns="0" tIns="12700" rIns="0" bIns="0" rtlCol="0">
            <a:spAutoFit/>
          </a:bodyPr>
          <a:lstStyle/>
          <a:p>
            <a:pPr marL="12700">
              <a:lnSpc>
                <a:spcPct val="100000"/>
              </a:lnSpc>
              <a:spcBef>
                <a:spcPts val="100"/>
              </a:spcBef>
              <a:tabLst>
                <a:tab pos="843280" algn="l"/>
              </a:tabLst>
            </a:pPr>
            <a:r>
              <a:rPr sz="2400" b="1" spc="-10" dirty="0">
                <a:solidFill>
                  <a:srgbClr val="000000"/>
                </a:solidFill>
                <a:latin typeface="Arial"/>
                <a:cs typeface="Arial"/>
              </a:rPr>
              <a:t>7.3.3</a:t>
            </a:r>
            <a:r>
              <a:rPr sz="2400" dirty="0">
                <a:solidFill>
                  <a:srgbClr val="000000"/>
                </a:solidFill>
                <a:latin typeface="Times New Roman"/>
                <a:cs typeface="Times New Roman"/>
              </a:rPr>
              <a:t>	</a:t>
            </a:r>
            <a:r>
              <a:rPr sz="2400" spc="-75" dirty="0">
                <a:solidFill>
                  <a:srgbClr val="000000"/>
                </a:solidFill>
              </a:rPr>
              <a:t>设计与开发输入 </a:t>
            </a:r>
            <a:r>
              <a:rPr sz="2400" b="1" spc="-10" dirty="0">
                <a:solidFill>
                  <a:srgbClr val="000000"/>
                </a:solidFill>
                <a:latin typeface="Arial"/>
                <a:cs typeface="Arial"/>
              </a:rPr>
              <a:t>(Inputs)</a:t>
            </a:r>
            <a:endParaRPr sz="2400">
              <a:latin typeface="Arial"/>
              <a:cs typeface="Arial"/>
            </a:endParaRPr>
          </a:p>
        </p:txBody>
      </p:sp>
      <p:sp>
        <p:nvSpPr>
          <p:cNvPr id="4" name="object 4"/>
          <p:cNvSpPr txBox="1"/>
          <p:nvPr/>
        </p:nvSpPr>
        <p:spPr>
          <a:xfrm>
            <a:off x="4067687" y="1338190"/>
            <a:ext cx="1553210" cy="1217295"/>
          </a:xfrm>
          <a:prstGeom prst="rect">
            <a:avLst/>
          </a:prstGeom>
        </p:spPr>
        <p:txBody>
          <a:bodyPr vert="horz" wrap="square" lIns="0" tIns="12700" rIns="0" bIns="0" rtlCol="0">
            <a:spAutoFit/>
          </a:bodyPr>
          <a:lstStyle/>
          <a:p>
            <a:pPr marL="15875">
              <a:lnSpc>
                <a:spcPct val="100000"/>
              </a:lnSpc>
              <a:spcBef>
                <a:spcPts val="100"/>
              </a:spcBef>
            </a:pPr>
            <a:r>
              <a:rPr sz="2400" spc="-10" dirty="0">
                <a:latin typeface="SimSun"/>
                <a:cs typeface="SimSun"/>
              </a:rPr>
              <a:t>需求和期望</a:t>
            </a:r>
            <a:endParaRPr sz="2400">
              <a:latin typeface="SimSun"/>
              <a:cs typeface="SimSun"/>
            </a:endParaRPr>
          </a:p>
          <a:p>
            <a:pPr>
              <a:lnSpc>
                <a:spcPct val="100000"/>
              </a:lnSpc>
              <a:spcBef>
                <a:spcPts val="545"/>
              </a:spcBef>
            </a:pPr>
            <a:endParaRPr sz="2400">
              <a:latin typeface="SimSun"/>
              <a:cs typeface="SimSun"/>
            </a:endParaRPr>
          </a:p>
          <a:p>
            <a:pPr marL="12700">
              <a:lnSpc>
                <a:spcPct val="100000"/>
              </a:lnSpc>
            </a:pPr>
            <a:r>
              <a:rPr sz="2400" spc="-10" dirty="0">
                <a:latin typeface="SimSun"/>
                <a:cs typeface="SimSun"/>
              </a:rPr>
              <a:t>具体的要求</a:t>
            </a:r>
            <a:endParaRPr sz="2400">
              <a:latin typeface="SimSun"/>
              <a:cs typeface="SimSun"/>
            </a:endParaRPr>
          </a:p>
        </p:txBody>
      </p:sp>
      <p:sp>
        <p:nvSpPr>
          <p:cNvPr id="5" name="object 5"/>
          <p:cNvSpPr txBox="1"/>
          <p:nvPr/>
        </p:nvSpPr>
        <p:spPr>
          <a:xfrm>
            <a:off x="95200" y="3775018"/>
            <a:ext cx="165100" cy="360680"/>
          </a:xfrm>
          <a:prstGeom prst="rect">
            <a:avLst/>
          </a:prstGeom>
        </p:spPr>
        <p:txBody>
          <a:bodyPr vert="horz" wrap="square" lIns="0" tIns="12065" rIns="0" bIns="0" rtlCol="0">
            <a:spAutoFit/>
          </a:bodyPr>
          <a:lstStyle/>
          <a:p>
            <a:pPr marL="12700">
              <a:lnSpc>
                <a:spcPct val="100000"/>
              </a:lnSpc>
              <a:spcBef>
                <a:spcPts val="95"/>
              </a:spcBef>
            </a:pPr>
            <a:r>
              <a:rPr sz="2200" spc="-50" dirty="0">
                <a:latin typeface="SimSun"/>
                <a:cs typeface="SimSun"/>
              </a:rPr>
              <a:t>/</a:t>
            </a:r>
            <a:endParaRPr sz="2200">
              <a:latin typeface="SimSun"/>
              <a:cs typeface="SimSun"/>
            </a:endParaRPr>
          </a:p>
        </p:txBody>
      </p:sp>
      <p:sp>
        <p:nvSpPr>
          <p:cNvPr id="6" name="object 6"/>
          <p:cNvSpPr txBox="1"/>
          <p:nvPr/>
        </p:nvSpPr>
        <p:spPr>
          <a:xfrm>
            <a:off x="268323" y="4431917"/>
            <a:ext cx="2061845" cy="330835"/>
          </a:xfrm>
          <a:prstGeom prst="rect">
            <a:avLst/>
          </a:prstGeom>
        </p:spPr>
        <p:txBody>
          <a:bodyPr vert="horz" wrap="square" lIns="0" tIns="13335" rIns="0" bIns="0" rtlCol="0">
            <a:spAutoFit/>
          </a:bodyPr>
          <a:lstStyle/>
          <a:p>
            <a:pPr marL="12700">
              <a:lnSpc>
                <a:spcPct val="100000"/>
              </a:lnSpc>
              <a:spcBef>
                <a:spcPts val="105"/>
              </a:spcBef>
            </a:pPr>
            <a:r>
              <a:rPr sz="2000" spc="-10" dirty="0">
                <a:latin typeface="SimSun"/>
                <a:cs typeface="SimSun"/>
              </a:rPr>
              <a:t>使用者和患者要求</a:t>
            </a:r>
            <a:endParaRPr sz="2000">
              <a:latin typeface="SimSun"/>
              <a:cs typeface="SimSun"/>
            </a:endParaRPr>
          </a:p>
        </p:txBody>
      </p:sp>
      <p:sp>
        <p:nvSpPr>
          <p:cNvPr id="7" name="object 7"/>
          <p:cNvSpPr txBox="1"/>
          <p:nvPr/>
        </p:nvSpPr>
        <p:spPr>
          <a:xfrm>
            <a:off x="5890389" y="4456250"/>
            <a:ext cx="1045210" cy="331470"/>
          </a:xfrm>
          <a:prstGeom prst="rect">
            <a:avLst/>
          </a:prstGeom>
        </p:spPr>
        <p:txBody>
          <a:bodyPr vert="horz" wrap="square" lIns="0" tIns="13335" rIns="0" bIns="0" rtlCol="0">
            <a:spAutoFit/>
          </a:bodyPr>
          <a:lstStyle/>
          <a:p>
            <a:pPr marL="12700">
              <a:lnSpc>
                <a:spcPct val="100000"/>
              </a:lnSpc>
              <a:spcBef>
                <a:spcPts val="105"/>
              </a:spcBef>
            </a:pPr>
            <a:r>
              <a:rPr sz="2000" spc="-15" dirty="0">
                <a:latin typeface="SimSun"/>
                <a:cs typeface="SimSun"/>
              </a:rPr>
              <a:t>特征分析</a:t>
            </a:r>
            <a:endParaRPr sz="2000">
              <a:latin typeface="SimSun"/>
              <a:cs typeface="SimSun"/>
            </a:endParaRPr>
          </a:p>
        </p:txBody>
      </p:sp>
      <p:sp>
        <p:nvSpPr>
          <p:cNvPr id="8" name="object 8"/>
          <p:cNvSpPr txBox="1"/>
          <p:nvPr/>
        </p:nvSpPr>
        <p:spPr>
          <a:xfrm>
            <a:off x="268323" y="4750032"/>
            <a:ext cx="1043940" cy="939800"/>
          </a:xfrm>
          <a:prstGeom prst="rect">
            <a:avLst/>
          </a:prstGeom>
        </p:spPr>
        <p:txBody>
          <a:bodyPr vert="horz" wrap="square" lIns="0" tIns="164465" rIns="0" bIns="0" rtlCol="0">
            <a:spAutoFit/>
          </a:bodyPr>
          <a:lstStyle/>
          <a:p>
            <a:pPr marL="12700">
              <a:lnSpc>
                <a:spcPct val="100000"/>
              </a:lnSpc>
              <a:spcBef>
                <a:spcPts val="1295"/>
              </a:spcBef>
            </a:pPr>
            <a:r>
              <a:rPr sz="2000" spc="-15" dirty="0">
                <a:latin typeface="SimSun"/>
                <a:cs typeface="SimSun"/>
              </a:rPr>
              <a:t>标准要求</a:t>
            </a:r>
            <a:endParaRPr sz="2000">
              <a:latin typeface="SimSun"/>
              <a:cs typeface="SimSun"/>
            </a:endParaRPr>
          </a:p>
          <a:p>
            <a:pPr marL="12700">
              <a:lnSpc>
                <a:spcPct val="100000"/>
              </a:lnSpc>
              <a:spcBef>
                <a:spcPts val="1200"/>
              </a:spcBef>
            </a:pPr>
            <a:r>
              <a:rPr sz="2000" spc="-20" dirty="0">
                <a:latin typeface="SimSun"/>
                <a:cs typeface="SimSun"/>
              </a:rPr>
              <a:t>企业要求</a:t>
            </a:r>
            <a:endParaRPr sz="2000">
              <a:latin typeface="SimSun"/>
              <a:cs typeface="SimSun"/>
            </a:endParaRPr>
          </a:p>
        </p:txBody>
      </p:sp>
      <p:sp>
        <p:nvSpPr>
          <p:cNvPr id="9" name="object 9"/>
          <p:cNvSpPr txBox="1"/>
          <p:nvPr/>
        </p:nvSpPr>
        <p:spPr>
          <a:xfrm>
            <a:off x="2486405" y="4255107"/>
            <a:ext cx="1297940" cy="1282065"/>
          </a:xfrm>
          <a:prstGeom prst="rect">
            <a:avLst/>
          </a:prstGeom>
        </p:spPr>
        <p:txBody>
          <a:bodyPr vert="horz" wrap="square" lIns="0" tIns="189865" rIns="0" bIns="0" rtlCol="0">
            <a:spAutoFit/>
          </a:bodyPr>
          <a:lstStyle/>
          <a:p>
            <a:pPr marL="12700" indent="99695">
              <a:lnSpc>
                <a:spcPct val="100000"/>
              </a:lnSpc>
              <a:spcBef>
                <a:spcPts val="1495"/>
              </a:spcBef>
            </a:pPr>
            <a:r>
              <a:rPr sz="2000" b="1" spc="-10" dirty="0">
                <a:latin typeface="Arial"/>
                <a:cs typeface="Arial"/>
              </a:rPr>
              <a:t>MDD</a:t>
            </a:r>
            <a:r>
              <a:rPr sz="2000" spc="-25" dirty="0">
                <a:latin typeface="SimSun"/>
                <a:cs typeface="SimSun"/>
              </a:rPr>
              <a:t>指令</a:t>
            </a:r>
            <a:endParaRPr sz="2000">
              <a:latin typeface="SimSun"/>
              <a:cs typeface="SimSun"/>
            </a:endParaRPr>
          </a:p>
          <a:p>
            <a:pPr marL="12700" marR="5080">
              <a:lnSpc>
                <a:spcPts val="2300"/>
              </a:lnSpc>
              <a:spcBef>
                <a:spcPts val="1555"/>
              </a:spcBef>
            </a:pPr>
            <a:r>
              <a:rPr sz="2000" spc="-10" dirty="0">
                <a:latin typeface="SimSun"/>
                <a:cs typeface="SimSun"/>
              </a:rPr>
              <a:t>基本要求检</a:t>
            </a:r>
            <a:r>
              <a:rPr sz="2000" spc="-25" dirty="0">
                <a:latin typeface="SimSun"/>
                <a:cs typeface="SimSun"/>
              </a:rPr>
              <a:t>查表</a:t>
            </a:r>
            <a:endParaRPr sz="2000">
              <a:latin typeface="SimSun"/>
              <a:cs typeface="SimSun"/>
            </a:endParaRPr>
          </a:p>
        </p:txBody>
      </p:sp>
      <p:sp>
        <p:nvSpPr>
          <p:cNvPr id="10" name="object 10"/>
          <p:cNvSpPr txBox="1"/>
          <p:nvPr/>
        </p:nvSpPr>
        <p:spPr>
          <a:xfrm>
            <a:off x="4034409" y="4292325"/>
            <a:ext cx="1590040" cy="1396365"/>
          </a:xfrm>
          <a:prstGeom prst="rect">
            <a:avLst/>
          </a:prstGeom>
        </p:spPr>
        <p:txBody>
          <a:bodyPr vert="horz" wrap="square" lIns="0" tIns="12700" rIns="0" bIns="0" rtlCol="0">
            <a:spAutoFit/>
          </a:bodyPr>
          <a:lstStyle/>
          <a:p>
            <a:pPr marL="12700" marR="551180">
              <a:lnSpc>
                <a:spcPct val="150000"/>
              </a:lnSpc>
              <a:spcBef>
                <a:spcPts val="100"/>
              </a:spcBef>
            </a:pPr>
            <a:r>
              <a:rPr sz="2000" spc="-15" dirty="0">
                <a:latin typeface="SimSun"/>
                <a:cs typeface="SimSun"/>
              </a:rPr>
              <a:t>企业内部竞争对手</a:t>
            </a:r>
            <a:endParaRPr sz="2000">
              <a:latin typeface="SimSun"/>
              <a:cs typeface="SimSun"/>
            </a:endParaRPr>
          </a:p>
          <a:p>
            <a:pPr marL="12700">
              <a:lnSpc>
                <a:spcPct val="100000"/>
              </a:lnSpc>
              <a:spcBef>
                <a:spcPts val="1190"/>
              </a:spcBef>
            </a:pPr>
            <a:r>
              <a:rPr sz="2000" b="1" spc="-10" dirty="0">
                <a:solidFill>
                  <a:srgbClr val="819FCD"/>
                </a:solidFill>
                <a:latin typeface="Arial"/>
                <a:cs typeface="Arial"/>
                <a:hlinkClick r:id="rId3"/>
              </a:rPr>
              <a:t>www.fda.gov</a:t>
            </a:r>
            <a:endParaRPr sz="2000">
              <a:latin typeface="Arial"/>
              <a:cs typeface="Arial"/>
            </a:endParaRPr>
          </a:p>
        </p:txBody>
      </p:sp>
      <p:sp>
        <p:nvSpPr>
          <p:cNvPr id="11" name="object 11"/>
          <p:cNvSpPr txBox="1"/>
          <p:nvPr/>
        </p:nvSpPr>
        <p:spPr>
          <a:xfrm>
            <a:off x="7428997" y="4456250"/>
            <a:ext cx="1043940" cy="1537335"/>
          </a:xfrm>
          <a:prstGeom prst="rect">
            <a:avLst/>
          </a:prstGeom>
        </p:spPr>
        <p:txBody>
          <a:bodyPr vert="horz" wrap="square" lIns="0" tIns="13335" rIns="0" bIns="0" rtlCol="0">
            <a:spAutoFit/>
          </a:bodyPr>
          <a:lstStyle/>
          <a:p>
            <a:pPr marL="12700" marR="5080" algn="just">
              <a:lnSpc>
                <a:spcPct val="100000"/>
              </a:lnSpc>
              <a:spcBef>
                <a:spcPts val="105"/>
              </a:spcBef>
            </a:pPr>
            <a:r>
              <a:rPr sz="2000" spc="-20" dirty="0">
                <a:latin typeface="SimSun"/>
                <a:cs typeface="SimSun"/>
              </a:rPr>
              <a:t>经济可行</a:t>
            </a:r>
            <a:r>
              <a:rPr sz="2000" spc="-15" dirty="0">
                <a:latin typeface="SimSun"/>
                <a:cs typeface="SimSun"/>
              </a:rPr>
              <a:t>性市场可行性工艺</a:t>
            </a:r>
            <a:r>
              <a:rPr sz="2000" spc="-20" dirty="0">
                <a:latin typeface="SimSun"/>
                <a:cs typeface="SimSun"/>
              </a:rPr>
              <a:t>可行性</a:t>
            </a:r>
            <a:endParaRPr sz="2000">
              <a:latin typeface="SimSun"/>
              <a:cs typeface="SimSun"/>
            </a:endParaRPr>
          </a:p>
          <a:p>
            <a:pPr marL="12700">
              <a:lnSpc>
                <a:spcPts val="2295"/>
              </a:lnSpc>
            </a:pPr>
            <a:r>
              <a:rPr sz="2000" b="1" spc="-25" dirty="0">
                <a:latin typeface="Arial"/>
                <a:cs typeface="Arial"/>
              </a:rPr>
              <a:t>……</a:t>
            </a:r>
            <a:endParaRPr sz="2000">
              <a:latin typeface="Arial"/>
              <a:cs typeface="Arial"/>
            </a:endParaRPr>
          </a:p>
        </p:txBody>
      </p:sp>
      <p:sp>
        <p:nvSpPr>
          <p:cNvPr id="12" name="object 12"/>
          <p:cNvSpPr txBox="1"/>
          <p:nvPr/>
        </p:nvSpPr>
        <p:spPr>
          <a:xfrm>
            <a:off x="501802" y="6365243"/>
            <a:ext cx="138430" cy="148590"/>
          </a:xfrm>
          <a:prstGeom prst="rect">
            <a:avLst/>
          </a:prstGeom>
        </p:spPr>
        <p:txBody>
          <a:bodyPr vert="horz" wrap="square" lIns="0" tIns="13335" rIns="0" bIns="0" rtlCol="0">
            <a:spAutoFit/>
          </a:bodyPr>
          <a:lstStyle/>
          <a:p>
            <a:pPr marL="12700">
              <a:lnSpc>
                <a:spcPct val="100000"/>
              </a:lnSpc>
              <a:spcBef>
                <a:spcPts val="105"/>
              </a:spcBef>
            </a:pPr>
            <a:r>
              <a:rPr sz="800" spc="-25" dirty="0">
                <a:latin typeface="Arial"/>
                <a:cs typeface="Arial"/>
              </a:rPr>
              <a:t>91</a:t>
            </a:r>
            <a:endParaRPr sz="800">
              <a:latin typeface="Arial"/>
              <a:cs typeface="Arial"/>
            </a:endParaRPr>
          </a:p>
        </p:txBody>
      </p:sp>
      <p:pic>
        <p:nvPicPr>
          <p:cNvPr id="13" name="object 13"/>
          <p:cNvPicPr/>
          <p:nvPr/>
        </p:nvPicPr>
        <p:blipFill>
          <a:blip r:embed="rId4" cstate="print"/>
          <a:stretch>
            <a:fillRect/>
          </a:stretch>
        </p:blipFill>
        <p:spPr>
          <a:xfrm>
            <a:off x="7072365" y="6286500"/>
            <a:ext cx="1571502" cy="428624"/>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27" y="0"/>
            <a:ext cx="9133727" cy="6857998"/>
          </a:xfrm>
          <a:prstGeom prst="rect">
            <a:avLst/>
          </a:prstGeom>
        </p:spPr>
      </p:pic>
      <p:sp>
        <p:nvSpPr>
          <p:cNvPr id="3" name="object 3"/>
          <p:cNvSpPr txBox="1">
            <a:spLocks noGrp="1"/>
          </p:cNvSpPr>
          <p:nvPr>
            <p:ph type="title"/>
          </p:nvPr>
        </p:nvSpPr>
        <p:spPr>
          <a:xfrm>
            <a:off x="2255267" y="195447"/>
            <a:ext cx="311213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0000"/>
                </a:solidFill>
                <a:latin typeface="Arial"/>
                <a:cs typeface="Arial"/>
              </a:rPr>
              <a:t>7.3.3</a:t>
            </a:r>
            <a:r>
              <a:rPr sz="1800" spc="70" dirty="0">
                <a:solidFill>
                  <a:srgbClr val="000000"/>
                </a:solidFill>
                <a:latin typeface="Times New Roman"/>
                <a:cs typeface="Times New Roman"/>
              </a:rPr>
              <a:t> </a:t>
            </a:r>
            <a:r>
              <a:rPr sz="1800" spc="-50" dirty="0">
                <a:solidFill>
                  <a:srgbClr val="000000"/>
                </a:solidFill>
              </a:rPr>
              <a:t>设计与开发输入 </a:t>
            </a:r>
            <a:r>
              <a:rPr sz="1800" b="1" spc="-10" dirty="0">
                <a:solidFill>
                  <a:srgbClr val="000000"/>
                </a:solidFill>
                <a:latin typeface="Arial"/>
                <a:cs typeface="Arial"/>
              </a:rPr>
              <a:t>(Inputs)</a:t>
            </a:r>
            <a:endParaRPr sz="1800">
              <a:latin typeface="Arial"/>
              <a:cs typeface="Arial"/>
            </a:endParaRPr>
          </a:p>
        </p:txBody>
      </p:sp>
      <p:sp>
        <p:nvSpPr>
          <p:cNvPr id="4" name="object 4"/>
          <p:cNvSpPr txBox="1"/>
          <p:nvPr/>
        </p:nvSpPr>
        <p:spPr>
          <a:xfrm>
            <a:off x="2255267" y="467938"/>
            <a:ext cx="5132705" cy="300355"/>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a:cs typeface="Arial"/>
              </a:rPr>
              <a:t>7.3.3</a:t>
            </a:r>
            <a:r>
              <a:rPr sz="1800" spc="15" dirty="0">
                <a:latin typeface="Times New Roman"/>
                <a:cs typeface="Times New Roman"/>
              </a:rPr>
              <a:t> </a:t>
            </a:r>
            <a:r>
              <a:rPr sz="1800" b="1" dirty="0">
                <a:latin typeface="Arial"/>
                <a:cs typeface="Arial"/>
              </a:rPr>
              <a:t>Đầu</a:t>
            </a:r>
            <a:r>
              <a:rPr sz="1800" b="1" spc="-20" dirty="0">
                <a:latin typeface="Arial"/>
                <a:cs typeface="Arial"/>
              </a:rPr>
              <a:t> </a:t>
            </a:r>
            <a:r>
              <a:rPr sz="1800" b="1" dirty="0">
                <a:latin typeface="Arial"/>
                <a:cs typeface="Arial"/>
              </a:rPr>
              <a:t>vào</a:t>
            </a:r>
            <a:r>
              <a:rPr sz="1800" spc="70" dirty="0">
                <a:latin typeface="Times New Roman"/>
                <a:cs typeface="Times New Roman"/>
              </a:rPr>
              <a:t> </a:t>
            </a:r>
            <a:r>
              <a:rPr sz="1800" b="1" dirty="0">
                <a:latin typeface="Arial"/>
                <a:cs typeface="Arial"/>
              </a:rPr>
              <a:t>của</a:t>
            </a:r>
            <a:r>
              <a:rPr sz="1800" b="1" spc="-30" dirty="0">
                <a:latin typeface="Arial"/>
                <a:cs typeface="Arial"/>
              </a:rPr>
              <a:t> </a:t>
            </a:r>
            <a:r>
              <a:rPr sz="1800" b="1" dirty="0">
                <a:latin typeface="Arial"/>
                <a:cs typeface="Arial"/>
              </a:rPr>
              <a:t>thiết</a:t>
            </a:r>
            <a:r>
              <a:rPr sz="1800" b="1" spc="-30" dirty="0">
                <a:latin typeface="Arial"/>
                <a:cs typeface="Arial"/>
              </a:rPr>
              <a:t> </a:t>
            </a:r>
            <a:r>
              <a:rPr sz="1800" b="1" dirty="0">
                <a:latin typeface="Arial"/>
                <a:cs typeface="Arial"/>
              </a:rPr>
              <a:t>kế</a:t>
            </a:r>
            <a:r>
              <a:rPr sz="1800" b="1" spc="-15" dirty="0">
                <a:latin typeface="Arial"/>
                <a:cs typeface="Arial"/>
              </a:rPr>
              <a:t> </a:t>
            </a:r>
            <a:r>
              <a:rPr sz="1800" b="1" dirty="0">
                <a:latin typeface="Arial"/>
                <a:cs typeface="Arial"/>
              </a:rPr>
              <a:t>và</a:t>
            </a:r>
            <a:r>
              <a:rPr sz="1800" spc="55" dirty="0">
                <a:latin typeface="Times New Roman"/>
                <a:cs typeface="Times New Roman"/>
              </a:rPr>
              <a:t> </a:t>
            </a:r>
            <a:r>
              <a:rPr sz="1800" b="1" dirty="0">
                <a:latin typeface="Arial"/>
                <a:cs typeface="Arial"/>
              </a:rPr>
              <a:t>phát</a:t>
            </a:r>
            <a:r>
              <a:rPr sz="1800" spc="20" dirty="0">
                <a:latin typeface="Times New Roman"/>
                <a:cs typeface="Times New Roman"/>
              </a:rPr>
              <a:t> </a:t>
            </a:r>
            <a:r>
              <a:rPr sz="1800" b="1" dirty="0">
                <a:latin typeface="Arial"/>
                <a:cs typeface="Arial"/>
              </a:rPr>
              <a:t>triển</a:t>
            </a:r>
            <a:r>
              <a:rPr sz="1800" b="1" spc="-15" dirty="0">
                <a:latin typeface="Arial"/>
                <a:cs typeface="Arial"/>
              </a:rPr>
              <a:t> </a:t>
            </a:r>
            <a:r>
              <a:rPr sz="1800" b="1" spc="-10" dirty="0">
                <a:latin typeface="Arial"/>
                <a:cs typeface="Arial"/>
              </a:rPr>
              <a:t>(Inputs)</a:t>
            </a:r>
            <a:endParaRPr sz="1800">
              <a:latin typeface="Arial"/>
              <a:cs typeface="Arial"/>
            </a:endParaRPr>
          </a:p>
        </p:txBody>
      </p:sp>
      <p:sp>
        <p:nvSpPr>
          <p:cNvPr id="5" name="object 5"/>
          <p:cNvSpPr txBox="1"/>
          <p:nvPr/>
        </p:nvSpPr>
        <p:spPr>
          <a:xfrm>
            <a:off x="4070995" y="1530211"/>
            <a:ext cx="1415415"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Calibri"/>
                <a:cs typeface="Calibri"/>
              </a:rPr>
              <a:t>Nhu</a:t>
            </a:r>
            <a:r>
              <a:rPr sz="1400" spc="-40" dirty="0">
                <a:latin typeface="Calibri"/>
                <a:cs typeface="Calibri"/>
              </a:rPr>
              <a:t> </a:t>
            </a:r>
            <a:r>
              <a:rPr sz="1400" dirty="0">
                <a:latin typeface="Calibri"/>
                <a:cs typeface="Calibri"/>
              </a:rPr>
              <a:t>cầu</a:t>
            </a:r>
            <a:r>
              <a:rPr sz="1400" spc="-25" dirty="0">
                <a:latin typeface="Calibri"/>
                <a:cs typeface="Calibri"/>
              </a:rPr>
              <a:t> </a:t>
            </a:r>
            <a:r>
              <a:rPr sz="1400" dirty="0">
                <a:latin typeface="Calibri"/>
                <a:cs typeface="Calibri"/>
              </a:rPr>
              <a:t>và</a:t>
            </a:r>
            <a:r>
              <a:rPr sz="1400" spc="-30" dirty="0">
                <a:latin typeface="Calibri"/>
                <a:cs typeface="Calibri"/>
              </a:rPr>
              <a:t> </a:t>
            </a:r>
            <a:r>
              <a:rPr sz="1400" dirty="0">
                <a:latin typeface="Calibri"/>
                <a:cs typeface="Calibri"/>
              </a:rPr>
              <a:t>kỳ</a:t>
            </a:r>
            <a:r>
              <a:rPr sz="1400" spc="-20" dirty="0">
                <a:latin typeface="Calibri"/>
                <a:cs typeface="Calibri"/>
              </a:rPr>
              <a:t> vọng</a:t>
            </a:r>
            <a:endParaRPr sz="1400">
              <a:latin typeface="Calibri"/>
              <a:cs typeface="Calibri"/>
            </a:endParaRPr>
          </a:p>
        </p:txBody>
      </p:sp>
      <p:sp>
        <p:nvSpPr>
          <p:cNvPr id="6" name="object 6"/>
          <p:cNvSpPr txBox="1"/>
          <p:nvPr/>
        </p:nvSpPr>
        <p:spPr>
          <a:xfrm>
            <a:off x="4067685" y="2355838"/>
            <a:ext cx="1062990" cy="239395"/>
          </a:xfrm>
          <a:prstGeom prst="rect">
            <a:avLst/>
          </a:prstGeom>
        </p:spPr>
        <p:txBody>
          <a:bodyPr vert="horz" wrap="square" lIns="0" tIns="13335" rIns="0" bIns="0" rtlCol="0">
            <a:spAutoFit/>
          </a:bodyPr>
          <a:lstStyle/>
          <a:p>
            <a:pPr marL="12700">
              <a:lnSpc>
                <a:spcPct val="100000"/>
              </a:lnSpc>
              <a:spcBef>
                <a:spcPts val="105"/>
              </a:spcBef>
            </a:pPr>
            <a:r>
              <a:rPr sz="1400" spc="-35" dirty="0">
                <a:latin typeface="Calibri"/>
                <a:cs typeface="Calibri"/>
              </a:rPr>
              <a:t>Yêu</a:t>
            </a:r>
            <a:r>
              <a:rPr sz="1400" spc="-25" dirty="0">
                <a:latin typeface="Calibri"/>
                <a:cs typeface="Calibri"/>
              </a:rPr>
              <a:t> </a:t>
            </a:r>
            <a:r>
              <a:rPr sz="1400" dirty="0">
                <a:latin typeface="Calibri"/>
                <a:cs typeface="Calibri"/>
              </a:rPr>
              <a:t>cầu</a:t>
            </a:r>
            <a:r>
              <a:rPr sz="1400" spc="-35" dirty="0">
                <a:latin typeface="Calibri"/>
                <a:cs typeface="Calibri"/>
              </a:rPr>
              <a:t> </a:t>
            </a:r>
            <a:r>
              <a:rPr sz="1400" dirty="0">
                <a:latin typeface="Calibri"/>
                <a:cs typeface="Calibri"/>
              </a:rPr>
              <a:t>cụ</a:t>
            </a:r>
            <a:r>
              <a:rPr sz="1400" spc="-20" dirty="0">
                <a:latin typeface="Calibri"/>
                <a:cs typeface="Calibri"/>
              </a:rPr>
              <a:t> </a:t>
            </a:r>
            <a:r>
              <a:rPr sz="1400" spc="-25" dirty="0">
                <a:latin typeface="Calibri"/>
                <a:cs typeface="Calibri"/>
              </a:rPr>
              <a:t>thể</a:t>
            </a:r>
            <a:endParaRPr sz="1400">
              <a:latin typeface="Calibri"/>
              <a:cs typeface="Calibri"/>
            </a:endParaRPr>
          </a:p>
        </p:txBody>
      </p:sp>
      <p:sp>
        <p:nvSpPr>
          <p:cNvPr id="7" name="object 7"/>
          <p:cNvSpPr txBox="1"/>
          <p:nvPr/>
        </p:nvSpPr>
        <p:spPr>
          <a:xfrm>
            <a:off x="95198" y="3771978"/>
            <a:ext cx="123189" cy="260350"/>
          </a:xfrm>
          <a:prstGeom prst="rect">
            <a:avLst/>
          </a:prstGeom>
        </p:spPr>
        <p:txBody>
          <a:bodyPr vert="horz" wrap="square" lIns="0" tIns="17145" rIns="0" bIns="0" rtlCol="0">
            <a:spAutoFit/>
          </a:bodyPr>
          <a:lstStyle/>
          <a:p>
            <a:pPr marL="12700">
              <a:lnSpc>
                <a:spcPct val="100000"/>
              </a:lnSpc>
              <a:spcBef>
                <a:spcPts val="135"/>
              </a:spcBef>
            </a:pPr>
            <a:r>
              <a:rPr sz="1500" spc="-50" dirty="0">
                <a:latin typeface="SimSun"/>
                <a:cs typeface="SimSun"/>
              </a:rPr>
              <a:t>/</a:t>
            </a:r>
            <a:endParaRPr sz="1500">
              <a:latin typeface="SimSun"/>
              <a:cs typeface="SimSun"/>
            </a:endParaRPr>
          </a:p>
        </p:txBody>
      </p:sp>
      <p:sp>
        <p:nvSpPr>
          <p:cNvPr id="8" name="object 8"/>
          <p:cNvSpPr txBox="1"/>
          <p:nvPr/>
        </p:nvSpPr>
        <p:spPr>
          <a:xfrm>
            <a:off x="7392421" y="3444361"/>
            <a:ext cx="1073150"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Arial"/>
                <a:cs typeface="Arial"/>
              </a:rPr>
              <a:t>yêu</a:t>
            </a:r>
            <a:r>
              <a:rPr sz="1400" spc="-30" dirty="0">
                <a:latin typeface="Arial"/>
                <a:cs typeface="Arial"/>
              </a:rPr>
              <a:t> </a:t>
            </a:r>
            <a:r>
              <a:rPr sz="1400" dirty="0">
                <a:latin typeface="Arial"/>
                <a:cs typeface="Arial"/>
              </a:rPr>
              <a:t>cầu</a:t>
            </a:r>
            <a:r>
              <a:rPr sz="1400" spc="-30" dirty="0">
                <a:latin typeface="Arial"/>
                <a:cs typeface="Arial"/>
              </a:rPr>
              <a:t> </a:t>
            </a:r>
            <a:r>
              <a:rPr sz="1400" spc="-20" dirty="0">
                <a:latin typeface="Arial"/>
                <a:cs typeface="Arial"/>
              </a:rPr>
              <a:t>khác</a:t>
            </a:r>
            <a:endParaRPr sz="1400">
              <a:latin typeface="Arial"/>
              <a:cs typeface="Arial"/>
            </a:endParaRPr>
          </a:p>
        </p:txBody>
      </p:sp>
      <p:sp>
        <p:nvSpPr>
          <p:cNvPr id="9" name="object 9"/>
          <p:cNvSpPr txBox="1"/>
          <p:nvPr/>
        </p:nvSpPr>
        <p:spPr>
          <a:xfrm>
            <a:off x="268325" y="4521449"/>
            <a:ext cx="1958339" cy="879475"/>
          </a:xfrm>
          <a:prstGeom prst="rect">
            <a:avLst/>
          </a:prstGeom>
        </p:spPr>
        <p:txBody>
          <a:bodyPr vert="horz" wrap="square" lIns="0" tIns="13335" rIns="0" bIns="0" rtlCol="0">
            <a:spAutoFit/>
          </a:bodyPr>
          <a:lstStyle/>
          <a:p>
            <a:pPr marL="52069" marR="5080" indent="-40005">
              <a:lnSpc>
                <a:spcPct val="100000"/>
              </a:lnSpc>
              <a:spcBef>
                <a:spcPts val="105"/>
              </a:spcBef>
            </a:pPr>
            <a:r>
              <a:rPr sz="1400" spc="-35" dirty="0">
                <a:latin typeface="Calibri"/>
                <a:cs typeface="Calibri"/>
              </a:rPr>
              <a:t>Yêu</a:t>
            </a:r>
            <a:r>
              <a:rPr sz="1400" spc="-25" dirty="0">
                <a:latin typeface="Calibri"/>
                <a:cs typeface="Calibri"/>
              </a:rPr>
              <a:t> </a:t>
            </a:r>
            <a:r>
              <a:rPr sz="1400" dirty="0">
                <a:latin typeface="Calibri"/>
                <a:cs typeface="Calibri"/>
              </a:rPr>
              <a:t>cầu</a:t>
            </a:r>
            <a:r>
              <a:rPr sz="1400" spc="-35" dirty="0">
                <a:latin typeface="Calibri"/>
                <a:cs typeface="Calibri"/>
              </a:rPr>
              <a:t> </a:t>
            </a:r>
            <a:r>
              <a:rPr sz="1400" dirty="0">
                <a:latin typeface="Calibri"/>
                <a:cs typeface="Calibri"/>
              </a:rPr>
              <a:t>của</a:t>
            </a:r>
            <a:r>
              <a:rPr sz="1400" spc="-15" dirty="0">
                <a:latin typeface="Calibri"/>
                <a:cs typeface="Calibri"/>
              </a:rPr>
              <a:t> </a:t>
            </a:r>
            <a:r>
              <a:rPr sz="1400" dirty="0">
                <a:latin typeface="Calibri"/>
                <a:cs typeface="Calibri"/>
              </a:rPr>
              <a:t>người</a:t>
            </a:r>
            <a:r>
              <a:rPr sz="1400" spc="-15" dirty="0">
                <a:latin typeface="Calibri"/>
                <a:cs typeface="Calibri"/>
              </a:rPr>
              <a:t> </a:t>
            </a:r>
            <a:r>
              <a:rPr sz="1400" dirty="0">
                <a:latin typeface="Calibri"/>
                <a:cs typeface="Calibri"/>
              </a:rPr>
              <a:t>sử</a:t>
            </a:r>
            <a:r>
              <a:rPr sz="1400" spc="-25" dirty="0">
                <a:latin typeface="Calibri"/>
                <a:cs typeface="Calibri"/>
              </a:rPr>
              <a:t> </a:t>
            </a:r>
            <a:r>
              <a:rPr sz="1400" spc="-20" dirty="0">
                <a:latin typeface="Calibri"/>
                <a:cs typeface="Calibri"/>
              </a:rPr>
              <a:t>dụng</a:t>
            </a:r>
            <a:r>
              <a:rPr sz="1400" spc="-20" dirty="0">
                <a:latin typeface="Times New Roman"/>
                <a:cs typeface="Times New Roman"/>
              </a:rPr>
              <a:t> </a:t>
            </a:r>
            <a:r>
              <a:rPr sz="1400" dirty="0">
                <a:latin typeface="Calibri"/>
                <a:cs typeface="Calibri"/>
              </a:rPr>
              <a:t>và</a:t>
            </a:r>
            <a:r>
              <a:rPr sz="1400" spc="-35" dirty="0">
                <a:latin typeface="Calibri"/>
                <a:cs typeface="Calibri"/>
              </a:rPr>
              <a:t> </a:t>
            </a:r>
            <a:r>
              <a:rPr sz="1400" dirty="0">
                <a:latin typeface="Calibri"/>
                <a:cs typeface="Calibri"/>
              </a:rPr>
              <a:t>bệnh</a:t>
            </a:r>
            <a:r>
              <a:rPr sz="1400" spc="-75" dirty="0">
                <a:latin typeface="Times New Roman"/>
                <a:cs typeface="Times New Roman"/>
              </a:rPr>
              <a:t> </a:t>
            </a:r>
            <a:r>
              <a:rPr sz="1400" spc="-20" dirty="0">
                <a:latin typeface="Calibri"/>
                <a:cs typeface="Calibri"/>
              </a:rPr>
              <a:t>nhân</a:t>
            </a:r>
            <a:endParaRPr sz="1400">
              <a:latin typeface="Calibri"/>
              <a:cs typeface="Calibri"/>
            </a:endParaRPr>
          </a:p>
          <a:p>
            <a:pPr marL="12700">
              <a:lnSpc>
                <a:spcPct val="100000"/>
              </a:lnSpc>
            </a:pPr>
            <a:r>
              <a:rPr sz="1400" spc="-35" dirty="0">
                <a:latin typeface="Calibri"/>
                <a:cs typeface="Calibri"/>
              </a:rPr>
              <a:t>Yêu </a:t>
            </a:r>
            <a:r>
              <a:rPr sz="1400" dirty="0">
                <a:latin typeface="Calibri"/>
                <a:cs typeface="Calibri"/>
              </a:rPr>
              <a:t>cầu</a:t>
            </a:r>
            <a:r>
              <a:rPr sz="1400" spc="-40" dirty="0">
                <a:latin typeface="Calibri"/>
                <a:cs typeface="Calibri"/>
              </a:rPr>
              <a:t> </a:t>
            </a:r>
            <a:r>
              <a:rPr sz="1400" dirty="0">
                <a:latin typeface="Calibri"/>
                <a:cs typeface="Calibri"/>
              </a:rPr>
              <a:t>tiêu</a:t>
            </a:r>
            <a:r>
              <a:rPr sz="1400" spc="-15" dirty="0">
                <a:latin typeface="Calibri"/>
                <a:cs typeface="Calibri"/>
              </a:rPr>
              <a:t> </a:t>
            </a:r>
            <a:r>
              <a:rPr sz="1400" spc="-10" dirty="0">
                <a:latin typeface="Calibri"/>
                <a:cs typeface="Calibri"/>
              </a:rPr>
              <a:t>chuẩn</a:t>
            </a:r>
            <a:endParaRPr sz="1400">
              <a:latin typeface="Calibri"/>
              <a:cs typeface="Calibri"/>
            </a:endParaRPr>
          </a:p>
          <a:p>
            <a:pPr marL="12700">
              <a:lnSpc>
                <a:spcPct val="100000"/>
              </a:lnSpc>
            </a:pPr>
            <a:r>
              <a:rPr sz="1400" spc="-35" dirty="0">
                <a:latin typeface="Calibri"/>
                <a:cs typeface="Calibri"/>
              </a:rPr>
              <a:t>Yêu </a:t>
            </a:r>
            <a:r>
              <a:rPr sz="1400" dirty="0">
                <a:latin typeface="Calibri"/>
                <a:cs typeface="Calibri"/>
              </a:rPr>
              <a:t>cầu</a:t>
            </a:r>
            <a:r>
              <a:rPr sz="1400" spc="-35" dirty="0">
                <a:latin typeface="Calibri"/>
                <a:cs typeface="Calibri"/>
              </a:rPr>
              <a:t> </a:t>
            </a:r>
            <a:r>
              <a:rPr sz="1400" dirty="0">
                <a:latin typeface="Calibri"/>
                <a:cs typeface="Calibri"/>
              </a:rPr>
              <a:t>của</a:t>
            </a:r>
            <a:r>
              <a:rPr sz="1400" spc="-25" dirty="0">
                <a:latin typeface="Calibri"/>
                <a:cs typeface="Calibri"/>
              </a:rPr>
              <a:t> </a:t>
            </a:r>
            <a:r>
              <a:rPr sz="1400" dirty="0">
                <a:latin typeface="Calibri"/>
                <a:cs typeface="Calibri"/>
              </a:rPr>
              <a:t>doanh</a:t>
            </a:r>
            <a:r>
              <a:rPr sz="1400" spc="-30" dirty="0">
                <a:latin typeface="Calibri"/>
                <a:cs typeface="Calibri"/>
              </a:rPr>
              <a:t> </a:t>
            </a:r>
            <a:r>
              <a:rPr sz="1400" spc="-10" dirty="0">
                <a:latin typeface="Calibri"/>
                <a:cs typeface="Calibri"/>
              </a:rPr>
              <a:t>nghiệp</a:t>
            </a:r>
            <a:endParaRPr sz="1400">
              <a:latin typeface="Calibri"/>
              <a:cs typeface="Calibri"/>
            </a:endParaRPr>
          </a:p>
        </p:txBody>
      </p:sp>
      <p:sp>
        <p:nvSpPr>
          <p:cNvPr id="10" name="object 10"/>
          <p:cNvSpPr txBox="1"/>
          <p:nvPr/>
        </p:nvSpPr>
        <p:spPr>
          <a:xfrm>
            <a:off x="5890391" y="4442843"/>
            <a:ext cx="1015365" cy="448945"/>
          </a:xfrm>
          <a:prstGeom prst="rect">
            <a:avLst/>
          </a:prstGeom>
        </p:spPr>
        <p:txBody>
          <a:bodyPr vert="horz" wrap="square" lIns="0" tIns="13335" rIns="0" bIns="0" rtlCol="0">
            <a:spAutoFit/>
          </a:bodyPr>
          <a:lstStyle/>
          <a:p>
            <a:pPr marL="12700">
              <a:lnSpc>
                <a:spcPts val="1664"/>
              </a:lnSpc>
              <a:spcBef>
                <a:spcPts val="105"/>
              </a:spcBef>
            </a:pPr>
            <a:r>
              <a:rPr sz="1400" dirty="0">
                <a:latin typeface="Times New Roman"/>
                <a:cs typeface="Times New Roman"/>
              </a:rPr>
              <a:t>Phân</a:t>
            </a:r>
            <a:r>
              <a:rPr sz="1400" spc="-25" dirty="0">
                <a:latin typeface="Times New Roman"/>
                <a:cs typeface="Times New Roman"/>
              </a:rPr>
              <a:t> </a:t>
            </a:r>
            <a:r>
              <a:rPr sz="1400" dirty="0">
                <a:latin typeface="Times New Roman"/>
                <a:cs typeface="Times New Roman"/>
              </a:rPr>
              <a:t>tích</a:t>
            </a:r>
            <a:r>
              <a:rPr sz="1400" spc="-10" dirty="0">
                <a:latin typeface="Times New Roman"/>
                <a:cs typeface="Times New Roman"/>
              </a:rPr>
              <a:t> </a:t>
            </a:r>
            <a:r>
              <a:rPr sz="1400" spc="-20" dirty="0">
                <a:latin typeface="Times New Roman"/>
                <a:cs typeface="Times New Roman"/>
              </a:rPr>
              <a:t>tính</a:t>
            </a:r>
            <a:endParaRPr sz="1400">
              <a:latin typeface="Times New Roman"/>
              <a:cs typeface="Times New Roman"/>
            </a:endParaRPr>
          </a:p>
          <a:p>
            <a:pPr marL="57150">
              <a:lnSpc>
                <a:spcPts val="1664"/>
              </a:lnSpc>
            </a:pPr>
            <a:r>
              <a:rPr sz="1400" spc="-20" dirty="0">
                <a:latin typeface="Times New Roman"/>
                <a:cs typeface="Times New Roman"/>
              </a:rPr>
              <a:t>năng</a:t>
            </a:r>
            <a:endParaRPr sz="1400">
              <a:latin typeface="Times New Roman"/>
              <a:cs typeface="Times New Roman"/>
            </a:endParaRPr>
          </a:p>
        </p:txBody>
      </p:sp>
      <p:sp>
        <p:nvSpPr>
          <p:cNvPr id="11" name="object 11"/>
          <p:cNvSpPr txBox="1"/>
          <p:nvPr/>
        </p:nvSpPr>
        <p:spPr>
          <a:xfrm>
            <a:off x="2486415" y="4611365"/>
            <a:ext cx="1256665" cy="732155"/>
          </a:xfrm>
          <a:prstGeom prst="rect">
            <a:avLst/>
          </a:prstGeom>
        </p:spPr>
        <p:txBody>
          <a:bodyPr vert="horz" wrap="square" lIns="0" tIns="13335" rIns="0" bIns="0" rtlCol="0">
            <a:spAutoFit/>
          </a:bodyPr>
          <a:lstStyle/>
          <a:p>
            <a:pPr marL="12700">
              <a:lnSpc>
                <a:spcPct val="100000"/>
              </a:lnSpc>
              <a:spcBef>
                <a:spcPts val="105"/>
              </a:spcBef>
            </a:pPr>
            <a:r>
              <a:rPr sz="1400" dirty="0">
                <a:latin typeface="Calibri"/>
                <a:cs typeface="Calibri"/>
              </a:rPr>
              <a:t>Hướng</a:t>
            </a:r>
            <a:r>
              <a:rPr sz="1400" spc="-45" dirty="0">
                <a:latin typeface="Calibri"/>
                <a:cs typeface="Calibri"/>
              </a:rPr>
              <a:t> </a:t>
            </a:r>
            <a:r>
              <a:rPr sz="1400" dirty="0">
                <a:latin typeface="Calibri"/>
                <a:cs typeface="Calibri"/>
              </a:rPr>
              <a:t>dẫn</a:t>
            </a:r>
            <a:r>
              <a:rPr sz="1400" spc="-20" dirty="0">
                <a:latin typeface="Calibri"/>
                <a:cs typeface="Calibri"/>
              </a:rPr>
              <a:t> </a:t>
            </a:r>
            <a:r>
              <a:rPr sz="1400" b="1" spc="-25" dirty="0">
                <a:latin typeface="Calibri"/>
                <a:cs typeface="Calibri"/>
              </a:rPr>
              <a:t>MDD</a:t>
            </a:r>
            <a:endParaRPr sz="1400">
              <a:latin typeface="Calibri"/>
              <a:cs typeface="Calibri"/>
            </a:endParaRPr>
          </a:p>
          <a:p>
            <a:pPr marL="12700">
              <a:lnSpc>
                <a:spcPct val="100000"/>
              </a:lnSpc>
            </a:pPr>
            <a:r>
              <a:rPr sz="1400" dirty="0">
                <a:latin typeface="Calibri"/>
                <a:cs typeface="Calibri"/>
              </a:rPr>
              <a:t>Kiểm</a:t>
            </a:r>
            <a:r>
              <a:rPr sz="1400" spc="-35" dirty="0">
                <a:latin typeface="Calibri"/>
                <a:cs typeface="Calibri"/>
              </a:rPr>
              <a:t> </a:t>
            </a:r>
            <a:r>
              <a:rPr sz="1400" dirty="0">
                <a:latin typeface="Calibri"/>
                <a:cs typeface="Calibri"/>
              </a:rPr>
              <a:t>tr</a:t>
            </a:r>
            <a:r>
              <a:rPr sz="1400" spc="-25" dirty="0">
                <a:latin typeface="Calibri"/>
                <a:cs typeface="Calibri"/>
              </a:rPr>
              <a:t> </a:t>
            </a:r>
            <a:r>
              <a:rPr sz="1400" dirty="0">
                <a:latin typeface="Calibri"/>
                <a:cs typeface="Calibri"/>
              </a:rPr>
              <a:t>yêu</a:t>
            </a:r>
            <a:r>
              <a:rPr sz="1400" spc="-35" dirty="0">
                <a:latin typeface="Calibri"/>
                <a:cs typeface="Calibri"/>
              </a:rPr>
              <a:t> </a:t>
            </a:r>
            <a:r>
              <a:rPr sz="1400" spc="-25" dirty="0">
                <a:latin typeface="Calibri"/>
                <a:cs typeface="Calibri"/>
              </a:rPr>
              <a:t>cầu</a:t>
            </a:r>
            <a:endParaRPr sz="1400">
              <a:latin typeface="Calibri"/>
              <a:cs typeface="Calibri"/>
            </a:endParaRPr>
          </a:p>
          <a:p>
            <a:pPr marL="12700">
              <a:lnSpc>
                <a:spcPct val="100000"/>
              </a:lnSpc>
              <a:spcBef>
                <a:spcPts val="515"/>
              </a:spcBef>
            </a:pPr>
            <a:r>
              <a:rPr sz="1400" dirty="0">
                <a:latin typeface="SimSun"/>
                <a:cs typeface="SimSun"/>
              </a:rPr>
              <a:t>c</a:t>
            </a:r>
            <a:r>
              <a:rPr sz="1400" dirty="0">
                <a:latin typeface="Cambria"/>
                <a:cs typeface="Cambria"/>
              </a:rPr>
              <a:t>ơ</a:t>
            </a:r>
            <a:r>
              <a:rPr sz="1400" spc="380" dirty="0">
                <a:latin typeface="Cambria"/>
                <a:cs typeface="Cambria"/>
              </a:rPr>
              <a:t> </a:t>
            </a:r>
            <a:r>
              <a:rPr sz="1400" spc="-25" dirty="0">
                <a:latin typeface="SimSun"/>
                <a:cs typeface="SimSun"/>
              </a:rPr>
              <a:t>b</a:t>
            </a:r>
            <a:r>
              <a:rPr sz="1400" spc="-25" dirty="0">
                <a:latin typeface="Cambria"/>
                <a:cs typeface="Cambria"/>
              </a:rPr>
              <a:t>ả</a:t>
            </a:r>
            <a:r>
              <a:rPr sz="1400" spc="-25" dirty="0">
                <a:latin typeface="SimSun"/>
                <a:cs typeface="SimSun"/>
              </a:rPr>
              <a:t>n</a:t>
            </a:r>
            <a:endParaRPr sz="1400">
              <a:latin typeface="SimSun"/>
              <a:cs typeface="SimSun"/>
            </a:endParaRPr>
          </a:p>
        </p:txBody>
      </p:sp>
      <p:sp>
        <p:nvSpPr>
          <p:cNvPr id="12" name="object 12"/>
          <p:cNvSpPr txBox="1"/>
          <p:nvPr/>
        </p:nvSpPr>
        <p:spPr>
          <a:xfrm>
            <a:off x="4034420" y="4652012"/>
            <a:ext cx="1380490" cy="451484"/>
          </a:xfrm>
          <a:prstGeom prst="rect">
            <a:avLst/>
          </a:prstGeom>
        </p:spPr>
        <p:txBody>
          <a:bodyPr vert="horz" wrap="square" lIns="0" tIns="20955" rIns="0" bIns="0" rtlCol="0">
            <a:spAutoFit/>
          </a:bodyPr>
          <a:lstStyle/>
          <a:p>
            <a:pPr marL="52069" marR="5080" indent="-40005">
              <a:lnSpc>
                <a:spcPts val="1670"/>
              </a:lnSpc>
              <a:spcBef>
                <a:spcPts val="165"/>
              </a:spcBef>
            </a:pPr>
            <a:r>
              <a:rPr sz="1400" dirty="0">
                <a:latin typeface="Cambria"/>
                <a:cs typeface="Cambria"/>
              </a:rPr>
              <a:t>Đ</a:t>
            </a:r>
            <a:r>
              <a:rPr sz="1400" dirty="0">
                <a:latin typeface="Calibri"/>
                <a:cs typeface="Calibri"/>
              </a:rPr>
              <a:t>ối</a:t>
            </a:r>
            <a:r>
              <a:rPr sz="1400" spc="-40" dirty="0">
                <a:latin typeface="Calibri"/>
                <a:cs typeface="Calibri"/>
              </a:rPr>
              <a:t> </a:t>
            </a:r>
            <a:r>
              <a:rPr sz="1400" dirty="0">
                <a:latin typeface="Calibri"/>
                <a:cs typeface="Calibri"/>
              </a:rPr>
              <a:t>thủ</a:t>
            </a:r>
            <a:r>
              <a:rPr sz="1400" spc="-25" dirty="0">
                <a:latin typeface="Calibri"/>
                <a:cs typeface="Calibri"/>
              </a:rPr>
              <a:t> </a:t>
            </a:r>
            <a:r>
              <a:rPr sz="1400" dirty="0">
                <a:latin typeface="Calibri"/>
                <a:cs typeface="Calibri"/>
              </a:rPr>
              <a:t>cạnh</a:t>
            </a:r>
            <a:r>
              <a:rPr sz="1400" spc="-30" dirty="0">
                <a:latin typeface="Calibri"/>
                <a:cs typeface="Calibri"/>
              </a:rPr>
              <a:t> </a:t>
            </a:r>
            <a:r>
              <a:rPr sz="1400" spc="-20" dirty="0">
                <a:latin typeface="Calibri"/>
                <a:cs typeface="Calibri"/>
              </a:rPr>
              <a:t>tranh </a:t>
            </a:r>
            <a:r>
              <a:rPr sz="1400" dirty="0">
                <a:latin typeface="Calibri"/>
                <a:cs typeface="Calibri"/>
              </a:rPr>
              <a:t>cớ</a:t>
            </a:r>
            <a:r>
              <a:rPr sz="1400" spc="-30" dirty="0">
                <a:latin typeface="Calibri"/>
                <a:cs typeface="Calibri"/>
              </a:rPr>
              <a:t> </a:t>
            </a:r>
            <a:r>
              <a:rPr sz="1400" spc="-25" dirty="0">
                <a:latin typeface="Calibri"/>
                <a:cs typeface="Calibri"/>
              </a:rPr>
              <a:t>bản</a:t>
            </a:r>
            <a:endParaRPr sz="1400">
              <a:latin typeface="Calibri"/>
              <a:cs typeface="Calibri"/>
            </a:endParaRPr>
          </a:p>
        </p:txBody>
      </p:sp>
      <p:sp>
        <p:nvSpPr>
          <p:cNvPr id="13" name="object 13"/>
          <p:cNvSpPr txBox="1"/>
          <p:nvPr/>
        </p:nvSpPr>
        <p:spPr>
          <a:xfrm>
            <a:off x="4034412" y="5360668"/>
            <a:ext cx="1118235" cy="239395"/>
          </a:xfrm>
          <a:prstGeom prst="rect">
            <a:avLst/>
          </a:prstGeom>
        </p:spPr>
        <p:txBody>
          <a:bodyPr vert="horz" wrap="square" lIns="0" tIns="13335" rIns="0" bIns="0" rtlCol="0">
            <a:spAutoFit/>
          </a:bodyPr>
          <a:lstStyle/>
          <a:p>
            <a:pPr marL="12700">
              <a:lnSpc>
                <a:spcPct val="100000"/>
              </a:lnSpc>
              <a:spcBef>
                <a:spcPts val="105"/>
              </a:spcBef>
            </a:pPr>
            <a:r>
              <a:rPr sz="1400" b="1" spc="-10" dirty="0">
                <a:solidFill>
                  <a:srgbClr val="819FCD"/>
                </a:solidFill>
                <a:latin typeface="Arial"/>
                <a:cs typeface="Arial"/>
                <a:hlinkClick r:id="rId3"/>
              </a:rPr>
              <a:t>www.fda.gov</a:t>
            </a:r>
            <a:endParaRPr sz="1400">
              <a:latin typeface="Arial"/>
              <a:cs typeface="Arial"/>
            </a:endParaRPr>
          </a:p>
        </p:txBody>
      </p:sp>
      <p:sp>
        <p:nvSpPr>
          <p:cNvPr id="14" name="object 14"/>
          <p:cNvSpPr txBox="1"/>
          <p:nvPr/>
        </p:nvSpPr>
        <p:spPr>
          <a:xfrm>
            <a:off x="7428997" y="4468442"/>
            <a:ext cx="1315085" cy="416559"/>
          </a:xfrm>
          <a:prstGeom prst="rect">
            <a:avLst/>
          </a:prstGeom>
        </p:spPr>
        <p:txBody>
          <a:bodyPr vert="horz" wrap="square" lIns="0" tIns="13335" rIns="0" bIns="0" rtlCol="0">
            <a:spAutoFit/>
          </a:bodyPr>
          <a:lstStyle/>
          <a:p>
            <a:pPr marL="12700">
              <a:lnSpc>
                <a:spcPts val="1655"/>
              </a:lnSpc>
              <a:spcBef>
                <a:spcPts val="105"/>
              </a:spcBef>
            </a:pPr>
            <a:r>
              <a:rPr sz="1400" dirty="0">
                <a:latin typeface="SimSun"/>
                <a:cs typeface="SimSun"/>
              </a:rPr>
              <a:t>T</a:t>
            </a:r>
            <a:r>
              <a:rPr sz="1200" dirty="0">
                <a:latin typeface="Calibri"/>
                <a:cs typeface="Calibri"/>
              </a:rPr>
              <a:t>ính</a:t>
            </a:r>
            <a:r>
              <a:rPr sz="1200" spc="-35" dirty="0">
                <a:latin typeface="Calibri"/>
                <a:cs typeface="Calibri"/>
              </a:rPr>
              <a:t> </a:t>
            </a:r>
            <a:r>
              <a:rPr sz="1200" dirty="0">
                <a:latin typeface="Calibri"/>
                <a:cs typeface="Calibri"/>
              </a:rPr>
              <a:t>khả thi</a:t>
            </a:r>
            <a:r>
              <a:rPr sz="1200" spc="-20" dirty="0">
                <a:latin typeface="Calibri"/>
                <a:cs typeface="Calibri"/>
              </a:rPr>
              <a:t> </a:t>
            </a:r>
            <a:r>
              <a:rPr sz="1200" dirty="0">
                <a:latin typeface="Calibri"/>
                <a:cs typeface="Calibri"/>
              </a:rPr>
              <a:t>về</a:t>
            </a:r>
            <a:r>
              <a:rPr sz="1200" spc="5" dirty="0">
                <a:latin typeface="Calibri"/>
                <a:cs typeface="Calibri"/>
              </a:rPr>
              <a:t> </a:t>
            </a:r>
            <a:r>
              <a:rPr sz="1200" dirty="0">
                <a:latin typeface="Calibri"/>
                <a:cs typeface="Calibri"/>
              </a:rPr>
              <a:t>kinh</a:t>
            </a:r>
            <a:r>
              <a:rPr sz="1200" spc="-35" dirty="0">
                <a:latin typeface="Times New Roman"/>
                <a:cs typeface="Times New Roman"/>
              </a:rPr>
              <a:t> </a:t>
            </a:r>
            <a:r>
              <a:rPr sz="1200" spc="-50" dirty="0">
                <a:latin typeface="Calibri"/>
                <a:cs typeface="Calibri"/>
              </a:rPr>
              <a:t>‘</a:t>
            </a:r>
            <a:endParaRPr sz="1200">
              <a:latin typeface="Calibri"/>
              <a:cs typeface="Calibri"/>
            </a:endParaRPr>
          </a:p>
          <a:p>
            <a:pPr marL="12700">
              <a:lnSpc>
                <a:spcPts val="1415"/>
              </a:lnSpc>
            </a:pPr>
            <a:r>
              <a:rPr sz="1200" spc="-25" dirty="0">
                <a:latin typeface="Calibri"/>
                <a:cs typeface="Calibri"/>
              </a:rPr>
              <a:t>Tế,</a:t>
            </a:r>
            <a:r>
              <a:rPr sz="1200" spc="-20" dirty="0">
                <a:latin typeface="Calibri"/>
                <a:cs typeface="Calibri"/>
              </a:rPr>
              <a:t> </a:t>
            </a:r>
            <a:r>
              <a:rPr sz="1200" dirty="0">
                <a:latin typeface="Calibri"/>
                <a:cs typeface="Calibri"/>
              </a:rPr>
              <a:t>thị</a:t>
            </a:r>
            <a:r>
              <a:rPr sz="1200" spc="-40" dirty="0">
                <a:latin typeface="Calibri"/>
                <a:cs typeface="Calibri"/>
              </a:rPr>
              <a:t> </a:t>
            </a:r>
            <a:r>
              <a:rPr sz="1200" spc="-10" dirty="0">
                <a:latin typeface="Calibri"/>
                <a:cs typeface="Calibri"/>
              </a:rPr>
              <a:t>trường</a:t>
            </a:r>
            <a:endParaRPr sz="1200">
              <a:latin typeface="Calibri"/>
              <a:cs typeface="Calibri"/>
            </a:endParaRPr>
          </a:p>
        </p:txBody>
      </p:sp>
      <p:sp>
        <p:nvSpPr>
          <p:cNvPr id="15" name="object 15"/>
          <p:cNvSpPr txBox="1"/>
          <p:nvPr/>
        </p:nvSpPr>
        <p:spPr>
          <a:xfrm>
            <a:off x="7428997" y="5042152"/>
            <a:ext cx="1231900" cy="391160"/>
          </a:xfrm>
          <a:prstGeom prst="rect">
            <a:avLst/>
          </a:prstGeom>
        </p:spPr>
        <p:txBody>
          <a:bodyPr vert="horz" wrap="square" lIns="0" tIns="12700" rIns="0" bIns="0" rtlCol="0">
            <a:spAutoFit/>
          </a:bodyPr>
          <a:lstStyle/>
          <a:p>
            <a:pPr marL="12700" marR="5080">
              <a:lnSpc>
                <a:spcPct val="100000"/>
              </a:lnSpc>
              <a:spcBef>
                <a:spcPts val="100"/>
              </a:spcBef>
            </a:pPr>
            <a:r>
              <a:rPr sz="1200" dirty="0">
                <a:latin typeface="Calibri"/>
                <a:cs typeface="Calibri"/>
              </a:rPr>
              <a:t>Khả</a:t>
            </a:r>
            <a:r>
              <a:rPr sz="1200" spc="-20" dirty="0">
                <a:latin typeface="Calibri"/>
                <a:cs typeface="Calibri"/>
              </a:rPr>
              <a:t> </a:t>
            </a:r>
            <a:r>
              <a:rPr sz="1200" dirty="0">
                <a:latin typeface="Calibri"/>
                <a:cs typeface="Calibri"/>
              </a:rPr>
              <a:t>thi</a:t>
            </a:r>
            <a:r>
              <a:rPr sz="1200" spc="-25" dirty="0">
                <a:latin typeface="Calibri"/>
                <a:cs typeface="Calibri"/>
              </a:rPr>
              <a:t> </a:t>
            </a:r>
            <a:r>
              <a:rPr sz="1200" dirty="0">
                <a:latin typeface="Calibri"/>
                <a:cs typeface="Calibri"/>
              </a:rPr>
              <a:t>về</a:t>
            </a:r>
            <a:r>
              <a:rPr sz="1200" spc="-5" dirty="0">
                <a:latin typeface="Calibri"/>
                <a:cs typeface="Calibri"/>
              </a:rPr>
              <a:t> </a:t>
            </a:r>
            <a:r>
              <a:rPr sz="1200" dirty="0">
                <a:latin typeface="Calibri"/>
                <a:cs typeface="Calibri"/>
              </a:rPr>
              <a:t>quý</a:t>
            </a:r>
            <a:r>
              <a:rPr sz="1200" spc="-30" dirty="0">
                <a:latin typeface="Calibri"/>
                <a:cs typeface="Calibri"/>
              </a:rPr>
              <a:t> </a:t>
            </a:r>
            <a:r>
              <a:rPr sz="1200" spc="-20" dirty="0">
                <a:latin typeface="Calibri"/>
                <a:cs typeface="Calibri"/>
              </a:rPr>
              <a:t>trình </a:t>
            </a:r>
            <a:r>
              <a:rPr sz="1200" dirty="0">
                <a:latin typeface="Calibri"/>
                <a:cs typeface="Calibri"/>
              </a:rPr>
              <a:t>Thực</a:t>
            </a:r>
            <a:r>
              <a:rPr sz="1200" spc="-20" dirty="0">
                <a:latin typeface="Calibri"/>
                <a:cs typeface="Calibri"/>
              </a:rPr>
              <a:t> </a:t>
            </a:r>
            <a:r>
              <a:rPr sz="1200" spc="-25" dirty="0">
                <a:latin typeface="Calibri"/>
                <a:cs typeface="Calibri"/>
              </a:rPr>
              <a:t>tế</a:t>
            </a:r>
            <a:endParaRPr sz="1200">
              <a:latin typeface="Calibri"/>
              <a:cs typeface="Calibri"/>
            </a:endParaRPr>
          </a:p>
        </p:txBody>
      </p:sp>
      <p:sp>
        <p:nvSpPr>
          <p:cNvPr id="16" name="object 16"/>
          <p:cNvSpPr txBox="1"/>
          <p:nvPr/>
        </p:nvSpPr>
        <p:spPr>
          <a:xfrm>
            <a:off x="7428997" y="5665409"/>
            <a:ext cx="382270" cy="239395"/>
          </a:xfrm>
          <a:prstGeom prst="rect">
            <a:avLst/>
          </a:prstGeom>
        </p:spPr>
        <p:txBody>
          <a:bodyPr vert="horz" wrap="square" lIns="0" tIns="13335" rIns="0" bIns="0" rtlCol="0">
            <a:spAutoFit/>
          </a:bodyPr>
          <a:lstStyle/>
          <a:p>
            <a:pPr marL="12700">
              <a:lnSpc>
                <a:spcPct val="100000"/>
              </a:lnSpc>
              <a:spcBef>
                <a:spcPts val="105"/>
              </a:spcBef>
            </a:pPr>
            <a:r>
              <a:rPr sz="1400" b="1" spc="-25" dirty="0">
                <a:latin typeface="Arial"/>
                <a:cs typeface="Arial"/>
              </a:rPr>
              <a:t>……</a:t>
            </a:r>
            <a:endParaRPr sz="1400">
              <a:latin typeface="Arial"/>
              <a:cs typeface="Arial"/>
            </a:endParaRPr>
          </a:p>
        </p:txBody>
      </p:sp>
      <p:pic>
        <p:nvPicPr>
          <p:cNvPr id="17" name="object 17"/>
          <p:cNvPicPr/>
          <p:nvPr/>
        </p:nvPicPr>
        <p:blipFill>
          <a:blip r:embed="rId4" cstate="print"/>
          <a:stretch>
            <a:fillRect/>
          </a:stretch>
        </p:blipFill>
        <p:spPr>
          <a:xfrm>
            <a:off x="7072365" y="6286500"/>
            <a:ext cx="1571502" cy="428624"/>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8900" rIns="0" bIns="0" rtlCol="0">
            <a:spAutoFit/>
          </a:bodyPr>
          <a:lstStyle/>
          <a:p>
            <a:pPr marL="967740">
              <a:lnSpc>
                <a:spcPct val="100000"/>
              </a:lnSpc>
              <a:spcBef>
                <a:spcPts val="100"/>
              </a:spcBef>
            </a:pPr>
            <a:r>
              <a:rPr sz="1800" b="1" dirty="0">
                <a:solidFill>
                  <a:srgbClr val="000000"/>
                </a:solidFill>
                <a:latin typeface="Arial"/>
                <a:cs typeface="Arial"/>
              </a:rPr>
              <a:t>7.3.3</a:t>
            </a:r>
            <a:r>
              <a:rPr sz="1800" spc="420" dirty="0">
                <a:solidFill>
                  <a:srgbClr val="000000"/>
                </a:solidFill>
                <a:latin typeface="Times New Roman"/>
                <a:cs typeface="Times New Roman"/>
              </a:rPr>
              <a:t> </a:t>
            </a:r>
            <a:r>
              <a:rPr sz="1800" spc="-50" dirty="0">
                <a:solidFill>
                  <a:srgbClr val="000000"/>
                </a:solidFill>
              </a:rPr>
              <a:t>设计与开发输入 </a:t>
            </a:r>
            <a:r>
              <a:rPr sz="1800" b="1" spc="-10" dirty="0">
                <a:solidFill>
                  <a:srgbClr val="000000"/>
                </a:solidFill>
                <a:latin typeface="Arial"/>
                <a:cs typeface="Arial"/>
              </a:rPr>
              <a:t>(Inputs)</a:t>
            </a:r>
            <a:endParaRPr sz="1800">
              <a:latin typeface="Arial"/>
              <a:cs typeface="Arial"/>
            </a:endParaRPr>
          </a:p>
        </p:txBody>
      </p:sp>
      <p:sp>
        <p:nvSpPr>
          <p:cNvPr id="3" name="object 3"/>
          <p:cNvSpPr txBox="1"/>
          <p:nvPr/>
        </p:nvSpPr>
        <p:spPr>
          <a:xfrm>
            <a:off x="1410717" y="1453637"/>
            <a:ext cx="1951355" cy="525145"/>
          </a:xfrm>
          <a:prstGeom prst="rect">
            <a:avLst/>
          </a:prstGeom>
        </p:spPr>
        <p:txBody>
          <a:bodyPr vert="horz" wrap="square" lIns="0" tIns="12700" rIns="0" bIns="0" rtlCol="0">
            <a:spAutoFit/>
          </a:bodyPr>
          <a:lstStyle/>
          <a:p>
            <a:pPr marL="12700">
              <a:lnSpc>
                <a:spcPts val="2085"/>
              </a:lnSpc>
              <a:spcBef>
                <a:spcPts val="100"/>
              </a:spcBef>
            </a:pPr>
            <a:r>
              <a:rPr sz="1800" spc="-10" dirty="0">
                <a:solidFill>
                  <a:srgbClr val="FF0000"/>
                </a:solidFill>
                <a:latin typeface="SimSun"/>
                <a:cs typeface="SimSun"/>
              </a:rPr>
              <a:t>这些要求应</a:t>
            </a:r>
            <a:endParaRPr sz="1800">
              <a:latin typeface="SimSun"/>
              <a:cs typeface="SimSun"/>
            </a:endParaRPr>
          </a:p>
          <a:p>
            <a:pPr marL="12700">
              <a:lnSpc>
                <a:spcPts val="1845"/>
              </a:lnSpc>
            </a:pPr>
            <a:r>
              <a:rPr sz="1600" dirty="0">
                <a:solidFill>
                  <a:srgbClr val="FF0000"/>
                </a:solidFill>
                <a:latin typeface="Times New Roman"/>
                <a:cs typeface="Times New Roman"/>
              </a:rPr>
              <a:t>Những</a:t>
            </a:r>
            <a:r>
              <a:rPr sz="1600" spc="-40" dirty="0">
                <a:solidFill>
                  <a:srgbClr val="FF0000"/>
                </a:solidFill>
                <a:latin typeface="Times New Roman"/>
                <a:cs typeface="Times New Roman"/>
              </a:rPr>
              <a:t> </a:t>
            </a:r>
            <a:r>
              <a:rPr sz="1600" dirty="0">
                <a:solidFill>
                  <a:srgbClr val="FF0000"/>
                </a:solidFill>
                <a:latin typeface="Times New Roman"/>
                <a:cs typeface="Times New Roman"/>
              </a:rPr>
              <a:t>yêu</a:t>
            </a:r>
            <a:r>
              <a:rPr sz="1600" spc="-10" dirty="0">
                <a:solidFill>
                  <a:srgbClr val="FF0000"/>
                </a:solidFill>
                <a:latin typeface="Times New Roman"/>
                <a:cs typeface="Times New Roman"/>
              </a:rPr>
              <a:t> </a:t>
            </a:r>
            <a:r>
              <a:rPr sz="1600" dirty="0">
                <a:solidFill>
                  <a:srgbClr val="FF0000"/>
                </a:solidFill>
                <a:latin typeface="Times New Roman"/>
                <a:cs typeface="Times New Roman"/>
              </a:rPr>
              <a:t>cầu</a:t>
            </a:r>
            <a:r>
              <a:rPr sz="1600" spc="-10" dirty="0">
                <a:solidFill>
                  <a:srgbClr val="FF0000"/>
                </a:solidFill>
                <a:latin typeface="Times New Roman"/>
                <a:cs typeface="Times New Roman"/>
              </a:rPr>
              <a:t> </a:t>
            </a:r>
            <a:r>
              <a:rPr sz="1600" dirty="0">
                <a:solidFill>
                  <a:srgbClr val="FF0000"/>
                </a:solidFill>
                <a:latin typeface="Times New Roman"/>
                <a:cs typeface="Times New Roman"/>
              </a:rPr>
              <a:t>này</a:t>
            </a:r>
            <a:r>
              <a:rPr sz="1600" spc="-25" dirty="0">
                <a:solidFill>
                  <a:srgbClr val="FF0000"/>
                </a:solidFill>
                <a:latin typeface="Times New Roman"/>
                <a:cs typeface="Times New Roman"/>
              </a:rPr>
              <a:t> nên</a:t>
            </a:r>
            <a:endParaRPr sz="1600">
              <a:latin typeface="Times New Roman"/>
              <a:cs typeface="Times New Roman"/>
            </a:endParaRPr>
          </a:p>
        </p:txBody>
      </p:sp>
      <p:sp>
        <p:nvSpPr>
          <p:cNvPr id="4" name="object 4"/>
          <p:cNvSpPr txBox="1"/>
          <p:nvPr/>
        </p:nvSpPr>
        <p:spPr>
          <a:xfrm>
            <a:off x="4579369" y="2448310"/>
            <a:ext cx="12065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Arial"/>
                <a:cs typeface="Arial"/>
              </a:rPr>
              <a:t>Hoàn</a:t>
            </a:r>
            <a:r>
              <a:rPr sz="1800" spc="35" dirty="0">
                <a:solidFill>
                  <a:srgbClr val="FF0000"/>
                </a:solidFill>
                <a:latin typeface="Times New Roman"/>
                <a:cs typeface="Times New Roman"/>
              </a:rPr>
              <a:t> </a:t>
            </a:r>
            <a:r>
              <a:rPr sz="1800" spc="-10" dirty="0">
                <a:solidFill>
                  <a:srgbClr val="FF0000"/>
                </a:solidFill>
                <a:latin typeface="Arial"/>
                <a:cs typeface="Arial"/>
              </a:rPr>
              <a:t>thành</a:t>
            </a:r>
            <a:endParaRPr sz="1800">
              <a:latin typeface="Arial"/>
              <a:cs typeface="Arial"/>
            </a:endParaRPr>
          </a:p>
        </p:txBody>
      </p:sp>
      <p:sp>
        <p:nvSpPr>
          <p:cNvPr id="5" name="object 5"/>
          <p:cNvSpPr txBox="1"/>
          <p:nvPr/>
        </p:nvSpPr>
        <p:spPr>
          <a:xfrm>
            <a:off x="4579369" y="2997200"/>
            <a:ext cx="83693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Arial"/>
                <a:cs typeface="Arial"/>
              </a:rPr>
              <a:t>Rõ</a:t>
            </a:r>
            <a:r>
              <a:rPr sz="1800" spc="35" dirty="0">
                <a:solidFill>
                  <a:srgbClr val="FF0000"/>
                </a:solidFill>
                <a:latin typeface="Times New Roman"/>
                <a:cs typeface="Times New Roman"/>
              </a:rPr>
              <a:t> </a:t>
            </a:r>
            <a:r>
              <a:rPr sz="1800" spc="-20" dirty="0">
                <a:solidFill>
                  <a:srgbClr val="FF0000"/>
                </a:solidFill>
                <a:latin typeface="Arial"/>
                <a:cs typeface="Arial"/>
              </a:rPr>
              <a:t>ràng</a:t>
            </a:r>
            <a:endParaRPr sz="1800">
              <a:latin typeface="Arial"/>
              <a:cs typeface="Arial"/>
            </a:endParaRPr>
          </a:p>
        </p:txBody>
      </p:sp>
      <p:sp>
        <p:nvSpPr>
          <p:cNvPr id="6" name="object 6"/>
          <p:cNvSpPr txBox="1"/>
          <p:nvPr/>
        </p:nvSpPr>
        <p:spPr>
          <a:xfrm>
            <a:off x="4579369" y="3820161"/>
            <a:ext cx="3831590" cy="112331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Arial"/>
                <a:cs typeface="Arial"/>
              </a:rPr>
              <a:t>Có</a:t>
            </a:r>
            <a:r>
              <a:rPr sz="1800" spc="-25" dirty="0">
                <a:solidFill>
                  <a:srgbClr val="FF0000"/>
                </a:solidFill>
                <a:latin typeface="Arial"/>
                <a:cs typeface="Arial"/>
              </a:rPr>
              <a:t> </a:t>
            </a:r>
            <a:r>
              <a:rPr sz="1800" dirty="0">
                <a:solidFill>
                  <a:srgbClr val="FF0000"/>
                </a:solidFill>
                <a:latin typeface="Arial"/>
                <a:cs typeface="Arial"/>
              </a:rPr>
              <a:t>thể</a:t>
            </a:r>
            <a:r>
              <a:rPr sz="1800" spc="-20" dirty="0">
                <a:solidFill>
                  <a:srgbClr val="FF0000"/>
                </a:solidFill>
                <a:latin typeface="Arial"/>
                <a:cs typeface="Arial"/>
              </a:rPr>
              <a:t> </a:t>
            </a:r>
            <a:r>
              <a:rPr sz="1800" dirty="0">
                <a:solidFill>
                  <a:srgbClr val="FF0000"/>
                </a:solidFill>
                <a:latin typeface="Arial"/>
                <a:cs typeface="Arial"/>
              </a:rPr>
              <a:t>được</a:t>
            </a:r>
            <a:r>
              <a:rPr sz="1800" spc="-15" dirty="0">
                <a:solidFill>
                  <a:srgbClr val="FF0000"/>
                </a:solidFill>
                <a:latin typeface="Arial"/>
                <a:cs typeface="Arial"/>
              </a:rPr>
              <a:t> </a:t>
            </a:r>
            <a:r>
              <a:rPr sz="1800" dirty="0">
                <a:solidFill>
                  <a:srgbClr val="FF0000"/>
                </a:solidFill>
                <a:latin typeface="Arial"/>
                <a:cs typeface="Arial"/>
              </a:rPr>
              <a:t>xác</a:t>
            </a:r>
            <a:r>
              <a:rPr sz="1800" spc="-5" dirty="0">
                <a:solidFill>
                  <a:srgbClr val="FF0000"/>
                </a:solidFill>
                <a:latin typeface="Arial"/>
                <a:cs typeface="Arial"/>
              </a:rPr>
              <a:t> </a:t>
            </a:r>
            <a:r>
              <a:rPr sz="1800" dirty="0">
                <a:solidFill>
                  <a:srgbClr val="FF0000"/>
                </a:solidFill>
                <a:latin typeface="Arial"/>
                <a:cs typeface="Arial"/>
              </a:rPr>
              <a:t>minh</a:t>
            </a:r>
            <a:r>
              <a:rPr sz="1800" spc="-10" dirty="0">
                <a:solidFill>
                  <a:srgbClr val="FF0000"/>
                </a:solidFill>
                <a:latin typeface="Arial"/>
                <a:cs typeface="Arial"/>
              </a:rPr>
              <a:t> </a:t>
            </a:r>
            <a:r>
              <a:rPr sz="1800" dirty="0">
                <a:solidFill>
                  <a:srgbClr val="FF0000"/>
                </a:solidFill>
                <a:latin typeface="Arial"/>
                <a:cs typeface="Arial"/>
              </a:rPr>
              <a:t>hoặc</a:t>
            </a:r>
            <a:r>
              <a:rPr sz="1800" spc="-5" dirty="0">
                <a:solidFill>
                  <a:srgbClr val="FF0000"/>
                </a:solidFill>
                <a:latin typeface="Arial"/>
                <a:cs typeface="Arial"/>
              </a:rPr>
              <a:t> </a:t>
            </a:r>
            <a:r>
              <a:rPr sz="1800" dirty="0">
                <a:solidFill>
                  <a:srgbClr val="FF0000"/>
                </a:solidFill>
                <a:latin typeface="Arial"/>
                <a:cs typeface="Arial"/>
              </a:rPr>
              <a:t>xác</a:t>
            </a:r>
            <a:r>
              <a:rPr sz="1800" spc="-5" dirty="0">
                <a:solidFill>
                  <a:srgbClr val="FF0000"/>
                </a:solidFill>
                <a:latin typeface="Arial"/>
                <a:cs typeface="Arial"/>
              </a:rPr>
              <a:t> </a:t>
            </a:r>
            <a:r>
              <a:rPr sz="1800" spc="-20" dirty="0">
                <a:solidFill>
                  <a:srgbClr val="FF0000"/>
                </a:solidFill>
                <a:latin typeface="Arial"/>
                <a:cs typeface="Arial"/>
              </a:rPr>
              <a:t>nhận</a:t>
            </a:r>
            <a:endParaRPr sz="1800">
              <a:latin typeface="Arial"/>
              <a:cs typeface="Arial"/>
            </a:endParaRPr>
          </a:p>
          <a:p>
            <a:pPr>
              <a:lnSpc>
                <a:spcPct val="100000"/>
              </a:lnSpc>
            </a:pPr>
            <a:endParaRPr sz="1800">
              <a:latin typeface="Arial"/>
              <a:cs typeface="Arial"/>
            </a:endParaRPr>
          </a:p>
          <a:p>
            <a:pPr>
              <a:lnSpc>
                <a:spcPct val="100000"/>
              </a:lnSpc>
              <a:spcBef>
                <a:spcPts val="180"/>
              </a:spcBef>
            </a:pPr>
            <a:endParaRPr sz="1800">
              <a:latin typeface="Arial"/>
              <a:cs typeface="Arial"/>
            </a:endParaRPr>
          </a:p>
          <a:p>
            <a:pPr marL="12700">
              <a:lnSpc>
                <a:spcPct val="100000"/>
              </a:lnSpc>
            </a:pPr>
            <a:r>
              <a:rPr sz="1800" dirty="0">
                <a:solidFill>
                  <a:srgbClr val="FF0000"/>
                </a:solidFill>
                <a:latin typeface="Arial"/>
                <a:cs typeface="Arial"/>
              </a:rPr>
              <a:t>Không</a:t>
            </a:r>
            <a:r>
              <a:rPr sz="1800" spc="-20" dirty="0">
                <a:solidFill>
                  <a:srgbClr val="FF0000"/>
                </a:solidFill>
                <a:latin typeface="Arial"/>
                <a:cs typeface="Arial"/>
              </a:rPr>
              <a:t> </a:t>
            </a:r>
            <a:r>
              <a:rPr sz="1800" dirty="0">
                <a:solidFill>
                  <a:srgbClr val="FF0000"/>
                </a:solidFill>
                <a:latin typeface="Arial"/>
                <a:cs typeface="Arial"/>
              </a:rPr>
              <a:t>được</a:t>
            </a:r>
            <a:r>
              <a:rPr sz="1800" spc="-15" dirty="0">
                <a:solidFill>
                  <a:srgbClr val="FF0000"/>
                </a:solidFill>
                <a:latin typeface="Arial"/>
                <a:cs typeface="Arial"/>
              </a:rPr>
              <a:t> </a:t>
            </a:r>
            <a:r>
              <a:rPr sz="1800" dirty="0">
                <a:solidFill>
                  <a:srgbClr val="FF0000"/>
                </a:solidFill>
                <a:latin typeface="Arial"/>
                <a:cs typeface="Arial"/>
              </a:rPr>
              <a:t>mâu</a:t>
            </a:r>
            <a:r>
              <a:rPr sz="1800" spc="-20" dirty="0">
                <a:solidFill>
                  <a:srgbClr val="FF0000"/>
                </a:solidFill>
                <a:latin typeface="Arial"/>
                <a:cs typeface="Arial"/>
              </a:rPr>
              <a:t> </a:t>
            </a:r>
            <a:r>
              <a:rPr sz="1800" dirty="0">
                <a:solidFill>
                  <a:srgbClr val="FF0000"/>
                </a:solidFill>
                <a:latin typeface="Arial"/>
                <a:cs typeface="Arial"/>
              </a:rPr>
              <a:t>thuẫn</a:t>
            </a:r>
            <a:r>
              <a:rPr sz="1800" spc="-15" dirty="0">
                <a:solidFill>
                  <a:srgbClr val="FF0000"/>
                </a:solidFill>
                <a:latin typeface="Arial"/>
                <a:cs typeface="Arial"/>
              </a:rPr>
              <a:t> </a:t>
            </a:r>
            <a:r>
              <a:rPr sz="1800" dirty="0">
                <a:solidFill>
                  <a:srgbClr val="FF0000"/>
                </a:solidFill>
                <a:latin typeface="Arial"/>
                <a:cs typeface="Arial"/>
              </a:rPr>
              <a:t>lẫn</a:t>
            </a:r>
            <a:r>
              <a:rPr sz="1800" spc="-15" dirty="0">
                <a:solidFill>
                  <a:srgbClr val="FF0000"/>
                </a:solidFill>
                <a:latin typeface="Arial"/>
                <a:cs typeface="Arial"/>
              </a:rPr>
              <a:t> </a:t>
            </a:r>
            <a:r>
              <a:rPr sz="1800" spc="-20" dirty="0">
                <a:solidFill>
                  <a:srgbClr val="FF0000"/>
                </a:solidFill>
                <a:latin typeface="Arial"/>
                <a:cs typeface="Arial"/>
              </a:rPr>
              <a:t>nhau</a:t>
            </a:r>
            <a:endParaRPr sz="1800">
              <a:latin typeface="Arial"/>
              <a:cs typeface="Arial"/>
            </a:endParaRPr>
          </a:p>
        </p:txBody>
      </p:sp>
      <p:pic>
        <p:nvPicPr>
          <p:cNvPr id="7" name="object 7"/>
          <p:cNvPicPr/>
          <p:nvPr/>
        </p:nvPicPr>
        <p:blipFill>
          <a:blip r:embed="rId2" cstate="print"/>
          <a:stretch>
            <a:fillRect/>
          </a:stretch>
        </p:blipFill>
        <p:spPr>
          <a:xfrm>
            <a:off x="7072365" y="6286500"/>
            <a:ext cx="1571502" cy="428624"/>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728" y="38100"/>
            <a:ext cx="9114799" cy="6819899"/>
          </a:xfrm>
          <a:prstGeom prst="rect">
            <a:avLst/>
          </a:prstGeom>
        </p:spPr>
      </p:pic>
      <p:sp>
        <p:nvSpPr>
          <p:cNvPr id="3" name="object 3"/>
          <p:cNvSpPr txBox="1"/>
          <p:nvPr/>
        </p:nvSpPr>
        <p:spPr>
          <a:xfrm>
            <a:off x="2433944" y="250946"/>
            <a:ext cx="4794885" cy="534670"/>
          </a:xfrm>
          <a:prstGeom prst="rect">
            <a:avLst/>
          </a:prstGeom>
        </p:spPr>
        <p:txBody>
          <a:bodyPr vert="horz" wrap="square" lIns="0" tIns="16510" rIns="0" bIns="0" rtlCol="0">
            <a:spAutoFit/>
          </a:bodyPr>
          <a:lstStyle/>
          <a:p>
            <a:pPr marL="12700">
              <a:lnSpc>
                <a:spcPct val="100000"/>
              </a:lnSpc>
              <a:spcBef>
                <a:spcPts val="130"/>
              </a:spcBef>
            </a:pPr>
            <a:r>
              <a:rPr sz="1650" b="1" dirty="0">
                <a:latin typeface="Arial"/>
                <a:cs typeface="Arial"/>
              </a:rPr>
              <a:t>7.3.3</a:t>
            </a:r>
            <a:r>
              <a:rPr sz="1650" spc="170" dirty="0">
                <a:latin typeface="Times New Roman"/>
                <a:cs typeface="Times New Roman"/>
              </a:rPr>
              <a:t> </a:t>
            </a:r>
            <a:r>
              <a:rPr sz="1650" spc="-35" dirty="0">
                <a:latin typeface="SimSun"/>
                <a:cs typeface="SimSun"/>
              </a:rPr>
              <a:t>设计与开发输入 </a:t>
            </a:r>
            <a:r>
              <a:rPr sz="1650" b="1" spc="-10" dirty="0">
                <a:latin typeface="Arial"/>
                <a:cs typeface="Arial"/>
              </a:rPr>
              <a:t>(Inputs)</a:t>
            </a:r>
            <a:endParaRPr sz="1650">
              <a:latin typeface="Arial"/>
              <a:cs typeface="Arial"/>
            </a:endParaRPr>
          </a:p>
          <a:p>
            <a:pPr marL="12700">
              <a:lnSpc>
                <a:spcPct val="100000"/>
              </a:lnSpc>
              <a:spcBef>
                <a:spcPts val="10"/>
              </a:spcBef>
            </a:pPr>
            <a:r>
              <a:rPr sz="1650" b="1" dirty="0">
                <a:latin typeface="Arial"/>
                <a:cs typeface="Arial"/>
              </a:rPr>
              <a:t>7.3.3</a:t>
            </a:r>
            <a:r>
              <a:rPr sz="1650" spc="80" dirty="0">
                <a:latin typeface="Times New Roman"/>
                <a:cs typeface="Times New Roman"/>
              </a:rPr>
              <a:t> </a:t>
            </a:r>
            <a:r>
              <a:rPr sz="1650" b="1" dirty="0">
                <a:latin typeface="Arial"/>
                <a:cs typeface="Arial"/>
              </a:rPr>
              <a:t>Đầu</a:t>
            </a:r>
            <a:r>
              <a:rPr sz="1650" b="1" spc="35" dirty="0">
                <a:latin typeface="Arial"/>
                <a:cs typeface="Arial"/>
              </a:rPr>
              <a:t> </a:t>
            </a:r>
            <a:r>
              <a:rPr sz="1650" b="1" dirty="0">
                <a:latin typeface="Arial"/>
                <a:cs typeface="Arial"/>
              </a:rPr>
              <a:t>vào</a:t>
            </a:r>
            <a:r>
              <a:rPr sz="1650" spc="110" dirty="0">
                <a:latin typeface="Times New Roman"/>
                <a:cs typeface="Times New Roman"/>
              </a:rPr>
              <a:t> </a:t>
            </a:r>
            <a:r>
              <a:rPr sz="1650" b="1" dirty="0">
                <a:latin typeface="Arial"/>
                <a:cs typeface="Arial"/>
              </a:rPr>
              <a:t>của</a:t>
            </a:r>
            <a:r>
              <a:rPr sz="1650" b="1" spc="45" dirty="0">
                <a:latin typeface="Arial"/>
                <a:cs typeface="Arial"/>
              </a:rPr>
              <a:t> </a:t>
            </a:r>
            <a:r>
              <a:rPr sz="1650" b="1" dirty="0">
                <a:latin typeface="Arial"/>
                <a:cs typeface="Arial"/>
              </a:rPr>
              <a:t>thiết</a:t>
            </a:r>
            <a:r>
              <a:rPr sz="1650" b="1" spc="25" dirty="0">
                <a:latin typeface="Arial"/>
                <a:cs typeface="Arial"/>
              </a:rPr>
              <a:t> </a:t>
            </a:r>
            <a:r>
              <a:rPr sz="1650" b="1" dirty="0">
                <a:latin typeface="Arial"/>
                <a:cs typeface="Arial"/>
              </a:rPr>
              <a:t>kế</a:t>
            </a:r>
            <a:r>
              <a:rPr sz="1650" b="1" spc="50" dirty="0">
                <a:latin typeface="Arial"/>
                <a:cs typeface="Arial"/>
              </a:rPr>
              <a:t> </a:t>
            </a:r>
            <a:r>
              <a:rPr sz="1650" b="1" dirty="0">
                <a:latin typeface="Arial"/>
                <a:cs typeface="Arial"/>
              </a:rPr>
              <a:t>và</a:t>
            </a:r>
            <a:r>
              <a:rPr sz="1650" spc="120" dirty="0">
                <a:latin typeface="Times New Roman"/>
                <a:cs typeface="Times New Roman"/>
              </a:rPr>
              <a:t> </a:t>
            </a:r>
            <a:r>
              <a:rPr sz="1650" b="1" dirty="0">
                <a:latin typeface="Arial"/>
                <a:cs typeface="Arial"/>
              </a:rPr>
              <a:t>phát</a:t>
            </a:r>
            <a:r>
              <a:rPr sz="1650" spc="75" dirty="0">
                <a:latin typeface="Times New Roman"/>
                <a:cs typeface="Times New Roman"/>
              </a:rPr>
              <a:t> </a:t>
            </a:r>
            <a:r>
              <a:rPr sz="1650" b="1" dirty="0">
                <a:latin typeface="Arial"/>
                <a:cs typeface="Arial"/>
              </a:rPr>
              <a:t>triển</a:t>
            </a:r>
            <a:r>
              <a:rPr sz="1650" b="1" spc="35" dirty="0">
                <a:latin typeface="Arial"/>
                <a:cs typeface="Arial"/>
              </a:rPr>
              <a:t> </a:t>
            </a:r>
            <a:r>
              <a:rPr sz="1650" b="1" spc="-10" dirty="0">
                <a:latin typeface="Arial"/>
                <a:cs typeface="Arial"/>
              </a:rPr>
              <a:t>(Inputs)</a:t>
            </a:r>
            <a:endParaRPr sz="1650">
              <a:latin typeface="Arial"/>
              <a:cs typeface="Arial"/>
            </a:endParaRPr>
          </a:p>
        </p:txBody>
      </p:sp>
      <p:sp>
        <p:nvSpPr>
          <p:cNvPr id="4" name="object 4"/>
          <p:cNvSpPr txBox="1"/>
          <p:nvPr/>
        </p:nvSpPr>
        <p:spPr>
          <a:xfrm>
            <a:off x="2615574" y="1296411"/>
            <a:ext cx="2312035" cy="582930"/>
          </a:xfrm>
          <a:prstGeom prst="rect">
            <a:avLst/>
          </a:prstGeom>
        </p:spPr>
        <p:txBody>
          <a:bodyPr vert="horz" wrap="square" lIns="0" tIns="12065" rIns="0" bIns="0" rtlCol="0">
            <a:spAutoFit/>
          </a:bodyPr>
          <a:lstStyle/>
          <a:p>
            <a:pPr marL="804545">
              <a:lnSpc>
                <a:spcPts val="1150"/>
              </a:lnSpc>
              <a:spcBef>
                <a:spcPts val="95"/>
              </a:spcBef>
            </a:pPr>
            <a:r>
              <a:rPr sz="1000" spc="-20" dirty="0">
                <a:latin typeface="SimSun"/>
                <a:cs typeface="SimSun"/>
              </a:rPr>
              <a:t>外形、材料、工艺</a:t>
            </a:r>
            <a:endParaRPr sz="1000">
              <a:latin typeface="SimSun"/>
              <a:cs typeface="SimSun"/>
            </a:endParaRPr>
          </a:p>
          <a:p>
            <a:pPr marL="804545">
              <a:lnSpc>
                <a:spcPts val="1210"/>
              </a:lnSpc>
            </a:pPr>
            <a:r>
              <a:rPr sz="1000" dirty="0">
                <a:latin typeface="Calibri"/>
                <a:cs typeface="Calibri"/>
              </a:rPr>
              <a:t>Hình</a:t>
            </a:r>
            <a:r>
              <a:rPr sz="1000" spc="-25" dirty="0">
                <a:latin typeface="Calibri"/>
                <a:cs typeface="Calibri"/>
              </a:rPr>
              <a:t> </a:t>
            </a:r>
            <a:r>
              <a:rPr sz="1000" dirty="0">
                <a:latin typeface="Calibri"/>
                <a:cs typeface="Calibri"/>
              </a:rPr>
              <a:t>dạng,</a:t>
            </a:r>
            <a:r>
              <a:rPr sz="1000" spc="-25" dirty="0">
                <a:latin typeface="Calibri"/>
                <a:cs typeface="Calibri"/>
              </a:rPr>
              <a:t> </a:t>
            </a:r>
            <a:r>
              <a:rPr sz="1000" dirty="0">
                <a:latin typeface="Calibri"/>
                <a:cs typeface="Calibri"/>
              </a:rPr>
              <a:t>vật</a:t>
            </a:r>
            <a:r>
              <a:rPr sz="1000" spc="-20" dirty="0">
                <a:latin typeface="Calibri"/>
                <a:cs typeface="Calibri"/>
              </a:rPr>
              <a:t> </a:t>
            </a:r>
            <a:r>
              <a:rPr sz="1000" dirty="0">
                <a:latin typeface="Calibri"/>
                <a:cs typeface="Calibri"/>
              </a:rPr>
              <a:t>liệu,</a:t>
            </a:r>
            <a:r>
              <a:rPr sz="1000" spc="-15" dirty="0">
                <a:latin typeface="Calibri"/>
                <a:cs typeface="Calibri"/>
              </a:rPr>
              <a:t> </a:t>
            </a:r>
            <a:r>
              <a:rPr sz="1000" dirty="0">
                <a:latin typeface="Calibri"/>
                <a:cs typeface="Calibri"/>
              </a:rPr>
              <a:t>quy</a:t>
            </a:r>
            <a:r>
              <a:rPr sz="1000" spc="-25" dirty="0">
                <a:latin typeface="Calibri"/>
                <a:cs typeface="Calibri"/>
              </a:rPr>
              <a:t> </a:t>
            </a:r>
            <a:r>
              <a:rPr sz="1000" spc="-20" dirty="0">
                <a:latin typeface="Calibri"/>
                <a:cs typeface="Calibri"/>
              </a:rPr>
              <a:t>trìn</a:t>
            </a:r>
            <a:r>
              <a:rPr sz="1050" spc="-20" dirty="0">
                <a:latin typeface="Calibri"/>
                <a:cs typeface="Calibri"/>
              </a:rPr>
              <a:t>h</a:t>
            </a:r>
            <a:endParaRPr sz="1050">
              <a:latin typeface="Calibri"/>
              <a:cs typeface="Calibri"/>
            </a:endParaRPr>
          </a:p>
          <a:p>
            <a:pPr marL="12700">
              <a:lnSpc>
                <a:spcPct val="100000"/>
              </a:lnSpc>
              <a:spcBef>
                <a:spcPts val="830"/>
              </a:spcBef>
            </a:pPr>
            <a:r>
              <a:rPr sz="1000" spc="-20" dirty="0">
                <a:latin typeface="SimSun"/>
                <a:cs typeface="SimSun"/>
              </a:rPr>
              <a:t>企业要求</a:t>
            </a:r>
            <a:endParaRPr sz="1000">
              <a:latin typeface="SimSun"/>
              <a:cs typeface="SimSun"/>
            </a:endParaRPr>
          </a:p>
        </p:txBody>
      </p:sp>
      <p:sp>
        <p:nvSpPr>
          <p:cNvPr id="5" name="object 5"/>
          <p:cNvSpPr txBox="1"/>
          <p:nvPr/>
        </p:nvSpPr>
        <p:spPr>
          <a:xfrm>
            <a:off x="4337688" y="2021582"/>
            <a:ext cx="1779905" cy="673100"/>
          </a:xfrm>
          <a:prstGeom prst="rect">
            <a:avLst/>
          </a:prstGeom>
        </p:spPr>
        <p:txBody>
          <a:bodyPr vert="horz" wrap="square" lIns="0" tIns="12065" rIns="0" bIns="0" rtlCol="0">
            <a:spAutoFit/>
          </a:bodyPr>
          <a:lstStyle/>
          <a:p>
            <a:pPr marL="12700">
              <a:lnSpc>
                <a:spcPts val="1190"/>
              </a:lnSpc>
              <a:spcBef>
                <a:spcPts val="95"/>
              </a:spcBef>
            </a:pPr>
            <a:r>
              <a:rPr sz="1000" spc="-75" dirty="0">
                <a:latin typeface="SimSun"/>
                <a:cs typeface="SimSun"/>
              </a:rPr>
              <a:t>手套： </a:t>
            </a:r>
            <a:r>
              <a:rPr sz="1000" b="1" dirty="0">
                <a:latin typeface="Calibri"/>
                <a:cs typeface="Calibri"/>
              </a:rPr>
              <a:t>EN</a:t>
            </a:r>
            <a:r>
              <a:rPr sz="1000" spc="-50" dirty="0">
                <a:latin typeface="Times New Roman"/>
                <a:cs typeface="Times New Roman"/>
              </a:rPr>
              <a:t> </a:t>
            </a:r>
            <a:r>
              <a:rPr sz="1000" b="1" spc="-25" dirty="0">
                <a:latin typeface="Calibri"/>
                <a:cs typeface="Calibri"/>
              </a:rPr>
              <a:t>455</a:t>
            </a:r>
            <a:endParaRPr sz="1000">
              <a:latin typeface="Calibri"/>
              <a:cs typeface="Calibri"/>
            </a:endParaRPr>
          </a:p>
          <a:p>
            <a:pPr marL="12700">
              <a:lnSpc>
                <a:spcPts val="1190"/>
              </a:lnSpc>
            </a:pPr>
            <a:r>
              <a:rPr sz="1000" b="1" dirty="0">
                <a:latin typeface="Calibri"/>
                <a:cs typeface="Calibri"/>
              </a:rPr>
              <a:t>Găng</a:t>
            </a:r>
            <a:r>
              <a:rPr sz="1000" b="1" spc="-25" dirty="0">
                <a:latin typeface="Calibri"/>
                <a:cs typeface="Calibri"/>
              </a:rPr>
              <a:t> </a:t>
            </a:r>
            <a:r>
              <a:rPr sz="1000" b="1" dirty="0">
                <a:latin typeface="Calibri"/>
                <a:cs typeface="Calibri"/>
              </a:rPr>
              <a:t>tay:</a:t>
            </a:r>
            <a:r>
              <a:rPr sz="1000" spc="-45" dirty="0">
                <a:latin typeface="Times New Roman"/>
                <a:cs typeface="Times New Roman"/>
              </a:rPr>
              <a:t> </a:t>
            </a:r>
            <a:r>
              <a:rPr sz="1000" b="1" dirty="0">
                <a:latin typeface="Calibri"/>
                <a:cs typeface="Calibri"/>
              </a:rPr>
              <a:t>EN</a:t>
            </a:r>
            <a:r>
              <a:rPr sz="1000" spc="-45" dirty="0">
                <a:latin typeface="Times New Roman"/>
                <a:cs typeface="Times New Roman"/>
              </a:rPr>
              <a:t> </a:t>
            </a:r>
            <a:r>
              <a:rPr sz="1000" b="1" spc="-25" dirty="0">
                <a:latin typeface="Calibri"/>
                <a:cs typeface="Calibri"/>
              </a:rPr>
              <a:t>455</a:t>
            </a:r>
            <a:endParaRPr sz="1000">
              <a:latin typeface="Calibri"/>
              <a:cs typeface="Calibri"/>
            </a:endParaRPr>
          </a:p>
          <a:p>
            <a:pPr marL="12700">
              <a:lnSpc>
                <a:spcPts val="1190"/>
              </a:lnSpc>
              <a:spcBef>
                <a:spcPts val="350"/>
              </a:spcBef>
            </a:pPr>
            <a:r>
              <a:rPr sz="1000" spc="-5" dirty="0">
                <a:latin typeface="SimSun"/>
                <a:cs typeface="SimSun"/>
              </a:rPr>
              <a:t>输液器器：</a:t>
            </a:r>
            <a:r>
              <a:rPr sz="1000" b="1" spc="-10" dirty="0">
                <a:latin typeface="Calibri"/>
                <a:cs typeface="Calibri"/>
              </a:rPr>
              <a:t>EN</a:t>
            </a:r>
            <a:r>
              <a:rPr sz="1000" spc="-55" dirty="0">
                <a:latin typeface="Times New Roman"/>
                <a:cs typeface="Times New Roman"/>
              </a:rPr>
              <a:t> </a:t>
            </a:r>
            <a:r>
              <a:rPr sz="1000" b="1" dirty="0">
                <a:latin typeface="Calibri"/>
                <a:cs typeface="Calibri"/>
              </a:rPr>
              <a:t>ISO</a:t>
            </a:r>
            <a:r>
              <a:rPr sz="1000" spc="-30" dirty="0">
                <a:latin typeface="Times New Roman"/>
                <a:cs typeface="Times New Roman"/>
              </a:rPr>
              <a:t> </a:t>
            </a:r>
            <a:r>
              <a:rPr sz="1000" b="1" spc="-20" dirty="0">
                <a:latin typeface="Calibri"/>
                <a:cs typeface="Calibri"/>
              </a:rPr>
              <a:t>8536</a:t>
            </a:r>
            <a:endParaRPr sz="1000">
              <a:latin typeface="Calibri"/>
              <a:cs typeface="Calibri"/>
            </a:endParaRPr>
          </a:p>
          <a:p>
            <a:pPr marL="12700">
              <a:lnSpc>
                <a:spcPts val="1190"/>
              </a:lnSpc>
            </a:pPr>
            <a:r>
              <a:rPr sz="1000" b="1" dirty="0">
                <a:latin typeface="Calibri"/>
                <a:cs typeface="Calibri"/>
              </a:rPr>
              <a:t>Dụng</a:t>
            </a:r>
            <a:r>
              <a:rPr sz="1000" b="1" spc="-25" dirty="0">
                <a:latin typeface="Calibri"/>
                <a:cs typeface="Calibri"/>
              </a:rPr>
              <a:t> </a:t>
            </a:r>
            <a:r>
              <a:rPr sz="1000" b="1" dirty="0">
                <a:latin typeface="Calibri"/>
                <a:cs typeface="Calibri"/>
              </a:rPr>
              <a:t>cụ</a:t>
            </a:r>
            <a:r>
              <a:rPr sz="1000" b="1" spc="-25" dirty="0">
                <a:latin typeface="Calibri"/>
                <a:cs typeface="Calibri"/>
              </a:rPr>
              <a:t> </a:t>
            </a:r>
            <a:r>
              <a:rPr sz="1000" b="1" dirty="0">
                <a:latin typeface="Calibri"/>
                <a:cs typeface="Calibri"/>
              </a:rPr>
              <a:t>truyền</a:t>
            </a:r>
            <a:r>
              <a:rPr sz="1000" b="1" spc="-25" dirty="0">
                <a:latin typeface="Calibri"/>
                <a:cs typeface="Calibri"/>
              </a:rPr>
              <a:t> </a:t>
            </a:r>
            <a:r>
              <a:rPr sz="1000" b="1" dirty="0">
                <a:latin typeface="Calibri"/>
                <a:cs typeface="Calibri"/>
              </a:rPr>
              <a:t>dịch:</a:t>
            </a:r>
            <a:r>
              <a:rPr sz="1000" spc="-50" dirty="0">
                <a:latin typeface="Times New Roman"/>
                <a:cs typeface="Times New Roman"/>
              </a:rPr>
              <a:t> </a:t>
            </a:r>
            <a:r>
              <a:rPr sz="1000" b="1" dirty="0">
                <a:latin typeface="Calibri"/>
                <a:cs typeface="Calibri"/>
              </a:rPr>
              <a:t>EN</a:t>
            </a:r>
            <a:r>
              <a:rPr sz="1000" spc="-30" dirty="0">
                <a:latin typeface="Times New Roman"/>
                <a:cs typeface="Times New Roman"/>
              </a:rPr>
              <a:t> </a:t>
            </a:r>
            <a:r>
              <a:rPr sz="1000" b="1" dirty="0">
                <a:latin typeface="Calibri"/>
                <a:cs typeface="Calibri"/>
              </a:rPr>
              <a:t>ISO</a:t>
            </a:r>
            <a:r>
              <a:rPr sz="1000" spc="-50" dirty="0">
                <a:latin typeface="Times New Roman"/>
                <a:cs typeface="Times New Roman"/>
              </a:rPr>
              <a:t> </a:t>
            </a:r>
            <a:r>
              <a:rPr sz="1000" b="1" spc="-20" dirty="0">
                <a:latin typeface="Calibri"/>
                <a:cs typeface="Calibri"/>
              </a:rPr>
              <a:t>8536</a:t>
            </a:r>
            <a:endParaRPr sz="1000">
              <a:latin typeface="Calibri"/>
              <a:cs typeface="Calibri"/>
            </a:endParaRPr>
          </a:p>
        </p:txBody>
      </p:sp>
      <p:sp>
        <p:nvSpPr>
          <p:cNvPr id="6" name="object 6"/>
          <p:cNvSpPr txBox="1"/>
          <p:nvPr/>
        </p:nvSpPr>
        <p:spPr>
          <a:xfrm>
            <a:off x="2687576" y="2530221"/>
            <a:ext cx="531495" cy="177800"/>
          </a:xfrm>
          <a:prstGeom prst="rect">
            <a:avLst/>
          </a:prstGeom>
        </p:spPr>
        <p:txBody>
          <a:bodyPr vert="horz" wrap="square" lIns="0" tIns="12065" rIns="0" bIns="0" rtlCol="0">
            <a:spAutoFit/>
          </a:bodyPr>
          <a:lstStyle/>
          <a:p>
            <a:pPr marL="12700">
              <a:lnSpc>
                <a:spcPct val="100000"/>
              </a:lnSpc>
              <a:spcBef>
                <a:spcPts val="95"/>
              </a:spcBef>
            </a:pPr>
            <a:r>
              <a:rPr sz="1000" spc="-20" dirty="0">
                <a:latin typeface="SimSun"/>
                <a:cs typeface="SimSun"/>
              </a:rPr>
              <a:t>产品标准</a:t>
            </a:r>
            <a:endParaRPr sz="1000">
              <a:latin typeface="SimSun"/>
              <a:cs typeface="SimSun"/>
            </a:endParaRPr>
          </a:p>
        </p:txBody>
      </p:sp>
      <p:sp>
        <p:nvSpPr>
          <p:cNvPr id="7" name="object 7"/>
          <p:cNvSpPr txBox="1"/>
          <p:nvPr/>
        </p:nvSpPr>
        <p:spPr>
          <a:xfrm>
            <a:off x="2687576" y="3184398"/>
            <a:ext cx="531495" cy="177800"/>
          </a:xfrm>
          <a:prstGeom prst="rect">
            <a:avLst/>
          </a:prstGeom>
        </p:spPr>
        <p:txBody>
          <a:bodyPr vert="horz" wrap="square" lIns="0" tIns="12065" rIns="0" bIns="0" rtlCol="0">
            <a:spAutoFit/>
          </a:bodyPr>
          <a:lstStyle/>
          <a:p>
            <a:pPr marL="12700">
              <a:lnSpc>
                <a:spcPct val="100000"/>
              </a:lnSpc>
              <a:spcBef>
                <a:spcPts val="95"/>
              </a:spcBef>
            </a:pPr>
            <a:r>
              <a:rPr sz="1000" spc="-20" dirty="0">
                <a:latin typeface="SimSun"/>
                <a:cs typeface="SimSun"/>
              </a:rPr>
              <a:t>通用标准</a:t>
            </a:r>
            <a:endParaRPr sz="1000">
              <a:latin typeface="SimSun"/>
              <a:cs typeface="SimSun"/>
            </a:endParaRPr>
          </a:p>
        </p:txBody>
      </p:sp>
      <p:sp>
        <p:nvSpPr>
          <p:cNvPr id="8" name="object 8"/>
          <p:cNvSpPr txBox="1"/>
          <p:nvPr/>
        </p:nvSpPr>
        <p:spPr>
          <a:xfrm>
            <a:off x="2039233" y="3603499"/>
            <a:ext cx="1798320" cy="177800"/>
          </a:xfrm>
          <a:prstGeom prst="rect">
            <a:avLst/>
          </a:prstGeom>
        </p:spPr>
        <p:txBody>
          <a:bodyPr vert="horz" wrap="square" lIns="0" tIns="12065" rIns="0" bIns="0" rtlCol="0">
            <a:spAutoFit/>
          </a:bodyPr>
          <a:lstStyle/>
          <a:p>
            <a:pPr marL="12700">
              <a:lnSpc>
                <a:spcPct val="100000"/>
              </a:lnSpc>
              <a:spcBef>
                <a:spcPts val="95"/>
              </a:spcBef>
            </a:pPr>
            <a:r>
              <a:rPr sz="1000" spc="-15" dirty="0">
                <a:latin typeface="SimSun"/>
                <a:cs typeface="SimSun"/>
              </a:rPr>
              <a:t>电气安全/无菌产品/生物相容性</a:t>
            </a:r>
            <a:endParaRPr sz="1000">
              <a:latin typeface="SimSun"/>
              <a:cs typeface="SimSun"/>
            </a:endParaRPr>
          </a:p>
        </p:txBody>
      </p:sp>
      <p:sp>
        <p:nvSpPr>
          <p:cNvPr id="9" name="object 9"/>
          <p:cNvSpPr txBox="1"/>
          <p:nvPr/>
        </p:nvSpPr>
        <p:spPr>
          <a:xfrm>
            <a:off x="5166491" y="3178299"/>
            <a:ext cx="2151380" cy="1344295"/>
          </a:xfrm>
          <a:prstGeom prst="rect">
            <a:avLst/>
          </a:prstGeom>
        </p:spPr>
        <p:txBody>
          <a:bodyPr vert="horz" wrap="square" lIns="0" tIns="13335" rIns="0" bIns="0" rtlCol="0">
            <a:spAutoFit/>
          </a:bodyPr>
          <a:lstStyle/>
          <a:p>
            <a:pPr marL="12700">
              <a:lnSpc>
                <a:spcPts val="955"/>
              </a:lnSpc>
              <a:spcBef>
                <a:spcPts val="105"/>
              </a:spcBef>
            </a:pPr>
            <a:r>
              <a:rPr sz="800" spc="-40" dirty="0">
                <a:latin typeface="SimSun"/>
                <a:cs typeface="SimSun"/>
              </a:rPr>
              <a:t>生物相容性 </a:t>
            </a:r>
            <a:r>
              <a:rPr sz="800" b="1" dirty="0">
                <a:latin typeface="Arial"/>
                <a:cs typeface="Arial"/>
              </a:rPr>
              <a:t>EN</a:t>
            </a:r>
            <a:r>
              <a:rPr sz="800" spc="20" dirty="0">
                <a:latin typeface="Times New Roman"/>
                <a:cs typeface="Times New Roman"/>
              </a:rPr>
              <a:t> </a:t>
            </a:r>
            <a:r>
              <a:rPr sz="800" b="1" dirty="0">
                <a:latin typeface="Arial"/>
                <a:cs typeface="Arial"/>
              </a:rPr>
              <a:t>ISO</a:t>
            </a:r>
            <a:r>
              <a:rPr sz="800" spc="15" dirty="0">
                <a:latin typeface="Times New Roman"/>
                <a:cs typeface="Times New Roman"/>
              </a:rPr>
              <a:t> </a:t>
            </a:r>
            <a:r>
              <a:rPr sz="800" b="1" spc="-10" dirty="0">
                <a:latin typeface="Arial"/>
                <a:cs typeface="Arial"/>
              </a:rPr>
              <a:t>10993</a:t>
            </a:r>
            <a:endParaRPr sz="800">
              <a:latin typeface="Arial"/>
              <a:cs typeface="Arial"/>
            </a:endParaRPr>
          </a:p>
          <a:p>
            <a:pPr marL="12700">
              <a:lnSpc>
                <a:spcPts val="955"/>
              </a:lnSpc>
            </a:pPr>
            <a:r>
              <a:rPr sz="800" b="1" dirty="0">
                <a:latin typeface="Arial"/>
                <a:cs typeface="Arial"/>
              </a:rPr>
              <a:t>Tính</a:t>
            </a:r>
            <a:r>
              <a:rPr sz="800" spc="5" dirty="0">
                <a:latin typeface="Times New Roman"/>
                <a:cs typeface="Times New Roman"/>
              </a:rPr>
              <a:t> </a:t>
            </a:r>
            <a:r>
              <a:rPr sz="800" b="1" dirty="0">
                <a:latin typeface="Arial"/>
                <a:cs typeface="Arial"/>
              </a:rPr>
              <a:t>tương</a:t>
            </a:r>
            <a:r>
              <a:rPr sz="800" b="1" spc="-20" dirty="0">
                <a:latin typeface="Arial"/>
                <a:cs typeface="Arial"/>
              </a:rPr>
              <a:t> </a:t>
            </a:r>
            <a:r>
              <a:rPr sz="800" b="1" dirty="0">
                <a:latin typeface="Arial"/>
                <a:cs typeface="Arial"/>
              </a:rPr>
              <a:t>thích</a:t>
            </a:r>
            <a:r>
              <a:rPr sz="800" spc="5" dirty="0">
                <a:latin typeface="Times New Roman"/>
                <a:cs typeface="Times New Roman"/>
              </a:rPr>
              <a:t> </a:t>
            </a:r>
            <a:r>
              <a:rPr sz="800" b="1" dirty="0">
                <a:latin typeface="Arial"/>
                <a:cs typeface="Arial"/>
              </a:rPr>
              <a:t>sinh</a:t>
            </a:r>
            <a:r>
              <a:rPr sz="800" spc="10" dirty="0">
                <a:latin typeface="Times New Roman"/>
                <a:cs typeface="Times New Roman"/>
              </a:rPr>
              <a:t> </a:t>
            </a:r>
            <a:r>
              <a:rPr sz="800" b="1" dirty="0">
                <a:latin typeface="Arial"/>
                <a:cs typeface="Arial"/>
              </a:rPr>
              <a:t>học</a:t>
            </a:r>
            <a:r>
              <a:rPr sz="800" b="1" spc="-10" dirty="0">
                <a:latin typeface="Arial"/>
                <a:cs typeface="Arial"/>
              </a:rPr>
              <a:t> </a:t>
            </a:r>
            <a:r>
              <a:rPr sz="800" b="1" dirty="0">
                <a:latin typeface="Arial"/>
                <a:cs typeface="Arial"/>
              </a:rPr>
              <a:t>EN</a:t>
            </a:r>
            <a:r>
              <a:rPr sz="800" spc="5" dirty="0">
                <a:latin typeface="Times New Roman"/>
                <a:cs typeface="Times New Roman"/>
              </a:rPr>
              <a:t> </a:t>
            </a:r>
            <a:r>
              <a:rPr sz="800" b="1" dirty="0">
                <a:latin typeface="Arial"/>
                <a:cs typeface="Arial"/>
              </a:rPr>
              <a:t>ISO</a:t>
            </a:r>
            <a:r>
              <a:rPr sz="800" spc="15" dirty="0">
                <a:latin typeface="Times New Roman"/>
                <a:cs typeface="Times New Roman"/>
              </a:rPr>
              <a:t> </a:t>
            </a:r>
            <a:r>
              <a:rPr sz="800" b="1" spc="-10" dirty="0">
                <a:latin typeface="Arial"/>
                <a:cs typeface="Arial"/>
              </a:rPr>
              <a:t>10993</a:t>
            </a:r>
            <a:endParaRPr sz="800">
              <a:latin typeface="Arial"/>
              <a:cs typeface="Arial"/>
            </a:endParaRPr>
          </a:p>
          <a:p>
            <a:pPr marL="12700">
              <a:lnSpc>
                <a:spcPts val="955"/>
              </a:lnSpc>
              <a:spcBef>
                <a:spcPts val="254"/>
              </a:spcBef>
            </a:pPr>
            <a:r>
              <a:rPr sz="800" spc="-70" dirty="0">
                <a:latin typeface="SimSun"/>
                <a:cs typeface="SimSun"/>
              </a:rPr>
              <a:t>灭菌 </a:t>
            </a:r>
            <a:r>
              <a:rPr sz="800" b="1" dirty="0">
                <a:latin typeface="Arial"/>
                <a:cs typeface="Arial"/>
              </a:rPr>
              <a:t>EN</a:t>
            </a:r>
            <a:r>
              <a:rPr sz="800" spc="-15" dirty="0">
                <a:latin typeface="Times New Roman"/>
                <a:cs typeface="Times New Roman"/>
              </a:rPr>
              <a:t> </a:t>
            </a:r>
            <a:r>
              <a:rPr sz="800" b="1" dirty="0">
                <a:latin typeface="Arial"/>
                <a:cs typeface="Arial"/>
              </a:rPr>
              <a:t>ISO</a:t>
            </a:r>
            <a:r>
              <a:rPr sz="800" spc="-10" dirty="0">
                <a:latin typeface="Times New Roman"/>
                <a:cs typeface="Times New Roman"/>
              </a:rPr>
              <a:t> </a:t>
            </a:r>
            <a:r>
              <a:rPr sz="800" b="1" dirty="0">
                <a:latin typeface="Arial"/>
                <a:cs typeface="Arial"/>
              </a:rPr>
              <a:t>11135/11137</a:t>
            </a:r>
            <a:r>
              <a:rPr sz="800" spc="50" dirty="0">
                <a:latin typeface="Times New Roman"/>
                <a:cs typeface="Times New Roman"/>
              </a:rPr>
              <a:t> </a:t>
            </a:r>
            <a:r>
              <a:rPr sz="800" spc="-10" dirty="0">
                <a:latin typeface="SimSun"/>
                <a:cs typeface="SimSun"/>
              </a:rPr>
              <a:t>，净化车间</a:t>
            </a:r>
            <a:endParaRPr sz="800">
              <a:latin typeface="SimSun"/>
              <a:cs typeface="SimSun"/>
            </a:endParaRPr>
          </a:p>
          <a:p>
            <a:pPr marL="12700">
              <a:lnSpc>
                <a:spcPts val="955"/>
              </a:lnSpc>
            </a:pPr>
            <a:r>
              <a:rPr sz="800" b="1" dirty="0">
                <a:latin typeface="Arial"/>
                <a:cs typeface="Arial"/>
              </a:rPr>
              <a:t>Khử</a:t>
            </a:r>
            <a:r>
              <a:rPr sz="800" b="1" spc="-35" dirty="0">
                <a:latin typeface="Arial"/>
                <a:cs typeface="Arial"/>
              </a:rPr>
              <a:t> </a:t>
            </a:r>
            <a:r>
              <a:rPr sz="800" b="1" dirty="0">
                <a:latin typeface="Arial"/>
                <a:cs typeface="Arial"/>
              </a:rPr>
              <a:t>trùng</a:t>
            </a:r>
            <a:r>
              <a:rPr sz="800" spc="-5" dirty="0">
                <a:latin typeface="Times New Roman"/>
                <a:cs typeface="Times New Roman"/>
              </a:rPr>
              <a:t> </a:t>
            </a:r>
            <a:r>
              <a:rPr sz="800" b="1" dirty="0">
                <a:latin typeface="Arial"/>
                <a:cs typeface="Arial"/>
              </a:rPr>
              <a:t>EN</a:t>
            </a:r>
            <a:r>
              <a:rPr sz="800" spc="-5" dirty="0">
                <a:latin typeface="Times New Roman"/>
                <a:cs typeface="Times New Roman"/>
              </a:rPr>
              <a:t> </a:t>
            </a:r>
            <a:r>
              <a:rPr sz="800" b="1" dirty="0">
                <a:latin typeface="Arial"/>
                <a:cs typeface="Arial"/>
              </a:rPr>
              <a:t>ISO</a:t>
            </a:r>
            <a:r>
              <a:rPr sz="800" spc="5" dirty="0">
                <a:latin typeface="Times New Roman"/>
                <a:cs typeface="Times New Roman"/>
              </a:rPr>
              <a:t> </a:t>
            </a:r>
            <a:r>
              <a:rPr sz="800" b="1" dirty="0">
                <a:latin typeface="Arial"/>
                <a:cs typeface="Arial"/>
              </a:rPr>
              <a:t>11135/11137,</a:t>
            </a:r>
            <a:r>
              <a:rPr sz="800" spc="60" dirty="0">
                <a:latin typeface="Times New Roman"/>
                <a:cs typeface="Times New Roman"/>
              </a:rPr>
              <a:t> </a:t>
            </a:r>
            <a:r>
              <a:rPr sz="800" b="1" dirty="0">
                <a:latin typeface="Arial"/>
                <a:cs typeface="Arial"/>
              </a:rPr>
              <a:t>phòng</a:t>
            </a:r>
            <a:r>
              <a:rPr sz="800" spc="-15" dirty="0">
                <a:latin typeface="Times New Roman"/>
                <a:cs typeface="Times New Roman"/>
              </a:rPr>
              <a:t> </a:t>
            </a:r>
            <a:r>
              <a:rPr sz="800" b="1" spc="-20" dirty="0">
                <a:latin typeface="Arial"/>
                <a:cs typeface="Arial"/>
              </a:rPr>
              <a:t>sạch</a:t>
            </a:r>
            <a:endParaRPr sz="800">
              <a:latin typeface="Arial"/>
              <a:cs typeface="Arial"/>
            </a:endParaRPr>
          </a:p>
          <a:p>
            <a:pPr marL="12700">
              <a:lnSpc>
                <a:spcPct val="100000"/>
              </a:lnSpc>
              <a:spcBef>
                <a:spcPts val="405"/>
              </a:spcBef>
            </a:pPr>
            <a:r>
              <a:rPr sz="800" b="1" dirty="0">
                <a:latin typeface="Arial"/>
                <a:cs typeface="Arial"/>
              </a:rPr>
              <a:t>ISO</a:t>
            </a:r>
            <a:r>
              <a:rPr sz="800" dirty="0">
                <a:latin typeface="Times New Roman"/>
                <a:cs typeface="Times New Roman"/>
              </a:rPr>
              <a:t> </a:t>
            </a:r>
            <a:r>
              <a:rPr sz="800" b="1" spc="-10" dirty="0">
                <a:latin typeface="Arial"/>
                <a:cs typeface="Arial"/>
              </a:rPr>
              <a:t>14644</a:t>
            </a:r>
            <a:endParaRPr sz="800">
              <a:latin typeface="Arial"/>
              <a:cs typeface="Arial"/>
            </a:endParaRPr>
          </a:p>
          <a:p>
            <a:pPr marL="12700">
              <a:lnSpc>
                <a:spcPct val="100000"/>
              </a:lnSpc>
            </a:pPr>
            <a:r>
              <a:rPr sz="800" b="1" dirty="0">
                <a:latin typeface="Arial"/>
                <a:cs typeface="Arial"/>
              </a:rPr>
              <a:t>Tiêu</a:t>
            </a:r>
            <a:r>
              <a:rPr sz="800" spc="5" dirty="0">
                <a:latin typeface="Times New Roman"/>
                <a:cs typeface="Times New Roman"/>
              </a:rPr>
              <a:t> </a:t>
            </a:r>
            <a:r>
              <a:rPr sz="800" b="1" dirty="0">
                <a:latin typeface="Arial"/>
                <a:cs typeface="Arial"/>
              </a:rPr>
              <a:t>chuẩn</a:t>
            </a:r>
            <a:r>
              <a:rPr sz="800" b="1" spc="-15" dirty="0">
                <a:latin typeface="Arial"/>
                <a:cs typeface="Arial"/>
              </a:rPr>
              <a:t> </a:t>
            </a:r>
            <a:r>
              <a:rPr sz="800" b="1" spc="-10" dirty="0">
                <a:latin typeface="Arial"/>
                <a:cs typeface="Arial"/>
              </a:rPr>
              <a:t>ISO14644</a:t>
            </a:r>
            <a:endParaRPr sz="800">
              <a:latin typeface="Arial"/>
              <a:cs typeface="Arial"/>
            </a:endParaRPr>
          </a:p>
          <a:p>
            <a:pPr marL="12700">
              <a:lnSpc>
                <a:spcPts val="955"/>
              </a:lnSpc>
              <a:spcBef>
                <a:spcPts val="45"/>
              </a:spcBef>
            </a:pPr>
            <a:r>
              <a:rPr sz="800" spc="-45" dirty="0">
                <a:latin typeface="SimSun"/>
                <a:cs typeface="SimSun"/>
              </a:rPr>
              <a:t>无菌包装 </a:t>
            </a:r>
            <a:r>
              <a:rPr sz="800" b="1" dirty="0">
                <a:latin typeface="Arial"/>
                <a:cs typeface="Arial"/>
              </a:rPr>
              <a:t>EN</a:t>
            </a:r>
            <a:r>
              <a:rPr sz="800" spc="20" dirty="0">
                <a:latin typeface="Times New Roman"/>
                <a:cs typeface="Times New Roman"/>
              </a:rPr>
              <a:t> </a:t>
            </a:r>
            <a:r>
              <a:rPr sz="800" b="1" dirty="0">
                <a:latin typeface="Arial"/>
                <a:cs typeface="Arial"/>
              </a:rPr>
              <a:t>ISO</a:t>
            </a:r>
            <a:r>
              <a:rPr sz="800" spc="15" dirty="0">
                <a:latin typeface="Times New Roman"/>
                <a:cs typeface="Times New Roman"/>
              </a:rPr>
              <a:t> </a:t>
            </a:r>
            <a:r>
              <a:rPr sz="800" b="1" spc="-20" dirty="0">
                <a:latin typeface="Arial"/>
                <a:cs typeface="Arial"/>
              </a:rPr>
              <a:t>11607</a:t>
            </a:r>
            <a:endParaRPr sz="800">
              <a:latin typeface="Arial"/>
              <a:cs typeface="Arial"/>
            </a:endParaRPr>
          </a:p>
          <a:p>
            <a:pPr marL="12700">
              <a:lnSpc>
                <a:spcPts val="955"/>
              </a:lnSpc>
            </a:pPr>
            <a:r>
              <a:rPr sz="800" b="1" dirty="0">
                <a:latin typeface="Arial"/>
                <a:cs typeface="Arial"/>
              </a:rPr>
              <a:t>Bao</a:t>
            </a:r>
            <a:r>
              <a:rPr sz="800" spc="15" dirty="0">
                <a:latin typeface="Times New Roman"/>
                <a:cs typeface="Times New Roman"/>
              </a:rPr>
              <a:t> </a:t>
            </a:r>
            <a:r>
              <a:rPr sz="800" b="1" dirty="0">
                <a:latin typeface="Arial"/>
                <a:cs typeface="Arial"/>
              </a:rPr>
              <a:t>bì</a:t>
            </a:r>
            <a:r>
              <a:rPr sz="800" spc="15" dirty="0">
                <a:latin typeface="Times New Roman"/>
                <a:cs typeface="Times New Roman"/>
              </a:rPr>
              <a:t> </a:t>
            </a:r>
            <a:r>
              <a:rPr sz="800" b="1" dirty="0">
                <a:latin typeface="Arial"/>
                <a:cs typeface="Arial"/>
              </a:rPr>
              <a:t>vô</a:t>
            </a:r>
            <a:r>
              <a:rPr sz="800" spc="20" dirty="0">
                <a:latin typeface="Times New Roman"/>
                <a:cs typeface="Times New Roman"/>
              </a:rPr>
              <a:t> </a:t>
            </a:r>
            <a:r>
              <a:rPr sz="800" b="1" dirty="0">
                <a:latin typeface="Arial"/>
                <a:cs typeface="Arial"/>
              </a:rPr>
              <a:t>trùng</a:t>
            </a:r>
            <a:r>
              <a:rPr sz="800" dirty="0">
                <a:latin typeface="Times New Roman"/>
                <a:cs typeface="Times New Roman"/>
              </a:rPr>
              <a:t> </a:t>
            </a:r>
            <a:r>
              <a:rPr sz="800" b="1" dirty="0">
                <a:latin typeface="Arial"/>
                <a:cs typeface="Arial"/>
              </a:rPr>
              <a:t>EN</a:t>
            </a:r>
            <a:r>
              <a:rPr sz="800" spc="15" dirty="0">
                <a:latin typeface="Times New Roman"/>
                <a:cs typeface="Times New Roman"/>
              </a:rPr>
              <a:t> </a:t>
            </a:r>
            <a:r>
              <a:rPr sz="800" b="1" dirty="0">
                <a:latin typeface="Arial"/>
                <a:cs typeface="Arial"/>
              </a:rPr>
              <a:t>ISO</a:t>
            </a:r>
            <a:r>
              <a:rPr sz="800" spc="5" dirty="0">
                <a:latin typeface="Times New Roman"/>
                <a:cs typeface="Times New Roman"/>
              </a:rPr>
              <a:t> </a:t>
            </a:r>
            <a:r>
              <a:rPr sz="800" b="1" spc="-20" dirty="0">
                <a:latin typeface="Arial"/>
                <a:cs typeface="Arial"/>
              </a:rPr>
              <a:t>11607</a:t>
            </a:r>
            <a:endParaRPr sz="800">
              <a:latin typeface="Arial"/>
              <a:cs typeface="Arial"/>
            </a:endParaRPr>
          </a:p>
          <a:p>
            <a:pPr marL="12700">
              <a:lnSpc>
                <a:spcPts val="955"/>
              </a:lnSpc>
              <a:spcBef>
                <a:spcPts val="120"/>
              </a:spcBef>
            </a:pPr>
            <a:r>
              <a:rPr sz="800" spc="-45" dirty="0">
                <a:latin typeface="SimSun"/>
                <a:cs typeface="SimSun"/>
              </a:rPr>
              <a:t>标签要求 </a:t>
            </a:r>
            <a:r>
              <a:rPr sz="800" b="1" dirty="0">
                <a:latin typeface="Arial"/>
                <a:cs typeface="Arial"/>
              </a:rPr>
              <a:t>EN</a:t>
            </a:r>
            <a:r>
              <a:rPr sz="800" spc="15" dirty="0">
                <a:latin typeface="Times New Roman"/>
                <a:cs typeface="Times New Roman"/>
              </a:rPr>
              <a:t> </a:t>
            </a:r>
            <a:r>
              <a:rPr sz="800" b="1" dirty="0">
                <a:latin typeface="Arial"/>
                <a:cs typeface="Arial"/>
              </a:rPr>
              <a:t>980</a:t>
            </a:r>
            <a:r>
              <a:rPr sz="800" spc="254" dirty="0">
                <a:latin typeface="Times New Roman"/>
                <a:cs typeface="Times New Roman"/>
              </a:rPr>
              <a:t> </a:t>
            </a:r>
            <a:r>
              <a:rPr sz="800" b="1" spc="-10" dirty="0">
                <a:latin typeface="Arial"/>
                <a:cs typeface="Arial"/>
              </a:rPr>
              <a:t>EN1041</a:t>
            </a:r>
            <a:endParaRPr sz="800">
              <a:latin typeface="Arial"/>
              <a:cs typeface="Arial"/>
            </a:endParaRPr>
          </a:p>
          <a:p>
            <a:pPr marL="12700">
              <a:lnSpc>
                <a:spcPts val="955"/>
              </a:lnSpc>
            </a:pPr>
            <a:r>
              <a:rPr sz="800" b="1" dirty="0">
                <a:latin typeface="Arial"/>
                <a:cs typeface="Arial"/>
              </a:rPr>
              <a:t>Yêu</a:t>
            </a:r>
            <a:r>
              <a:rPr sz="800" spc="25" dirty="0">
                <a:latin typeface="Times New Roman"/>
                <a:cs typeface="Times New Roman"/>
              </a:rPr>
              <a:t> </a:t>
            </a:r>
            <a:r>
              <a:rPr sz="800" b="1" dirty="0">
                <a:latin typeface="Arial"/>
                <a:cs typeface="Arial"/>
              </a:rPr>
              <a:t>cầu</a:t>
            </a:r>
            <a:r>
              <a:rPr sz="800" b="1" spc="-10" dirty="0">
                <a:latin typeface="Arial"/>
                <a:cs typeface="Arial"/>
              </a:rPr>
              <a:t> </a:t>
            </a:r>
            <a:r>
              <a:rPr sz="800" b="1" dirty="0">
                <a:latin typeface="Arial"/>
                <a:cs typeface="Arial"/>
              </a:rPr>
              <a:t>nhãn</a:t>
            </a:r>
            <a:r>
              <a:rPr sz="800" spc="5" dirty="0">
                <a:latin typeface="Times New Roman"/>
                <a:cs typeface="Times New Roman"/>
              </a:rPr>
              <a:t> </a:t>
            </a:r>
            <a:r>
              <a:rPr sz="800" b="1" dirty="0">
                <a:latin typeface="Arial"/>
                <a:cs typeface="Arial"/>
              </a:rPr>
              <a:t>mác</a:t>
            </a:r>
            <a:r>
              <a:rPr sz="800" spc="10" dirty="0">
                <a:latin typeface="Times New Roman"/>
                <a:cs typeface="Times New Roman"/>
              </a:rPr>
              <a:t> </a:t>
            </a:r>
            <a:r>
              <a:rPr sz="800" b="1" dirty="0">
                <a:latin typeface="Arial"/>
                <a:cs typeface="Arial"/>
              </a:rPr>
              <a:t>EN</a:t>
            </a:r>
            <a:r>
              <a:rPr sz="800" spc="5" dirty="0">
                <a:latin typeface="Times New Roman"/>
                <a:cs typeface="Times New Roman"/>
              </a:rPr>
              <a:t> </a:t>
            </a:r>
            <a:r>
              <a:rPr sz="800" b="1" dirty="0">
                <a:latin typeface="Arial"/>
                <a:cs typeface="Arial"/>
              </a:rPr>
              <a:t>980</a:t>
            </a:r>
            <a:r>
              <a:rPr sz="800" spc="235" dirty="0">
                <a:latin typeface="Times New Roman"/>
                <a:cs typeface="Times New Roman"/>
              </a:rPr>
              <a:t> </a:t>
            </a:r>
            <a:r>
              <a:rPr sz="800" b="1" spc="-10" dirty="0">
                <a:latin typeface="Arial"/>
                <a:cs typeface="Arial"/>
              </a:rPr>
              <a:t>EN1041</a:t>
            </a:r>
            <a:endParaRPr sz="800">
              <a:latin typeface="Arial"/>
              <a:cs typeface="Arial"/>
            </a:endParaRPr>
          </a:p>
        </p:txBody>
      </p:sp>
      <p:sp>
        <p:nvSpPr>
          <p:cNvPr id="10" name="object 10"/>
          <p:cNvSpPr txBox="1"/>
          <p:nvPr/>
        </p:nvSpPr>
        <p:spPr>
          <a:xfrm>
            <a:off x="2687588" y="4542530"/>
            <a:ext cx="531495" cy="177800"/>
          </a:xfrm>
          <a:prstGeom prst="rect">
            <a:avLst/>
          </a:prstGeom>
        </p:spPr>
        <p:txBody>
          <a:bodyPr vert="horz" wrap="square" lIns="0" tIns="12065" rIns="0" bIns="0" rtlCol="0">
            <a:spAutoFit/>
          </a:bodyPr>
          <a:lstStyle/>
          <a:p>
            <a:pPr marL="12700">
              <a:lnSpc>
                <a:spcPct val="100000"/>
              </a:lnSpc>
              <a:spcBef>
                <a:spcPts val="95"/>
              </a:spcBef>
            </a:pPr>
            <a:r>
              <a:rPr sz="1000" spc="-20" dirty="0">
                <a:latin typeface="SimSun"/>
                <a:cs typeface="SimSun"/>
              </a:rPr>
              <a:t>风险管理</a:t>
            </a:r>
            <a:endParaRPr sz="1000">
              <a:latin typeface="SimSun"/>
              <a:cs typeface="SimSun"/>
            </a:endParaRPr>
          </a:p>
        </p:txBody>
      </p:sp>
      <p:sp>
        <p:nvSpPr>
          <p:cNvPr id="11" name="object 11"/>
          <p:cNvSpPr txBox="1"/>
          <p:nvPr/>
        </p:nvSpPr>
        <p:spPr>
          <a:xfrm>
            <a:off x="2687588" y="5031734"/>
            <a:ext cx="595630" cy="177800"/>
          </a:xfrm>
          <a:prstGeom prst="rect">
            <a:avLst/>
          </a:prstGeom>
        </p:spPr>
        <p:txBody>
          <a:bodyPr vert="horz" wrap="square" lIns="0" tIns="12065" rIns="0" bIns="0" rtlCol="0">
            <a:spAutoFit/>
          </a:bodyPr>
          <a:lstStyle/>
          <a:p>
            <a:pPr marL="12700">
              <a:lnSpc>
                <a:spcPct val="100000"/>
              </a:lnSpc>
              <a:spcBef>
                <a:spcPts val="95"/>
              </a:spcBef>
            </a:pPr>
            <a:r>
              <a:rPr sz="1000" spc="-20" dirty="0">
                <a:latin typeface="SimSun"/>
                <a:cs typeface="SimSun"/>
              </a:rPr>
              <a:t>法律/法规</a:t>
            </a:r>
            <a:endParaRPr sz="1000">
              <a:latin typeface="SimSun"/>
              <a:cs typeface="SimSun"/>
            </a:endParaRPr>
          </a:p>
        </p:txBody>
      </p:sp>
      <p:sp>
        <p:nvSpPr>
          <p:cNvPr id="12" name="object 12"/>
          <p:cNvSpPr txBox="1"/>
          <p:nvPr/>
        </p:nvSpPr>
        <p:spPr>
          <a:xfrm>
            <a:off x="5612642" y="4676392"/>
            <a:ext cx="1122680" cy="330200"/>
          </a:xfrm>
          <a:prstGeom prst="rect">
            <a:avLst/>
          </a:prstGeom>
        </p:spPr>
        <p:txBody>
          <a:bodyPr vert="horz" wrap="square" lIns="0" tIns="12065" rIns="0" bIns="0" rtlCol="0">
            <a:spAutoFit/>
          </a:bodyPr>
          <a:lstStyle/>
          <a:p>
            <a:pPr marL="12700">
              <a:lnSpc>
                <a:spcPct val="100000"/>
              </a:lnSpc>
              <a:spcBef>
                <a:spcPts val="95"/>
              </a:spcBef>
            </a:pPr>
            <a:r>
              <a:rPr sz="1000" b="1" dirty="0">
                <a:latin typeface="Arial"/>
                <a:cs typeface="Arial"/>
              </a:rPr>
              <a:t>EN</a:t>
            </a:r>
            <a:r>
              <a:rPr sz="1000" spc="20" dirty="0">
                <a:latin typeface="Times New Roman"/>
                <a:cs typeface="Times New Roman"/>
              </a:rPr>
              <a:t> </a:t>
            </a:r>
            <a:r>
              <a:rPr sz="1000" b="1" dirty="0">
                <a:latin typeface="Arial"/>
                <a:cs typeface="Arial"/>
              </a:rPr>
              <a:t>ISO</a:t>
            </a:r>
            <a:r>
              <a:rPr sz="1000" spc="5" dirty="0">
                <a:latin typeface="Times New Roman"/>
                <a:cs typeface="Times New Roman"/>
              </a:rPr>
              <a:t> </a:t>
            </a:r>
            <a:r>
              <a:rPr sz="1000" b="1" spc="-10" dirty="0">
                <a:latin typeface="Arial"/>
                <a:cs typeface="Arial"/>
              </a:rPr>
              <a:t>14971</a:t>
            </a:r>
            <a:endParaRPr sz="1000">
              <a:latin typeface="Arial"/>
              <a:cs typeface="Arial"/>
            </a:endParaRPr>
          </a:p>
          <a:p>
            <a:pPr marL="12700">
              <a:lnSpc>
                <a:spcPct val="100000"/>
              </a:lnSpc>
            </a:pPr>
            <a:r>
              <a:rPr sz="1000" b="1" dirty="0">
                <a:latin typeface="Arial"/>
                <a:cs typeface="Arial"/>
              </a:rPr>
              <a:t>TRONG</a:t>
            </a:r>
            <a:r>
              <a:rPr sz="1000" dirty="0">
                <a:latin typeface="Times New Roman"/>
                <a:cs typeface="Times New Roman"/>
              </a:rPr>
              <a:t> </a:t>
            </a:r>
            <a:r>
              <a:rPr sz="1000" b="1" dirty="0">
                <a:latin typeface="Arial"/>
                <a:cs typeface="Arial"/>
              </a:rPr>
              <a:t>ISO</a:t>
            </a:r>
            <a:r>
              <a:rPr sz="1000" spc="15" dirty="0">
                <a:latin typeface="Times New Roman"/>
                <a:cs typeface="Times New Roman"/>
              </a:rPr>
              <a:t> </a:t>
            </a:r>
            <a:r>
              <a:rPr sz="1000" b="1" spc="-20" dirty="0">
                <a:latin typeface="Arial"/>
                <a:cs typeface="Arial"/>
              </a:rPr>
              <a:t>14971</a:t>
            </a:r>
            <a:endParaRPr sz="1000">
              <a:latin typeface="Arial"/>
              <a:cs typeface="Arial"/>
            </a:endParaRPr>
          </a:p>
        </p:txBody>
      </p:sp>
      <p:sp>
        <p:nvSpPr>
          <p:cNvPr id="13" name="object 13"/>
          <p:cNvSpPr txBox="1"/>
          <p:nvPr/>
        </p:nvSpPr>
        <p:spPr>
          <a:xfrm>
            <a:off x="6022344" y="5224009"/>
            <a:ext cx="746125" cy="328295"/>
          </a:xfrm>
          <a:prstGeom prst="rect">
            <a:avLst/>
          </a:prstGeom>
        </p:spPr>
        <p:txBody>
          <a:bodyPr vert="horz" wrap="square" lIns="0" tIns="12065" rIns="0" bIns="0" rtlCol="0">
            <a:spAutoFit/>
          </a:bodyPr>
          <a:lstStyle/>
          <a:p>
            <a:pPr marL="12700">
              <a:lnSpc>
                <a:spcPts val="1195"/>
              </a:lnSpc>
              <a:spcBef>
                <a:spcPts val="95"/>
              </a:spcBef>
            </a:pPr>
            <a:r>
              <a:rPr sz="1000" b="1" spc="-10" dirty="0">
                <a:latin typeface="Arial"/>
                <a:cs typeface="Arial"/>
              </a:rPr>
              <a:t>MDD</a:t>
            </a:r>
            <a:r>
              <a:rPr sz="1000" spc="-25" dirty="0">
                <a:latin typeface="SimSun"/>
                <a:cs typeface="SimSun"/>
              </a:rPr>
              <a:t>指令</a:t>
            </a:r>
            <a:endParaRPr sz="1000">
              <a:latin typeface="SimSun"/>
              <a:cs typeface="SimSun"/>
            </a:endParaRPr>
          </a:p>
          <a:p>
            <a:pPr marL="12700">
              <a:lnSpc>
                <a:spcPts val="1195"/>
              </a:lnSpc>
            </a:pPr>
            <a:r>
              <a:rPr sz="1000" b="1" dirty="0">
                <a:latin typeface="Arial"/>
                <a:cs typeface="Arial"/>
              </a:rPr>
              <a:t>Chỉ</a:t>
            </a:r>
            <a:r>
              <a:rPr sz="1000" b="1" spc="-20" dirty="0">
                <a:latin typeface="Arial"/>
                <a:cs typeface="Arial"/>
              </a:rPr>
              <a:t> </a:t>
            </a:r>
            <a:r>
              <a:rPr sz="1000" b="1" dirty="0">
                <a:latin typeface="Arial"/>
                <a:cs typeface="Arial"/>
              </a:rPr>
              <a:t>thị</a:t>
            </a:r>
            <a:r>
              <a:rPr sz="1000" b="1" spc="-20" dirty="0">
                <a:latin typeface="Arial"/>
                <a:cs typeface="Arial"/>
              </a:rPr>
              <a:t> </a:t>
            </a:r>
            <a:r>
              <a:rPr sz="1000" b="1" spc="-25" dirty="0">
                <a:latin typeface="Arial"/>
                <a:cs typeface="Arial"/>
              </a:rPr>
              <a:t>MDD</a:t>
            </a:r>
            <a:endParaRPr sz="1000">
              <a:latin typeface="Arial"/>
              <a:cs typeface="Arial"/>
            </a:endParaRPr>
          </a:p>
        </p:txBody>
      </p:sp>
      <p:pic>
        <p:nvPicPr>
          <p:cNvPr id="14" name="object 14"/>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1895349" y="244545"/>
            <a:ext cx="2903220" cy="281940"/>
          </a:xfrm>
          <a:prstGeom prst="rect">
            <a:avLst/>
          </a:prstGeom>
        </p:spPr>
        <p:txBody>
          <a:bodyPr vert="horz" wrap="square" lIns="0" tIns="16510" rIns="0" bIns="0" rtlCol="0">
            <a:spAutoFit/>
          </a:bodyPr>
          <a:lstStyle/>
          <a:p>
            <a:pPr marL="12700">
              <a:lnSpc>
                <a:spcPct val="100000"/>
              </a:lnSpc>
              <a:spcBef>
                <a:spcPts val="130"/>
              </a:spcBef>
            </a:pPr>
            <a:r>
              <a:rPr sz="1650" b="1" dirty="0">
                <a:solidFill>
                  <a:srgbClr val="000000"/>
                </a:solidFill>
                <a:latin typeface="Arial"/>
                <a:cs typeface="Arial"/>
              </a:rPr>
              <a:t>7.3.3</a:t>
            </a:r>
            <a:r>
              <a:rPr sz="1650" spc="150" dirty="0">
                <a:solidFill>
                  <a:srgbClr val="000000"/>
                </a:solidFill>
                <a:latin typeface="Times New Roman"/>
                <a:cs typeface="Times New Roman"/>
              </a:rPr>
              <a:t> </a:t>
            </a:r>
            <a:r>
              <a:rPr sz="1650" spc="-35" dirty="0">
                <a:solidFill>
                  <a:srgbClr val="000000"/>
                </a:solidFill>
              </a:rPr>
              <a:t>设计与开发输入 </a:t>
            </a:r>
            <a:r>
              <a:rPr sz="1650" b="1" spc="-10" dirty="0">
                <a:solidFill>
                  <a:srgbClr val="000000"/>
                </a:solidFill>
                <a:latin typeface="Arial"/>
                <a:cs typeface="Arial"/>
              </a:rPr>
              <a:t>(Inputs)</a:t>
            </a:r>
            <a:endParaRPr sz="1650">
              <a:latin typeface="Arial"/>
              <a:cs typeface="Arial"/>
            </a:endParaRPr>
          </a:p>
        </p:txBody>
      </p:sp>
      <p:sp>
        <p:nvSpPr>
          <p:cNvPr id="4" name="object 4"/>
          <p:cNvSpPr txBox="1"/>
          <p:nvPr/>
        </p:nvSpPr>
        <p:spPr>
          <a:xfrm>
            <a:off x="1895345" y="498089"/>
            <a:ext cx="4794885" cy="281940"/>
          </a:xfrm>
          <a:prstGeom prst="rect">
            <a:avLst/>
          </a:prstGeom>
        </p:spPr>
        <p:txBody>
          <a:bodyPr vert="horz" wrap="square" lIns="0" tIns="16510" rIns="0" bIns="0" rtlCol="0">
            <a:spAutoFit/>
          </a:bodyPr>
          <a:lstStyle/>
          <a:p>
            <a:pPr marL="12700">
              <a:lnSpc>
                <a:spcPct val="100000"/>
              </a:lnSpc>
              <a:spcBef>
                <a:spcPts val="130"/>
              </a:spcBef>
            </a:pPr>
            <a:r>
              <a:rPr sz="1650" b="1" dirty="0">
                <a:latin typeface="Arial"/>
                <a:cs typeface="Arial"/>
              </a:rPr>
              <a:t>7.3.3</a:t>
            </a:r>
            <a:r>
              <a:rPr sz="1650" spc="75" dirty="0">
                <a:latin typeface="Times New Roman"/>
                <a:cs typeface="Times New Roman"/>
              </a:rPr>
              <a:t> </a:t>
            </a:r>
            <a:r>
              <a:rPr sz="1650" b="1" dirty="0">
                <a:latin typeface="Arial"/>
                <a:cs typeface="Arial"/>
              </a:rPr>
              <a:t>Đầu</a:t>
            </a:r>
            <a:r>
              <a:rPr sz="1650" b="1" spc="35" dirty="0">
                <a:latin typeface="Arial"/>
                <a:cs typeface="Arial"/>
              </a:rPr>
              <a:t> </a:t>
            </a:r>
            <a:r>
              <a:rPr sz="1650" b="1" dirty="0">
                <a:latin typeface="Arial"/>
                <a:cs typeface="Arial"/>
              </a:rPr>
              <a:t>vào</a:t>
            </a:r>
            <a:r>
              <a:rPr sz="1650" spc="114" dirty="0">
                <a:latin typeface="Times New Roman"/>
                <a:cs typeface="Times New Roman"/>
              </a:rPr>
              <a:t> </a:t>
            </a:r>
            <a:r>
              <a:rPr sz="1650" b="1" dirty="0">
                <a:latin typeface="Arial"/>
                <a:cs typeface="Arial"/>
              </a:rPr>
              <a:t>của</a:t>
            </a:r>
            <a:r>
              <a:rPr sz="1650" b="1" spc="45" dirty="0">
                <a:latin typeface="Arial"/>
                <a:cs typeface="Arial"/>
              </a:rPr>
              <a:t> </a:t>
            </a:r>
            <a:r>
              <a:rPr sz="1650" b="1" dirty="0">
                <a:latin typeface="Arial"/>
                <a:cs typeface="Arial"/>
              </a:rPr>
              <a:t>thiết</a:t>
            </a:r>
            <a:r>
              <a:rPr sz="1650" b="1" spc="25" dirty="0">
                <a:latin typeface="Arial"/>
                <a:cs typeface="Arial"/>
              </a:rPr>
              <a:t> </a:t>
            </a:r>
            <a:r>
              <a:rPr sz="1650" b="1" dirty="0">
                <a:latin typeface="Arial"/>
                <a:cs typeface="Arial"/>
              </a:rPr>
              <a:t>kế</a:t>
            </a:r>
            <a:r>
              <a:rPr sz="1650" b="1" spc="50" dirty="0">
                <a:latin typeface="Arial"/>
                <a:cs typeface="Arial"/>
              </a:rPr>
              <a:t> </a:t>
            </a:r>
            <a:r>
              <a:rPr sz="1650" b="1" dirty="0">
                <a:latin typeface="Arial"/>
                <a:cs typeface="Arial"/>
              </a:rPr>
              <a:t>và</a:t>
            </a:r>
            <a:r>
              <a:rPr sz="1650" spc="114" dirty="0">
                <a:latin typeface="Times New Roman"/>
                <a:cs typeface="Times New Roman"/>
              </a:rPr>
              <a:t> </a:t>
            </a:r>
            <a:r>
              <a:rPr sz="1650" b="1" dirty="0">
                <a:latin typeface="Arial"/>
                <a:cs typeface="Arial"/>
              </a:rPr>
              <a:t>phát</a:t>
            </a:r>
            <a:r>
              <a:rPr sz="1650" spc="85" dirty="0">
                <a:latin typeface="Times New Roman"/>
                <a:cs typeface="Times New Roman"/>
              </a:rPr>
              <a:t> </a:t>
            </a:r>
            <a:r>
              <a:rPr sz="1650" b="1" dirty="0">
                <a:latin typeface="Arial"/>
                <a:cs typeface="Arial"/>
              </a:rPr>
              <a:t>triển</a:t>
            </a:r>
            <a:r>
              <a:rPr sz="1650" b="1" spc="35" dirty="0">
                <a:latin typeface="Arial"/>
                <a:cs typeface="Arial"/>
              </a:rPr>
              <a:t> </a:t>
            </a:r>
            <a:r>
              <a:rPr sz="1650" b="1" spc="-10" dirty="0">
                <a:latin typeface="Arial"/>
                <a:cs typeface="Arial"/>
              </a:rPr>
              <a:t>(Inputs)</a:t>
            </a:r>
            <a:endParaRPr sz="1650">
              <a:latin typeface="Arial"/>
              <a:cs typeface="Arial"/>
            </a:endParaRPr>
          </a:p>
        </p:txBody>
      </p:sp>
      <p:sp>
        <p:nvSpPr>
          <p:cNvPr id="5" name="object 5"/>
          <p:cNvSpPr txBox="1"/>
          <p:nvPr/>
        </p:nvSpPr>
        <p:spPr>
          <a:xfrm>
            <a:off x="1460747" y="1578097"/>
            <a:ext cx="2530475" cy="3535045"/>
          </a:xfrm>
          <a:prstGeom prst="rect">
            <a:avLst/>
          </a:prstGeom>
        </p:spPr>
        <p:txBody>
          <a:bodyPr vert="horz" wrap="square" lIns="0" tIns="13335" rIns="0" bIns="0" rtlCol="0">
            <a:spAutoFit/>
          </a:bodyPr>
          <a:lstStyle/>
          <a:p>
            <a:pPr marL="12700">
              <a:lnSpc>
                <a:spcPts val="1614"/>
              </a:lnSpc>
              <a:spcBef>
                <a:spcPts val="105"/>
              </a:spcBef>
            </a:pPr>
            <a:r>
              <a:rPr sz="1400" spc="-15" dirty="0">
                <a:latin typeface="SimSun"/>
                <a:cs typeface="SimSun"/>
              </a:rPr>
              <a:t>无菌产品</a:t>
            </a:r>
            <a:endParaRPr sz="1400">
              <a:latin typeface="SimSun"/>
              <a:cs typeface="SimSun"/>
            </a:endParaRPr>
          </a:p>
          <a:p>
            <a:pPr marL="12700">
              <a:lnSpc>
                <a:spcPts val="1614"/>
              </a:lnSpc>
            </a:pPr>
            <a:r>
              <a:rPr sz="1400" dirty="0">
                <a:latin typeface="Calibri"/>
                <a:cs typeface="Calibri"/>
              </a:rPr>
              <a:t>Sản</a:t>
            </a:r>
            <a:r>
              <a:rPr sz="1400" spc="-20" dirty="0">
                <a:latin typeface="Calibri"/>
                <a:cs typeface="Calibri"/>
              </a:rPr>
              <a:t> </a:t>
            </a:r>
            <a:r>
              <a:rPr sz="1400" dirty="0">
                <a:latin typeface="Calibri"/>
                <a:cs typeface="Calibri"/>
              </a:rPr>
              <a:t>phẩm</a:t>
            </a:r>
            <a:r>
              <a:rPr sz="1400" spc="-5" dirty="0">
                <a:latin typeface="Calibri"/>
                <a:cs typeface="Calibri"/>
              </a:rPr>
              <a:t> </a:t>
            </a:r>
            <a:r>
              <a:rPr sz="1400" dirty="0">
                <a:latin typeface="Calibri"/>
                <a:cs typeface="Calibri"/>
              </a:rPr>
              <a:t>vô</a:t>
            </a:r>
            <a:r>
              <a:rPr sz="1400" spc="-35" dirty="0">
                <a:latin typeface="Calibri"/>
                <a:cs typeface="Calibri"/>
              </a:rPr>
              <a:t> </a:t>
            </a:r>
            <a:r>
              <a:rPr sz="1400" spc="-20" dirty="0">
                <a:latin typeface="Calibri"/>
                <a:cs typeface="Calibri"/>
              </a:rPr>
              <a:t>trùng</a:t>
            </a:r>
            <a:endParaRPr sz="1400">
              <a:latin typeface="Calibri"/>
              <a:cs typeface="Calibri"/>
            </a:endParaRPr>
          </a:p>
          <a:p>
            <a:pPr marL="12700" marR="494665">
              <a:lnSpc>
                <a:spcPct val="172000"/>
              </a:lnSpc>
              <a:spcBef>
                <a:spcPts val="1340"/>
              </a:spcBef>
            </a:pPr>
            <a:r>
              <a:rPr sz="1400" b="1" dirty="0">
                <a:latin typeface="Arial"/>
                <a:cs typeface="Arial"/>
              </a:rPr>
              <a:t>EN</a:t>
            </a:r>
            <a:r>
              <a:rPr sz="1400" spc="55" dirty="0">
                <a:latin typeface="Times New Roman"/>
                <a:cs typeface="Times New Roman"/>
              </a:rPr>
              <a:t> </a:t>
            </a:r>
            <a:r>
              <a:rPr sz="1400" b="1" spc="-10" dirty="0">
                <a:latin typeface="Arial"/>
                <a:cs typeface="Arial"/>
              </a:rPr>
              <a:t>556-1:2001+AC:2006</a:t>
            </a:r>
            <a:r>
              <a:rPr sz="1400" spc="-10" dirty="0">
                <a:latin typeface="Times New Roman"/>
                <a:cs typeface="Times New Roman"/>
              </a:rPr>
              <a:t> </a:t>
            </a:r>
            <a:r>
              <a:rPr sz="1400" b="1" dirty="0">
                <a:latin typeface="Arial"/>
                <a:cs typeface="Arial"/>
              </a:rPr>
              <a:t>EN</a:t>
            </a:r>
            <a:r>
              <a:rPr sz="1400" spc="30" dirty="0">
                <a:latin typeface="Times New Roman"/>
                <a:cs typeface="Times New Roman"/>
              </a:rPr>
              <a:t> </a:t>
            </a:r>
            <a:r>
              <a:rPr sz="1400" b="1" spc="-10" dirty="0">
                <a:latin typeface="Arial"/>
                <a:cs typeface="Arial"/>
              </a:rPr>
              <a:t>13824:2004</a:t>
            </a:r>
            <a:endParaRPr sz="1400">
              <a:latin typeface="Arial"/>
              <a:cs typeface="Arial"/>
            </a:endParaRPr>
          </a:p>
          <a:p>
            <a:pPr marL="12700">
              <a:lnSpc>
                <a:spcPct val="100000"/>
              </a:lnSpc>
              <a:spcBef>
                <a:spcPts val="1195"/>
              </a:spcBef>
            </a:pPr>
            <a:r>
              <a:rPr sz="1400" b="1" dirty="0">
                <a:latin typeface="Arial"/>
                <a:cs typeface="Arial"/>
              </a:rPr>
              <a:t>EN</a:t>
            </a:r>
            <a:r>
              <a:rPr sz="1400" spc="60" dirty="0">
                <a:latin typeface="Times New Roman"/>
                <a:cs typeface="Times New Roman"/>
              </a:rPr>
              <a:t> </a:t>
            </a:r>
            <a:r>
              <a:rPr sz="1400" b="1" dirty="0">
                <a:latin typeface="Arial"/>
                <a:cs typeface="Arial"/>
              </a:rPr>
              <a:t>ISO</a:t>
            </a:r>
            <a:r>
              <a:rPr sz="1400" spc="40" dirty="0">
                <a:latin typeface="Times New Roman"/>
                <a:cs typeface="Times New Roman"/>
              </a:rPr>
              <a:t> </a:t>
            </a:r>
            <a:r>
              <a:rPr sz="1400" b="1" spc="-35" dirty="0">
                <a:latin typeface="Arial"/>
                <a:cs typeface="Arial"/>
              </a:rPr>
              <a:t>11135-</a:t>
            </a:r>
            <a:r>
              <a:rPr sz="1400" b="1" spc="-10" dirty="0">
                <a:latin typeface="Arial"/>
                <a:cs typeface="Arial"/>
              </a:rPr>
              <a:t>1:2007</a:t>
            </a:r>
            <a:endParaRPr sz="1400">
              <a:latin typeface="Arial"/>
              <a:cs typeface="Arial"/>
            </a:endParaRPr>
          </a:p>
          <a:p>
            <a:pPr marL="12700" marR="44450">
              <a:lnSpc>
                <a:spcPct val="171100"/>
              </a:lnSpc>
              <a:spcBef>
                <a:spcPts val="10"/>
              </a:spcBef>
            </a:pPr>
            <a:r>
              <a:rPr sz="1400" b="1" dirty="0">
                <a:latin typeface="Arial"/>
                <a:cs typeface="Arial"/>
              </a:rPr>
              <a:t>EN</a:t>
            </a:r>
            <a:r>
              <a:rPr sz="1400" spc="60" dirty="0">
                <a:latin typeface="Times New Roman"/>
                <a:cs typeface="Times New Roman"/>
              </a:rPr>
              <a:t> </a:t>
            </a:r>
            <a:r>
              <a:rPr sz="1400" b="1" dirty="0">
                <a:latin typeface="Arial"/>
                <a:cs typeface="Arial"/>
              </a:rPr>
              <a:t>ISO</a:t>
            </a:r>
            <a:r>
              <a:rPr sz="1400" spc="40" dirty="0">
                <a:latin typeface="Times New Roman"/>
                <a:cs typeface="Times New Roman"/>
              </a:rPr>
              <a:t> </a:t>
            </a:r>
            <a:r>
              <a:rPr sz="1400" b="1" spc="-35" dirty="0">
                <a:latin typeface="Arial"/>
                <a:cs typeface="Arial"/>
              </a:rPr>
              <a:t>11137-</a:t>
            </a:r>
            <a:r>
              <a:rPr sz="1400" b="1" spc="-10" dirty="0">
                <a:latin typeface="Arial"/>
                <a:cs typeface="Arial"/>
              </a:rPr>
              <a:t>1:2006/A1:2013</a:t>
            </a:r>
            <a:r>
              <a:rPr sz="1400" spc="-10" dirty="0">
                <a:latin typeface="Times New Roman"/>
                <a:cs typeface="Times New Roman"/>
              </a:rPr>
              <a:t> </a:t>
            </a:r>
            <a:r>
              <a:rPr sz="1400" b="1" dirty="0">
                <a:latin typeface="Arial"/>
                <a:cs typeface="Arial"/>
              </a:rPr>
              <a:t>EN</a:t>
            </a:r>
            <a:r>
              <a:rPr sz="1400" spc="60" dirty="0">
                <a:latin typeface="Times New Roman"/>
                <a:cs typeface="Times New Roman"/>
              </a:rPr>
              <a:t> </a:t>
            </a:r>
            <a:r>
              <a:rPr sz="1400" b="1" dirty="0">
                <a:latin typeface="Arial"/>
                <a:cs typeface="Arial"/>
              </a:rPr>
              <a:t>ISO</a:t>
            </a:r>
            <a:r>
              <a:rPr sz="1400" spc="40" dirty="0">
                <a:latin typeface="Times New Roman"/>
                <a:cs typeface="Times New Roman"/>
              </a:rPr>
              <a:t> </a:t>
            </a:r>
            <a:r>
              <a:rPr sz="1400" b="1" spc="-35" dirty="0">
                <a:latin typeface="Arial"/>
                <a:cs typeface="Arial"/>
              </a:rPr>
              <a:t>11137-</a:t>
            </a:r>
            <a:r>
              <a:rPr sz="1400" b="1" spc="-10" dirty="0">
                <a:latin typeface="Arial"/>
                <a:cs typeface="Arial"/>
              </a:rPr>
              <a:t>2:2013</a:t>
            </a:r>
            <a:endParaRPr sz="1400">
              <a:latin typeface="Arial"/>
              <a:cs typeface="Arial"/>
            </a:endParaRPr>
          </a:p>
          <a:p>
            <a:pPr marL="12700">
              <a:lnSpc>
                <a:spcPct val="100000"/>
              </a:lnSpc>
              <a:spcBef>
                <a:spcPts val="1195"/>
              </a:spcBef>
            </a:pPr>
            <a:r>
              <a:rPr sz="1400" b="1" dirty="0">
                <a:latin typeface="Arial"/>
                <a:cs typeface="Arial"/>
              </a:rPr>
              <a:t>EN</a:t>
            </a:r>
            <a:r>
              <a:rPr sz="1400" spc="60" dirty="0">
                <a:latin typeface="Times New Roman"/>
                <a:cs typeface="Times New Roman"/>
              </a:rPr>
              <a:t> </a:t>
            </a:r>
            <a:r>
              <a:rPr sz="1400" b="1" dirty="0">
                <a:latin typeface="Arial"/>
                <a:cs typeface="Arial"/>
              </a:rPr>
              <a:t>ISO</a:t>
            </a:r>
            <a:r>
              <a:rPr sz="1400" spc="35" dirty="0">
                <a:latin typeface="Times New Roman"/>
                <a:cs typeface="Times New Roman"/>
              </a:rPr>
              <a:t> </a:t>
            </a:r>
            <a:r>
              <a:rPr sz="1400" b="1" spc="-25" dirty="0">
                <a:latin typeface="Arial"/>
                <a:cs typeface="Arial"/>
              </a:rPr>
              <a:t>11607-</a:t>
            </a:r>
            <a:r>
              <a:rPr sz="1400" b="1" spc="-10" dirty="0">
                <a:latin typeface="Arial"/>
                <a:cs typeface="Arial"/>
              </a:rPr>
              <a:t>1:2009</a:t>
            </a:r>
            <a:endParaRPr sz="1400">
              <a:latin typeface="Arial"/>
              <a:cs typeface="Arial"/>
            </a:endParaRPr>
          </a:p>
          <a:p>
            <a:pPr marL="12700">
              <a:lnSpc>
                <a:spcPct val="100000"/>
              </a:lnSpc>
              <a:spcBef>
                <a:spcPts val="1210"/>
              </a:spcBef>
            </a:pPr>
            <a:r>
              <a:rPr sz="1400" b="1" dirty="0">
                <a:latin typeface="Arial"/>
                <a:cs typeface="Arial"/>
              </a:rPr>
              <a:t>EN</a:t>
            </a:r>
            <a:r>
              <a:rPr sz="1400" spc="50" dirty="0">
                <a:latin typeface="Times New Roman"/>
                <a:cs typeface="Times New Roman"/>
              </a:rPr>
              <a:t> </a:t>
            </a:r>
            <a:r>
              <a:rPr sz="1400" b="1" dirty="0">
                <a:latin typeface="Arial"/>
                <a:cs typeface="Arial"/>
              </a:rPr>
              <a:t>ISO</a:t>
            </a:r>
            <a:r>
              <a:rPr sz="1400" spc="30" dirty="0">
                <a:latin typeface="Times New Roman"/>
                <a:cs typeface="Times New Roman"/>
              </a:rPr>
              <a:t> </a:t>
            </a:r>
            <a:r>
              <a:rPr sz="1400" b="1" spc="-20" dirty="0">
                <a:latin typeface="Arial"/>
                <a:cs typeface="Arial"/>
              </a:rPr>
              <a:t>11607-</a:t>
            </a:r>
            <a:r>
              <a:rPr sz="1400" b="1" spc="-10" dirty="0">
                <a:latin typeface="Arial"/>
                <a:cs typeface="Arial"/>
              </a:rPr>
              <a:t>2:2006</a:t>
            </a:r>
            <a:endParaRPr sz="1400">
              <a:latin typeface="Arial"/>
              <a:cs typeface="Arial"/>
            </a:endParaRPr>
          </a:p>
          <a:p>
            <a:pPr marL="12700">
              <a:lnSpc>
                <a:spcPct val="100000"/>
              </a:lnSpc>
              <a:spcBef>
                <a:spcPts val="1195"/>
              </a:spcBef>
            </a:pPr>
            <a:r>
              <a:rPr sz="1400" b="1" dirty="0">
                <a:latin typeface="Arial"/>
                <a:cs typeface="Arial"/>
              </a:rPr>
              <a:t>EN</a:t>
            </a:r>
            <a:r>
              <a:rPr sz="1400" spc="50" dirty="0">
                <a:latin typeface="Times New Roman"/>
                <a:cs typeface="Times New Roman"/>
              </a:rPr>
              <a:t> </a:t>
            </a:r>
            <a:r>
              <a:rPr sz="1400" b="1" dirty="0">
                <a:latin typeface="Arial"/>
                <a:cs typeface="Arial"/>
              </a:rPr>
              <a:t>ISO</a:t>
            </a:r>
            <a:r>
              <a:rPr sz="1400" spc="30" dirty="0">
                <a:latin typeface="Times New Roman"/>
                <a:cs typeface="Times New Roman"/>
              </a:rPr>
              <a:t> </a:t>
            </a:r>
            <a:r>
              <a:rPr sz="1400" b="1" spc="-20" dirty="0">
                <a:latin typeface="Arial"/>
                <a:cs typeface="Arial"/>
              </a:rPr>
              <a:t>11737-</a:t>
            </a:r>
            <a:r>
              <a:rPr sz="1400" b="1" spc="-10" dirty="0">
                <a:latin typeface="Arial"/>
                <a:cs typeface="Arial"/>
              </a:rPr>
              <a:t>1:2006/AC:2009</a:t>
            </a:r>
            <a:endParaRPr sz="1400">
              <a:latin typeface="Arial"/>
              <a:cs typeface="Arial"/>
            </a:endParaRPr>
          </a:p>
        </p:txBody>
      </p:sp>
      <p:pic>
        <p:nvPicPr>
          <p:cNvPr id="6" name="object 6"/>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p:nvPr/>
        </p:nvSpPr>
        <p:spPr>
          <a:xfrm>
            <a:off x="2461007" y="228416"/>
            <a:ext cx="4794885" cy="535305"/>
          </a:xfrm>
          <a:prstGeom prst="rect">
            <a:avLst/>
          </a:prstGeom>
        </p:spPr>
        <p:txBody>
          <a:bodyPr vert="horz" wrap="square" lIns="0" tIns="16510" rIns="0" bIns="0" rtlCol="0">
            <a:spAutoFit/>
          </a:bodyPr>
          <a:lstStyle/>
          <a:p>
            <a:pPr marL="12700">
              <a:lnSpc>
                <a:spcPct val="100000"/>
              </a:lnSpc>
              <a:spcBef>
                <a:spcPts val="130"/>
              </a:spcBef>
            </a:pPr>
            <a:r>
              <a:rPr sz="1650" b="1" dirty="0">
                <a:latin typeface="Arial"/>
                <a:cs typeface="Arial"/>
              </a:rPr>
              <a:t>7.3.3</a:t>
            </a:r>
            <a:r>
              <a:rPr sz="1650" spc="150" dirty="0">
                <a:latin typeface="Times New Roman"/>
                <a:cs typeface="Times New Roman"/>
              </a:rPr>
              <a:t> </a:t>
            </a:r>
            <a:r>
              <a:rPr sz="1650" spc="-35" dirty="0">
                <a:latin typeface="SimSun"/>
                <a:cs typeface="SimSun"/>
              </a:rPr>
              <a:t>设计与开发输入 </a:t>
            </a:r>
            <a:r>
              <a:rPr sz="1650" b="1" spc="-10" dirty="0">
                <a:latin typeface="Arial"/>
                <a:cs typeface="Arial"/>
              </a:rPr>
              <a:t>(Inputs)</a:t>
            </a:r>
            <a:endParaRPr sz="1650">
              <a:latin typeface="Arial"/>
              <a:cs typeface="Arial"/>
            </a:endParaRPr>
          </a:p>
          <a:p>
            <a:pPr marL="12700">
              <a:lnSpc>
                <a:spcPct val="100000"/>
              </a:lnSpc>
              <a:spcBef>
                <a:spcPts val="15"/>
              </a:spcBef>
            </a:pPr>
            <a:r>
              <a:rPr sz="1650" b="1" dirty="0">
                <a:latin typeface="Arial"/>
                <a:cs typeface="Arial"/>
              </a:rPr>
              <a:t>7.3.3</a:t>
            </a:r>
            <a:r>
              <a:rPr sz="1650" spc="75" dirty="0">
                <a:latin typeface="Times New Roman"/>
                <a:cs typeface="Times New Roman"/>
              </a:rPr>
              <a:t> </a:t>
            </a:r>
            <a:r>
              <a:rPr sz="1650" b="1" dirty="0">
                <a:latin typeface="Arial"/>
                <a:cs typeface="Arial"/>
              </a:rPr>
              <a:t>Đầu</a:t>
            </a:r>
            <a:r>
              <a:rPr sz="1650" b="1" spc="35" dirty="0">
                <a:latin typeface="Arial"/>
                <a:cs typeface="Arial"/>
              </a:rPr>
              <a:t> </a:t>
            </a:r>
            <a:r>
              <a:rPr sz="1650" b="1" dirty="0">
                <a:latin typeface="Arial"/>
                <a:cs typeface="Arial"/>
              </a:rPr>
              <a:t>vào</a:t>
            </a:r>
            <a:r>
              <a:rPr sz="1650" spc="114" dirty="0">
                <a:latin typeface="Times New Roman"/>
                <a:cs typeface="Times New Roman"/>
              </a:rPr>
              <a:t> </a:t>
            </a:r>
            <a:r>
              <a:rPr sz="1650" b="1" dirty="0">
                <a:latin typeface="Arial"/>
                <a:cs typeface="Arial"/>
              </a:rPr>
              <a:t>của</a:t>
            </a:r>
            <a:r>
              <a:rPr sz="1650" b="1" spc="45" dirty="0">
                <a:latin typeface="Arial"/>
                <a:cs typeface="Arial"/>
              </a:rPr>
              <a:t> </a:t>
            </a:r>
            <a:r>
              <a:rPr sz="1650" b="1" dirty="0">
                <a:latin typeface="Arial"/>
                <a:cs typeface="Arial"/>
              </a:rPr>
              <a:t>thiết</a:t>
            </a:r>
            <a:r>
              <a:rPr sz="1650" b="1" spc="25" dirty="0">
                <a:latin typeface="Arial"/>
                <a:cs typeface="Arial"/>
              </a:rPr>
              <a:t> </a:t>
            </a:r>
            <a:r>
              <a:rPr sz="1650" b="1" dirty="0">
                <a:latin typeface="Arial"/>
                <a:cs typeface="Arial"/>
              </a:rPr>
              <a:t>kế</a:t>
            </a:r>
            <a:r>
              <a:rPr sz="1650" b="1" spc="50" dirty="0">
                <a:latin typeface="Arial"/>
                <a:cs typeface="Arial"/>
              </a:rPr>
              <a:t> </a:t>
            </a:r>
            <a:r>
              <a:rPr sz="1650" b="1" dirty="0">
                <a:latin typeface="Arial"/>
                <a:cs typeface="Arial"/>
              </a:rPr>
              <a:t>và</a:t>
            </a:r>
            <a:r>
              <a:rPr sz="1650" spc="120" dirty="0">
                <a:latin typeface="Times New Roman"/>
                <a:cs typeface="Times New Roman"/>
              </a:rPr>
              <a:t> </a:t>
            </a:r>
            <a:r>
              <a:rPr sz="1650" b="1" dirty="0">
                <a:latin typeface="Arial"/>
                <a:cs typeface="Arial"/>
              </a:rPr>
              <a:t>phát</a:t>
            </a:r>
            <a:r>
              <a:rPr sz="1650" spc="75" dirty="0">
                <a:latin typeface="Times New Roman"/>
                <a:cs typeface="Times New Roman"/>
              </a:rPr>
              <a:t> </a:t>
            </a:r>
            <a:r>
              <a:rPr sz="1650" b="1" dirty="0">
                <a:latin typeface="Arial"/>
                <a:cs typeface="Arial"/>
              </a:rPr>
              <a:t>triển</a:t>
            </a:r>
            <a:r>
              <a:rPr sz="1650" b="1" spc="35" dirty="0">
                <a:latin typeface="Arial"/>
                <a:cs typeface="Arial"/>
              </a:rPr>
              <a:t> </a:t>
            </a:r>
            <a:r>
              <a:rPr sz="1650" b="1" spc="-10" dirty="0">
                <a:latin typeface="Arial"/>
                <a:cs typeface="Arial"/>
              </a:rPr>
              <a:t>(Inputs)</a:t>
            </a:r>
            <a:endParaRPr sz="1650">
              <a:latin typeface="Arial"/>
              <a:cs typeface="Arial"/>
            </a:endParaRPr>
          </a:p>
        </p:txBody>
      </p:sp>
      <p:sp>
        <p:nvSpPr>
          <p:cNvPr id="4" name="object 4"/>
          <p:cNvSpPr txBox="1"/>
          <p:nvPr/>
        </p:nvSpPr>
        <p:spPr>
          <a:xfrm>
            <a:off x="1298830" y="1108070"/>
            <a:ext cx="650240" cy="622300"/>
          </a:xfrm>
          <a:prstGeom prst="rect">
            <a:avLst/>
          </a:prstGeom>
        </p:spPr>
        <p:txBody>
          <a:bodyPr vert="horz" wrap="square" lIns="0" tIns="12065" rIns="0" bIns="0" rtlCol="0">
            <a:spAutoFit/>
          </a:bodyPr>
          <a:lstStyle/>
          <a:p>
            <a:pPr marL="12700" marR="5080">
              <a:lnSpc>
                <a:spcPct val="100499"/>
              </a:lnSpc>
              <a:spcBef>
                <a:spcPts val="95"/>
              </a:spcBef>
            </a:pPr>
            <a:r>
              <a:rPr sz="1950" spc="-25" dirty="0">
                <a:solidFill>
                  <a:srgbClr val="0000FF"/>
                </a:solidFill>
                <a:latin typeface="SimSun"/>
                <a:cs typeface="SimSun"/>
              </a:rPr>
              <a:t>EN</a:t>
            </a:r>
            <a:r>
              <a:rPr sz="1950" spc="-25" dirty="0">
                <a:solidFill>
                  <a:srgbClr val="0000FF"/>
                </a:solidFill>
                <a:latin typeface="Times New Roman"/>
                <a:cs typeface="Times New Roman"/>
              </a:rPr>
              <a:t> </a:t>
            </a:r>
            <a:r>
              <a:rPr sz="1950" spc="-10" dirty="0">
                <a:solidFill>
                  <a:srgbClr val="0000FF"/>
                </a:solidFill>
                <a:latin typeface="SimSun"/>
                <a:cs typeface="SimSun"/>
              </a:rPr>
              <a:t>TRONG</a:t>
            </a:r>
            <a:endParaRPr sz="1950">
              <a:latin typeface="SimSun"/>
              <a:cs typeface="SimSun"/>
            </a:endParaRPr>
          </a:p>
        </p:txBody>
      </p:sp>
      <p:sp>
        <p:nvSpPr>
          <p:cNvPr id="5" name="object 5"/>
          <p:cNvSpPr txBox="1"/>
          <p:nvPr/>
        </p:nvSpPr>
        <p:spPr>
          <a:xfrm>
            <a:off x="2473580" y="987522"/>
            <a:ext cx="4361180" cy="848360"/>
          </a:xfrm>
          <a:prstGeom prst="rect">
            <a:avLst/>
          </a:prstGeom>
        </p:spPr>
        <p:txBody>
          <a:bodyPr vert="horz" wrap="square" lIns="0" tIns="13335" rIns="0" bIns="0" rtlCol="0">
            <a:spAutoFit/>
          </a:bodyPr>
          <a:lstStyle/>
          <a:p>
            <a:pPr marL="12700" marR="5080">
              <a:lnSpc>
                <a:spcPct val="128400"/>
              </a:lnSpc>
              <a:spcBef>
                <a:spcPts val="105"/>
              </a:spcBef>
            </a:pPr>
            <a:r>
              <a:rPr sz="1400" b="1" spc="-10" dirty="0">
                <a:solidFill>
                  <a:srgbClr val="819FCD"/>
                </a:solidFill>
                <a:latin typeface="Arial"/>
                <a:cs typeface="Arial"/>
                <a:hlinkClick r:id="rId3"/>
              </a:rPr>
              <a:t>http://ec.europa.eu/growth/single-market/european-</a:t>
            </a:r>
            <a:r>
              <a:rPr sz="1400" spc="-10" dirty="0">
                <a:solidFill>
                  <a:srgbClr val="819FCD"/>
                </a:solidFill>
                <a:latin typeface="Times New Roman"/>
                <a:cs typeface="Times New Roman"/>
              </a:rPr>
              <a:t> </a:t>
            </a:r>
            <a:r>
              <a:rPr sz="1400" b="1" spc="-10" dirty="0">
                <a:solidFill>
                  <a:srgbClr val="819FCD"/>
                </a:solidFill>
                <a:latin typeface="Arial"/>
                <a:cs typeface="Arial"/>
              </a:rPr>
              <a:t>standards/harmonised-standards/medical-</a:t>
            </a:r>
            <a:r>
              <a:rPr sz="1400" spc="-10" dirty="0">
                <a:solidFill>
                  <a:srgbClr val="819FCD"/>
                </a:solidFill>
                <a:latin typeface="Times New Roman"/>
                <a:cs typeface="Times New Roman"/>
              </a:rPr>
              <a:t> </a:t>
            </a:r>
            <a:r>
              <a:rPr sz="1400" b="1" spc="-10" dirty="0">
                <a:solidFill>
                  <a:srgbClr val="819FCD"/>
                </a:solidFill>
                <a:latin typeface="Arial"/>
                <a:cs typeface="Arial"/>
              </a:rPr>
              <a:t>devices/index_en.htm</a:t>
            </a:r>
            <a:endParaRPr sz="1400">
              <a:latin typeface="Arial"/>
              <a:cs typeface="Arial"/>
            </a:endParaRPr>
          </a:p>
        </p:txBody>
      </p:sp>
      <p:sp>
        <p:nvSpPr>
          <p:cNvPr id="6" name="object 6"/>
          <p:cNvSpPr txBox="1"/>
          <p:nvPr/>
        </p:nvSpPr>
        <p:spPr>
          <a:xfrm>
            <a:off x="1298830" y="2389374"/>
            <a:ext cx="400685" cy="323850"/>
          </a:xfrm>
          <a:prstGeom prst="rect">
            <a:avLst/>
          </a:prstGeom>
        </p:spPr>
        <p:txBody>
          <a:bodyPr vert="horz" wrap="square" lIns="0" tIns="13335" rIns="0" bIns="0" rtlCol="0">
            <a:spAutoFit/>
          </a:bodyPr>
          <a:lstStyle/>
          <a:p>
            <a:pPr marL="12700">
              <a:lnSpc>
                <a:spcPct val="100000"/>
              </a:lnSpc>
              <a:spcBef>
                <a:spcPts val="105"/>
              </a:spcBef>
            </a:pPr>
            <a:r>
              <a:rPr sz="1950" spc="-25" dirty="0">
                <a:solidFill>
                  <a:srgbClr val="0000FF"/>
                </a:solidFill>
                <a:latin typeface="SimSun"/>
                <a:cs typeface="SimSun"/>
              </a:rPr>
              <a:t>ISO</a:t>
            </a:r>
            <a:endParaRPr sz="1950">
              <a:latin typeface="SimSun"/>
              <a:cs typeface="SimSun"/>
            </a:endParaRPr>
          </a:p>
        </p:txBody>
      </p:sp>
      <p:sp>
        <p:nvSpPr>
          <p:cNvPr id="7" name="object 7"/>
          <p:cNvSpPr txBox="1"/>
          <p:nvPr/>
        </p:nvSpPr>
        <p:spPr>
          <a:xfrm>
            <a:off x="301550" y="1984371"/>
            <a:ext cx="525780" cy="622300"/>
          </a:xfrm>
          <a:prstGeom prst="rect">
            <a:avLst/>
          </a:prstGeom>
        </p:spPr>
        <p:txBody>
          <a:bodyPr vert="horz" wrap="square" lIns="0" tIns="13335" rIns="0" bIns="0" rtlCol="0">
            <a:spAutoFit/>
          </a:bodyPr>
          <a:lstStyle/>
          <a:p>
            <a:pPr marL="12700">
              <a:lnSpc>
                <a:spcPct val="100000"/>
              </a:lnSpc>
              <a:spcBef>
                <a:spcPts val="105"/>
              </a:spcBef>
            </a:pPr>
            <a:r>
              <a:rPr sz="1950" spc="-50" dirty="0">
                <a:solidFill>
                  <a:srgbClr val="0000FF"/>
                </a:solidFill>
                <a:latin typeface="SimSun"/>
                <a:cs typeface="SimSun"/>
              </a:rPr>
              <a:t>标</a:t>
            </a:r>
            <a:endParaRPr sz="1950">
              <a:latin typeface="SimSun"/>
              <a:cs typeface="SimSun"/>
            </a:endParaRPr>
          </a:p>
          <a:p>
            <a:pPr marL="12700">
              <a:lnSpc>
                <a:spcPct val="100000"/>
              </a:lnSpc>
              <a:spcBef>
                <a:spcPts val="10"/>
              </a:spcBef>
            </a:pPr>
            <a:r>
              <a:rPr sz="1950" spc="-20" dirty="0">
                <a:solidFill>
                  <a:srgbClr val="0000FF"/>
                </a:solidFill>
                <a:latin typeface="SimSun"/>
                <a:cs typeface="SimSun"/>
              </a:rPr>
              <a:t>Tiêu</a:t>
            </a:r>
            <a:endParaRPr sz="1950">
              <a:latin typeface="SimSun"/>
              <a:cs typeface="SimSun"/>
            </a:endParaRPr>
          </a:p>
        </p:txBody>
      </p:sp>
      <p:sp>
        <p:nvSpPr>
          <p:cNvPr id="8" name="object 8"/>
          <p:cNvSpPr txBox="1"/>
          <p:nvPr/>
        </p:nvSpPr>
        <p:spPr>
          <a:xfrm>
            <a:off x="301550" y="3241933"/>
            <a:ext cx="647065" cy="610870"/>
          </a:xfrm>
          <a:prstGeom prst="rect">
            <a:avLst/>
          </a:prstGeom>
        </p:spPr>
        <p:txBody>
          <a:bodyPr vert="horz" wrap="square" lIns="0" tIns="13335" rIns="0" bIns="0" rtlCol="0">
            <a:spAutoFit/>
          </a:bodyPr>
          <a:lstStyle/>
          <a:p>
            <a:pPr marL="12700">
              <a:lnSpc>
                <a:spcPts val="2300"/>
              </a:lnSpc>
              <a:spcBef>
                <a:spcPts val="105"/>
              </a:spcBef>
            </a:pPr>
            <a:r>
              <a:rPr sz="1950" spc="-50" dirty="0">
                <a:solidFill>
                  <a:srgbClr val="0000FF"/>
                </a:solidFill>
                <a:latin typeface="SimSun"/>
                <a:cs typeface="SimSun"/>
              </a:rPr>
              <a:t>准</a:t>
            </a:r>
            <a:endParaRPr sz="1950">
              <a:latin typeface="SimSun"/>
              <a:cs typeface="SimSun"/>
            </a:endParaRPr>
          </a:p>
          <a:p>
            <a:pPr marL="12700">
              <a:lnSpc>
                <a:spcPts val="2300"/>
              </a:lnSpc>
            </a:pPr>
            <a:r>
              <a:rPr sz="1950" spc="-10" dirty="0">
                <a:solidFill>
                  <a:srgbClr val="0000FF"/>
                </a:solidFill>
                <a:latin typeface="SimSun"/>
                <a:cs typeface="SimSun"/>
              </a:rPr>
              <a:t>chu</a:t>
            </a:r>
            <a:r>
              <a:rPr sz="1950" spc="-10" dirty="0">
                <a:solidFill>
                  <a:srgbClr val="0000FF"/>
                </a:solidFill>
                <a:latin typeface="Cambria"/>
                <a:cs typeface="Cambria"/>
              </a:rPr>
              <a:t>ẩ</a:t>
            </a:r>
            <a:r>
              <a:rPr sz="1950" spc="-10" dirty="0">
                <a:solidFill>
                  <a:srgbClr val="0000FF"/>
                </a:solidFill>
                <a:latin typeface="SimSun"/>
                <a:cs typeface="SimSun"/>
              </a:rPr>
              <a:t>n</a:t>
            </a:r>
            <a:endParaRPr sz="1950">
              <a:latin typeface="SimSun"/>
              <a:cs typeface="SimSun"/>
            </a:endParaRPr>
          </a:p>
        </p:txBody>
      </p:sp>
      <p:sp>
        <p:nvSpPr>
          <p:cNvPr id="9" name="object 9"/>
          <p:cNvSpPr txBox="1"/>
          <p:nvPr/>
        </p:nvSpPr>
        <p:spPr>
          <a:xfrm>
            <a:off x="1298830" y="3670809"/>
            <a:ext cx="400685" cy="323850"/>
          </a:xfrm>
          <a:prstGeom prst="rect">
            <a:avLst/>
          </a:prstGeom>
        </p:spPr>
        <p:txBody>
          <a:bodyPr vert="horz" wrap="square" lIns="0" tIns="13335" rIns="0" bIns="0" rtlCol="0">
            <a:spAutoFit/>
          </a:bodyPr>
          <a:lstStyle/>
          <a:p>
            <a:pPr marL="12700">
              <a:lnSpc>
                <a:spcPct val="100000"/>
              </a:lnSpc>
              <a:spcBef>
                <a:spcPts val="105"/>
              </a:spcBef>
            </a:pPr>
            <a:r>
              <a:rPr sz="1950" spc="-25" dirty="0">
                <a:solidFill>
                  <a:srgbClr val="0000FF"/>
                </a:solidFill>
                <a:latin typeface="SimSun"/>
                <a:cs typeface="SimSun"/>
              </a:rPr>
              <a:t>IEC</a:t>
            </a:r>
            <a:endParaRPr sz="1950">
              <a:latin typeface="SimSun"/>
              <a:cs typeface="SimSun"/>
            </a:endParaRPr>
          </a:p>
        </p:txBody>
      </p:sp>
      <p:sp>
        <p:nvSpPr>
          <p:cNvPr id="10" name="object 10"/>
          <p:cNvSpPr txBox="1"/>
          <p:nvPr/>
        </p:nvSpPr>
        <p:spPr>
          <a:xfrm>
            <a:off x="2461007" y="2445508"/>
            <a:ext cx="3760470" cy="239395"/>
          </a:xfrm>
          <a:prstGeom prst="rect">
            <a:avLst/>
          </a:prstGeom>
        </p:spPr>
        <p:txBody>
          <a:bodyPr vert="horz" wrap="square" lIns="0" tIns="13335" rIns="0" bIns="0" rtlCol="0">
            <a:spAutoFit/>
          </a:bodyPr>
          <a:lstStyle/>
          <a:p>
            <a:pPr marL="12700">
              <a:lnSpc>
                <a:spcPct val="100000"/>
              </a:lnSpc>
              <a:spcBef>
                <a:spcPts val="105"/>
              </a:spcBef>
            </a:pPr>
            <a:r>
              <a:rPr sz="1400" b="1" spc="-10" dirty="0">
                <a:solidFill>
                  <a:srgbClr val="819FCD"/>
                </a:solidFill>
                <a:latin typeface="Arial"/>
                <a:cs typeface="Arial"/>
                <a:hlinkClick r:id="rId4"/>
              </a:rPr>
              <a:t>http://www.iso.ch/iso/en/stdsdevelopment/tc</a:t>
            </a:r>
            <a:endParaRPr sz="1400">
              <a:latin typeface="Arial"/>
              <a:cs typeface="Arial"/>
            </a:endParaRPr>
          </a:p>
        </p:txBody>
      </p:sp>
      <p:sp>
        <p:nvSpPr>
          <p:cNvPr id="11" name="object 11"/>
          <p:cNvSpPr txBox="1"/>
          <p:nvPr/>
        </p:nvSpPr>
        <p:spPr>
          <a:xfrm>
            <a:off x="2461007" y="2857954"/>
            <a:ext cx="4660265" cy="240029"/>
          </a:xfrm>
          <a:prstGeom prst="rect">
            <a:avLst/>
          </a:prstGeom>
        </p:spPr>
        <p:txBody>
          <a:bodyPr vert="horz" wrap="square" lIns="0" tIns="13335" rIns="0" bIns="0" rtlCol="0">
            <a:spAutoFit/>
          </a:bodyPr>
          <a:lstStyle/>
          <a:p>
            <a:pPr marL="12700">
              <a:lnSpc>
                <a:spcPct val="100000"/>
              </a:lnSpc>
              <a:spcBef>
                <a:spcPts val="105"/>
              </a:spcBef>
            </a:pPr>
            <a:r>
              <a:rPr sz="1400" b="1" spc="-10" dirty="0">
                <a:solidFill>
                  <a:srgbClr val="819FCD"/>
                </a:solidFill>
                <a:latin typeface="Arial"/>
                <a:cs typeface="Arial"/>
              </a:rPr>
              <a:t>/tclist/TechnicalCommitteeList.TechnicalCommitteeList</a:t>
            </a:r>
            <a:endParaRPr sz="1400">
              <a:latin typeface="Arial"/>
              <a:cs typeface="Arial"/>
            </a:endParaRPr>
          </a:p>
        </p:txBody>
      </p:sp>
      <p:sp>
        <p:nvSpPr>
          <p:cNvPr id="12" name="object 12"/>
          <p:cNvSpPr txBox="1"/>
          <p:nvPr/>
        </p:nvSpPr>
        <p:spPr>
          <a:xfrm>
            <a:off x="2473580" y="3753990"/>
            <a:ext cx="2677160" cy="239395"/>
          </a:xfrm>
          <a:prstGeom prst="rect">
            <a:avLst/>
          </a:prstGeom>
        </p:spPr>
        <p:txBody>
          <a:bodyPr vert="horz" wrap="square" lIns="0" tIns="13335" rIns="0" bIns="0" rtlCol="0">
            <a:spAutoFit/>
          </a:bodyPr>
          <a:lstStyle/>
          <a:p>
            <a:pPr marL="12700">
              <a:lnSpc>
                <a:spcPct val="100000"/>
              </a:lnSpc>
              <a:spcBef>
                <a:spcPts val="105"/>
              </a:spcBef>
            </a:pPr>
            <a:r>
              <a:rPr sz="1400" b="1" spc="-10" dirty="0">
                <a:solidFill>
                  <a:srgbClr val="819FCD"/>
                </a:solidFill>
                <a:latin typeface="Arial"/>
                <a:cs typeface="Arial"/>
                <a:hlinkClick r:id="rId5"/>
              </a:rPr>
              <a:t>http://webstore.iec.ch/webstore</a:t>
            </a:r>
            <a:endParaRPr sz="1400">
              <a:latin typeface="Arial"/>
              <a:cs typeface="Arial"/>
            </a:endParaRPr>
          </a:p>
        </p:txBody>
      </p:sp>
      <p:sp>
        <p:nvSpPr>
          <p:cNvPr id="13" name="object 13"/>
          <p:cNvSpPr txBox="1"/>
          <p:nvPr/>
        </p:nvSpPr>
        <p:spPr>
          <a:xfrm>
            <a:off x="2473580" y="4106121"/>
            <a:ext cx="2687320" cy="574675"/>
          </a:xfrm>
          <a:prstGeom prst="rect">
            <a:avLst/>
          </a:prstGeom>
        </p:spPr>
        <p:txBody>
          <a:bodyPr vert="horz" wrap="square" lIns="0" tIns="12700" rIns="0" bIns="0" rtlCol="0">
            <a:spAutoFit/>
          </a:bodyPr>
          <a:lstStyle/>
          <a:p>
            <a:pPr marL="12700" marR="5080">
              <a:lnSpc>
                <a:spcPct val="128699"/>
              </a:lnSpc>
              <a:spcBef>
                <a:spcPts val="100"/>
              </a:spcBef>
            </a:pPr>
            <a:r>
              <a:rPr sz="1400" b="1" spc="-10" dirty="0">
                <a:solidFill>
                  <a:srgbClr val="819FCD"/>
                </a:solidFill>
                <a:latin typeface="Arial"/>
                <a:cs typeface="Arial"/>
              </a:rPr>
              <a:t>/webstore.nsf/$$search?openfo</a:t>
            </a:r>
            <a:r>
              <a:rPr sz="1400" spc="-10" dirty="0">
                <a:solidFill>
                  <a:srgbClr val="819FCD"/>
                </a:solidFill>
                <a:latin typeface="Times New Roman"/>
                <a:cs typeface="Times New Roman"/>
              </a:rPr>
              <a:t> </a:t>
            </a:r>
            <a:r>
              <a:rPr sz="1400" b="1" spc="-25" dirty="0">
                <a:solidFill>
                  <a:srgbClr val="819FCD"/>
                </a:solidFill>
                <a:latin typeface="Arial"/>
                <a:cs typeface="Arial"/>
              </a:rPr>
              <a:t>rm</a:t>
            </a:r>
            <a:endParaRPr sz="1400">
              <a:latin typeface="Arial"/>
              <a:cs typeface="Arial"/>
            </a:endParaRPr>
          </a:p>
        </p:txBody>
      </p:sp>
      <p:sp>
        <p:nvSpPr>
          <p:cNvPr id="14" name="object 14"/>
          <p:cNvSpPr txBox="1"/>
          <p:nvPr/>
        </p:nvSpPr>
        <p:spPr>
          <a:xfrm>
            <a:off x="1298830" y="4920486"/>
            <a:ext cx="650240" cy="323850"/>
          </a:xfrm>
          <a:prstGeom prst="rect">
            <a:avLst/>
          </a:prstGeom>
        </p:spPr>
        <p:txBody>
          <a:bodyPr vert="horz" wrap="square" lIns="0" tIns="13335" rIns="0" bIns="0" rtlCol="0">
            <a:spAutoFit/>
          </a:bodyPr>
          <a:lstStyle/>
          <a:p>
            <a:pPr marL="12700">
              <a:lnSpc>
                <a:spcPct val="100000"/>
              </a:lnSpc>
              <a:spcBef>
                <a:spcPts val="105"/>
              </a:spcBef>
            </a:pPr>
            <a:r>
              <a:rPr sz="1950" spc="-10" dirty="0">
                <a:solidFill>
                  <a:srgbClr val="0000FF"/>
                </a:solidFill>
                <a:latin typeface="SimSun"/>
                <a:cs typeface="SimSun"/>
              </a:rPr>
              <a:t>GB/YY</a:t>
            </a:r>
            <a:endParaRPr sz="1950">
              <a:latin typeface="SimSun"/>
              <a:cs typeface="SimSun"/>
            </a:endParaRPr>
          </a:p>
        </p:txBody>
      </p:sp>
      <p:sp>
        <p:nvSpPr>
          <p:cNvPr id="15" name="object 15"/>
          <p:cNvSpPr txBox="1"/>
          <p:nvPr/>
        </p:nvSpPr>
        <p:spPr>
          <a:xfrm>
            <a:off x="2543685" y="4992220"/>
            <a:ext cx="4933950" cy="571500"/>
          </a:xfrm>
          <a:prstGeom prst="rect">
            <a:avLst/>
          </a:prstGeom>
        </p:spPr>
        <p:txBody>
          <a:bodyPr vert="horz" wrap="square" lIns="0" tIns="12065" rIns="0" bIns="0" rtlCol="0">
            <a:spAutoFit/>
          </a:bodyPr>
          <a:lstStyle/>
          <a:p>
            <a:pPr marL="12700" marR="5080">
              <a:lnSpc>
                <a:spcPct val="128000"/>
              </a:lnSpc>
              <a:spcBef>
                <a:spcPts val="95"/>
              </a:spcBef>
            </a:pPr>
            <a:r>
              <a:rPr sz="1400" b="1" spc="-10" dirty="0">
                <a:solidFill>
                  <a:srgbClr val="819FCD"/>
                </a:solidFill>
                <a:latin typeface="Arial"/>
                <a:cs typeface="Arial"/>
                <a:hlinkClick r:id="rId6"/>
              </a:rPr>
              <a:t>http://www.cssn.net.cn/pages/search/standardSearch.jsp?</a:t>
            </a:r>
            <a:r>
              <a:rPr sz="1400" spc="-10" dirty="0">
                <a:solidFill>
                  <a:srgbClr val="819FCD"/>
                </a:solidFill>
                <a:latin typeface="Times New Roman"/>
                <a:cs typeface="Times New Roman"/>
              </a:rPr>
              <a:t> </a:t>
            </a:r>
            <a:r>
              <a:rPr sz="1400" b="1" spc="-10" dirty="0">
                <a:solidFill>
                  <a:srgbClr val="819FCD"/>
                </a:solidFill>
                <a:latin typeface="Arial"/>
                <a:cs typeface="Arial"/>
              </a:rPr>
              <a:t>fl=1&amp;grflagA=C&amp;grflagB=30/49&amp;grflagC=null</a:t>
            </a:r>
            <a:endParaRPr sz="1400">
              <a:latin typeface="Arial"/>
              <a:cs typeface="Arial"/>
            </a:endParaRPr>
          </a:p>
        </p:txBody>
      </p:sp>
      <p:pic>
        <p:nvPicPr>
          <p:cNvPr id="16" name="object 16"/>
          <p:cNvPicPr/>
          <p:nvPr/>
        </p:nvPicPr>
        <p:blipFill>
          <a:blip r:embed="rId7" cstate="print"/>
          <a:stretch>
            <a:fillRect/>
          </a:stretch>
        </p:blipFill>
        <p:spPr>
          <a:xfrm>
            <a:off x="7072365" y="6286500"/>
            <a:ext cx="1571502" cy="428624"/>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p:nvPr/>
        </p:nvSpPr>
        <p:spPr>
          <a:xfrm>
            <a:off x="2111499" y="156204"/>
            <a:ext cx="4552950" cy="569595"/>
          </a:xfrm>
          <a:prstGeom prst="rect">
            <a:avLst/>
          </a:prstGeom>
        </p:spPr>
        <p:txBody>
          <a:bodyPr vert="horz" wrap="square" lIns="0" tIns="12700" rIns="0" bIns="0" rtlCol="0">
            <a:spAutoFit/>
          </a:bodyPr>
          <a:lstStyle/>
          <a:p>
            <a:pPr marL="12700">
              <a:lnSpc>
                <a:spcPts val="2140"/>
              </a:lnSpc>
              <a:spcBef>
                <a:spcPts val="100"/>
              </a:spcBef>
            </a:pPr>
            <a:r>
              <a:rPr sz="1800" b="1" dirty="0">
                <a:latin typeface="Calibri"/>
                <a:cs typeface="Calibri"/>
              </a:rPr>
              <a:t>7.3.4</a:t>
            </a:r>
            <a:r>
              <a:rPr sz="1800" spc="-30" dirty="0">
                <a:latin typeface="Times New Roman"/>
                <a:cs typeface="Times New Roman"/>
              </a:rPr>
              <a:t> </a:t>
            </a:r>
            <a:r>
              <a:rPr sz="1800" spc="-60" dirty="0">
                <a:latin typeface="SimSun"/>
                <a:cs typeface="SimSun"/>
              </a:rPr>
              <a:t>设计与开发输出 </a:t>
            </a:r>
            <a:r>
              <a:rPr sz="1800" b="1" spc="-10" dirty="0">
                <a:latin typeface="Calibri"/>
                <a:cs typeface="Calibri"/>
              </a:rPr>
              <a:t>(Outputs)</a:t>
            </a:r>
            <a:endParaRPr sz="1800">
              <a:latin typeface="Calibri"/>
              <a:cs typeface="Calibri"/>
            </a:endParaRPr>
          </a:p>
          <a:p>
            <a:pPr marL="12700">
              <a:lnSpc>
                <a:spcPts val="2140"/>
              </a:lnSpc>
            </a:pPr>
            <a:r>
              <a:rPr sz="1800" b="1" dirty="0">
                <a:latin typeface="Calibri"/>
                <a:cs typeface="Calibri"/>
              </a:rPr>
              <a:t>7.3.4</a:t>
            </a:r>
            <a:r>
              <a:rPr sz="1800" spc="-65" dirty="0">
                <a:latin typeface="Times New Roman"/>
                <a:cs typeface="Times New Roman"/>
              </a:rPr>
              <a:t> </a:t>
            </a:r>
            <a:r>
              <a:rPr sz="1800" b="1" dirty="0">
                <a:latin typeface="Calibri"/>
                <a:cs typeface="Calibri"/>
              </a:rPr>
              <a:t>Đầu</a:t>
            </a:r>
            <a:r>
              <a:rPr sz="1800" b="1" spc="-30" dirty="0">
                <a:latin typeface="Calibri"/>
                <a:cs typeface="Calibri"/>
              </a:rPr>
              <a:t> </a:t>
            </a:r>
            <a:r>
              <a:rPr sz="1800" b="1" dirty="0">
                <a:latin typeface="Calibri"/>
                <a:cs typeface="Calibri"/>
              </a:rPr>
              <a:t>ra</a:t>
            </a:r>
            <a:r>
              <a:rPr sz="1800" spc="-65" dirty="0">
                <a:latin typeface="Times New Roman"/>
                <a:cs typeface="Times New Roman"/>
              </a:rPr>
              <a:t> </a:t>
            </a:r>
            <a:r>
              <a:rPr sz="1800" b="1" dirty="0">
                <a:latin typeface="Calibri"/>
                <a:cs typeface="Calibri"/>
              </a:rPr>
              <a:t>của</a:t>
            </a:r>
            <a:r>
              <a:rPr sz="1800" b="1" spc="-30" dirty="0">
                <a:latin typeface="Calibri"/>
                <a:cs typeface="Calibri"/>
              </a:rPr>
              <a:t> </a:t>
            </a:r>
            <a:r>
              <a:rPr sz="1800" b="1" dirty="0">
                <a:latin typeface="Calibri"/>
                <a:cs typeface="Calibri"/>
              </a:rPr>
              <a:t>thiết</a:t>
            </a:r>
            <a:r>
              <a:rPr sz="1800" b="1" spc="-40" dirty="0">
                <a:latin typeface="Calibri"/>
                <a:cs typeface="Calibri"/>
              </a:rPr>
              <a:t> </a:t>
            </a:r>
            <a:r>
              <a:rPr sz="1800" b="1" dirty="0">
                <a:latin typeface="Calibri"/>
                <a:cs typeface="Calibri"/>
              </a:rPr>
              <a:t>kế</a:t>
            </a:r>
            <a:r>
              <a:rPr sz="1800" b="1" spc="-15" dirty="0">
                <a:latin typeface="Calibri"/>
                <a:cs typeface="Calibri"/>
              </a:rPr>
              <a:t> </a:t>
            </a:r>
            <a:r>
              <a:rPr sz="1800" b="1" dirty="0">
                <a:latin typeface="Calibri"/>
                <a:cs typeface="Calibri"/>
              </a:rPr>
              <a:t>và</a:t>
            </a:r>
            <a:r>
              <a:rPr sz="1800" spc="-65" dirty="0">
                <a:latin typeface="Times New Roman"/>
                <a:cs typeface="Times New Roman"/>
              </a:rPr>
              <a:t> </a:t>
            </a:r>
            <a:r>
              <a:rPr sz="1800" b="1" dirty="0">
                <a:latin typeface="Calibri"/>
                <a:cs typeface="Calibri"/>
              </a:rPr>
              <a:t>phát</a:t>
            </a:r>
            <a:r>
              <a:rPr sz="1800" spc="-80" dirty="0">
                <a:latin typeface="Times New Roman"/>
                <a:cs typeface="Times New Roman"/>
              </a:rPr>
              <a:t> </a:t>
            </a:r>
            <a:r>
              <a:rPr sz="1800" b="1" dirty="0">
                <a:latin typeface="Calibri"/>
                <a:cs typeface="Calibri"/>
              </a:rPr>
              <a:t>triển</a:t>
            </a:r>
            <a:r>
              <a:rPr sz="1800" b="1" spc="-40" dirty="0">
                <a:latin typeface="Calibri"/>
                <a:cs typeface="Calibri"/>
              </a:rPr>
              <a:t> </a:t>
            </a:r>
            <a:r>
              <a:rPr sz="1800" b="1" spc="-10" dirty="0">
                <a:latin typeface="Calibri"/>
                <a:cs typeface="Calibri"/>
              </a:rPr>
              <a:t>(Outputs)</a:t>
            </a:r>
            <a:endParaRPr sz="1800">
              <a:latin typeface="Calibri"/>
              <a:cs typeface="Calibri"/>
            </a:endParaRPr>
          </a:p>
        </p:txBody>
      </p:sp>
      <p:sp>
        <p:nvSpPr>
          <p:cNvPr id="4" name="object 4"/>
          <p:cNvSpPr txBox="1"/>
          <p:nvPr/>
        </p:nvSpPr>
        <p:spPr>
          <a:xfrm>
            <a:off x="415849" y="1762451"/>
            <a:ext cx="6553200" cy="1224915"/>
          </a:xfrm>
          <a:prstGeom prst="rect">
            <a:avLst/>
          </a:prstGeom>
        </p:spPr>
        <p:txBody>
          <a:bodyPr vert="horz" wrap="square" lIns="0" tIns="12065" rIns="0" bIns="0" rtlCol="0">
            <a:spAutoFit/>
          </a:bodyPr>
          <a:lstStyle/>
          <a:p>
            <a:pPr marL="58419">
              <a:lnSpc>
                <a:spcPts val="1910"/>
              </a:lnSpc>
              <a:spcBef>
                <a:spcPts val="95"/>
              </a:spcBef>
            </a:pPr>
            <a:r>
              <a:rPr sz="1600" spc="-35" dirty="0">
                <a:latin typeface="SimSun"/>
                <a:cs typeface="SimSun"/>
              </a:rPr>
              <a:t>为采购、生产、安装、检验和试验、服务提供依据</a:t>
            </a:r>
            <a:endParaRPr sz="1600">
              <a:latin typeface="SimSun"/>
              <a:cs typeface="SimSun"/>
            </a:endParaRPr>
          </a:p>
          <a:p>
            <a:pPr marL="12700">
              <a:lnSpc>
                <a:spcPts val="1910"/>
              </a:lnSpc>
            </a:pPr>
            <a:r>
              <a:rPr sz="1600" dirty="0">
                <a:latin typeface="Calibri"/>
                <a:cs typeface="Calibri"/>
              </a:rPr>
              <a:t>Cung</a:t>
            </a:r>
            <a:r>
              <a:rPr sz="1600" spc="-35" dirty="0">
                <a:latin typeface="Calibri"/>
                <a:cs typeface="Calibri"/>
              </a:rPr>
              <a:t> </a:t>
            </a:r>
            <a:r>
              <a:rPr sz="1600" dirty="0">
                <a:latin typeface="Calibri"/>
                <a:cs typeface="Calibri"/>
              </a:rPr>
              <a:t>cấp</a:t>
            </a:r>
            <a:r>
              <a:rPr sz="1600" spc="-20" dirty="0">
                <a:latin typeface="Calibri"/>
                <a:cs typeface="Calibri"/>
              </a:rPr>
              <a:t> </a:t>
            </a:r>
            <a:r>
              <a:rPr sz="1600" dirty="0">
                <a:latin typeface="Calibri"/>
                <a:cs typeface="Calibri"/>
              </a:rPr>
              <a:t>cơ</a:t>
            </a:r>
            <a:r>
              <a:rPr sz="1600" spc="-30" dirty="0">
                <a:latin typeface="Calibri"/>
                <a:cs typeface="Calibri"/>
              </a:rPr>
              <a:t> </a:t>
            </a:r>
            <a:r>
              <a:rPr sz="1600" dirty="0">
                <a:latin typeface="Calibri"/>
                <a:cs typeface="Calibri"/>
              </a:rPr>
              <a:t>sở</a:t>
            </a:r>
            <a:r>
              <a:rPr sz="1600" spc="-15" dirty="0">
                <a:latin typeface="Calibri"/>
                <a:cs typeface="Calibri"/>
              </a:rPr>
              <a:t> </a:t>
            </a:r>
            <a:r>
              <a:rPr sz="1600" dirty="0">
                <a:latin typeface="Calibri"/>
                <a:cs typeface="Calibri"/>
              </a:rPr>
              <a:t>cho</a:t>
            </a:r>
            <a:r>
              <a:rPr sz="1600" spc="-15" dirty="0">
                <a:latin typeface="Calibri"/>
                <a:cs typeface="Calibri"/>
              </a:rPr>
              <a:t> </a:t>
            </a:r>
            <a:r>
              <a:rPr sz="1600" dirty="0">
                <a:latin typeface="Calibri"/>
                <a:cs typeface="Calibri"/>
              </a:rPr>
              <a:t>mua</a:t>
            </a:r>
            <a:r>
              <a:rPr sz="1600" spc="-40" dirty="0">
                <a:latin typeface="Calibri"/>
                <a:cs typeface="Calibri"/>
              </a:rPr>
              <a:t> </a:t>
            </a:r>
            <a:r>
              <a:rPr sz="1600" dirty="0">
                <a:latin typeface="Calibri"/>
                <a:cs typeface="Calibri"/>
              </a:rPr>
              <a:t>sắm,</a:t>
            </a:r>
            <a:r>
              <a:rPr sz="1600" spc="-15" dirty="0">
                <a:latin typeface="Calibri"/>
                <a:cs typeface="Calibri"/>
              </a:rPr>
              <a:t> </a:t>
            </a:r>
            <a:r>
              <a:rPr sz="1600" dirty="0">
                <a:latin typeface="Calibri"/>
                <a:cs typeface="Calibri"/>
              </a:rPr>
              <a:t>sản</a:t>
            </a:r>
            <a:r>
              <a:rPr sz="1600" spc="-25" dirty="0">
                <a:latin typeface="Calibri"/>
                <a:cs typeface="Calibri"/>
              </a:rPr>
              <a:t> </a:t>
            </a:r>
            <a:r>
              <a:rPr sz="1600" dirty="0">
                <a:latin typeface="Calibri"/>
                <a:cs typeface="Calibri"/>
              </a:rPr>
              <a:t>xuất,</a:t>
            </a:r>
            <a:r>
              <a:rPr sz="1600" spc="-50" dirty="0">
                <a:latin typeface="Calibri"/>
                <a:cs typeface="Calibri"/>
              </a:rPr>
              <a:t> </a:t>
            </a:r>
            <a:r>
              <a:rPr sz="1600" dirty="0">
                <a:latin typeface="Calibri"/>
                <a:cs typeface="Calibri"/>
              </a:rPr>
              <a:t>lắp</a:t>
            </a:r>
            <a:r>
              <a:rPr sz="1600" spc="-30" dirty="0">
                <a:latin typeface="Calibri"/>
                <a:cs typeface="Calibri"/>
              </a:rPr>
              <a:t> </a:t>
            </a:r>
            <a:r>
              <a:rPr sz="1600" dirty="0">
                <a:latin typeface="Calibri"/>
                <a:cs typeface="Calibri"/>
              </a:rPr>
              <a:t>đặt,</a:t>
            </a:r>
            <a:r>
              <a:rPr sz="1600" spc="-30" dirty="0">
                <a:latin typeface="Calibri"/>
                <a:cs typeface="Calibri"/>
              </a:rPr>
              <a:t> </a:t>
            </a:r>
            <a:r>
              <a:rPr sz="1600" dirty="0">
                <a:latin typeface="Calibri"/>
                <a:cs typeface="Calibri"/>
              </a:rPr>
              <a:t>kiểm</a:t>
            </a:r>
            <a:r>
              <a:rPr sz="1600" spc="-20" dirty="0">
                <a:latin typeface="Calibri"/>
                <a:cs typeface="Calibri"/>
              </a:rPr>
              <a:t> </a:t>
            </a:r>
            <a:r>
              <a:rPr sz="1600" dirty="0">
                <a:latin typeface="Calibri"/>
                <a:cs typeface="Calibri"/>
              </a:rPr>
              <a:t>tra</a:t>
            </a:r>
            <a:r>
              <a:rPr sz="1600" spc="-10" dirty="0">
                <a:latin typeface="Calibri"/>
                <a:cs typeface="Calibri"/>
              </a:rPr>
              <a:t> </a:t>
            </a:r>
            <a:r>
              <a:rPr sz="1600" dirty="0">
                <a:latin typeface="Calibri"/>
                <a:cs typeface="Calibri"/>
              </a:rPr>
              <a:t>và</a:t>
            </a:r>
            <a:r>
              <a:rPr sz="1600" spc="-30" dirty="0">
                <a:latin typeface="Calibri"/>
                <a:cs typeface="Calibri"/>
              </a:rPr>
              <a:t> </a:t>
            </a:r>
            <a:r>
              <a:rPr sz="1600" dirty="0">
                <a:latin typeface="Calibri"/>
                <a:cs typeface="Calibri"/>
              </a:rPr>
              <a:t>thử</a:t>
            </a:r>
            <a:r>
              <a:rPr sz="1600" spc="-25" dirty="0">
                <a:latin typeface="Calibri"/>
                <a:cs typeface="Calibri"/>
              </a:rPr>
              <a:t> </a:t>
            </a:r>
            <a:r>
              <a:rPr sz="1600" dirty="0">
                <a:latin typeface="Calibri"/>
                <a:cs typeface="Calibri"/>
              </a:rPr>
              <a:t>nghiệm,</a:t>
            </a:r>
            <a:r>
              <a:rPr sz="1600" spc="-35" dirty="0">
                <a:latin typeface="Calibri"/>
                <a:cs typeface="Calibri"/>
              </a:rPr>
              <a:t> </a:t>
            </a:r>
            <a:r>
              <a:rPr sz="1600" dirty="0">
                <a:latin typeface="Calibri"/>
                <a:cs typeface="Calibri"/>
              </a:rPr>
              <a:t>dịch</a:t>
            </a:r>
            <a:r>
              <a:rPr sz="1600" spc="-40" dirty="0">
                <a:latin typeface="Calibri"/>
                <a:cs typeface="Calibri"/>
              </a:rPr>
              <a:t> </a:t>
            </a:r>
            <a:r>
              <a:rPr sz="1600" spc="-35" dirty="0">
                <a:latin typeface="Calibri"/>
                <a:cs typeface="Calibri"/>
              </a:rPr>
              <a:t>vụ</a:t>
            </a:r>
            <a:endParaRPr sz="1600">
              <a:latin typeface="Calibri"/>
              <a:cs typeface="Calibri"/>
            </a:endParaRPr>
          </a:p>
          <a:p>
            <a:pPr marL="12700">
              <a:lnSpc>
                <a:spcPts val="1910"/>
              </a:lnSpc>
              <a:spcBef>
                <a:spcPts val="1810"/>
              </a:spcBef>
            </a:pPr>
            <a:r>
              <a:rPr sz="1600" spc="-30" dirty="0">
                <a:latin typeface="SimSun"/>
                <a:cs typeface="SimSun"/>
              </a:rPr>
              <a:t>满足设计和开发输入的要求</a:t>
            </a:r>
            <a:endParaRPr sz="1600">
              <a:latin typeface="SimSun"/>
              <a:cs typeface="SimSun"/>
            </a:endParaRPr>
          </a:p>
          <a:p>
            <a:pPr marL="58419">
              <a:lnSpc>
                <a:spcPts val="1910"/>
              </a:lnSpc>
            </a:pPr>
            <a:r>
              <a:rPr sz="1600" dirty="0">
                <a:latin typeface="Calibri"/>
                <a:cs typeface="Calibri"/>
              </a:rPr>
              <a:t>Đáp</a:t>
            </a:r>
            <a:r>
              <a:rPr sz="1600" spc="-40" dirty="0">
                <a:latin typeface="Calibri"/>
                <a:cs typeface="Calibri"/>
              </a:rPr>
              <a:t> </a:t>
            </a:r>
            <a:r>
              <a:rPr sz="1600" dirty="0">
                <a:latin typeface="Calibri"/>
                <a:cs typeface="Calibri"/>
              </a:rPr>
              <a:t>ứng</a:t>
            </a:r>
            <a:r>
              <a:rPr sz="1600" spc="-25" dirty="0">
                <a:latin typeface="Calibri"/>
                <a:cs typeface="Calibri"/>
              </a:rPr>
              <a:t> </a:t>
            </a:r>
            <a:r>
              <a:rPr sz="1600" dirty="0">
                <a:latin typeface="Calibri"/>
                <a:cs typeface="Calibri"/>
              </a:rPr>
              <a:t>các</a:t>
            </a:r>
            <a:r>
              <a:rPr sz="1600" spc="-35" dirty="0">
                <a:latin typeface="Calibri"/>
                <a:cs typeface="Calibri"/>
              </a:rPr>
              <a:t> </a:t>
            </a:r>
            <a:r>
              <a:rPr sz="1600" dirty="0">
                <a:latin typeface="Calibri"/>
                <a:cs typeface="Calibri"/>
              </a:rPr>
              <a:t>yêu</a:t>
            </a:r>
            <a:r>
              <a:rPr sz="1600" spc="-25" dirty="0">
                <a:latin typeface="Calibri"/>
                <a:cs typeface="Calibri"/>
              </a:rPr>
              <a:t> </a:t>
            </a:r>
            <a:r>
              <a:rPr sz="1600" dirty="0">
                <a:latin typeface="Calibri"/>
                <a:cs typeface="Calibri"/>
              </a:rPr>
              <a:t>cầu</a:t>
            </a:r>
            <a:r>
              <a:rPr sz="1600" spc="-30" dirty="0">
                <a:latin typeface="Calibri"/>
                <a:cs typeface="Calibri"/>
              </a:rPr>
              <a:t> </a:t>
            </a:r>
            <a:r>
              <a:rPr sz="1600" dirty="0">
                <a:latin typeface="Calibri"/>
                <a:cs typeface="Calibri"/>
              </a:rPr>
              <a:t>đầu</a:t>
            </a:r>
            <a:r>
              <a:rPr sz="1600" spc="-25" dirty="0">
                <a:latin typeface="Calibri"/>
                <a:cs typeface="Calibri"/>
              </a:rPr>
              <a:t> </a:t>
            </a:r>
            <a:r>
              <a:rPr sz="1600" dirty="0">
                <a:latin typeface="Calibri"/>
                <a:cs typeface="Calibri"/>
              </a:rPr>
              <a:t>vào</a:t>
            </a:r>
            <a:r>
              <a:rPr sz="1600" spc="-20" dirty="0">
                <a:latin typeface="Calibri"/>
                <a:cs typeface="Calibri"/>
              </a:rPr>
              <a:t> </a:t>
            </a:r>
            <a:r>
              <a:rPr sz="1600" dirty="0">
                <a:latin typeface="Calibri"/>
                <a:cs typeface="Calibri"/>
              </a:rPr>
              <a:t>của</a:t>
            </a:r>
            <a:r>
              <a:rPr sz="1600" spc="-45" dirty="0">
                <a:latin typeface="Calibri"/>
                <a:cs typeface="Calibri"/>
              </a:rPr>
              <a:t> </a:t>
            </a:r>
            <a:r>
              <a:rPr sz="1600" dirty="0">
                <a:latin typeface="Calibri"/>
                <a:cs typeface="Calibri"/>
              </a:rPr>
              <a:t>thiết</a:t>
            </a:r>
            <a:r>
              <a:rPr sz="1600" spc="-30" dirty="0">
                <a:latin typeface="Calibri"/>
                <a:cs typeface="Calibri"/>
              </a:rPr>
              <a:t> </a:t>
            </a:r>
            <a:r>
              <a:rPr sz="1600" dirty="0">
                <a:latin typeface="Calibri"/>
                <a:cs typeface="Calibri"/>
              </a:rPr>
              <a:t>kế</a:t>
            </a:r>
            <a:r>
              <a:rPr sz="1600" spc="-25" dirty="0">
                <a:latin typeface="Calibri"/>
                <a:cs typeface="Calibri"/>
              </a:rPr>
              <a:t> </a:t>
            </a:r>
            <a:r>
              <a:rPr sz="1600" dirty="0">
                <a:latin typeface="Calibri"/>
                <a:cs typeface="Calibri"/>
              </a:rPr>
              <a:t>và</a:t>
            </a:r>
            <a:r>
              <a:rPr sz="1600" spc="-40" dirty="0">
                <a:latin typeface="Calibri"/>
                <a:cs typeface="Calibri"/>
              </a:rPr>
              <a:t> </a:t>
            </a:r>
            <a:r>
              <a:rPr sz="1600" dirty="0">
                <a:latin typeface="Calibri"/>
                <a:cs typeface="Calibri"/>
              </a:rPr>
              <a:t>phát</a:t>
            </a:r>
            <a:r>
              <a:rPr sz="1600" spc="-40" dirty="0">
                <a:latin typeface="Calibri"/>
                <a:cs typeface="Calibri"/>
              </a:rPr>
              <a:t> </a:t>
            </a:r>
            <a:r>
              <a:rPr sz="1600" spc="-10" dirty="0">
                <a:latin typeface="Calibri"/>
                <a:cs typeface="Calibri"/>
              </a:rPr>
              <a:t>triển</a:t>
            </a:r>
            <a:endParaRPr sz="1600">
              <a:latin typeface="Calibri"/>
              <a:cs typeface="Calibri"/>
            </a:endParaRPr>
          </a:p>
        </p:txBody>
      </p:sp>
      <p:sp>
        <p:nvSpPr>
          <p:cNvPr id="5" name="object 5"/>
          <p:cNvSpPr txBox="1"/>
          <p:nvPr/>
        </p:nvSpPr>
        <p:spPr>
          <a:xfrm>
            <a:off x="3794509" y="4332784"/>
            <a:ext cx="3401060" cy="677545"/>
          </a:xfrm>
          <a:prstGeom prst="rect">
            <a:avLst/>
          </a:prstGeom>
        </p:spPr>
        <p:txBody>
          <a:bodyPr vert="horz" wrap="square" lIns="0" tIns="13970" rIns="0" bIns="0" rtlCol="0">
            <a:spAutoFit/>
          </a:bodyPr>
          <a:lstStyle/>
          <a:p>
            <a:pPr marL="12700">
              <a:lnSpc>
                <a:spcPts val="2620"/>
              </a:lnSpc>
              <a:spcBef>
                <a:spcPts val="110"/>
              </a:spcBef>
            </a:pPr>
            <a:r>
              <a:rPr sz="2200" spc="-200" dirty="0">
                <a:latin typeface="SimSun"/>
                <a:cs typeface="SimSun"/>
              </a:rPr>
              <a:t>技术文档 </a:t>
            </a:r>
            <a:r>
              <a:rPr sz="2100" b="1" i="1" spc="-25" dirty="0">
                <a:latin typeface="Times New Roman"/>
                <a:cs typeface="Times New Roman"/>
              </a:rPr>
              <a:t>Technical</a:t>
            </a:r>
            <a:r>
              <a:rPr sz="2100" spc="-45" dirty="0">
                <a:latin typeface="Times New Roman"/>
                <a:cs typeface="Times New Roman"/>
              </a:rPr>
              <a:t> </a:t>
            </a:r>
            <a:r>
              <a:rPr sz="2100" b="1" i="1" spc="-20" dirty="0">
                <a:latin typeface="Times New Roman"/>
                <a:cs typeface="Times New Roman"/>
              </a:rPr>
              <a:t>Files</a:t>
            </a:r>
            <a:endParaRPr sz="2100">
              <a:latin typeface="Times New Roman"/>
              <a:cs typeface="Times New Roman"/>
            </a:endParaRPr>
          </a:p>
          <a:p>
            <a:pPr marL="12700">
              <a:lnSpc>
                <a:spcPts val="2500"/>
              </a:lnSpc>
            </a:pPr>
            <a:r>
              <a:rPr sz="2100" b="1" i="1" dirty="0">
                <a:latin typeface="Times New Roman"/>
                <a:cs typeface="Times New Roman"/>
              </a:rPr>
              <a:t>Hồ</a:t>
            </a:r>
            <a:r>
              <a:rPr sz="2100" b="1" i="1" spc="-25" dirty="0">
                <a:latin typeface="Times New Roman"/>
                <a:cs typeface="Times New Roman"/>
              </a:rPr>
              <a:t> </a:t>
            </a:r>
            <a:r>
              <a:rPr sz="2100" b="1" i="1" dirty="0">
                <a:latin typeface="Times New Roman"/>
                <a:cs typeface="Times New Roman"/>
              </a:rPr>
              <a:t>sơ</a:t>
            </a:r>
            <a:r>
              <a:rPr sz="2100" b="1" i="1" spc="-45" dirty="0">
                <a:latin typeface="Times New Roman"/>
                <a:cs typeface="Times New Roman"/>
              </a:rPr>
              <a:t> </a:t>
            </a:r>
            <a:r>
              <a:rPr sz="2100" b="1" i="1" dirty="0">
                <a:latin typeface="Times New Roman"/>
                <a:cs typeface="Times New Roman"/>
              </a:rPr>
              <a:t>kỹ</a:t>
            </a:r>
            <a:r>
              <a:rPr sz="2100" b="1" i="1" spc="-40" dirty="0">
                <a:latin typeface="Times New Roman"/>
                <a:cs typeface="Times New Roman"/>
              </a:rPr>
              <a:t> </a:t>
            </a:r>
            <a:r>
              <a:rPr sz="2100" b="1" i="1" dirty="0">
                <a:latin typeface="Times New Roman"/>
                <a:cs typeface="Times New Roman"/>
              </a:rPr>
              <a:t>thuật</a:t>
            </a:r>
            <a:r>
              <a:rPr sz="2100" b="1" i="1" spc="-30" dirty="0">
                <a:latin typeface="Times New Roman"/>
                <a:cs typeface="Times New Roman"/>
              </a:rPr>
              <a:t> </a:t>
            </a:r>
            <a:r>
              <a:rPr sz="2100" b="1" i="1" spc="-25" dirty="0">
                <a:latin typeface="Times New Roman"/>
                <a:cs typeface="Times New Roman"/>
              </a:rPr>
              <a:t>Technical</a:t>
            </a:r>
            <a:r>
              <a:rPr sz="2100" spc="-20" dirty="0">
                <a:latin typeface="Times New Roman"/>
                <a:cs typeface="Times New Roman"/>
              </a:rPr>
              <a:t> </a:t>
            </a:r>
            <a:r>
              <a:rPr sz="2100" b="1" i="1" spc="-10" dirty="0">
                <a:latin typeface="Times New Roman"/>
                <a:cs typeface="Times New Roman"/>
              </a:rPr>
              <a:t>Files</a:t>
            </a:r>
            <a:endParaRPr sz="2100">
              <a:latin typeface="Times New Roman"/>
              <a:cs typeface="Times New Roman"/>
            </a:endParaRPr>
          </a:p>
        </p:txBody>
      </p:sp>
      <p:pic>
        <p:nvPicPr>
          <p:cNvPr id="6" name="object 6"/>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1994155" y="171444"/>
            <a:ext cx="330263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0000"/>
                </a:solidFill>
                <a:latin typeface="Arial"/>
                <a:cs typeface="Arial"/>
              </a:rPr>
              <a:t>7.3.4</a:t>
            </a:r>
            <a:r>
              <a:rPr sz="1800" spc="70" dirty="0">
                <a:solidFill>
                  <a:srgbClr val="000000"/>
                </a:solidFill>
                <a:latin typeface="Times New Roman"/>
                <a:cs typeface="Times New Roman"/>
              </a:rPr>
              <a:t> </a:t>
            </a:r>
            <a:r>
              <a:rPr sz="1800" spc="-50" dirty="0">
                <a:solidFill>
                  <a:srgbClr val="000000"/>
                </a:solidFill>
              </a:rPr>
              <a:t>设计与开发输出 </a:t>
            </a:r>
            <a:r>
              <a:rPr sz="1800" b="1" spc="-10" dirty="0">
                <a:solidFill>
                  <a:srgbClr val="000000"/>
                </a:solidFill>
                <a:latin typeface="Arial"/>
                <a:cs typeface="Arial"/>
              </a:rPr>
              <a:t>(Outputs)</a:t>
            </a:r>
            <a:endParaRPr sz="1800">
              <a:latin typeface="Arial"/>
              <a:cs typeface="Arial"/>
            </a:endParaRPr>
          </a:p>
        </p:txBody>
      </p:sp>
      <p:sp>
        <p:nvSpPr>
          <p:cNvPr id="4" name="object 4"/>
          <p:cNvSpPr txBox="1"/>
          <p:nvPr/>
        </p:nvSpPr>
        <p:spPr>
          <a:xfrm>
            <a:off x="1994155" y="438144"/>
            <a:ext cx="463740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a:cs typeface="Arial"/>
              </a:rPr>
              <a:t>7.3.4</a:t>
            </a:r>
            <a:r>
              <a:rPr sz="1800" spc="30" dirty="0">
                <a:latin typeface="Times New Roman"/>
                <a:cs typeface="Times New Roman"/>
              </a:rPr>
              <a:t> </a:t>
            </a:r>
            <a:r>
              <a:rPr sz="1800" b="1" dirty="0">
                <a:latin typeface="Calibri"/>
                <a:cs typeface="Calibri"/>
              </a:rPr>
              <a:t>Đầu</a:t>
            </a:r>
            <a:r>
              <a:rPr sz="1800" b="1" spc="-30" dirty="0">
                <a:latin typeface="Calibri"/>
                <a:cs typeface="Calibri"/>
              </a:rPr>
              <a:t> </a:t>
            </a:r>
            <a:r>
              <a:rPr sz="1800" b="1" dirty="0">
                <a:latin typeface="Calibri"/>
                <a:cs typeface="Calibri"/>
              </a:rPr>
              <a:t>ra</a:t>
            </a:r>
            <a:r>
              <a:rPr sz="1800" spc="-55" dirty="0">
                <a:latin typeface="Times New Roman"/>
                <a:cs typeface="Times New Roman"/>
              </a:rPr>
              <a:t> </a:t>
            </a:r>
            <a:r>
              <a:rPr sz="1800" b="1" dirty="0">
                <a:latin typeface="Calibri"/>
                <a:cs typeface="Calibri"/>
              </a:rPr>
              <a:t>của</a:t>
            </a:r>
            <a:r>
              <a:rPr sz="1800" b="1" spc="-25" dirty="0">
                <a:latin typeface="Calibri"/>
                <a:cs typeface="Calibri"/>
              </a:rPr>
              <a:t> </a:t>
            </a:r>
            <a:r>
              <a:rPr sz="1800" b="1" dirty="0">
                <a:latin typeface="Calibri"/>
                <a:cs typeface="Calibri"/>
              </a:rPr>
              <a:t>Thiết</a:t>
            </a:r>
            <a:r>
              <a:rPr sz="1800" b="1" spc="-50" dirty="0">
                <a:latin typeface="Calibri"/>
                <a:cs typeface="Calibri"/>
              </a:rPr>
              <a:t> </a:t>
            </a:r>
            <a:r>
              <a:rPr sz="1800" b="1" dirty="0">
                <a:latin typeface="Calibri"/>
                <a:cs typeface="Calibri"/>
              </a:rPr>
              <a:t>kế</a:t>
            </a:r>
            <a:r>
              <a:rPr sz="1800" b="1" spc="-25" dirty="0">
                <a:latin typeface="Calibri"/>
                <a:cs typeface="Calibri"/>
              </a:rPr>
              <a:t> </a:t>
            </a:r>
            <a:r>
              <a:rPr sz="1800" b="1" dirty="0">
                <a:latin typeface="Calibri"/>
                <a:cs typeface="Calibri"/>
              </a:rPr>
              <a:t>và</a:t>
            </a:r>
            <a:r>
              <a:rPr sz="1800" spc="-60" dirty="0">
                <a:latin typeface="Times New Roman"/>
                <a:cs typeface="Times New Roman"/>
              </a:rPr>
              <a:t> </a:t>
            </a:r>
            <a:r>
              <a:rPr sz="1800" b="1" dirty="0">
                <a:latin typeface="Calibri"/>
                <a:cs typeface="Calibri"/>
              </a:rPr>
              <a:t>Phát</a:t>
            </a:r>
            <a:r>
              <a:rPr sz="1800" spc="-75" dirty="0">
                <a:latin typeface="Times New Roman"/>
                <a:cs typeface="Times New Roman"/>
              </a:rPr>
              <a:t> </a:t>
            </a:r>
            <a:r>
              <a:rPr sz="1800" b="1" dirty="0">
                <a:latin typeface="Calibri"/>
                <a:cs typeface="Calibri"/>
              </a:rPr>
              <a:t>triển</a:t>
            </a:r>
            <a:r>
              <a:rPr sz="1800" b="1" spc="-40" dirty="0">
                <a:latin typeface="Calibri"/>
                <a:cs typeface="Calibri"/>
              </a:rPr>
              <a:t> </a:t>
            </a:r>
            <a:r>
              <a:rPr sz="1800" b="1" spc="-10" dirty="0">
                <a:latin typeface="Calibri"/>
                <a:cs typeface="Calibri"/>
              </a:rPr>
              <a:t>(Outputs)</a:t>
            </a:r>
            <a:endParaRPr sz="1800">
              <a:latin typeface="Calibri"/>
              <a:cs typeface="Calibri"/>
            </a:endParaRPr>
          </a:p>
        </p:txBody>
      </p:sp>
      <p:sp>
        <p:nvSpPr>
          <p:cNvPr id="5" name="object 5"/>
          <p:cNvSpPr txBox="1"/>
          <p:nvPr/>
        </p:nvSpPr>
        <p:spPr>
          <a:xfrm>
            <a:off x="414330" y="1326002"/>
            <a:ext cx="169545" cy="243204"/>
          </a:xfrm>
          <a:prstGeom prst="rect">
            <a:avLst/>
          </a:prstGeom>
        </p:spPr>
        <p:txBody>
          <a:bodyPr vert="horz" wrap="square" lIns="0" tIns="15875" rIns="0" bIns="0" rtlCol="0">
            <a:spAutoFit/>
          </a:bodyPr>
          <a:lstStyle/>
          <a:p>
            <a:pPr marL="12700">
              <a:lnSpc>
                <a:spcPct val="100000"/>
              </a:lnSpc>
              <a:spcBef>
                <a:spcPts val="125"/>
              </a:spcBef>
            </a:pPr>
            <a:r>
              <a:rPr sz="1400" spc="-50" dirty="0">
                <a:solidFill>
                  <a:srgbClr val="CED2D7"/>
                </a:solidFill>
                <a:latin typeface="Wingdings"/>
                <a:cs typeface="Wingdings"/>
              </a:rPr>
              <a:t></a:t>
            </a:r>
            <a:endParaRPr sz="1400">
              <a:latin typeface="Wingdings"/>
              <a:cs typeface="Wingdings"/>
            </a:endParaRPr>
          </a:p>
        </p:txBody>
      </p:sp>
      <p:sp>
        <p:nvSpPr>
          <p:cNvPr id="6" name="object 6"/>
          <p:cNvSpPr txBox="1"/>
          <p:nvPr/>
        </p:nvSpPr>
        <p:spPr>
          <a:xfrm>
            <a:off x="414330" y="1762755"/>
            <a:ext cx="157480" cy="224790"/>
          </a:xfrm>
          <a:prstGeom prst="rect">
            <a:avLst/>
          </a:prstGeom>
        </p:spPr>
        <p:txBody>
          <a:bodyPr vert="horz" wrap="square" lIns="0" tIns="13335" rIns="0" bIns="0" rtlCol="0">
            <a:spAutoFit/>
          </a:bodyPr>
          <a:lstStyle/>
          <a:p>
            <a:pPr marL="12700">
              <a:lnSpc>
                <a:spcPct val="100000"/>
              </a:lnSpc>
              <a:spcBef>
                <a:spcPts val="105"/>
              </a:spcBef>
            </a:pPr>
            <a:r>
              <a:rPr sz="1300" spc="-50" dirty="0">
                <a:solidFill>
                  <a:srgbClr val="CED2D7"/>
                </a:solidFill>
                <a:latin typeface="Wingdings"/>
                <a:cs typeface="Wingdings"/>
              </a:rPr>
              <a:t></a:t>
            </a:r>
            <a:endParaRPr sz="1300">
              <a:latin typeface="Wingdings"/>
              <a:cs typeface="Wingdings"/>
            </a:endParaRPr>
          </a:p>
        </p:txBody>
      </p:sp>
      <p:sp>
        <p:nvSpPr>
          <p:cNvPr id="7" name="object 7"/>
          <p:cNvSpPr txBox="1"/>
          <p:nvPr/>
        </p:nvSpPr>
        <p:spPr>
          <a:xfrm>
            <a:off x="414330" y="2165984"/>
            <a:ext cx="157480" cy="224790"/>
          </a:xfrm>
          <a:prstGeom prst="rect">
            <a:avLst/>
          </a:prstGeom>
        </p:spPr>
        <p:txBody>
          <a:bodyPr vert="horz" wrap="square" lIns="0" tIns="13335" rIns="0" bIns="0" rtlCol="0">
            <a:spAutoFit/>
          </a:bodyPr>
          <a:lstStyle/>
          <a:p>
            <a:pPr marL="12700">
              <a:lnSpc>
                <a:spcPct val="100000"/>
              </a:lnSpc>
              <a:spcBef>
                <a:spcPts val="105"/>
              </a:spcBef>
            </a:pPr>
            <a:r>
              <a:rPr sz="1300" spc="-50" dirty="0">
                <a:solidFill>
                  <a:srgbClr val="CED2D7"/>
                </a:solidFill>
                <a:latin typeface="Wingdings"/>
                <a:cs typeface="Wingdings"/>
              </a:rPr>
              <a:t></a:t>
            </a:r>
            <a:endParaRPr sz="1300">
              <a:latin typeface="Wingdings"/>
              <a:cs typeface="Wingdings"/>
            </a:endParaRPr>
          </a:p>
        </p:txBody>
      </p:sp>
      <p:sp>
        <p:nvSpPr>
          <p:cNvPr id="8" name="object 8"/>
          <p:cNvSpPr txBox="1"/>
          <p:nvPr/>
        </p:nvSpPr>
        <p:spPr>
          <a:xfrm>
            <a:off x="414330" y="2567678"/>
            <a:ext cx="157480" cy="224790"/>
          </a:xfrm>
          <a:prstGeom prst="rect">
            <a:avLst/>
          </a:prstGeom>
        </p:spPr>
        <p:txBody>
          <a:bodyPr vert="horz" wrap="square" lIns="0" tIns="13335" rIns="0" bIns="0" rtlCol="0">
            <a:spAutoFit/>
          </a:bodyPr>
          <a:lstStyle/>
          <a:p>
            <a:pPr marL="12700">
              <a:lnSpc>
                <a:spcPct val="100000"/>
              </a:lnSpc>
              <a:spcBef>
                <a:spcPts val="105"/>
              </a:spcBef>
            </a:pPr>
            <a:r>
              <a:rPr sz="1300" spc="-50" dirty="0">
                <a:solidFill>
                  <a:srgbClr val="CED2D7"/>
                </a:solidFill>
                <a:latin typeface="Wingdings"/>
                <a:cs typeface="Wingdings"/>
              </a:rPr>
              <a:t></a:t>
            </a:r>
            <a:endParaRPr sz="1300">
              <a:latin typeface="Wingdings"/>
              <a:cs typeface="Wingdings"/>
            </a:endParaRPr>
          </a:p>
        </p:txBody>
      </p:sp>
      <p:sp>
        <p:nvSpPr>
          <p:cNvPr id="9" name="object 9"/>
          <p:cNvSpPr txBox="1"/>
          <p:nvPr/>
        </p:nvSpPr>
        <p:spPr>
          <a:xfrm>
            <a:off x="414330" y="2971038"/>
            <a:ext cx="157480" cy="224790"/>
          </a:xfrm>
          <a:prstGeom prst="rect">
            <a:avLst/>
          </a:prstGeom>
        </p:spPr>
        <p:txBody>
          <a:bodyPr vert="horz" wrap="square" lIns="0" tIns="13335" rIns="0" bIns="0" rtlCol="0">
            <a:spAutoFit/>
          </a:bodyPr>
          <a:lstStyle/>
          <a:p>
            <a:pPr marL="12700">
              <a:lnSpc>
                <a:spcPct val="100000"/>
              </a:lnSpc>
              <a:spcBef>
                <a:spcPts val="105"/>
              </a:spcBef>
            </a:pPr>
            <a:r>
              <a:rPr sz="1300" spc="-50" dirty="0">
                <a:solidFill>
                  <a:srgbClr val="CED2D7"/>
                </a:solidFill>
                <a:latin typeface="Wingdings"/>
                <a:cs typeface="Wingdings"/>
              </a:rPr>
              <a:t></a:t>
            </a:r>
            <a:endParaRPr sz="1300">
              <a:latin typeface="Wingdings"/>
              <a:cs typeface="Wingdings"/>
            </a:endParaRPr>
          </a:p>
        </p:txBody>
      </p:sp>
      <p:sp>
        <p:nvSpPr>
          <p:cNvPr id="10" name="object 10"/>
          <p:cNvSpPr txBox="1"/>
          <p:nvPr/>
        </p:nvSpPr>
        <p:spPr>
          <a:xfrm>
            <a:off x="414330" y="3372732"/>
            <a:ext cx="157480" cy="224790"/>
          </a:xfrm>
          <a:prstGeom prst="rect">
            <a:avLst/>
          </a:prstGeom>
        </p:spPr>
        <p:txBody>
          <a:bodyPr vert="horz" wrap="square" lIns="0" tIns="13335" rIns="0" bIns="0" rtlCol="0">
            <a:spAutoFit/>
          </a:bodyPr>
          <a:lstStyle/>
          <a:p>
            <a:pPr marL="12700">
              <a:lnSpc>
                <a:spcPct val="100000"/>
              </a:lnSpc>
              <a:spcBef>
                <a:spcPts val="105"/>
              </a:spcBef>
            </a:pPr>
            <a:r>
              <a:rPr sz="1300" spc="-50" dirty="0">
                <a:solidFill>
                  <a:srgbClr val="CED2D7"/>
                </a:solidFill>
                <a:latin typeface="Wingdings"/>
                <a:cs typeface="Wingdings"/>
              </a:rPr>
              <a:t></a:t>
            </a:r>
            <a:endParaRPr sz="1300">
              <a:latin typeface="Wingdings"/>
              <a:cs typeface="Wingdings"/>
            </a:endParaRPr>
          </a:p>
        </p:txBody>
      </p:sp>
      <p:sp>
        <p:nvSpPr>
          <p:cNvPr id="11" name="object 11"/>
          <p:cNvSpPr txBox="1"/>
          <p:nvPr/>
        </p:nvSpPr>
        <p:spPr>
          <a:xfrm>
            <a:off x="414330" y="3775961"/>
            <a:ext cx="157480" cy="224790"/>
          </a:xfrm>
          <a:prstGeom prst="rect">
            <a:avLst/>
          </a:prstGeom>
        </p:spPr>
        <p:txBody>
          <a:bodyPr vert="horz" wrap="square" lIns="0" tIns="13335" rIns="0" bIns="0" rtlCol="0">
            <a:spAutoFit/>
          </a:bodyPr>
          <a:lstStyle/>
          <a:p>
            <a:pPr marL="12700">
              <a:lnSpc>
                <a:spcPct val="100000"/>
              </a:lnSpc>
              <a:spcBef>
                <a:spcPts val="105"/>
              </a:spcBef>
            </a:pPr>
            <a:r>
              <a:rPr sz="1300" spc="-50" dirty="0">
                <a:solidFill>
                  <a:srgbClr val="CED2D7"/>
                </a:solidFill>
                <a:latin typeface="Wingdings"/>
                <a:cs typeface="Wingdings"/>
              </a:rPr>
              <a:t></a:t>
            </a:r>
            <a:endParaRPr sz="1300">
              <a:latin typeface="Wingdings"/>
              <a:cs typeface="Wingdings"/>
            </a:endParaRPr>
          </a:p>
        </p:txBody>
      </p:sp>
      <p:sp>
        <p:nvSpPr>
          <p:cNvPr id="12" name="object 12"/>
          <p:cNvSpPr txBox="1"/>
          <p:nvPr/>
        </p:nvSpPr>
        <p:spPr>
          <a:xfrm>
            <a:off x="414330" y="4177666"/>
            <a:ext cx="157480" cy="224790"/>
          </a:xfrm>
          <a:prstGeom prst="rect">
            <a:avLst/>
          </a:prstGeom>
        </p:spPr>
        <p:txBody>
          <a:bodyPr vert="horz" wrap="square" lIns="0" tIns="13335" rIns="0" bIns="0" rtlCol="0">
            <a:spAutoFit/>
          </a:bodyPr>
          <a:lstStyle/>
          <a:p>
            <a:pPr marL="12700">
              <a:lnSpc>
                <a:spcPct val="100000"/>
              </a:lnSpc>
              <a:spcBef>
                <a:spcPts val="105"/>
              </a:spcBef>
            </a:pPr>
            <a:r>
              <a:rPr sz="1300" spc="-50" dirty="0">
                <a:solidFill>
                  <a:srgbClr val="CED2D7"/>
                </a:solidFill>
                <a:latin typeface="Wingdings"/>
                <a:cs typeface="Wingdings"/>
              </a:rPr>
              <a:t></a:t>
            </a:r>
            <a:endParaRPr sz="1300">
              <a:latin typeface="Wingdings"/>
              <a:cs typeface="Wingdings"/>
            </a:endParaRPr>
          </a:p>
        </p:txBody>
      </p:sp>
      <p:sp>
        <p:nvSpPr>
          <p:cNvPr id="13" name="object 13"/>
          <p:cNvSpPr txBox="1"/>
          <p:nvPr/>
        </p:nvSpPr>
        <p:spPr>
          <a:xfrm>
            <a:off x="979734" y="1284854"/>
            <a:ext cx="4841240" cy="3695700"/>
          </a:xfrm>
          <a:prstGeom prst="rect">
            <a:avLst/>
          </a:prstGeom>
        </p:spPr>
        <p:txBody>
          <a:bodyPr vert="horz" wrap="square" lIns="0" tIns="15875" rIns="0" bIns="0" rtlCol="0">
            <a:spAutoFit/>
          </a:bodyPr>
          <a:lstStyle/>
          <a:p>
            <a:pPr marL="42545">
              <a:lnSpc>
                <a:spcPts val="1725"/>
              </a:lnSpc>
              <a:spcBef>
                <a:spcPts val="125"/>
              </a:spcBef>
            </a:pPr>
            <a:r>
              <a:rPr sz="1450" dirty="0">
                <a:solidFill>
                  <a:srgbClr val="006FC0"/>
                </a:solidFill>
                <a:latin typeface="SimSun"/>
                <a:cs typeface="SimSun"/>
              </a:rPr>
              <a:t>原</a:t>
            </a:r>
            <a:r>
              <a:rPr sz="1400" spc="-15" dirty="0">
                <a:solidFill>
                  <a:srgbClr val="006FC0"/>
                </a:solidFill>
                <a:latin typeface="SimSun"/>
                <a:cs typeface="SimSun"/>
              </a:rPr>
              <a:t>材料、组装部件的列表及技术规范</a:t>
            </a:r>
            <a:endParaRPr sz="1400">
              <a:latin typeface="SimSun"/>
              <a:cs typeface="SimSun"/>
            </a:endParaRPr>
          </a:p>
          <a:p>
            <a:pPr marL="42545">
              <a:lnSpc>
                <a:spcPts val="1590"/>
              </a:lnSpc>
            </a:pPr>
            <a:r>
              <a:rPr sz="1400" dirty="0">
                <a:solidFill>
                  <a:srgbClr val="006FC0"/>
                </a:solidFill>
                <a:latin typeface="Calibri"/>
                <a:cs typeface="Calibri"/>
              </a:rPr>
              <a:t>Danh</a:t>
            </a:r>
            <a:r>
              <a:rPr sz="1400" spc="-35" dirty="0">
                <a:solidFill>
                  <a:srgbClr val="006FC0"/>
                </a:solidFill>
                <a:latin typeface="Calibri"/>
                <a:cs typeface="Calibri"/>
              </a:rPr>
              <a:t> </a:t>
            </a:r>
            <a:r>
              <a:rPr sz="1400" dirty="0">
                <a:solidFill>
                  <a:srgbClr val="006FC0"/>
                </a:solidFill>
                <a:latin typeface="Calibri"/>
                <a:cs typeface="Calibri"/>
              </a:rPr>
              <a:t>sách</a:t>
            </a:r>
            <a:r>
              <a:rPr sz="1400" spc="-35" dirty="0">
                <a:solidFill>
                  <a:srgbClr val="006FC0"/>
                </a:solidFill>
                <a:latin typeface="Calibri"/>
                <a:cs typeface="Calibri"/>
              </a:rPr>
              <a:t> </a:t>
            </a:r>
            <a:r>
              <a:rPr sz="1400" spc="-10" dirty="0">
                <a:solidFill>
                  <a:srgbClr val="006FC0"/>
                </a:solidFill>
                <a:latin typeface="Calibri"/>
                <a:cs typeface="Calibri"/>
              </a:rPr>
              <a:t>nguyên</a:t>
            </a:r>
            <a:r>
              <a:rPr sz="1400" spc="-35" dirty="0">
                <a:solidFill>
                  <a:srgbClr val="006FC0"/>
                </a:solidFill>
                <a:latin typeface="Calibri"/>
                <a:cs typeface="Calibri"/>
              </a:rPr>
              <a:t> </a:t>
            </a:r>
            <a:r>
              <a:rPr sz="1400" dirty="0">
                <a:solidFill>
                  <a:srgbClr val="006FC0"/>
                </a:solidFill>
                <a:latin typeface="Calibri"/>
                <a:cs typeface="Calibri"/>
              </a:rPr>
              <a:t>vật</a:t>
            </a:r>
            <a:r>
              <a:rPr sz="1400" spc="-20" dirty="0">
                <a:solidFill>
                  <a:srgbClr val="006FC0"/>
                </a:solidFill>
                <a:latin typeface="Calibri"/>
                <a:cs typeface="Calibri"/>
              </a:rPr>
              <a:t> </a:t>
            </a:r>
            <a:r>
              <a:rPr sz="1400" dirty="0">
                <a:solidFill>
                  <a:srgbClr val="006FC0"/>
                </a:solidFill>
                <a:latin typeface="Calibri"/>
                <a:cs typeface="Calibri"/>
              </a:rPr>
              <a:t>liệu,</a:t>
            </a:r>
            <a:r>
              <a:rPr sz="1400" spc="-30" dirty="0">
                <a:solidFill>
                  <a:srgbClr val="006FC0"/>
                </a:solidFill>
                <a:latin typeface="Calibri"/>
                <a:cs typeface="Calibri"/>
              </a:rPr>
              <a:t> </a:t>
            </a:r>
            <a:r>
              <a:rPr sz="1400" dirty="0">
                <a:solidFill>
                  <a:srgbClr val="006FC0"/>
                </a:solidFill>
                <a:latin typeface="Calibri"/>
                <a:cs typeface="Calibri"/>
              </a:rPr>
              <a:t>linh</a:t>
            </a:r>
            <a:r>
              <a:rPr sz="1400" spc="-35" dirty="0">
                <a:solidFill>
                  <a:srgbClr val="006FC0"/>
                </a:solidFill>
                <a:latin typeface="Calibri"/>
                <a:cs typeface="Calibri"/>
              </a:rPr>
              <a:t> </a:t>
            </a:r>
            <a:r>
              <a:rPr sz="1400" dirty="0">
                <a:solidFill>
                  <a:srgbClr val="006FC0"/>
                </a:solidFill>
                <a:latin typeface="Calibri"/>
                <a:cs typeface="Calibri"/>
              </a:rPr>
              <a:t>kiện</a:t>
            </a:r>
            <a:r>
              <a:rPr sz="1400" spc="-30" dirty="0">
                <a:solidFill>
                  <a:srgbClr val="006FC0"/>
                </a:solidFill>
                <a:latin typeface="Calibri"/>
                <a:cs typeface="Calibri"/>
              </a:rPr>
              <a:t> </a:t>
            </a:r>
            <a:r>
              <a:rPr sz="1400" dirty="0">
                <a:solidFill>
                  <a:srgbClr val="006FC0"/>
                </a:solidFill>
                <a:latin typeface="Calibri"/>
                <a:cs typeface="Calibri"/>
              </a:rPr>
              <a:t>lắp</a:t>
            </a:r>
            <a:r>
              <a:rPr sz="1400" spc="-30" dirty="0">
                <a:solidFill>
                  <a:srgbClr val="006FC0"/>
                </a:solidFill>
                <a:latin typeface="Calibri"/>
                <a:cs typeface="Calibri"/>
              </a:rPr>
              <a:t> </a:t>
            </a:r>
            <a:r>
              <a:rPr sz="1400" dirty="0">
                <a:solidFill>
                  <a:srgbClr val="006FC0"/>
                </a:solidFill>
                <a:latin typeface="Calibri"/>
                <a:cs typeface="Calibri"/>
              </a:rPr>
              <a:t>ráp</a:t>
            </a:r>
            <a:r>
              <a:rPr sz="1400" spc="-45" dirty="0">
                <a:solidFill>
                  <a:srgbClr val="006FC0"/>
                </a:solidFill>
                <a:latin typeface="Calibri"/>
                <a:cs typeface="Calibri"/>
              </a:rPr>
              <a:t> </a:t>
            </a:r>
            <a:r>
              <a:rPr sz="1400" dirty="0">
                <a:solidFill>
                  <a:srgbClr val="006FC0"/>
                </a:solidFill>
                <a:latin typeface="Calibri"/>
                <a:cs typeface="Calibri"/>
              </a:rPr>
              <a:t>và</a:t>
            </a:r>
            <a:r>
              <a:rPr sz="1400" spc="-35" dirty="0">
                <a:solidFill>
                  <a:srgbClr val="006FC0"/>
                </a:solidFill>
                <a:latin typeface="Calibri"/>
                <a:cs typeface="Calibri"/>
              </a:rPr>
              <a:t> </a:t>
            </a:r>
            <a:r>
              <a:rPr sz="1400" dirty="0">
                <a:solidFill>
                  <a:srgbClr val="006FC0"/>
                </a:solidFill>
                <a:latin typeface="Calibri"/>
                <a:cs typeface="Calibri"/>
              </a:rPr>
              <a:t>Tiêu</a:t>
            </a:r>
            <a:r>
              <a:rPr sz="1400" spc="-25" dirty="0">
                <a:solidFill>
                  <a:srgbClr val="006FC0"/>
                </a:solidFill>
                <a:latin typeface="Calibri"/>
                <a:cs typeface="Calibri"/>
              </a:rPr>
              <a:t> </a:t>
            </a:r>
            <a:r>
              <a:rPr sz="1400" dirty="0">
                <a:solidFill>
                  <a:srgbClr val="006FC0"/>
                </a:solidFill>
                <a:latin typeface="Calibri"/>
                <a:cs typeface="Calibri"/>
              </a:rPr>
              <a:t>chuẩn</a:t>
            </a:r>
            <a:r>
              <a:rPr sz="1400" spc="-30" dirty="0">
                <a:solidFill>
                  <a:srgbClr val="006FC0"/>
                </a:solidFill>
                <a:latin typeface="Calibri"/>
                <a:cs typeface="Calibri"/>
              </a:rPr>
              <a:t> </a:t>
            </a:r>
            <a:r>
              <a:rPr sz="1400" dirty="0">
                <a:solidFill>
                  <a:srgbClr val="006FC0"/>
                </a:solidFill>
                <a:latin typeface="Calibri"/>
                <a:cs typeface="Calibri"/>
              </a:rPr>
              <a:t>kỹ</a:t>
            </a:r>
            <a:r>
              <a:rPr sz="1400" spc="-30" dirty="0">
                <a:solidFill>
                  <a:srgbClr val="006FC0"/>
                </a:solidFill>
                <a:latin typeface="Calibri"/>
                <a:cs typeface="Calibri"/>
              </a:rPr>
              <a:t> </a:t>
            </a:r>
            <a:r>
              <a:rPr sz="1400" spc="-10" dirty="0">
                <a:solidFill>
                  <a:srgbClr val="006FC0"/>
                </a:solidFill>
                <a:latin typeface="Calibri"/>
                <a:cs typeface="Calibri"/>
              </a:rPr>
              <a:t>thuật</a:t>
            </a:r>
            <a:endParaRPr sz="1400">
              <a:latin typeface="Calibri"/>
              <a:cs typeface="Calibri"/>
            </a:endParaRPr>
          </a:p>
          <a:p>
            <a:pPr marL="21590">
              <a:lnSpc>
                <a:spcPts val="1595"/>
              </a:lnSpc>
            </a:pPr>
            <a:r>
              <a:rPr sz="1400" dirty="0">
                <a:solidFill>
                  <a:srgbClr val="006FC0"/>
                </a:solidFill>
                <a:latin typeface="SimSun"/>
                <a:cs typeface="SimSun"/>
              </a:rPr>
              <a:t>工艺流程</a:t>
            </a:r>
            <a:r>
              <a:rPr sz="1400" spc="-10" dirty="0">
                <a:solidFill>
                  <a:srgbClr val="006FC0"/>
                </a:solidFill>
                <a:latin typeface="Calibri"/>
                <a:cs typeface="Calibri"/>
              </a:rPr>
              <a:t>/</a:t>
            </a:r>
            <a:r>
              <a:rPr sz="1400" spc="-10" dirty="0">
                <a:solidFill>
                  <a:srgbClr val="006FC0"/>
                </a:solidFill>
                <a:latin typeface="SimSun"/>
                <a:cs typeface="SimSun"/>
              </a:rPr>
              <a:t>作业指导书</a:t>
            </a:r>
            <a:endParaRPr sz="1400">
              <a:latin typeface="SimSun"/>
              <a:cs typeface="SimSun"/>
            </a:endParaRPr>
          </a:p>
          <a:p>
            <a:pPr marL="21590">
              <a:lnSpc>
                <a:spcPts val="1590"/>
              </a:lnSpc>
            </a:pPr>
            <a:r>
              <a:rPr sz="1400" dirty="0">
                <a:solidFill>
                  <a:srgbClr val="006FC0"/>
                </a:solidFill>
                <a:latin typeface="Calibri"/>
                <a:cs typeface="Calibri"/>
              </a:rPr>
              <a:t>Quy</a:t>
            </a:r>
            <a:r>
              <a:rPr sz="1400" spc="-45" dirty="0">
                <a:solidFill>
                  <a:srgbClr val="006FC0"/>
                </a:solidFill>
                <a:latin typeface="Calibri"/>
                <a:cs typeface="Calibri"/>
              </a:rPr>
              <a:t> </a:t>
            </a:r>
            <a:r>
              <a:rPr sz="1400" dirty="0">
                <a:solidFill>
                  <a:srgbClr val="006FC0"/>
                </a:solidFill>
                <a:latin typeface="Calibri"/>
                <a:cs typeface="Calibri"/>
              </a:rPr>
              <a:t>trình</a:t>
            </a:r>
            <a:r>
              <a:rPr sz="1400" spc="-30" dirty="0">
                <a:solidFill>
                  <a:srgbClr val="006FC0"/>
                </a:solidFill>
                <a:latin typeface="Calibri"/>
                <a:cs typeface="Calibri"/>
              </a:rPr>
              <a:t> </a:t>
            </a:r>
            <a:r>
              <a:rPr sz="1400" dirty="0">
                <a:solidFill>
                  <a:srgbClr val="006FC0"/>
                </a:solidFill>
                <a:latin typeface="Calibri"/>
                <a:cs typeface="Calibri"/>
              </a:rPr>
              <a:t>công</a:t>
            </a:r>
            <a:r>
              <a:rPr sz="1400" spc="-45" dirty="0">
                <a:solidFill>
                  <a:srgbClr val="006FC0"/>
                </a:solidFill>
                <a:latin typeface="Calibri"/>
                <a:cs typeface="Calibri"/>
              </a:rPr>
              <a:t> </a:t>
            </a:r>
            <a:r>
              <a:rPr sz="1400" dirty="0">
                <a:solidFill>
                  <a:srgbClr val="006FC0"/>
                </a:solidFill>
                <a:latin typeface="Calibri"/>
                <a:cs typeface="Calibri"/>
              </a:rPr>
              <a:t>nghệ/Hướng</a:t>
            </a:r>
            <a:r>
              <a:rPr sz="1400" spc="-25" dirty="0">
                <a:solidFill>
                  <a:srgbClr val="006FC0"/>
                </a:solidFill>
                <a:latin typeface="Calibri"/>
                <a:cs typeface="Calibri"/>
              </a:rPr>
              <a:t> </a:t>
            </a:r>
            <a:r>
              <a:rPr sz="1400" dirty="0">
                <a:solidFill>
                  <a:srgbClr val="006FC0"/>
                </a:solidFill>
                <a:latin typeface="Calibri"/>
                <a:cs typeface="Calibri"/>
              </a:rPr>
              <a:t>dẫn</a:t>
            </a:r>
            <a:r>
              <a:rPr sz="1400" spc="-35" dirty="0">
                <a:solidFill>
                  <a:srgbClr val="006FC0"/>
                </a:solidFill>
                <a:latin typeface="Calibri"/>
                <a:cs typeface="Calibri"/>
              </a:rPr>
              <a:t> </a:t>
            </a:r>
            <a:r>
              <a:rPr sz="1400" dirty="0">
                <a:solidFill>
                  <a:srgbClr val="006FC0"/>
                </a:solidFill>
                <a:latin typeface="Calibri"/>
                <a:cs typeface="Calibri"/>
              </a:rPr>
              <a:t>vận</a:t>
            </a:r>
            <a:r>
              <a:rPr sz="1400" spc="-35" dirty="0">
                <a:solidFill>
                  <a:srgbClr val="006FC0"/>
                </a:solidFill>
                <a:latin typeface="Calibri"/>
                <a:cs typeface="Calibri"/>
              </a:rPr>
              <a:t> </a:t>
            </a:r>
            <a:r>
              <a:rPr sz="1400" spc="-20" dirty="0">
                <a:solidFill>
                  <a:srgbClr val="006FC0"/>
                </a:solidFill>
                <a:latin typeface="Calibri"/>
                <a:cs typeface="Calibri"/>
              </a:rPr>
              <a:t>hành</a:t>
            </a:r>
            <a:endParaRPr sz="1400">
              <a:latin typeface="Calibri"/>
              <a:cs typeface="Calibri"/>
            </a:endParaRPr>
          </a:p>
          <a:p>
            <a:pPr marL="21590">
              <a:lnSpc>
                <a:spcPts val="1590"/>
              </a:lnSpc>
            </a:pPr>
            <a:r>
              <a:rPr sz="1400" spc="-5" dirty="0">
                <a:solidFill>
                  <a:srgbClr val="006FC0"/>
                </a:solidFill>
                <a:latin typeface="SimSun"/>
                <a:cs typeface="SimSun"/>
              </a:rPr>
              <a:t>产品质量标准和接受准则</a:t>
            </a:r>
            <a:endParaRPr sz="1400">
              <a:latin typeface="SimSun"/>
              <a:cs typeface="SimSun"/>
            </a:endParaRPr>
          </a:p>
          <a:p>
            <a:pPr marL="21590">
              <a:lnSpc>
                <a:spcPts val="1580"/>
              </a:lnSpc>
            </a:pPr>
            <a:r>
              <a:rPr sz="1400" dirty="0">
                <a:solidFill>
                  <a:srgbClr val="006FC0"/>
                </a:solidFill>
                <a:latin typeface="Calibri"/>
                <a:cs typeface="Calibri"/>
              </a:rPr>
              <a:t>Tiêu</a:t>
            </a:r>
            <a:r>
              <a:rPr sz="1400" spc="-35" dirty="0">
                <a:solidFill>
                  <a:srgbClr val="006FC0"/>
                </a:solidFill>
                <a:latin typeface="Calibri"/>
                <a:cs typeface="Calibri"/>
              </a:rPr>
              <a:t> </a:t>
            </a:r>
            <a:r>
              <a:rPr sz="1400" dirty="0">
                <a:solidFill>
                  <a:srgbClr val="006FC0"/>
                </a:solidFill>
                <a:latin typeface="Calibri"/>
                <a:cs typeface="Calibri"/>
              </a:rPr>
              <a:t>chuẩn</a:t>
            </a:r>
            <a:r>
              <a:rPr sz="1400" spc="-25" dirty="0">
                <a:solidFill>
                  <a:srgbClr val="006FC0"/>
                </a:solidFill>
                <a:latin typeface="Calibri"/>
                <a:cs typeface="Calibri"/>
              </a:rPr>
              <a:t> </a:t>
            </a:r>
            <a:r>
              <a:rPr sz="1400" dirty="0">
                <a:solidFill>
                  <a:srgbClr val="006FC0"/>
                </a:solidFill>
                <a:latin typeface="Calibri"/>
                <a:cs typeface="Calibri"/>
              </a:rPr>
              <a:t>chất</a:t>
            </a:r>
            <a:r>
              <a:rPr sz="1400" spc="-30" dirty="0">
                <a:solidFill>
                  <a:srgbClr val="006FC0"/>
                </a:solidFill>
                <a:latin typeface="Calibri"/>
                <a:cs typeface="Calibri"/>
              </a:rPr>
              <a:t> </a:t>
            </a:r>
            <a:r>
              <a:rPr sz="1400" dirty="0">
                <a:solidFill>
                  <a:srgbClr val="006FC0"/>
                </a:solidFill>
                <a:latin typeface="Calibri"/>
                <a:cs typeface="Calibri"/>
              </a:rPr>
              <a:t>lượng</a:t>
            </a:r>
            <a:r>
              <a:rPr sz="1400" spc="-45" dirty="0">
                <a:solidFill>
                  <a:srgbClr val="006FC0"/>
                </a:solidFill>
                <a:latin typeface="Calibri"/>
                <a:cs typeface="Calibri"/>
              </a:rPr>
              <a:t> </a:t>
            </a:r>
            <a:r>
              <a:rPr sz="1400" dirty="0">
                <a:solidFill>
                  <a:srgbClr val="006FC0"/>
                </a:solidFill>
                <a:latin typeface="Calibri"/>
                <a:cs typeface="Calibri"/>
              </a:rPr>
              <a:t>sản</a:t>
            </a:r>
            <a:r>
              <a:rPr sz="1400" spc="-30" dirty="0">
                <a:solidFill>
                  <a:srgbClr val="006FC0"/>
                </a:solidFill>
                <a:latin typeface="Calibri"/>
                <a:cs typeface="Calibri"/>
              </a:rPr>
              <a:t> </a:t>
            </a:r>
            <a:r>
              <a:rPr sz="1400" dirty="0">
                <a:solidFill>
                  <a:srgbClr val="006FC0"/>
                </a:solidFill>
                <a:latin typeface="Calibri"/>
                <a:cs typeface="Calibri"/>
              </a:rPr>
              <a:t>phẩm</a:t>
            </a:r>
            <a:r>
              <a:rPr sz="1400" spc="-30" dirty="0">
                <a:solidFill>
                  <a:srgbClr val="006FC0"/>
                </a:solidFill>
                <a:latin typeface="Calibri"/>
                <a:cs typeface="Calibri"/>
              </a:rPr>
              <a:t> </a:t>
            </a:r>
            <a:r>
              <a:rPr sz="1400" dirty="0">
                <a:solidFill>
                  <a:srgbClr val="006FC0"/>
                </a:solidFill>
                <a:latin typeface="Calibri"/>
                <a:cs typeface="Calibri"/>
              </a:rPr>
              <a:t>và</a:t>
            </a:r>
            <a:r>
              <a:rPr sz="1400" spc="-25" dirty="0">
                <a:solidFill>
                  <a:srgbClr val="006FC0"/>
                </a:solidFill>
                <a:latin typeface="Calibri"/>
                <a:cs typeface="Calibri"/>
              </a:rPr>
              <a:t> </a:t>
            </a:r>
            <a:r>
              <a:rPr sz="1400" dirty="0">
                <a:solidFill>
                  <a:srgbClr val="006FC0"/>
                </a:solidFill>
                <a:latin typeface="Calibri"/>
                <a:cs typeface="Calibri"/>
              </a:rPr>
              <a:t>tiêu</a:t>
            </a:r>
            <a:r>
              <a:rPr sz="1400" spc="-35" dirty="0">
                <a:solidFill>
                  <a:srgbClr val="006FC0"/>
                </a:solidFill>
                <a:latin typeface="Calibri"/>
                <a:cs typeface="Calibri"/>
              </a:rPr>
              <a:t> </a:t>
            </a:r>
            <a:r>
              <a:rPr sz="1400" dirty="0">
                <a:solidFill>
                  <a:srgbClr val="006FC0"/>
                </a:solidFill>
                <a:latin typeface="Calibri"/>
                <a:cs typeface="Calibri"/>
              </a:rPr>
              <a:t>chí</a:t>
            </a:r>
            <a:r>
              <a:rPr sz="1400" spc="-25" dirty="0">
                <a:solidFill>
                  <a:srgbClr val="006FC0"/>
                </a:solidFill>
                <a:latin typeface="Calibri"/>
                <a:cs typeface="Calibri"/>
              </a:rPr>
              <a:t> </a:t>
            </a:r>
            <a:r>
              <a:rPr sz="1400" dirty="0">
                <a:solidFill>
                  <a:srgbClr val="006FC0"/>
                </a:solidFill>
                <a:latin typeface="Calibri"/>
                <a:cs typeface="Calibri"/>
              </a:rPr>
              <a:t>nghiệm</a:t>
            </a:r>
            <a:r>
              <a:rPr sz="1400" spc="-35" dirty="0">
                <a:solidFill>
                  <a:srgbClr val="006FC0"/>
                </a:solidFill>
                <a:latin typeface="Calibri"/>
                <a:cs typeface="Calibri"/>
              </a:rPr>
              <a:t> </a:t>
            </a:r>
            <a:r>
              <a:rPr sz="1400" spc="-25" dirty="0">
                <a:solidFill>
                  <a:srgbClr val="006FC0"/>
                </a:solidFill>
                <a:latin typeface="Calibri"/>
                <a:cs typeface="Calibri"/>
              </a:rPr>
              <a:t>thu</a:t>
            </a:r>
            <a:endParaRPr sz="1400">
              <a:latin typeface="Calibri"/>
              <a:cs typeface="Calibri"/>
            </a:endParaRPr>
          </a:p>
          <a:p>
            <a:pPr marL="21590">
              <a:lnSpc>
                <a:spcPts val="1580"/>
              </a:lnSpc>
            </a:pPr>
            <a:r>
              <a:rPr sz="1400" spc="-10" dirty="0">
                <a:solidFill>
                  <a:srgbClr val="006FC0"/>
                </a:solidFill>
                <a:latin typeface="SimSun"/>
                <a:cs typeface="SimSun"/>
              </a:rPr>
              <a:t>生产和检测程序</a:t>
            </a:r>
            <a:endParaRPr sz="1400">
              <a:latin typeface="SimSun"/>
              <a:cs typeface="SimSun"/>
            </a:endParaRPr>
          </a:p>
          <a:p>
            <a:pPr marL="21590">
              <a:lnSpc>
                <a:spcPts val="1585"/>
              </a:lnSpc>
            </a:pPr>
            <a:r>
              <a:rPr sz="1400" dirty="0">
                <a:solidFill>
                  <a:srgbClr val="006FC0"/>
                </a:solidFill>
                <a:latin typeface="Calibri"/>
                <a:cs typeface="Calibri"/>
              </a:rPr>
              <a:t>Quy</a:t>
            </a:r>
            <a:r>
              <a:rPr sz="1400" spc="-40" dirty="0">
                <a:solidFill>
                  <a:srgbClr val="006FC0"/>
                </a:solidFill>
                <a:latin typeface="Calibri"/>
                <a:cs typeface="Calibri"/>
              </a:rPr>
              <a:t> </a:t>
            </a:r>
            <a:r>
              <a:rPr sz="1400" dirty="0">
                <a:solidFill>
                  <a:srgbClr val="006FC0"/>
                </a:solidFill>
                <a:latin typeface="Calibri"/>
                <a:cs typeface="Calibri"/>
              </a:rPr>
              <a:t>trình</a:t>
            </a:r>
            <a:r>
              <a:rPr sz="1400" spc="-30" dirty="0">
                <a:solidFill>
                  <a:srgbClr val="006FC0"/>
                </a:solidFill>
                <a:latin typeface="Calibri"/>
                <a:cs typeface="Calibri"/>
              </a:rPr>
              <a:t> </a:t>
            </a:r>
            <a:r>
              <a:rPr sz="1400" dirty="0">
                <a:solidFill>
                  <a:srgbClr val="006FC0"/>
                </a:solidFill>
                <a:latin typeface="Calibri"/>
                <a:cs typeface="Calibri"/>
              </a:rPr>
              <a:t>sản</a:t>
            </a:r>
            <a:r>
              <a:rPr sz="1400" spc="-30" dirty="0">
                <a:solidFill>
                  <a:srgbClr val="006FC0"/>
                </a:solidFill>
                <a:latin typeface="Calibri"/>
                <a:cs typeface="Calibri"/>
              </a:rPr>
              <a:t> </a:t>
            </a:r>
            <a:r>
              <a:rPr sz="1400" dirty="0">
                <a:solidFill>
                  <a:srgbClr val="006FC0"/>
                </a:solidFill>
                <a:latin typeface="Calibri"/>
                <a:cs typeface="Calibri"/>
              </a:rPr>
              <a:t>xuất</a:t>
            </a:r>
            <a:r>
              <a:rPr sz="1400" spc="-30" dirty="0">
                <a:solidFill>
                  <a:srgbClr val="006FC0"/>
                </a:solidFill>
                <a:latin typeface="Calibri"/>
                <a:cs typeface="Calibri"/>
              </a:rPr>
              <a:t> </a:t>
            </a:r>
            <a:r>
              <a:rPr sz="1400" dirty="0">
                <a:solidFill>
                  <a:srgbClr val="006FC0"/>
                </a:solidFill>
                <a:latin typeface="Calibri"/>
                <a:cs typeface="Calibri"/>
              </a:rPr>
              <a:t>và</a:t>
            </a:r>
            <a:r>
              <a:rPr sz="1400" spc="-35" dirty="0">
                <a:solidFill>
                  <a:srgbClr val="006FC0"/>
                </a:solidFill>
                <a:latin typeface="Calibri"/>
                <a:cs typeface="Calibri"/>
              </a:rPr>
              <a:t> </a:t>
            </a:r>
            <a:r>
              <a:rPr sz="1400" dirty="0">
                <a:solidFill>
                  <a:srgbClr val="006FC0"/>
                </a:solidFill>
                <a:latin typeface="Calibri"/>
                <a:cs typeface="Calibri"/>
              </a:rPr>
              <a:t>kiểm</a:t>
            </a:r>
            <a:r>
              <a:rPr sz="1400" spc="-30" dirty="0">
                <a:solidFill>
                  <a:srgbClr val="006FC0"/>
                </a:solidFill>
                <a:latin typeface="Calibri"/>
                <a:cs typeface="Calibri"/>
              </a:rPr>
              <a:t> </a:t>
            </a:r>
            <a:r>
              <a:rPr sz="1400" spc="-25" dirty="0">
                <a:solidFill>
                  <a:srgbClr val="006FC0"/>
                </a:solidFill>
                <a:latin typeface="Calibri"/>
                <a:cs typeface="Calibri"/>
              </a:rPr>
              <a:t>tra</a:t>
            </a:r>
            <a:endParaRPr sz="1400">
              <a:latin typeface="Calibri"/>
              <a:cs typeface="Calibri"/>
            </a:endParaRPr>
          </a:p>
          <a:p>
            <a:pPr marL="21590">
              <a:lnSpc>
                <a:spcPts val="1600"/>
              </a:lnSpc>
            </a:pPr>
            <a:r>
              <a:rPr sz="1400" spc="-10" dirty="0">
                <a:solidFill>
                  <a:srgbClr val="006FC0"/>
                </a:solidFill>
                <a:latin typeface="SimSun"/>
                <a:cs typeface="SimSun"/>
              </a:rPr>
              <a:t>生产的环境要求</a:t>
            </a:r>
            <a:endParaRPr sz="1400">
              <a:latin typeface="SimSun"/>
              <a:cs typeface="SimSun"/>
            </a:endParaRPr>
          </a:p>
          <a:p>
            <a:pPr marL="21590">
              <a:lnSpc>
                <a:spcPts val="1595"/>
              </a:lnSpc>
              <a:spcBef>
                <a:spcPts val="35"/>
              </a:spcBef>
            </a:pPr>
            <a:r>
              <a:rPr sz="1400" spc="-35" dirty="0">
                <a:solidFill>
                  <a:srgbClr val="006FC0"/>
                </a:solidFill>
                <a:latin typeface="Calibri"/>
                <a:cs typeface="Calibri"/>
              </a:rPr>
              <a:t>Yêu</a:t>
            </a:r>
            <a:r>
              <a:rPr sz="1400" spc="-30" dirty="0">
                <a:solidFill>
                  <a:srgbClr val="006FC0"/>
                </a:solidFill>
                <a:latin typeface="Calibri"/>
                <a:cs typeface="Calibri"/>
              </a:rPr>
              <a:t> </a:t>
            </a:r>
            <a:r>
              <a:rPr sz="1400" dirty="0">
                <a:solidFill>
                  <a:srgbClr val="006FC0"/>
                </a:solidFill>
                <a:latin typeface="Calibri"/>
                <a:cs typeface="Calibri"/>
              </a:rPr>
              <a:t>cầu</a:t>
            </a:r>
            <a:r>
              <a:rPr sz="1400" spc="-40" dirty="0">
                <a:solidFill>
                  <a:srgbClr val="006FC0"/>
                </a:solidFill>
                <a:latin typeface="Calibri"/>
                <a:cs typeface="Calibri"/>
              </a:rPr>
              <a:t> </a:t>
            </a:r>
            <a:r>
              <a:rPr sz="1400" dirty="0">
                <a:solidFill>
                  <a:srgbClr val="006FC0"/>
                </a:solidFill>
                <a:latin typeface="Calibri"/>
                <a:cs typeface="Calibri"/>
              </a:rPr>
              <a:t>môi</a:t>
            </a:r>
            <a:r>
              <a:rPr sz="1400" spc="-25" dirty="0">
                <a:solidFill>
                  <a:srgbClr val="006FC0"/>
                </a:solidFill>
                <a:latin typeface="Calibri"/>
                <a:cs typeface="Calibri"/>
              </a:rPr>
              <a:t> </a:t>
            </a:r>
            <a:r>
              <a:rPr sz="1400" dirty="0">
                <a:solidFill>
                  <a:srgbClr val="006FC0"/>
                </a:solidFill>
                <a:latin typeface="Calibri"/>
                <a:cs typeface="Calibri"/>
              </a:rPr>
              <a:t>trường</a:t>
            </a:r>
            <a:r>
              <a:rPr sz="1400" spc="-45" dirty="0">
                <a:solidFill>
                  <a:srgbClr val="006FC0"/>
                </a:solidFill>
                <a:latin typeface="Calibri"/>
                <a:cs typeface="Calibri"/>
              </a:rPr>
              <a:t> </a:t>
            </a:r>
            <a:r>
              <a:rPr sz="1400" dirty="0">
                <a:solidFill>
                  <a:srgbClr val="006FC0"/>
                </a:solidFill>
                <a:latin typeface="Calibri"/>
                <a:cs typeface="Calibri"/>
              </a:rPr>
              <a:t>sản</a:t>
            </a:r>
            <a:r>
              <a:rPr sz="1400" spc="-25" dirty="0">
                <a:solidFill>
                  <a:srgbClr val="006FC0"/>
                </a:solidFill>
                <a:latin typeface="Calibri"/>
                <a:cs typeface="Calibri"/>
              </a:rPr>
              <a:t> </a:t>
            </a:r>
            <a:r>
              <a:rPr sz="1400" spc="-20" dirty="0">
                <a:solidFill>
                  <a:srgbClr val="006FC0"/>
                </a:solidFill>
                <a:latin typeface="Calibri"/>
                <a:cs typeface="Calibri"/>
              </a:rPr>
              <a:t>xuấ</a:t>
            </a:r>
            <a:r>
              <a:rPr sz="1450" spc="-20" dirty="0">
                <a:solidFill>
                  <a:srgbClr val="006FC0"/>
                </a:solidFill>
                <a:latin typeface="SimSun"/>
                <a:cs typeface="SimSun"/>
              </a:rPr>
              <a:t>t</a:t>
            </a:r>
            <a:endParaRPr sz="1450">
              <a:latin typeface="SimSun"/>
              <a:cs typeface="SimSun"/>
            </a:endParaRPr>
          </a:p>
          <a:p>
            <a:pPr marL="21590">
              <a:lnSpc>
                <a:spcPts val="1525"/>
              </a:lnSpc>
            </a:pPr>
            <a:r>
              <a:rPr sz="1400" spc="-10" dirty="0">
                <a:solidFill>
                  <a:srgbClr val="006FC0"/>
                </a:solidFill>
                <a:latin typeface="SimSun"/>
                <a:cs typeface="SimSun"/>
              </a:rPr>
              <a:t>标签和说明书</a:t>
            </a:r>
            <a:endParaRPr sz="1400">
              <a:latin typeface="SimSun"/>
              <a:cs typeface="SimSun"/>
            </a:endParaRPr>
          </a:p>
          <a:p>
            <a:pPr marL="21590">
              <a:lnSpc>
                <a:spcPts val="1590"/>
              </a:lnSpc>
            </a:pPr>
            <a:r>
              <a:rPr sz="1400" dirty="0">
                <a:solidFill>
                  <a:srgbClr val="006FC0"/>
                </a:solidFill>
                <a:latin typeface="Calibri"/>
                <a:cs typeface="Calibri"/>
              </a:rPr>
              <a:t>Nhãn</a:t>
            </a:r>
            <a:r>
              <a:rPr sz="1400" spc="-40" dirty="0">
                <a:solidFill>
                  <a:srgbClr val="006FC0"/>
                </a:solidFill>
                <a:latin typeface="Calibri"/>
                <a:cs typeface="Calibri"/>
              </a:rPr>
              <a:t> </a:t>
            </a:r>
            <a:r>
              <a:rPr sz="1400" dirty="0">
                <a:solidFill>
                  <a:srgbClr val="006FC0"/>
                </a:solidFill>
                <a:latin typeface="Calibri"/>
                <a:cs typeface="Calibri"/>
              </a:rPr>
              <a:t>mác</a:t>
            </a:r>
            <a:r>
              <a:rPr sz="1400" spc="-35" dirty="0">
                <a:solidFill>
                  <a:srgbClr val="006FC0"/>
                </a:solidFill>
                <a:latin typeface="Calibri"/>
                <a:cs typeface="Calibri"/>
              </a:rPr>
              <a:t> </a:t>
            </a:r>
            <a:r>
              <a:rPr sz="1400" dirty="0">
                <a:solidFill>
                  <a:srgbClr val="006FC0"/>
                </a:solidFill>
                <a:latin typeface="Calibri"/>
                <a:cs typeface="Calibri"/>
              </a:rPr>
              <a:t>và</a:t>
            </a:r>
            <a:r>
              <a:rPr sz="1400" spc="-20" dirty="0">
                <a:solidFill>
                  <a:srgbClr val="006FC0"/>
                </a:solidFill>
                <a:latin typeface="Calibri"/>
                <a:cs typeface="Calibri"/>
              </a:rPr>
              <a:t> </a:t>
            </a:r>
            <a:r>
              <a:rPr sz="1400" dirty="0">
                <a:solidFill>
                  <a:srgbClr val="006FC0"/>
                </a:solidFill>
                <a:latin typeface="Calibri"/>
                <a:cs typeface="Calibri"/>
              </a:rPr>
              <a:t>tờ</a:t>
            </a:r>
            <a:r>
              <a:rPr sz="1400" spc="-30" dirty="0">
                <a:solidFill>
                  <a:srgbClr val="006FC0"/>
                </a:solidFill>
                <a:latin typeface="Calibri"/>
                <a:cs typeface="Calibri"/>
              </a:rPr>
              <a:t> </a:t>
            </a:r>
            <a:r>
              <a:rPr sz="1400" dirty="0">
                <a:solidFill>
                  <a:srgbClr val="006FC0"/>
                </a:solidFill>
                <a:latin typeface="Calibri"/>
                <a:cs typeface="Calibri"/>
              </a:rPr>
              <a:t>hướng</a:t>
            </a:r>
            <a:r>
              <a:rPr sz="1400" spc="-30" dirty="0">
                <a:solidFill>
                  <a:srgbClr val="006FC0"/>
                </a:solidFill>
                <a:latin typeface="Calibri"/>
                <a:cs typeface="Calibri"/>
              </a:rPr>
              <a:t> </a:t>
            </a:r>
            <a:r>
              <a:rPr sz="1400" dirty="0">
                <a:solidFill>
                  <a:srgbClr val="006FC0"/>
                </a:solidFill>
                <a:latin typeface="Calibri"/>
                <a:cs typeface="Calibri"/>
              </a:rPr>
              <a:t>dẫn</a:t>
            </a:r>
            <a:r>
              <a:rPr sz="1400" spc="-25" dirty="0">
                <a:solidFill>
                  <a:srgbClr val="006FC0"/>
                </a:solidFill>
                <a:latin typeface="Calibri"/>
                <a:cs typeface="Calibri"/>
              </a:rPr>
              <a:t> </a:t>
            </a:r>
            <a:r>
              <a:rPr sz="1400" dirty="0">
                <a:solidFill>
                  <a:srgbClr val="006FC0"/>
                </a:solidFill>
                <a:latin typeface="Calibri"/>
                <a:cs typeface="Calibri"/>
              </a:rPr>
              <a:t>sử</a:t>
            </a:r>
            <a:r>
              <a:rPr sz="1400" spc="-35" dirty="0">
                <a:solidFill>
                  <a:srgbClr val="006FC0"/>
                </a:solidFill>
                <a:latin typeface="Calibri"/>
                <a:cs typeface="Calibri"/>
              </a:rPr>
              <a:t> </a:t>
            </a:r>
            <a:r>
              <a:rPr sz="1400" spc="-20" dirty="0">
                <a:solidFill>
                  <a:srgbClr val="006FC0"/>
                </a:solidFill>
                <a:latin typeface="Calibri"/>
                <a:cs typeface="Calibri"/>
              </a:rPr>
              <a:t>dụng</a:t>
            </a:r>
            <a:endParaRPr sz="1400">
              <a:latin typeface="Calibri"/>
              <a:cs typeface="Calibri"/>
            </a:endParaRPr>
          </a:p>
          <a:p>
            <a:pPr marL="21590">
              <a:lnSpc>
                <a:spcPts val="1590"/>
              </a:lnSpc>
            </a:pPr>
            <a:r>
              <a:rPr sz="1400" spc="-10" dirty="0">
                <a:solidFill>
                  <a:srgbClr val="006FC0"/>
                </a:solidFill>
                <a:latin typeface="SimSun"/>
                <a:cs typeface="SimSun"/>
              </a:rPr>
              <a:t>样品和样机</a:t>
            </a:r>
            <a:endParaRPr sz="1400">
              <a:latin typeface="SimSun"/>
              <a:cs typeface="SimSun"/>
            </a:endParaRPr>
          </a:p>
          <a:p>
            <a:pPr marL="21590">
              <a:lnSpc>
                <a:spcPts val="1580"/>
              </a:lnSpc>
            </a:pPr>
            <a:r>
              <a:rPr sz="1400" dirty="0">
                <a:solidFill>
                  <a:srgbClr val="006FC0"/>
                </a:solidFill>
                <a:latin typeface="Calibri"/>
                <a:cs typeface="Calibri"/>
              </a:rPr>
              <a:t>Mẫu</a:t>
            </a:r>
            <a:r>
              <a:rPr sz="1400" spc="-55" dirty="0">
                <a:solidFill>
                  <a:srgbClr val="006FC0"/>
                </a:solidFill>
                <a:latin typeface="Calibri"/>
                <a:cs typeface="Calibri"/>
              </a:rPr>
              <a:t> </a:t>
            </a:r>
            <a:r>
              <a:rPr sz="1400" dirty="0">
                <a:solidFill>
                  <a:srgbClr val="006FC0"/>
                </a:solidFill>
                <a:latin typeface="Calibri"/>
                <a:cs typeface="Calibri"/>
              </a:rPr>
              <a:t>và</a:t>
            </a:r>
            <a:r>
              <a:rPr sz="1400" spc="-55" dirty="0">
                <a:solidFill>
                  <a:srgbClr val="006FC0"/>
                </a:solidFill>
                <a:latin typeface="Calibri"/>
                <a:cs typeface="Calibri"/>
              </a:rPr>
              <a:t> </a:t>
            </a:r>
            <a:r>
              <a:rPr sz="1400" dirty="0">
                <a:solidFill>
                  <a:srgbClr val="006FC0"/>
                </a:solidFill>
                <a:latin typeface="Calibri"/>
                <a:cs typeface="Calibri"/>
              </a:rPr>
              <a:t>nguyên</a:t>
            </a:r>
            <a:r>
              <a:rPr sz="1400" spc="-45" dirty="0">
                <a:solidFill>
                  <a:srgbClr val="006FC0"/>
                </a:solidFill>
                <a:latin typeface="Calibri"/>
                <a:cs typeface="Calibri"/>
              </a:rPr>
              <a:t> </a:t>
            </a:r>
            <a:r>
              <a:rPr sz="1400" spc="-25" dirty="0">
                <a:solidFill>
                  <a:srgbClr val="006FC0"/>
                </a:solidFill>
                <a:latin typeface="Calibri"/>
                <a:cs typeface="Calibri"/>
              </a:rPr>
              <a:t>mẫu</a:t>
            </a:r>
            <a:endParaRPr sz="1400">
              <a:latin typeface="Calibri"/>
              <a:cs typeface="Calibri"/>
            </a:endParaRPr>
          </a:p>
          <a:p>
            <a:pPr marL="21590">
              <a:lnSpc>
                <a:spcPts val="1580"/>
              </a:lnSpc>
            </a:pPr>
            <a:r>
              <a:rPr sz="1400" spc="-15" dirty="0">
                <a:solidFill>
                  <a:srgbClr val="006FC0"/>
                </a:solidFill>
                <a:latin typeface="SimSun"/>
                <a:cs typeface="SimSun"/>
              </a:rPr>
              <a:t>安装和售后服务程序和顾客培训程序</a:t>
            </a:r>
            <a:endParaRPr sz="1400">
              <a:latin typeface="SimSun"/>
              <a:cs typeface="SimSun"/>
            </a:endParaRPr>
          </a:p>
          <a:p>
            <a:pPr marL="21590">
              <a:lnSpc>
                <a:spcPts val="1625"/>
              </a:lnSpc>
            </a:pPr>
            <a:r>
              <a:rPr sz="1400" dirty="0">
                <a:solidFill>
                  <a:srgbClr val="006FC0"/>
                </a:solidFill>
                <a:latin typeface="Calibri"/>
                <a:cs typeface="Calibri"/>
              </a:rPr>
              <a:t>Quy</a:t>
            </a:r>
            <a:r>
              <a:rPr sz="1400" spc="-35" dirty="0">
                <a:solidFill>
                  <a:srgbClr val="006FC0"/>
                </a:solidFill>
                <a:latin typeface="Calibri"/>
                <a:cs typeface="Calibri"/>
              </a:rPr>
              <a:t> </a:t>
            </a:r>
            <a:r>
              <a:rPr sz="1400" dirty="0">
                <a:solidFill>
                  <a:srgbClr val="006FC0"/>
                </a:solidFill>
                <a:latin typeface="Calibri"/>
                <a:cs typeface="Calibri"/>
              </a:rPr>
              <a:t>trình</a:t>
            </a:r>
            <a:r>
              <a:rPr sz="1400" spc="-25" dirty="0">
                <a:solidFill>
                  <a:srgbClr val="006FC0"/>
                </a:solidFill>
                <a:latin typeface="Calibri"/>
                <a:cs typeface="Calibri"/>
              </a:rPr>
              <a:t> </a:t>
            </a:r>
            <a:r>
              <a:rPr sz="1400" dirty="0">
                <a:solidFill>
                  <a:srgbClr val="006FC0"/>
                </a:solidFill>
                <a:latin typeface="Calibri"/>
                <a:cs typeface="Calibri"/>
              </a:rPr>
              <a:t>lắp</a:t>
            </a:r>
            <a:r>
              <a:rPr sz="1400" spc="-25" dirty="0">
                <a:solidFill>
                  <a:srgbClr val="006FC0"/>
                </a:solidFill>
                <a:latin typeface="Calibri"/>
                <a:cs typeface="Calibri"/>
              </a:rPr>
              <a:t> </a:t>
            </a:r>
            <a:r>
              <a:rPr sz="1400" dirty="0">
                <a:solidFill>
                  <a:srgbClr val="006FC0"/>
                </a:solidFill>
                <a:latin typeface="Calibri"/>
                <a:cs typeface="Calibri"/>
              </a:rPr>
              <a:t>đặt,</a:t>
            </a:r>
            <a:r>
              <a:rPr sz="1400" spc="-35" dirty="0">
                <a:solidFill>
                  <a:srgbClr val="006FC0"/>
                </a:solidFill>
                <a:latin typeface="Calibri"/>
                <a:cs typeface="Calibri"/>
              </a:rPr>
              <a:t> </a:t>
            </a:r>
            <a:r>
              <a:rPr sz="1400" dirty="0">
                <a:solidFill>
                  <a:srgbClr val="006FC0"/>
                </a:solidFill>
                <a:latin typeface="Calibri"/>
                <a:cs typeface="Calibri"/>
              </a:rPr>
              <a:t>dịch</a:t>
            </a:r>
            <a:r>
              <a:rPr sz="1400" spc="-25" dirty="0">
                <a:solidFill>
                  <a:srgbClr val="006FC0"/>
                </a:solidFill>
                <a:latin typeface="Calibri"/>
                <a:cs typeface="Calibri"/>
              </a:rPr>
              <a:t> </a:t>
            </a:r>
            <a:r>
              <a:rPr sz="1400" dirty="0">
                <a:solidFill>
                  <a:srgbClr val="006FC0"/>
                </a:solidFill>
                <a:latin typeface="Calibri"/>
                <a:cs typeface="Calibri"/>
              </a:rPr>
              <a:t>vụ</a:t>
            </a:r>
            <a:r>
              <a:rPr sz="1400" spc="-25" dirty="0">
                <a:solidFill>
                  <a:srgbClr val="006FC0"/>
                </a:solidFill>
                <a:latin typeface="Calibri"/>
                <a:cs typeface="Calibri"/>
              </a:rPr>
              <a:t> </a:t>
            </a:r>
            <a:r>
              <a:rPr sz="1400" dirty="0">
                <a:solidFill>
                  <a:srgbClr val="006FC0"/>
                </a:solidFill>
                <a:latin typeface="Calibri"/>
                <a:cs typeface="Calibri"/>
              </a:rPr>
              <a:t>sau</a:t>
            </a:r>
            <a:r>
              <a:rPr sz="1400" spc="-25" dirty="0">
                <a:solidFill>
                  <a:srgbClr val="006FC0"/>
                </a:solidFill>
                <a:latin typeface="Calibri"/>
                <a:cs typeface="Calibri"/>
              </a:rPr>
              <a:t> </a:t>
            </a:r>
            <a:r>
              <a:rPr sz="1400" dirty="0">
                <a:solidFill>
                  <a:srgbClr val="006FC0"/>
                </a:solidFill>
                <a:latin typeface="Calibri"/>
                <a:cs typeface="Calibri"/>
              </a:rPr>
              <a:t>bán</a:t>
            </a:r>
            <a:r>
              <a:rPr sz="1400" spc="-25" dirty="0">
                <a:solidFill>
                  <a:srgbClr val="006FC0"/>
                </a:solidFill>
                <a:latin typeface="Calibri"/>
                <a:cs typeface="Calibri"/>
              </a:rPr>
              <a:t> </a:t>
            </a:r>
            <a:r>
              <a:rPr sz="1400" dirty="0">
                <a:solidFill>
                  <a:srgbClr val="006FC0"/>
                </a:solidFill>
                <a:latin typeface="Calibri"/>
                <a:cs typeface="Calibri"/>
              </a:rPr>
              <a:t>hàng</a:t>
            </a:r>
            <a:r>
              <a:rPr sz="1400" spc="-20" dirty="0">
                <a:solidFill>
                  <a:srgbClr val="006FC0"/>
                </a:solidFill>
                <a:latin typeface="Calibri"/>
                <a:cs typeface="Calibri"/>
              </a:rPr>
              <a:t> </a:t>
            </a:r>
            <a:r>
              <a:rPr sz="1400" dirty="0">
                <a:solidFill>
                  <a:srgbClr val="006FC0"/>
                </a:solidFill>
                <a:latin typeface="Calibri"/>
                <a:cs typeface="Calibri"/>
              </a:rPr>
              <a:t>và</a:t>
            </a:r>
            <a:r>
              <a:rPr sz="1400" spc="-20" dirty="0">
                <a:solidFill>
                  <a:srgbClr val="006FC0"/>
                </a:solidFill>
                <a:latin typeface="Calibri"/>
                <a:cs typeface="Calibri"/>
              </a:rPr>
              <a:t> </a:t>
            </a:r>
            <a:r>
              <a:rPr sz="1400" dirty="0">
                <a:solidFill>
                  <a:srgbClr val="006FC0"/>
                </a:solidFill>
                <a:latin typeface="Calibri"/>
                <a:cs typeface="Calibri"/>
              </a:rPr>
              <a:t>đào</a:t>
            </a:r>
            <a:r>
              <a:rPr sz="1400" spc="-35" dirty="0">
                <a:solidFill>
                  <a:srgbClr val="006FC0"/>
                </a:solidFill>
                <a:latin typeface="Calibri"/>
                <a:cs typeface="Calibri"/>
              </a:rPr>
              <a:t> </a:t>
            </a:r>
            <a:r>
              <a:rPr sz="1400" dirty="0">
                <a:solidFill>
                  <a:srgbClr val="006FC0"/>
                </a:solidFill>
                <a:latin typeface="Calibri"/>
                <a:cs typeface="Calibri"/>
              </a:rPr>
              <a:t>tạo</a:t>
            </a:r>
            <a:r>
              <a:rPr sz="1400" spc="-25" dirty="0">
                <a:solidFill>
                  <a:srgbClr val="006FC0"/>
                </a:solidFill>
                <a:latin typeface="Calibri"/>
                <a:cs typeface="Calibri"/>
              </a:rPr>
              <a:t> </a:t>
            </a:r>
            <a:r>
              <a:rPr sz="1400" dirty="0">
                <a:solidFill>
                  <a:srgbClr val="006FC0"/>
                </a:solidFill>
                <a:latin typeface="Calibri"/>
                <a:cs typeface="Calibri"/>
              </a:rPr>
              <a:t>khách</a:t>
            </a:r>
            <a:r>
              <a:rPr sz="1400" spc="-25" dirty="0">
                <a:solidFill>
                  <a:srgbClr val="006FC0"/>
                </a:solidFill>
                <a:latin typeface="Calibri"/>
                <a:cs typeface="Calibri"/>
              </a:rPr>
              <a:t> </a:t>
            </a:r>
            <a:r>
              <a:rPr sz="1400" spc="-20" dirty="0">
                <a:solidFill>
                  <a:srgbClr val="006FC0"/>
                </a:solidFill>
                <a:latin typeface="Calibri"/>
                <a:cs typeface="Calibri"/>
              </a:rPr>
              <a:t>hàng</a:t>
            </a:r>
            <a:endParaRPr sz="1400">
              <a:latin typeface="Calibri"/>
              <a:cs typeface="Calibri"/>
            </a:endParaRPr>
          </a:p>
          <a:p>
            <a:pPr marL="12700">
              <a:lnSpc>
                <a:spcPts val="3320"/>
              </a:lnSpc>
            </a:pPr>
            <a:r>
              <a:rPr sz="2800" b="1" spc="-25" dirty="0">
                <a:latin typeface="Arial"/>
                <a:cs typeface="Arial"/>
              </a:rPr>
              <a:t>……</a:t>
            </a:r>
            <a:endParaRPr sz="2800">
              <a:latin typeface="Arial"/>
              <a:cs typeface="Arial"/>
            </a:endParaRPr>
          </a:p>
        </p:txBody>
      </p:sp>
      <p:pic>
        <p:nvPicPr>
          <p:cNvPr id="14" name="object 14"/>
          <p:cNvPicPr/>
          <p:nvPr/>
        </p:nvPicPr>
        <p:blipFill>
          <a:blip r:embed="rId3" cstate="print"/>
          <a:stretch>
            <a:fillRect/>
          </a:stretch>
        </p:blipFill>
        <p:spPr>
          <a:xfrm>
            <a:off x="7236348" y="6259512"/>
            <a:ext cx="1571594" cy="428621"/>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2255267" y="213100"/>
            <a:ext cx="304228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0000"/>
                </a:solidFill>
                <a:latin typeface="Calibri"/>
                <a:cs typeface="Calibri"/>
              </a:rPr>
              <a:t>7.3.5</a:t>
            </a:r>
            <a:r>
              <a:rPr sz="1800" spc="-25" dirty="0">
                <a:solidFill>
                  <a:srgbClr val="000000"/>
                </a:solidFill>
                <a:latin typeface="Times New Roman"/>
                <a:cs typeface="Times New Roman"/>
              </a:rPr>
              <a:t> </a:t>
            </a:r>
            <a:r>
              <a:rPr sz="1800" spc="-60" dirty="0">
                <a:solidFill>
                  <a:srgbClr val="000000"/>
                </a:solidFill>
              </a:rPr>
              <a:t>设计与开发评审 </a:t>
            </a:r>
            <a:r>
              <a:rPr sz="1800" b="1" spc="-10" dirty="0">
                <a:solidFill>
                  <a:srgbClr val="000000"/>
                </a:solidFill>
                <a:latin typeface="Calibri"/>
                <a:cs typeface="Calibri"/>
              </a:rPr>
              <a:t>(Review)</a:t>
            </a:r>
            <a:endParaRPr sz="1800">
              <a:latin typeface="Calibri"/>
              <a:cs typeface="Calibri"/>
            </a:endParaRPr>
          </a:p>
        </p:txBody>
      </p:sp>
      <p:sp>
        <p:nvSpPr>
          <p:cNvPr id="4" name="object 4"/>
          <p:cNvSpPr txBox="1"/>
          <p:nvPr/>
        </p:nvSpPr>
        <p:spPr>
          <a:xfrm>
            <a:off x="2255265" y="483230"/>
            <a:ext cx="4263390"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7.3.5</a:t>
            </a:r>
            <a:r>
              <a:rPr sz="1800" spc="-75" dirty="0">
                <a:latin typeface="Times New Roman"/>
                <a:cs typeface="Times New Roman"/>
              </a:rPr>
              <a:t> </a:t>
            </a:r>
            <a:r>
              <a:rPr sz="1800" b="1" dirty="0">
                <a:latin typeface="Calibri"/>
                <a:cs typeface="Calibri"/>
              </a:rPr>
              <a:t>Xem</a:t>
            </a:r>
            <a:r>
              <a:rPr sz="1800" spc="-95" dirty="0">
                <a:latin typeface="Times New Roman"/>
                <a:cs typeface="Times New Roman"/>
              </a:rPr>
              <a:t> </a:t>
            </a:r>
            <a:r>
              <a:rPr sz="1800" b="1" dirty="0">
                <a:latin typeface="Calibri"/>
                <a:cs typeface="Calibri"/>
              </a:rPr>
              <a:t>xét</a:t>
            </a:r>
            <a:r>
              <a:rPr sz="1800" spc="-75" dirty="0">
                <a:latin typeface="Times New Roman"/>
                <a:cs typeface="Times New Roman"/>
              </a:rPr>
              <a:t> </a:t>
            </a:r>
            <a:r>
              <a:rPr sz="1800" b="1" dirty="0">
                <a:latin typeface="Calibri"/>
                <a:cs typeface="Calibri"/>
              </a:rPr>
              <a:t>Thiết</a:t>
            </a:r>
            <a:r>
              <a:rPr sz="1800" b="1" spc="-55" dirty="0">
                <a:latin typeface="Calibri"/>
                <a:cs typeface="Calibri"/>
              </a:rPr>
              <a:t> </a:t>
            </a:r>
            <a:r>
              <a:rPr sz="1800" b="1" dirty="0">
                <a:latin typeface="Calibri"/>
                <a:cs typeface="Calibri"/>
              </a:rPr>
              <a:t>kế</a:t>
            </a:r>
            <a:r>
              <a:rPr sz="1800" b="1" spc="-35" dirty="0">
                <a:latin typeface="Calibri"/>
                <a:cs typeface="Calibri"/>
              </a:rPr>
              <a:t> </a:t>
            </a:r>
            <a:r>
              <a:rPr sz="1800" b="1" dirty="0">
                <a:latin typeface="Calibri"/>
                <a:cs typeface="Calibri"/>
              </a:rPr>
              <a:t>và</a:t>
            </a:r>
            <a:r>
              <a:rPr sz="1800" spc="-75" dirty="0">
                <a:latin typeface="Times New Roman"/>
                <a:cs typeface="Times New Roman"/>
              </a:rPr>
              <a:t> </a:t>
            </a:r>
            <a:r>
              <a:rPr sz="1800" b="1" dirty="0">
                <a:latin typeface="Calibri"/>
                <a:cs typeface="Calibri"/>
              </a:rPr>
              <a:t>Phát</a:t>
            </a:r>
            <a:r>
              <a:rPr sz="1800" spc="-70" dirty="0">
                <a:latin typeface="Times New Roman"/>
                <a:cs typeface="Times New Roman"/>
              </a:rPr>
              <a:t> </a:t>
            </a:r>
            <a:r>
              <a:rPr sz="1800" b="1" dirty="0">
                <a:latin typeface="Calibri"/>
                <a:cs typeface="Calibri"/>
              </a:rPr>
              <a:t>triển</a:t>
            </a:r>
            <a:r>
              <a:rPr sz="1800" b="1" spc="-50" dirty="0">
                <a:latin typeface="Calibri"/>
                <a:cs typeface="Calibri"/>
              </a:rPr>
              <a:t> </a:t>
            </a:r>
            <a:r>
              <a:rPr sz="1800" b="1" spc="-10" dirty="0">
                <a:latin typeface="Calibri"/>
                <a:cs typeface="Calibri"/>
              </a:rPr>
              <a:t>(Review)</a:t>
            </a:r>
            <a:endParaRPr sz="1800">
              <a:latin typeface="Calibri"/>
              <a:cs typeface="Calibri"/>
            </a:endParaRPr>
          </a:p>
        </p:txBody>
      </p:sp>
      <p:sp>
        <p:nvSpPr>
          <p:cNvPr id="5" name="object 5"/>
          <p:cNvSpPr txBox="1"/>
          <p:nvPr/>
        </p:nvSpPr>
        <p:spPr>
          <a:xfrm>
            <a:off x="1130300" y="1846017"/>
            <a:ext cx="5697220" cy="2040889"/>
          </a:xfrm>
          <a:prstGeom prst="rect">
            <a:avLst/>
          </a:prstGeom>
        </p:spPr>
        <p:txBody>
          <a:bodyPr vert="horz" wrap="square" lIns="0" tIns="12065" rIns="0" bIns="0" rtlCol="0">
            <a:spAutoFit/>
          </a:bodyPr>
          <a:lstStyle/>
          <a:p>
            <a:pPr marL="93345">
              <a:lnSpc>
                <a:spcPts val="1885"/>
              </a:lnSpc>
              <a:spcBef>
                <a:spcPts val="95"/>
              </a:spcBef>
            </a:pPr>
            <a:r>
              <a:rPr sz="1600" spc="-35" dirty="0">
                <a:latin typeface="SimSun"/>
                <a:cs typeface="SimSun"/>
              </a:rPr>
              <a:t>评价设计和开发的结果满足要求的能力</a:t>
            </a:r>
            <a:endParaRPr sz="1600">
              <a:latin typeface="SimSun"/>
              <a:cs typeface="SimSun"/>
            </a:endParaRPr>
          </a:p>
          <a:p>
            <a:pPr marL="12700">
              <a:lnSpc>
                <a:spcPts val="1885"/>
              </a:lnSpc>
            </a:pPr>
            <a:r>
              <a:rPr sz="1600" dirty="0">
                <a:latin typeface="Calibri"/>
                <a:cs typeface="Calibri"/>
              </a:rPr>
              <a:t>Đánh</a:t>
            </a:r>
            <a:r>
              <a:rPr sz="1600" spc="-25" dirty="0">
                <a:latin typeface="Calibri"/>
                <a:cs typeface="Calibri"/>
              </a:rPr>
              <a:t> </a:t>
            </a:r>
            <a:r>
              <a:rPr sz="1600" dirty="0">
                <a:latin typeface="Calibri"/>
                <a:cs typeface="Calibri"/>
              </a:rPr>
              <a:t>giá</a:t>
            </a:r>
            <a:r>
              <a:rPr sz="1600" spc="-50" dirty="0">
                <a:latin typeface="Calibri"/>
                <a:cs typeface="Calibri"/>
              </a:rPr>
              <a:t> </a:t>
            </a:r>
            <a:r>
              <a:rPr sz="1600" dirty="0">
                <a:latin typeface="Calibri"/>
                <a:cs typeface="Calibri"/>
              </a:rPr>
              <a:t>khả</a:t>
            </a:r>
            <a:r>
              <a:rPr sz="1600" spc="-20" dirty="0">
                <a:latin typeface="Calibri"/>
                <a:cs typeface="Calibri"/>
              </a:rPr>
              <a:t> </a:t>
            </a:r>
            <a:r>
              <a:rPr sz="1600" dirty="0">
                <a:latin typeface="Calibri"/>
                <a:cs typeface="Calibri"/>
              </a:rPr>
              <a:t>năng</a:t>
            </a:r>
            <a:r>
              <a:rPr sz="1600" spc="-35" dirty="0">
                <a:latin typeface="Calibri"/>
                <a:cs typeface="Calibri"/>
              </a:rPr>
              <a:t> </a:t>
            </a:r>
            <a:r>
              <a:rPr sz="1600" dirty="0">
                <a:latin typeface="Calibri"/>
                <a:cs typeface="Calibri"/>
              </a:rPr>
              <a:t>đáp</a:t>
            </a:r>
            <a:r>
              <a:rPr sz="1600" spc="-15" dirty="0">
                <a:latin typeface="Calibri"/>
                <a:cs typeface="Calibri"/>
              </a:rPr>
              <a:t> </a:t>
            </a:r>
            <a:r>
              <a:rPr sz="1600" dirty="0">
                <a:latin typeface="Calibri"/>
                <a:cs typeface="Calibri"/>
              </a:rPr>
              <a:t>ứng</a:t>
            </a:r>
            <a:r>
              <a:rPr sz="1600" spc="-30" dirty="0">
                <a:latin typeface="Calibri"/>
                <a:cs typeface="Calibri"/>
              </a:rPr>
              <a:t> </a:t>
            </a:r>
            <a:r>
              <a:rPr sz="1600" dirty="0">
                <a:latin typeface="Calibri"/>
                <a:cs typeface="Calibri"/>
              </a:rPr>
              <a:t>yêu</a:t>
            </a:r>
            <a:r>
              <a:rPr sz="1600" spc="-10" dirty="0">
                <a:latin typeface="Calibri"/>
                <a:cs typeface="Calibri"/>
              </a:rPr>
              <a:t> </a:t>
            </a:r>
            <a:r>
              <a:rPr sz="1600" dirty="0">
                <a:latin typeface="Calibri"/>
                <a:cs typeface="Calibri"/>
              </a:rPr>
              <a:t>cầu</a:t>
            </a:r>
            <a:r>
              <a:rPr sz="1600" spc="-35" dirty="0">
                <a:latin typeface="Calibri"/>
                <a:cs typeface="Calibri"/>
              </a:rPr>
              <a:t> </a:t>
            </a:r>
            <a:r>
              <a:rPr sz="1600" dirty="0">
                <a:latin typeface="Calibri"/>
                <a:cs typeface="Calibri"/>
              </a:rPr>
              <a:t>của</a:t>
            </a:r>
            <a:r>
              <a:rPr sz="1600" spc="-25" dirty="0">
                <a:latin typeface="Calibri"/>
                <a:cs typeface="Calibri"/>
              </a:rPr>
              <a:t> </a:t>
            </a:r>
            <a:r>
              <a:rPr sz="1600" dirty="0">
                <a:latin typeface="Calibri"/>
                <a:cs typeface="Calibri"/>
              </a:rPr>
              <a:t>kết</a:t>
            </a:r>
            <a:r>
              <a:rPr sz="1600" spc="-15" dirty="0">
                <a:latin typeface="Calibri"/>
                <a:cs typeface="Calibri"/>
              </a:rPr>
              <a:t> </a:t>
            </a:r>
            <a:r>
              <a:rPr sz="1600" dirty="0">
                <a:latin typeface="Calibri"/>
                <a:cs typeface="Calibri"/>
              </a:rPr>
              <a:t>quả</a:t>
            </a:r>
            <a:r>
              <a:rPr sz="1600" spc="-20" dirty="0">
                <a:latin typeface="Calibri"/>
                <a:cs typeface="Calibri"/>
              </a:rPr>
              <a:t> </a:t>
            </a:r>
            <a:r>
              <a:rPr sz="1600" dirty="0">
                <a:latin typeface="Calibri"/>
                <a:cs typeface="Calibri"/>
              </a:rPr>
              <a:t>thiết</a:t>
            </a:r>
            <a:r>
              <a:rPr sz="1600" spc="-40" dirty="0">
                <a:latin typeface="Calibri"/>
                <a:cs typeface="Calibri"/>
              </a:rPr>
              <a:t> </a:t>
            </a:r>
            <a:r>
              <a:rPr sz="1600" dirty="0">
                <a:latin typeface="Calibri"/>
                <a:cs typeface="Calibri"/>
              </a:rPr>
              <a:t>kế</a:t>
            </a:r>
            <a:r>
              <a:rPr sz="1600" spc="-15" dirty="0">
                <a:latin typeface="Calibri"/>
                <a:cs typeface="Calibri"/>
              </a:rPr>
              <a:t> </a:t>
            </a:r>
            <a:r>
              <a:rPr sz="1600" dirty="0">
                <a:latin typeface="Calibri"/>
                <a:cs typeface="Calibri"/>
              </a:rPr>
              <a:t>và</a:t>
            </a:r>
            <a:r>
              <a:rPr sz="1600" spc="-15" dirty="0">
                <a:latin typeface="Calibri"/>
                <a:cs typeface="Calibri"/>
              </a:rPr>
              <a:t> </a:t>
            </a:r>
            <a:r>
              <a:rPr sz="1600" dirty="0">
                <a:latin typeface="Calibri"/>
                <a:cs typeface="Calibri"/>
              </a:rPr>
              <a:t>phát</a:t>
            </a:r>
            <a:r>
              <a:rPr sz="1600" spc="-40" dirty="0">
                <a:latin typeface="Calibri"/>
                <a:cs typeface="Calibri"/>
              </a:rPr>
              <a:t> </a:t>
            </a:r>
            <a:r>
              <a:rPr sz="1600" spc="-10" dirty="0">
                <a:latin typeface="Calibri"/>
                <a:cs typeface="Calibri"/>
              </a:rPr>
              <a:t>triển</a:t>
            </a:r>
            <a:endParaRPr sz="1600">
              <a:latin typeface="Calibri"/>
              <a:cs typeface="Calibri"/>
            </a:endParaRPr>
          </a:p>
          <a:p>
            <a:pPr>
              <a:lnSpc>
                <a:spcPct val="100000"/>
              </a:lnSpc>
              <a:spcBef>
                <a:spcPts val="330"/>
              </a:spcBef>
            </a:pPr>
            <a:endParaRPr sz="1600">
              <a:latin typeface="Calibri"/>
              <a:cs typeface="Calibri"/>
            </a:endParaRPr>
          </a:p>
          <a:p>
            <a:pPr marL="41275">
              <a:lnSpc>
                <a:spcPts val="1885"/>
              </a:lnSpc>
            </a:pPr>
            <a:r>
              <a:rPr sz="1600" spc="-30" dirty="0">
                <a:latin typeface="SimSun"/>
                <a:cs typeface="SimSun"/>
              </a:rPr>
              <a:t>识别任何问题并提出必要的措施</a:t>
            </a:r>
            <a:endParaRPr sz="1600">
              <a:latin typeface="SimSun"/>
              <a:cs typeface="SimSun"/>
            </a:endParaRPr>
          </a:p>
          <a:p>
            <a:pPr marL="12700">
              <a:lnSpc>
                <a:spcPts val="1885"/>
              </a:lnSpc>
            </a:pPr>
            <a:r>
              <a:rPr sz="1600" dirty="0">
                <a:latin typeface="Calibri"/>
                <a:cs typeface="Calibri"/>
              </a:rPr>
              <a:t>Xác</a:t>
            </a:r>
            <a:r>
              <a:rPr sz="1600" spc="-25" dirty="0">
                <a:latin typeface="Calibri"/>
                <a:cs typeface="Calibri"/>
              </a:rPr>
              <a:t> </a:t>
            </a:r>
            <a:r>
              <a:rPr sz="1600" dirty="0">
                <a:latin typeface="Calibri"/>
                <a:cs typeface="Calibri"/>
              </a:rPr>
              <a:t>định</a:t>
            </a:r>
            <a:r>
              <a:rPr sz="1600" spc="-25" dirty="0">
                <a:latin typeface="Calibri"/>
                <a:cs typeface="Calibri"/>
              </a:rPr>
              <a:t> </a:t>
            </a:r>
            <a:r>
              <a:rPr sz="1600" dirty="0">
                <a:latin typeface="Calibri"/>
                <a:cs typeface="Calibri"/>
              </a:rPr>
              <a:t>bất</a:t>
            </a:r>
            <a:r>
              <a:rPr sz="1600" spc="-35" dirty="0">
                <a:latin typeface="Calibri"/>
                <a:cs typeface="Calibri"/>
              </a:rPr>
              <a:t> </a:t>
            </a:r>
            <a:r>
              <a:rPr sz="1600" dirty="0">
                <a:latin typeface="Calibri"/>
                <a:cs typeface="Calibri"/>
              </a:rPr>
              <a:t>kỳ</a:t>
            </a:r>
            <a:r>
              <a:rPr sz="1600" spc="-15" dirty="0">
                <a:latin typeface="Calibri"/>
                <a:cs typeface="Calibri"/>
              </a:rPr>
              <a:t> </a:t>
            </a:r>
            <a:r>
              <a:rPr sz="1600" dirty="0">
                <a:latin typeface="Calibri"/>
                <a:cs typeface="Calibri"/>
              </a:rPr>
              <a:t>vấn</a:t>
            </a:r>
            <a:r>
              <a:rPr sz="1600" spc="-20" dirty="0">
                <a:latin typeface="Calibri"/>
                <a:cs typeface="Calibri"/>
              </a:rPr>
              <a:t> </a:t>
            </a:r>
            <a:r>
              <a:rPr sz="1600" dirty="0">
                <a:latin typeface="Calibri"/>
                <a:cs typeface="Calibri"/>
              </a:rPr>
              <a:t>đề</a:t>
            </a:r>
            <a:r>
              <a:rPr sz="1600" spc="-5" dirty="0">
                <a:latin typeface="Calibri"/>
                <a:cs typeface="Calibri"/>
              </a:rPr>
              <a:t> </a:t>
            </a:r>
            <a:r>
              <a:rPr sz="1600" dirty="0">
                <a:latin typeface="Calibri"/>
                <a:cs typeface="Calibri"/>
              </a:rPr>
              <a:t>nào</a:t>
            </a:r>
            <a:r>
              <a:rPr sz="1600" spc="-25" dirty="0">
                <a:latin typeface="Calibri"/>
                <a:cs typeface="Calibri"/>
              </a:rPr>
              <a:t> </a:t>
            </a:r>
            <a:r>
              <a:rPr sz="1600" dirty="0">
                <a:latin typeface="Calibri"/>
                <a:cs typeface="Calibri"/>
              </a:rPr>
              <a:t>và</a:t>
            </a:r>
            <a:r>
              <a:rPr sz="1600" spc="-20" dirty="0">
                <a:latin typeface="Calibri"/>
                <a:cs typeface="Calibri"/>
              </a:rPr>
              <a:t> </a:t>
            </a:r>
            <a:r>
              <a:rPr sz="1600" dirty="0">
                <a:latin typeface="Calibri"/>
                <a:cs typeface="Calibri"/>
              </a:rPr>
              <a:t>đề</a:t>
            </a:r>
            <a:r>
              <a:rPr sz="1600" spc="-10" dirty="0">
                <a:latin typeface="Calibri"/>
                <a:cs typeface="Calibri"/>
              </a:rPr>
              <a:t> </a:t>
            </a:r>
            <a:r>
              <a:rPr sz="1600" dirty="0">
                <a:latin typeface="Calibri"/>
                <a:cs typeface="Calibri"/>
              </a:rPr>
              <a:t>xuất</a:t>
            </a:r>
            <a:r>
              <a:rPr sz="1600" spc="-40" dirty="0">
                <a:latin typeface="Calibri"/>
                <a:cs typeface="Calibri"/>
              </a:rPr>
              <a:t> </a:t>
            </a:r>
            <a:r>
              <a:rPr sz="1600" dirty="0">
                <a:latin typeface="Calibri"/>
                <a:cs typeface="Calibri"/>
              </a:rPr>
              <a:t>các</a:t>
            </a:r>
            <a:r>
              <a:rPr sz="1600" spc="-15" dirty="0">
                <a:latin typeface="Calibri"/>
                <a:cs typeface="Calibri"/>
              </a:rPr>
              <a:t> </a:t>
            </a:r>
            <a:r>
              <a:rPr sz="1600" dirty="0">
                <a:latin typeface="Calibri"/>
                <a:cs typeface="Calibri"/>
              </a:rPr>
              <a:t>biện</a:t>
            </a:r>
            <a:r>
              <a:rPr sz="1600" spc="-35" dirty="0">
                <a:latin typeface="Calibri"/>
                <a:cs typeface="Calibri"/>
              </a:rPr>
              <a:t> </a:t>
            </a:r>
            <a:r>
              <a:rPr sz="1600" dirty="0">
                <a:latin typeface="Calibri"/>
                <a:cs typeface="Calibri"/>
              </a:rPr>
              <a:t>pháp</a:t>
            </a:r>
            <a:r>
              <a:rPr sz="1600" spc="-35" dirty="0">
                <a:latin typeface="Calibri"/>
                <a:cs typeface="Calibri"/>
              </a:rPr>
              <a:t> </a:t>
            </a:r>
            <a:r>
              <a:rPr sz="1600" dirty="0">
                <a:latin typeface="Calibri"/>
                <a:cs typeface="Calibri"/>
              </a:rPr>
              <a:t>cần</a:t>
            </a:r>
            <a:r>
              <a:rPr sz="1600" spc="-15" dirty="0">
                <a:latin typeface="Calibri"/>
                <a:cs typeface="Calibri"/>
              </a:rPr>
              <a:t> </a:t>
            </a:r>
            <a:r>
              <a:rPr sz="1600" spc="-10" dirty="0">
                <a:latin typeface="Calibri"/>
                <a:cs typeface="Calibri"/>
              </a:rPr>
              <a:t>thiết</a:t>
            </a:r>
            <a:endParaRPr sz="1600">
              <a:latin typeface="Calibri"/>
              <a:cs typeface="Calibri"/>
            </a:endParaRPr>
          </a:p>
          <a:p>
            <a:pPr>
              <a:lnSpc>
                <a:spcPct val="100000"/>
              </a:lnSpc>
              <a:spcBef>
                <a:spcPts val="330"/>
              </a:spcBef>
            </a:pPr>
            <a:endParaRPr sz="1600">
              <a:latin typeface="Calibri"/>
              <a:cs typeface="Calibri"/>
            </a:endParaRPr>
          </a:p>
          <a:p>
            <a:pPr marL="41275">
              <a:lnSpc>
                <a:spcPts val="1885"/>
              </a:lnSpc>
            </a:pPr>
            <a:r>
              <a:rPr sz="1600" spc="-30" dirty="0">
                <a:solidFill>
                  <a:srgbClr val="FF0000"/>
                </a:solidFill>
                <a:latin typeface="SimSun"/>
                <a:cs typeface="SimSun"/>
              </a:rPr>
              <a:t>应包括评审人和评审日期</a:t>
            </a:r>
            <a:endParaRPr sz="1600">
              <a:latin typeface="SimSun"/>
              <a:cs typeface="SimSun"/>
            </a:endParaRPr>
          </a:p>
          <a:p>
            <a:pPr marL="12700">
              <a:lnSpc>
                <a:spcPts val="1885"/>
              </a:lnSpc>
            </a:pPr>
            <a:r>
              <a:rPr sz="1600" dirty="0">
                <a:solidFill>
                  <a:srgbClr val="FF0000"/>
                </a:solidFill>
                <a:latin typeface="Calibri"/>
                <a:cs typeface="Calibri"/>
              </a:rPr>
              <a:t>Nên</a:t>
            </a:r>
            <a:r>
              <a:rPr sz="1600" spc="-20" dirty="0">
                <a:solidFill>
                  <a:srgbClr val="FF0000"/>
                </a:solidFill>
                <a:latin typeface="Calibri"/>
                <a:cs typeface="Calibri"/>
              </a:rPr>
              <a:t> </a:t>
            </a:r>
            <a:r>
              <a:rPr sz="1600" dirty="0">
                <a:solidFill>
                  <a:srgbClr val="FF0000"/>
                </a:solidFill>
                <a:latin typeface="Calibri"/>
                <a:cs typeface="Calibri"/>
              </a:rPr>
              <a:t>bao</a:t>
            </a:r>
            <a:r>
              <a:rPr sz="1600" spc="-15" dirty="0">
                <a:solidFill>
                  <a:srgbClr val="FF0000"/>
                </a:solidFill>
                <a:latin typeface="Calibri"/>
                <a:cs typeface="Calibri"/>
              </a:rPr>
              <a:t> </a:t>
            </a:r>
            <a:r>
              <a:rPr sz="1600" dirty="0">
                <a:solidFill>
                  <a:srgbClr val="FF0000"/>
                </a:solidFill>
                <a:latin typeface="Calibri"/>
                <a:cs typeface="Calibri"/>
              </a:rPr>
              <a:t>gồm</a:t>
            </a:r>
            <a:r>
              <a:rPr sz="1600" spc="-25" dirty="0">
                <a:solidFill>
                  <a:srgbClr val="FF0000"/>
                </a:solidFill>
                <a:latin typeface="Calibri"/>
                <a:cs typeface="Calibri"/>
              </a:rPr>
              <a:t> </a:t>
            </a:r>
            <a:r>
              <a:rPr sz="1600" dirty="0">
                <a:solidFill>
                  <a:srgbClr val="FF0000"/>
                </a:solidFill>
                <a:latin typeface="Calibri"/>
                <a:cs typeface="Calibri"/>
              </a:rPr>
              <a:t>người</a:t>
            </a:r>
            <a:r>
              <a:rPr sz="1600" spc="-30" dirty="0">
                <a:solidFill>
                  <a:srgbClr val="FF0000"/>
                </a:solidFill>
                <a:latin typeface="Calibri"/>
                <a:cs typeface="Calibri"/>
              </a:rPr>
              <a:t> </a:t>
            </a:r>
            <a:r>
              <a:rPr sz="1600" dirty="0">
                <a:solidFill>
                  <a:srgbClr val="FF0000"/>
                </a:solidFill>
                <a:latin typeface="Calibri"/>
                <a:cs typeface="Calibri"/>
              </a:rPr>
              <a:t>đánh</a:t>
            </a:r>
            <a:r>
              <a:rPr sz="1600" spc="-25" dirty="0">
                <a:solidFill>
                  <a:srgbClr val="FF0000"/>
                </a:solidFill>
                <a:latin typeface="Calibri"/>
                <a:cs typeface="Calibri"/>
              </a:rPr>
              <a:t> </a:t>
            </a:r>
            <a:r>
              <a:rPr sz="1600" dirty="0">
                <a:solidFill>
                  <a:srgbClr val="FF0000"/>
                </a:solidFill>
                <a:latin typeface="Calibri"/>
                <a:cs typeface="Calibri"/>
              </a:rPr>
              <a:t>giá</a:t>
            </a:r>
            <a:r>
              <a:rPr sz="1600" spc="-50" dirty="0">
                <a:solidFill>
                  <a:srgbClr val="FF0000"/>
                </a:solidFill>
                <a:latin typeface="Calibri"/>
                <a:cs typeface="Calibri"/>
              </a:rPr>
              <a:t> </a:t>
            </a:r>
            <a:r>
              <a:rPr sz="1600" dirty="0">
                <a:solidFill>
                  <a:srgbClr val="FF0000"/>
                </a:solidFill>
                <a:latin typeface="Calibri"/>
                <a:cs typeface="Calibri"/>
              </a:rPr>
              <a:t>và</a:t>
            </a:r>
            <a:r>
              <a:rPr sz="1600" spc="-10" dirty="0">
                <a:solidFill>
                  <a:srgbClr val="FF0000"/>
                </a:solidFill>
                <a:latin typeface="Calibri"/>
                <a:cs typeface="Calibri"/>
              </a:rPr>
              <a:t> </a:t>
            </a:r>
            <a:r>
              <a:rPr sz="1600" dirty="0">
                <a:solidFill>
                  <a:srgbClr val="FF0000"/>
                </a:solidFill>
                <a:latin typeface="Calibri"/>
                <a:cs typeface="Calibri"/>
              </a:rPr>
              <a:t>ngày</a:t>
            </a:r>
            <a:r>
              <a:rPr sz="1600" spc="-50" dirty="0">
                <a:solidFill>
                  <a:srgbClr val="FF0000"/>
                </a:solidFill>
                <a:latin typeface="Calibri"/>
                <a:cs typeface="Calibri"/>
              </a:rPr>
              <a:t> </a:t>
            </a:r>
            <a:r>
              <a:rPr sz="1600" dirty="0">
                <a:solidFill>
                  <a:srgbClr val="FF0000"/>
                </a:solidFill>
                <a:latin typeface="Calibri"/>
                <a:cs typeface="Calibri"/>
              </a:rPr>
              <a:t>đánh</a:t>
            </a:r>
            <a:r>
              <a:rPr sz="1600" spc="-30" dirty="0">
                <a:solidFill>
                  <a:srgbClr val="FF0000"/>
                </a:solidFill>
                <a:latin typeface="Calibri"/>
                <a:cs typeface="Calibri"/>
              </a:rPr>
              <a:t> </a:t>
            </a:r>
            <a:r>
              <a:rPr sz="1600" spc="-25" dirty="0">
                <a:solidFill>
                  <a:srgbClr val="FF0000"/>
                </a:solidFill>
                <a:latin typeface="Calibri"/>
                <a:cs typeface="Calibri"/>
              </a:rPr>
              <a:t>giá</a:t>
            </a:r>
            <a:endParaRPr sz="1600">
              <a:latin typeface="Calibri"/>
              <a:cs typeface="Calibri"/>
            </a:endParaRPr>
          </a:p>
        </p:txBody>
      </p:sp>
      <p:pic>
        <p:nvPicPr>
          <p:cNvPr id="6" name="object 6"/>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9"/>
          </a:xfrm>
          <a:prstGeom prst="rect">
            <a:avLst/>
          </a:prstGeom>
        </p:spPr>
      </p:pic>
      <p:sp>
        <p:nvSpPr>
          <p:cNvPr id="3" name="object 3"/>
          <p:cNvSpPr txBox="1">
            <a:spLocks noGrp="1"/>
          </p:cNvSpPr>
          <p:nvPr>
            <p:ph type="title"/>
          </p:nvPr>
        </p:nvSpPr>
        <p:spPr>
          <a:xfrm>
            <a:off x="3905761" y="327781"/>
            <a:ext cx="1054100" cy="299720"/>
          </a:xfrm>
          <a:prstGeom prst="rect">
            <a:avLst/>
          </a:prstGeom>
        </p:spPr>
        <p:txBody>
          <a:bodyPr vert="horz" wrap="square" lIns="0" tIns="12700" rIns="0" bIns="0" rtlCol="0">
            <a:spAutoFit/>
          </a:bodyPr>
          <a:lstStyle/>
          <a:p>
            <a:pPr marL="12700">
              <a:lnSpc>
                <a:spcPct val="100000"/>
              </a:lnSpc>
              <a:spcBef>
                <a:spcPts val="100"/>
              </a:spcBef>
              <a:tabLst>
                <a:tab pos="583565" algn="l"/>
              </a:tabLst>
            </a:pPr>
            <a:r>
              <a:rPr sz="1800" spc="-25" dirty="0">
                <a:solidFill>
                  <a:srgbClr val="000000"/>
                </a:solidFill>
              </a:rPr>
              <a:t>0.1</a:t>
            </a:r>
            <a:r>
              <a:rPr sz="1800" dirty="0">
                <a:solidFill>
                  <a:srgbClr val="000000"/>
                </a:solidFill>
                <a:latin typeface="Times New Roman"/>
                <a:cs typeface="Times New Roman"/>
              </a:rPr>
              <a:t>	</a:t>
            </a:r>
            <a:r>
              <a:rPr sz="1800" spc="-25" dirty="0">
                <a:solidFill>
                  <a:srgbClr val="000000"/>
                </a:solidFill>
              </a:rPr>
              <a:t>总则</a:t>
            </a:r>
            <a:endParaRPr sz="1800">
              <a:latin typeface="Times New Roman"/>
              <a:cs typeface="Times New Roman"/>
            </a:endParaRPr>
          </a:p>
        </p:txBody>
      </p:sp>
      <p:sp>
        <p:nvSpPr>
          <p:cNvPr id="4" name="object 4"/>
          <p:cNvSpPr txBox="1"/>
          <p:nvPr/>
        </p:nvSpPr>
        <p:spPr>
          <a:xfrm>
            <a:off x="3905761" y="583814"/>
            <a:ext cx="144526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SimSun"/>
                <a:cs typeface="SimSun"/>
              </a:rPr>
              <a:t>0.1</a:t>
            </a:r>
            <a:r>
              <a:rPr sz="1800" spc="415" dirty="0">
                <a:latin typeface="Times New Roman"/>
                <a:cs typeface="Times New Roman"/>
              </a:rPr>
              <a:t> </a:t>
            </a:r>
            <a:r>
              <a:rPr sz="1800" spc="-35" dirty="0">
                <a:latin typeface="Calibri"/>
                <a:cs typeface="Calibri"/>
              </a:rPr>
              <a:t>Tổng</a:t>
            </a:r>
            <a:r>
              <a:rPr sz="1800" spc="-10" dirty="0">
                <a:latin typeface="Calibri"/>
                <a:cs typeface="Calibri"/>
              </a:rPr>
              <a:t> </a:t>
            </a:r>
            <a:r>
              <a:rPr sz="1800" spc="-20" dirty="0">
                <a:latin typeface="Calibri"/>
                <a:cs typeface="Calibri"/>
              </a:rPr>
              <a:t>quan</a:t>
            </a:r>
            <a:endParaRPr sz="1800">
              <a:latin typeface="Calibri"/>
              <a:cs typeface="Calibri"/>
            </a:endParaRPr>
          </a:p>
        </p:txBody>
      </p:sp>
      <p:sp>
        <p:nvSpPr>
          <p:cNvPr id="5" name="object 5"/>
          <p:cNvSpPr txBox="1"/>
          <p:nvPr/>
        </p:nvSpPr>
        <p:spPr>
          <a:xfrm>
            <a:off x="558800" y="1615563"/>
            <a:ext cx="7117080" cy="3797935"/>
          </a:xfrm>
          <a:prstGeom prst="rect">
            <a:avLst/>
          </a:prstGeom>
        </p:spPr>
        <p:txBody>
          <a:bodyPr vert="horz" wrap="square" lIns="0" tIns="13335" rIns="0" bIns="0" rtlCol="0">
            <a:spAutoFit/>
          </a:bodyPr>
          <a:lstStyle/>
          <a:p>
            <a:pPr marL="12700">
              <a:lnSpc>
                <a:spcPts val="1620"/>
              </a:lnSpc>
              <a:spcBef>
                <a:spcPts val="105"/>
              </a:spcBef>
            </a:pPr>
            <a:r>
              <a:rPr sz="1400" spc="-5" dirty="0">
                <a:solidFill>
                  <a:srgbClr val="FF0000"/>
                </a:solidFill>
                <a:latin typeface="SimSun"/>
                <a:cs typeface="SimSun"/>
              </a:rPr>
              <a:t>建立质量管理体系的策略</a:t>
            </a:r>
            <a:endParaRPr sz="1400">
              <a:latin typeface="SimSun"/>
              <a:cs typeface="SimSun"/>
            </a:endParaRPr>
          </a:p>
          <a:p>
            <a:pPr marL="12700">
              <a:lnSpc>
                <a:spcPts val="1620"/>
              </a:lnSpc>
            </a:pPr>
            <a:r>
              <a:rPr sz="1400" dirty="0">
                <a:solidFill>
                  <a:srgbClr val="FF0000"/>
                </a:solidFill>
                <a:latin typeface="Calibri"/>
                <a:cs typeface="Calibri"/>
              </a:rPr>
              <a:t>Chiến</a:t>
            </a:r>
            <a:r>
              <a:rPr sz="1400" spc="-25" dirty="0">
                <a:solidFill>
                  <a:srgbClr val="FF0000"/>
                </a:solidFill>
                <a:latin typeface="Calibri"/>
                <a:cs typeface="Calibri"/>
              </a:rPr>
              <a:t> </a:t>
            </a:r>
            <a:r>
              <a:rPr sz="1400" dirty="0">
                <a:solidFill>
                  <a:srgbClr val="FF0000"/>
                </a:solidFill>
                <a:latin typeface="Calibri"/>
                <a:cs typeface="Calibri"/>
              </a:rPr>
              <a:t>lược</a:t>
            </a:r>
            <a:r>
              <a:rPr sz="1400" spc="-60" dirty="0">
                <a:solidFill>
                  <a:srgbClr val="FF0000"/>
                </a:solidFill>
                <a:latin typeface="Calibri"/>
                <a:cs typeface="Calibri"/>
              </a:rPr>
              <a:t> </a:t>
            </a:r>
            <a:r>
              <a:rPr sz="1400" dirty="0">
                <a:solidFill>
                  <a:srgbClr val="FF0000"/>
                </a:solidFill>
                <a:latin typeface="Calibri"/>
                <a:cs typeface="Calibri"/>
              </a:rPr>
              <a:t>thiết</a:t>
            </a:r>
            <a:r>
              <a:rPr sz="1400" spc="-10" dirty="0">
                <a:solidFill>
                  <a:srgbClr val="FF0000"/>
                </a:solidFill>
                <a:latin typeface="Calibri"/>
                <a:cs typeface="Calibri"/>
              </a:rPr>
              <a:t> </a:t>
            </a:r>
            <a:r>
              <a:rPr sz="1400" dirty="0">
                <a:solidFill>
                  <a:srgbClr val="FF0000"/>
                </a:solidFill>
                <a:latin typeface="Calibri"/>
                <a:cs typeface="Calibri"/>
              </a:rPr>
              <a:t>lập</a:t>
            </a:r>
            <a:r>
              <a:rPr sz="1400" spc="-30" dirty="0">
                <a:solidFill>
                  <a:srgbClr val="FF0000"/>
                </a:solidFill>
                <a:latin typeface="Calibri"/>
                <a:cs typeface="Calibri"/>
              </a:rPr>
              <a:t> </a:t>
            </a:r>
            <a:r>
              <a:rPr sz="1400" dirty="0">
                <a:solidFill>
                  <a:srgbClr val="FF0000"/>
                </a:solidFill>
                <a:latin typeface="Calibri"/>
                <a:cs typeface="Calibri"/>
              </a:rPr>
              <a:t>hệ</a:t>
            </a:r>
            <a:r>
              <a:rPr sz="1400" spc="-35" dirty="0">
                <a:solidFill>
                  <a:srgbClr val="FF0000"/>
                </a:solidFill>
                <a:latin typeface="Calibri"/>
                <a:cs typeface="Calibri"/>
              </a:rPr>
              <a:t> </a:t>
            </a:r>
            <a:r>
              <a:rPr sz="1400" dirty="0">
                <a:solidFill>
                  <a:srgbClr val="FF0000"/>
                </a:solidFill>
                <a:latin typeface="Calibri"/>
                <a:cs typeface="Calibri"/>
              </a:rPr>
              <a:t>thống</a:t>
            </a:r>
            <a:r>
              <a:rPr sz="1400" spc="-25" dirty="0">
                <a:solidFill>
                  <a:srgbClr val="FF0000"/>
                </a:solidFill>
                <a:latin typeface="Calibri"/>
                <a:cs typeface="Calibri"/>
              </a:rPr>
              <a:t> </a:t>
            </a:r>
            <a:r>
              <a:rPr sz="1400" dirty="0">
                <a:solidFill>
                  <a:srgbClr val="FF0000"/>
                </a:solidFill>
                <a:latin typeface="Calibri"/>
                <a:cs typeface="Calibri"/>
              </a:rPr>
              <a:t>quản</a:t>
            </a:r>
            <a:r>
              <a:rPr sz="1400" spc="-30" dirty="0">
                <a:solidFill>
                  <a:srgbClr val="FF0000"/>
                </a:solidFill>
                <a:latin typeface="Calibri"/>
                <a:cs typeface="Calibri"/>
              </a:rPr>
              <a:t> </a:t>
            </a:r>
            <a:r>
              <a:rPr sz="1400" dirty="0">
                <a:solidFill>
                  <a:srgbClr val="FF0000"/>
                </a:solidFill>
                <a:latin typeface="Calibri"/>
                <a:cs typeface="Calibri"/>
              </a:rPr>
              <a:t>lý</a:t>
            </a:r>
            <a:r>
              <a:rPr sz="1400" spc="-30" dirty="0">
                <a:solidFill>
                  <a:srgbClr val="FF0000"/>
                </a:solidFill>
                <a:latin typeface="Calibri"/>
                <a:cs typeface="Calibri"/>
              </a:rPr>
              <a:t> </a:t>
            </a:r>
            <a:r>
              <a:rPr sz="1400" dirty="0">
                <a:solidFill>
                  <a:srgbClr val="FF0000"/>
                </a:solidFill>
                <a:latin typeface="Calibri"/>
                <a:cs typeface="Calibri"/>
              </a:rPr>
              <a:t>chất</a:t>
            </a:r>
            <a:r>
              <a:rPr sz="1400" spc="-30" dirty="0">
                <a:solidFill>
                  <a:srgbClr val="FF0000"/>
                </a:solidFill>
                <a:latin typeface="Calibri"/>
                <a:cs typeface="Calibri"/>
              </a:rPr>
              <a:t> </a:t>
            </a:r>
            <a:r>
              <a:rPr sz="1400" spc="-10" dirty="0">
                <a:solidFill>
                  <a:srgbClr val="FF0000"/>
                </a:solidFill>
                <a:latin typeface="Calibri"/>
                <a:cs typeface="Calibri"/>
              </a:rPr>
              <a:t>lượng</a:t>
            </a:r>
            <a:endParaRPr sz="1400">
              <a:latin typeface="Calibri"/>
              <a:cs typeface="Calibri"/>
            </a:endParaRPr>
          </a:p>
          <a:p>
            <a:pPr marL="624840">
              <a:lnSpc>
                <a:spcPct val="100000"/>
              </a:lnSpc>
              <a:spcBef>
                <a:spcPts val="1265"/>
              </a:spcBef>
            </a:pPr>
            <a:r>
              <a:rPr sz="1400" spc="-10" dirty="0">
                <a:solidFill>
                  <a:srgbClr val="FF0000"/>
                </a:solidFill>
                <a:latin typeface="SimSun"/>
                <a:cs typeface="SimSun"/>
              </a:rPr>
              <a:t>组织的需求和目的</a:t>
            </a:r>
            <a:endParaRPr sz="1400">
              <a:latin typeface="SimSun"/>
              <a:cs typeface="SimSun"/>
            </a:endParaRPr>
          </a:p>
          <a:p>
            <a:pPr marL="514984">
              <a:lnSpc>
                <a:spcPct val="100000"/>
              </a:lnSpc>
              <a:spcBef>
                <a:spcPts val="70"/>
              </a:spcBef>
            </a:pPr>
            <a:r>
              <a:rPr sz="1450" dirty="0">
                <a:solidFill>
                  <a:srgbClr val="FF0000"/>
                </a:solidFill>
                <a:latin typeface="Times New Roman"/>
                <a:cs typeface="Times New Roman"/>
              </a:rPr>
              <a:t>Nhu</a:t>
            </a:r>
            <a:r>
              <a:rPr sz="1450" spc="15" dirty="0">
                <a:solidFill>
                  <a:srgbClr val="FF0000"/>
                </a:solidFill>
                <a:latin typeface="Times New Roman"/>
                <a:cs typeface="Times New Roman"/>
              </a:rPr>
              <a:t> </a:t>
            </a:r>
            <a:r>
              <a:rPr sz="1450" dirty="0">
                <a:solidFill>
                  <a:srgbClr val="FF0000"/>
                </a:solidFill>
                <a:latin typeface="Times New Roman"/>
                <a:cs typeface="Times New Roman"/>
              </a:rPr>
              <a:t>cầu</a:t>
            </a:r>
            <a:r>
              <a:rPr sz="1450" spc="5" dirty="0">
                <a:solidFill>
                  <a:srgbClr val="FF0000"/>
                </a:solidFill>
                <a:latin typeface="Times New Roman"/>
                <a:cs typeface="Times New Roman"/>
              </a:rPr>
              <a:t> </a:t>
            </a:r>
            <a:r>
              <a:rPr sz="1450" dirty="0">
                <a:solidFill>
                  <a:srgbClr val="FF0000"/>
                </a:solidFill>
                <a:latin typeface="Times New Roman"/>
                <a:cs typeface="Times New Roman"/>
              </a:rPr>
              <a:t>và</a:t>
            </a:r>
            <a:r>
              <a:rPr sz="1450" spc="15" dirty="0">
                <a:solidFill>
                  <a:srgbClr val="FF0000"/>
                </a:solidFill>
                <a:latin typeface="Times New Roman"/>
                <a:cs typeface="Times New Roman"/>
              </a:rPr>
              <a:t> </a:t>
            </a:r>
            <a:r>
              <a:rPr sz="1450" dirty="0">
                <a:solidFill>
                  <a:srgbClr val="FF0000"/>
                </a:solidFill>
                <a:latin typeface="Times New Roman"/>
                <a:cs typeface="Times New Roman"/>
              </a:rPr>
              <a:t>mục tiêu</a:t>
            </a:r>
            <a:r>
              <a:rPr sz="1450" spc="30" dirty="0">
                <a:solidFill>
                  <a:srgbClr val="FF0000"/>
                </a:solidFill>
                <a:latin typeface="Times New Roman"/>
                <a:cs typeface="Times New Roman"/>
              </a:rPr>
              <a:t> </a:t>
            </a:r>
            <a:r>
              <a:rPr sz="1450" dirty="0">
                <a:solidFill>
                  <a:srgbClr val="FF0000"/>
                </a:solidFill>
                <a:latin typeface="Times New Roman"/>
                <a:cs typeface="Times New Roman"/>
              </a:rPr>
              <a:t>của</a:t>
            </a:r>
            <a:r>
              <a:rPr sz="1450" spc="5" dirty="0">
                <a:solidFill>
                  <a:srgbClr val="FF0000"/>
                </a:solidFill>
                <a:latin typeface="Times New Roman"/>
                <a:cs typeface="Times New Roman"/>
              </a:rPr>
              <a:t> </a:t>
            </a:r>
            <a:r>
              <a:rPr sz="1450" dirty="0">
                <a:solidFill>
                  <a:srgbClr val="FF0000"/>
                </a:solidFill>
                <a:latin typeface="Times New Roman"/>
                <a:cs typeface="Times New Roman"/>
              </a:rPr>
              <a:t>tổ</a:t>
            </a:r>
            <a:r>
              <a:rPr sz="1450" spc="30" dirty="0">
                <a:solidFill>
                  <a:srgbClr val="FF0000"/>
                </a:solidFill>
                <a:latin typeface="Times New Roman"/>
                <a:cs typeface="Times New Roman"/>
              </a:rPr>
              <a:t> </a:t>
            </a:r>
            <a:r>
              <a:rPr sz="1450" spc="-20" dirty="0">
                <a:solidFill>
                  <a:srgbClr val="FF0000"/>
                </a:solidFill>
                <a:latin typeface="Times New Roman"/>
                <a:cs typeface="Times New Roman"/>
              </a:rPr>
              <a:t>chức</a:t>
            </a:r>
            <a:endParaRPr sz="1450">
              <a:latin typeface="Times New Roman"/>
              <a:cs typeface="Times New Roman"/>
            </a:endParaRPr>
          </a:p>
          <a:p>
            <a:pPr marL="624840">
              <a:lnSpc>
                <a:spcPct val="100000"/>
              </a:lnSpc>
              <a:spcBef>
                <a:spcPts val="170"/>
              </a:spcBef>
            </a:pPr>
            <a:r>
              <a:rPr sz="1400" spc="-10" dirty="0">
                <a:solidFill>
                  <a:srgbClr val="FF0000"/>
                </a:solidFill>
                <a:latin typeface="SimSun"/>
                <a:cs typeface="SimSun"/>
              </a:rPr>
              <a:t>组织提供的产品</a:t>
            </a:r>
            <a:endParaRPr sz="1400">
              <a:latin typeface="SimSun"/>
              <a:cs typeface="SimSun"/>
            </a:endParaRPr>
          </a:p>
          <a:p>
            <a:pPr marL="514984">
              <a:lnSpc>
                <a:spcPct val="100000"/>
              </a:lnSpc>
              <a:spcBef>
                <a:spcPts val="70"/>
              </a:spcBef>
            </a:pPr>
            <a:r>
              <a:rPr sz="1450" dirty="0">
                <a:solidFill>
                  <a:srgbClr val="FF0000"/>
                </a:solidFill>
                <a:latin typeface="Times New Roman"/>
                <a:cs typeface="Times New Roman"/>
              </a:rPr>
              <a:t>Sản</a:t>
            </a:r>
            <a:r>
              <a:rPr sz="1450" spc="20" dirty="0">
                <a:solidFill>
                  <a:srgbClr val="FF0000"/>
                </a:solidFill>
                <a:latin typeface="Times New Roman"/>
                <a:cs typeface="Times New Roman"/>
              </a:rPr>
              <a:t> </a:t>
            </a:r>
            <a:r>
              <a:rPr sz="1450" dirty="0">
                <a:solidFill>
                  <a:srgbClr val="FF0000"/>
                </a:solidFill>
                <a:latin typeface="Times New Roman"/>
                <a:cs typeface="Times New Roman"/>
              </a:rPr>
              <a:t>phẩm</a:t>
            </a:r>
            <a:r>
              <a:rPr sz="1450" spc="-5" dirty="0">
                <a:solidFill>
                  <a:srgbClr val="FF0000"/>
                </a:solidFill>
                <a:latin typeface="Times New Roman"/>
                <a:cs typeface="Times New Roman"/>
              </a:rPr>
              <a:t> </a:t>
            </a:r>
            <a:r>
              <a:rPr sz="1450" dirty="0">
                <a:solidFill>
                  <a:srgbClr val="FF0000"/>
                </a:solidFill>
                <a:latin typeface="Times New Roman"/>
                <a:cs typeface="Times New Roman"/>
              </a:rPr>
              <a:t>do</a:t>
            </a:r>
            <a:r>
              <a:rPr sz="1450" spc="25" dirty="0">
                <a:solidFill>
                  <a:srgbClr val="FF0000"/>
                </a:solidFill>
                <a:latin typeface="Times New Roman"/>
                <a:cs typeface="Times New Roman"/>
              </a:rPr>
              <a:t> </a:t>
            </a:r>
            <a:r>
              <a:rPr sz="1450" dirty="0">
                <a:solidFill>
                  <a:srgbClr val="FF0000"/>
                </a:solidFill>
                <a:latin typeface="Times New Roman"/>
                <a:cs typeface="Times New Roman"/>
              </a:rPr>
              <a:t>tổ</a:t>
            </a:r>
            <a:r>
              <a:rPr sz="1450" spc="30" dirty="0">
                <a:solidFill>
                  <a:srgbClr val="FF0000"/>
                </a:solidFill>
                <a:latin typeface="Times New Roman"/>
                <a:cs typeface="Times New Roman"/>
              </a:rPr>
              <a:t> </a:t>
            </a:r>
            <a:r>
              <a:rPr sz="1450" dirty="0">
                <a:solidFill>
                  <a:srgbClr val="FF0000"/>
                </a:solidFill>
                <a:latin typeface="Times New Roman"/>
                <a:cs typeface="Times New Roman"/>
              </a:rPr>
              <a:t>chức</a:t>
            </a:r>
            <a:r>
              <a:rPr sz="1450" spc="15" dirty="0">
                <a:solidFill>
                  <a:srgbClr val="FF0000"/>
                </a:solidFill>
                <a:latin typeface="Times New Roman"/>
                <a:cs typeface="Times New Roman"/>
              </a:rPr>
              <a:t> </a:t>
            </a:r>
            <a:r>
              <a:rPr sz="1450" dirty="0">
                <a:solidFill>
                  <a:srgbClr val="FF0000"/>
                </a:solidFill>
                <a:latin typeface="Times New Roman"/>
                <a:cs typeface="Times New Roman"/>
              </a:rPr>
              <a:t>cung</a:t>
            </a:r>
            <a:r>
              <a:rPr sz="1450" spc="5" dirty="0">
                <a:solidFill>
                  <a:srgbClr val="FF0000"/>
                </a:solidFill>
                <a:latin typeface="Times New Roman"/>
                <a:cs typeface="Times New Roman"/>
              </a:rPr>
              <a:t> </a:t>
            </a:r>
            <a:r>
              <a:rPr sz="1450" spc="-25" dirty="0">
                <a:solidFill>
                  <a:srgbClr val="FF0000"/>
                </a:solidFill>
                <a:latin typeface="Times New Roman"/>
                <a:cs typeface="Times New Roman"/>
              </a:rPr>
              <a:t>cấp</a:t>
            </a:r>
            <a:endParaRPr sz="1450">
              <a:latin typeface="Times New Roman"/>
              <a:cs typeface="Times New Roman"/>
            </a:endParaRPr>
          </a:p>
          <a:p>
            <a:pPr marL="624840">
              <a:lnSpc>
                <a:spcPct val="100000"/>
              </a:lnSpc>
              <a:spcBef>
                <a:spcPts val="130"/>
              </a:spcBef>
            </a:pPr>
            <a:r>
              <a:rPr sz="1400" spc="-10" dirty="0">
                <a:solidFill>
                  <a:srgbClr val="FF0000"/>
                </a:solidFill>
                <a:latin typeface="SimSun"/>
                <a:cs typeface="SimSun"/>
              </a:rPr>
              <a:t>组织采用的过程</a:t>
            </a:r>
            <a:endParaRPr sz="1400">
              <a:latin typeface="SimSun"/>
              <a:cs typeface="SimSun"/>
            </a:endParaRPr>
          </a:p>
          <a:p>
            <a:pPr marL="514984">
              <a:lnSpc>
                <a:spcPct val="100000"/>
              </a:lnSpc>
              <a:spcBef>
                <a:spcPts val="70"/>
              </a:spcBef>
            </a:pPr>
            <a:r>
              <a:rPr sz="1450" dirty="0">
                <a:solidFill>
                  <a:srgbClr val="FF0000"/>
                </a:solidFill>
                <a:latin typeface="Times New Roman"/>
                <a:cs typeface="Times New Roman"/>
              </a:rPr>
              <a:t>Quy</a:t>
            </a:r>
            <a:r>
              <a:rPr sz="1450" spc="15" dirty="0">
                <a:solidFill>
                  <a:srgbClr val="FF0000"/>
                </a:solidFill>
                <a:latin typeface="Times New Roman"/>
                <a:cs typeface="Times New Roman"/>
              </a:rPr>
              <a:t> </a:t>
            </a:r>
            <a:r>
              <a:rPr sz="1450" dirty="0">
                <a:solidFill>
                  <a:srgbClr val="FF0000"/>
                </a:solidFill>
                <a:latin typeface="Times New Roman"/>
                <a:cs typeface="Times New Roman"/>
              </a:rPr>
              <a:t>trình</a:t>
            </a:r>
            <a:r>
              <a:rPr sz="1450" spc="15" dirty="0">
                <a:solidFill>
                  <a:srgbClr val="FF0000"/>
                </a:solidFill>
                <a:latin typeface="Times New Roman"/>
                <a:cs typeface="Times New Roman"/>
              </a:rPr>
              <a:t> </a:t>
            </a:r>
            <a:r>
              <a:rPr sz="1450" dirty="0">
                <a:solidFill>
                  <a:srgbClr val="FF0000"/>
                </a:solidFill>
                <a:latin typeface="Times New Roman"/>
                <a:cs typeface="Times New Roman"/>
              </a:rPr>
              <a:t>mà</a:t>
            </a:r>
            <a:r>
              <a:rPr sz="1450" spc="30" dirty="0">
                <a:solidFill>
                  <a:srgbClr val="FF0000"/>
                </a:solidFill>
                <a:latin typeface="Times New Roman"/>
                <a:cs typeface="Times New Roman"/>
              </a:rPr>
              <a:t> </a:t>
            </a:r>
            <a:r>
              <a:rPr sz="1450" dirty="0">
                <a:solidFill>
                  <a:srgbClr val="FF0000"/>
                </a:solidFill>
                <a:latin typeface="Times New Roman"/>
                <a:cs typeface="Times New Roman"/>
              </a:rPr>
              <a:t>tổ</a:t>
            </a:r>
            <a:r>
              <a:rPr sz="1450" spc="30" dirty="0">
                <a:solidFill>
                  <a:srgbClr val="FF0000"/>
                </a:solidFill>
                <a:latin typeface="Times New Roman"/>
                <a:cs typeface="Times New Roman"/>
              </a:rPr>
              <a:t> </a:t>
            </a:r>
            <a:r>
              <a:rPr sz="1450" dirty="0">
                <a:solidFill>
                  <a:srgbClr val="FF0000"/>
                </a:solidFill>
                <a:latin typeface="Times New Roman"/>
                <a:cs typeface="Times New Roman"/>
              </a:rPr>
              <a:t>chức</a:t>
            </a:r>
            <a:r>
              <a:rPr sz="1450" spc="-10" dirty="0">
                <a:solidFill>
                  <a:srgbClr val="FF0000"/>
                </a:solidFill>
                <a:latin typeface="Times New Roman"/>
                <a:cs typeface="Times New Roman"/>
              </a:rPr>
              <a:t> </a:t>
            </a:r>
            <a:r>
              <a:rPr sz="1450" dirty="0">
                <a:solidFill>
                  <a:srgbClr val="FF0000"/>
                </a:solidFill>
                <a:latin typeface="Times New Roman"/>
                <a:cs typeface="Times New Roman"/>
              </a:rPr>
              <a:t>áp</a:t>
            </a:r>
            <a:r>
              <a:rPr sz="1450" spc="25" dirty="0">
                <a:solidFill>
                  <a:srgbClr val="FF0000"/>
                </a:solidFill>
                <a:latin typeface="Times New Roman"/>
                <a:cs typeface="Times New Roman"/>
              </a:rPr>
              <a:t> </a:t>
            </a:r>
            <a:r>
              <a:rPr sz="1450" spc="-20" dirty="0">
                <a:solidFill>
                  <a:srgbClr val="FF0000"/>
                </a:solidFill>
                <a:latin typeface="Times New Roman"/>
                <a:cs typeface="Times New Roman"/>
              </a:rPr>
              <a:t>dụng</a:t>
            </a:r>
            <a:endParaRPr sz="1450">
              <a:latin typeface="Times New Roman"/>
              <a:cs typeface="Times New Roman"/>
            </a:endParaRPr>
          </a:p>
          <a:p>
            <a:pPr marL="600075">
              <a:lnSpc>
                <a:spcPct val="100000"/>
              </a:lnSpc>
            </a:pPr>
            <a:r>
              <a:rPr sz="1400" spc="-20" dirty="0">
                <a:solidFill>
                  <a:srgbClr val="FF0000"/>
                </a:solidFill>
                <a:latin typeface="SimSun"/>
                <a:cs typeface="SimSun"/>
              </a:rPr>
              <a:t>组织的规模和架构</a:t>
            </a:r>
            <a:endParaRPr sz="1400">
              <a:latin typeface="SimSun"/>
              <a:cs typeface="SimSun"/>
            </a:endParaRPr>
          </a:p>
          <a:p>
            <a:pPr marL="514984">
              <a:lnSpc>
                <a:spcPct val="100000"/>
              </a:lnSpc>
              <a:spcBef>
                <a:spcPts val="25"/>
              </a:spcBef>
            </a:pPr>
            <a:r>
              <a:rPr sz="1450" dirty="0">
                <a:solidFill>
                  <a:srgbClr val="FF0000"/>
                </a:solidFill>
                <a:latin typeface="Times New Roman"/>
                <a:cs typeface="Times New Roman"/>
              </a:rPr>
              <a:t>Quy</a:t>
            </a:r>
            <a:r>
              <a:rPr sz="1450" spc="15" dirty="0">
                <a:solidFill>
                  <a:srgbClr val="FF0000"/>
                </a:solidFill>
                <a:latin typeface="Times New Roman"/>
                <a:cs typeface="Times New Roman"/>
              </a:rPr>
              <a:t> </a:t>
            </a:r>
            <a:r>
              <a:rPr sz="1450" dirty="0">
                <a:solidFill>
                  <a:srgbClr val="FF0000"/>
                </a:solidFill>
                <a:latin typeface="Times New Roman"/>
                <a:cs typeface="Times New Roman"/>
              </a:rPr>
              <a:t>mô</a:t>
            </a:r>
            <a:r>
              <a:rPr sz="1450" spc="15" dirty="0">
                <a:solidFill>
                  <a:srgbClr val="FF0000"/>
                </a:solidFill>
                <a:latin typeface="Times New Roman"/>
                <a:cs typeface="Times New Roman"/>
              </a:rPr>
              <a:t> </a:t>
            </a:r>
            <a:r>
              <a:rPr sz="1450" dirty="0">
                <a:solidFill>
                  <a:srgbClr val="FF0000"/>
                </a:solidFill>
                <a:latin typeface="Times New Roman"/>
                <a:cs typeface="Times New Roman"/>
              </a:rPr>
              <a:t>và</a:t>
            </a:r>
            <a:r>
              <a:rPr sz="1450" spc="15" dirty="0">
                <a:solidFill>
                  <a:srgbClr val="FF0000"/>
                </a:solidFill>
                <a:latin typeface="Times New Roman"/>
                <a:cs typeface="Times New Roman"/>
              </a:rPr>
              <a:t> </a:t>
            </a:r>
            <a:r>
              <a:rPr sz="1450" dirty="0">
                <a:solidFill>
                  <a:srgbClr val="FF0000"/>
                </a:solidFill>
                <a:latin typeface="Times New Roman"/>
                <a:cs typeface="Times New Roman"/>
              </a:rPr>
              <a:t>cơ</a:t>
            </a:r>
            <a:r>
              <a:rPr sz="1450" spc="5" dirty="0">
                <a:solidFill>
                  <a:srgbClr val="FF0000"/>
                </a:solidFill>
                <a:latin typeface="Times New Roman"/>
                <a:cs typeface="Times New Roman"/>
              </a:rPr>
              <a:t> </a:t>
            </a:r>
            <a:r>
              <a:rPr sz="1450" dirty="0">
                <a:solidFill>
                  <a:srgbClr val="FF0000"/>
                </a:solidFill>
                <a:latin typeface="Times New Roman"/>
                <a:cs typeface="Times New Roman"/>
              </a:rPr>
              <a:t>cấu của tổ</a:t>
            </a:r>
            <a:r>
              <a:rPr sz="1450" spc="30" dirty="0">
                <a:solidFill>
                  <a:srgbClr val="FF0000"/>
                </a:solidFill>
                <a:latin typeface="Times New Roman"/>
                <a:cs typeface="Times New Roman"/>
              </a:rPr>
              <a:t> </a:t>
            </a:r>
            <a:r>
              <a:rPr sz="1450" spc="-20" dirty="0">
                <a:solidFill>
                  <a:srgbClr val="FF0000"/>
                </a:solidFill>
                <a:latin typeface="Times New Roman"/>
                <a:cs typeface="Times New Roman"/>
              </a:rPr>
              <a:t>chức</a:t>
            </a:r>
            <a:endParaRPr sz="1450">
              <a:latin typeface="Times New Roman"/>
              <a:cs typeface="Times New Roman"/>
            </a:endParaRPr>
          </a:p>
          <a:p>
            <a:pPr marL="608965">
              <a:lnSpc>
                <a:spcPct val="100000"/>
              </a:lnSpc>
              <a:spcBef>
                <a:spcPts val="440"/>
              </a:spcBef>
            </a:pPr>
            <a:r>
              <a:rPr sz="1400" spc="-5" dirty="0">
                <a:solidFill>
                  <a:srgbClr val="FF0000"/>
                </a:solidFill>
                <a:latin typeface="SimSun"/>
                <a:cs typeface="SimSun"/>
              </a:rPr>
              <a:t>与组织活动相关的法规要求</a:t>
            </a:r>
            <a:endParaRPr sz="1400">
              <a:latin typeface="SimSun"/>
              <a:cs typeface="SimSun"/>
            </a:endParaRPr>
          </a:p>
          <a:p>
            <a:pPr marL="499745">
              <a:lnSpc>
                <a:spcPct val="100000"/>
              </a:lnSpc>
              <a:spcBef>
                <a:spcPts val="70"/>
              </a:spcBef>
            </a:pPr>
            <a:r>
              <a:rPr sz="1450" dirty="0">
                <a:solidFill>
                  <a:srgbClr val="FF0000"/>
                </a:solidFill>
                <a:latin typeface="Times New Roman"/>
                <a:cs typeface="Times New Roman"/>
              </a:rPr>
              <a:t>Các</a:t>
            </a:r>
            <a:r>
              <a:rPr sz="1450" spc="10" dirty="0">
                <a:solidFill>
                  <a:srgbClr val="FF0000"/>
                </a:solidFill>
                <a:latin typeface="Times New Roman"/>
                <a:cs typeface="Times New Roman"/>
              </a:rPr>
              <a:t> </a:t>
            </a:r>
            <a:r>
              <a:rPr sz="1450" dirty="0">
                <a:solidFill>
                  <a:srgbClr val="FF0000"/>
                </a:solidFill>
                <a:latin typeface="Times New Roman"/>
                <a:cs typeface="Times New Roman"/>
              </a:rPr>
              <a:t>yêu</a:t>
            </a:r>
            <a:r>
              <a:rPr sz="1450" spc="5" dirty="0">
                <a:solidFill>
                  <a:srgbClr val="FF0000"/>
                </a:solidFill>
                <a:latin typeface="Times New Roman"/>
                <a:cs typeface="Times New Roman"/>
              </a:rPr>
              <a:t> </a:t>
            </a:r>
            <a:r>
              <a:rPr sz="1450" dirty="0">
                <a:solidFill>
                  <a:srgbClr val="FF0000"/>
                </a:solidFill>
                <a:latin typeface="Times New Roman"/>
                <a:cs typeface="Times New Roman"/>
              </a:rPr>
              <a:t>cầu</a:t>
            </a:r>
            <a:r>
              <a:rPr sz="1450" spc="5" dirty="0">
                <a:solidFill>
                  <a:srgbClr val="FF0000"/>
                </a:solidFill>
                <a:latin typeface="Times New Roman"/>
                <a:cs typeface="Times New Roman"/>
              </a:rPr>
              <a:t> </a:t>
            </a:r>
            <a:r>
              <a:rPr sz="1450" dirty="0">
                <a:solidFill>
                  <a:srgbClr val="FF0000"/>
                </a:solidFill>
                <a:latin typeface="Times New Roman"/>
                <a:cs typeface="Times New Roman"/>
              </a:rPr>
              <a:t>của</a:t>
            </a:r>
            <a:r>
              <a:rPr sz="1450" spc="5" dirty="0">
                <a:solidFill>
                  <a:srgbClr val="FF0000"/>
                </a:solidFill>
                <a:latin typeface="Times New Roman"/>
                <a:cs typeface="Times New Roman"/>
              </a:rPr>
              <a:t> </a:t>
            </a:r>
            <a:r>
              <a:rPr sz="1450" dirty="0">
                <a:solidFill>
                  <a:srgbClr val="FF0000"/>
                </a:solidFill>
                <a:latin typeface="Times New Roman"/>
                <a:cs typeface="Times New Roman"/>
              </a:rPr>
              <a:t>quy</a:t>
            </a:r>
            <a:r>
              <a:rPr sz="1450" spc="20" dirty="0">
                <a:solidFill>
                  <a:srgbClr val="FF0000"/>
                </a:solidFill>
                <a:latin typeface="Times New Roman"/>
                <a:cs typeface="Times New Roman"/>
              </a:rPr>
              <a:t> </a:t>
            </a:r>
            <a:r>
              <a:rPr sz="1450" dirty="0">
                <a:solidFill>
                  <a:srgbClr val="FF0000"/>
                </a:solidFill>
                <a:latin typeface="Times New Roman"/>
                <a:cs typeface="Times New Roman"/>
              </a:rPr>
              <a:t>định</a:t>
            </a:r>
            <a:r>
              <a:rPr sz="1450" spc="20" dirty="0">
                <a:solidFill>
                  <a:srgbClr val="FF0000"/>
                </a:solidFill>
                <a:latin typeface="Times New Roman"/>
                <a:cs typeface="Times New Roman"/>
              </a:rPr>
              <a:t> </a:t>
            </a:r>
            <a:r>
              <a:rPr sz="1450" dirty="0">
                <a:solidFill>
                  <a:srgbClr val="FF0000"/>
                </a:solidFill>
                <a:latin typeface="Times New Roman"/>
                <a:cs typeface="Times New Roman"/>
              </a:rPr>
              <a:t>liên</a:t>
            </a:r>
            <a:r>
              <a:rPr sz="1450" spc="35" dirty="0">
                <a:solidFill>
                  <a:srgbClr val="FF0000"/>
                </a:solidFill>
                <a:latin typeface="Times New Roman"/>
                <a:cs typeface="Times New Roman"/>
              </a:rPr>
              <a:t> </a:t>
            </a:r>
            <a:r>
              <a:rPr sz="1450" dirty="0">
                <a:solidFill>
                  <a:srgbClr val="FF0000"/>
                </a:solidFill>
                <a:latin typeface="Times New Roman"/>
                <a:cs typeface="Times New Roman"/>
              </a:rPr>
              <a:t>quan</a:t>
            </a:r>
            <a:r>
              <a:rPr sz="1450" spc="-10" dirty="0">
                <a:solidFill>
                  <a:srgbClr val="FF0000"/>
                </a:solidFill>
                <a:latin typeface="Times New Roman"/>
                <a:cs typeface="Times New Roman"/>
              </a:rPr>
              <a:t> </a:t>
            </a:r>
            <a:r>
              <a:rPr sz="1450" dirty="0">
                <a:solidFill>
                  <a:srgbClr val="FF0000"/>
                </a:solidFill>
                <a:latin typeface="Times New Roman"/>
                <a:cs typeface="Times New Roman"/>
              </a:rPr>
              <a:t>đến</a:t>
            </a:r>
            <a:r>
              <a:rPr sz="1450" spc="25" dirty="0">
                <a:solidFill>
                  <a:srgbClr val="FF0000"/>
                </a:solidFill>
                <a:latin typeface="Times New Roman"/>
                <a:cs typeface="Times New Roman"/>
              </a:rPr>
              <a:t> </a:t>
            </a:r>
            <a:r>
              <a:rPr sz="1450" dirty="0">
                <a:solidFill>
                  <a:srgbClr val="FF0000"/>
                </a:solidFill>
                <a:latin typeface="Times New Roman"/>
                <a:cs typeface="Times New Roman"/>
              </a:rPr>
              <a:t>hoạt động</a:t>
            </a:r>
            <a:r>
              <a:rPr sz="1450" spc="5" dirty="0">
                <a:solidFill>
                  <a:srgbClr val="FF0000"/>
                </a:solidFill>
                <a:latin typeface="Times New Roman"/>
                <a:cs typeface="Times New Roman"/>
              </a:rPr>
              <a:t> </a:t>
            </a:r>
            <a:r>
              <a:rPr sz="1450" dirty="0">
                <a:solidFill>
                  <a:srgbClr val="FF0000"/>
                </a:solidFill>
                <a:latin typeface="Times New Roman"/>
                <a:cs typeface="Times New Roman"/>
              </a:rPr>
              <a:t>của</a:t>
            </a:r>
            <a:r>
              <a:rPr sz="1450" spc="5" dirty="0">
                <a:solidFill>
                  <a:srgbClr val="FF0000"/>
                </a:solidFill>
                <a:latin typeface="Times New Roman"/>
                <a:cs typeface="Times New Roman"/>
              </a:rPr>
              <a:t> </a:t>
            </a:r>
            <a:r>
              <a:rPr sz="1450" dirty="0">
                <a:solidFill>
                  <a:srgbClr val="FF0000"/>
                </a:solidFill>
                <a:latin typeface="Times New Roman"/>
                <a:cs typeface="Times New Roman"/>
              </a:rPr>
              <a:t>tổ</a:t>
            </a:r>
            <a:r>
              <a:rPr sz="1450" spc="30" dirty="0">
                <a:solidFill>
                  <a:srgbClr val="FF0000"/>
                </a:solidFill>
                <a:latin typeface="Times New Roman"/>
                <a:cs typeface="Times New Roman"/>
              </a:rPr>
              <a:t> </a:t>
            </a:r>
            <a:r>
              <a:rPr sz="1450" spc="-20" dirty="0">
                <a:solidFill>
                  <a:srgbClr val="FF0000"/>
                </a:solidFill>
                <a:latin typeface="Times New Roman"/>
                <a:cs typeface="Times New Roman"/>
              </a:rPr>
              <a:t>chức</a:t>
            </a:r>
            <a:endParaRPr sz="1450">
              <a:latin typeface="Times New Roman"/>
              <a:cs typeface="Times New Roman"/>
            </a:endParaRPr>
          </a:p>
          <a:p>
            <a:pPr>
              <a:lnSpc>
                <a:spcPct val="100000"/>
              </a:lnSpc>
            </a:pPr>
            <a:endParaRPr sz="1450">
              <a:latin typeface="Times New Roman"/>
              <a:cs typeface="Times New Roman"/>
            </a:endParaRPr>
          </a:p>
          <a:p>
            <a:pPr>
              <a:lnSpc>
                <a:spcPct val="100000"/>
              </a:lnSpc>
              <a:spcBef>
                <a:spcPts val="345"/>
              </a:spcBef>
            </a:pPr>
            <a:endParaRPr sz="1450">
              <a:latin typeface="Times New Roman"/>
              <a:cs typeface="Times New Roman"/>
            </a:endParaRPr>
          </a:p>
          <a:p>
            <a:pPr marL="1308100">
              <a:lnSpc>
                <a:spcPts val="1650"/>
              </a:lnSpc>
            </a:pPr>
            <a:r>
              <a:rPr sz="1400" spc="-20" dirty="0">
                <a:solidFill>
                  <a:srgbClr val="FF0000"/>
                </a:solidFill>
                <a:latin typeface="SimSun"/>
                <a:cs typeface="SimSun"/>
              </a:rPr>
              <a:t>不要求千篇一律的质量管理体系或文件系统</a:t>
            </a:r>
            <a:endParaRPr sz="1400">
              <a:latin typeface="SimSun"/>
              <a:cs typeface="SimSun"/>
            </a:endParaRPr>
          </a:p>
          <a:p>
            <a:pPr marL="1308100">
              <a:lnSpc>
                <a:spcPts val="1710"/>
              </a:lnSpc>
            </a:pPr>
            <a:r>
              <a:rPr sz="1450" dirty="0">
                <a:solidFill>
                  <a:srgbClr val="FF0000"/>
                </a:solidFill>
                <a:latin typeface="Times New Roman"/>
                <a:cs typeface="Times New Roman"/>
              </a:rPr>
              <a:t>Không</a:t>
            </a:r>
            <a:r>
              <a:rPr sz="1450" spc="10" dirty="0">
                <a:solidFill>
                  <a:srgbClr val="FF0000"/>
                </a:solidFill>
                <a:latin typeface="Times New Roman"/>
                <a:cs typeface="Times New Roman"/>
              </a:rPr>
              <a:t> </a:t>
            </a:r>
            <a:r>
              <a:rPr sz="1450" dirty="0">
                <a:solidFill>
                  <a:srgbClr val="FF0000"/>
                </a:solidFill>
                <a:latin typeface="Times New Roman"/>
                <a:cs typeface="Times New Roman"/>
              </a:rPr>
              <a:t>yêu</a:t>
            </a:r>
            <a:r>
              <a:rPr sz="1450" spc="10" dirty="0">
                <a:solidFill>
                  <a:srgbClr val="FF0000"/>
                </a:solidFill>
                <a:latin typeface="Times New Roman"/>
                <a:cs typeface="Times New Roman"/>
              </a:rPr>
              <a:t> </a:t>
            </a:r>
            <a:r>
              <a:rPr sz="1450" dirty="0">
                <a:solidFill>
                  <a:srgbClr val="FF0000"/>
                </a:solidFill>
                <a:latin typeface="Times New Roman"/>
                <a:cs typeface="Times New Roman"/>
              </a:rPr>
              <a:t>cầu</a:t>
            </a:r>
            <a:r>
              <a:rPr sz="1450" spc="10" dirty="0">
                <a:solidFill>
                  <a:srgbClr val="FF0000"/>
                </a:solidFill>
                <a:latin typeface="Times New Roman"/>
                <a:cs typeface="Times New Roman"/>
              </a:rPr>
              <a:t> </a:t>
            </a:r>
            <a:r>
              <a:rPr sz="1450" dirty="0">
                <a:solidFill>
                  <a:srgbClr val="FF0000"/>
                </a:solidFill>
                <a:latin typeface="Times New Roman"/>
                <a:cs typeface="Times New Roman"/>
              </a:rPr>
              <a:t>hệ</a:t>
            </a:r>
            <a:r>
              <a:rPr sz="1450" spc="20" dirty="0">
                <a:solidFill>
                  <a:srgbClr val="FF0000"/>
                </a:solidFill>
                <a:latin typeface="Times New Roman"/>
                <a:cs typeface="Times New Roman"/>
              </a:rPr>
              <a:t> </a:t>
            </a:r>
            <a:r>
              <a:rPr sz="1450" dirty="0">
                <a:solidFill>
                  <a:srgbClr val="FF0000"/>
                </a:solidFill>
                <a:latin typeface="Times New Roman"/>
                <a:cs typeface="Times New Roman"/>
              </a:rPr>
              <a:t>thống</a:t>
            </a:r>
            <a:r>
              <a:rPr sz="1450" spc="10" dirty="0">
                <a:solidFill>
                  <a:srgbClr val="FF0000"/>
                </a:solidFill>
                <a:latin typeface="Times New Roman"/>
                <a:cs typeface="Times New Roman"/>
              </a:rPr>
              <a:t> </a:t>
            </a:r>
            <a:r>
              <a:rPr sz="1450" dirty="0">
                <a:solidFill>
                  <a:srgbClr val="FF0000"/>
                </a:solidFill>
                <a:latin typeface="Times New Roman"/>
                <a:cs typeface="Times New Roman"/>
              </a:rPr>
              <a:t>quản</a:t>
            </a:r>
            <a:r>
              <a:rPr sz="1450" spc="10" dirty="0">
                <a:solidFill>
                  <a:srgbClr val="FF0000"/>
                </a:solidFill>
                <a:latin typeface="Times New Roman"/>
                <a:cs typeface="Times New Roman"/>
              </a:rPr>
              <a:t> </a:t>
            </a:r>
            <a:r>
              <a:rPr sz="1450" dirty="0">
                <a:solidFill>
                  <a:srgbClr val="FF0000"/>
                </a:solidFill>
                <a:latin typeface="Times New Roman"/>
                <a:cs typeface="Times New Roman"/>
              </a:rPr>
              <a:t>lý</a:t>
            </a:r>
            <a:r>
              <a:rPr sz="1450" spc="35" dirty="0">
                <a:solidFill>
                  <a:srgbClr val="FF0000"/>
                </a:solidFill>
                <a:latin typeface="Times New Roman"/>
                <a:cs typeface="Times New Roman"/>
              </a:rPr>
              <a:t> </a:t>
            </a:r>
            <a:r>
              <a:rPr sz="1450" dirty="0">
                <a:solidFill>
                  <a:srgbClr val="FF0000"/>
                </a:solidFill>
                <a:latin typeface="Times New Roman"/>
                <a:cs typeface="Times New Roman"/>
              </a:rPr>
              <a:t>chất</a:t>
            </a:r>
            <a:r>
              <a:rPr sz="1450" spc="5" dirty="0">
                <a:solidFill>
                  <a:srgbClr val="FF0000"/>
                </a:solidFill>
                <a:latin typeface="Times New Roman"/>
                <a:cs typeface="Times New Roman"/>
              </a:rPr>
              <a:t> </a:t>
            </a:r>
            <a:r>
              <a:rPr sz="1450" dirty="0">
                <a:solidFill>
                  <a:srgbClr val="FF0000"/>
                </a:solidFill>
                <a:latin typeface="Times New Roman"/>
                <a:cs typeface="Times New Roman"/>
              </a:rPr>
              <a:t>lượng</a:t>
            </a:r>
            <a:r>
              <a:rPr sz="1450" spc="30" dirty="0">
                <a:solidFill>
                  <a:srgbClr val="FF0000"/>
                </a:solidFill>
                <a:latin typeface="Times New Roman"/>
                <a:cs typeface="Times New Roman"/>
              </a:rPr>
              <a:t> </a:t>
            </a:r>
            <a:r>
              <a:rPr sz="1450" dirty="0">
                <a:solidFill>
                  <a:srgbClr val="FF0000"/>
                </a:solidFill>
                <a:latin typeface="Times New Roman"/>
                <a:cs typeface="Times New Roman"/>
              </a:rPr>
              <a:t>hoặc</a:t>
            </a:r>
            <a:r>
              <a:rPr sz="1450" spc="10" dirty="0">
                <a:solidFill>
                  <a:srgbClr val="FF0000"/>
                </a:solidFill>
                <a:latin typeface="Times New Roman"/>
                <a:cs typeface="Times New Roman"/>
              </a:rPr>
              <a:t> </a:t>
            </a:r>
            <a:r>
              <a:rPr sz="1450" dirty="0">
                <a:solidFill>
                  <a:srgbClr val="FF0000"/>
                </a:solidFill>
                <a:latin typeface="Times New Roman"/>
                <a:cs typeface="Times New Roman"/>
              </a:rPr>
              <a:t>hệ</a:t>
            </a:r>
            <a:r>
              <a:rPr sz="1450" spc="10" dirty="0">
                <a:solidFill>
                  <a:srgbClr val="FF0000"/>
                </a:solidFill>
                <a:latin typeface="Times New Roman"/>
                <a:cs typeface="Times New Roman"/>
              </a:rPr>
              <a:t> </a:t>
            </a:r>
            <a:r>
              <a:rPr sz="1450" dirty="0">
                <a:solidFill>
                  <a:srgbClr val="FF0000"/>
                </a:solidFill>
                <a:latin typeface="Times New Roman"/>
                <a:cs typeface="Times New Roman"/>
              </a:rPr>
              <a:t>thống</a:t>
            </a:r>
            <a:r>
              <a:rPr sz="1450" spc="-5" dirty="0">
                <a:solidFill>
                  <a:srgbClr val="FF0000"/>
                </a:solidFill>
                <a:latin typeface="Times New Roman"/>
                <a:cs typeface="Times New Roman"/>
              </a:rPr>
              <a:t> </a:t>
            </a:r>
            <a:r>
              <a:rPr sz="1450" dirty="0">
                <a:solidFill>
                  <a:srgbClr val="FF0000"/>
                </a:solidFill>
                <a:latin typeface="Times New Roman"/>
                <a:cs typeface="Times New Roman"/>
              </a:rPr>
              <a:t>Tài</a:t>
            </a:r>
            <a:r>
              <a:rPr sz="1450" spc="25" dirty="0">
                <a:solidFill>
                  <a:srgbClr val="FF0000"/>
                </a:solidFill>
                <a:latin typeface="Times New Roman"/>
                <a:cs typeface="Times New Roman"/>
              </a:rPr>
              <a:t> </a:t>
            </a:r>
            <a:r>
              <a:rPr sz="1450" dirty="0">
                <a:solidFill>
                  <a:srgbClr val="FF0000"/>
                </a:solidFill>
                <a:latin typeface="Times New Roman"/>
                <a:cs typeface="Times New Roman"/>
              </a:rPr>
              <a:t>liệu</a:t>
            </a:r>
            <a:r>
              <a:rPr sz="1450" spc="35" dirty="0">
                <a:solidFill>
                  <a:srgbClr val="FF0000"/>
                </a:solidFill>
                <a:latin typeface="Times New Roman"/>
                <a:cs typeface="Times New Roman"/>
              </a:rPr>
              <a:t> </a:t>
            </a:r>
            <a:r>
              <a:rPr sz="1450" dirty="0">
                <a:solidFill>
                  <a:srgbClr val="FF0000"/>
                </a:solidFill>
                <a:latin typeface="Times New Roman"/>
                <a:cs typeface="Times New Roman"/>
              </a:rPr>
              <a:t>cứng</a:t>
            </a:r>
            <a:r>
              <a:rPr sz="1450" spc="10" dirty="0">
                <a:solidFill>
                  <a:srgbClr val="FF0000"/>
                </a:solidFill>
                <a:latin typeface="Times New Roman"/>
                <a:cs typeface="Times New Roman"/>
              </a:rPr>
              <a:t> </a:t>
            </a:r>
            <a:r>
              <a:rPr sz="1450" spc="-20" dirty="0">
                <a:solidFill>
                  <a:srgbClr val="FF0000"/>
                </a:solidFill>
                <a:latin typeface="Times New Roman"/>
                <a:cs typeface="Times New Roman"/>
              </a:rPr>
              <a:t>nhắc</a:t>
            </a:r>
            <a:endParaRPr sz="1450">
              <a:latin typeface="Times New Roman"/>
              <a:cs typeface="Times New Roman"/>
            </a:endParaRPr>
          </a:p>
        </p:txBody>
      </p:sp>
      <p:pic>
        <p:nvPicPr>
          <p:cNvPr id="6" name="object 6"/>
          <p:cNvPicPr/>
          <p:nvPr/>
        </p:nvPicPr>
        <p:blipFill>
          <a:blip r:embed="rId3" cstate="print"/>
          <a:stretch>
            <a:fillRect/>
          </a:stretch>
        </p:blipFill>
        <p:spPr>
          <a:xfrm>
            <a:off x="7143750" y="6188073"/>
            <a:ext cx="1571624" cy="571497"/>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2243456" y="204667"/>
            <a:ext cx="3212465"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0000"/>
                </a:solidFill>
                <a:latin typeface="Arial"/>
                <a:cs typeface="Arial"/>
              </a:rPr>
              <a:t>7.3.5</a:t>
            </a:r>
            <a:r>
              <a:rPr sz="1800" spc="60" dirty="0">
                <a:solidFill>
                  <a:srgbClr val="000000"/>
                </a:solidFill>
                <a:latin typeface="Times New Roman"/>
                <a:cs typeface="Times New Roman"/>
              </a:rPr>
              <a:t> </a:t>
            </a:r>
            <a:r>
              <a:rPr sz="1800" spc="-50" dirty="0">
                <a:solidFill>
                  <a:srgbClr val="000000"/>
                </a:solidFill>
              </a:rPr>
              <a:t>设计与开发评审 </a:t>
            </a:r>
            <a:r>
              <a:rPr sz="1800" b="1" spc="-10" dirty="0">
                <a:solidFill>
                  <a:srgbClr val="000000"/>
                </a:solidFill>
                <a:latin typeface="Arial"/>
                <a:cs typeface="Arial"/>
              </a:rPr>
              <a:t>(Review)</a:t>
            </a:r>
            <a:endParaRPr sz="1800">
              <a:latin typeface="Arial"/>
              <a:cs typeface="Arial"/>
            </a:endParaRPr>
          </a:p>
        </p:txBody>
      </p:sp>
      <p:sp>
        <p:nvSpPr>
          <p:cNvPr id="4" name="object 4"/>
          <p:cNvSpPr txBox="1"/>
          <p:nvPr/>
        </p:nvSpPr>
        <p:spPr>
          <a:xfrm>
            <a:off x="2243449" y="478019"/>
            <a:ext cx="484060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a:cs typeface="Arial"/>
              </a:rPr>
              <a:t>7.3.5</a:t>
            </a:r>
            <a:r>
              <a:rPr sz="1800" spc="35" dirty="0">
                <a:latin typeface="Times New Roman"/>
                <a:cs typeface="Times New Roman"/>
              </a:rPr>
              <a:t> </a:t>
            </a:r>
            <a:r>
              <a:rPr sz="1800" b="1" dirty="0">
                <a:latin typeface="Arial"/>
                <a:cs typeface="Arial"/>
              </a:rPr>
              <a:t>Xem</a:t>
            </a:r>
            <a:r>
              <a:rPr sz="1800" spc="30" dirty="0">
                <a:latin typeface="Times New Roman"/>
                <a:cs typeface="Times New Roman"/>
              </a:rPr>
              <a:t> </a:t>
            </a:r>
            <a:r>
              <a:rPr sz="1800" b="1" dirty="0">
                <a:latin typeface="Arial"/>
                <a:cs typeface="Arial"/>
              </a:rPr>
              <a:t>xét</a:t>
            </a:r>
            <a:r>
              <a:rPr sz="1800" spc="50" dirty="0">
                <a:latin typeface="Times New Roman"/>
                <a:cs typeface="Times New Roman"/>
              </a:rPr>
              <a:t> </a:t>
            </a:r>
            <a:r>
              <a:rPr sz="1800" b="1" dirty="0">
                <a:latin typeface="Arial"/>
                <a:cs typeface="Arial"/>
              </a:rPr>
              <a:t>Thiết</a:t>
            </a:r>
            <a:r>
              <a:rPr sz="1800" b="1" spc="-25" dirty="0">
                <a:latin typeface="Arial"/>
                <a:cs typeface="Arial"/>
              </a:rPr>
              <a:t> </a:t>
            </a:r>
            <a:r>
              <a:rPr sz="1800" b="1" dirty="0">
                <a:latin typeface="Arial"/>
                <a:cs typeface="Arial"/>
              </a:rPr>
              <a:t>kế</a:t>
            </a:r>
            <a:r>
              <a:rPr sz="1800" b="1" spc="-20" dirty="0">
                <a:latin typeface="Arial"/>
                <a:cs typeface="Arial"/>
              </a:rPr>
              <a:t> </a:t>
            </a:r>
            <a:r>
              <a:rPr sz="1800" b="1" dirty="0">
                <a:latin typeface="Arial"/>
                <a:cs typeface="Arial"/>
              </a:rPr>
              <a:t>và</a:t>
            </a:r>
            <a:r>
              <a:rPr sz="1800" spc="70" dirty="0">
                <a:latin typeface="Times New Roman"/>
                <a:cs typeface="Times New Roman"/>
              </a:rPr>
              <a:t> </a:t>
            </a:r>
            <a:r>
              <a:rPr sz="1800" b="1" dirty="0">
                <a:latin typeface="Arial"/>
                <a:cs typeface="Arial"/>
              </a:rPr>
              <a:t>Phát</a:t>
            </a:r>
            <a:r>
              <a:rPr sz="1800" spc="35" dirty="0">
                <a:latin typeface="Times New Roman"/>
                <a:cs typeface="Times New Roman"/>
              </a:rPr>
              <a:t> </a:t>
            </a:r>
            <a:r>
              <a:rPr sz="1800" b="1" dirty="0">
                <a:latin typeface="Arial"/>
                <a:cs typeface="Arial"/>
              </a:rPr>
              <a:t>triển</a:t>
            </a:r>
            <a:r>
              <a:rPr sz="1800" b="1" spc="-15" dirty="0">
                <a:latin typeface="Arial"/>
                <a:cs typeface="Arial"/>
              </a:rPr>
              <a:t> </a:t>
            </a:r>
            <a:r>
              <a:rPr sz="1800" b="1" spc="-10" dirty="0">
                <a:latin typeface="Arial"/>
                <a:cs typeface="Arial"/>
              </a:rPr>
              <a:t>(Review)</a:t>
            </a:r>
            <a:endParaRPr sz="1800">
              <a:latin typeface="Arial"/>
              <a:cs typeface="Arial"/>
            </a:endParaRPr>
          </a:p>
        </p:txBody>
      </p:sp>
      <p:sp>
        <p:nvSpPr>
          <p:cNvPr id="5" name="object 5"/>
          <p:cNvSpPr txBox="1"/>
          <p:nvPr/>
        </p:nvSpPr>
        <p:spPr>
          <a:xfrm>
            <a:off x="2471422" y="1003549"/>
            <a:ext cx="1574165" cy="493395"/>
          </a:xfrm>
          <a:prstGeom prst="rect">
            <a:avLst/>
          </a:prstGeom>
        </p:spPr>
        <p:txBody>
          <a:bodyPr vert="horz" wrap="square" lIns="0" tIns="13335" rIns="0" bIns="0" rtlCol="0">
            <a:spAutoFit/>
          </a:bodyPr>
          <a:lstStyle/>
          <a:p>
            <a:pPr marL="12700">
              <a:lnSpc>
                <a:spcPct val="100000"/>
              </a:lnSpc>
              <a:spcBef>
                <a:spcPts val="105"/>
              </a:spcBef>
            </a:pPr>
            <a:r>
              <a:rPr sz="1400" spc="-15" dirty="0">
                <a:solidFill>
                  <a:srgbClr val="CC0065"/>
                </a:solidFill>
                <a:latin typeface="SimSun"/>
                <a:cs typeface="SimSun"/>
              </a:rPr>
              <a:t>生产能力</a:t>
            </a:r>
            <a:endParaRPr sz="1400">
              <a:latin typeface="SimSun"/>
              <a:cs typeface="SimSun"/>
            </a:endParaRPr>
          </a:p>
          <a:p>
            <a:pPr marL="12700">
              <a:lnSpc>
                <a:spcPct val="100000"/>
              </a:lnSpc>
              <a:spcBef>
                <a:spcPts val="10"/>
              </a:spcBef>
            </a:pPr>
            <a:r>
              <a:rPr sz="1400" dirty="0">
                <a:solidFill>
                  <a:srgbClr val="CC0065"/>
                </a:solidFill>
                <a:latin typeface="SimSun"/>
                <a:cs typeface="SimSun"/>
              </a:rPr>
              <a:t>N</a:t>
            </a:r>
            <a:r>
              <a:rPr sz="1400" dirty="0">
                <a:solidFill>
                  <a:srgbClr val="CC0065"/>
                </a:solidFill>
                <a:latin typeface="Cambria"/>
                <a:cs typeface="Cambria"/>
              </a:rPr>
              <a:t>ă</a:t>
            </a:r>
            <a:r>
              <a:rPr sz="1400" dirty="0">
                <a:solidFill>
                  <a:srgbClr val="CC0065"/>
                </a:solidFill>
                <a:latin typeface="SimSun"/>
                <a:cs typeface="SimSun"/>
              </a:rPr>
              <a:t>ng</a:t>
            </a:r>
            <a:r>
              <a:rPr sz="1400" spc="330" dirty="0">
                <a:solidFill>
                  <a:srgbClr val="CC0065"/>
                </a:solidFill>
                <a:latin typeface="Times New Roman"/>
                <a:cs typeface="Times New Roman"/>
              </a:rPr>
              <a:t> </a:t>
            </a:r>
            <a:r>
              <a:rPr sz="1400" dirty="0">
                <a:solidFill>
                  <a:srgbClr val="CC0065"/>
                </a:solidFill>
                <a:latin typeface="SimSun"/>
                <a:cs typeface="SimSun"/>
              </a:rPr>
              <a:t>l</a:t>
            </a:r>
            <a:r>
              <a:rPr sz="1400" dirty="0">
                <a:solidFill>
                  <a:srgbClr val="CC0065"/>
                </a:solidFill>
                <a:latin typeface="Cambria"/>
                <a:cs typeface="Cambria"/>
              </a:rPr>
              <a:t>ự</a:t>
            </a:r>
            <a:r>
              <a:rPr sz="1400" dirty="0">
                <a:solidFill>
                  <a:srgbClr val="CC0065"/>
                </a:solidFill>
                <a:latin typeface="SimSun"/>
                <a:cs typeface="SimSun"/>
              </a:rPr>
              <a:t>c</a:t>
            </a:r>
            <a:r>
              <a:rPr sz="1400" spc="330" dirty="0">
                <a:solidFill>
                  <a:srgbClr val="CC0065"/>
                </a:solidFill>
                <a:latin typeface="Times New Roman"/>
                <a:cs typeface="Times New Roman"/>
              </a:rPr>
              <a:t> </a:t>
            </a:r>
            <a:r>
              <a:rPr sz="1400" dirty="0">
                <a:solidFill>
                  <a:srgbClr val="CC0065"/>
                </a:solidFill>
                <a:latin typeface="SimSun"/>
                <a:cs typeface="SimSun"/>
              </a:rPr>
              <a:t>s</a:t>
            </a:r>
            <a:r>
              <a:rPr sz="1400" dirty="0">
                <a:solidFill>
                  <a:srgbClr val="CC0065"/>
                </a:solidFill>
                <a:latin typeface="Cambria"/>
                <a:cs typeface="Cambria"/>
              </a:rPr>
              <a:t>ả</a:t>
            </a:r>
            <a:r>
              <a:rPr sz="1400" dirty="0">
                <a:solidFill>
                  <a:srgbClr val="CC0065"/>
                </a:solidFill>
                <a:latin typeface="SimSun"/>
                <a:cs typeface="SimSun"/>
              </a:rPr>
              <a:t>n</a:t>
            </a:r>
            <a:r>
              <a:rPr sz="1400" spc="330" dirty="0">
                <a:solidFill>
                  <a:srgbClr val="CC0065"/>
                </a:solidFill>
                <a:latin typeface="Times New Roman"/>
                <a:cs typeface="Times New Roman"/>
              </a:rPr>
              <a:t> </a:t>
            </a:r>
            <a:r>
              <a:rPr sz="1400" spc="-20" dirty="0">
                <a:solidFill>
                  <a:srgbClr val="CC0065"/>
                </a:solidFill>
                <a:latin typeface="SimSun"/>
                <a:cs typeface="SimSun"/>
              </a:rPr>
              <a:t>xu</a:t>
            </a:r>
            <a:r>
              <a:rPr sz="1400" spc="-20" dirty="0">
                <a:solidFill>
                  <a:srgbClr val="CC0065"/>
                </a:solidFill>
                <a:latin typeface="Cambria"/>
                <a:cs typeface="Cambria"/>
              </a:rPr>
              <a:t>ấ</a:t>
            </a:r>
            <a:r>
              <a:rPr sz="1650" spc="-20" dirty="0">
                <a:solidFill>
                  <a:srgbClr val="CC0065"/>
                </a:solidFill>
                <a:latin typeface="SimSun"/>
                <a:cs typeface="SimSun"/>
              </a:rPr>
              <a:t>t</a:t>
            </a:r>
            <a:endParaRPr sz="1650">
              <a:latin typeface="SimSun"/>
              <a:cs typeface="SimSun"/>
            </a:endParaRPr>
          </a:p>
        </p:txBody>
      </p:sp>
      <p:sp>
        <p:nvSpPr>
          <p:cNvPr id="6" name="object 6"/>
          <p:cNvSpPr txBox="1"/>
          <p:nvPr/>
        </p:nvSpPr>
        <p:spPr>
          <a:xfrm>
            <a:off x="1681354" y="1720083"/>
            <a:ext cx="1706880" cy="450215"/>
          </a:xfrm>
          <a:prstGeom prst="rect">
            <a:avLst/>
          </a:prstGeom>
        </p:spPr>
        <p:txBody>
          <a:bodyPr vert="horz" wrap="square" lIns="0" tIns="13335" rIns="0" bIns="0" rtlCol="0">
            <a:spAutoFit/>
          </a:bodyPr>
          <a:lstStyle/>
          <a:p>
            <a:pPr marL="12700">
              <a:lnSpc>
                <a:spcPts val="1670"/>
              </a:lnSpc>
              <a:spcBef>
                <a:spcPts val="105"/>
              </a:spcBef>
            </a:pPr>
            <a:r>
              <a:rPr sz="1400" spc="-15" dirty="0">
                <a:solidFill>
                  <a:srgbClr val="3232FF"/>
                </a:solidFill>
                <a:latin typeface="SimSun"/>
                <a:cs typeface="SimSun"/>
              </a:rPr>
              <a:t>厂房设施</a:t>
            </a:r>
            <a:endParaRPr sz="1400">
              <a:latin typeface="SimSun"/>
              <a:cs typeface="SimSun"/>
            </a:endParaRPr>
          </a:p>
          <a:p>
            <a:pPr marL="12700">
              <a:lnSpc>
                <a:spcPts val="1670"/>
              </a:lnSpc>
            </a:pPr>
            <a:r>
              <a:rPr sz="1400" dirty="0">
                <a:solidFill>
                  <a:srgbClr val="3232FF"/>
                </a:solidFill>
                <a:latin typeface="Calibri"/>
                <a:cs typeface="Calibri"/>
              </a:rPr>
              <a:t>Cơ</a:t>
            </a:r>
            <a:r>
              <a:rPr sz="1400" spc="-40" dirty="0">
                <a:solidFill>
                  <a:srgbClr val="3232FF"/>
                </a:solidFill>
                <a:latin typeface="Calibri"/>
                <a:cs typeface="Calibri"/>
              </a:rPr>
              <a:t> </a:t>
            </a:r>
            <a:r>
              <a:rPr sz="1400" dirty="0">
                <a:solidFill>
                  <a:srgbClr val="3232FF"/>
                </a:solidFill>
                <a:latin typeface="Calibri"/>
                <a:cs typeface="Calibri"/>
              </a:rPr>
              <a:t>sở</a:t>
            </a:r>
            <a:r>
              <a:rPr sz="1400" spc="-35" dirty="0">
                <a:solidFill>
                  <a:srgbClr val="3232FF"/>
                </a:solidFill>
                <a:latin typeface="Calibri"/>
                <a:cs typeface="Calibri"/>
              </a:rPr>
              <a:t> </a:t>
            </a:r>
            <a:r>
              <a:rPr sz="1400" dirty="0">
                <a:solidFill>
                  <a:srgbClr val="3232FF"/>
                </a:solidFill>
                <a:latin typeface="Calibri"/>
                <a:cs typeface="Calibri"/>
              </a:rPr>
              <a:t>vật</a:t>
            </a:r>
            <a:r>
              <a:rPr sz="1400" spc="-30" dirty="0">
                <a:solidFill>
                  <a:srgbClr val="3232FF"/>
                </a:solidFill>
                <a:latin typeface="Calibri"/>
                <a:cs typeface="Calibri"/>
              </a:rPr>
              <a:t> </a:t>
            </a:r>
            <a:r>
              <a:rPr sz="1400" dirty="0">
                <a:solidFill>
                  <a:srgbClr val="3232FF"/>
                </a:solidFill>
                <a:latin typeface="Calibri"/>
                <a:cs typeface="Calibri"/>
              </a:rPr>
              <a:t>chất</a:t>
            </a:r>
            <a:r>
              <a:rPr sz="1400" spc="-35" dirty="0">
                <a:solidFill>
                  <a:srgbClr val="3232FF"/>
                </a:solidFill>
                <a:latin typeface="Calibri"/>
                <a:cs typeface="Calibri"/>
              </a:rPr>
              <a:t> </a:t>
            </a:r>
            <a:r>
              <a:rPr sz="1400" dirty="0">
                <a:solidFill>
                  <a:srgbClr val="3232FF"/>
                </a:solidFill>
                <a:latin typeface="Calibri"/>
                <a:cs typeface="Calibri"/>
              </a:rPr>
              <a:t>nhà</a:t>
            </a:r>
            <a:r>
              <a:rPr sz="1400" spc="-25" dirty="0">
                <a:solidFill>
                  <a:srgbClr val="3232FF"/>
                </a:solidFill>
                <a:latin typeface="Calibri"/>
                <a:cs typeface="Calibri"/>
              </a:rPr>
              <a:t> máy</a:t>
            </a:r>
            <a:endParaRPr sz="1400">
              <a:latin typeface="Calibri"/>
              <a:cs typeface="Calibri"/>
            </a:endParaRPr>
          </a:p>
        </p:txBody>
      </p:sp>
      <p:sp>
        <p:nvSpPr>
          <p:cNvPr id="7" name="object 7"/>
          <p:cNvSpPr txBox="1"/>
          <p:nvPr/>
        </p:nvSpPr>
        <p:spPr>
          <a:xfrm>
            <a:off x="4775953" y="1003553"/>
            <a:ext cx="1557655" cy="445134"/>
          </a:xfrm>
          <a:prstGeom prst="rect">
            <a:avLst/>
          </a:prstGeom>
        </p:spPr>
        <p:txBody>
          <a:bodyPr vert="horz" wrap="square" lIns="0" tIns="13335" rIns="0" bIns="0" rtlCol="0">
            <a:spAutoFit/>
          </a:bodyPr>
          <a:lstStyle/>
          <a:p>
            <a:pPr marL="12700">
              <a:lnSpc>
                <a:spcPts val="1650"/>
              </a:lnSpc>
              <a:spcBef>
                <a:spcPts val="105"/>
              </a:spcBef>
            </a:pPr>
            <a:r>
              <a:rPr sz="1400" spc="-15" dirty="0">
                <a:solidFill>
                  <a:srgbClr val="3232FF"/>
                </a:solidFill>
                <a:latin typeface="SimSun"/>
                <a:cs typeface="SimSun"/>
              </a:rPr>
              <a:t>检验能力</a:t>
            </a:r>
            <a:endParaRPr sz="1400">
              <a:latin typeface="SimSun"/>
              <a:cs typeface="SimSun"/>
            </a:endParaRPr>
          </a:p>
          <a:p>
            <a:pPr marL="12700">
              <a:lnSpc>
                <a:spcPts val="1650"/>
              </a:lnSpc>
            </a:pPr>
            <a:r>
              <a:rPr sz="1400" dirty="0">
                <a:solidFill>
                  <a:srgbClr val="3232FF"/>
                </a:solidFill>
                <a:latin typeface="SimSun"/>
                <a:cs typeface="SimSun"/>
              </a:rPr>
              <a:t>N</a:t>
            </a:r>
            <a:r>
              <a:rPr sz="1400" dirty="0">
                <a:solidFill>
                  <a:srgbClr val="3232FF"/>
                </a:solidFill>
                <a:latin typeface="Cambria"/>
                <a:cs typeface="Cambria"/>
              </a:rPr>
              <a:t>ă</a:t>
            </a:r>
            <a:r>
              <a:rPr sz="1400" dirty="0">
                <a:solidFill>
                  <a:srgbClr val="3232FF"/>
                </a:solidFill>
                <a:latin typeface="SimSun"/>
                <a:cs typeface="SimSun"/>
              </a:rPr>
              <a:t>ng</a:t>
            </a:r>
            <a:r>
              <a:rPr sz="1400" spc="330" dirty="0">
                <a:solidFill>
                  <a:srgbClr val="3232FF"/>
                </a:solidFill>
                <a:latin typeface="Times New Roman"/>
                <a:cs typeface="Times New Roman"/>
              </a:rPr>
              <a:t> </a:t>
            </a:r>
            <a:r>
              <a:rPr sz="1400" dirty="0">
                <a:solidFill>
                  <a:srgbClr val="3232FF"/>
                </a:solidFill>
                <a:latin typeface="SimSun"/>
                <a:cs typeface="SimSun"/>
              </a:rPr>
              <a:t>l</a:t>
            </a:r>
            <a:r>
              <a:rPr sz="1400" dirty="0">
                <a:solidFill>
                  <a:srgbClr val="3232FF"/>
                </a:solidFill>
                <a:latin typeface="Cambria"/>
                <a:cs typeface="Cambria"/>
              </a:rPr>
              <a:t>ự</a:t>
            </a:r>
            <a:r>
              <a:rPr sz="1400" dirty="0">
                <a:solidFill>
                  <a:srgbClr val="3232FF"/>
                </a:solidFill>
                <a:latin typeface="SimSun"/>
                <a:cs typeface="SimSun"/>
              </a:rPr>
              <a:t>c</a:t>
            </a:r>
            <a:r>
              <a:rPr sz="1400" spc="330" dirty="0">
                <a:solidFill>
                  <a:srgbClr val="3232FF"/>
                </a:solidFill>
                <a:latin typeface="Times New Roman"/>
                <a:cs typeface="Times New Roman"/>
              </a:rPr>
              <a:t> </a:t>
            </a:r>
            <a:r>
              <a:rPr sz="1400" dirty="0">
                <a:solidFill>
                  <a:srgbClr val="3232FF"/>
                </a:solidFill>
                <a:latin typeface="SimSun"/>
                <a:cs typeface="SimSun"/>
              </a:rPr>
              <a:t>ki</a:t>
            </a:r>
            <a:r>
              <a:rPr sz="1400" dirty="0">
                <a:solidFill>
                  <a:srgbClr val="3232FF"/>
                </a:solidFill>
                <a:latin typeface="Cambria"/>
                <a:cs typeface="Cambria"/>
              </a:rPr>
              <a:t>ể</a:t>
            </a:r>
            <a:r>
              <a:rPr sz="1400" dirty="0">
                <a:solidFill>
                  <a:srgbClr val="3232FF"/>
                </a:solidFill>
                <a:latin typeface="SimSun"/>
                <a:cs typeface="SimSun"/>
              </a:rPr>
              <a:t>m</a:t>
            </a:r>
            <a:r>
              <a:rPr sz="1400" spc="320" dirty="0">
                <a:solidFill>
                  <a:srgbClr val="3232FF"/>
                </a:solidFill>
                <a:latin typeface="Times New Roman"/>
                <a:cs typeface="Times New Roman"/>
              </a:rPr>
              <a:t> </a:t>
            </a:r>
            <a:r>
              <a:rPr sz="1400" spc="-25" dirty="0">
                <a:solidFill>
                  <a:srgbClr val="3232FF"/>
                </a:solidFill>
                <a:latin typeface="SimSun"/>
                <a:cs typeface="SimSun"/>
              </a:rPr>
              <a:t>tra</a:t>
            </a:r>
            <a:endParaRPr sz="1400">
              <a:latin typeface="SimSun"/>
              <a:cs typeface="SimSun"/>
            </a:endParaRPr>
          </a:p>
        </p:txBody>
      </p:sp>
      <p:sp>
        <p:nvSpPr>
          <p:cNvPr id="8" name="object 8"/>
          <p:cNvSpPr txBox="1"/>
          <p:nvPr/>
        </p:nvSpPr>
        <p:spPr>
          <a:xfrm>
            <a:off x="6103370" y="1781297"/>
            <a:ext cx="1299210" cy="445134"/>
          </a:xfrm>
          <a:prstGeom prst="rect">
            <a:avLst/>
          </a:prstGeom>
        </p:spPr>
        <p:txBody>
          <a:bodyPr vert="horz" wrap="square" lIns="0" tIns="13335" rIns="0" bIns="0" rtlCol="0">
            <a:spAutoFit/>
          </a:bodyPr>
          <a:lstStyle/>
          <a:p>
            <a:pPr marL="12700">
              <a:lnSpc>
                <a:spcPts val="1650"/>
              </a:lnSpc>
              <a:spcBef>
                <a:spcPts val="105"/>
              </a:spcBef>
            </a:pPr>
            <a:r>
              <a:rPr sz="1400" spc="-15" dirty="0">
                <a:solidFill>
                  <a:srgbClr val="CC0065"/>
                </a:solidFill>
                <a:latin typeface="SimSun"/>
                <a:cs typeface="SimSun"/>
              </a:rPr>
              <a:t>人力资源</a:t>
            </a:r>
            <a:endParaRPr sz="1400">
              <a:latin typeface="SimSun"/>
              <a:cs typeface="SimSun"/>
            </a:endParaRPr>
          </a:p>
          <a:p>
            <a:pPr marL="12700">
              <a:lnSpc>
                <a:spcPts val="1650"/>
              </a:lnSpc>
            </a:pPr>
            <a:r>
              <a:rPr sz="1400" dirty="0">
                <a:solidFill>
                  <a:srgbClr val="CC0065"/>
                </a:solidFill>
                <a:latin typeface="SimSun"/>
                <a:cs typeface="SimSun"/>
              </a:rPr>
              <a:t>Ngu</a:t>
            </a:r>
            <a:r>
              <a:rPr sz="1400" dirty="0">
                <a:solidFill>
                  <a:srgbClr val="CC0065"/>
                </a:solidFill>
                <a:latin typeface="Cambria"/>
                <a:cs typeface="Cambria"/>
              </a:rPr>
              <a:t>ồ</a:t>
            </a:r>
            <a:r>
              <a:rPr sz="1400" dirty="0">
                <a:solidFill>
                  <a:srgbClr val="CC0065"/>
                </a:solidFill>
                <a:latin typeface="SimSun"/>
                <a:cs typeface="SimSun"/>
              </a:rPr>
              <a:t>n</a:t>
            </a:r>
            <a:r>
              <a:rPr sz="1400" spc="315" dirty="0">
                <a:solidFill>
                  <a:srgbClr val="CC0065"/>
                </a:solidFill>
                <a:latin typeface="Times New Roman"/>
                <a:cs typeface="Times New Roman"/>
              </a:rPr>
              <a:t> </a:t>
            </a:r>
            <a:r>
              <a:rPr sz="1400" dirty="0">
                <a:solidFill>
                  <a:srgbClr val="CC0065"/>
                </a:solidFill>
                <a:latin typeface="SimSun"/>
                <a:cs typeface="SimSun"/>
              </a:rPr>
              <a:t>nhân</a:t>
            </a:r>
            <a:r>
              <a:rPr sz="1400" spc="335" dirty="0">
                <a:solidFill>
                  <a:srgbClr val="CC0065"/>
                </a:solidFill>
                <a:latin typeface="Times New Roman"/>
                <a:cs typeface="Times New Roman"/>
              </a:rPr>
              <a:t> </a:t>
            </a:r>
            <a:r>
              <a:rPr sz="1400" spc="-25" dirty="0">
                <a:solidFill>
                  <a:srgbClr val="CC0065"/>
                </a:solidFill>
                <a:latin typeface="SimSun"/>
                <a:cs typeface="SimSun"/>
              </a:rPr>
              <a:t>l</a:t>
            </a:r>
            <a:r>
              <a:rPr sz="1400" spc="-25" dirty="0">
                <a:solidFill>
                  <a:srgbClr val="CC0065"/>
                </a:solidFill>
                <a:latin typeface="Cambria"/>
                <a:cs typeface="Cambria"/>
              </a:rPr>
              <a:t>ự</a:t>
            </a:r>
            <a:r>
              <a:rPr sz="1400" spc="-25" dirty="0">
                <a:solidFill>
                  <a:srgbClr val="CC0065"/>
                </a:solidFill>
                <a:latin typeface="SimSun"/>
                <a:cs typeface="SimSun"/>
              </a:rPr>
              <a:t>c</a:t>
            </a:r>
            <a:endParaRPr sz="1400">
              <a:latin typeface="SimSun"/>
              <a:cs typeface="SimSun"/>
            </a:endParaRPr>
          </a:p>
        </p:txBody>
      </p:sp>
      <p:sp>
        <p:nvSpPr>
          <p:cNvPr id="9" name="object 9"/>
          <p:cNvSpPr txBox="1"/>
          <p:nvPr/>
        </p:nvSpPr>
        <p:spPr>
          <a:xfrm>
            <a:off x="6865371" y="2657979"/>
            <a:ext cx="1375410" cy="445134"/>
          </a:xfrm>
          <a:prstGeom prst="rect">
            <a:avLst/>
          </a:prstGeom>
        </p:spPr>
        <p:txBody>
          <a:bodyPr vert="horz" wrap="square" lIns="0" tIns="13335" rIns="0" bIns="0" rtlCol="0">
            <a:spAutoFit/>
          </a:bodyPr>
          <a:lstStyle/>
          <a:p>
            <a:pPr marL="12700">
              <a:lnSpc>
                <a:spcPts val="1650"/>
              </a:lnSpc>
              <a:spcBef>
                <a:spcPts val="105"/>
              </a:spcBef>
            </a:pPr>
            <a:r>
              <a:rPr sz="1400" spc="-10" dirty="0">
                <a:solidFill>
                  <a:srgbClr val="3232FF"/>
                </a:solidFill>
                <a:latin typeface="SimSun"/>
                <a:cs typeface="SimSun"/>
              </a:rPr>
              <a:t>危害/风险</a:t>
            </a:r>
            <a:endParaRPr sz="1400">
              <a:latin typeface="SimSun"/>
              <a:cs typeface="SimSun"/>
            </a:endParaRPr>
          </a:p>
          <a:p>
            <a:pPr marL="12700">
              <a:lnSpc>
                <a:spcPts val="1650"/>
              </a:lnSpc>
            </a:pPr>
            <a:r>
              <a:rPr sz="1400" dirty="0">
                <a:solidFill>
                  <a:srgbClr val="3232FF"/>
                </a:solidFill>
                <a:latin typeface="SimSun"/>
                <a:cs typeface="SimSun"/>
              </a:rPr>
              <a:t>M</a:t>
            </a:r>
            <a:r>
              <a:rPr sz="1400" dirty="0">
                <a:solidFill>
                  <a:srgbClr val="3232FF"/>
                </a:solidFill>
                <a:latin typeface="Cambria"/>
                <a:cs typeface="Cambria"/>
              </a:rPr>
              <a:t>ố</a:t>
            </a:r>
            <a:r>
              <a:rPr sz="1400" dirty="0">
                <a:solidFill>
                  <a:srgbClr val="3232FF"/>
                </a:solidFill>
                <a:latin typeface="SimSun"/>
                <a:cs typeface="SimSun"/>
              </a:rPr>
              <a:t>i</a:t>
            </a:r>
            <a:r>
              <a:rPr sz="1400" spc="325" dirty="0">
                <a:solidFill>
                  <a:srgbClr val="3232FF"/>
                </a:solidFill>
                <a:latin typeface="Times New Roman"/>
                <a:cs typeface="Times New Roman"/>
              </a:rPr>
              <a:t> </a:t>
            </a:r>
            <a:r>
              <a:rPr sz="1400" dirty="0">
                <a:solidFill>
                  <a:srgbClr val="3232FF"/>
                </a:solidFill>
                <a:latin typeface="SimSun"/>
                <a:cs typeface="SimSun"/>
              </a:rPr>
              <a:t>nguy/R</a:t>
            </a:r>
            <a:r>
              <a:rPr sz="1400" dirty="0">
                <a:solidFill>
                  <a:srgbClr val="3232FF"/>
                </a:solidFill>
                <a:latin typeface="Cambria"/>
                <a:cs typeface="Cambria"/>
              </a:rPr>
              <a:t>ủ</a:t>
            </a:r>
            <a:r>
              <a:rPr sz="1400" dirty="0">
                <a:solidFill>
                  <a:srgbClr val="3232FF"/>
                </a:solidFill>
                <a:latin typeface="SimSun"/>
                <a:cs typeface="SimSun"/>
              </a:rPr>
              <a:t>i</a:t>
            </a:r>
            <a:r>
              <a:rPr sz="1400" spc="320" dirty="0">
                <a:solidFill>
                  <a:srgbClr val="3232FF"/>
                </a:solidFill>
                <a:latin typeface="Times New Roman"/>
                <a:cs typeface="Times New Roman"/>
              </a:rPr>
              <a:t> </a:t>
            </a:r>
            <a:r>
              <a:rPr sz="1400" spc="-25" dirty="0">
                <a:solidFill>
                  <a:srgbClr val="3232FF"/>
                </a:solidFill>
                <a:latin typeface="SimSun"/>
                <a:cs typeface="SimSun"/>
              </a:rPr>
              <a:t>ro</a:t>
            </a:r>
            <a:endParaRPr sz="1400">
              <a:latin typeface="SimSun"/>
              <a:cs typeface="SimSun"/>
            </a:endParaRPr>
          </a:p>
        </p:txBody>
      </p:sp>
      <p:sp>
        <p:nvSpPr>
          <p:cNvPr id="10" name="object 10"/>
          <p:cNvSpPr txBox="1"/>
          <p:nvPr/>
        </p:nvSpPr>
        <p:spPr>
          <a:xfrm>
            <a:off x="959005" y="2632325"/>
            <a:ext cx="739140" cy="436245"/>
          </a:xfrm>
          <a:prstGeom prst="rect">
            <a:avLst/>
          </a:prstGeom>
        </p:spPr>
        <p:txBody>
          <a:bodyPr vert="horz" wrap="square" lIns="0" tIns="13335" rIns="0" bIns="0" rtlCol="0">
            <a:spAutoFit/>
          </a:bodyPr>
          <a:lstStyle/>
          <a:p>
            <a:pPr marL="12700">
              <a:lnSpc>
                <a:spcPts val="1614"/>
              </a:lnSpc>
              <a:spcBef>
                <a:spcPts val="105"/>
              </a:spcBef>
            </a:pPr>
            <a:r>
              <a:rPr sz="1400" spc="-15" dirty="0">
                <a:solidFill>
                  <a:srgbClr val="CC0065"/>
                </a:solidFill>
                <a:latin typeface="SimSun"/>
                <a:cs typeface="SimSun"/>
              </a:rPr>
              <a:t>寿命周期</a:t>
            </a:r>
            <a:endParaRPr sz="1400">
              <a:latin typeface="SimSun"/>
              <a:cs typeface="SimSun"/>
            </a:endParaRPr>
          </a:p>
          <a:p>
            <a:pPr marL="12700">
              <a:lnSpc>
                <a:spcPts val="1614"/>
              </a:lnSpc>
            </a:pPr>
            <a:r>
              <a:rPr sz="1400" dirty="0">
                <a:solidFill>
                  <a:srgbClr val="CC0065"/>
                </a:solidFill>
                <a:latin typeface="Calibri"/>
                <a:cs typeface="Calibri"/>
              </a:rPr>
              <a:t>Vòng</a:t>
            </a:r>
            <a:r>
              <a:rPr sz="1400" spc="-80" dirty="0">
                <a:solidFill>
                  <a:srgbClr val="CC0065"/>
                </a:solidFill>
                <a:latin typeface="Calibri"/>
                <a:cs typeface="Calibri"/>
              </a:rPr>
              <a:t> </a:t>
            </a:r>
            <a:r>
              <a:rPr sz="1400" spc="-25" dirty="0">
                <a:solidFill>
                  <a:srgbClr val="CC0065"/>
                </a:solidFill>
                <a:latin typeface="Calibri"/>
                <a:cs typeface="Calibri"/>
              </a:rPr>
              <a:t>đời</a:t>
            </a:r>
            <a:endParaRPr sz="1400">
              <a:latin typeface="Calibri"/>
              <a:cs typeface="Calibri"/>
            </a:endParaRPr>
          </a:p>
        </p:txBody>
      </p:sp>
      <p:sp>
        <p:nvSpPr>
          <p:cNvPr id="11" name="object 11"/>
          <p:cNvSpPr txBox="1"/>
          <p:nvPr/>
        </p:nvSpPr>
        <p:spPr>
          <a:xfrm>
            <a:off x="298506" y="3686680"/>
            <a:ext cx="1663064" cy="476884"/>
          </a:xfrm>
          <a:prstGeom prst="rect">
            <a:avLst/>
          </a:prstGeom>
        </p:spPr>
        <p:txBody>
          <a:bodyPr vert="horz" wrap="square" lIns="0" tIns="13335" rIns="0" bIns="0" rtlCol="0">
            <a:spAutoFit/>
          </a:bodyPr>
          <a:lstStyle/>
          <a:p>
            <a:pPr marL="12700">
              <a:lnSpc>
                <a:spcPts val="1620"/>
              </a:lnSpc>
              <a:spcBef>
                <a:spcPts val="105"/>
              </a:spcBef>
            </a:pPr>
            <a:r>
              <a:rPr sz="1400" spc="-10" dirty="0">
                <a:solidFill>
                  <a:srgbClr val="3232FF"/>
                </a:solidFill>
                <a:latin typeface="SimSun"/>
                <a:cs typeface="SimSun"/>
              </a:rPr>
              <a:t>安全性/有效性</a:t>
            </a:r>
            <a:endParaRPr sz="1400">
              <a:latin typeface="SimSun"/>
              <a:cs typeface="SimSun"/>
            </a:endParaRPr>
          </a:p>
          <a:p>
            <a:pPr marL="12700">
              <a:lnSpc>
                <a:spcPts val="1920"/>
              </a:lnSpc>
            </a:pPr>
            <a:r>
              <a:rPr sz="1400" dirty="0">
                <a:solidFill>
                  <a:srgbClr val="3232FF"/>
                </a:solidFill>
                <a:latin typeface="Calibri"/>
                <a:cs typeface="Calibri"/>
              </a:rPr>
              <a:t>Tính</a:t>
            </a:r>
            <a:r>
              <a:rPr sz="1400" spc="-40" dirty="0">
                <a:solidFill>
                  <a:srgbClr val="3232FF"/>
                </a:solidFill>
                <a:latin typeface="Calibri"/>
                <a:cs typeface="Calibri"/>
              </a:rPr>
              <a:t> </a:t>
            </a:r>
            <a:r>
              <a:rPr sz="1400" dirty="0">
                <a:solidFill>
                  <a:srgbClr val="3232FF"/>
                </a:solidFill>
                <a:latin typeface="Calibri"/>
                <a:cs typeface="Calibri"/>
              </a:rPr>
              <a:t>an</a:t>
            </a:r>
            <a:r>
              <a:rPr sz="1400" spc="-40" dirty="0">
                <a:solidFill>
                  <a:srgbClr val="3232FF"/>
                </a:solidFill>
                <a:latin typeface="Calibri"/>
                <a:cs typeface="Calibri"/>
              </a:rPr>
              <a:t> </a:t>
            </a:r>
            <a:r>
              <a:rPr sz="1400" dirty="0">
                <a:solidFill>
                  <a:srgbClr val="3232FF"/>
                </a:solidFill>
                <a:latin typeface="Calibri"/>
                <a:cs typeface="Calibri"/>
              </a:rPr>
              <a:t>toàn/Hiệu</a:t>
            </a:r>
            <a:r>
              <a:rPr sz="1400" spc="-40" dirty="0">
                <a:solidFill>
                  <a:srgbClr val="3232FF"/>
                </a:solidFill>
                <a:latin typeface="Calibri"/>
                <a:cs typeface="Calibri"/>
              </a:rPr>
              <a:t> </a:t>
            </a:r>
            <a:r>
              <a:rPr sz="1400" spc="-25" dirty="0">
                <a:solidFill>
                  <a:srgbClr val="3232FF"/>
                </a:solidFill>
                <a:latin typeface="Calibri"/>
                <a:cs typeface="Calibri"/>
              </a:rPr>
              <a:t>qu</a:t>
            </a:r>
            <a:r>
              <a:rPr sz="1650" spc="-25" dirty="0">
                <a:solidFill>
                  <a:srgbClr val="3232FF"/>
                </a:solidFill>
                <a:latin typeface="Calibri"/>
                <a:cs typeface="Calibri"/>
              </a:rPr>
              <a:t>ả</a:t>
            </a:r>
            <a:endParaRPr sz="1650">
              <a:latin typeface="Calibri"/>
              <a:cs typeface="Calibri"/>
            </a:endParaRPr>
          </a:p>
        </p:txBody>
      </p:sp>
      <p:sp>
        <p:nvSpPr>
          <p:cNvPr id="12" name="object 12"/>
          <p:cNvSpPr txBox="1"/>
          <p:nvPr/>
        </p:nvSpPr>
        <p:spPr>
          <a:xfrm>
            <a:off x="935228" y="4715635"/>
            <a:ext cx="1273810" cy="436245"/>
          </a:xfrm>
          <a:prstGeom prst="rect">
            <a:avLst/>
          </a:prstGeom>
        </p:spPr>
        <p:txBody>
          <a:bodyPr vert="horz" wrap="square" lIns="0" tIns="13335" rIns="0" bIns="0" rtlCol="0">
            <a:spAutoFit/>
          </a:bodyPr>
          <a:lstStyle/>
          <a:p>
            <a:pPr marL="12700">
              <a:lnSpc>
                <a:spcPts val="1614"/>
              </a:lnSpc>
              <a:spcBef>
                <a:spcPts val="105"/>
              </a:spcBef>
            </a:pPr>
            <a:r>
              <a:rPr sz="1400" spc="-10" dirty="0">
                <a:solidFill>
                  <a:srgbClr val="CC0065"/>
                </a:solidFill>
                <a:latin typeface="SimSun"/>
                <a:cs typeface="SimSun"/>
              </a:rPr>
              <a:t>包装/标签</a:t>
            </a:r>
            <a:endParaRPr sz="1400">
              <a:latin typeface="SimSun"/>
              <a:cs typeface="SimSun"/>
            </a:endParaRPr>
          </a:p>
          <a:p>
            <a:pPr marL="12700">
              <a:lnSpc>
                <a:spcPts val="1614"/>
              </a:lnSpc>
            </a:pPr>
            <a:r>
              <a:rPr sz="1400" dirty="0">
                <a:solidFill>
                  <a:srgbClr val="CC0065"/>
                </a:solidFill>
                <a:latin typeface="Calibri"/>
                <a:cs typeface="Calibri"/>
              </a:rPr>
              <a:t>Bao</a:t>
            </a:r>
            <a:r>
              <a:rPr sz="1400" spc="-70" dirty="0">
                <a:solidFill>
                  <a:srgbClr val="CC0065"/>
                </a:solidFill>
                <a:latin typeface="Times New Roman"/>
                <a:cs typeface="Times New Roman"/>
              </a:rPr>
              <a:t> </a:t>
            </a:r>
            <a:r>
              <a:rPr sz="1400" dirty="0">
                <a:solidFill>
                  <a:srgbClr val="CC0065"/>
                </a:solidFill>
                <a:latin typeface="Calibri"/>
                <a:cs typeface="Calibri"/>
              </a:rPr>
              <a:t>bì/Nhãn</a:t>
            </a:r>
            <a:r>
              <a:rPr sz="1400" spc="-55" dirty="0">
                <a:solidFill>
                  <a:srgbClr val="CC0065"/>
                </a:solidFill>
                <a:latin typeface="Times New Roman"/>
                <a:cs typeface="Times New Roman"/>
              </a:rPr>
              <a:t> </a:t>
            </a:r>
            <a:r>
              <a:rPr sz="1400" spc="-25" dirty="0">
                <a:solidFill>
                  <a:srgbClr val="CC0065"/>
                </a:solidFill>
                <a:latin typeface="Calibri"/>
                <a:cs typeface="Calibri"/>
              </a:rPr>
              <a:t>mác</a:t>
            </a:r>
            <a:endParaRPr sz="1400">
              <a:latin typeface="Calibri"/>
              <a:cs typeface="Calibri"/>
            </a:endParaRPr>
          </a:p>
        </p:txBody>
      </p:sp>
      <p:sp>
        <p:nvSpPr>
          <p:cNvPr id="13" name="object 13"/>
          <p:cNvSpPr txBox="1"/>
          <p:nvPr/>
        </p:nvSpPr>
        <p:spPr>
          <a:xfrm>
            <a:off x="959005" y="5616038"/>
            <a:ext cx="1755775" cy="436245"/>
          </a:xfrm>
          <a:prstGeom prst="rect">
            <a:avLst/>
          </a:prstGeom>
        </p:spPr>
        <p:txBody>
          <a:bodyPr vert="horz" wrap="square" lIns="0" tIns="13335" rIns="0" bIns="0" rtlCol="0">
            <a:spAutoFit/>
          </a:bodyPr>
          <a:lstStyle/>
          <a:p>
            <a:pPr marL="12700">
              <a:lnSpc>
                <a:spcPts val="1614"/>
              </a:lnSpc>
              <a:spcBef>
                <a:spcPts val="105"/>
              </a:spcBef>
            </a:pPr>
            <a:r>
              <a:rPr sz="1400" spc="-15" dirty="0">
                <a:solidFill>
                  <a:srgbClr val="3232FF"/>
                </a:solidFill>
                <a:latin typeface="SimSun"/>
                <a:cs typeface="SimSun"/>
              </a:rPr>
              <a:t>灭菌方法</a:t>
            </a:r>
            <a:endParaRPr sz="1400">
              <a:latin typeface="SimSun"/>
              <a:cs typeface="SimSun"/>
            </a:endParaRPr>
          </a:p>
          <a:p>
            <a:pPr marL="12700">
              <a:lnSpc>
                <a:spcPts val="1614"/>
              </a:lnSpc>
            </a:pPr>
            <a:r>
              <a:rPr sz="1400" dirty="0">
                <a:solidFill>
                  <a:srgbClr val="3232FF"/>
                </a:solidFill>
                <a:latin typeface="Calibri"/>
                <a:cs typeface="Calibri"/>
              </a:rPr>
              <a:t>Phương</a:t>
            </a:r>
            <a:r>
              <a:rPr sz="1400" spc="-40" dirty="0">
                <a:solidFill>
                  <a:srgbClr val="3232FF"/>
                </a:solidFill>
                <a:latin typeface="Calibri"/>
                <a:cs typeface="Calibri"/>
              </a:rPr>
              <a:t> </a:t>
            </a:r>
            <a:r>
              <a:rPr sz="1400" dirty="0">
                <a:solidFill>
                  <a:srgbClr val="3232FF"/>
                </a:solidFill>
                <a:latin typeface="Calibri"/>
                <a:cs typeface="Calibri"/>
              </a:rPr>
              <a:t>pháp</a:t>
            </a:r>
            <a:r>
              <a:rPr sz="1400" spc="-15" dirty="0">
                <a:solidFill>
                  <a:srgbClr val="3232FF"/>
                </a:solidFill>
                <a:latin typeface="Calibri"/>
                <a:cs typeface="Calibri"/>
              </a:rPr>
              <a:t> </a:t>
            </a:r>
            <a:r>
              <a:rPr sz="1400" dirty="0">
                <a:solidFill>
                  <a:srgbClr val="3232FF"/>
                </a:solidFill>
                <a:latin typeface="Calibri"/>
                <a:cs typeface="Calibri"/>
              </a:rPr>
              <a:t>khử</a:t>
            </a:r>
            <a:r>
              <a:rPr sz="1400" spc="-40" dirty="0">
                <a:solidFill>
                  <a:srgbClr val="3232FF"/>
                </a:solidFill>
                <a:latin typeface="Calibri"/>
                <a:cs typeface="Calibri"/>
              </a:rPr>
              <a:t> </a:t>
            </a:r>
            <a:r>
              <a:rPr sz="1400" spc="-10" dirty="0">
                <a:solidFill>
                  <a:srgbClr val="3232FF"/>
                </a:solidFill>
                <a:latin typeface="Calibri"/>
                <a:cs typeface="Calibri"/>
              </a:rPr>
              <a:t>trùng</a:t>
            </a:r>
            <a:endParaRPr sz="1400">
              <a:latin typeface="Calibri"/>
              <a:cs typeface="Calibri"/>
            </a:endParaRPr>
          </a:p>
        </p:txBody>
      </p:sp>
      <p:sp>
        <p:nvSpPr>
          <p:cNvPr id="14" name="object 14"/>
          <p:cNvSpPr txBox="1"/>
          <p:nvPr/>
        </p:nvSpPr>
        <p:spPr>
          <a:xfrm>
            <a:off x="3094484" y="5973261"/>
            <a:ext cx="1440815" cy="436245"/>
          </a:xfrm>
          <a:prstGeom prst="rect">
            <a:avLst/>
          </a:prstGeom>
        </p:spPr>
        <p:txBody>
          <a:bodyPr vert="horz" wrap="square" lIns="0" tIns="13335" rIns="0" bIns="0" rtlCol="0">
            <a:spAutoFit/>
          </a:bodyPr>
          <a:lstStyle/>
          <a:p>
            <a:pPr marL="12700">
              <a:lnSpc>
                <a:spcPts val="1614"/>
              </a:lnSpc>
              <a:spcBef>
                <a:spcPts val="105"/>
              </a:spcBef>
            </a:pPr>
            <a:r>
              <a:rPr sz="1400" spc="-15" dirty="0">
                <a:solidFill>
                  <a:srgbClr val="CC0065"/>
                </a:solidFill>
                <a:latin typeface="SimSun"/>
                <a:cs typeface="SimSun"/>
              </a:rPr>
              <a:t>环境要求</a:t>
            </a:r>
            <a:endParaRPr sz="1400">
              <a:latin typeface="SimSun"/>
              <a:cs typeface="SimSun"/>
            </a:endParaRPr>
          </a:p>
          <a:p>
            <a:pPr marL="12700">
              <a:lnSpc>
                <a:spcPts val="1614"/>
              </a:lnSpc>
            </a:pPr>
            <a:r>
              <a:rPr sz="1400" spc="-35" dirty="0">
                <a:solidFill>
                  <a:srgbClr val="CC0065"/>
                </a:solidFill>
                <a:latin typeface="Calibri"/>
                <a:cs typeface="Calibri"/>
              </a:rPr>
              <a:t>Yêu</a:t>
            </a:r>
            <a:r>
              <a:rPr sz="1400" spc="-30" dirty="0">
                <a:solidFill>
                  <a:srgbClr val="CC0065"/>
                </a:solidFill>
                <a:latin typeface="Calibri"/>
                <a:cs typeface="Calibri"/>
              </a:rPr>
              <a:t> </a:t>
            </a:r>
            <a:r>
              <a:rPr sz="1400" dirty="0">
                <a:solidFill>
                  <a:srgbClr val="CC0065"/>
                </a:solidFill>
                <a:latin typeface="Calibri"/>
                <a:cs typeface="Calibri"/>
              </a:rPr>
              <a:t>cầu</a:t>
            </a:r>
            <a:r>
              <a:rPr sz="1400" spc="-40" dirty="0">
                <a:solidFill>
                  <a:srgbClr val="CC0065"/>
                </a:solidFill>
                <a:latin typeface="Calibri"/>
                <a:cs typeface="Calibri"/>
              </a:rPr>
              <a:t> </a:t>
            </a:r>
            <a:r>
              <a:rPr sz="1400" dirty="0">
                <a:solidFill>
                  <a:srgbClr val="CC0065"/>
                </a:solidFill>
                <a:latin typeface="Calibri"/>
                <a:cs typeface="Calibri"/>
              </a:rPr>
              <a:t>môi</a:t>
            </a:r>
            <a:r>
              <a:rPr sz="1400" spc="-20" dirty="0">
                <a:solidFill>
                  <a:srgbClr val="CC0065"/>
                </a:solidFill>
                <a:latin typeface="Calibri"/>
                <a:cs typeface="Calibri"/>
              </a:rPr>
              <a:t> </a:t>
            </a:r>
            <a:r>
              <a:rPr sz="1400" spc="-10" dirty="0">
                <a:solidFill>
                  <a:srgbClr val="CC0065"/>
                </a:solidFill>
                <a:latin typeface="Calibri"/>
                <a:cs typeface="Calibri"/>
              </a:rPr>
              <a:t>trường</a:t>
            </a:r>
            <a:endParaRPr sz="1400">
              <a:latin typeface="Calibri"/>
              <a:cs typeface="Calibri"/>
            </a:endParaRPr>
          </a:p>
        </p:txBody>
      </p:sp>
      <p:sp>
        <p:nvSpPr>
          <p:cNvPr id="15" name="object 15"/>
          <p:cNvSpPr txBox="1"/>
          <p:nvPr/>
        </p:nvSpPr>
        <p:spPr>
          <a:xfrm>
            <a:off x="3726310" y="3352543"/>
            <a:ext cx="843915" cy="492759"/>
          </a:xfrm>
          <a:prstGeom prst="rect">
            <a:avLst/>
          </a:prstGeom>
        </p:spPr>
        <p:txBody>
          <a:bodyPr vert="horz" wrap="square" lIns="0" tIns="12065" rIns="0" bIns="0" rtlCol="0">
            <a:spAutoFit/>
          </a:bodyPr>
          <a:lstStyle/>
          <a:p>
            <a:pPr marL="12700">
              <a:lnSpc>
                <a:spcPts val="1839"/>
              </a:lnSpc>
              <a:spcBef>
                <a:spcPts val="95"/>
              </a:spcBef>
            </a:pPr>
            <a:r>
              <a:rPr sz="1600" spc="-40" dirty="0">
                <a:solidFill>
                  <a:srgbClr val="BDD2F0"/>
                </a:solidFill>
                <a:latin typeface="SimSun"/>
                <a:cs typeface="SimSun"/>
              </a:rPr>
              <a:t>概念</a:t>
            </a:r>
            <a:endParaRPr sz="1600">
              <a:latin typeface="SimSun"/>
              <a:cs typeface="SimSun"/>
            </a:endParaRPr>
          </a:p>
          <a:p>
            <a:pPr marL="12700">
              <a:lnSpc>
                <a:spcPts val="1839"/>
              </a:lnSpc>
            </a:pPr>
            <a:r>
              <a:rPr sz="1600" dirty="0">
                <a:solidFill>
                  <a:srgbClr val="BDD2F0"/>
                </a:solidFill>
                <a:latin typeface="Calibri"/>
                <a:cs typeface="Calibri"/>
              </a:rPr>
              <a:t>Khái</a:t>
            </a:r>
            <a:r>
              <a:rPr sz="1600" spc="-40" dirty="0">
                <a:solidFill>
                  <a:srgbClr val="BDD2F0"/>
                </a:solidFill>
                <a:latin typeface="Calibri"/>
                <a:cs typeface="Calibri"/>
              </a:rPr>
              <a:t> </a:t>
            </a:r>
            <a:r>
              <a:rPr sz="1600" spc="-20" dirty="0">
                <a:solidFill>
                  <a:srgbClr val="BDD2F0"/>
                </a:solidFill>
                <a:latin typeface="Calibri"/>
                <a:cs typeface="Calibri"/>
              </a:rPr>
              <a:t>niệm</a:t>
            </a:r>
            <a:endParaRPr sz="1600">
              <a:latin typeface="Calibri"/>
              <a:cs typeface="Calibri"/>
            </a:endParaRPr>
          </a:p>
        </p:txBody>
      </p:sp>
      <p:sp>
        <p:nvSpPr>
          <p:cNvPr id="16" name="object 16"/>
          <p:cNvSpPr txBox="1"/>
          <p:nvPr/>
        </p:nvSpPr>
        <p:spPr>
          <a:xfrm>
            <a:off x="4685549" y="3381499"/>
            <a:ext cx="840740" cy="492759"/>
          </a:xfrm>
          <a:prstGeom prst="rect">
            <a:avLst/>
          </a:prstGeom>
        </p:spPr>
        <p:txBody>
          <a:bodyPr vert="horz" wrap="square" lIns="0" tIns="12065" rIns="0" bIns="0" rtlCol="0">
            <a:spAutoFit/>
          </a:bodyPr>
          <a:lstStyle/>
          <a:p>
            <a:pPr marL="12700">
              <a:lnSpc>
                <a:spcPts val="1839"/>
              </a:lnSpc>
              <a:spcBef>
                <a:spcPts val="95"/>
              </a:spcBef>
            </a:pPr>
            <a:r>
              <a:rPr sz="1600" spc="-40" dirty="0">
                <a:solidFill>
                  <a:srgbClr val="BDD2F0"/>
                </a:solidFill>
                <a:latin typeface="SimSun"/>
                <a:cs typeface="SimSun"/>
              </a:rPr>
              <a:t>产品</a:t>
            </a:r>
            <a:endParaRPr sz="1600">
              <a:latin typeface="SimSun"/>
              <a:cs typeface="SimSun"/>
            </a:endParaRPr>
          </a:p>
          <a:p>
            <a:pPr marL="12700">
              <a:lnSpc>
                <a:spcPts val="1839"/>
              </a:lnSpc>
            </a:pPr>
            <a:r>
              <a:rPr sz="1600" dirty="0">
                <a:solidFill>
                  <a:srgbClr val="BDD2F0"/>
                </a:solidFill>
                <a:latin typeface="Calibri"/>
                <a:cs typeface="Calibri"/>
              </a:rPr>
              <a:t>Sản</a:t>
            </a:r>
            <a:r>
              <a:rPr sz="1600" spc="-35" dirty="0">
                <a:solidFill>
                  <a:srgbClr val="BDD2F0"/>
                </a:solidFill>
                <a:latin typeface="Calibri"/>
                <a:cs typeface="Calibri"/>
              </a:rPr>
              <a:t> </a:t>
            </a:r>
            <a:r>
              <a:rPr sz="1600" spc="-20" dirty="0">
                <a:solidFill>
                  <a:srgbClr val="BDD2F0"/>
                </a:solidFill>
                <a:latin typeface="Calibri"/>
                <a:cs typeface="Calibri"/>
              </a:rPr>
              <a:t>phẩm</a:t>
            </a:r>
            <a:endParaRPr sz="1600">
              <a:latin typeface="Calibri"/>
              <a:cs typeface="Calibri"/>
            </a:endParaRPr>
          </a:p>
        </p:txBody>
      </p:sp>
      <p:sp>
        <p:nvSpPr>
          <p:cNvPr id="17" name="object 17"/>
          <p:cNvSpPr txBox="1"/>
          <p:nvPr/>
        </p:nvSpPr>
        <p:spPr>
          <a:xfrm>
            <a:off x="7152518" y="3704333"/>
            <a:ext cx="1660525" cy="436245"/>
          </a:xfrm>
          <a:prstGeom prst="rect">
            <a:avLst/>
          </a:prstGeom>
        </p:spPr>
        <p:txBody>
          <a:bodyPr vert="horz" wrap="square" lIns="0" tIns="13335" rIns="0" bIns="0" rtlCol="0">
            <a:spAutoFit/>
          </a:bodyPr>
          <a:lstStyle/>
          <a:p>
            <a:pPr marL="12700">
              <a:lnSpc>
                <a:spcPts val="1614"/>
              </a:lnSpc>
              <a:spcBef>
                <a:spcPts val="105"/>
              </a:spcBef>
            </a:pPr>
            <a:r>
              <a:rPr sz="1400" spc="-10" dirty="0">
                <a:solidFill>
                  <a:srgbClr val="CC0065"/>
                </a:solidFill>
                <a:latin typeface="SimSun"/>
                <a:cs typeface="SimSun"/>
              </a:rPr>
              <a:t>物料及供货商</a:t>
            </a:r>
            <a:endParaRPr sz="1400">
              <a:latin typeface="SimSun"/>
              <a:cs typeface="SimSun"/>
            </a:endParaRPr>
          </a:p>
          <a:p>
            <a:pPr marL="12700">
              <a:lnSpc>
                <a:spcPts val="1614"/>
              </a:lnSpc>
            </a:pPr>
            <a:r>
              <a:rPr sz="1400" spc="-20" dirty="0">
                <a:solidFill>
                  <a:srgbClr val="CC0065"/>
                </a:solidFill>
                <a:latin typeface="Calibri"/>
                <a:cs typeface="Calibri"/>
              </a:rPr>
              <a:t>Vật</a:t>
            </a:r>
            <a:r>
              <a:rPr sz="1400" spc="-30" dirty="0">
                <a:solidFill>
                  <a:srgbClr val="CC0065"/>
                </a:solidFill>
                <a:latin typeface="Calibri"/>
                <a:cs typeface="Calibri"/>
              </a:rPr>
              <a:t> </a:t>
            </a:r>
            <a:r>
              <a:rPr sz="1400" dirty="0">
                <a:solidFill>
                  <a:srgbClr val="CC0065"/>
                </a:solidFill>
                <a:latin typeface="Calibri"/>
                <a:cs typeface="Calibri"/>
              </a:rPr>
              <a:t>tư</a:t>
            </a:r>
            <a:r>
              <a:rPr sz="1400" spc="-45" dirty="0">
                <a:solidFill>
                  <a:srgbClr val="CC0065"/>
                </a:solidFill>
                <a:latin typeface="Calibri"/>
                <a:cs typeface="Calibri"/>
              </a:rPr>
              <a:t> </a:t>
            </a:r>
            <a:r>
              <a:rPr sz="1400" dirty="0">
                <a:solidFill>
                  <a:srgbClr val="CC0065"/>
                </a:solidFill>
                <a:latin typeface="Calibri"/>
                <a:cs typeface="Calibri"/>
              </a:rPr>
              <a:t>và</a:t>
            </a:r>
            <a:r>
              <a:rPr sz="1400" spc="-25" dirty="0">
                <a:solidFill>
                  <a:srgbClr val="CC0065"/>
                </a:solidFill>
                <a:latin typeface="Calibri"/>
                <a:cs typeface="Calibri"/>
              </a:rPr>
              <a:t> </a:t>
            </a:r>
            <a:r>
              <a:rPr sz="1400" dirty="0">
                <a:solidFill>
                  <a:srgbClr val="CC0065"/>
                </a:solidFill>
                <a:latin typeface="Calibri"/>
                <a:cs typeface="Calibri"/>
              </a:rPr>
              <a:t>nhà</a:t>
            </a:r>
            <a:r>
              <a:rPr sz="1400" spc="-25" dirty="0">
                <a:solidFill>
                  <a:srgbClr val="CC0065"/>
                </a:solidFill>
                <a:latin typeface="Calibri"/>
                <a:cs typeface="Calibri"/>
              </a:rPr>
              <a:t> </a:t>
            </a:r>
            <a:r>
              <a:rPr sz="1400" dirty="0">
                <a:solidFill>
                  <a:srgbClr val="CC0065"/>
                </a:solidFill>
                <a:latin typeface="Calibri"/>
                <a:cs typeface="Calibri"/>
              </a:rPr>
              <a:t>cung</a:t>
            </a:r>
            <a:r>
              <a:rPr sz="1400" spc="-30" dirty="0">
                <a:solidFill>
                  <a:srgbClr val="CC0065"/>
                </a:solidFill>
                <a:latin typeface="Calibri"/>
                <a:cs typeface="Calibri"/>
              </a:rPr>
              <a:t> </a:t>
            </a:r>
            <a:r>
              <a:rPr sz="1400" spc="-25" dirty="0">
                <a:solidFill>
                  <a:srgbClr val="CC0065"/>
                </a:solidFill>
                <a:latin typeface="Calibri"/>
                <a:cs typeface="Calibri"/>
              </a:rPr>
              <a:t>cấp</a:t>
            </a:r>
            <a:endParaRPr sz="1400">
              <a:latin typeface="Calibri"/>
              <a:cs typeface="Calibri"/>
            </a:endParaRPr>
          </a:p>
        </p:txBody>
      </p:sp>
      <p:sp>
        <p:nvSpPr>
          <p:cNvPr id="18" name="object 18"/>
          <p:cNvSpPr txBox="1"/>
          <p:nvPr/>
        </p:nvSpPr>
        <p:spPr>
          <a:xfrm>
            <a:off x="6865371" y="4829935"/>
            <a:ext cx="1530985" cy="436245"/>
          </a:xfrm>
          <a:prstGeom prst="rect">
            <a:avLst/>
          </a:prstGeom>
        </p:spPr>
        <p:txBody>
          <a:bodyPr vert="horz" wrap="square" lIns="0" tIns="13335" rIns="0" bIns="0" rtlCol="0">
            <a:spAutoFit/>
          </a:bodyPr>
          <a:lstStyle/>
          <a:p>
            <a:pPr marL="12700">
              <a:lnSpc>
                <a:spcPts val="1614"/>
              </a:lnSpc>
              <a:spcBef>
                <a:spcPts val="105"/>
              </a:spcBef>
            </a:pPr>
            <a:r>
              <a:rPr sz="1400" spc="-15" dirty="0">
                <a:solidFill>
                  <a:srgbClr val="3232FF"/>
                </a:solidFill>
                <a:latin typeface="SimSun"/>
                <a:cs typeface="SimSun"/>
              </a:rPr>
              <a:t>实验结果</a:t>
            </a:r>
            <a:endParaRPr sz="1400">
              <a:latin typeface="SimSun"/>
              <a:cs typeface="SimSun"/>
            </a:endParaRPr>
          </a:p>
          <a:p>
            <a:pPr marL="12700">
              <a:lnSpc>
                <a:spcPts val="1614"/>
              </a:lnSpc>
            </a:pPr>
            <a:r>
              <a:rPr sz="1400" dirty="0">
                <a:solidFill>
                  <a:srgbClr val="3232FF"/>
                </a:solidFill>
                <a:latin typeface="Calibri"/>
                <a:cs typeface="Calibri"/>
              </a:rPr>
              <a:t>Kết</a:t>
            </a:r>
            <a:r>
              <a:rPr sz="1400" spc="-35" dirty="0">
                <a:solidFill>
                  <a:srgbClr val="3232FF"/>
                </a:solidFill>
                <a:latin typeface="Calibri"/>
                <a:cs typeface="Calibri"/>
              </a:rPr>
              <a:t> </a:t>
            </a:r>
            <a:r>
              <a:rPr sz="1400" dirty="0">
                <a:solidFill>
                  <a:srgbClr val="3232FF"/>
                </a:solidFill>
                <a:latin typeface="Calibri"/>
                <a:cs typeface="Calibri"/>
              </a:rPr>
              <a:t>quả</a:t>
            </a:r>
            <a:r>
              <a:rPr sz="1400" spc="-25" dirty="0">
                <a:solidFill>
                  <a:srgbClr val="3232FF"/>
                </a:solidFill>
                <a:latin typeface="Calibri"/>
                <a:cs typeface="Calibri"/>
              </a:rPr>
              <a:t> </a:t>
            </a:r>
            <a:r>
              <a:rPr sz="1400" dirty="0">
                <a:solidFill>
                  <a:srgbClr val="3232FF"/>
                </a:solidFill>
                <a:latin typeface="Calibri"/>
                <a:cs typeface="Calibri"/>
              </a:rPr>
              <a:t>thực</a:t>
            </a:r>
            <a:r>
              <a:rPr sz="1400" spc="-45" dirty="0">
                <a:solidFill>
                  <a:srgbClr val="3232FF"/>
                </a:solidFill>
                <a:latin typeface="Calibri"/>
                <a:cs typeface="Calibri"/>
              </a:rPr>
              <a:t> </a:t>
            </a:r>
            <a:r>
              <a:rPr sz="1400" spc="-10" dirty="0">
                <a:solidFill>
                  <a:srgbClr val="3232FF"/>
                </a:solidFill>
                <a:latin typeface="Calibri"/>
                <a:cs typeface="Calibri"/>
              </a:rPr>
              <a:t>nghiệm</a:t>
            </a:r>
            <a:endParaRPr sz="1400">
              <a:latin typeface="Calibri"/>
              <a:cs typeface="Calibri"/>
            </a:endParaRPr>
          </a:p>
        </p:txBody>
      </p:sp>
      <p:sp>
        <p:nvSpPr>
          <p:cNvPr id="19" name="object 19"/>
          <p:cNvSpPr txBox="1"/>
          <p:nvPr/>
        </p:nvSpPr>
        <p:spPr>
          <a:xfrm>
            <a:off x="4988817" y="5851036"/>
            <a:ext cx="595630" cy="368300"/>
          </a:xfrm>
          <a:prstGeom prst="rect">
            <a:avLst/>
          </a:prstGeom>
        </p:spPr>
        <p:txBody>
          <a:bodyPr vert="horz" wrap="square" lIns="0" tIns="12065" rIns="0" bIns="0" rtlCol="0">
            <a:spAutoFit/>
          </a:bodyPr>
          <a:lstStyle/>
          <a:p>
            <a:pPr marL="12700">
              <a:lnSpc>
                <a:spcPct val="100000"/>
              </a:lnSpc>
              <a:spcBef>
                <a:spcPts val="95"/>
              </a:spcBef>
            </a:pPr>
            <a:r>
              <a:rPr sz="2250" b="1" spc="-25" dirty="0">
                <a:solidFill>
                  <a:srgbClr val="3232FF"/>
                </a:solidFill>
                <a:latin typeface="Arial"/>
                <a:cs typeface="Arial"/>
              </a:rPr>
              <a:t>……</a:t>
            </a:r>
            <a:endParaRPr sz="2250">
              <a:latin typeface="Arial"/>
              <a:cs typeface="Arial"/>
            </a:endParaRPr>
          </a:p>
        </p:txBody>
      </p:sp>
      <p:sp>
        <p:nvSpPr>
          <p:cNvPr id="20" name="object 20"/>
          <p:cNvSpPr txBox="1"/>
          <p:nvPr/>
        </p:nvSpPr>
        <p:spPr>
          <a:xfrm>
            <a:off x="6384421" y="5757162"/>
            <a:ext cx="1221105" cy="436245"/>
          </a:xfrm>
          <a:prstGeom prst="rect">
            <a:avLst/>
          </a:prstGeom>
        </p:spPr>
        <p:txBody>
          <a:bodyPr vert="horz" wrap="square" lIns="0" tIns="13335" rIns="0" bIns="0" rtlCol="0">
            <a:spAutoFit/>
          </a:bodyPr>
          <a:lstStyle/>
          <a:p>
            <a:pPr marL="12700">
              <a:lnSpc>
                <a:spcPts val="1614"/>
              </a:lnSpc>
              <a:spcBef>
                <a:spcPts val="105"/>
              </a:spcBef>
            </a:pPr>
            <a:r>
              <a:rPr sz="1400" spc="-15" dirty="0">
                <a:solidFill>
                  <a:srgbClr val="CC0065"/>
                </a:solidFill>
                <a:latin typeface="SimSun"/>
                <a:cs typeface="SimSun"/>
              </a:rPr>
              <a:t>设备能力</a:t>
            </a:r>
            <a:endParaRPr sz="1400">
              <a:latin typeface="SimSun"/>
              <a:cs typeface="SimSun"/>
            </a:endParaRPr>
          </a:p>
          <a:p>
            <a:pPr marL="12700">
              <a:lnSpc>
                <a:spcPts val="1614"/>
              </a:lnSpc>
            </a:pPr>
            <a:r>
              <a:rPr sz="1400" dirty="0">
                <a:solidFill>
                  <a:srgbClr val="CC0065"/>
                </a:solidFill>
                <a:latin typeface="Calibri"/>
                <a:cs typeface="Calibri"/>
              </a:rPr>
              <a:t>Năng</a:t>
            </a:r>
            <a:r>
              <a:rPr sz="1400" spc="-35" dirty="0">
                <a:solidFill>
                  <a:srgbClr val="CC0065"/>
                </a:solidFill>
                <a:latin typeface="Calibri"/>
                <a:cs typeface="Calibri"/>
              </a:rPr>
              <a:t> </a:t>
            </a:r>
            <a:r>
              <a:rPr sz="1400" dirty="0">
                <a:solidFill>
                  <a:srgbClr val="CC0065"/>
                </a:solidFill>
                <a:latin typeface="Calibri"/>
                <a:cs typeface="Calibri"/>
              </a:rPr>
              <a:t>lực</a:t>
            </a:r>
            <a:r>
              <a:rPr sz="1400" spc="-50" dirty="0">
                <a:solidFill>
                  <a:srgbClr val="CC0065"/>
                </a:solidFill>
                <a:latin typeface="Calibri"/>
                <a:cs typeface="Calibri"/>
              </a:rPr>
              <a:t> </a:t>
            </a:r>
            <a:r>
              <a:rPr sz="1400" dirty="0">
                <a:solidFill>
                  <a:srgbClr val="CC0065"/>
                </a:solidFill>
                <a:latin typeface="Calibri"/>
                <a:cs typeface="Calibri"/>
              </a:rPr>
              <a:t>thiết</a:t>
            </a:r>
            <a:r>
              <a:rPr sz="1400" spc="-10" dirty="0">
                <a:solidFill>
                  <a:srgbClr val="CC0065"/>
                </a:solidFill>
                <a:latin typeface="Calibri"/>
                <a:cs typeface="Calibri"/>
              </a:rPr>
              <a:t> </a:t>
            </a:r>
            <a:r>
              <a:rPr sz="1400" spc="-25" dirty="0">
                <a:solidFill>
                  <a:srgbClr val="CC0065"/>
                </a:solidFill>
                <a:latin typeface="Calibri"/>
                <a:cs typeface="Calibri"/>
              </a:rPr>
              <a:t>bị</a:t>
            </a:r>
            <a:endParaRPr sz="1400">
              <a:latin typeface="Calibri"/>
              <a:cs typeface="Calibri"/>
            </a:endParaRPr>
          </a:p>
        </p:txBody>
      </p:sp>
      <p:pic>
        <p:nvPicPr>
          <p:cNvPr id="21" name="object 21"/>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p:nvPr/>
        </p:nvSpPr>
        <p:spPr>
          <a:xfrm>
            <a:off x="2424431" y="142996"/>
            <a:ext cx="5194300" cy="534670"/>
          </a:xfrm>
          <a:prstGeom prst="rect">
            <a:avLst/>
          </a:prstGeom>
        </p:spPr>
        <p:txBody>
          <a:bodyPr vert="horz" wrap="square" lIns="0" tIns="16510" rIns="0" bIns="0" rtlCol="0">
            <a:spAutoFit/>
          </a:bodyPr>
          <a:lstStyle/>
          <a:p>
            <a:pPr marL="12700">
              <a:lnSpc>
                <a:spcPct val="100000"/>
              </a:lnSpc>
              <a:spcBef>
                <a:spcPts val="130"/>
              </a:spcBef>
            </a:pPr>
            <a:r>
              <a:rPr sz="1650" b="1" dirty="0">
                <a:latin typeface="Arial"/>
                <a:cs typeface="Arial"/>
              </a:rPr>
              <a:t>7.3.6</a:t>
            </a:r>
            <a:r>
              <a:rPr sz="1650" spc="165" dirty="0">
                <a:latin typeface="Times New Roman"/>
                <a:cs typeface="Times New Roman"/>
              </a:rPr>
              <a:t> </a:t>
            </a:r>
            <a:r>
              <a:rPr sz="1650" spc="-35" dirty="0">
                <a:latin typeface="SimSun"/>
                <a:cs typeface="SimSun"/>
              </a:rPr>
              <a:t>设计与开发验证 </a:t>
            </a:r>
            <a:r>
              <a:rPr sz="1650" b="1" spc="-10" dirty="0">
                <a:latin typeface="Arial"/>
                <a:cs typeface="Arial"/>
              </a:rPr>
              <a:t>(Verification)</a:t>
            </a:r>
            <a:endParaRPr sz="1650">
              <a:latin typeface="Arial"/>
              <a:cs typeface="Arial"/>
            </a:endParaRPr>
          </a:p>
          <a:p>
            <a:pPr marL="12700">
              <a:lnSpc>
                <a:spcPct val="100000"/>
              </a:lnSpc>
              <a:spcBef>
                <a:spcPts val="10"/>
              </a:spcBef>
            </a:pPr>
            <a:r>
              <a:rPr sz="1650" b="1" dirty="0">
                <a:latin typeface="Arial"/>
                <a:cs typeface="Arial"/>
              </a:rPr>
              <a:t>7.3.6</a:t>
            </a:r>
            <a:r>
              <a:rPr sz="1650" spc="70" dirty="0">
                <a:latin typeface="Times New Roman"/>
                <a:cs typeface="Times New Roman"/>
              </a:rPr>
              <a:t> </a:t>
            </a:r>
            <a:r>
              <a:rPr sz="1650" b="1" dirty="0">
                <a:latin typeface="Arial"/>
                <a:cs typeface="Arial"/>
              </a:rPr>
              <a:t>Thẩm</a:t>
            </a:r>
            <a:r>
              <a:rPr sz="1650" b="1" spc="25" dirty="0">
                <a:latin typeface="Arial"/>
                <a:cs typeface="Arial"/>
              </a:rPr>
              <a:t> </a:t>
            </a:r>
            <a:r>
              <a:rPr sz="1650" b="1" dirty="0">
                <a:latin typeface="Arial"/>
                <a:cs typeface="Arial"/>
              </a:rPr>
              <a:t>định</a:t>
            </a:r>
            <a:r>
              <a:rPr sz="1650" b="1" spc="30" dirty="0">
                <a:latin typeface="Arial"/>
                <a:cs typeface="Arial"/>
              </a:rPr>
              <a:t> </a:t>
            </a:r>
            <a:r>
              <a:rPr sz="1650" b="1" dirty="0">
                <a:latin typeface="Arial"/>
                <a:cs typeface="Arial"/>
              </a:rPr>
              <a:t>Thiết</a:t>
            </a:r>
            <a:r>
              <a:rPr sz="1650" b="1" spc="35" dirty="0">
                <a:latin typeface="Arial"/>
                <a:cs typeface="Arial"/>
              </a:rPr>
              <a:t> </a:t>
            </a:r>
            <a:r>
              <a:rPr sz="1650" b="1" dirty="0">
                <a:latin typeface="Arial"/>
                <a:cs typeface="Arial"/>
              </a:rPr>
              <a:t>kế</a:t>
            </a:r>
            <a:r>
              <a:rPr sz="1650" b="1" spc="55" dirty="0">
                <a:latin typeface="Arial"/>
                <a:cs typeface="Arial"/>
              </a:rPr>
              <a:t> </a:t>
            </a:r>
            <a:r>
              <a:rPr sz="1650" b="1" dirty="0">
                <a:latin typeface="Arial"/>
                <a:cs typeface="Arial"/>
              </a:rPr>
              <a:t>và</a:t>
            </a:r>
            <a:r>
              <a:rPr sz="1650" spc="105" dirty="0">
                <a:latin typeface="Times New Roman"/>
                <a:cs typeface="Times New Roman"/>
              </a:rPr>
              <a:t> </a:t>
            </a:r>
            <a:r>
              <a:rPr sz="1650" b="1" dirty="0">
                <a:latin typeface="Arial"/>
                <a:cs typeface="Arial"/>
              </a:rPr>
              <a:t>Phát</a:t>
            </a:r>
            <a:r>
              <a:rPr sz="1650" spc="110" dirty="0">
                <a:latin typeface="Times New Roman"/>
                <a:cs typeface="Times New Roman"/>
              </a:rPr>
              <a:t> </a:t>
            </a:r>
            <a:r>
              <a:rPr sz="1650" b="1" dirty="0">
                <a:latin typeface="Arial"/>
                <a:cs typeface="Arial"/>
              </a:rPr>
              <a:t>triển</a:t>
            </a:r>
            <a:r>
              <a:rPr sz="1650" b="1" spc="45" dirty="0">
                <a:latin typeface="Arial"/>
                <a:cs typeface="Arial"/>
              </a:rPr>
              <a:t> </a:t>
            </a:r>
            <a:r>
              <a:rPr sz="1650" b="1" spc="-10" dirty="0">
                <a:latin typeface="Arial"/>
                <a:cs typeface="Arial"/>
              </a:rPr>
              <a:t>(Verification)</a:t>
            </a:r>
            <a:endParaRPr sz="1650">
              <a:latin typeface="Arial"/>
              <a:cs typeface="Arial"/>
            </a:endParaRPr>
          </a:p>
        </p:txBody>
      </p:sp>
      <p:sp>
        <p:nvSpPr>
          <p:cNvPr id="4" name="object 4"/>
          <p:cNvSpPr txBox="1"/>
          <p:nvPr/>
        </p:nvSpPr>
        <p:spPr>
          <a:xfrm>
            <a:off x="547822" y="2121149"/>
            <a:ext cx="6235700" cy="2571115"/>
          </a:xfrm>
          <a:prstGeom prst="rect">
            <a:avLst/>
          </a:prstGeom>
        </p:spPr>
        <p:txBody>
          <a:bodyPr vert="horz" wrap="square" lIns="0" tIns="16510" rIns="0" bIns="0" rtlCol="0">
            <a:spAutoFit/>
          </a:bodyPr>
          <a:lstStyle/>
          <a:p>
            <a:pPr marL="12700">
              <a:lnSpc>
                <a:spcPts val="1920"/>
              </a:lnSpc>
              <a:spcBef>
                <a:spcPts val="130"/>
              </a:spcBef>
            </a:pPr>
            <a:r>
              <a:rPr sz="1650" dirty="0">
                <a:latin typeface="SimSun"/>
                <a:cs typeface="SimSun"/>
              </a:rPr>
              <a:t>验证活动应包括（针对样品或样机</a:t>
            </a:r>
            <a:r>
              <a:rPr sz="1650" spc="-25" dirty="0">
                <a:latin typeface="SimSun"/>
                <a:cs typeface="SimSun"/>
              </a:rPr>
              <a:t>）:</a:t>
            </a:r>
            <a:endParaRPr sz="1650">
              <a:latin typeface="SimSun"/>
              <a:cs typeface="SimSun"/>
            </a:endParaRPr>
          </a:p>
          <a:p>
            <a:pPr marL="12700">
              <a:lnSpc>
                <a:spcPts val="1920"/>
              </a:lnSpc>
            </a:pPr>
            <a:r>
              <a:rPr sz="1650" dirty="0">
                <a:latin typeface="Calibri"/>
                <a:cs typeface="Calibri"/>
              </a:rPr>
              <a:t>Các</a:t>
            </a:r>
            <a:r>
              <a:rPr sz="1650" spc="30" dirty="0">
                <a:latin typeface="Calibri"/>
                <a:cs typeface="Calibri"/>
              </a:rPr>
              <a:t> </a:t>
            </a:r>
            <a:r>
              <a:rPr sz="1650" dirty="0">
                <a:latin typeface="Calibri"/>
                <a:cs typeface="Calibri"/>
              </a:rPr>
              <a:t>hoạt</a:t>
            </a:r>
            <a:r>
              <a:rPr sz="1650" spc="35" dirty="0">
                <a:latin typeface="Calibri"/>
                <a:cs typeface="Calibri"/>
              </a:rPr>
              <a:t> </a:t>
            </a:r>
            <a:r>
              <a:rPr sz="1650" dirty="0">
                <a:latin typeface="Calibri"/>
                <a:cs typeface="Calibri"/>
              </a:rPr>
              <a:t>động</a:t>
            </a:r>
            <a:r>
              <a:rPr sz="1650" spc="35" dirty="0">
                <a:latin typeface="Calibri"/>
                <a:cs typeface="Calibri"/>
              </a:rPr>
              <a:t> </a:t>
            </a:r>
            <a:r>
              <a:rPr sz="1650" dirty="0">
                <a:latin typeface="Calibri"/>
                <a:cs typeface="Calibri"/>
              </a:rPr>
              <a:t>thẩm</a:t>
            </a:r>
            <a:r>
              <a:rPr sz="1650" spc="15" dirty="0">
                <a:latin typeface="Calibri"/>
                <a:cs typeface="Calibri"/>
              </a:rPr>
              <a:t> </a:t>
            </a:r>
            <a:r>
              <a:rPr sz="1650" dirty="0">
                <a:latin typeface="Calibri"/>
                <a:cs typeface="Calibri"/>
              </a:rPr>
              <a:t>định</a:t>
            </a:r>
            <a:r>
              <a:rPr sz="1650" spc="35" dirty="0">
                <a:latin typeface="Calibri"/>
                <a:cs typeface="Calibri"/>
              </a:rPr>
              <a:t> </a:t>
            </a:r>
            <a:r>
              <a:rPr sz="1650" dirty="0">
                <a:latin typeface="Calibri"/>
                <a:cs typeface="Calibri"/>
              </a:rPr>
              <a:t>nên</a:t>
            </a:r>
            <a:r>
              <a:rPr sz="1650" spc="40" dirty="0">
                <a:latin typeface="Calibri"/>
                <a:cs typeface="Calibri"/>
              </a:rPr>
              <a:t> </a:t>
            </a:r>
            <a:r>
              <a:rPr sz="1650" dirty="0">
                <a:latin typeface="Calibri"/>
                <a:cs typeface="Calibri"/>
              </a:rPr>
              <a:t>bao</a:t>
            </a:r>
            <a:r>
              <a:rPr sz="1650" spc="35" dirty="0">
                <a:latin typeface="Calibri"/>
                <a:cs typeface="Calibri"/>
              </a:rPr>
              <a:t> </a:t>
            </a:r>
            <a:r>
              <a:rPr sz="1650" dirty="0">
                <a:latin typeface="Calibri"/>
                <a:cs typeface="Calibri"/>
              </a:rPr>
              <a:t>gồm</a:t>
            </a:r>
            <a:r>
              <a:rPr sz="1650" spc="25" dirty="0">
                <a:latin typeface="Calibri"/>
                <a:cs typeface="Calibri"/>
              </a:rPr>
              <a:t> </a:t>
            </a:r>
            <a:r>
              <a:rPr sz="1650" dirty="0">
                <a:latin typeface="Calibri"/>
                <a:cs typeface="Calibri"/>
              </a:rPr>
              <a:t>(đối</a:t>
            </a:r>
            <a:r>
              <a:rPr sz="1650" spc="55" dirty="0">
                <a:latin typeface="Calibri"/>
                <a:cs typeface="Calibri"/>
              </a:rPr>
              <a:t> </a:t>
            </a:r>
            <a:r>
              <a:rPr sz="1650" dirty="0">
                <a:latin typeface="Calibri"/>
                <a:cs typeface="Calibri"/>
              </a:rPr>
              <a:t>với</a:t>
            </a:r>
            <a:r>
              <a:rPr sz="1650" spc="40" dirty="0">
                <a:latin typeface="Calibri"/>
                <a:cs typeface="Calibri"/>
              </a:rPr>
              <a:t> </a:t>
            </a:r>
            <a:r>
              <a:rPr sz="1650" dirty="0">
                <a:latin typeface="Calibri"/>
                <a:cs typeface="Calibri"/>
              </a:rPr>
              <a:t>mẫu</a:t>
            </a:r>
            <a:r>
              <a:rPr sz="1650" spc="20" dirty="0">
                <a:latin typeface="Calibri"/>
                <a:cs typeface="Calibri"/>
              </a:rPr>
              <a:t> </a:t>
            </a:r>
            <a:r>
              <a:rPr sz="1650" dirty="0">
                <a:latin typeface="Calibri"/>
                <a:cs typeface="Calibri"/>
              </a:rPr>
              <a:t>hoặc</a:t>
            </a:r>
            <a:r>
              <a:rPr sz="1650" spc="30" dirty="0">
                <a:latin typeface="Calibri"/>
                <a:cs typeface="Calibri"/>
              </a:rPr>
              <a:t> </a:t>
            </a:r>
            <a:r>
              <a:rPr sz="1650" dirty="0">
                <a:latin typeface="Calibri"/>
                <a:cs typeface="Calibri"/>
              </a:rPr>
              <a:t>nguyên</a:t>
            </a:r>
            <a:r>
              <a:rPr sz="1650" spc="45" dirty="0">
                <a:latin typeface="Calibri"/>
                <a:cs typeface="Calibri"/>
              </a:rPr>
              <a:t> </a:t>
            </a:r>
            <a:r>
              <a:rPr sz="1650" spc="-10" dirty="0">
                <a:latin typeface="Calibri"/>
                <a:cs typeface="Calibri"/>
              </a:rPr>
              <a:t>mẫu):</a:t>
            </a:r>
            <a:endParaRPr sz="1650">
              <a:latin typeface="Calibri"/>
              <a:cs typeface="Calibri"/>
            </a:endParaRPr>
          </a:p>
          <a:p>
            <a:pPr marL="241300">
              <a:lnSpc>
                <a:spcPts val="1625"/>
              </a:lnSpc>
              <a:spcBef>
                <a:spcPts val="310"/>
              </a:spcBef>
            </a:pPr>
            <a:r>
              <a:rPr sz="1400" spc="-15" dirty="0">
                <a:latin typeface="SimSun"/>
                <a:cs typeface="SimSun"/>
              </a:rPr>
              <a:t>产品性能</a:t>
            </a:r>
            <a:endParaRPr sz="1400">
              <a:latin typeface="SimSun"/>
              <a:cs typeface="SimSun"/>
            </a:endParaRPr>
          </a:p>
          <a:p>
            <a:pPr marL="241300">
              <a:lnSpc>
                <a:spcPts val="1565"/>
              </a:lnSpc>
            </a:pPr>
            <a:r>
              <a:rPr sz="1400" dirty="0">
                <a:latin typeface="Calibri"/>
                <a:cs typeface="Calibri"/>
              </a:rPr>
              <a:t>Hiệu</a:t>
            </a:r>
            <a:r>
              <a:rPr sz="1400" spc="-40" dirty="0">
                <a:latin typeface="Calibri"/>
                <a:cs typeface="Calibri"/>
              </a:rPr>
              <a:t> </a:t>
            </a:r>
            <a:r>
              <a:rPr sz="1400" dirty="0">
                <a:latin typeface="Calibri"/>
                <a:cs typeface="Calibri"/>
              </a:rPr>
              <a:t>suất</a:t>
            </a:r>
            <a:r>
              <a:rPr sz="1400" spc="-35" dirty="0">
                <a:latin typeface="Calibri"/>
                <a:cs typeface="Calibri"/>
              </a:rPr>
              <a:t> </a:t>
            </a:r>
            <a:r>
              <a:rPr sz="1400" dirty="0">
                <a:latin typeface="Calibri"/>
                <a:cs typeface="Calibri"/>
              </a:rPr>
              <a:t>sản</a:t>
            </a:r>
            <a:r>
              <a:rPr sz="1400" spc="-45" dirty="0">
                <a:latin typeface="Calibri"/>
                <a:cs typeface="Calibri"/>
              </a:rPr>
              <a:t> </a:t>
            </a:r>
            <a:r>
              <a:rPr sz="1400" spc="-20" dirty="0">
                <a:latin typeface="Calibri"/>
                <a:cs typeface="Calibri"/>
              </a:rPr>
              <a:t>phẩm</a:t>
            </a:r>
            <a:endParaRPr sz="1400">
              <a:latin typeface="Calibri"/>
              <a:cs typeface="Calibri"/>
            </a:endParaRPr>
          </a:p>
          <a:p>
            <a:pPr marL="241300">
              <a:lnSpc>
                <a:spcPts val="1565"/>
              </a:lnSpc>
            </a:pPr>
            <a:r>
              <a:rPr sz="1400" spc="-10" dirty="0">
                <a:latin typeface="SimSun"/>
                <a:cs typeface="SimSun"/>
              </a:rPr>
              <a:t>产品安全性</a:t>
            </a:r>
            <a:endParaRPr sz="1400">
              <a:latin typeface="SimSun"/>
              <a:cs typeface="SimSun"/>
            </a:endParaRPr>
          </a:p>
          <a:p>
            <a:pPr marL="241300">
              <a:lnSpc>
                <a:spcPts val="1560"/>
              </a:lnSpc>
            </a:pPr>
            <a:r>
              <a:rPr sz="1400" dirty="0">
                <a:latin typeface="Calibri"/>
                <a:cs typeface="Calibri"/>
              </a:rPr>
              <a:t>Tính</a:t>
            </a:r>
            <a:r>
              <a:rPr sz="1400" spc="-30" dirty="0">
                <a:latin typeface="Calibri"/>
                <a:cs typeface="Calibri"/>
              </a:rPr>
              <a:t> </a:t>
            </a:r>
            <a:r>
              <a:rPr sz="1400" dirty="0">
                <a:latin typeface="Calibri"/>
                <a:cs typeface="Calibri"/>
              </a:rPr>
              <a:t>an</a:t>
            </a:r>
            <a:r>
              <a:rPr sz="1400" spc="-25" dirty="0">
                <a:latin typeface="Calibri"/>
                <a:cs typeface="Calibri"/>
              </a:rPr>
              <a:t> </a:t>
            </a:r>
            <a:r>
              <a:rPr sz="1400" dirty="0">
                <a:latin typeface="Calibri"/>
                <a:cs typeface="Calibri"/>
              </a:rPr>
              <a:t>toàn</a:t>
            </a:r>
            <a:r>
              <a:rPr sz="1400" spc="-25" dirty="0">
                <a:latin typeface="Calibri"/>
                <a:cs typeface="Calibri"/>
              </a:rPr>
              <a:t> </a:t>
            </a:r>
            <a:r>
              <a:rPr sz="1400" dirty="0">
                <a:latin typeface="Calibri"/>
                <a:cs typeface="Calibri"/>
              </a:rPr>
              <a:t>của</a:t>
            </a:r>
            <a:r>
              <a:rPr sz="1400" spc="-30" dirty="0">
                <a:latin typeface="Calibri"/>
                <a:cs typeface="Calibri"/>
              </a:rPr>
              <a:t> </a:t>
            </a:r>
            <a:r>
              <a:rPr sz="1400" dirty="0">
                <a:latin typeface="Calibri"/>
                <a:cs typeface="Calibri"/>
              </a:rPr>
              <a:t>sản</a:t>
            </a:r>
            <a:r>
              <a:rPr sz="1400" spc="-20" dirty="0">
                <a:latin typeface="Calibri"/>
                <a:cs typeface="Calibri"/>
              </a:rPr>
              <a:t> phẩm</a:t>
            </a:r>
            <a:endParaRPr sz="1400">
              <a:latin typeface="Calibri"/>
              <a:cs typeface="Calibri"/>
            </a:endParaRPr>
          </a:p>
          <a:p>
            <a:pPr marL="241300">
              <a:lnSpc>
                <a:spcPts val="1565"/>
              </a:lnSpc>
            </a:pPr>
            <a:r>
              <a:rPr sz="1400" spc="-20" dirty="0">
                <a:latin typeface="SimSun"/>
                <a:cs typeface="SimSun"/>
              </a:rPr>
              <a:t>有效期试验</a:t>
            </a:r>
            <a:endParaRPr sz="1400">
              <a:latin typeface="SimSun"/>
              <a:cs typeface="SimSun"/>
            </a:endParaRPr>
          </a:p>
          <a:p>
            <a:pPr marL="241300">
              <a:lnSpc>
                <a:spcPts val="1565"/>
              </a:lnSpc>
            </a:pPr>
            <a:r>
              <a:rPr sz="1400" dirty="0">
                <a:latin typeface="Calibri"/>
                <a:cs typeface="Calibri"/>
              </a:rPr>
              <a:t>Thử</a:t>
            </a:r>
            <a:r>
              <a:rPr sz="1400" spc="-30" dirty="0">
                <a:latin typeface="Calibri"/>
                <a:cs typeface="Calibri"/>
              </a:rPr>
              <a:t> </a:t>
            </a:r>
            <a:r>
              <a:rPr sz="1400" dirty="0">
                <a:latin typeface="Calibri"/>
                <a:cs typeface="Calibri"/>
              </a:rPr>
              <a:t>nghiệm</a:t>
            </a:r>
            <a:r>
              <a:rPr sz="1400" spc="-30" dirty="0">
                <a:latin typeface="Calibri"/>
                <a:cs typeface="Calibri"/>
              </a:rPr>
              <a:t> </a:t>
            </a:r>
            <a:r>
              <a:rPr sz="1400" dirty="0">
                <a:latin typeface="Calibri"/>
                <a:cs typeface="Calibri"/>
              </a:rPr>
              <a:t>thời</a:t>
            </a:r>
            <a:r>
              <a:rPr sz="1400" spc="-20" dirty="0">
                <a:latin typeface="Calibri"/>
                <a:cs typeface="Calibri"/>
              </a:rPr>
              <a:t> </a:t>
            </a:r>
            <a:r>
              <a:rPr sz="1400" dirty="0">
                <a:latin typeface="Calibri"/>
                <a:cs typeface="Calibri"/>
              </a:rPr>
              <a:t>hạn</a:t>
            </a:r>
            <a:r>
              <a:rPr sz="1400" spc="-25" dirty="0">
                <a:latin typeface="Calibri"/>
                <a:cs typeface="Calibri"/>
              </a:rPr>
              <a:t> </a:t>
            </a:r>
            <a:r>
              <a:rPr sz="1400" dirty="0">
                <a:latin typeface="Calibri"/>
                <a:cs typeface="Calibri"/>
              </a:rPr>
              <a:t>sử</a:t>
            </a:r>
            <a:r>
              <a:rPr sz="1400" spc="-35" dirty="0">
                <a:latin typeface="Calibri"/>
                <a:cs typeface="Calibri"/>
              </a:rPr>
              <a:t> </a:t>
            </a:r>
            <a:r>
              <a:rPr sz="1400" spc="-20" dirty="0">
                <a:latin typeface="Calibri"/>
                <a:cs typeface="Calibri"/>
              </a:rPr>
              <a:t>dụng</a:t>
            </a:r>
            <a:endParaRPr sz="1400">
              <a:latin typeface="Calibri"/>
              <a:cs typeface="Calibri"/>
            </a:endParaRPr>
          </a:p>
          <a:p>
            <a:pPr marL="241300">
              <a:lnSpc>
                <a:spcPts val="1565"/>
              </a:lnSpc>
            </a:pPr>
            <a:r>
              <a:rPr sz="1400" spc="-10" dirty="0">
                <a:latin typeface="SimSun"/>
                <a:cs typeface="SimSun"/>
              </a:rPr>
              <a:t>运输模拟试验</a:t>
            </a:r>
            <a:endParaRPr sz="1400">
              <a:latin typeface="SimSun"/>
              <a:cs typeface="SimSun"/>
            </a:endParaRPr>
          </a:p>
          <a:p>
            <a:pPr marL="241300">
              <a:lnSpc>
                <a:spcPts val="1560"/>
              </a:lnSpc>
            </a:pPr>
            <a:r>
              <a:rPr sz="1400" dirty="0">
                <a:latin typeface="Calibri"/>
                <a:cs typeface="Calibri"/>
              </a:rPr>
              <a:t>Thử</a:t>
            </a:r>
            <a:r>
              <a:rPr sz="1400" spc="-30" dirty="0">
                <a:latin typeface="Calibri"/>
                <a:cs typeface="Calibri"/>
              </a:rPr>
              <a:t> </a:t>
            </a:r>
            <a:r>
              <a:rPr sz="1400" dirty="0">
                <a:latin typeface="Calibri"/>
                <a:cs typeface="Calibri"/>
              </a:rPr>
              <a:t>nghiệm</a:t>
            </a:r>
            <a:r>
              <a:rPr sz="1400" spc="-35" dirty="0">
                <a:latin typeface="Calibri"/>
                <a:cs typeface="Calibri"/>
              </a:rPr>
              <a:t> </a:t>
            </a:r>
            <a:r>
              <a:rPr sz="1400" dirty="0">
                <a:latin typeface="Calibri"/>
                <a:cs typeface="Calibri"/>
              </a:rPr>
              <a:t>mô</a:t>
            </a:r>
            <a:r>
              <a:rPr sz="1400" spc="-40" dirty="0">
                <a:latin typeface="Calibri"/>
                <a:cs typeface="Calibri"/>
              </a:rPr>
              <a:t> </a:t>
            </a:r>
            <a:r>
              <a:rPr sz="1400" dirty="0">
                <a:latin typeface="Calibri"/>
                <a:cs typeface="Calibri"/>
              </a:rPr>
              <a:t>phỏng</a:t>
            </a:r>
            <a:r>
              <a:rPr sz="1400" spc="-30" dirty="0">
                <a:latin typeface="Calibri"/>
                <a:cs typeface="Calibri"/>
              </a:rPr>
              <a:t> </a:t>
            </a:r>
            <a:r>
              <a:rPr sz="1400" dirty="0">
                <a:latin typeface="Calibri"/>
                <a:cs typeface="Calibri"/>
              </a:rPr>
              <a:t>vận</a:t>
            </a:r>
            <a:r>
              <a:rPr sz="1400" spc="-25" dirty="0">
                <a:latin typeface="Calibri"/>
                <a:cs typeface="Calibri"/>
              </a:rPr>
              <a:t> </a:t>
            </a:r>
            <a:r>
              <a:rPr sz="1400" spc="-10" dirty="0">
                <a:latin typeface="Calibri"/>
                <a:cs typeface="Calibri"/>
              </a:rPr>
              <a:t>chuyển</a:t>
            </a:r>
            <a:endParaRPr sz="1400">
              <a:latin typeface="Calibri"/>
              <a:cs typeface="Calibri"/>
            </a:endParaRPr>
          </a:p>
          <a:p>
            <a:pPr marL="242570">
              <a:lnSpc>
                <a:spcPts val="1614"/>
              </a:lnSpc>
            </a:pPr>
            <a:r>
              <a:rPr sz="1400" spc="-25" dirty="0">
                <a:latin typeface="SimSun"/>
                <a:cs typeface="SimSun"/>
              </a:rPr>
              <a:t>等等</a:t>
            </a:r>
            <a:endParaRPr sz="1400">
              <a:latin typeface="SimSun"/>
              <a:cs typeface="SimSun"/>
            </a:endParaRPr>
          </a:p>
          <a:p>
            <a:pPr marL="242570">
              <a:lnSpc>
                <a:spcPct val="100000"/>
              </a:lnSpc>
            </a:pPr>
            <a:r>
              <a:rPr sz="1400" spc="-20" dirty="0">
                <a:latin typeface="SimSun"/>
                <a:cs typeface="SimSun"/>
              </a:rPr>
              <a:t>V.v.</a:t>
            </a:r>
            <a:endParaRPr sz="1400">
              <a:latin typeface="SimSun"/>
              <a:cs typeface="SimSun"/>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2615567" y="217672"/>
            <a:ext cx="3412490" cy="281940"/>
          </a:xfrm>
          <a:prstGeom prst="rect">
            <a:avLst/>
          </a:prstGeom>
        </p:spPr>
        <p:txBody>
          <a:bodyPr vert="horz" wrap="square" lIns="0" tIns="16510" rIns="0" bIns="0" rtlCol="0">
            <a:spAutoFit/>
          </a:bodyPr>
          <a:lstStyle/>
          <a:p>
            <a:pPr marL="12700">
              <a:lnSpc>
                <a:spcPct val="100000"/>
              </a:lnSpc>
              <a:spcBef>
                <a:spcPts val="130"/>
              </a:spcBef>
            </a:pPr>
            <a:r>
              <a:rPr sz="1650" b="1" dirty="0">
                <a:solidFill>
                  <a:srgbClr val="000000"/>
                </a:solidFill>
                <a:latin typeface="Arial"/>
                <a:cs typeface="Arial"/>
              </a:rPr>
              <a:t>7.3.6</a:t>
            </a:r>
            <a:r>
              <a:rPr sz="1650" spc="165" dirty="0">
                <a:solidFill>
                  <a:srgbClr val="000000"/>
                </a:solidFill>
                <a:latin typeface="Times New Roman"/>
                <a:cs typeface="Times New Roman"/>
              </a:rPr>
              <a:t> </a:t>
            </a:r>
            <a:r>
              <a:rPr sz="1650" spc="-35" dirty="0">
                <a:solidFill>
                  <a:srgbClr val="000000"/>
                </a:solidFill>
              </a:rPr>
              <a:t>设计与开发验证 </a:t>
            </a:r>
            <a:r>
              <a:rPr sz="1650" b="1" spc="-10" dirty="0">
                <a:solidFill>
                  <a:srgbClr val="000000"/>
                </a:solidFill>
                <a:latin typeface="Arial"/>
                <a:cs typeface="Arial"/>
              </a:rPr>
              <a:t>(Verification)</a:t>
            </a:r>
            <a:endParaRPr sz="1650">
              <a:latin typeface="Arial"/>
              <a:cs typeface="Arial"/>
            </a:endParaRPr>
          </a:p>
        </p:txBody>
      </p:sp>
      <p:sp>
        <p:nvSpPr>
          <p:cNvPr id="4" name="object 4"/>
          <p:cNvSpPr txBox="1"/>
          <p:nvPr/>
        </p:nvSpPr>
        <p:spPr>
          <a:xfrm>
            <a:off x="2615567" y="470656"/>
            <a:ext cx="5194300" cy="281940"/>
          </a:xfrm>
          <a:prstGeom prst="rect">
            <a:avLst/>
          </a:prstGeom>
        </p:spPr>
        <p:txBody>
          <a:bodyPr vert="horz" wrap="square" lIns="0" tIns="16510" rIns="0" bIns="0" rtlCol="0">
            <a:spAutoFit/>
          </a:bodyPr>
          <a:lstStyle/>
          <a:p>
            <a:pPr marL="12700">
              <a:lnSpc>
                <a:spcPct val="100000"/>
              </a:lnSpc>
              <a:spcBef>
                <a:spcPts val="130"/>
              </a:spcBef>
            </a:pPr>
            <a:r>
              <a:rPr sz="1650" b="1" dirty="0">
                <a:latin typeface="Arial"/>
                <a:cs typeface="Arial"/>
              </a:rPr>
              <a:t>7.3.6</a:t>
            </a:r>
            <a:r>
              <a:rPr sz="1650" spc="70" dirty="0">
                <a:latin typeface="Times New Roman"/>
                <a:cs typeface="Times New Roman"/>
              </a:rPr>
              <a:t> </a:t>
            </a:r>
            <a:r>
              <a:rPr sz="1650" b="1" dirty="0">
                <a:latin typeface="Arial"/>
                <a:cs typeface="Arial"/>
              </a:rPr>
              <a:t>Thẩm</a:t>
            </a:r>
            <a:r>
              <a:rPr sz="1650" b="1" spc="25" dirty="0">
                <a:latin typeface="Arial"/>
                <a:cs typeface="Arial"/>
              </a:rPr>
              <a:t> </a:t>
            </a:r>
            <a:r>
              <a:rPr sz="1650" b="1" dirty="0">
                <a:latin typeface="Arial"/>
                <a:cs typeface="Arial"/>
              </a:rPr>
              <a:t>định</a:t>
            </a:r>
            <a:r>
              <a:rPr sz="1650" b="1" spc="35" dirty="0">
                <a:latin typeface="Arial"/>
                <a:cs typeface="Arial"/>
              </a:rPr>
              <a:t> </a:t>
            </a:r>
            <a:r>
              <a:rPr sz="1650" b="1" dirty="0">
                <a:latin typeface="Arial"/>
                <a:cs typeface="Arial"/>
              </a:rPr>
              <a:t>Thiết</a:t>
            </a:r>
            <a:r>
              <a:rPr sz="1650" b="1" spc="30" dirty="0">
                <a:latin typeface="Arial"/>
                <a:cs typeface="Arial"/>
              </a:rPr>
              <a:t> </a:t>
            </a:r>
            <a:r>
              <a:rPr sz="1650" b="1" dirty="0">
                <a:latin typeface="Arial"/>
                <a:cs typeface="Arial"/>
              </a:rPr>
              <a:t>kế</a:t>
            </a:r>
            <a:r>
              <a:rPr sz="1650" b="1" spc="55" dirty="0">
                <a:latin typeface="Arial"/>
                <a:cs typeface="Arial"/>
              </a:rPr>
              <a:t> </a:t>
            </a:r>
            <a:r>
              <a:rPr sz="1650" b="1" dirty="0">
                <a:latin typeface="Arial"/>
                <a:cs typeface="Arial"/>
              </a:rPr>
              <a:t>và</a:t>
            </a:r>
            <a:r>
              <a:rPr sz="1650" spc="110" dirty="0">
                <a:latin typeface="Times New Roman"/>
                <a:cs typeface="Times New Roman"/>
              </a:rPr>
              <a:t> </a:t>
            </a:r>
            <a:r>
              <a:rPr sz="1650" b="1" dirty="0">
                <a:latin typeface="Arial"/>
                <a:cs typeface="Arial"/>
              </a:rPr>
              <a:t>Phát</a:t>
            </a:r>
            <a:r>
              <a:rPr sz="1650" spc="105" dirty="0">
                <a:latin typeface="Times New Roman"/>
                <a:cs typeface="Times New Roman"/>
              </a:rPr>
              <a:t> </a:t>
            </a:r>
            <a:r>
              <a:rPr sz="1650" b="1" dirty="0">
                <a:latin typeface="Arial"/>
                <a:cs typeface="Arial"/>
              </a:rPr>
              <a:t>triển</a:t>
            </a:r>
            <a:r>
              <a:rPr sz="1650" b="1" spc="50" dirty="0">
                <a:latin typeface="Arial"/>
                <a:cs typeface="Arial"/>
              </a:rPr>
              <a:t> </a:t>
            </a:r>
            <a:r>
              <a:rPr sz="1650" b="1" spc="-10" dirty="0">
                <a:latin typeface="Arial"/>
                <a:cs typeface="Arial"/>
              </a:rPr>
              <a:t>(Verification)</a:t>
            </a:r>
            <a:endParaRPr sz="1650">
              <a:latin typeface="Arial"/>
              <a:cs typeface="Arial"/>
            </a:endParaRPr>
          </a:p>
        </p:txBody>
      </p:sp>
      <p:sp>
        <p:nvSpPr>
          <p:cNvPr id="5" name="object 5"/>
          <p:cNvSpPr txBox="1"/>
          <p:nvPr/>
        </p:nvSpPr>
        <p:spPr>
          <a:xfrm>
            <a:off x="1068422" y="1710050"/>
            <a:ext cx="1981200" cy="315595"/>
          </a:xfrm>
          <a:prstGeom prst="rect">
            <a:avLst/>
          </a:prstGeom>
        </p:spPr>
        <p:txBody>
          <a:bodyPr vert="horz" wrap="square" lIns="0" tIns="17145" rIns="0" bIns="0" rtlCol="0">
            <a:spAutoFit/>
          </a:bodyPr>
          <a:lstStyle/>
          <a:p>
            <a:pPr marL="12700">
              <a:lnSpc>
                <a:spcPts val="1120"/>
              </a:lnSpc>
              <a:spcBef>
                <a:spcPts val="135"/>
              </a:spcBef>
            </a:pPr>
            <a:r>
              <a:rPr sz="950" spc="-10" dirty="0">
                <a:latin typeface="SimSun"/>
                <a:cs typeface="SimSun"/>
              </a:rPr>
              <a:t>是否与产品反应</a:t>
            </a:r>
            <a:endParaRPr sz="950">
              <a:latin typeface="SimSun"/>
              <a:cs typeface="SimSun"/>
            </a:endParaRPr>
          </a:p>
          <a:p>
            <a:pPr marL="12700">
              <a:lnSpc>
                <a:spcPts val="1120"/>
              </a:lnSpc>
            </a:pPr>
            <a:r>
              <a:rPr sz="950" dirty="0">
                <a:latin typeface="MS PGothic"/>
                <a:cs typeface="MS PGothic"/>
              </a:rPr>
              <a:t>Có</a:t>
            </a:r>
            <a:r>
              <a:rPr sz="950" spc="105" dirty="0">
                <a:latin typeface="Times New Roman"/>
                <a:cs typeface="Times New Roman"/>
              </a:rPr>
              <a:t> </a:t>
            </a:r>
            <a:r>
              <a:rPr sz="950" dirty="0">
                <a:latin typeface="MS PGothic"/>
                <a:cs typeface="MS PGothic"/>
              </a:rPr>
              <a:t>ph</a:t>
            </a:r>
            <a:r>
              <a:rPr sz="950" dirty="0">
                <a:latin typeface="Calibri"/>
                <a:cs typeface="Calibri"/>
              </a:rPr>
              <a:t>ả</a:t>
            </a:r>
            <a:r>
              <a:rPr sz="950" dirty="0">
                <a:latin typeface="MS PGothic"/>
                <a:cs typeface="MS PGothic"/>
              </a:rPr>
              <a:t>n</a:t>
            </a:r>
            <a:r>
              <a:rPr sz="950" spc="90" dirty="0">
                <a:latin typeface="Times New Roman"/>
                <a:cs typeface="Times New Roman"/>
              </a:rPr>
              <a:t> </a:t>
            </a:r>
            <a:r>
              <a:rPr sz="950" dirty="0">
                <a:latin typeface="Calibri"/>
                <a:cs typeface="Calibri"/>
              </a:rPr>
              <a:t>ứ</a:t>
            </a:r>
            <a:r>
              <a:rPr sz="950" dirty="0">
                <a:latin typeface="MS PGothic"/>
                <a:cs typeface="MS PGothic"/>
              </a:rPr>
              <a:t>ng</a:t>
            </a:r>
            <a:r>
              <a:rPr sz="950" spc="90" dirty="0">
                <a:latin typeface="Times New Roman"/>
                <a:cs typeface="Times New Roman"/>
              </a:rPr>
              <a:t> </a:t>
            </a:r>
            <a:r>
              <a:rPr sz="950" dirty="0">
                <a:latin typeface="MS PGothic"/>
                <a:cs typeface="MS PGothic"/>
              </a:rPr>
              <a:t>v</a:t>
            </a:r>
            <a:r>
              <a:rPr sz="950" dirty="0">
                <a:latin typeface="Calibri"/>
                <a:cs typeface="Calibri"/>
              </a:rPr>
              <a:t>ớ</a:t>
            </a:r>
            <a:r>
              <a:rPr sz="950" dirty="0">
                <a:latin typeface="MS PGothic"/>
                <a:cs typeface="MS PGothic"/>
              </a:rPr>
              <a:t>i</a:t>
            </a:r>
            <a:r>
              <a:rPr sz="950" spc="135" dirty="0">
                <a:latin typeface="Times New Roman"/>
                <a:cs typeface="Times New Roman"/>
              </a:rPr>
              <a:t> </a:t>
            </a:r>
            <a:r>
              <a:rPr sz="950" dirty="0">
                <a:latin typeface="MS PGothic"/>
                <a:cs typeface="MS PGothic"/>
              </a:rPr>
              <a:t>s</a:t>
            </a:r>
            <a:r>
              <a:rPr sz="950" dirty="0">
                <a:latin typeface="Calibri"/>
                <a:cs typeface="Calibri"/>
              </a:rPr>
              <a:t>ả</a:t>
            </a:r>
            <a:r>
              <a:rPr sz="950" dirty="0">
                <a:latin typeface="MS PGothic"/>
                <a:cs typeface="MS PGothic"/>
              </a:rPr>
              <a:t>n</a:t>
            </a:r>
            <a:r>
              <a:rPr sz="950" spc="90" dirty="0">
                <a:latin typeface="Times New Roman"/>
                <a:cs typeface="Times New Roman"/>
              </a:rPr>
              <a:t> </a:t>
            </a:r>
            <a:r>
              <a:rPr sz="950" dirty="0">
                <a:latin typeface="MS PGothic"/>
                <a:cs typeface="MS PGothic"/>
              </a:rPr>
              <a:t>ph</a:t>
            </a:r>
            <a:r>
              <a:rPr sz="950" dirty="0">
                <a:latin typeface="Calibri"/>
                <a:cs typeface="Calibri"/>
              </a:rPr>
              <a:t>ẩ</a:t>
            </a:r>
            <a:r>
              <a:rPr sz="950" dirty="0">
                <a:latin typeface="MS PGothic"/>
                <a:cs typeface="MS PGothic"/>
              </a:rPr>
              <a:t>m</a:t>
            </a:r>
            <a:r>
              <a:rPr sz="950" spc="110" dirty="0">
                <a:latin typeface="Times New Roman"/>
                <a:cs typeface="Times New Roman"/>
              </a:rPr>
              <a:t> </a:t>
            </a:r>
            <a:r>
              <a:rPr sz="950" dirty="0">
                <a:latin typeface="MS PGothic"/>
                <a:cs typeface="MS PGothic"/>
              </a:rPr>
              <a:t>hay</a:t>
            </a:r>
            <a:r>
              <a:rPr sz="950" spc="105" dirty="0">
                <a:latin typeface="Times New Roman"/>
                <a:cs typeface="Times New Roman"/>
              </a:rPr>
              <a:t> </a:t>
            </a:r>
            <a:r>
              <a:rPr sz="950" spc="-10" dirty="0">
                <a:latin typeface="MS PGothic"/>
                <a:cs typeface="MS PGothic"/>
              </a:rPr>
              <a:t>không</a:t>
            </a:r>
            <a:endParaRPr sz="950">
              <a:latin typeface="MS PGothic"/>
              <a:cs typeface="MS PGothic"/>
            </a:endParaRPr>
          </a:p>
        </p:txBody>
      </p:sp>
      <p:sp>
        <p:nvSpPr>
          <p:cNvPr id="6" name="object 6"/>
          <p:cNvSpPr txBox="1"/>
          <p:nvPr/>
        </p:nvSpPr>
        <p:spPr>
          <a:xfrm>
            <a:off x="1068428" y="2260545"/>
            <a:ext cx="2388870" cy="316230"/>
          </a:xfrm>
          <a:prstGeom prst="rect">
            <a:avLst/>
          </a:prstGeom>
        </p:spPr>
        <p:txBody>
          <a:bodyPr vert="horz" wrap="square" lIns="0" tIns="17145" rIns="0" bIns="0" rtlCol="0">
            <a:spAutoFit/>
          </a:bodyPr>
          <a:lstStyle/>
          <a:p>
            <a:pPr marL="12700">
              <a:lnSpc>
                <a:spcPts val="1125"/>
              </a:lnSpc>
              <a:spcBef>
                <a:spcPts val="135"/>
              </a:spcBef>
            </a:pPr>
            <a:r>
              <a:rPr sz="950" spc="-10" dirty="0">
                <a:latin typeface="SimSun"/>
                <a:cs typeface="SimSun"/>
              </a:rPr>
              <a:t>是否适合包装过程</a:t>
            </a:r>
            <a:endParaRPr sz="950">
              <a:latin typeface="SimSun"/>
              <a:cs typeface="SimSun"/>
            </a:endParaRPr>
          </a:p>
          <a:p>
            <a:pPr marL="12700">
              <a:lnSpc>
                <a:spcPts val="1125"/>
              </a:lnSpc>
            </a:pPr>
            <a:r>
              <a:rPr sz="950" dirty="0">
                <a:latin typeface="MS PGothic"/>
                <a:cs typeface="MS PGothic"/>
              </a:rPr>
              <a:t>Có</a:t>
            </a:r>
            <a:r>
              <a:rPr sz="950" spc="105" dirty="0">
                <a:latin typeface="Times New Roman"/>
                <a:cs typeface="Times New Roman"/>
              </a:rPr>
              <a:t> </a:t>
            </a:r>
            <a:r>
              <a:rPr sz="950" dirty="0">
                <a:latin typeface="MS PGothic"/>
                <a:cs typeface="MS PGothic"/>
              </a:rPr>
              <a:t>phù</a:t>
            </a:r>
            <a:r>
              <a:rPr sz="950" spc="95" dirty="0">
                <a:latin typeface="Times New Roman"/>
                <a:cs typeface="Times New Roman"/>
              </a:rPr>
              <a:t> </a:t>
            </a:r>
            <a:r>
              <a:rPr sz="950" dirty="0">
                <a:latin typeface="MS PGothic"/>
                <a:cs typeface="MS PGothic"/>
              </a:rPr>
              <a:t>h</a:t>
            </a:r>
            <a:r>
              <a:rPr sz="950" dirty="0">
                <a:latin typeface="Calibri"/>
                <a:cs typeface="Calibri"/>
              </a:rPr>
              <a:t>ợ</a:t>
            </a:r>
            <a:r>
              <a:rPr sz="950" dirty="0">
                <a:latin typeface="MS PGothic"/>
                <a:cs typeface="MS PGothic"/>
              </a:rPr>
              <a:t>p</a:t>
            </a:r>
            <a:r>
              <a:rPr sz="950" spc="90" dirty="0">
                <a:latin typeface="Times New Roman"/>
                <a:cs typeface="Times New Roman"/>
              </a:rPr>
              <a:t> </a:t>
            </a:r>
            <a:r>
              <a:rPr sz="950" dirty="0">
                <a:latin typeface="MS PGothic"/>
                <a:cs typeface="MS PGothic"/>
              </a:rPr>
              <a:t>v</a:t>
            </a:r>
            <a:r>
              <a:rPr sz="950" dirty="0">
                <a:latin typeface="Calibri"/>
                <a:cs typeface="Calibri"/>
              </a:rPr>
              <a:t>ớ</a:t>
            </a:r>
            <a:r>
              <a:rPr sz="950" dirty="0">
                <a:latin typeface="MS PGothic"/>
                <a:cs typeface="MS PGothic"/>
              </a:rPr>
              <a:t>i</a:t>
            </a:r>
            <a:r>
              <a:rPr sz="950" spc="50" dirty="0">
                <a:latin typeface="MS PGothic"/>
                <a:cs typeface="MS PGothic"/>
              </a:rPr>
              <a:t> </a:t>
            </a:r>
            <a:r>
              <a:rPr sz="950" dirty="0">
                <a:latin typeface="MS PGothic"/>
                <a:cs typeface="MS PGothic"/>
              </a:rPr>
              <a:t>Quy</a:t>
            </a:r>
            <a:r>
              <a:rPr sz="950" spc="25" dirty="0">
                <a:latin typeface="MS PGothic"/>
                <a:cs typeface="MS PGothic"/>
              </a:rPr>
              <a:t> </a:t>
            </a:r>
            <a:r>
              <a:rPr sz="950" dirty="0">
                <a:latin typeface="MS PGothic"/>
                <a:cs typeface="MS PGothic"/>
              </a:rPr>
              <a:t>trình</a:t>
            </a:r>
            <a:r>
              <a:rPr sz="950" spc="35" dirty="0">
                <a:latin typeface="MS PGothic"/>
                <a:cs typeface="MS PGothic"/>
              </a:rPr>
              <a:t> </a:t>
            </a:r>
            <a:r>
              <a:rPr sz="950" dirty="0">
                <a:latin typeface="MS PGothic"/>
                <a:cs typeface="MS PGothic"/>
              </a:rPr>
              <a:t>đóng</a:t>
            </a:r>
            <a:r>
              <a:rPr sz="950" spc="25" dirty="0">
                <a:latin typeface="MS PGothic"/>
                <a:cs typeface="MS PGothic"/>
              </a:rPr>
              <a:t> </a:t>
            </a:r>
            <a:r>
              <a:rPr sz="950" dirty="0">
                <a:latin typeface="MS PGothic"/>
                <a:cs typeface="MS PGothic"/>
              </a:rPr>
              <a:t>gói</a:t>
            </a:r>
            <a:r>
              <a:rPr sz="950" spc="45" dirty="0">
                <a:latin typeface="MS PGothic"/>
                <a:cs typeface="MS PGothic"/>
              </a:rPr>
              <a:t> </a:t>
            </a:r>
            <a:r>
              <a:rPr sz="950" dirty="0">
                <a:latin typeface="MS PGothic"/>
                <a:cs typeface="MS PGothic"/>
              </a:rPr>
              <a:t>hay</a:t>
            </a:r>
            <a:r>
              <a:rPr sz="950" spc="40" dirty="0">
                <a:latin typeface="MS PGothic"/>
                <a:cs typeface="MS PGothic"/>
              </a:rPr>
              <a:t> </a:t>
            </a:r>
            <a:r>
              <a:rPr sz="950" spc="-20" dirty="0">
                <a:latin typeface="MS PGothic"/>
                <a:cs typeface="MS PGothic"/>
              </a:rPr>
              <a:t>không</a:t>
            </a:r>
            <a:endParaRPr sz="950">
              <a:latin typeface="MS PGothic"/>
              <a:cs typeface="MS PGothic"/>
            </a:endParaRPr>
          </a:p>
        </p:txBody>
      </p:sp>
      <p:sp>
        <p:nvSpPr>
          <p:cNvPr id="7" name="object 7"/>
          <p:cNvSpPr txBox="1"/>
          <p:nvPr/>
        </p:nvSpPr>
        <p:spPr>
          <a:xfrm>
            <a:off x="1068428" y="2810375"/>
            <a:ext cx="2454910" cy="315595"/>
          </a:xfrm>
          <a:prstGeom prst="rect">
            <a:avLst/>
          </a:prstGeom>
        </p:spPr>
        <p:txBody>
          <a:bodyPr vert="horz" wrap="square" lIns="0" tIns="17145" rIns="0" bIns="0" rtlCol="0">
            <a:spAutoFit/>
          </a:bodyPr>
          <a:lstStyle/>
          <a:p>
            <a:pPr marL="12700">
              <a:lnSpc>
                <a:spcPts val="1120"/>
              </a:lnSpc>
              <a:spcBef>
                <a:spcPts val="135"/>
              </a:spcBef>
            </a:pPr>
            <a:r>
              <a:rPr sz="950" spc="-10" dirty="0">
                <a:latin typeface="SimSun"/>
                <a:cs typeface="SimSun"/>
              </a:rPr>
              <a:t>是否适合灭菌过程</a:t>
            </a:r>
            <a:endParaRPr sz="950">
              <a:latin typeface="SimSun"/>
              <a:cs typeface="SimSun"/>
            </a:endParaRPr>
          </a:p>
          <a:p>
            <a:pPr marL="12700">
              <a:lnSpc>
                <a:spcPts val="1120"/>
              </a:lnSpc>
            </a:pPr>
            <a:r>
              <a:rPr sz="950" dirty="0">
                <a:latin typeface="MS PGothic"/>
                <a:cs typeface="MS PGothic"/>
              </a:rPr>
              <a:t>Có</a:t>
            </a:r>
            <a:r>
              <a:rPr sz="950" spc="110" dirty="0">
                <a:latin typeface="Times New Roman"/>
                <a:cs typeface="Times New Roman"/>
              </a:rPr>
              <a:t> </a:t>
            </a:r>
            <a:r>
              <a:rPr sz="950" dirty="0">
                <a:latin typeface="MS PGothic"/>
                <a:cs typeface="MS PGothic"/>
              </a:rPr>
              <a:t>phù</a:t>
            </a:r>
            <a:r>
              <a:rPr sz="950" spc="95" dirty="0">
                <a:latin typeface="Times New Roman"/>
                <a:cs typeface="Times New Roman"/>
              </a:rPr>
              <a:t> </a:t>
            </a:r>
            <a:r>
              <a:rPr sz="950" dirty="0">
                <a:latin typeface="MS PGothic"/>
                <a:cs typeface="MS PGothic"/>
              </a:rPr>
              <a:t>h</a:t>
            </a:r>
            <a:r>
              <a:rPr sz="950" dirty="0">
                <a:latin typeface="Calibri"/>
                <a:cs typeface="Calibri"/>
              </a:rPr>
              <a:t>ợ</a:t>
            </a:r>
            <a:r>
              <a:rPr sz="950" dirty="0">
                <a:latin typeface="MS PGothic"/>
                <a:cs typeface="MS PGothic"/>
              </a:rPr>
              <a:t>p</a:t>
            </a:r>
            <a:r>
              <a:rPr sz="950" spc="95" dirty="0">
                <a:latin typeface="Times New Roman"/>
                <a:cs typeface="Times New Roman"/>
              </a:rPr>
              <a:t> </a:t>
            </a:r>
            <a:r>
              <a:rPr sz="950" dirty="0">
                <a:latin typeface="MS PGothic"/>
                <a:cs typeface="MS PGothic"/>
              </a:rPr>
              <a:t>v</a:t>
            </a:r>
            <a:r>
              <a:rPr sz="950" dirty="0">
                <a:latin typeface="Calibri"/>
                <a:cs typeface="Calibri"/>
              </a:rPr>
              <a:t>ớ</a:t>
            </a:r>
            <a:r>
              <a:rPr sz="950" dirty="0">
                <a:latin typeface="MS PGothic"/>
                <a:cs typeface="MS PGothic"/>
              </a:rPr>
              <a:t>i</a:t>
            </a:r>
            <a:r>
              <a:rPr sz="950" spc="100" dirty="0">
                <a:latin typeface="Times New Roman"/>
                <a:cs typeface="Times New Roman"/>
              </a:rPr>
              <a:t> </a:t>
            </a:r>
            <a:r>
              <a:rPr sz="950" dirty="0">
                <a:latin typeface="MS PGothic"/>
                <a:cs typeface="MS PGothic"/>
              </a:rPr>
              <a:t>Quy</a:t>
            </a:r>
            <a:r>
              <a:rPr sz="950" spc="75" dirty="0">
                <a:latin typeface="Times New Roman"/>
                <a:cs typeface="Times New Roman"/>
              </a:rPr>
              <a:t> </a:t>
            </a:r>
            <a:r>
              <a:rPr sz="950" dirty="0">
                <a:latin typeface="MS PGothic"/>
                <a:cs typeface="MS PGothic"/>
              </a:rPr>
              <a:t>trình</a:t>
            </a:r>
            <a:r>
              <a:rPr sz="950" spc="90" dirty="0">
                <a:latin typeface="Times New Roman"/>
                <a:cs typeface="Times New Roman"/>
              </a:rPr>
              <a:t> </a:t>
            </a:r>
            <a:r>
              <a:rPr sz="950" dirty="0">
                <a:latin typeface="MS PGothic"/>
                <a:cs typeface="MS PGothic"/>
              </a:rPr>
              <a:t>kh</a:t>
            </a:r>
            <a:r>
              <a:rPr sz="950" dirty="0">
                <a:latin typeface="Calibri"/>
                <a:cs typeface="Calibri"/>
              </a:rPr>
              <a:t>ử</a:t>
            </a:r>
            <a:r>
              <a:rPr sz="950" spc="105" dirty="0">
                <a:latin typeface="Calibri"/>
                <a:cs typeface="Calibri"/>
              </a:rPr>
              <a:t> </a:t>
            </a:r>
            <a:r>
              <a:rPr sz="950" dirty="0">
                <a:latin typeface="MS PGothic"/>
                <a:cs typeface="MS PGothic"/>
              </a:rPr>
              <a:t>trùng</a:t>
            </a:r>
            <a:r>
              <a:rPr sz="950" spc="85" dirty="0">
                <a:latin typeface="Times New Roman"/>
                <a:cs typeface="Times New Roman"/>
              </a:rPr>
              <a:t> </a:t>
            </a:r>
            <a:r>
              <a:rPr sz="950" dirty="0">
                <a:latin typeface="MS PGothic"/>
                <a:cs typeface="MS PGothic"/>
              </a:rPr>
              <a:t>hay</a:t>
            </a:r>
            <a:r>
              <a:rPr sz="950" spc="90" dirty="0">
                <a:latin typeface="Times New Roman"/>
                <a:cs typeface="Times New Roman"/>
              </a:rPr>
              <a:t> </a:t>
            </a:r>
            <a:r>
              <a:rPr sz="950" spc="-20" dirty="0">
                <a:latin typeface="MS PGothic"/>
                <a:cs typeface="MS PGothic"/>
              </a:rPr>
              <a:t>không</a:t>
            </a:r>
            <a:endParaRPr sz="950">
              <a:latin typeface="MS PGothic"/>
              <a:cs typeface="MS PGothic"/>
            </a:endParaRPr>
          </a:p>
        </p:txBody>
      </p:sp>
      <p:sp>
        <p:nvSpPr>
          <p:cNvPr id="8" name="object 8"/>
          <p:cNvSpPr txBox="1"/>
          <p:nvPr/>
        </p:nvSpPr>
        <p:spPr>
          <a:xfrm>
            <a:off x="1068422" y="3361433"/>
            <a:ext cx="2541905" cy="315595"/>
          </a:xfrm>
          <a:prstGeom prst="rect">
            <a:avLst/>
          </a:prstGeom>
        </p:spPr>
        <p:txBody>
          <a:bodyPr vert="horz" wrap="square" lIns="0" tIns="17145" rIns="0" bIns="0" rtlCol="0">
            <a:spAutoFit/>
          </a:bodyPr>
          <a:lstStyle/>
          <a:p>
            <a:pPr marL="12700">
              <a:lnSpc>
                <a:spcPts val="1120"/>
              </a:lnSpc>
              <a:spcBef>
                <a:spcPts val="135"/>
              </a:spcBef>
            </a:pPr>
            <a:r>
              <a:rPr sz="950" spc="-10" dirty="0">
                <a:latin typeface="SimSun"/>
                <a:cs typeface="SimSun"/>
              </a:rPr>
              <a:t>是否适合运输过程</a:t>
            </a:r>
            <a:endParaRPr sz="950">
              <a:latin typeface="SimSun"/>
              <a:cs typeface="SimSun"/>
            </a:endParaRPr>
          </a:p>
          <a:p>
            <a:pPr marL="12700">
              <a:lnSpc>
                <a:spcPts val="1120"/>
              </a:lnSpc>
            </a:pPr>
            <a:r>
              <a:rPr sz="950" dirty="0">
                <a:latin typeface="MS PGothic"/>
                <a:cs typeface="MS PGothic"/>
              </a:rPr>
              <a:t>Có</a:t>
            </a:r>
            <a:r>
              <a:rPr sz="950" spc="110" dirty="0">
                <a:latin typeface="Times New Roman"/>
                <a:cs typeface="Times New Roman"/>
              </a:rPr>
              <a:t> </a:t>
            </a:r>
            <a:r>
              <a:rPr sz="950" dirty="0">
                <a:latin typeface="MS PGothic"/>
                <a:cs typeface="MS PGothic"/>
              </a:rPr>
              <a:t>phù</a:t>
            </a:r>
            <a:r>
              <a:rPr sz="950" spc="95" dirty="0">
                <a:latin typeface="Times New Roman"/>
                <a:cs typeface="Times New Roman"/>
              </a:rPr>
              <a:t> </a:t>
            </a:r>
            <a:r>
              <a:rPr sz="950" dirty="0">
                <a:latin typeface="MS PGothic"/>
                <a:cs typeface="MS PGothic"/>
              </a:rPr>
              <a:t>h</a:t>
            </a:r>
            <a:r>
              <a:rPr sz="950" dirty="0">
                <a:latin typeface="Calibri"/>
                <a:cs typeface="Calibri"/>
              </a:rPr>
              <a:t>ợ</a:t>
            </a:r>
            <a:r>
              <a:rPr sz="950" dirty="0">
                <a:latin typeface="MS PGothic"/>
                <a:cs typeface="MS PGothic"/>
              </a:rPr>
              <a:t>p</a:t>
            </a:r>
            <a:r>
              <a:rPr sz="950" spc="95" dirty="0">
                <a:latin typeface="Times New Roman"/>
                <a:cs typeface="Times New Roman"/>
              </a:rPr>
              <a:t> </a:t>
            </a:r>
            <a:r>
              <a:rPr sz="950" dirty="0">
                <a:latin typeface="MS PGothic"/>
                <a:cs typeface="MS PGothic"/>
              </a:rPr>
              <a:t>v</a:t>
            </a:r>
            <a:r>
              <a:rPr sz="950" dirty="0">
                <a:latin typeface="Calibri"/>
                <a:cs typeface="Calibri"/>
              </a:rPr>
              <a:t>ớ</a:t>
            </a:r>
            <a:r>
              <a:rPr sz="950" dirty="0">
                <a:latin typeface="MS PGothic"/>
                <a:cs typeface="MS PGothic"/>
              </a:rPr>
              <a:t>i</a:t>
            </a:r>
            <a:r>
              <a:rPr sz="950" spc="105" dirty="0">
                <a:latin typeface="Times New Roman"/>
                <a:cs typeface="Times New Roman"/>
              </a:rPr>
              <a:t> </a:t>
            </a:r>
            <a:r>
              <a:rPr sz="950" dirty="0">
                <a:latin typeface="MS PGothic"/>
                <a:cs typeface="MS PGothic"/>
              </a:rPr>
              <a:t>Quy</a:t>
            </a:r>
            <a:r>
              <a:rPr sz="950" spc="80" dirty="0">
                <a:latin typeface="Times New Roman"/>
                <a:cs typeface="Times New Roman"/>
              </a:rPr>
              <a:t> </a:t>
            </a:r>
            <a:r>
              <a:rPr sz="950" dirty="0">
                <a:latin typeface="MS PGothic"/>
                <a:cs typeface="MS PGothic"/>
              </a:rPr>
              <a:t>trình</a:t>
            </a:r>
            <a:r>
              <a:rPr sz="950" spc="90" dirty="0">
                <a:latin typeface="Times New Roman"/>
                <a:cs typeface="Times New Roman"/>
              </a:rPr>
              <a:t> </a:t>
            </a:r>
            <a:r>
              <a:rPr sz="950" dirty="0">
                <a:latin typeface="MS PGothic"/>
                <a:cs typeface="MS PGothic"/>
              </a:rPr>
              <a:t>v</a:t>
            </a:r>
            <a:r>
              <a:rPr sz="950" dirty="0">
                <a:latin typeface="Calibri"/>
                <a:cs typeface="Calibri"/>
              </a:rPr>
              <a:t>ậ</a:t>
            </a:r>
            <a:r>
              <a:rPr sz="950" dirty="0">
                <a:latin typeface="MS PGothic"/>
                <a:cs typeface="MS PGothic"/>
              </a:rPr>
              <a:t>n</a:t>
            </a:r>
            <a:r>
              <a:rPr sz="950" spc="105" dirty="0">
                <a:latin typeface="Times New Roman"/>
                <a:cs typeface="Times New Roman"/>
              </a:rPr>
              <a:t> </a:t>
            </a:r>
            <a:r>
              <a:rPr sz="950" dirty="0">
                <a:latin typeface="MS PGothic"/>
                <a:cs typeface="MS PGothic"/>
              </a:rPr>
              <a:t>chuy</a:t>
            </a:r>
            <a:r>
              <a:rPr sz="950" dirty="0">
                <a:latin typeface="Calibri"/>
                <a:cs typeface="Calibri"/>
              </a:rPr>
              <a:t>ể</a:t>
            </a:r>
            <a:r>
              <a:rPr sz="950" dirty="0">
                <a:latin typeface="MS PGothic"/>
                <a:cs typeface="MS PGothic"/>
              </a:rPr>
              <a:t>n</a:t>
            </a:r>
            <a:r>
              <a:rPr sz="950" spc="65" dirty="0">
                <a:latin typeface="Times New Roman"/>
                <a:cs typeface="Times New Roman"/>
              </a:rPr>
              <a:t> </a:t>
            </a:r>
            <a:r>
              <a:rPr sz="950" dirty="0">
                <a:latin typeface="MS PGothic"/>
                <a:cs typeface="MS PGothic"/>
              </a:rPr>
              <a:t>hay</a:t>
            </a:r>
            <a:r>
              <a:rPr sz="950" spc="90" dirty="0">
                <a:latin typeface="Times New Roman"/>
                <a:cs typeface="Times New Roman"/>
              </a:rPr>
              <a:t> </a:t>
            </a:r>
            <a:r>
              <a:rPr sz="950" spc="-20" dirty="0">
                <a:latin typeface="MS PGothic"/>
                <a:cs typeface="MS PGothic"/>
              </a:rPr>
              <a:t>không</a:t>
            </a:r>
            <a:endParaRPr sz="950">
              <a:latin typeface="MS PGothic"/>
              <a:cs typeface="MS PGothic"/>
            </a:endParaRPr>
          </a:p>
        </p:txBody>
      </p:sp>
      <p:sp>
        <p:nvSpPr>
          <p:cNvPr id="9" name="object 9"/>
          <p:cNvSpPr txBox="1"/>
          <p:nvPr/>
        </p:nvSpPr>
        <p:spPr>
          <a:xfrm>
            <a:off x="1068416" y="3910704"/>
            <a:ext cx="937260" cy="315595"/>
          </a:xfrm>
          <a:prstGeom prst="rect">
            <a:avLst/>
          </a:prstGeom>
        </p:spPr>
        <p:txBody>
          <a:bodyPr vert="horz" wrap="square" lIns="0" tIns="17145" rIns="0" bIns="0" rtlCol="0">
            <a:spAutoFit/>
          </a:bodyPr>
          <a:lstStyle/>
          <a:p>
            <a:pPr marL="12700">
              <a:lnSpc>
                <a:spcPts val="1120"/>
              </a:lnSpc>
              <a:spcBef>
                <a:spcPts val="135"/>
              </a:spcBef>
            </a:pPr>
            <a:r>
              <a:rPr sz="950" spc="-20" dirty="0">
                <a:latin typeface="SimSun"/>
                <a:cs typeface="SimSun"/>
              </a:rPr>
              <a:t>阻菌性</a:t>
            </a:r>
            <a:endParaRPr sz="950">
              <a:latin typeface="SimSun"/>
              <a:cs typeface="SimSun"/>
            </a:endParaRPr>
          </a:p>
          <a:p>
            <a:pPr marL="12700">
              <a:lnSpc>
                <a:spcPts val="1120"/>
              </a:lnSpc>
            </a:pPr>
            <a:r>
              <a:rPr sz="950" dirty="0">
                <a:latin typeface="MS PGothic"/>
                <a:cs typeface="MS PGothic"/>
              </a:rPr>
              <a:t>Tính</a:t>
            </a:r>
            <a:r>
              <a:rPr sz="950" spc="100" dirty="0">
                <a:latin typeface="Times New Roman"/>
                <a:cs typeface="Times New Roman"/>
              </a:rPr>
              <a:t> </a:t>
            </a:r>
            <a:r>
              <a:rPr sz="950" dirty="0">
                <a:latin typeface="MS PGothic"/>
                <a:cs typeface="MS PGothic"/>
              </a:rPr>
              <a:t>kháng</a:t>
            </a:r>
            <a:r>
              <a:rPr sz="950" spc="100" dirty="0">
                <a:latin typeface="Times New Roman"/>
                <a:cs typeface="Times New Roman"/>
              </a:rPr>
              <a:t> </a:t>
            </a:r>
            <a:r>
              <a:rPr sz="950" spc="-20" dirty="0">
                <a:latin typeface="MS PGothic"/>
                <a:cs typeface="MS PGothic"/>
              </a:rPr>
              <a:t>khu</a:t>
            </a:r>
            <a:r>
              <a:rPr sz="950" spc="-20" dirty="0">
                <a:latin typeface="Calibri"/>
                <a:cs typeface="Calibri"/>
              </a:rPr>
              <a:t>ẩ</a:t>
            </a:r>
            <a:r>
              <a:rPr sz="950" spc="-20" dirty="0">
                <a:latin typeface="MS PGothic"/>
                <a:cs typeface="MS PGothic"/>
              </a:rPr>
              <a:t>n</a:t>
            </a:r>
            <a:endParaRPr sz="950">
              <a:latin typeface="MS PGothic"/>
              <a:cs typeface="MS PGothic"/>
            </a:endParaRPr>
          </a:p>
        </p:txBody>
      </p:sp>
      <p:pic>
        <p:nvPicPr>
          <p:cNvPr id="10" name="object 10"/>
          <p:cNvPicPr/>
          <p:nvPr/>
        </p:nvPicPr>
        <p:blipFill>
          <a:blip r:embed="rId3" cstate="print"/>
          <a:stretch>
            <a:fillRect/>
          </a:stretch>
        </p:blipFill>
        <p:spPr>
          <a:xfrm>
            <a:off x="1243097" y="4508748"/>
            <a:ext cx="117474" cy="114299"/>
          </a:xfrm>
          <a:prstGeom prst="rect">
            <a:avLst/>
          </a:prstGeom>
        </p:spPr>
      </p:pic>
      <p:sp>
        <p:nvSpPr>
          <p:cNvPr id="11" name="object 11"/>
          <p:cNvSpPr txBox="1"/>
          <p:nvPr/>
        </p:nvSpPr>
        <p:spPr>
          <a:xfrm>
            <a:off x="1068416" y="4472680"/>
            <a:ext cx="1260475" cy="315595"/>
          </a:xfrm>
          <a:prstGeom prst="rect">
            <a:avLst/>
          </a:prstGeom>
        </p:spPr>
        <p:txBody>
          <a:bodyPr vert="horz" wrap="square" lIns="0" tIns="17145" rIns="0" bIns="0" rtlCol="0">
            <a:spAutoFit/>
          </a:bodyPr>
          <a:lstStyle/>
          <a:p>
            <a:pPr marL="12700">
              <a:lnSpc>
                <a:spcPts val="1120"/>
              </a:lnSpc>
              <a:spcBef>
                <a:spcPts val="135"/>
              </a:spcBef>
            </a:pPr>
            <a:r>
              <a:rPr sz="950" dirty="0">
                <a:latin typeface="MS PGothic"/>
                <a:cs typeface="MS PGothic"/>
              </a:rPr>
              <a:t>EO</a:t>
            </a:r>
            <a:r>
              <a:rPr sz="950" spc="280" dirty="0">
                <a:latin typeface="Times New Roman"/>
                <a:cs typeface="Times New Roman"/>
              </a:rPr>
              <a:t>  </a:t>
            </a:r>
            <a:r>
              <a:rPr sz="950" spc="-25" dirty="0">
                <a:latin typeface="SimSun"/>
                <a:cs typeface="SimSun"/>
              </a:rPr>
              <a:t>透性</a:t>
            </a:r>
            <a:endParaRPr sz="950">
              <a:latin typeface="SimSun"/>
              <a:cs typeface="SimSun"/>
            </a:endParaRPr>
          </a:p>
          <a:p>
            <a:pPr marL="12700">
              <a:lnSpc>
                <a:spcPts val="1120"/>
              </a:lnSpc>
            </a:pPr>
            <a:r>
              <a:rPr sz="950" dirty="0">
                <a:latin typeface="MS PGothic"/>
                <a:cs typeface="MS PGothic"/>
              </a:rPr>
              <a:t>Kh</a:t>
            </a:r>
            <a:r>
              <a:rPr sz="950" dirty="0">
                <a:latin typeface="Calibri"/>
                <a:cs typeface="Calibri"/>
              </a:rPr>
              <a:t>ả</a:t>
            </a:r>
            <a:r>
              <a:rPr sz="950" spc="130" dirty="0">
                <a:latin typeface="Calibri"/>
                <a:cs typeface="Calibri"/>
              </a:rPr>
              <a:t> </a:t>
            </a:r>
            <a:r>
              <a:rPr sz="950" dirty="0">
                <a:latin typeface="MS PGothic"/>
                <a:cs typeface="MS PGothic"/>
              </a:rPr>
              <a:t>năng</a:t>
            </a:r>
            <a:r>
              <a:rPr sz="950" spc="40" dirty="0">
                <a:latin typeface="MS PGothic"/>
                <a:cs typeface="MS PGothic"/>
              </a:rPr>
              <a:t> </a:t>
            </a:r>
            <a:r>
              <a:rPr sz="950" dirty="0">
                <a:latin typeface="MS PGothic"/>
                <a:cs typeface="MS PGothic"/>
              </a:rPr>
              <a:t>th</a:t>
            </a:r>
            <a:r>
              <a:rPr sz="950" dirty="0">
                <a:latin typeface="Calibri"/>
                <a:cs typeface="Calibri"/>
              </a:rPr>
              <a:t>ẩ</a:t>
            </a:r>
            <a:r>
              <a:rPr sz="950" dirty="0">
                <a:latin typeface="MS PGothic"/>
                <a:cs typeface="MS PGothic"/>
              </a:rPr>
              <a:t>m</a:t>
            </a:r>
            <a:r>
              <a:rPr sz="950" spc="125" dirty="0">
                <a:latin typeface="Times New Roman"/>
                <a:cs typeface="Times New Roman"/>
              </a:rPr>
              <a:t> </a:t>
            </a:r>
            <a:r>
              <a:rPr sz="950" dirty="0">
                <a:latin typeface="MS PGothic"/>
                <a:cs typeface="MS PGothic"/>
              </a:rPr>
              <a:t>th</a:t>
            </a:r>
            <a:r>
              <a:rPr sz="950" dirty="0">
                <a:latin typeface="Calibri"/>
                <a:cs typeface="Calibri"/>
              </a:rPr>
              <a:t>ấ</a:t>
            </a:r>
            <a:r>
              <a:rPr sz="950" dirty="0">
                <a:latin typeface="MS PGothic"/>
                <a:cs typeface="MS PGothic"/>
              </a:rPr>
              <a:t>u</a:t>
            </a:r>
            <a:r>
              <a:rPr sz="950" spc="114" dirty="0">
                <a:latin typeface="Times New Roman"/>
                <a:cs typeface="Times New Roman"/>
              </a:rPr>
              <a:t> </a:t>
            </a:r>
            <a:r>
              <a:rPr sz="950" spc="-25" dirty="0">
                <a:latin typeface="MS PGothic"/>
                <a:cs typeface="MS PGothic"/>
              </a:rPr>
              <a:t>EO</a:t>
            </a:r>
            <a:endParaRPr sz="950">
              <a:latin typeface="MS PGothic"/>
              <a:cs typeface="MS PGothic"/>
            </a:endParaRPr>
          </a:p>
        </p:txBody>
      </p:sp>
      <p:sp>
        <p:nvSpPr>
          <p:cNvPr id="12" name="object 12"/>
          <p:cNvSpPr txBox="1"/>
          <p:nvPr/>
        </p:nvSpPr>
        <p:spPr>
          <a:xfrm>
            <a:off x="1068416" y="5011033"/>
            <a:ext cx="1598295" cy="315595"/>
          </a:xfrm>
          <a:prstGeom prst="rect">
            <a:avLst/>
          </a:prstGeom>
        </p:spPr>
        <p:txBody>
          <a:bodyPr vert="horz" wrap="square" lIns="0" tIns="17145" rIns="0" bIns="0" rtlCol="0">
            <a:spAutoFit/>
          </a:bodyPr>
          <a:lstStyle/>
          <a:p>
            <a:pPr marL="12700">
              <a:lnSpc>
                <a:spcPts val="1120"/>
              </a:lnSpc>
              <a:spcBef>
                <a:spcPts val="135"/>
              </a:spcBef>
            </a:pPr>
            <a:r>
              <a:rPr sz="950" spc="-10" dirty="0">
                <a:latin typeface="SimSun"/>
                <a:cs typeface="SimSun"/>
              </a:rPr>
              <a:t>封口的完整性</a:t>
            </a:r>
            <a:endParaRPr sz="950">
              <a:latin typeface="SimSun"/>
              <a:cs typeface="SimSun"/>
            </a:endParaRPr>
          </a:p>
          <a:p>
            <a:pPr marL="12700">
              <a:lnSpc>
                <a:spcPts val="1120"/>
              </a:lnSpc>
            </a:pPr>
            <a:r>
              <a:rPr sz="950" dirty="0">
                <a:latin typeface="MS PGothic"/>
                <a:cs typeface="MS PGothic"/>
              </a:rPr>
              <a:t>Tính</a:t>
            </a:r>
            <a:r>
              <a:rPr sz="950" spc="85" dirty="0">
                <a:latin typeface="Times New Roman"/>
                <a:cs typeface="Times New Roman"/>
              </a:rPr>
              <a:t> </a:t>
            </a:r>
            <a:r>
              <a:rPr sz="950" dirty="0">
                <a:latin typeface="MS PGothic"/>
                <a:cs typeface="MS PGothic"/>
              </a:rPr>
              <a:t>toàn</a:t>
            </a:r>
            <a:r>
              <a:rPr sz="950" spc="90" dirty="0">
                <a:latin typeface="Times New Roman"/>
                <a:cs typeface="Times New Roman"/>
              </a:rPr>
              <a:t> </a:t>
            </a:r>
            <a:r>
              <a:rPr sz="950" dirty="0">
                <a:latin typeface="MS PGothic"/>
                <a:cs typeface="MS PGothic"/>
              </a:rPr>
              <a:t>v</a:t>
            </a:r>
            <a:r>
              <a:rPr sz="950" dirty="0">
                <a:latin typeface="Calibri"/>
                <a:cs typeface="Calibri"/>
              </a:rPr>
              <a:t>ẹ</a:t>
            </a:r>
            <a:r>
              <a:rPr sz="950" dirty="0">
                <a:latin typeface="MS PGothic"/>
                <a:cs typeface="MS PGothic"/>
              </a:rPr>
              <a:t>n</a:t>
            </a:r>
            <a:r>
              <a:rPr sz="950" spc="100" dirty="0">
                <a:latin typeface="Times New Roman"/>
                <a:cs typeface="Times New Roman"/>
              </a:rPr>
              <a:t> </a:t>
            </a:r>
            <a:r>
              <a:rPr sz="950" dirty="0">
                <a:latin typeface="MS PGothic"/>
                <a:cs typeface="MS PGothic"/>
              </a:rPr>
              <a:t>c</a:t>
            </a:r>
            <a:r>
              <a:rPr sz="950" dirty="0">
                <a:latin typeface="Calibri"/>
                <a:cs typeface="Calibri"/>
              </a:rPr>
              <a:t>ủ</a:t>
            </a:r>
            <a:r>
              <a:rPr sz="950" dirty="0">
                <a:latin typeface="MS PGothic"/>
                <a:cs typeface="MS PGothic"/>
              </a:rPr>
              <a:t>a</a:t>
            </a:r>
            <a:r>
              <a:rPr sz="950" spc="90" dirty="0">
                <a:latin typeface="Times New Roman"/>
                <a:cs typeface="Times New Roman"/>
              </a:rPr>
              <a:t> </a:t>
            </a:r>
            <a:r>
              <a:rPr sz="950" dirty="0">
                <a:latin typeface="MS PGothic"/>
                <a:cs typeface="MS PGothic"/>
              </a:rPr>
              <a:t>niêm</a:t>
            </a:r>
            <a:r>
              <a:rPr sz="950" spc="105" dirty="0">
                <a:latin typeface="Times New Roman"/>
                <a:cs typeface="Times New Roman"/>
              </a:rPr>
              <a:t> </a:t>
            </a:r>
            <a:r>
              <a:rPr sz="950" spc="-10" dirty="0">
                <a:latin typeface="MS PGothic"/>
                <a:cs typeface="MS PGothic"/>
              </a:rPr>
              <a:t>phong</a:t>
            </a:r>
            <a:endParaRPr sz="950">
              <a:latin typeface="MS PGothic"/>
              <a:cs typeface="MS PGothic"/>
            </a:endParaRPr>
          </a:p>
        </p:txBody>
      </p:sp>
      <p:sp>
        <p:nvSpPr>
          <p:cNvPr id="13" name="object 13"/>
          <p:cNvSpPr txBox="1"/>
          <p:nvPr/>
        </p:nvSpPr>
        <p:spPr>
          <a:xfrm>
            <a:off x="3864612" y="1710050"/>
            <a:ext cx="1998345" cy="315595"/>
          </a:xfrm>
          <a:prstGeom prst="rect">
            <a:avLst/>
          </a:prstGeom>
        </p:spPr>
        <p:txBody>
          <a:bodyPr vert="horz" wrap="square" lIns="0" tIns="17145" rIns="0" bIns="0" rtlCol="0">
            <a:spAutoFit/>
          </a:bodyPr>
          <a:lstStyle/>
          <a:p>
            <a:pPr marL="12700">
              <a:lnSpc>
                <a:spcPts val="1120"/>
              </a:lnSpc>
              <a:spcBef>
                <a:spcPts val="135"/>
              </a:spcBef>
            </a:pPr>
            <a:r>
              <a:rPr sz="950" spc="-5" dirty="0">
                <a:solidFill>
                  <a:srgbClr val="3232FF"/>
                </a:solidFill>
                <a:latin typeface="SimSun"/>
                <a:cs typeface="SimSun"/>
              </a:rPr>
              <a:t>物理化学试验，生物性能</a:t>
            </a:r>
            <a:endParaRPr sz="950">
              <a:latin typeface="SimSun"/>
              <a:cs typeface="SimSun"/>
            </a:endParaRPr>
          </a:p>
          <a:p>
            <a:pPr marL="12700">
              <a:lnSpc>
                <a:spcPts val="1120"/>
              </a:lnSpc>
            </a:pPr>
            <a:r>
              <a:rPr sz="950" dirty="0">
                <a:solidFill>
                  <a:srgbClr val="3232FF"/>
                </a:solidFill>
                <a:latin typeface="MS PGothic"/>
                <a:cs typeface="MS PGothic"/>
              </a:rPr>
              <a:t>Th</a:t>
            </a:r>
            <a:r>
              <a:rPr sz="950" dirty="0">
                <a:solidFill>
                  <a:srgbClr val="3232FF"/>
                </a:solidFill>
                <a:latin typeface="Calibri"/>
                <a:cs typeface="Calibri"/>
              </a:rPr>
              <a:t>ử</a:t>
            </a:r>
            <a:r>
              <a:rPr sz="950" spc="105" dirty="0">
                <a:solidFill>
                  <a:srgbClr val="3232FF"/>
                </a:solidFill>
                <a:latin typeface="Calibri"/>
                <a:cs typeface="Calibri"/>
              </a:rPr>
              <a:t> </a:t>
            </a:r>
            <a:r>
              <a:rPr sz="950" dirty="0">
                <a:solidFill>
                  <a:srgbClr val="3232FF"/>
                </a:solidFill>
                <a:latin typeface="MS PGothic"/>
                <a:cs typeface="MS PGothic"/>
              </a:rPr>
              <a:t>nghi</a:t>
            </a:r>
            <a:r>
              <a:rPr sz="950" dirty="0">
                <a:solidFill>
                  <a:srgbClr val="3232FF"/>
                </a:solidFill>
                <a:latin typeface="Calibri"/>
                <a:cs typeface="Calibri"/>
              </a:rPr>
              <a:t>ệ</a:t>
            </a:r>
            <a:r>
              <a:rPr sz="950" dirty="0">
                <a:solidFill>
                  <a:srgbClr val="3232FF"/>
                </a:solidFill>
                <a:latin typeface="MS PGothic"/>
                <a:cs typeface="MS PGothic"/>
              </a:rPr>
              <a:t>m</a:t>
            </a:r>
            <a:r>
              <a:rPr sz="950" spc="105" dirty="0">
                <a:solidFill>
                  <a:srgbClr val="3232FF"/>
                </a:solidFill>
                <a:latin typeface="Times New Roman"/>
                <a:cs typeface="Times New Roman"/>
              </a:rPr>
              <a:t> </a:t>
            </a:r>
            <a:r>
              <a:rPr sz="950" dirty="0">
                <a:solidFill>
                  <a:srgbClr val="3232FF"/>
                </a:solidFill>
                <a:latin typeface="MS PGothic"/>
                <a:cs typeface="MS PGothic"/>
              </a:rPr>
              <a:t>hóa</a:t>
            </a:r>
            <a:r>
              <a:rPr sz="950" spc="105" dirty="0">
                <a:solidFill>
                  <a:srgbClr val="3232FF"/>
                </a:solidFill>
                <a:latin typeface="Times New Roman"/>
                <a:cs typeface="Times New Roman"/>
              </a:rPr>
              <a:t> </a:t>
            </a:r>
            <a:r>
              <a:rPr sz="950" dirty="0">
                <a:solidFill>
                  <a:srgbClr val="3232FF"/>
                </a:solidFill>
                <a:latin typeface="MS PGothic"/>
                <a:cs typeface="MS PGothic"/>
              </a:rPr>
              <a:t>lý,</a:t>
            </a:r>
            <a:r>
              <a:rPr sz="950" spc="125" dirty="0">
                <a:solidFill>
                  <a:srgbClr val="3232FF"/>
                </a:solidFill>
                <a:latin typeface="Times New Roman"/>
                <a:cs typeface="Times New Roman"/>
              </a:rPr>
              <a:t> </a:t>
            </a:r>
            <a:r>
              <a:rPr sz="950" dirty="0">
                <a:solidFill>
                  <a:srgbClr val="3232FF"/>
                </a:solidFill>
                <a:latin typeface="MS PGothic"/>
                <a:cs typeface="MS PGothic"/>
              </a:rPr>
              <a:t>hi</a:t>
            </a:r>
            <a:r>
              <a:rPr sz="950" dirty="0">
                <a:solidFill>
                  <a:srgbClr val="3232FF"/>
                </a:solidFill>
                <a:latin typeface="Calibri"/>
                <a:cs typeface="Calibri"/>
              </a:rPr>
              <a:t>ệ</a:t>
            </a:r>
            <a:r>
              <a:rPr sz="950" dirty="0">
                <a:solidFill>
                  <a:srgbClr val="3232FF"/>
                </a:solidFill>
                <a:latin typeface="MS PGothic"/>
                <a:cs typeface="MS PGothic"/>
              </a:rPr>
              <a:t>u</a:t>
            </a:r>
            <a:r>
              <a:rPr sz="950" spc="95" dirty="0">
                <a:solidFill>
                  <a:srgbClr val="3232FF"/>
                </a:solidFill>
                <a:latin typeface="Times New Roman"/>
                <a:cs typeface="Times New Roman"/>
              </a:rPr>
              <a:t> </a:t>
            </a:r>
            <a:r>
              <a:rPr sz="950" dirty="0">
                <a:solidFill>
                  <a:srgbClr val="3232FF"/>
                </a:solidFill>
                <a:latin typeface="MS PGothic"/>
                <a:cs typeface="MS PGothic"/>
              </a:rPr>
              <a:t>su</a:t>
            </a:r>
            <a:r>
              <a:rPr sz="950" dirty="0">
                <a:solidFill>
                  <a:srgbClr val="3232FF"/>
                </a:solidFill>
                <a:latin typeface="Calibri"/>
                <a:cs typeface="Calibri"/>
              </a:rPr>
              <a:t>ấ</a:t>
            </a:r>
            <a:r>
              <a:rPr sz="950" dirty="0">
                <a:solidFill>
                  <a:srgbClr val="3232FF"/>
                </a:solidFill>
                <a:latin typeface="MS PGothic"/>
                <a:cs typeface="MS PGothic"/>
              </a:rPr>
              <a:t>t</a:t>
            </a:r>
            <a:r>
              <a:rPr sz="950" spc="105" dirty="0">
                <a:solidFill>
                  <a:srgbClr val="3232FF"/>
                </a:solidFill>
                <a:latin typeface="Times New Roman"/>
                <a:cs typeface="Times New Roman"/>
              </a:rPr>
              <a:t> </a:t>
            </a:r>
            <a:r>
              <a:rPr sz="950" dirty="0">
                <a:solidFill>
                  <a:srgbClr val="3232FF"/>
                </a:solidFill>
                <a:latin typeface="MS PGothic"/>
                <a:cs typeface="MS PGothic"/>
              </a:rPr>
              <a:t>sinh</a:t>
            </a:r>
            <a:r>
              <a:rPr sz="950" spc="105" dirty="0">
                <a:solidFill>
                  <a:srgbClr val="3232FF"/>
                </a:solidFill>
                <a:latin typeface="Times New Roman"/>
                <a:cs typeface="Times New Roman"/>
              </a:rPr>
              <a:t> </a:t>
            </a:r>
            <a:r>
              <a:rPr sz="950" spc="-25" dirty="0">
                <a:solidFill>
                  <a:srgbClr val="3232FF"/>
                </a:solidFill>
                <a:latin typeface="MS PGothic"/>
                <a:cs typeface="MS PGothic"/>
              </a:rPr>
              <a:t>h</a:t>
            </a:r>
            <a:r>
              <a:rPr sz="950" spc="-25" dirty="0">
                <a:solidFill>
                  <a:srgbClr val="3232FF"/>
                </a:solidFill>
                <a:latin typeface="Calibri"/>
                <a:cs typeface="Calibri"/>
              </a:rPr>
              <a:t>ọ</a:t>
            </a:r>
            <a:r>
              <a:rPr sz="950" spc="-25" dirty="0">
                <a:solidFill>
                  <a:srgbClr val="3232FF"/>
                </a:solidFill>
                <a:latin typeface="MS PGothic"/>
                <a:cs typeface="MS PGothic"/>
              </a:rPr>
              <a:t>c</a:t>
            </a:r>
            <a:endParaRPr sz="950">
              <a:latin typeface="MS PGothic"/>
              <a:cs typeface="MS PGothic"/>
            </a:endParaRPr>
          </a:p>
        </p:txBody>
      </p:sp>
      <p:sp>
        <p:nvSpPr>
          <p:cNvPr id="14" name="object 14"/>
          <p:cNvSpPr txBox="1"/>
          <p:nvPr/>
        </p:nvSpPr>
        <p:spPr>
          <a:xfrm>
            <a:off x="3878976" y="2283075"/>
            <a:ext cx="2124710" cy="316230"/>
          </a:xfrm>
          <a:prstGeom prst="rect">
            <a:avLst/>
          </a:prstGeom>
        </p:spPr>
        <p:txBody>
          <a:bodyPr vert="horz" wrap="square" lIns="0" tIns="17145" rIns="0" bIns="0" rtlCol="0">
            <a:spAutoFit/>
          </a:bodyPr>
          <a:lstStyle/>
          <a:p>
            <a:pPr marL="12700">
              <a:lnSpc>
                <a:spcPts val="1125"/>
              </a:lnSpc>
              <a:spcBef>
                <a:spcPts val="135"/>
              </a:spcBef>
            </a:pPr>
            <a:r>
              <a:rPr sz="950" spc="-10" dirty="0">
                <a:solidFill>
                  <a:srgbClr val="3232FF"/>
                </a:solidFill>
                <a:latin typeface="SimSun"/>
                <a:cs typeface="SimSun"/>
              </a:rPr>
              <a:t>通过包装过程验证</a:t>
            </a:r>
            <a:endParaRPr sz="950">
              <a:latin typeface="SimSun"/>
              <a:cs typeface="SimSun"/>
            </a:endParaRPr>
          </a:p>
          <a:p>
            <a:pPr marL="12700">
              <a:lnSpc>
                <a:spcPts val="1125"/>
              </a:lnSpc>
            </a:pPr>
            <a:r>
              <a:rPr sz="950" dirty="0">
                <a:solidFill>
                  <a:srgbClr val="3232FF"/>
                </a:solidFill>
                <a:latin typeface="MS PGothic"/>
                <a:cs typeface="MS PGothic"/>
              </a:rPr>
              <a:t>Thông</a:t>
            </a:r>
            <a:r>
              <a:rPr sz="950" spc="90" dirty="0">
                <a:solidFill>
                  <a:srgbClr val="3232FF"/>
                </a:solidFill>
                <a:latin typeface="Times New Roman"/>
                <a:cs typeface="Times New Roman"/>
              </a:rPr>
              <a:t> </a:t>
            </a:r>
            <a:r>
              <a:rPr sz="950" dirty="0">
                <a:solidFill>
                  <a:srgbClr val="3232FF"/>
                </a:solidFill>
                <a:latin typeface="MS PGothic"/>
                <a:cs typeface="MS PGothic"/>
              </a:rPr>
              <a:t>qua</a:t>
            </a:r>
            <a:r>
              <a:rPr sz="950" spc="100" dirty="0">
                <a:solidFill>
                  <a:srgbClr val="3232FF"/>
                </a:solidFill>
                <a:latin typeface="Times New Roman"/>
                <a:cs typeface="Times New Roman"/>
              </a:rPr>
              <a:t> </a:t>
            </a:r>
            <a:r>
              <a:rPr sz="950" dirty="0">
                <a:solidFill>
                  <a:srgbClr val="3232FF"/>
                </a:solidFill>
                <a:latin typeface="MS PGothic"/>
                <a:cs typeface="MS PGothic"/>
              </a:rPr>
              <a:t>th</a:t>
            </a:r>
            <a:r>
              <a:rPr sz="950" dirty="0">
                <a:solidFill>
                  <a:srgbClr val="3232FF"/>
                </a:solidFill>
                <a:latin typeface="Calibri"/>
                <a:cs typeface="Calibri"/>
              </a:rPr>
              <a:t>ẩ</a:t>
            </a:r>
            <a:r>
              <a:rPr sz="950" dirty="0">
                <a:solidFill>
                  <a:srgbClr val="3232FF"/>
                </a:solidFill>
                <a:latin typeface="MS PGothic"/>
                <a:cs typeface="MS PGothic"/>
              </a:rPr>
              <a:t>m</a:t>
            </a:r>
            <a:r>
              <a:rPr sz="950" spc="70" dirty="0">
                <a:solidFill>
                  <a:srgbClr val="3232FF"/>
                </a:solidFill>
                <a:latin typeface="MS PGothic"/>
                <a:cs typeface="MS PGothic"/>
              </a:rPr>
              <a:t> </a:t>
            </a:r>
            <a:r>
              <a:rPr sz="950" dirty="0">
                <a:solidFill>
                  <a:srgbClr val="3232FF"/>
                </a:solidFill>
                <a:latin typeface="MS PGothic"/>
                <a:cs typeface="MS PGothic"/>
              </a:rPr>
              <a:t>đ</a:t>
            </a:r>
            <a:r>
              <a:rPr sz="950" dirty="0">
                <a:solidFill>
                  <a:srgbClr val="3232FF"/>
                </a:solidFill>
                <a:latin typeface="Calibri"/>
                <a:cs typeface="Calibri"/>
              </a:rPr>
              <a:t>ị</a:t>
            </a:r>
            <a:r>
              <a:rPr sz="950" dirty="0">
                <a:solidFill>
                  <a:srgbClr val="3232FF"/>
                </a:solidFill>
                <a:latin typeface="MS PGothic"/>
                <a:cs typeface="MS PGothic"/>
              </a:rPr>
              <a:t>nh</a:t>
            </a:r>
            <a:r>
              <a:rPr sz="950" spc="50" dirty="0">
                <a:solidFill>
                  <a:srgbClr val="3232FF"/>
                </a:solidFill>
                <a:latin typeface="MS PGothic"/>
                <a:cs typeface="MS PGothic"/>
              </a:rPr>
              <a:t> </a:t>
            </a:r>
            <a:r>
              <a:rPr sz="950" dirty="0">
                <a:solidFill>
                  <a:srgbClr val="3232FF"/>
                </a:solidFill>
                <a:latin typeface="MS PGothic"/>
                <a:cs typeface="MS PGothic"/>
              </a:rPr>
              <a:t>Quy</a:t>
            </a:r>
            <a:r>
              <a:rPr sz="950" spc="50" dirty="0">
                <a:solidFill>
                  <a:srgbClr val="3232FF"/>
                </a:solidFill>
                <a:latin typeface="MS PGothic"/>
                <a:cs typeface="MS PGothic"/>
              </a:rPr>
              <a:t> </a:t>
            </a:r>
            <a:r>
              <a:rPr sz="950" dirty="0">
                <a:solidFill>
                  <a:srgbClr val="3232FF"/>
                </a:solidFill>
                <a:latin typeface="MS PGothic"/>
                <a:cs typeface="MS PGothic"/>
              </a:rPr>
              <a:t>trình</a:t>
            </a:r>
            <a:r>
              <a:rPr sz="950" spc="50" dirty="0">
                <a:solidFill>
                  <a:srgbClr val="3232FF"/>
                </a:solidFill>
                <a:latin typeface="MS PGothic"/>
                <a:cs typeface="MS PGothic"/>
              </a:rPr>
              <a:t> </a:t>
            </a:r>
            <a:r>
              <a:rPr sz="950" dirty="0">
                <a:solidFill>
                  <a:srgbClr val="3232FF"/>
                </a:solidFill>
                <a:latin typeface="MS PGothic"/>
                <a:cs typeface="MS PGothic"/>
              </a:rPr>
              <a:t>đóng</a:t>
            </a:r>
            <a:r>
              <a:rPr sz="950" spc="35" dirty="0">
                <a:solidFill>
                  <a:srgbClr val="3232FF"/>
                </a:solidFill>
                <a:latin typeface="MS PGothic"/>
                <a:cs typeface="MS PGothic"/>
              </a:rPr>
              <a:t> </a:t>
            </a:r>
            <a:r>
              <a:rPr sz="950" spc="-25" dirty="0">
                <a:solidFill>
                  <a:srgbClr val="3232FF"/>
                </a:solidFill>
                <a:latin typeface="MS PGothic"/>
                <a:cs typeface="MS PGothic"/>
              </a:rPr>
              <a:t>gói</a:t>
            </a:r>
            <a:endParaRPr sz="950">
              <a:latin typeface="MS PGothic"/>
              <a:cs typeface="MS PGothic"/>
            </a:endParaRPr>
          </a:p>
        </p:txBody>
      </p:sp>
      <p:sp>
        <p:nvSpPr>
          <p:cNvPr id="15" name="object 15"/>
          <p:cNvSpPr txBox="1"/>
          <p:nvPr/>
        </p:nvSpPr>
        <p:spPr>
          <a:xfrm>
            <a:off x="3864612" y="2815213"/>
            <a:ext cx="2214880" cy="325120"/>
          </a:xfrm>
          <a:prstGeom prst="rect">
            <a:avLst/>
          </a:prstGeom>
        </p:spPr>
        <p:txBody>
          <a:bodyPr vert="horz" wrap="square" lIns="0" tIns="17145" rIns="0" bIns="0" rtlCol="0">
            <a:spAutoFit/>
          </a:bodyPr>
          <a:lstStyle/>
          <a:p>
            <a:pPr marL="12700">
              <a:lnSpc>
                <a:spcPct val="100000"/>
              </a:lnSpc>
              <a:spcBef>
                <a:spcPts val="135"/>
              </a:spcBef>
            </a:pPr>
            <a:r>
              <a:rPr sz="950" b="1" dirty="0">
                <a:solidFill>
                  <a:srgbClr val="3232FF"/>
                </a:solidFill>
                <a:latin typeface="Arial"/>
                <a:cs typeface="Arial"/>
              </a:rPr>
              <a:t>EN</a:t>
            </a:r>
            <a:r>
              <a:rPr sz="950" spc="114" dirty="0">
                <a:solidFill>
                  <a:srgbClr val="3232FF"/>
                </a:solidFill>
                <a:latin typeface="Times New Roman"/>
                <a:cs typeface="Times New Roman"/>
              </a:rPr>
              <a:t> </a:t>
            </a:r>
            <a:r>
              <a:rPr sz="950" b="1" dirty="0">
                <a:solidFill>
                  <a:srgbClr val="3232FF"/>
                </a:solidFill>
                <a:latin typeface="Arial"/>
                <a:cs typeface="Arial"/>
              </a:rPr>
              <a:t>ISO</a:t>
            </a:r>
            <a:r>
              <a:rPr sz="950" spc="125" dirty="0">
                <a:solidFill>
                  <a:srgbClr val="3232FF"/>
                </a:solidFill>
                <a:latin typeface="Times New Roman"/>
                <a:cs typeface="Times New Roman"/>
              </a:rPr>
              <a:t> </a:t>
            </a:r>
            <a:r>
              <a:rPr sz="950" b="1" dirty="0">
                <a:solidFill>
                  <a:srgbClr val="3232FF"/>
                </a:solidFill>
                <a:latin typeface="Arial"/>
                <a:cs typeface="Arial"/>
              </a:rPr>
              <a:t>11137</a:t>
            </a:r>
            <a:r>
              <a:rPr sz="950" spc="140" dirty="0">
                <a:solidFill>
                  <a:srgbClr val="3232FF"/>
                </a:solidFill>
                <a:latin typeface="Times New Roman"/>
                <a:cs typeface="Times New Roman"/>
              </a:rPr>
              <a:t> </a:t>
            </a:r>
            <a:r>
              <a:rPr sz="950" spc="-15" dirty="0">
                <a:solidFill>
                  <a:srgbClr val="3232FF"/>
                </a:solidFill>
                <a:latin typeface="SimSun"/>
                <a:cs typeface="SimSun"/>
              </a:rPr>
              <a:t>灭菌试验</a:t>
            </a:r>
            <a:endParaRPr sz="950">
              <a:latin typeface="SimSun"/>
              <a:cs typeface="SimSun"/>
            </a:endParaRPr>
          </a:p>
          <a:p>
            <a:pPr marL="12700">
              <a:lnSpc>
                <a:spcPct val="100000"/>
              </a:lnSpc>
              <a:spcBef>
                <a:spcPts val="35"/>
              </a:spcBef>
            </a:pPr>
            <a:r>
              <a:rPr sz="950" b="1" dirty="0">
                <a:solidFill>
                  <a:srgbClr val="3232FF"/>
                </a:solidFill>
                <a:latin typeface="Arial"/>
                <a:cs typeface="Arial"/>
              </a:rPr>
              <a:t>Thử</a:t>
            </a:r>
            <a:r>
              <a:rPr sz="950" b="1" spc="80" dirty="0">
                <a:solidFill>
                  <a:srgbClr val="3232FF"/>
                </a:solidFill>
                <a:latin typeface="Arial"/>
                <a:cs typeface="Arial"/>
              </a:rPr>
              <a:t> </a:t>
            </a:r>
            <a:r>
              <a:rPr sz="950" b="1" dirty="0">
                <a:solidFill>
                  <a:srgbClr val="3232FF"/>
                </a:solidFill>
                <a:latin typeface="Arial"/>
                <a:cs typeface="Arial"/>
              </a:rPr>
              <a:t>nghiệm</a:t>
            </a:r>
            <a:r>
              <a:rPr sz="950" b="1" spc="80" dirty="0">
                <a:solidFill>
                  <a:srgbClr val="3232FF"/>
                </a:solidFill>
                <a:latin typeface="Arial"/>
                <a:cs typeface="Arial"/>
              </a:rPr>
              <a:t> </a:t>
            </a:r>
            <a:r>
              <a:rPr sz="950" b="1" dirty="0">
                <a:solidFill>
                  <a:srgbClr val="3232FF"/>
                </a:solidFill>
                <a:latin typeface="Arial"/>
                <a:cs typeface="Arial"/>
              </a:rPr>
              <a:t>khử</a:t>
            </a:r>
            <a:r>
              <a:rPr sz="950" b="1" spc="70" dirty="0">
                <a:solidFill>
                  <a:srgbClr val="3232FF"/>
                </a:solidFill>
                <a:latin typeface="Arial"/>
                <a:cs typeface="Arial"/>
              </a:rPr>
              <a:t> </a:t>
            </a:r>
            <a:r>
              <a:rPr sz="950" b="1" dirty="0">
                <a:solidFill>
                  <a:srgbClr val="3232FF"/>
                </a:solidFill>
                <a:latin typeface="Arial"/>
                <a:cs typeface="Arial"/>
              </a:rPr>
              <a:t>trùng</a:t>
            </a:r>
            <a:r>
              <a:rPr sz="950" b="1" spc="75" dirty="0">
                <a:solidFill>
                  <a:srgbClr val="3232FF"/>
                </a:solidFill>
                <a:latin typeface="Arial"/>
                <a:cs typeface="Arial"/>
              </a:rPr>
              <a:t> </a:t>
            </a:r>
            <a:r>
              <a:rPr sz="950" b="1" dirty="0">
                <a:solidFill>
                  <a:srgbClr val="3232FF"/>
                </a:solidFill>
                <a:latin typeface="Arial"/>
                <a:cs typeface="Arial"/>
              </a:rPr>
              <a:t>EN</a:t>
            </a:r>
            <a:r>
              <a:rPr sz="950" b="1" spc="75" dirty="0">
                <a:solidFill>
                  <a:srgbClr val="3232FF"/>
                </a:solidFill>
                <a:latin typeface="Arial"/>
                <a:cs typeface="Arial"/>
              </a:rPr>
              <a:t> </a:t>
            </a:r>
            <a:r>
              <a:rPr sz="950" b="1" dirty="0">
                <a:solidFill>
                  <a:srgbClr val="3232FF"/>
                </a:solidFill>
                <a:latin typeface="Arial"/>
                <a:cs typeface="Arial"/>
              </a:rPr>
              <a:t>ISO</a:t>
            </a:r>
            <a:r>
              <a:rPr sz="950" b="1" spc="55" dirty="0">
                <a:solidFill>
                  <a:srgbClr val="3232FF"/>
                </a:solidFill>
                <a:latin typeface="Arial"/>
                <a:cs typeface="Arial"/>
              </a:rPr>
              <a:t> </a:t>
            </a:r>
            <a:r>
              <a:rPr sz="950" b="1" spc="-10" dirty="0">
                <a:solidFill>
                  <a:srgbClr val="3232FF"/>
                </a:solidFill>
                <a:latin typeface="Arial"/>
                <a:cs typeface="Arial"/>
              </a:rPr>
              <a:t>11137</a:t>
            </a:r>
            <a:endParaRPr sz="950">
              <a:latin typeface="Arial"/>
              <a:cs typeface="Arial"/>
            </a:endParaRPr>
          </a:p>
        </p:txBody>
      </p:sp>
      <p:sp>
        <p:nvSpPr>
          <p:cNvPr id="16" name="object 16"/>
          <p:cNvSpPr txBox="1"/>
          <p:nvPr/>
        </p:nvSpPr>
        <p:spPr>
          <a:xfrm>
            <a:off x="3864612" y="3366259"/>
            <a:ext cx="2839085" cy="323215"/>
          </a:xfrm>
          <a:prstGeom prst="rect">
            <a:avLst/>
          </a:prstGeom>
        </p:spPr>
        <p:txBody>
          <a:bodyPr vert="horz" wrap="square" lIns="0" tIns="17145" rIns="0" bIns="0" rtlCol="0">
            <a:spAutoFit/>
          </a:bodyPr>
          <a:lstStyle/>
          <a:p>
            <a:pPr marL="12700">
              <a:lnSpc>
                <a:spcPct val="100000"/>
              </a:lnSpc>
              <a:spcBef>
                <a:spcPts val="135"/>
              </a:spcBef>
            </a:pPr>
            <a:r>
              <a:rPr sz="950" b="1" dirty="0">
                <a:solidFill>
                  <a:srgbClr val="3232FF"/>
                </a:solidFill>
                <a:latin typeface="Arial"/>
                <a:cs typeface="Arial"/>
              </a:rPr>
              <a:t>GB/T</a:t>
            </a:r>
            <a:r>
              <a:rPr sz="950" spc="254" dirty="0">
                <a:solidFill>
                  <a:srgbClr val="3232FF"/>
                </a:solidFill>
                <a:latin typeface="Times New Roman"/>
                <a:cs typeface="Times New Roman"/>
              </a:rPr>
              <a:t> </a:t>
            </a:r>
            <a:r>
              <a:rPr sz="950" b="1" dirty="0">
                <a:solidFill>
                  <a:srgbClr val="3232FF"/>
                </a:solidFill>
                <a:latin typeface="Arial"/>
                <a:cs typeface="Arial"/>
              </a:rPr>
              <a:t>4857.1~23</a:t>
            </a:r>
            <a:r>
              <a:rPr sz="950" spc="235" dirty="0">
                <a:solidFill>
                  <a:srgbClr val="3232FF"/>
                </a:solidFill>
                <a:latin typeface="Times New Roman"/>
                <a:cs typeface="Times New Roman"/>
              </a:rPr>
              <a:t> </a:t>
            </a:r>
            <a:r>
              <a:rPr sz="950" spc="-10" dirty="0">
                <a:solidFill>
                  <a:srgbClr val="3232FF"/>
                </a:solidFill>
                <a:latin typeface="SimSun"/>
                <a:cs typeface="SimSun"/>
              </a:rPr>
              <a:t>运输包装试验</a:t>
            </a:r>
            <a:endParaRPr sz="950">
              <a:latin typeface="SimSun"/>
              <a:cs typeface="SimSun"/>
            </a:endParaRPr>
          </a:p>
          <a:p>
            <a:pPr marL="12700">
              <a:lnSpc>
                <a:spcPct val="100000"/>
              </a:lnSpc>
              <a:spcBef>
                <a:spcPts val="20"/>
              </a:spcBef>
            </a:pPr>
            <a:r>
              <a:rPr sz="950" b="1" dirty="0">
                <a:solidFill>
                  <a:srgbClr val="3232FF"/>
                </a:solidFill>
                <a:latin typeface="Arial"/>
                <a:cs typeface="Arial"/>
              </a:rPr>
              <a:t>Thử</a:t>
            </a:r>
            <a:r>
              <a:rPr sz="950" b="1" spc="80" dirty="0">
                <a:solidFill>
                  <a:srgbClr val="3232FF"/>
                </a:solidFill>
                <a:latin typeface="Arial"/>
                <a:cs typeface="Arial"/>
              </a:rPr>
              <a:t> </a:t>
            </a:r>
            <a:r>
              <a:rPr sz="950" b="1" dirty="0">
                <a:solidFill>
                  <a:srgbClr val="3232FF"/>
                </a:solidFill>
                <a:latin typeface="Arial"/>
                <a:cs typeface="Arial"/>
              </a:rPr>
              <a:t>nghiệm</a:t>
            </a:r>
            <a:r>
              <a:rPr sz="950" b="1" spc="75" dirty="0">
                <a:solidFill>
                  <a:srgbClr val="3232FF"/>
                </a:solidFill>
                <a:latin typeface="Arial"/>
                <a:cs typeface="Arial"/>
              </a:rPr>
              <a:t> </a:t>
            </a:r>
            <a:r>
              <a:rPr sz="950" b="1" dirty="0">
                <a:solidFill>
                  <a:srgbClr val="3232FF"/>
                </a:solidFill>
                <a:latin typeface="Arial"/>
                <a:cs typeface="Arial"/>
              </a:rPr>
              <a:t>bao</a:t>
            </a:r>
            <a:r>
              <a:rPr sz="950" b="1" spc="70" dirty="0">
                <a:solidFill>
                  <a:srgbClr val="3232FF"/>
                </a:solidFill>
                <a:latin typeface="Arial"/>
                <a:cs typeface="Arial"/>
              </a:rPr>
              <a:t> </a:t>
            </a:r>
            <a:r>
              <a:rPr sz="950" b="1" dirty="0">
                <a:solidFill>
                  <a:srgbClr val="3232FF"/>
                </a:solidFill>
                <a:latin typeface="Arial"/>
                <a:cs typeface="Arial"/>
              </a:rPr>
              <a:t>bì</a:t>
            </a:r>
            <a:r>
              <a:rPr sz="950" b="1" spc="65" dirty="0">
                <a:solidFill>
                  <a:srgbClr val="3232FF"/>
                </a:solidFill>
                <a:latin typeface="Arial"/>
                <a:cs typeface="Arial"/>
              </a:rPr>
              <a:t> </a:t>
            </a:r>
            <a:r>
              <a:rPr sz="950" b="1" dirty="0">
                <a:solidFill>
                  <a:srgbClr val="3232FF"/>
                </a:solidFill>
                <a:latin typeface="Arial"/>
                <a:cs typeface="Arial"/>
              </a:rPr>
              <a:t>vận</a:t>
            </a:r>
            <a:r>
              <a:rPr sz="950" b="1" spc="70" dirty="0">
                <a:solidFill>
                  <a:srgbClr val="3232FF"/>
                </a:solidFill>
                <a:latin typeface="Arial"/>
                <a:cs typeface="Arial"/>
              </a:rPr>
              <a:t> </a:t>
            </a:r>
            <a:r>
              <a:rPr sz="950" b="1" dirty="0">
                <a:solidFill>
                  <a:srgbClr val="3232FF"/>
                </a:solidFill>
                <a:latin typeface="Arial"/>
                <a:cs typeface="Arial"/>
              </a:rPr>
              <a:t>chuyển</a:t>
            </a:r>
            <a:r>
              <a:rPr sz="950" b="1" spc="120" dirty="0">
                <a:solidFill>
                  <a:srgbClr val="3232FF"/>
                </a:solidFill>
                <a:latin typeface="Arial"/>
                <a:cs typeface="Arial"/>
              </a:rPr>
              <a:t> </a:t>
            </a:r>
            <a:r>
              <a:rPr sz="950" b="1" dirty="0">
                <a:solidFill>
                  <a:srgbClr val="3232FF"/>
                </a:solidFill>
                <a:latin typeface="Arial"/>
                <a:cs typeface="Arial"/>
              </a:rPr>
              <a:t>GB/T</a:t>
            </a:r>
            <a:r>
              <a:rPr sz="950" b="1" spc="75" dirty="0">
                <a:solidFill>
                  <a:srgbClr val="3232FF"/>
                </a:solidFill>
                <a:latin typeface="Arial"/>
                <a:cs typeface="Arial"/>
              </a:rPr>
              <a:t> </a:t>
            </a:r>
            <a:r>
              <a:rPr sz="950" b="1" spc="-10" dirty="0">
                <a:solidFill>
                  <a:srgbClr val="3232FF"/>
                </a:solidFill>
                <a:latin typeface="Arial"/>
                <a:cs typeface="Arial"/>
              </a:rPr>
              <a:t>4857.1~23</a:t>
            </a:r>
            <a:endParaRPr sz="950">
              <a:latin typeface="Arial"/>
              <a:cs typeface="Arial"/>
            </a:endParaRPr>
          </a:p>
        </p:txBody>
      </p:sp>
      <p:sp>
        <p:nvSpPr>
          <p:cNvPr id="17" name="object 17"/>
          <p:cNvSpPr txBox="1"/>
          <p:nvPr/>
        </p:nvSpPr>
        <p:spPr>
          <a:xfrm>
            <a:off x="3864612" y="3915230"/>
            <a:ext cx="2395855" cy="324485"/>
          </a:xfrm>
          <a:prstGeom prst="rect">
            <a:avLst/>
          </a:prstGeom>
        </p:spPr>
        <p:txBody>
          <a:bodyPr vert="horz" wrap="square" lIns="0" tIns="17145" rIns="0" bIns="0" rtlCol="0">
            <a:spAutoFit/>
          </a:bodyPr>
          <a:lstStyle/>
          <a:p>
            <a:pPr marL="12700">
              <a:lnSpc>
                <a:spcPct val="100000"/>
              </a:lnSpc>
              <a:spcBef>
                <a:spcPts val="135"/>
              </a:spcBef>
            </a:pPr>
            <a:r>
              <a:rPr sz="950" b="1" dirty="0">
                <a:solidFill>
                  <a:srgbClr val="3232FF"/>
                </a:solidFill>
                <a:latin typeface="Arial"/>
                <a:cs typeface="Arial"/>
              </a:rPr>
              <a:t>EN</a:t>
            </a:r>
            <a:r>
              <a:rPr sz="950" spc="114" dirty="0">
                <a:solidFill>
                  <a:srgbClr val="3232FF"/>
                </a:solidFill>
                <a:latin typeface="Times New Roman"/>
                <a:cs typeface="Times New Roman"/>
              </a:rPr>
              <a:t> </a:t>
            </a:r>
            <a:r>
              <a:rPr sz="950" b="1" dirty="0">
                <a:solidFill>
                  <a:srgbClr val="3232FF"/>
                </a:solidFill>
                <a:latin typeface="Arial"/>
                <a:cs typeface="Arial"/>
              </a:rPr>
              <a:t>ISO</a:t>
            </a:r>
            <a:r>
              <a:rPr sz="950" spc="125" dirty="0">
                <a:solidFill>
                  <a:srgbClr val="3232FF"/>
                </a:solidFill>
                <a:latin typeface="Times New Roman"/>
                <a:cs typeface="Times New Roman"/>
              </a:rPr>
              <a:t> </a:t>
            </a:r>
            <a:r>
              <a:rPr sz="950" b="1" dirty="0">
                <a:solidFill>
                  <a:srgbClr val="3232FF"/>
                </a:solidFill>
                <a:latin typeface="Arial"/>
                <a:cs typeface="Arial"/>
              </a:rPr>
              <a:t>11607</a:t>
            </a:r>
            <a:r>
              <a:rPr sz="950" spc="130" dirty="0">
                <a:solidFill>
                  <a:srgbClr val="3232FF"/>
                </a:solidFill>
                <a:latin typeface="Times New Roman"/>
                <a:cs typeface="Times New Roman"/>
              </a:rPr>
              <a:t> </a:t>
            </a:r>
            <a:r>
              <a:rPr sz="950" spc="-15" dirty="0">
                <a:solidFill>
                  <a:srgbClr val="3232FF"/>
                </a:solidFill>
                <a:latin typeface="SimSun"/>
                <a:cs typeface="SimSun"/>
              </a:rPr>
              <a:t>阻菌试验</a:t>
            </a:r>
            <a:endParaRPr sz="950">
              <a:latin typeface="SimSun"/>
              <a:cs typeface="SimSun"/>
            </a:endParaRPr>
          </a:p>
          <a:p>
            <a:pPr marL="12700">
              <a:lnSpc>
                <a:spcPct val="100000"/>
              </a:lnSpc>
              <a:spcBef>
                <a:spcPts val="25"/>
              </a:spcBef>
            </a:pPr>
            <a:r>
              <a:rPr sz="950" b="1" dirty="0">
                <a:solidFill>
                  <a:srgbClr val="3232FF"/>
                </a:solidFill>
                <a:latin typeface="Arial"/>
                <a:cs typeface="Arial"/>
              </a:rPr>
              <a:t>Thử</a:t>
            </a:r>
            <a:r>
              <a:rPr sz="950" b="1" spc="95" dirty="0">
                <a:solidFill>
                  <a:srgbClr val="3232FF"/>
                </a:solidFill>
                <a:latin typeface="Arial"/>
                <a:cs typeface="Arial"/>
              </a:rPr>
              <a:t> </a:t>
            </a:r>
            <a:r>
              <a:rPr sz="950" b="1" dirty="0">
                <a:solidFill>
                  <a:srgbClr val="3232FF"/>
                </a:solidFill>
                <a:latin typeface="Arial"/>
                <a:cs typeface="Arial"/>
              </a:rPr>
              <a:t>nghiệm</a:t>
            </a:r>
            <a:r>
              <a:rPr sz="950" b="1" spc="95" dirty="0">
                <a:solidFill>
                  <a:srgbClr val="3232FF"/>
                </a:solidFill>
                <a:latin typeface="Arial"/>
                <a:cs typeface="Arial"/>
              </a:rPr>
              <a:t> </a:t>
            </a:r>
            <a:r>
              <a:rPr sz="950" b="1" dirty="0">
                <a:solidFill>
                  <a:srgbClr val="3232FF"/>
                </a:solidFill>
                <a:latin typeface="Arial"/>
                <a:cs typeface="Arial"/>
              </a:rPr>
              <a:t>kháng</a:t>
            </a:r>
            <a:r>
              <a:rPr sz="950" spc="100" dirty="0">
                <a:solidFill>
                  <a:srgbClr val="3232FF"/>
                </a:solidFill>
                <a:latin typeface="Times New Roman"/>
                <a:cs typeface="Times New Roman"/>
              </a:rPr>
              <a:t> </a:t>
            </a:r>
            <a:r>
              <a:rPr sz="950" b="1" dirty="0">
                <a:solidFill>
                  <a:srgbClr val="3232FF"/>
                </a:solidFill>
                <a:latin typeface="Arial"/>
                <a:cs typeface="Arial"/>
              </a:rPr>
              <a:t>khuẩn</a:t>
            </a:r>
            <a:r>
              <a:rPr sz="950" b="1" spc="85" dirty="0">
                <a:solidFill>
                  <a:srgbClr val="3232FF"/>
                </a:solidFill>
                <a:latin typeface="Arial"/>
                <a:cs typeface="Arial"/>
              </a:rPr>
              <a:t> </a:t>
            </a:r>
            <a:r>
              <a:rPr sz="950" b="1" dirty="0">
                <a:solidFill>
                  <a:srgbClr val="3232FF"/>
                </a:solidFill>
                <a:latin typeface="Arial"/>
                <a:cs typeface="Arial"/>
              </a:rPr>
              <a:t>EN</a:t>
            </a:r>
            <a:r>
              <a:rPr sz="950" spc="114" dirty="0">
                <a:solidFill>
                  <a:srgbClr val="3232FF"/>
                </a:solidFill>
                <a:latin typeface="Times New Roman"/>
                <a:cs typeface="Times New Roman"/>
              </a:rPr>
              <a:t> </a:t>
            </a:r>
            <a:r>
              <a:rPr sz="950" b="1" dirty="0">
                <a:solidFill>
                  <a:srgbClr val="3232FF"/>
                </a:solidFill>
                <a:latin typeface="Arial"/>
                <a:cs typeface="Arial"/>
              </a:rPr>
              <a:t>ISO</a:t>
            </a:r>
            <a:r>
              <a:rPr sz="950" spc="90" dirty="0">
                <a:solidFill>
                  <a:srgbClr val="3232FF"/>
                </a:solidFill>
                <a:latin typeface="Times New Roman"/>
                <a:cs typeface="Times New Roman"/>
              </a:rPr>
              <a:t> </a:t>
            </a:r>
            <a:r>
              <a:rPr sz="950" b="1" spc="-10" dirty="0">
                <a:solidFill>
                  <a:srgbClr val="3232FF"/>
                </a:solidFill>
                <a:latin typeface="Arial"/>
                <a:cs typeface="Arial"/>
              </a:rPr>
              <a:t>11607</a:t>
            </a:r>
            <a:endParaRPr sz="950">
              <a:latin typeface="Arial"/>
              <a:cs typeface="Arial"/>
            </a:endParaRPr>
          </a:p>
        </p:txBody>
      </p:sp>
      <p:sp>
        <p:nvSpPr>
          <p:cNvPr id="18" name="object 18"/>
          <p:cNvSpPr txBox="1"/>
          <p:nvPr/>
        </p:nvSpPr>
        <p:spPr>
          <a:xfrm>
            <a:off x="3864607" y="4466580"/>
            <a:ext cx="2519045" cy="325120"/>
          </a:xfrm>
          <a:prstGeom prst="rect">
            <a:avLst/>
          </a:prstGeom>
        </p:spPr>
        <p:txBody>
          <a:bodyPr vert="horz" wrap="square" lIns="0" tIns="17145" rIns="0" bIns="0" rtlCol="0">
            <a:spAutoFit/>
          </a:bodyPr>
          <a:lstStyle/>
          <a:p>
            <a:pPr marL="12700">
              <a:lnSpc>
                <a:spcPct val="100000"/>
              </a:lnSpc>
              <a:spcBef>
                <a:spcPts val="135"/>
              </a:spcBef>
            </a:pPr>
            <a:r>
              <a:rPr sz="950" b="1" dirty="0">
                <a:solidFill>
                  <a:srgbClr val="3232FF"/>
                </a:solidFill>
                <a:latin typeface="Arial"/>
                <a:cs typeface="Arial"/>
              </a:rPr>
              <a:t>EO</a:t>
            </a:r>
            <a:r>
              <a:rPr sz="950" spc="-20" dirty="0">
                <a:solidFill>
                  <a:srgbClr val="3232FF"/>
                </a:solidFill>
                <a:latin typeface="SimSun"/>
                <a:cs typeface="SimSun"/>
              </a:rPr>
              <a:t>残留量试验 </a:t>
            </a:r>
            <a:r>
              <a:rPr sz="950" b="1" dirty="0">
                <a:solidFill>
                  <a:srgbClr val="3232FF"/>
                </a:solidFill>
                <a:latin typeface="Arial"/>
                <a:cs typeface="Arial"/>
              </a:rPr>
              <a:t>EN</a:t>
            </a:r>
            <a:r>
              <a:rPr sz="950" spc="185" dirty="0">
                <a:solidFill>
                  <a:srgbClr val="3232FF"/>
                </a:solidFill>
                <a:latin typeface="Times New Roman"/>
                <a:cs typeface="Times New Roman"/>
              </a:rPr>
              <a:t> </a:t>
            </a:r>
            <a:r>
              <a:rPr sz="950" b="1" dirty="0">
                <a:solidFill>
                  <a:srgbClr val="3232FF"/>
                </a:solidFill>
                <a:latin typeface="Arial"/>
                <a:cs typeface="Arial"/>
              </a:rPr>
              <a:t>ISO</a:t>
            </a:r>
            <a:r>
              <a:rPr sz="950" spc="150" dirty="0">
                <a:solidFill>
                  <a:srgbClr val="3232FF"/>
                </a:solidFill>
                <a:latin typeface="Times New Roman"/>
                <a:cs typeface="Times New Roman"/>
              </a:rPr>
              <a:t> </a:t>
            </a:r>
            <a:r>
              <a:rPr sz="950" b="1" dirty="0">
                <a:solidFill>
                  <a:srgbClr val="3232FF"/>
                </a:solidFill>
                <a:latin typeface="Arial"/>
                <a:cs typeface="Arial"/>
              </a:rPr>
              <a:t>10993-</a:t>
            </a:r>
            <a:r>
              <a:rPr sz="950" b="1" spc="-50" dirty="0">
                <a:solidFill>
                  <a:srgbClr val="3232FF"/>
                </a:solidFill>
                <a:latin typeface="Arial"/>
                <a:cs typeface="Arial"/>
              </a:rPr>
              <a:t>7</a:t>
            </a:r>
            <a:endParaRPr sz="950">
              <a:latin typeface="Arial"/>
              <a:cs typeface="Arial"/>
            </a:endParaRPr>
          </a:p>
          <a:p>
            <a:pPr marL="12700">
              <a:lnSpc>
                <a:spcPct val="100000"/>
              </a:lnSpc>
              <a:spcBef>
                <a:spcPts val="35"/>
              </a:spcBef>
            </a:pPr>
            <a:r>
              <a:rPr sz="950" b="1" dirty="0">
                <a:solidFill>
                  <a:srgbClr val="3232FF"/>
                </a:solidFill>
                <a:latin typeface="Arial"/>
                <a:cs typeface="Arial"/>
              </a:rPr>
              <a:t>Thử</a:t>
            </a:r>
            <a:r>
              <a:rPr sz="950" b="1" spc="95" dirty="0">
                <a:solidFill>
                  <a:srgbClr val="3232FF"/>
                </a:solidFill>
                <a:latin typeface="Arial"/>
                <a:cs typeface="Arial"/>
              </a:rPr>
              <a:t> </a:t>
            </a:r>
            <a:r>
              <a:rPr sz="950" b="1" dirty="0">
                <a:solidFill>
                  <a:srgbClr val="3232FF"/>
                </a:solidFill>
                <a:latin typeface="Arial"/>
                <a:cs typeface="Arial"/>
              </a:rPr>
              <a:t>nghiệm</a:t>
            </a:r>
            <a:r>
              <a:rPr sz="950" b="1" spc="90" dirty="0">
                <a:solidFill>
                  <a:srgbClr val="3232FF"/>
                </a:solidFill>
                <a:latin typeface="Arial"/>
                <a:cs typeface="Arial"/>
              </a:rPr>
              <a:t> </a:t>
            </a:r>
            <a:r>
              <a:rPr sz="950" b="1" dirty="0">
                <a:solidFill>
                  <a:srgbClr val="3232FF"/>
                </a:solidFill>
                <a:latin typeface="Arial"/>
                <a:cs typeface="Arial"/>
              </a:rPr>
              <a:t>dư</a:t>
            </a:r>
            <a:r>
              <a:rPr sz="950" b="1" spc="75" dirty="0">
                <a:solidFill>
                  <a:srgbClr val="3232FF"/>
                </a:solidFill>
                <a:latin typeface="Arial"/>
                <a:cs typeface="Arial"/>
              </a:rPr>
              <a:t> </a:t>
            </a:r>
            <a:r>
              <a:rPr sz="950" b="1" dirty="0">
                <a:solidFill>
                  <a:srgbClr val="3232FF"/>
                </a:solidFill>
                <a:latin typeface="Arial"/>
                <a:cs typeface="Arial"/>
              </a:rPr>
              <a:t>lượng</a:t>
            </a:r>
            <a:r>
              <a:rPr sz="950" b="1" spc="100" dirty="0">
                <a:solidFill>
                  <a:srgbClr val="3232FF"/>
                </a:solidFill>
                <a:latin typeface="Arial"/>
                <a:cs typeface="Arial"/>
              </a:rPr>
              <a:t> </a:t>
            </a:r>
            <a:r>
              <a:rPr sz="950" b="1" dirty="0">
                <a:solidFill>
                  <a:srgbClr val="3232FF"/>
                </a:solidFill>
                <a:latin typeface="Arial"/>
                <a:cs typeface="Arial"/>
              </a:rPr>
              <a:t>EO</a:t>
            </a:r>
            <a:r>
              <a:rPr sz="950" b="1" spc="65" dirty="0">
                <a:solidFill>
                  <a:srgbClr val="3232FF"/>
                </a:solidFill>
                <a:latin typeface="Arial"/>
                <a:cs typeface="Arial"/>
              </a:rPr>
              <a:t> </a:t>
            </a:r>
            <a:r>
              <a:rPr sz="950" b="1" dirty="0">
                <a:solidFill>
                  <a:srgbClr val="3232FF"/>
                </a:solidFill>
                <a:latin typeface="Arial"/>
                <a:cs typeface="Arial"/>
              </a:rPr>
              <a:t>EN</a:t>
            </a:r>
            <a:r>
              <a:rPr sz="950" b="1" spc="85" dirty="0">
                <a:solidFill>
                  <a:srgbClr val="3232FF"/>
                </a:solidFill>
                <a:latin typeface="Arial"/>
                <a:cs typeface="Arial"/>
              </a:rPr>
              <a:t> </a:t>
            </a:r>
            <a:r>
              <a:rPr sz="950" b="1" dirty="0">
                <a:solidFill>
                  <a:srgbClr val="3232FF"/>
                </a:solidFill>
                <a:latin typeface="Arial"/>
                <a:cs typeface="Arial"/>
              </a:rPr>
              <a:t>ISO</a:t>
            </a:r>
            <a:r>
              <a:rPr sz="950" b="1" spc="60" dirty="0">
                <a:solidFill>
                  <a:srgbClr val="3232FF"/>
                </a:solidFill>
                <a:latin typeface="Arial"/>
                <a:cs typeface="Arial"/>
              </a:rPr>
              <a:t> </a:t>
            </a:r>
            <a:r>
              <a:rPr sz="950" b="1" dirty="0">
                <a:solidFill>
                  <a:srgbClr val="3232FF"/>
                </a:solidFill>
                <a:latin typeface="Arial"/>
                <a:cs typeface="Arial"/>
              </a:rPr>
              <a:t>10993-</a:t>
            </a:r>
            <a:r>
              <a:rPr sz="950" b="1" spc="-50" dirty="0">
                <a:solidFill>
                  <a:srgbClr val="3232FF"/>
                </a:solidFill>
                <a:latin typeface="Arial"/>
                <a:cs typeface="Arial"/>
              </a:rPr>
              <a:t>7</a:t>
            </a:r>
            <a:endParaRPr sz="950">
              <a:latin typeface="Arial"/>
              <a:cs typeface="Arial"/>
            </a:endParaRPr>
          </a:p>
        </p:txBody>
      </p:sp>
      <p:sp>
        <p:nvSpPr>
          <p:cNvPr id="19" name="object 19"/>
          <p:cNvSpPr txBox="1"/>
          <p:nvPr/>
        </p:nvSpPr>
        <p:spPr>
          <a:xfrm>
            <a:off x="3864607" y="5016252"/>
            <a:ext cx="2573020" cy="323215"/>
          </a:xfrm>
          <a:prstGeom prst="rect">
            <a:avLst/>
          </a:prstGeom>
        </p:spPr>
        <p:txBody>
          <a:bodyPr vert="horz" wrap="square" lIns="0" tIns="17145" rIns="0" bIns="0" rtlCol="0">
            <a:spAutoFit/>
          </a:bodyPr>
          <a:lstStyle/>
          <a:p>
            <a:pPr marL="12700">
              <a:lnSpc>
                <a:spcPct val="100000"/>
              </a:lnSpc>
              <a:spcBef>
                <a:spcPts val="135"/>
              </a:spcBef>
            </a:pPr>
            <a:r>
              <a:rPr sz="950" b="1" dirty="0">
                <a:solidFill>
                  <a:srgbClr val="3232FF"/>
                </a:solidFill>
                <a:latin typeface="Arial"/>
                <a:cs typeface="Arial"/>
              </a:rPr>
              <a:t>EN</a:t>
            </a:r>
            <a:r>
              <a:rPr sz="950" spc="140" dirty="0">
                <a:solidFill>
                  <a:srgbClr val="3232FF"/>
                </a:solidFill>
                <a:latin typeface="Times New Roman"/>
                <a:cs typeface="Times New Roman"/>
              </a:rPr>
              <a:t> </a:t>
            </a:r>
            <a:r>
              <a:rPr sz="950" b="1" dirty="0">
                <a:solidFill>
                  <a:srgbClr val="3232FF"/>
                </a:solidFill>
                <a:latin typeface="Arial"/>
                <a:cs typeface="Arial"/>
              </a:rPr>
              <a:t>ISO</a:t>
            </a:r>
            <a:r>
              <a:rPr sz="950" spc="150" dirty="0">
                <a:solidFill>
                  <a:srgbClr val="3232FF"/>
                </a:solidFill>
                <a:latin typeface="Times New Roman"/>
                <a:cs typeface="Times New Roman"/>
              </a:rPr>
              <a:t> </a:t>
            </a:r>
            <a:r>
              <a:rPr sz="950" b="1" dirty="0">
                <a:solidFill>
                  <a:srgbClr val="3232FF"/>
                </a:solidFill>
                <a:latin typeface="Arial"/>
                <a:cs typeface="Arial"/>
              </a:rPr>
              <a:t>11607</a:t>
            </a:r>
            <a:r>
              <a:rPr sz="950" spc="170" dirty="0">
                <a:solidFill>
                  <a:srgbClr val="3232FF"/>
                </a:solidFill>
                <a:latin typeface="Times New Roman"/>
                <a:cs typeface="Times New Roman"/>
              </a:rPr>
              <a:t> </a:t>
            </a:r>
            <a:r>
              <a:rPr sz="950" spc="-10" dirty="0">
                <a:solidFill>
                  <a:srgbClr val="3232FF"/>
                </a:solidFill>
                <a:latin typeface="SimSun"/>
                <a:cs typeface="SimSun"/>
              </a:rPr>
              <a:t>包装过程确认</a:t>
            </a:r>
            <a:endParaRPr sz="950">
              <a:latin typeface="SimSun"/>
              <a:cs typeface="SimSun"/>
            </a:endParaRPr>
          </a:p>
          <a:p>
            <a:pPr marL="12700">
              <a:lnSpc>
                <a:spcPct val="100000"/>
              </a:lnSpc>
              <a:spcBef>
                <a:spcPts val="20"/>
              </a:spcBef>
            </a:pPr>
            <a:r>
              <a:rPr sz="950" b="1" dirty="0">
                <a:solidFill>
                  <a:srgbClr val="3232FF"/>
                </a:solidFill>
                <a:latin typeface="Arial"/>
                <a:cs typeface="Arial"/>
              </a:rPr>
              <a:t>Xác</a:t>
            </a:r>
            <a:r>
              <a:rPr sz="950" b="1" spc="60" dirty="0">
                <a:solidFill>
                  <a:srgbClr val="3232FF"/>
                </a:solidFill>
                <a:latin typeface="Arial"/>
                <a:cs typeface="Arial"/>
              </a:rPr>
              <a:t> </a:t>
            </a:r>
            <a:r>
              <a:rPr sz="950" b="1" dirty="0">
                <a:solidFill>
                  <a:srgbClr val="3232FF"/>
                </a:solidFill>
                <a:latin typeface="Arial"/>
                <a:cs typeface="Arial"/>
              </a:rPr>
              <a:t>nhận</a:t>
            </a:r>
            <a:r>
              <a:rPr sz="950" b="1" spc="60" dirty="0">
                <a:solidFill>
                  <a:srgbClr val="3232FF"/>
                </a:solidFill>
                <a:latin typeface="Arial"/>
                <a:cs typeface="Arial"/>
              </a:rPr>
              <a:t> </a:t>
            </a:r>
            <a:r>
              <a:rPr sz="950" b="1" dirty="0">
                <a:solidFill>
                  <a:srgbClr val="3232FF"/>
                </a:solidFill>
                <a:latin typeface="Arial"/>
                <a:cs typeface="Arial"/>
              </a:rPr>
              <a:t>Quy</a:t>
            </a:r>
            <a:r>
              <a:rPr sz="950" b="1" spc="80" dirty="0">
                <a:solidFill>
                  <a:srgbClr val="3232FF"/>
                </a:solidFill>
                <a:latin typeface="Arial"/>
                <a:cs typeface="Arial"/>
              </a:rPr>
              <a:t> </a:t>
            </a:r>
            <a:r>
              <a:rPr sz="950" b="1" dirty="0">
                <a:solidFill>
                  <a:srgbClr val="3232FF"/>
                </a:solidFill>
                <a:latin typeface="Arial"/>
                <a:cs typeface="Arial"/>
              </a:rPr>
              <a:t>trình</a:t>
            </a:r>
            <a:r>
              <a:rPr sz="950" b="1" spc="60" dirty="0">
                <a:solidFill>
                  <a:srgbClr val="3232FF"/>
                </a:solidFill>
                <a:latin typeface="Arial"/>
                <a:cs typeface="Arial"/>
              </a:rPr>
              <a:t> </a:t>
            </a:r>
            <a:r>
              <a:rPr sz="950" b="1" dirty="0">
                <a:solidFill>
                  <a:srgbClr val="3232FF"/>
                </a:solidFill>
                <a:latin typeface="Arial"/>
                <a:cs typeface="Arial"/>
              </a:rPr>
              <a:t>đóng</a:t>
            </a:r>
            <a:r>
              <a:rPr sz="950" b="1" spc="65" dirty="0">
                <a:solidFill>
                  <a:srgbClr val="3232FF"/>
                </a:solidFill>
                <a:latin typeface="Arial"/>
                <a:cs typeface="Arial"/>
              </a:rPr>
              <a:t> </a:t>
            </a:r>
            <a:r>
              <a:rPr sz="950" b="1" dirty="0">
                <a:solidFill>
                  <a:srgbClr val="3232FF"/>
                </a:solidFill>
                <a:latin typeface="Arial"/>
                <a:cs typeface="Arial"/>
              </a:rPr>
              <a:t>gói</a:t>
            </a:r>
            <a:r>
              <a:rPr sz="950" b="1" spc="75" dirty="0">
                <a:solidFill>
                  <a:srgbClr val="3232FF"/>
                </a:solidFill>
                <a:latin typeface="Arial"/>
                <a:cs typeface="Arial"/>
              </a:rPr>
              <a:t> </a:t>
            </a:r>
            <a:r>
              <a:rPr sz="950" b="1" dirty="0">
                <a:solidFill>
                  <a:srgbClr val="3232FF"/>
                </a:solidFill>
                <a:latin typeface="Arial"/>
                <a:cs typeface="Arial"/>
              </a:rPr>
              <a:t>EN</a:t>
            </a:r>
            <a:r>
              <a:rPr sz="950" b="1" spc="55" dirty="0">
                <a:solidFill>
                  <a:srgbClr val="3232FF"/>
                </a:solidFill>
                <a:latin typeface="Arial"/>
                <a:cs typeface="Arial"/>
              </a:rPr>
              <a:t> </a:t>
            </a:r>
            <a:r>
              <a:rPr sz="950" b="1" dirty="0">
                <a:solidFill>
                  <a:srgbClr val="3232FF"/>
                </a:solidFill>
                <a:latin typeface="Arial"/>
                <a:cs typeface="Arial"/>
              </a:rPr>
              <a:t>ISO</a:t>
            </a:r>
            <a:r>
              <a:rPr sz="950" b="1" spc="65" dirty="0">
                <a:solidFill>
                  <a:srgbClr val="3232FF"/>
                </a:solidFill>
                <a:latin typeface="Arial"/>
                <a:cs typeface="Arial"/>
              </a:rPr>
              <a:t> </a:t>
            </a:r>
            <a:r>
              <a:rPr sz="950" b="1" spc="-10" dirty="0">
                <a:solidFill>
                  <a:srgbClr val="3232FF"/>
                </a:solidFill>
                <a:latin typeface="Arial"/>
                <a:cs typeface="Arial"/>
              </a:rPr>
              <a:t>11607</a:t>
            </a:r>
            <a:endParaRPr sz="950">
              <a:latin typeface="Arial"/>
              <a:cs typeface="Arial"/>
            </a:endParaRPr>
          </a:p>
        </p:txBody>
      </p:sp>
      <p:sp>
        <p:nvSpPr>
          <p:cNvPr id="20" name="object 20"/>
          <p:cNvSpPr txBox="1"/>
          <p:nvPr/>
        </p:nvSpPr>
        <p:spPr>
          <a:xfrm>
            <a:off x="1068423" y="5563615"/>
            <a:ext cx="1790700" cy="315595"/>
          </a:xfrm>
          <a:prstGeom prst="rect">
            <a:avLst/>
          </a:prstGeom>
        </p:spPr>
        <p:txBody>
          <a:bodyPr vert="horz" wrap="square" lIns="0" tIns="17145" rIns="0" bIns="0" rtlCol="0">
            <a:spAutoFit/>
          </a:bodyPr>
          <a:lstStyle/>
          <a:p>
            <a:pPr marL="12700">
              <a:lnSpc>
                <a:spcPts val="1120"/>
              </a:lnSpc>
              <a:spcBef>
                <a:spcPts val="135"/>
              </a:spcBef>
            </a:pPr>
            <a:r>
              <a:rPr sz="950" spc="-10" dirty="0">
                <a:latin typeface="SimSun"/>
                <a:cs typeface="SimSun"/>
              </a:rPr>
              <a:t>封口的有效期</a:t>
            </a:r>
            <a:endParaRPr sz="950">
              <a:latin typeface="SimSun"/>
              <a:cs typeface="SimSun"/>
            </a:endParaRPr>
          </a:p>
          <a:p>
            <a:pPr marL="12700">
              <a:lnSpc>
                <a:spcPts val="1120"/>
              </a:lnSpc>
            </a:pPr>
            <a:r>
              <a:rPr sz="950" dirty="0">
                <a:latin typeface="MS PGothic"/>
                <a:cs typeface="MS PGothic"/>
              </a:rPr>
              <a:t>Th</a:t>
            </a:r>
            <a:r>
              <a:rPr sz="950" dirty="0">
                <a:latin typeface="Calibri"/>
                <a:cs typeface="Calibri"/>
              </a:rPr>
              <a:t>ờ</a:t>
            </a:r>
            <a:r>
              <a:rPr sz="950" dirty="0">
                <a:latin typeface="MS PGothic"/>
                <a:cs typeface="MS PGothic"/>
              </a:rPr>
              <a:t>i</a:t>
            </a:r>
            <a:r>
              <a:rPr sz="950" spc="105" dirty="0">
                <a:latin typeface="Times New Roman"/>
                <a:cs typeface="Times New Roman"/>
              </a:rPr>
              <a:t> </a:t>
            </a:r>
            <a:r>
              <a:rPr sz="950" dirty="0">
                <a:latin typeface="MS PGothic"/>
                <a:cs typeface="MS PGothic"/>
              </a:rPr>
              <a:t>h</a:t>
            </a:r>
            <a:r>
              <a:rPr sz="950" dirty="0">
                <a:latin typeface="Calibri"/>
                <a:cs typeface="Calibri"/>
              </a:rPr>
              <a:t>ạ</a:t>
            </a:r>
            <a:r>
              <a:rPr sz="950" dirty="0">
                <a:latin typeface="MS PGothic"/>
                <a:cs typeface="MS PGothic"/>
              </a:rPr>
              <a:t>n</a:t>
            </a:r>
            <a:r>
              <a:rPr sz="950" spc="105" dirty="0">
                <a:latin typeface="Times New Roman"/>
                <a:cs typeface="Times New Roman"/>
              </a:rPr>
              <a:t> </a:t>
            </a:r>
            <a:r>
              <a:rPr sz="950" dirty="0">
                <a:latin typeface="MS PGothic"/>
                <a:cs typeface="MS PGothic"/>
              </a:rPr>
              <a:t>s</a:t>
            </a:r>
            <a:r>
              <a:rPr sz="950" dirty="0">
                <a:latin typeface="Calibri"/>
                <a:cs typeface="Calibri"/>
              </a:rPr>
              <a:t>ử</a:t>
            </a:r>
            <a:r>
              <a:rPr sz="950" spc="100" dirty="0">
                <a:latin typeface="Calibri"/>
                <a:cs typeface="Calibri"/>
              </a:rPr>
              <a:t> </a:t>
            </a:r>
            <a:r>
              <a:rPr sz="950" dirty="0">
                <a:latin typeface="MS PGothic"/>
                <a:cs typeface="MS PGothic"/>
              </a:rPr>
              <a:t>d</a:t>
            </a:r>
            <a:r>
              <a:rPr sz="950" dirty="0">
                <a:latin typeface="Calibri"/>
                <a:cs typeface="Calibri"/>
              </a:rPr>
              <a:t>ụ</a:t>
            </a:r>
            <a:r>
              <a:rPr sz="950" dirty="0">
                <a:latin typeface="MS PGothic"/>
                <a:cs typeface="MS PGothic"/>
              </a:rPr>
              <a:t>ng</a:t>
            </a:r>
            <a:r>
              <a:rPr sz="950" spc="95" dirty="0">
                <a:latin typeface="Times New Roman"/>
                <a:cs typeface="Times New Roman"/>
              </a:rPr>
              <a:t> </a:t>
            </a:r>
            <a:r>
              <a:rPr sz="950" dirty="0">
                <a:latin typeface="MS PGothic"/>
                <a:cs typeface="MS PGothic"/>
              </a:rPr>
              <a:t>c</a:t>
            </a:r>
            <a:r>
              <a:rPr sz="950" dirty="0">
                <a:latin typeface="Calibri"/>
                <a:cs typeface="Calibri"/>
              </a:rPr>
              <a:t>ủ</a:t>
            </a:r>
            <a:r>
              <a:rPr sz="950" dirty="0">
                <a:latin typeface="MS PGothic"/>
                <a:cs typeface="MS PGothic"/>
              </a:rPr>
              <a:t>a</a:t>
            </a:r>
            <a:r>
              <a:rPr sz="950" spc="100" dirty="0">
                <a:latin typeface="Times New Roman"/>
                <a:cs typeface="Times New Roman"/>
              </a:rPr>
              <a:t> </a:t>
            </a:r>
            <a:r>
              <a:rPr sz="950" dirty="0">
                <a:latin typeface="MS PGothic"/>
                <a:cs typeface="MS PGothic"/>
              </a:rPr>
              <a:t>niêm</a:t>
            </a:r>
            <a:r>
              <a:rPr sz="950" spc="105" dirty="0">
                <a:latin typeface="Times New Roman"/>
                <a:cs typeface="Times New Roman"/>
              </a:rPr>
              <a:t> </a:t>
            </a:r>
            <a:r>
              <a:rPr sz="950" spc="-20" dirty="0">
                <a:latin typeface="MS PGothic"/>
                <a:cs typeface="MS PGothic"/>
              </a:rPr>
              <a:t>phong</a:t>
            </a:r>
            <a:endParaRPr sz="950">
              <a:latin typeface="MS PGothic"/>
              <a:cs typeface="MS PGothic"/>
            </a:endParaRPr>
          </a:p>
        </p:txBody>
      </p:sp>
      <p:sp>
        <p:nvSpPr>
          <p:cNvPr id="21" name="object 21"/>
          <p:cNvSpPr txBox="1"/>
          <p:nvPr/>
        </p:nvSpPr>
        <p:spPr>
          <a:xfrm>
            <a:off x="3858262" y="5566972"/>
            <a:ext cx="2359660" cy="323215"/>
          </a:xfrm>
          <a:prstGeom prst="rect">
            <a:avLst/>
          </a:prstGeom>
        </p:spPr>
        <p:txBody>
          <a:bodyPr vert="horz" wrap="square" lIns="0" tIns="17145" rIns="0" bIns="0" rtlCol="0">
            <a:spAutoFit/>
          </a:bodyPr>
          <a:lstStyle/>
          <a:p>
            <a:pPr marL="12700">
              <a:lnSpc>
                <a:spcPct val="100000"/>
              </a:lnSpc>
              <a:spcBef>
                <a:spcPts val="135"/>
              </a:spcBef>
            </a:pPr>
            <a:r>
              <a:rPr sz="950" b="1" dirty="0">
                <a:solidFill>
                  <a:srgbClr val="3232FF"/>
                </a:solidFill>
                <a:latin typeface="Arial"/>
                <a:cs typeface="Arial"/>
              </a:rPr>
              <a:t>ASTM</a:t>
            </a:r>
            <a:r>
              <a:rPr sz="950" spc="220" dirty="0">
                <a:solidFill>
                  <a:srgbClr val="3232FF"/>
                </a:solidFill>
                <a:latin typeface="Times New Roman"/>
                <a:cs typeface="Times New Roman"/>
              </a:rPr>
              <a:t> </a:t>
            </a:r>
            <a:r>
              <a:rPr sz="950" b="1" dirty="0">
                <a:solidFill>
                  <a:srgbClr val="3232FF"/>
                </a:solidFill>
                <a:latin typeface="Arial"/>
                <a:cs typeface="Arial"/>
              </a:rPr>
              <a:t>1980</a:t>
            </a:r>
            <a:r>
              <a:rPr sz="950" spc="185" dirty="0">
                <a:solidFill>
                  <a:srgbClr val="3232FF"/>
                </a:solidFill>
                <a:latin typeface="Times New Roman"/>
                <a:cs typeface="Times New Roman"/>
              </a:rPr>
              <a:t> </a:t>
            </a:r>
            <a:r>
              <a:rPr sz="950" spc="-10" dirty="0">
                <a:solidFill>
                  <a:srgbClr val="3232FF"/>
                </a:solidFill>
                <a:latin typeface="SimSun"/>
                <a:cs typeface="SimSun"/>
              </a:rPr>
              <a:t>加速老化试验</a:t>
            </a:r>
            <a:endParaRPr sz="950">
              <a:latin typeface="SimSun"/>
              <a:cs typeface="SimSun"/>
            </a:endParaRPr>
          </a:p>
          <a:p>
            <a:pPr marL="12700">
              <a:lnSpc>
                <a:spcPct val="100000"/>
              </a:lnSpc>
              <a:spcBef>
                <a:spcPts val="20"/>
              </a:spcBef>
            </a:pPr>
            <a:r>
              <a:rPr sz="950" b="1" dirty="0">
                <a:solidFill>
                  <a:srgbClr val="3232FF"/>
                </a:solidFill>
                <a:latin typeface="Arial"/>
                <a:cs typeface="Arial"/>
              </a:rPr>
              <a:t>Thử</a:t>
            </a:r>
            <a:r>
              <a:rPr sz="950" b="1" spc="70" dirty="0">
                <a:solidFill>
                  <a:srgbClr val="3232FF"/>
                </a:solidFill>
                <a:latin typeface="Arial"/>
                <a:cs typeface="Arial"/>
              </a:rPr>
              <a:t> </a:t>
            </a:r>
            <a:r>
              <a:rPr sz="950" b="1" dirty="0">
                <a:solidFill>
                  <a:srgbClr val="3232FF"/>
                </a:solidFill>
                <a:latin typeface="Arial"/>
                <a:cs typeface="Arial"/>
              </a:rPr>
              <a:t>nghiệm</a:t>
            </a:r>
            <a:r>
              <a:rPr sz="950" b="1" spc="70" dirty="0">
                <a:solidFill>
                  <a:srgbClr val="3232FF"/>
                </a:solidFill>
                <a:latin typeface="Arial"/>
                <a:cs typeface="Arial"/>
              </a:rPr>
              <a:t> </a:t>
            </a:r>
            <a:r>
              <a:rPr sz="950" b="1" dirty="0">
                <a:solidFill>
                  <a:srgbClr val="3232FF"/>
                </a:solidFill>
                <a:latin typeface="Arial"/>
                <a:cs typeface="Arial"/>
              </a:rPr>
              <a:t>lão</a:t>
            </a:r>
            <a:r>
              <a:rPr sz="950" b="1" spc="65" dirty="0">
                <a:solidFill>
                  <a:srgbClr val="3232FF"/>
                </a:solidFill>
                <a:latin typeface="Arial"/>
                <a:cs typeface="Arial"/>
              </a:rPr>
              <a:t> </a:t>
            </a:r>
            <a:r>
              <a:rPr sz="950" b="1" dirty="0">
                <a:solidFill>
                  <a:srgbClr val="3232FF"/>
                </a:solidFill>
                <a:latin typeface="Arial"/>
                <a:cs typeface="Arial"/>
              </a:rPr>
              <a:t>hóa</a:t>
            </a:r>
            <a:r>
              <a:rPr sz="950" b="1" spc="55" dirty="0">
                <a:solidFill>
                  <a:srgbClr val="3232FF"/>
                </a:solidFill>
                <a:latin typeface="Arial"/>
                <a:cs typeface="Arial"/>
              </a:rPr>
              <a:t> </a:t>
            </a:r>
            <a:r>
              <a:rPr sz="950" b="1" dirty="0">
                <a:solidFill>
                  <a:srgbClr val="3232FF"/>
                </a:solidFill>
                <a:latin typeface="Arial"/>
                <a:cs typeface="Arial"/>
              </a:rPr>
              <a:t>gia</a:t>
            </a:r>
            <a:r>
              <a:rPr sz="950" b="1" spc="70" dirty="0">
                <a:solidFill>
                  <a:srgbClr val="3232FF"/>
                </a:solidFill>
                <a:latin typeface="Arial"/>
                <a:cs typeface="Arial"/>
              </a:rPr>
              <a:t> </a:t>
            </a:r>
            <a:r>
              <a:rPr sz="950" b="1" dirty="0">
                <a:solidFill>
                  <a:srgbClr val="3232FF"/>
                </a:solidFill>
                <a:latin typeface="Arial"/>
                <a:cs typeface="Arial"/>
              </a:rPr>
              <a:t>tốc</a:t>
            </a:r>
            <a:r>
              <a:rPr sz="950" b="1" spc="65" dirty="0">
                <a:solidFill>
                  <a:srgbClr val="3232FF"/>
                </a:solidFill>
                <a:latin typeface="Arial"/>
                <a:cs typeface="Arial"/>
              </a:rPr>
              <a:t> </a:t>
            </a:r>
            <a:r>
              <a:rPr sz="950" b="1" dirty="0">
                <a:solidFill>
                  <a:srgbClr val="3232FF"/>
                </a:solidFill>
                <a:latin typeface="Arial"/>
                <a:cs typeface="Arial"/>
              </a:rPr>
              <a:t>ASTM</a:t>
            </a:r>
            <a:r>
              <a:rPr sz="950" b="1" spc="95" dirty="0">
                <a:solidFill>
                  <a:srgbClr val="3232FF"/>
                </a:solidFill>
                <a:latin typeface="Arial"/>
                <a:cs typeface="Arial"/>
              </a:rPr>
              <a:t> </a:t>
            </a:r>
            <a:r>
              <a:rPr sz="950" b="1" spc="-20" dirty="0">
                <a:solidFill>
                  <a:srgbClr val="3232FF"/>
                </a:solidFill>
                <a:latin typeface="Arial"/>
                <a:cs typeface="Arial"/>
              </a:rPr>
              <a:t>1980</a:t>
            </a:r>
            <a:endParaRPr sz="950">
              <a:latin typeface="Arial"/>
              <a:cs typeface="Arial"/>
            </a:endParaRPr>
          </a:p>
        </p:txBody>
      </p:sp>
      <p:pic>
        <p:nvPicPr>
          <p:cNvPr id="22" name="object 22"/>
          <p:cNvPicPr/>
          <p:nvPr/>
        </p:nvPicPr>
        <p:blipFill>
          <a:blip r:embed="rId4" cstate="print"/>
          <a:stretch>
            <a:fillRect/>
          </a:stretch>
        </p:blipFill>
        <p:spPr>
          <a:xfrm>
            <a:off x="7072365" y="6286500"/>
            <a:ext cx="1571502" cy="428624"/>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2471422" y="317113"/>
            <a:ext cx="3411854" cy="281940"/>
          </a:xfrm>
          <a:prstGeom prst="rect">
            <a:avLst/>
          </a:prstGeom>
        </p:spPr>
        <p:txBody>
          <a:bodyPr vert="horz" wrap="square" lIns="0" tIns="16510" rIns="0" bIns="0" rtlCol="0">
            <a:spAutoFit/>
          </a:bodyPr>
          <a:lstStyle/>
          <a:p>
            <a:pPr marL="12700">
              <a:lnSpc>
                <a:spcPct val="100000"/>
              </a:lnSpc>
              <a:spcBef>
                <a:spcPts val="130"/>
              </a:spcBef>
            </a:pPr>
            <a:r>
              <a:rPr sz="1650" b="1" dirty="0">
                <a:solidFill>
                  <a:srgbClr val="000000"/>
                </a:solidFill>
                <a:latin typeface="Arial"/>
                <a:cs typeface="Arial"/>
              </a:rPr>
              <a:t>7.3.6</a:t>
            </a:r>
            <a:r>
              <a:rPr sz="1650" spc="165" dirty="0">
                <a:solidFill>
                  <a:srgbClr val="000000"/>
                </a:solidFill>
                <a:latin typeface="Times New Roman"/>
                <a:cs typeface="Times New Roman"/>
              </a:rPr>
              <a:t> </a:t>
            </a:r>
            <a:r>
              <a:rPr sz="1650" spc="-35" dirty="0">
                <a:solidFill>
                  <a:srgbClr val="000000"/>
                </a:solidFill>
              </a:rPr>
              <a:t>设计与开发验证 </a:t>
            </a:r>
            <a:r>
              <a:rPr sz="1650" b="1" spc="-10" dirty="0">
                <a:solidFill>
                  <a:srgbClr val="000000"/>
                </a:solidFill>
                <a:latin typeface="Arial"/>
                <a:cs typeface="Arial"/>
              </a:rPr>
              <a:t>(Verification)</a:t>
            </a:r>
            <a:endParaRPr sz="1650">
              <a:latin typeface="Arial"/>
              <a:cs typeface="Arial"/>
            </a:endParaRPr>
          </a:p>
        </p:txBody>
      </p:sp>
      <p:grpSp>
        <p:nvGrpSpPr>
          <p:cNvPr id="4" name="object 4"/>
          <p:cNvGrpSpPr/>
          <p:nvPr/>
        </p:nvGrpSpPr>
        <p:grpSpPr>
          <a:xfrm>
            <a:off x="1047902" y="1901311"/>
            <a:ext cx="180340" cy="1409065"/>
            <a:chOff x="1047902" y="1901311"/>
            <a:chExt cx="180340" cy="1409065"/>
          </a:xfrm>
        </p:grpSpPr>
        <p:pic>
          <p:nvPicPr>
            <p:cNvPr id="5" name="object 5"/>
            <p:cNvPicPr/>
            <p:nvPr/>
          </p:nvPicPr>
          <p:blipFill>
            <a:blip r:embed="rId3" cstate="print"/>
            <a:stretch>
              <a:fillRect/>
            </a:stretch>
          </p:blipFill>
          <p:spPr>
            <a:xfrm>
              <a:off x="1047902" y="1901311"/>
              <a:ext cx="179831" cy="217932"/>
            </a:xfrm>
            <a:prstGeom prst="rect">
              <a:avLst/>
            </a:prstGeom>
          </p:spPr>
        </p:pic>
        <p:pic>
          <p:nvPicPr>
            <p:cNvPr id="6" name="object 6"/>
            <p:cNvPicPr/>
            <p:nvPr/>
          </p:nvPicPr>
          <p:blipFill>
            <a:blip r:embed="rId3" cstate="print"/>
            <a:stretch>
              <a:fillRect/>
            </a:stretch>
          </p:blipFill>
          <p:spPr>
            <a:xfrm>
              <a:off x="1047902" y="2298435"/>
              <a:ext cx="179831" cy="217932"/>
            </a:xfrm>
            <a:prstGeom prst="rect">
              <a:avLst/>
            </a:prstGeom>
          </p:spPr>
        </p:pic>
        <p:pic>
          <p:nvPicPr>
            <p:cNvPr id="7" name="object 7"/>
            <p:cNvPicPr/>
            <p:nvPr/>
          </p:nvPicPr>
          <p:blipFill>
            <a:blip r:embed="rId4" cstate="print"/>
            <a:stretch>
              <a:fillRect/>
            </a:stretch>
          </p:blipFill>
          <p:spPr>
            <a:xfrm>
              <a:off x="1047902" y="2696839"/>
              <a:ext cx="155447" cy="185927"/>
            </a:xfrm>
            <a:prstGeom prst="rect">
              <a:avLst/>
            </a:prstGeom>
          </p:spPr>
        </p:pic>
        <p:pic>
          <p:nvPicPr>
            <p:cNvPr id="8" name="object 8"/>
            <p:cNvPicPr/>
            <p:nvPr/>
          </p:nvPicPr>
          <p:blipFill>
            <a:blip r:embed="rId4" cstate="print"/>
            <a:stretch>
              <a:fillRect/>
            </a:stretch>
          </p:blipFill>
          <p:spPr>
            <a:xfrm>
              <a:off x="1047902" y="3124199"/>
              <a:ext cx="155447" cy="185927"/>
            </a:xfrm>
            <a:prstGeom prst="rect">
              <a:avLst/>
            </a:prstGeom>
          </p:spPr>
        </p:pic>
      </p:grpSp>
      <p:sp>
        <p:nvSpPr>
          <p:cNvPr id="9" name="object 9"/>
          <p:cNvSpPr txBox="1"/>
          <p:nvPr/>
        </p:nvSpPr>
        <p:spPr>
          <a:xfrm>
            <a:off x="1035205" y="570097"/>
            <a:ext cx="6630034" cy="2747645"/>
          </a:xfrm>
          <a:prstGeom prst="rect">
            <a:avLst/>
          </a:prstGeom>
        </p:spPr>
        <p:txBody>
          <a:bodyPr vert="horz" wrap="square" lIns="0" tIns="16510" rIns="0" bIns="0" rtlCol="0">
            <a:spAutoFit/>
          </a:bodyPr>
          <a:lstStyle/>
          <a:p>
            <a:pPr marL="1448435">
              <a:lnSpc>
                <a:spcPct val="100000"/>
              </a:lnSpc>
              <a:spcBef>
                <a:spcPts val="130"/>
              </a:spcBef>
            </a:pPr>
            <a:r>
              <a:rPr sz="1650" b="1" dirty="0">
                <a:latin typeface="Arial"/>
                <a:cs typeface="Arial"/>
              </a:rPr>
              <a:t>7.3.6</a:t>
            </a:r>
            <a:r>
              <a:rPr sz="1650" spc="80" dirty="0">
                <a:latin typeface="Times New Roman"/>
                <a:cs typeface="Times New Roman"/>
              </a:rPr>
              <a:t> </a:t>
            </a:r>
            <a:r>
              <a:rPr sz="1650" b="1" dirty="0">
                <a:latin typeface="Arial"/>
                <a:cs typeface="Arial"/>
              </a:rPr>
              <a:t>Thẩm</a:t>
            </a:r>
            <a:r>
              <a:rPr sz="1650" b="1" spc="30" dirty="0">
                <a:latin typeface="Arial"/>
                <a:cs typeface="Arial"/>
              </a:rPr>
              <a:t> </a:t>
            </a:r>
            <a:r>
              <a:rPr sz="1650" b="1" dirty="0">
                <a:latin typeface="Arial"/>
                <a:cs typeface="Arial"/>
              </a:rPr>
              <a:t>định</a:t>
            </a:r>
            <a:r>
              <a:rPr sz="1650" b="1" spc="30" dirty="0">
                <a:latin typeface="Arial"/>
                <a:cs typeface="Arial"/>
              </a:rPr>
              <a:t> </a:t>
            </a:r>
            <a:r>
              <a:rPr sz="1650" b="1" dirty="0">
                <a:latin typeface="Arial"/>
                <a:cs typeface="Arial"/>
              </a:rPr>
              <a:t>Thiết</a:t>
            </a:r>
            <a:r>
              <a:rPr sz="1650" b="1" spc="40" dirty="0">
                <a:latin typeface="Arial"/>
                <a:cs typeface="Arial"/>
              </a:rPr>
              <a:t> </a:t>
            </a:r>
            <a:r>
              <a:rPr sz="1650" b="1" dirty="0">
                <a:latin typeface="Arial"/>
                <a:cs typeface="Arial"/>
              </a:rPr>
              <a:t>kế</a:t>
            </a:r>
            <a:r>
              <a:rPr sz="1650" b="1" spc="55" dirty="0">
                <a:latin typeface="Arial"/>
                <a:cs typeface="Arial"/>
              </a:rPr>
              <a:t> </a:t>
            </a:r>
            <a:r>
              <a:rPr sz="1650" b="1" dirty="0">
                <a:latin typeface="Arial"/>
                <a:cs typeface="Arial"/>
              </a:rPr>
              <a:t>và</a:t>
            </a:r>
            <a:r>
              <a:rPr sz="1650" spc="110" dirty="0">
                <a:latin typeface="Times New Roman"/>
                <a:cs typeface="Times New Roman"/>
              </a:rPr>
              <a:t> </a:t>
            </a:r>
            <a:r>
              <a:rPr sz="1650" b="1" dirty="0">
                <a:latin typeface="Arial"/>
                <a:cs typeface="Arial"/>
              </a:rPr>
              <a:t>Phát</a:t>
            </a:r>
            <a:r>
              <a:rPr sz="1650" spc="105" dirty="0">
                <a:latin typeface="Times New Roman"/>
                <a:cs typeface="Times New Roman"/>
              </a:rPr>
              <a:t> </a:t>
            </a:r>
            <a:r>
              <a:rPr sz="1650" b="1" dirty="0">
                <a:latin typeface="Arial"/>
                <a:cs typeface="Arial"/>
              </a:rPr>
              <a:t>triển</a:t>
            </a:r>
            <a:r>
              <a:rPr sz="1650" b="1" spc="40" dirty="0">
                <a:latin typeface="Arial"/>
                <a:cs typeface="Arial"/>
              </a:rPr>
              <a:t> </a:t>
            </a:r>
            <a:r>
              <a:rPr sz="1650" b="1" spc="-10" dirty="0">
                <a:latin typeface="Arial"/>
                <a:cs typeface="Arial"/>
              </a:rPr>
              <a:t>(Verification)</a:t>
            </a:r>
            <a:endParaRPr sz="1650">
              <a:latin typeface="Arial"/>
              <a:cs typeface="Arial"/>
            </a:endParaRPr>
          </a:p>
          <a:p>
            <a:pPr>
              <a:lnSpc>
                <a:spcPct val="100000"/>
              </a:lnSpc>
              <a:spcBef>
                <a:spcPts val="705"/>
              </a:spcBef>
            </a:pPr>
            <a:endParaRPr sz="1650">
              <a:latin typeface="Arial"/>
              <a:cs typeface="Arial"/>
            </a:endParaRPr>
          </a:p>
          <a:p>
            <a:pPr marR="5755640" algn="r">
              <a:lnSpc>
                <a:spcPts val="1920"/>
              </a:lnSpc>
            </a:pPr>
            <a:r>
              <a:rPr sz="1650" spc="-15" dirty="0">
                <a:solidFill>
                  <a:srgbClr val="FF0000"/>
                </a:solidFill>
                <a:latin typeface="SimSun"/>
                <a:cs typeface="SimSun"/>
              </a:rPr>
              <a:t>验证计划</a:t>
            </a:r>
            <a:endParaRPr sz="1650">
              <a:latin typeface="SimSun"/>
              <a:cs typeface="SimSun"/>
            </a:endParaRPr>
          </a:p>
          <a:p>
            <a:pPr marL="12700">
              <a:lnSpc>
                <a:spcPts val="1920"/>
              </a:lnSpc>
            </a:pPr>
            <a:r>
              <a:rPr sz="1650" dirty="0">
                <a:solidFill>
                  <a:srgbClr val="FF0000"/>
                </a:solidFill>
                <a:latin typeface="Calibri"/>
                <a:cs typeface="Calibri"/>
              </a:rPr>
              <a:t>Kế</a:t>
            </a:r>
            <a:r>
              <a:rPr sz="1650" spc="25" dirty="0">
                <a:solidFill>
                  <a:srgbClr val="FF0000"/>
                </a:solidFill>
                <a:latin typeface="Calibri"/>
                <a:cs typeface="Calibri"/>
              </a:rPr>
              <a:t> </a:t>
            </a:r>
            <a:r>
              <a:rPr sz="1650" dirty="0">
                <a:solidFill>
                  <a:srgbClr val="FF0000"/>
                </a:solidFill>
                <a:latin typeface="Calibri"/>
                <a:cs typeface="Calibri"/>
              </a:rPr>
              <a:t>hoạch</a:t>
            </a:r>
            <a:r>
              <a:rPr sz="1650" spc="35" dirty="0">
                <a:solidFill>
                  <a:srgbClr val="FF0000"/>
                </a:solidFill>
                <a:latin typeface="Calibri"/>
                <a:cs typeface="Calibri"/>
              </a:rPr>
              <a:t> </a:t>
            </a:r>
            <a:r>
              <a:rPr sz="1650" dirty="0">
                <a:solidFill>
                  <a:srgbClr val="FF0000"/>
                </a:solidFill>
                <a:latin typeface="Calibri"/>
                <a:cs typeface="Calibri"/>
              </a:rPr>
              <a:t>thẩm</a:t>
            </a:r>
            <a:r>
              <a:rPr sz="1650" spc="10" dirty="0">
                <a:solidFill>
                  <a:srgbClr val="FF0000"/>
                </a:solidFill>
                <a:latin typeface="Calibri"/>
                <a:cs typeface="Calibri"/>
              </a:rPr>
              <a:t> </a:t>
            </a:r>
            <a:r>
              <a:rPr sz="1650" spc="-20" dirty="0">
                <a:solidFill>
                  <a:srgbClr val="FF0000"/>
                </a:solidFill>
                <a:latin typeface="Calibri"/>
                <a:cs typeface="Calibri"/>
              </a:rPr>
              <a:t>định</a:t>
            </a:r>
            <a:endParaRPr sz="1650">
              <a:latin typeface="Calibri"/>
              <a:cs typeface="Calibri"/>
            </a:endParaRPr>
          </a:p>
          <a:p>
            <a:pPr marR="5755640" algn="r">
              <a:lnSpc>
                <a:spcPts val="1614"/>
              </a:lnSpc>
              <a:spcBef>
                <a:spcPts val="310"/>
              </a:spcBef>
            </a:pPr>
            <a:r>
              <a:rPr sz="1400" spc="-15" dirty="0">
                <a:solidFill>
                  <a:srgbClr val="FF0000"/>
                </a:solidFill>
                <a:latin typeface="SimSun"/>
                <a:cs typeface="SimSun"/>
              </a:rPr>
              <a:t>验证方法</a:t>
            </a:r>
            <a:endParaRPr sz="1400">
              <a:latin typeface="SimSun"/>
              <a:cs typeface="SimSun"/>
            </a:endParaRPr>
          </a:p>
          <a:p>
            <a:pPr marL="102235">
              <a:lnSpc>
                <a:spcPts val="1565"/>
              </a:lnSpc>
            </a:pPr>
            <a:r>
              <a:rPr sz="1400" dirty="0">
                <a:solidFill>
                  <a:srgbClr val="FF0000"/>
                </a:solidFill>
                <a:latin typeface="Calibri"/>
                <a:cs typeface="Calibri"/>
              </a:rPr>
              <a:t>Phương</a:t>
            </a:r>
            <a:r>
              <a:rPr sz="1400" spc="-45" dirty="0">
                <a:solidFill>
                  <a:srgbClr val="FF0000"/>
                </a:solidFill>
                <a:latin typeface="Calibri"/>
                <a:cs typeface="Calibri"/>
              </a:rPr>
              <a:t> </a:t>
            </a:r>
            <a:r>
              <a:rPr sz="1400" dirty="0">
                <a:solidFill>
                  <a:srgbClr val="FF0000"/>
                </a:solidFill>
                <a:latin typeface="Calibri"/>
                <a:cs typeface="Calibri"/>
              </a:rPr>
              <a:t>pháp</a:t>
            </a:r>
            <a:r>
              <a:rPr sz="1400" spc="-25" dirty="0">
                <a:solidFill>
                  <a:srgbClr val="FF0000"/>
                </a:solidFill>
                <a:latin typeface="Calibri"/>
                <a:cs typeface="Calibri"/>
              </a:rPr>
              <a:t> </a:t>
            </a:r>
            <a:r>
              <a:rPr sz="1400" dirty="0">
                <a:solidFill>
                  <a:srgbClr val="FF0000"/>
                </a:solidFill>
                <a:latin typeface="Calibri"/>
                <a:cs typeface="Calibri"/>
              </a:rPr>
              <a:t>thẩm</a:t>
            </a:r>
            <a:r>
              <a:rPr sz="1400" spc="-30" dirty="0">
                <a:solidFill>
                  <a:srgbClr val="FF0000"/>
                </a:solidFill>
                <a:latin typeface="Calibri"/>
                <a:cs typeface="Calibri"/>
              </a:rPr>
              <a:t> </a:t>
            </a:r>
            <a:r>
              <a:rPr sz="1400" spc="-20" dirty="0">
                <a:solidFill>
                  <a:srgbClr val="FF0000"/>
                </a:solidFill>
                <a:latin typeface="Calibri"/>
                <a:cs typeface="Calibri"/>
              </a:rPr>
              <a:t>định</a:t>
            </a:r>
            <a:endParaRPr sz="1400">
              <a:latin typeface="Calibri"/>
              <a:cs typeface="Calibri"/>
            </a:endParaRPr>
          </a:p>
          <a:p>
            <a:pPr marR="5755640" algn="r">
              <a:lnSpc>
                <a:spcPts val="1565"/>
              </a:lnSpc>
            </a:pPr>
            <a:r>
              <a:rPr sz="1400" spc="-20" dirty="0">
                <a:solidFill>
                  <a:srgbClr val="FF0000"/>
                </a:solidFill>
                <a:latin typeface="SimSun"/>
                <a:cs typeface="SimSun"/>
              </a:rPr>
              <a:t>接受准则</a:t>
            </a:r>
            <a:endParaRPr sz="1400">
              <a:latin typeface="SimSun"/>
              <a:cs typeface="SimSun"/>
            </a:endParaRPr>
          </a:p>
          <a:p>
            <a:pPr marL="102235">
              <a:lnSpc>
                <a:spcPts val="1565"/>
              </a:lnSpc>
            </a:pPr>
            <a:r>
              <a:rPr sz="1400" dirty="0">
                <a:solidFill>
                  <a:srgbClr val="FF0000"/>
                </a:solidFill>
                <a:latin typeface="Calibri"/>
                <a:cs typeface="Calibri"/>
              </a:rPr>
              <a:t>Tiêu</a:t>
            </a:r>
            <a:r>
              <a:rPr sz="1400" spc="-25" dirty="0">
                <a:solidFill>
                  <a:srgbClr val="FF0000"/>
                </a:solidFill>
                <a:latin typeface="Calibri"/>
                <a:cs typeface="Calibri"/>
              </a:rPr>
              <a:t> </a:t>
            </a:r>
            <a:r>
              <a:rPr sz="1400" dirty="0">
                <a:solidFill>
                  <a:srgbClr val="FF0000"/>
                </a:solidFill>
                <a:latin typeface="Calibri"/>
                <a:cs typeface="Calibri"/>
              </a:rPr>
              <a:t>chí</a:t>
            </a:r>
            <a:r>
              <a:rPr sz="1400" spc="-35" dirty="0">
                <a:solidFill>
                  <a:srgbClr val="FF0000"/>
                </a:solidFill>
                <a:latin typeface="Calibri"/>
                <a:cs typeface="Calibri"/>
              </a:rPr>
              <a:t> </a:t>
            </a:r>
            <a:r>
              <a:rPr sz="1400" dirty="0">
                <a:solidFill>
                  <a:srgbClr val="FF0000"/>
                </a:solidFill>
                <a:latin typeface="Calibri"/>
                <a:cs typeface="Calibri"/>
              </a:rPr>
              <a:t>nghiệm</a:t>
            </a:r>
            <a:r>
              <a:rPr sz="1400" spc="-35" dirty="0">
                <a:solidFill>
                  <a:srgbClr val="FF0000"/>
                </a:solidFill>
                <a:latin typeface="Calibri"/>
                <a:cs typeface="Calibri"/>
              </a:rPr>
              <a:t> </a:t>
            </a:r>
            <a:r>
              <a:rPr sz="1400" spc="-25" dirty="0">
                <a:solidFill>
                  <a:srgbClr val="FF0000"/>
                </a:solidFill>
                <a:latin typeface="Calibri"/>
                <a:cs typeface="Calibri"/>
              </a:rPr>
              <a:t>thu</a:t>
            </a:r>
            <a:endParaRPr sz="1400">
              <a:latin typeface="Calibri"/>
              <a:cs typeface="Calibri"/>
            </a:endParaRPr>
          </a:p>
          <a:p>
            <a:pPr marL="152400">
              <a:lnSpc>
                <a:spcPts val="1575"/>
              </a:lnSpc>
            </a:pPr>
            <a:r>
              <a:rPr sz="1400" spc="-15" dirty="0">
                <a:solidFill>
                  <a:srgbClr val="FF0000"/>
                </a:solidFill>
                <a:latin typeface="SimSun"/>
                <a:cs typeface="SimSun"/>
              </a:rPr>
              <a:t>统计方法，包括样品数量的合理性</a:t>
            </a:r>
            <a:endParaRPr sz="1400">
              <a:latin typeface="SimSun"/>
              <a:cs typeface="SimSun"/>
            </a:endParaRPr>
          </a:p>
          <a:p>
            <a:pPr marL="90170">
              <a:lnSpc>
                <a:spcPts val="1385"/>
              </a:lnSpc>
            </a:pPr>
            <a:r>
              <a:rPr sz="1200" dirty="0">
                <a:solidFill>
                  <a:srgbClr val="FF0000"/>
                </a:solidFill>
                <a:latin typeface="Calibri"/>
                <a:cs typeface="Calibri"/>
              </a:rPr>
              <a:t>Phương</a:t>
            </a:r>
            <a:r>
              <a:rPr sz="1200" spc="-30" dirty="0">
                <a:solidFill>
                  <a:srgbClr val="FF0000"/>
                </a:solidFill>
                <a:latin typeface="Calibri"/>
                <a:cs typeface="Calibri"/>
              </a:rPr>
              <a:t> </a:t>
            </a:r>
            <a:r>
              <a:rPr sz="1200" dirty="0">
                <a:solidFill>
                  <a:srgbClr val="FF0000"/>
                </a:solidFill>
                <a:latin typeface="Calibri"/>
                <a:cs typeface="Calibri"/>
              </a:rPr>
              <a:t>pháp</a:t>
            </a:r>
            <a:r>
              <a:rPr sz="1200" spc="-45" dirty="0">
                <a:solidFill>
                  <a:srgbClr val="FF0000"/>
                </a:solidFill>
                <a:latin typeface="Calibri"/>
                <a:cs typeface="Calibri"/>
              </a:rPr>
              <a:t> </a:t>
            </a:r>
            <a:r>
              <a:rPr sz="1200" dirty="0">
                <a:solidFill>
                  <a:srgbClr val="FF0000"/>
                </a:solidFill>
                <a:latin typeface="Calibri"/>
                <a:cs typeface="Calibri"/>
              </a:rPr>
              <a:t>thống</a:t>
            </a:r>
            <a:r>
              <a:rPr sz="1200" spc="-55" dirty="0">
                <a:solidFill>
                  <a:srgbClr val="FF0000"/>
                </a:solidFill>
                <a:latin typeface="Calibri"/>
                <a:cs typeface="Calibri"/>
              </a:rPr>
              <a:t> </a:t>
            </a:r>
            <a:r>
              <a:rPr sz="1200" dirty="0">
                <a:solidFill>
                  <a:srgbClr val="FF0000"/>
                </a:solidFill>
                <a:latin typeface="Calibri"/>
                <a:cs typeface="Calibri"/>
              </a:rPr>
              <a:t>kê,</a:t>
            </a:r>
            <a:r>
              <a:rPr sz="1200" spc="-5" dirty="0">
                <a:solidFill>
                  <a:srgbClr val="FF0000"/>
                </a:solidFill>
                <a:latin typeface="Calibri"/>
                <a:cs typeface="Calibri"/>
              </a:rPr>
              <a:t> </a:t>
            </a:r>
            <a:r>
              <a:rPr sz="1200" dirty="0">
                <a:solidFill>
                  <a:srgbClr val="FF0000"/>
                </a:solidFill>
                <a:latin typeface="Calibri"/>
                <a:cs typeface="Calibri"/>
              </a:rPr>
              <a:t>bao</a:t>
            </a:r>
            <a:r>
              <a:rPr sz="1200" spc="-20" dirty="0">
                <a:solidFill>
                  <a:srgbClr val="FF0000"/>
                </a:solidFill>
                <a:latin typeface="Calibri"/>
                <a:cs typeface="Calibri"/>
              </a:rPr>
              <a:t> </a:t>
            </a:r>
            <a:r>
              <a:rPr sz="1200" dirty="0">
                <a:solidFill>
                  <a:srgbClr val="FF0000"/>
                </a:solidFill>
                <a:latin typeface="Calibri"/>
                <a:cs typeface="Calibri"/>
              </a:rPr>
              <a:t>gồm</a:t>
            </a:r>
            <a:r>
              <a:rPr sz="1200" spc="-15" dirty="0">
                <a:solidFill>
                  <a:srgbClr val="FF0000"/>
                </a:solidFill>
                <a:latin typeface="Calibri"/>
                <a:cs typeface="Calibri"/>
              </a:rPr>
              <a:t> </a:t>
            </a:r>
            <a:r>
              <a:rPr sz="1200" dirty="0">
                <a:solidFill>
                  <a:srgbClr val="FF0000"/>
                </a:solidFill>
                <a:latin typeface="Calibri"/>
                <a:cs typeface="Calibri"/>
              </a:rPr>
              <a:t>tính</a:t>
            </a:r>
            <a:r>
              <a:rPr sz="1200" spc="-35" dirty="0">
                <a:solidFill>
                  <a:srgbClr val="FF0000"/>
                </a:solidFill>
                <a:latin typeface="Calibri"/>
                <a:cs typeface="Calibri"/>
              </a:rPr>
              <a:t> </a:t>
            </a:r>
            <a:r>
              <a:rPr sz="1200" dirty="0">
                <a:solidFill>
                  <a:srgbClr val="FF0000"/>
                </a:solidFill>
                <a:latin typeface="Calibri"/>
                <a:cs typeface="Calibri"/>
              </a:rPr>
              <a:t>hợp</a:t>
            </a:r>
            <a:r>
              <a:rPr sz="1200" spc="-30" dirty="0">
                <a:solidFill>
                  <a:srgbClr val="FF0000"/>
                </a:solidFill>
                <a:latin typeface="Calibri"/>
                <a:cs typeface="Calibri"/>
              </a:rPr>
              <a:t> </a:t>
            </a:r>
            <a:r>
              <a:rPr sz="1200" dirty="0">
                <a:solidFill>
                  <a:srgbClr val="FF0000"/>
                </a:solidFill>
                <a:latin typeface="Calibri"/>
                <a:cs typeface="Calibri"/>
              </a:rPr>
              <a:t>lý</a:t>
            </a:r>
            <a:r>
              <a:rPr sz="1200" spc="-20" dirty="0">
                <a:solidFill>
                  <a:srgbClr val="FF0000"/>
                </a:solidFill>
                <a:latin typeface="Calibri"/>
                <a:cs typeface="Calibri"/>
              </a:rPr>
              <a:t> </a:t>
            </a:r>
            <a:r>
              <a:rPr sz="1200" dirty="0">
                <a:solidFill>
                  <a:srgbClr val="FF0000"/>
                </a:solidFill>
                <a:latin typeface="Calibri"/>
                <a:cs typeface="Calibri"/>
              </a:rPr>
              <a:t>của</a:t>
            </a:r>
            <a:r>
              <a:rPr sz="1200" spc="-30" dirty="0">
                <a:solidFill>
                  <a:srgbClr val="FF0000"/>
                </a:solidFill>
                <a:latin typeface="Calibri"/>
                <a:cs typeface="Calibri"/>
              </a:rPr>
              <a:t> </a:t>
            </a:r>
            <a:r>
              <a:rPr sz="1200" dirty="0">
                <a:solidFill>
                  <a:srgbClr val="FF0000"/>
                </a:solidFill>
                <a:latin typeface="Calibri"/>
                <a:cs typeface="Calibri"/>
              </a:rPr>
              <a:t>số lượng</a:t>
            </a:r>
            <a:r>
              <a:rPr sz="1200" spc="-20" dirty="0">
                <a:solidFill>
                  <a:srgbClr val="FF0000"/>
                </a:solidFill>
                <a:latin typeface="Calibri"/>
                <a:cs typeface="Calibri"/>
              </a:rPr>
              <a:t> </a:t>
            </a:r>
            <a:r>
              <a:rPr sz="1200" spc="-25" dirty="0">
                <a:solidFill>
                  <a:srgbClr val="FF0000"/>
                </a:solidFill>
                <a:latin typeface="Calibri"/>
                <a:cs typeface="Calibri"/>
              </a:rPr>
              <a:t>mẫu</a:t>
            </a:r>
            <a:endParaRPr sz="1200">
              <a:latin typeface="Calibri"/>
              <a:cs typeface="Calibri"/>
            </a:endParaRPr>
          </a:p>
          <a:p>
            <a:pPr marL="152400">
              <a:lnSpc>
                <a:spcPts val="1650"/>
              </a:lnSpc>
              <a:spcBef>
                <a:spcPts val="105"/>
              </a:spcBef>
            </a:pPr>
            <a:r>
              <a:rPr sz="1400" spc="-10" dirty="0">
                <a:solidFill>
                  <a:srgbClr val="FF0000"/>
                </a:solidFill>
                <a:latin typeface="SimSun"/>
                <a:cs typeface="SimSun"/>
              </a:rPr>
              <a:t>与其他设备的联用</a:t>
            </a:r>
            <a:endParaRPr sz="1400">
              <a:latin typeface="SimSun"/>
              <a:cs typeface="SimSun"/>
            </a:endParaRPr>
          </a:p>
          <a:p>
            <a:pPr marL="90170">
              <a:lnSpc>
                <a:spcPts val="1650"/>
              </a:lnSpc>
            </a:pPr>
            <a:r>
              <a:rPr sz="1200" dirty="0">
                <a:solidFill>
                  <a:srgbClr val="FF0000"/>
                </a:solidFill>
                <a:latin typeface="Calibri"/>
                <a:cs typeface="Calibri"/>
              </a:rPr>
              <a:t>Kết</a:t>
            </a:r>
            <a:r>
              <a:rPr sz="1200" spc="-20" dirty="0">
                <a:solidFill>
                  <a:srgbClr val="FF0000"/>
                </a:solidFill>
                <a:latin typeface="Calibri"/>
                <a:cs typeface="Calibri"/>
              </a:rPr>
              <a:t> </a:t>
            </a:r>
            <a:r>
              <a:rPr sz="1200" dirty="0">
                <a:solidFill>
                  <a:srgbClr val="FF0000"/>
                </a:solidFill>
                <a:latin typeface="Calibri"/>
                <a:cs typeface="Calibri"/>
              </a:rPr>
              <a:t>hợp</a:t>
            </a:r>
            <a:r>
              <a:rPr sz="1200" spc="-30" dirty="0">
                <a:solidFill>
                  <a:srgbClr val="FF0000"/>
                </a:solidFill>
                <a:latin typeface="Calibri"/>
                <a:cs typeface="Calibri"/>
              </a:rPr>
              <a:t> </a:t>
            </a:r>
            <a:r>
              <a:rPr sz="1200" dirty="0">
                <a:solidFill>
                  <a:srgbClr val="FF0000"/>
                </a:solidFill>
                <a:latin typeface="Calibri"/>
                <a:cs typeface="Calibri"/>
              </a:rPr>
              <a:t>sử</a:t>
            </a:r>
            <a:r>
              <a:rPr sz="1200" spc="-15" dirty="0">
                <a:solidFill>
                  <a:srgbClr val="FF0000"/>
                </a:solidFill>
                <a:latin typeface="Calibri"/>
                <a:cs typeface="Calibri"/>
              </a:rPr>
              <a:t> </a:t>
            </a:r>
            <a:r>
              <a:rPr sz="1200" dirty="0">
                <a:solidFill>
                  <a:srgbClr val="FF0000"/>
                </a:solidFill>
                <a:latin typeface="Calibri"/>
                <a:cs typeface="Calibri"/>
              </a:rPr>
              <a:t>dụng</a:t>
            </a:r>
            <a:r>
              <a:rPr sz="1200" spc="-50" dirty="0">
                <a:solidFill>
                  <a:srgbClr val="FF0000"/>
                </a:solidFill>
                <a:latin typeface="Calibri"/>
                <a:cs typeface="Calibri"/>
              </a:rPr>
              <a:t> </a:t>
            </a:r>
            <a:r>
              <a:rPr sz="1200" dirty="0">
                <a:solidFill>
                  <a:srgbClr val="FF0000"/>
                </a:solidFill>
                <a:latin typeface="Calibri"/>
                <a:cs typeface="Calibri"/>
              </a:rPr>
              <a:t>với</a:t>
            </a:r>
            <a:r>
              <a:rPr sz="1200" spc="-15" dirty="0">
                <a:solidFill>
                  <a:srgbClr val="FF0000"/>
                </a:solidFill>
                <a:latin typeface="Calibri"/>
                <a:cs typeface="Calibri"/>
              </a:rPr>
              <a:t> </a:t>
            </a:r>
            <a:r>
              <a:rPr sz="1200" dirty="0">
                <a:solidFill>
                  <a:srgbClr val="FF0000"/>
                </a:solidFill>
                <a:latin typeface="Calibri"/>
                <a:cs typeface="Calibri"/>
              </a:rPr>
              <a:t>các thiết</a:t>
            </a:r>
            <a:r>
              <a:rPr sz="1200" spc="-30" dirty="0">
                <a:solidFill>
                  <a:srgbClr val="FF0000"/>
                </a:solidFill>
                <a:latin typeface="Calibri"/>
                <a:cs typeface="Calibri"/>
              </a:rPr>
              <a:t> </a:t>
            </a:r>
            <a:r>
              <a:rPr sz="1200" dirty="0">
                <a:solidFill>
                  <a:srgbClr val="FF0000"/>
                </a:solidFill>
                <a:latin typeface="Calibri"/>
                <a:cs typeface="Calibri"/>
              </a:rPr>
              <a:t>bị</a:t>
            </a:r>
            <a:r>
              <a:rPr sz="1200" spc="-30" dirty="0">
                <a:solidFill>
                  <a:srgbClr val="FF0000"/>
                </a:solidFill>
                <a:latin typeface="Calibri"/>
                <a:cs typeface="Calibri"/>
              </a:rPr>
              <a:t> </a:t>
            </a:r>
            <a:r>
              <a:rPr sz="1200" spc="-20" dirty="0">
                <a:solidFill>
                  <a:srgbClr val="FF0000"/>
                </a:solidFill>
                <a:latin typeface="Calibri"/>
                <a:cs typeface="Calibri"/>
              </a:rPr>
              <a:t>khá</a:t>
            </a:r>
            <a:r>
              <a:rPr sz="1400" spc="-20" dirty="0">
                <a:solidFill>
                  <a:srgbClr val="FF0000"/>
                </a:solidFill>
                <a:latin typeface="SimSun"/>
                <a:cs typeface="SimSun"/>
              </a:rPr>
              <a:t>c</a:t>
            </a:r>
            <a:endParaRPr sz="1400">
              <a:latin typeface="SimSun"/>
              <a:cs typeface="SimSun"/>
            </a:endParaRPr>
          </a:p>
        </p:txBody>
      </p:sp>
      <p:pic>
        <p:nvPicPr>
          <p:cNvPr id="10" name="object 10"/>
          <p:cNvPicPr/>
          <p:nvPr/>
        </p:nvPicPr>
        <p:blipFill>
          <a:blip r:embed="rId5" cstate="print"/>
          <a:stretch>
            <a:fillRect/>
          </a:stretch>
        </p:blipFill>
        <p:spPr>
          <a:xfrm>
            <a:off x="1047902" y="4438777"/>
            <a:ext cx="179831" cy="217931"/>
          </a:xfrm>
          <a:prstGeom prst="rect">
            <a:avLst/>
          </a:prstGeom>
        </p:spPr>
      </p:pic>
      <p:sp>
        <p:nvSpPr>
          <p:cNvPr id="11" name="object 11"/>
          <p:cNvSpPr txBox="1"/>
          <p:nvPr/>
        </p:nvSpPr>
        <p:spPr>
          <a:xfrm>
            <a:off x="1035205" y="3672964"/>
            <a:ext cx="6253480" cy="2176145"/>
          </a:xfrm>
          <a:prstGeom prst="rect">
            <a:avLst/>
          </a:prstGeom>
        </p:spPr>
        <p:txBody>
          <a:bodyPr vert="horz" wrap="square" lIns="0" tIns="13335" rIns="0" bIns="0" rtlCol="0">
            <a:spAutoFit/>
          </a:bodyPr>
          <a:lstStyle/>
          <a:p>
            <a:pPr marL="12700">
              <a:lnSpc>
                <a:spcPts val="1670"/>
              </a:lnSpc>
              <a:spcBef>
                <a:spcPts val="105"/>
              </a:spcBef>
            </a:pPr>
            <a:r>
              <a:rPr sz="1400" spc="-15" dirty="0">
                <a:solidFill>
                  <a:srgbClr val="0072B8"/>
                </a:solidFill>
                <a:latin typeface="SimSun"/>
                <a:cs typeface="SimSun"/>
              </a:rPr>
              <a:t>验证报告</a:t>
            </a:r>
            <a:endParaRPr sz="1400">
              <a:latin typeface="SimSun"/>
              <a:cs typeface="SimSun"/>
            </a:endParaRPr>
          </a:p>
          <a:p>
            <a:pPr marL="12700">
              <a:lnSpc>
                <a:spcPts val="1670"/>
              </a:lnSpc>
            </a:pPr>
            <a:r>
              <a:rPr sz="1400" dirty="0">
                <a:solidFill>
                  <a:srgbClr val="0072B8"/>
                </a:solidFill>
                <a:latin typeface="Calibri"/>
                <a:cs typeface="Calibri"/>
              </a:rPr>
              <a:t>Báo</a:t>
            </a:r>
            <a:r>
              <a:rPr sz="1400" spc="-35" dirty="0">
                <a:solidFill>
                  <a:srgbClr val="0072B8"/>
                </a:solidFill>
                <a:latin typeface="Calibri"/>
                <a:cs typeface="Calibri"/>
              </a:rPr>
              <a:t> </a:t>
            </a:r>
            <a:r>
              <a:rPr sz="1400" dirty="0">
                <a:solidFill>
                  <a:srgbClr val="0072B8"/>
                </a:solidFill>
                <a:latin typeface="Calibri"/>
                <a:cs typeface="Calibri"/>
              </a:rPr>
              <a:t>cáo</a:t>
            </a:r>
            <a:r>
              <a:rPr sz="1400" spc="-30" dirty="0">
                <a:solidFill>
                  <a:srgbClr val="0072B8"/>
                </a:solidFill>
                <a:latin typeface="Calibri"/>
                <a:cs typeface="Calibri"/>
              </a:rPr>
              <a:t> </a:t>
            </a:r>
            <a:r>
              <a:rPr sz="1400" dirty="0">
                <a:solidFill>
                  <a:srgbClr val="0072B8"/>
                </a:solidFill>
                <a:latin typeface="Calibri"/>
                <a:cs typeface="Calibri"/>
              </a:rPr>
              <a:t>thẩm</a:t>
            </a:r>
            <a:r>
              <a:rPr sz="1400" spc="-25" dirty="0">
                <a:solidFill>
                  <a:srgbClr val="0072B8"/>
                </a:solidFill>
                <a:latin typeface="Calibri"/>
                <a:cs typeface="Calibri"/>
              </a:rPr>
              <a:t> </a:t>
            </a:r>
            <a:r>
              <a:rPr sz="1400" spc="-20" dirty="0">
                <a:solidFill>
                  <a:srgbClr val="0072B8"/>
                </a:solidFill>
                <a:latin typeface="Calibri"/>
                <a:cs typeface="Calibri"/>
              </a:rPr>
              <a:t>định</a:t>
            </a:r>
            <a:endParaRPr sz="1400">
              <a:latin typeface="Calibri"/>
              <a:cs typeface="Calibri"/>
            </a:endParaRPr>
          </a:p>
          <a:p>
            <a:pPr marL="152400">
              <a:lnSpc>
                <a:spcPts val="1614"/>
              </a:lnSpc>
              <a:spcBef>
                <a:spcPts val="969"/>
              </a:spcBef>
            </a:pPr>
            <a:r>
              <a:rPr sz="1400" spc="-15" dirty="0">
                <a:solidFill>
                  <a:srgbClr val="0072B8"/>
                </a:solidFill>
                <a:latin typeface="SimSun"/>
                <a:cs typeface="SimSun"/>
              </a:rPr>
              <a:t>按照计划进行各项参数的验证试验</a:t>
            </a:r>
            <a:endParaRPr sz="1400">
              <a:latin typeface="SimSun"/>
              <a:cs typeface="SimSun"/>
            </a:endParaRPr>
          </a:p>
          <a:p>
            <a:pPr marL="102235">
              <a:lnSpc>
                <a:spcPts val="1560"/>
              </a:lnSpc>
            </a:pPr>
            <a:r>
              <a:rPr sz="1400" dirty="0">
                <a:solidFill>
                  <a:srgbClr val="0072B8"/>
                </a:solidFill>
                <a:latin typeface="Calibri"/>
                <a:cs typeface="Calibri"/>
              </a:rPr>
              <a:t>Tiến</a:t>
            </a:r>
            <a:r>
              <a:rPr sz="1400" spc="-20" dirty="0">
                <a:solidFill>
                  <a:srgbClr val="0072B8"/>
                </a:solidFill>
                <a:latin typeface="Calibri"/>
                <a:cs typeface="Calibri"/>
              </a:rPr>
              <a:t> </a:t>
            </a:r>
            <a:r>
              <a:rPr sz="1400" dirty="0">
                <a:solidFill>
                  <a:srgbClr val="0072B8"/>
                </a:solidFill>
                <a:latin typeface="Calibri"/>
                <a:cs typeface="Calibri"/>
              </a:rPr>
              <a:t>hành</a:t>
            </a:r>
            <a:r>
              <a:rPr sz="1400" spc="-30" dirty="0">
                <a:solidFill>
                  <a:srgbClr val="0072B8"/>
                </a:solidFill>
                <a:latin typeface="Calibri"/>
                <a:cs typeface="Calibri"/>
              </a:rPr>
              <a:t> </a:t>
            </a:r>
            <a:r>
              <a:rPr sz="1400" dirty="0">
                <a:solidFill>
                  <a:srgbClr val="0072B8"/>
                </a:solidFill>
                <a:latin typeface="Calibri"/>
                <a:cs typeface="Calibri"/>
              </a:rPr>
              <a:t>thử</a:t>
            </a:r>
            <a:r>
              <a:rPr sz="1400" spc="-30" dirty="0">
                <a:solidFill>
                  <a:srgbClr val="0072B8"/>
                </a:solidFill>
                <a:latin typeface="Calibri"/>
                <a:cs typeface="Calibri"/>
              </a:rPr>
              <a:t> </a:t>
            </a:r>
            <a:r>
              <a:rPr sz="1400" dirty="0">
                <a:solidFill>
                  <a:srgbClr val="0072B8"/>
                </a:solidFill>
                <a:latin typeface="Calibri"/>
                <a:cs typeface="Calibri"/>
              </a:rPr>
              <a:t>nghiệm</a:t>
            </a:r>
            <a:r>
              <a:rPr sz="1400" spc="-30" dirty="0">
                <a:solidFill>
                  <a:srgbClr val="0072B8"/>
                </a:solidFill>
                <a:latin typeface="Calibri"/>
                <a:cs typeface="Calibri"/>
              </a:rPr>
              <a:t> </a:t>
            </a:r>
            <a:r>
              <a:rPr sz="1400" dirty="0">
                <a:solidFill>
                  <a:srgbClr val="0072B8"/>
                </a:solidFill>
                <a:latin typeface="Calibri"/>
                <a:cs typeface="Calibri"/>
              </a:rPr>
              <a:t>thẩm</a:t>
            </a:r>
            <a:r>
              <a:rPr sz="1400" spc="-30" dirty="0">
                <a:solidFill>
                  <a:srgbClr val="0072B8"/>
                </a:solidFill>
                <a:latin typeface="Calibri"/>
                <a:cs typeface="Calibri"/>
              </a:rPr>
              <a:t> </a:t>
            </a:r>
            <a:r>
              <a:rPr sz="1400" dirty="0">
                <a:solidFill>
                  <a:srgbClr val="0072B8"/>
                </a:solidFill>
                <a:latin typeface="Calibri"/>
                <a:cs typeface="Calibri"/>
              </a:rPr>
              <a:t>định</a:t>
            </a:r>
            <a:r>
              <a:rPr sz="1400" spc="-35" dirty="0">
                <a:solidFill>
                  <a:srgbClr val="0072B8"/>
                </a:solidFill>
                <a:latin typeface="Calibri"/>
                <a:cs typeface="Calibri"/>
              </a:rPr>
              <a:t> </a:t>
            </a:r>
            <a:r>
              <a:rPr sz="1400" dirty="0">
                <a:solidFill>
                  <a:srgbClr val="0072B8"/>
                </a:solidFill>
                <a:latin typeface="Calibri"/>
                <a:cs typeface="Calibri"/>
              </a:rPr>
              <a:t>các</a:t>
            </a:r>
            <a:r>
              <a:rPr sz="1400" spc="-40" dirty="0">
                <a:solidFill>
                  <a:srgbClr val="0072B8"/>
                </a:solidFill>
                <a:latin typeface="Calibri"/>
                <a:cs typeface="Calibri"/>
              </a:rPr>
              <a:t> </a:t>
            </a:r>
            <a:r>
              <a:rPr sz="1400" dirty="0">
                <a:solidFill>
                  <a:srgbClr val="0072B8"/>
                </a:solidFill>
                <a:latin typeface="Calibri"/>
                <a:cs typeface="Calibri"/>
              </a:rPr>
              <a:t>thông</a:t>
            </a:r>
            <a:r>
              <a:rPr sz="1400" spc="-15" dirty="0">
                <a:solidFill>
                  <a:srgbClr val="0072B8"/>
                </a:solidFill>
                <a:latin typeface="Calibri"/>
                <a:cs typeface="Calibri"/>
              </a:rPr>
              <a:t> </a:t>
            </a:r>
            <a:r>
              <a:rPr sz="1400" dirty="0">
                <a:solidFill>
                  <a:srgbClr val="0072B8"/>
                </a:solidFill>
                <a:latin typeface="Calibri"/>
                <a:cs typeface="Calibri"/>
              </a:rPr>
              <a:t>số</a:t>
            </a:r>
            <a:r>
              <a:rPr sz="1400" spc="-45" dirty="0">
                <a:solidFill>
                  <a:srgbClr val="0072B8"/>
                </a:solidFill>
                <a:latin typeface="Calibri"/>
                <a:cs typeface="Calibri"/>
              </a:rPr>
              <a:t> </a:t>
            </a:r>
            <a:r>
              <a:rPr sz="1400" dirty="0">
                <a:solidFill>
                  <a:srgbClr val="0072B8"/>
                </a:solidFill>
                <a:latin typeface="Calibri"/>
                <a:cs typeface="Calibri"/>
              </a:rPr>
              <a:t>theo</a:t>
            </a:r>
            <a:r>
              <a:rPr sz="1400" spc="-20" dirty="0">
                <a:solidFill>
                  <a:srgbClr val="0072B8"/>
                </a:solidFill>
                <a:latin typeface="Calibri"/>
                <a:cs typeface="Calibri"/>
              </a:rPr>
              <a:t> </a:t>
            </a:r>
            <a:r>
              <a:rPr sz="1400" dirty="0">
                <a:solidFill>
                  <a:srgbClr val="0072B8"/>
                </a:solidFill>
                <a:latin typeface="Calibri"/>
                <a:cs typeface="Calibri"/>
              </a:rPr>
              <a:t>kế</a:t>
            </a:r>
            <a:r>
              <a:rPr sz="1400" spc="-30" dirty="0">
                <a:solidFill>
                  <a:srgbClr val="0072B8"/>
                </a:solidFill>
                <a:latin typeface="Calibri"/>
                <a:cs typeface="Calibri"/>
              </a:rPr>
              <a:t> </a:t>
            </a:r>
            <a:r>
              <a:rPr sz="1400" spc="-10" dirty="0">
                <a:solidFill>
                  <a:srgbClr val="0072B8"/>
                </a:solidFill>
                <a:latin typeface="Calibri"/>
                <a:cs typeface="Calibri"/>
              </a:rPr>
              <a:t>hoạch</a:t>
            </a:r>
            <a:endParaRPr sz="1400">
              <a:latin typeface="Calibri"/>
              <a:cs typeface="Calibri"/>
            </a:endParaRPr>
          </a:p>
          <a:p>
            <a:pPr marL="152400">
              <a:lnSpc>
                <a:spcPts val="1575"/>
              </a:lnSpc>
            </a:pPr>
            <a:r>
              <a:rPr sz="1400" spc="-20" dirty="0">
                <a:solidFill>
                  <a:srgbClr val="0072B8"/>
                </a:solidFill>
                <a:latin typeface="SimSun"/>
                <a:cs typeface="SimSun"/>
              </a:rPr>
              <a:t>记录试验设备、条件、环境、人员和试验数据等</a:t>
            </a:r>
            <a:endParaRPr sz="1400">
              <a:latin typeface="SimSun"/>
              <a:cs typeface="SimSun"/>
            </a:endParaRPr>
          </a:p>
          <a:p>
            <a:pPr marL="152400">
              <a:lnSpc>
                <a:spcPts val="1555"/>
              </a:lnSpc>
            </a:pPr>
            <a:r>
              <a:rPr sz="1400" dirty="0">
                <a:solidFill>
                  <a:srgbClr val="0072B8"/>
                </a:solidFill>
                <a:latin typeface="Calibri"/>
                <a:cs typeface="Calibri"/>
              </a:rPr>
              <a:t>Ghi</a:t>
            </a:r>
            <a:r>
              <a:rPr sz="1400" spc="-40" dirty="0">
                <a:solidFill>
                  <a:srgbClr val="0072B8"/>
                </a:solidFill>
                <a:latin typeface="Calibri"/>
                <a:cs typeface="Calibri"/>
              </a:rPr>
              <a:t> </a:t>
            </a:r>
            <a:r>
              <a:rPr sz="1400" dirty="0">
                <a:solidFill>
                  <a:srgbClr val="0072B8"/>
                </a:solidFill>
                <a:latin typeface="Calibri"/>
                <a:cs typeface="Calibri"/>
              </a:rPr>
              <a:t>lại</a:t>
            </a:r>
            <a:r>
              <a:rPr sz="1400" spc="-20" dirty="0">
                <a:solidFill>
                  <a:srgbClr val="0072B8"/>
                </a:solidFill>
                <a:latin typeface="Calibri"/>
                <a:cs typeface="Calibri"/>
              </a:rPr>
              <a:t> </a:t>
            </a:r>
            <a:r>
              <a:rPr sz="1400" dirty="0">
                <a:solidFill>
                  <a:srgbClr val="0072B8"/>
                </a:solidFill>
                <a:latin typeface="Calibri"/>
                <a:cs typeface="Calibri"/>
              </a:rPr>
              <a:t>thiết</a:t>
            </a:r>
            <a:r>
              <a:rPr sz="1400" spc="-15" dirty="0">
                <a:solidFill>
                  <a:srgbClr val="0072B8"/>
                </a:solidFill>
                <a:latin typeface="Calibri"/>
                <a:cs typeface="Calibri"/>
              </a:rPr>
              <a:t> </a:t>
            </a:r>
            <a:r>
              <a:rPr sz="1400" dirty="0">
                <a:solidFill>
                  <a:srgbClr val="0072B8"/>
                </a:solidFill>
                <a:latin typeface="Calibri"/>
                <a:cs typeface="Calibri"/>
              </a:rPr>
              <a:t>bị</a:t>
            </a:r>
            <a:r>
              <a:rPr sz="1400" spc="-25" dirty="0">
                <a:solidFill>
                  <a:srgbClr val="0072B8"/>
                </a:solidFill>
                <a:latin typeface="Calibri"/>
                <a:cs typeface="Calibri"/>
              </a:rPr>
              <a:t> </a:t>
            </a:r>
            <a:r>
              <a:rPr sz="1400" dirty="0">
                <a:solidFill>
                  <a:srgbClr val="0072B8"/>
                </a:solidFill>
                <a:latin typeface="Calibri"/>
                <a:cs typeface="Calibri"/>
              </a:rPr>
              <a:t>thí</a:t>
            </a:r>
            <a:r>
              <a:rPr sz="1400" spc="-20" dirty="0">
                <a:solidFill>
                  <a:srgbClr val="0072B8"/>
                </a:solidFill>
                <a:latin typeface="Calibri"/>
                <a:cs typeface="Calibri"/>
              </a:rPr>
              <a:t> </a:t>
            </a:r>
            <a:r>
              <a:rPr sz="1400" dirty="0">
                <a:solidFill>
                  <a:srgbClr val="0072B8"/>
                </a:solidFill>
                <a:latin typeface="Calibri"/>
                <a:cs typeface="Calibri"/>
              </a:rPr>
              <a:t>nghiệm,</a:t>
            </a:r>
            <a:r>
              <a:rPr sz="1400" spc="-30" dirty="0">
                <a:solidFill>
                  <a:srgbClr val="0072B8"/>
                </a:solidFill>
                <a:latin typeface="Calibri"/>
                <a:cs typeface="Calibri"/>
              </a:rPr>
              <a:t> </a:t>
            </a:r>
            <a:r>
              <a:rPr sz="1400" dirty="0">
                <a:solidFill>
                  <a:srgbClr val="0072B8"/>
                </a:solidFill>
                <a:latin typeface="Calibri"/>
                <a:cs typeface="Calibri"/>
              </a:rPr>
              <a:t>điều</a:t>
            </a:r>
            <a:r>
              <a:rPr sz="1400" spc="-30" dirty="0">
                <a:solidFill>
                  <a:srgbClr val="0072B8"/>
                </a:solidFill>
                <a:latin typeface="Calibri"/>
                <a:cs typeface="Calibri"/>
              </a:rPr>
              <a:t> </a:t>
            </a:r>
            <a:r>
              <a:rPr sz="1400" dirty="0">
                <a:solidFill>
                  <a:srgbClr val="0072B8"/>
                </a:solidFill>
                <a:latin typeface="Calibri"/>
                <a:cs typeface="Calibri"/>
              </a:rPr>
              <a:t>kiện,</a:t>
            </a:r>
            <a:r>
              <a:rPr sz="1400" spc="-25" dirty="0">
                <a:solidFill>
                  <a:srgbClr val="0072B8"/>
                </a:solidFill>
                <a:latin typeface="Calibri"/>
                <a:cs typeface="Calibri"/>
              </a:rPr>
              <a:t> </a:t>
            </a:r>
            <a:r>
              <a:rPr sz="1400" dirty="0">
                <a:solidFill>
                  <a:srgbClr val="0072B8"/>
                </a:solidFill>
                <a:latin typeface="Calibri"/>
                <a:cs typeface="Calibri"/>
              </a:rPr>
              <a:t>môi</a:t>
            </a:r>
            <a:r>
              <a:rPr sz="1400" spc="-45" dirty="0">
                <a:solidFill>
                  <a:srgbClr val="0072B8"/>
                </a:solidFill>
                <a:latin typeface="Calibri"/>
                <a:cs typeface="Calibri"/>
              </a:rPr>
              <a:t> </a:t>
            </a:r>
            <a:r>
              <a:rPr sz="1400" dirty="0">
                <a:solidFill>
                  <a:srgbClr val="0072B8"/>
                </a:solidFill>
                <a:latin typeface="Calibri"/>
                <a:cs typeface="Calibri"/>
              </a:rPr>
              <a:t>trường,</a:t>
            </a:r>
            <a:r>
              <a:rPr sz="1400" spc="-35" dirty="0">
                <a:solidFill>
                  <a:srgbClr val="0072B8"/>
                </a:solidFill>
                <a:latin typeface="Calibri"/>
                <a:cs typeface="Calibri"/>
              </a:rPr>
              <a:t> </a:t>
            </a:r>
            <a:r>
              <a:rPr sz="1400" dirty="0">
                <a:solidFill>
                  <a:srgbClr val="0072B8"/>
                </a:solidFill>
                <a:latin typeface="Calibri"/>
                <a:cs typeface="Calibri"/>
              </a:rPr>
              <a:t>nhân</a:t>
            </a:r>
            <a:r>
              <a:rPr sz="1400" spc="-15" dirty="0">
                <a:solidFill>
                  <a:srgbClr val="0072B8"/>
                </a:solidFill>
                <a:latin typeface="Calibri"/>
                <a:cs typeface="Calibri"/>
              </a:rPr>
              <a:t> </a:t>
            </a:r>
            <a:r>
              <a:rPr sz="1400" dirty="0">
                <a:solidFill>
                  <a:srgbClr val="0072B8"/>
                </a:solidFill>
                <a:latin typeface="Calibri"/>
                <a:cs typeface="Calibri"/>
              </a:rPr>
              <a:t>sự</a:t>
            </a:r>
            <a:r>
              <a:rPr sz="1400" spc="-40" dirty="0">
                <a:solidFill>
                  <a:srgbClr val="0072B8"/>
                </a:solidFill>
                <a:latin typeface="Calibri"/>
                <a:cs typeface="Calibri"/>
              </a:rPr>
              <a:t> </a:t>
            </a:r>
            <a:r>
              <a:rPr sz="1400" dirty="0">
                <a:solidFill>
                  <a:srgbClr val="0072B8"/>
                </a:solidFill>
                <a:latin typeface="Calibri"/>
                <a:cs typeface="Calibri"/>
              </a:rPr>
              <a:t>và</a:t>
            </a:r>
            <a:r>
              <a:rPr sz="1400" spc="-30" dirty="0">
                <a:solidFill>
                  <a:srgbClr val="0072B8"/>
                </a:solidFill>
                <a:latin typeface="Calibri"/>
                <a:cs typeface="Calibri"/>
              </a:rPr>
              <a:t> </a:t>
            </a:r>
            <a:r>
              <a:rPr sz="1400" dirty="0">
                <a:solidFill>
                  <a:srgbClr val="0072B8"/>
                </a:solidFill>
                <a:latin typeface="Calibri"/>
                <a:cs typeface="Calibri"/>
              </a:rPr>
              <a:t>dữ</a:t>
            </a:r>
            <a:r>
              <a:rPr sz="1400" spc="-30" dirty="0">
                <a:solidFill>
                  <a:srgbClr val="0072B8"/>
                </a:solidFill>
                <a:latin typeface="Calibri"/>
                <a:cs typeface="Calibri"/>
              </a:rPr>
              <a:t> </a:t>
            </a:r>
            <a:r>
              <a:rPr sz="1400" dirty="0">
                <a:solidFill>
                  <a:srgbClr val="0072B8"/>
                </a:solidFill>
                <a:latin typeface="Calibri"/>
                <a:cs typeface="Calibri"/>
              </a:rPr>
              <a:t>liệu</a:t>
            </a:r>
            <a:r>
              <a:rPr sz="1400" spc="-25" dirty="0">
                <a:solidFill>
                  <a:srgbClr val="0072B8"/>
                </a:solidFill>
                <a:latin typeface="Calibri"/>
                <a:cs typeface="Calibri"/>
              </a:rPr>
              <a:t> </a:t>
            </a:r>
            <a:r>
              <a:rPr sz="1400" dirty="0">
                <a:solidFill>
                  <a:srgbClr val="0072B8"/>
                </a:solidFill>
                <a:latin typeface="Calibri"/>
                <a:cs typeface="Calibri"/>
              </a:rPr>
              <a:t>thử</a:t>
            </a:r>
            <a:r>
              <a:rPr sz="1400" spc="-30" dirty="0">
                <a:solidFill>
                  <a:srgbClr val="0072B8"/>
                </a:solidFill>
                <a:latin typeface="Calibri"/>
                <a:cs typeface="Calibri"/>
              </a:rPr>
              <a:t> </a:t>
            </a:r>
            <a:r>
              <a:rPr sz="1400" dirty="0">
                <a:solidFill>
                  <a:srgbClr val="0072B8"/>
                </a:solidFill>
                <a:latin typeface="Calibri"/>
                <a:cs typeface="Calibri"/>
              </a:rPr>
              <a:t>nghiệm,</a:t>
            </a:r>
            <a:r>
              <a:rPr sz="1400" spc="-15" dirty="0">
                <a:solidFill>
                  <a:srgbClr val="0072B8"/>
                </a:solidFill>
                <a:latin typeface="Calibri"/>
                <a:cs typeface="Calibri"/>
              </a:rPr>
              <a:t> </a:t>
            </a:r>
            <a:r>
              <a:rPr sz="1400" spc="-20" dirty="0">
                <a:solidFill>
                  <a:srgbClr val="0072B8"/>
                </a:solidFill>
                <a:latin typeface="Calibri"/>
                <a:cs typeface="Calibri"/>
              </a:rPr>
              <a:t>v.v.</a:t>
            </a:r>
            <a:endParaRPr sz="1400">
              <a:latin typeface="Calibri"/>
              <a:cs typeface="Calibri"/>
            </a:endParaRPr>
          </a:p>
          <a:p>
            <a:pPr marL="152400">
              <a:lnSpc>
                <a:spcPts val="1555"/>
              </a:lnSpc>
            </a:pPr>
            <a:r>
              <a:rPr sz="1400" spc="-15" dirty="0">
                <a:solidFill>
                  <a:srgbClr val="0072B8"/>
                </a:solidFill>
                <a:latin typeface="SimSun"/>
                <a:cs typeface="SimSun"/>
              </a:rPr>
              <a:t>计算试验结果,并判定是否通过</a:t>
            </a:r>
            <a:endParaRPr sz="1400">
              <a:latin typeface="SimSun"/>
              <a:cs typeface="SimSun"/>
            </a:endParaRPr>
          </a:p>
          <a:p>
            <a:pPr marL="152400">
              <a:lnSpc>
                <a:spcPts val="1560"/>
              </a:lnSpc>
            </a:pPr>
            <a:r>
              <a:rPr sz="1400" dirty="0">
                <a:solidFill>
                  <a:srgbClr val="0072B8"/>
                </a:solidFill>
                <a:latin typeface="Calibri"/>
                <a:cs typeface="Calibri"/>
              </a:rPr>
              <a:t>Tính</a:t>
            </a:r>
            <a:r>
              <a:rPr sz="1400" spc="-40" dirty="0">
                <a:solidFill>
                  <a:srgbClr val="0072B8"/>
                </a:solidFill>
                <a:latin typeface="Calibri"/>
                <a:cs typeface="Calibri"/>
              </a:rPr>
              <a:t> </a:t>
            </a:r>
            <a:r>
              <a:rPr sz="1400" dirty="0">
                <a:solidFill>
                  <a:srgbClr val="0072B8"/>
                </a:solidFill>
                <a:latin typeface="Calibri"/>
                <a:cs typeface="Calibri"/>
              </a:rPr>
              <a:t>toán</a:t>
            </a:r>
            <a:r>
              <a:rPr sz="1400" spc="-35" dirty="0">
                <a:solidFill>
                  <a:srgbClr val="0072B8"/>
                </a:solidFill>
                <a:latin typeface="Calibri"/>
                <a:cs typeface="Calibri"/>
              </a:rPr>
              <a:t> </a:t>
            </a:r>
            <a:r>
              <a:rPr sz="1400" dirty="0">
                <a:solidFill>
                  <a:srgbClr val="0072B8"/>
                </a:solidFill>
                <a:latin typeface="Calibri"/>
                <a:cs typeface="Calibri"/>
              </a:rPr>
              <a:t>kết</a:t>
            </a:r>
            <a:r>
              <a:rPr sz="1400" spc="-30" dirty="0">
                <a:solidFill>
                  <a:srgbClr val="0072B8"/>
                </a:solidFill>
                <a:latin typeface="Calibri"/>
                <a:cs typeface="Calibri"/>
              </a:rPr>
              <a:t> </a:t>
            </a:r>
            <a:r>
              <a:rPr sz="1400" dirty="0">
                <a:solidFill>
                  <a:srgbClr val="0072B8"/>
                </a:solidFill>
                <a:latin typeface="Calibri"/>
                <a:cs typeface="Calibri"/>
              </a:rPr>
              <a:t>quả</a:t>
            </a:r>
            <a:r>
              <a:rPr sz="1400" spc="-20" dirty="0">
                <a:solidFill>
                  <a:srgbClr val="0072B8"/>
                </a:solidFill>
                <a:latin typeface="Calibri"/>
                <a:cs typeface="Calibri"/>
              </a:rPr>
              <a:t> </a:t>
            </a:r>
            <a:r>
              <a:rPr sz="1400" dirty="0">
                <a:solidFill>
                  <a:srgbClr val="0072B8"/>
                </a:solidFill>
                <a:latin typeface="Calibri"/>
                <a:cs typeface="Calibri"/>
              </a:rPr>
              <a:t>thử</a:t>
            </a:r>
            <a:r>
              <a:rPr sz="1400" spc="-50" dirty="0">
                <a:solidFill>
                  <a:srgbClr val="0072B8"/>
                </a:solidFill>
                <a:latin typeface="Calibri"/>
                <a:cs typeface="Calibri"/>
              </a:rPr>
              <a:t> </a:t>
            </a:r>
            <a:r>
              <a:rPr sz="1400" dirty="0">
                <a:solidFill>
                  <a:srgbClr val="0072B8"/>
                </a:solidFill>
                <a:latin typeface="Calibri"/>
                <a:cs typeface="Calibri"/>
              </a:rPr>
              <a:t>nghiệm</a:t>
            </a:r>
            <a:r>
              <a:rPr sz="1400" spc="-25" dirty="0">
                <a:solidFill>
                  <a:srgbClr val="0072B8"/>
                </a:solidFill>
                <a:latin typeface="Calibri"/>
                <a:cs typeface="Calibri"/>
              </a:rPr>
              <a:t> </a:t>
            </a:r>
            <a:r>
              <a:rPr sz="1400" dirty="0">
                <a:solidFill>
                  <a:srgbClr val="0072B8"/>
                </a:solidFill>
                <a:latin typeface="Calibri"/>
                <a:cs typeface="Calibri"/>
              </a:rPr>
              <a:t>và</a:t>
            </a:r>
            <a:r>
              <a:rPr sz="1400" spc="-40" dirty="0">
                <a:solidFill>
                  <a:srgbClr val="0072B8"/>
                </a:solidFill>
                <a:latin typeface="Calibri"/>
                <a:cs typeface="Calibri"/>
              </a:rPr>
              <a:t> </a:t>
            </a:r>
            <a:r>
              <a:rPr sz="1400" dirty="0">
                <a:solidFill>
                  <a:srgbClr val="0072B8"/>
                </a:solidFill>
                <a:latin typeface="Calibri"/>
                <a:cs typeface="Calibri"/>
              </a:rPr>
              <a:t>xác</a:t>
            </a:r>
            <a:r>
              <a:rPr sz="1400" spc="-35" dirty="0">
                <a:solidFill>
                  <a:srgbClr val="0072B8"/>
                </a:solidFill>
                <a:latin typeface="Calibri"/>
                <a:cs typeface="Calibri"/>
              </a:rPr>
              <a:t> </a:t>
            </a:r>
            <a:r>
              <a:rPr sz="1400" dirty="0">
                <a:solidFill>
                  <a:srgbClr val="0072B8"/>
                </a:solidFill>
                <a:latin typeface="Calibri"/>
                <a:cs typeface="Calibri"/>
              </a:rPr>
              <a:t>định</a:t>
            </a:r>
            <a:r>
              <a:rPr sz="1400" spc="-50" dirty="0">
                <a:solidFill>
                  <a:srgbClr val="0072B8"/>
                </a:solidFill>
                <a:latin typeface="Calibri"/>
                <a:cs typeface="Calibri"/>
              </a:rPr>
              <a:t> </a:t>
            </a:r>
            <a:r>
              <a:rPr sz="1400" dirty="0">
                <a:solidFill>
                  <a:srgbClr val="0072B8"/>
                </a:solidFill>
                <a:latin typeface="Calibri"/>
                <a:cs typeface="Calibri"/>
              </a:rPr>
              <a:t>xem</a:t>
            </a:r>
            <a:r>
              <a:rPr sz="1400" spc="-45" dirty="0">
                <a:solidFill>
                  <a:srgbClr val="0072B8"/>
                </a:solidFill>
                <a:latin typeface="Calibri"/>
                <a:cs typeface="Calibri"/>
              </a:rPr>
              <a:t> </a:t>
            </a:r>
            <a:r>
              <a:rPr sz="1400" dirty="0">
                <a:solidFill>
                  <a:srgbClr val="0072B8"/>
                </a:solidFill>
                <a:latin typeface="Calibri"/>
                <a:cs typeface="Calibri"/>
              </a:rPr>
              <a:t>có</a:t>
            </a:r>
            <a:r>
              <a:rPr sz="1400" spc="-35" dirty="0">
                <a:solidFill>
                  <a:srgbClr val="0072B8"/>
                </a:solidFill>
                <a:latin typeface="Calibri"/>
                <a:cs typeface="Calibri"/>
              </a:rPr>
              <a:t> </a:t>
            </a:r>
            <a:r>
              <a:rPr sz="1400" dirty="0">
                <a:solidFill>
                  <a:srgbClr val="0072B8"/>
                </a:solidFill>
                <a:latin typeface="Calibri"/>
                <a:cs typeface="Calibri"/>
              </a:rPr>
              <a:t>đạt</a:t>
            </a:r>
            <a:r>
              <a:rPr sz="1400" spc="-40" dirty="0">
                <a:solidFill>
                  <a:srgbClr val="0072B8"/>
                </a:solidFill>
                <a:latin typeface="Calibri"/>
                <a:cs typeface="Calibri"/>
              </a:rPr>
              <a:t> </a:t>
            </a:r>
            <a:r>
              <a:rPr sz="1400" dirty="0">
                <a:solidFill>
                  <a:srgbClr val="0072B8"/>
                </a:solidFill>
                <a:latin typeface="Calibri"/>
                <a:cs typeface="Calibri"/>
              </a:rPr>
              <a:t>hay</a:t>
            </a:r>
            <a:r>
              <a:rPr sz="1400" spc="-30" dirty="0">
                <a:solidFill>
                  <a:srgbClr val="0072B8"/>
                </a:solidFill>
                <a:latin typeface="Calibri"/>
                <a:cs typeface="Calibri"/>
              </a:rPr>
              <a:t> </a:t>
            </a:r>
            <a:r>
              <a:rPr sz="1400" spc="-10" dirty="0">
                <a:solidFill>
                  <a:srgbClr val="0072B8"/>
                </a:solidFill>
                <a:latin typeface="Calibri"/>
                <a:cs typeface="Calibri"/>
              </a:rPr>
              <a:t>không</a:t>
            </a:r>
            <a:endParaRPr sz="1400">
              <a:latin typeface="Calibri"/>
              <a:cs typeface="Calibri"/>
            </a:endParaRPr>
          </a:p>
          <a:p>
            <a:pPr marL="152400">
              <a:lnSpc>
                <a:spcPts val="1565"/>
              </a:lnSpc>
            </a:pPr>
            <a:r>
              <a:rPr sz="1400" spc="-15" dirty="0">
                <a:solidFill>
                  <a:srgbClr val="0072B8"/>
                </a:solidFill>
                <a:latin typeface="SimSun"/>
                <a:cs typeface="SimSun"/>
              </a:rPr>
              <a:t>完成结论性的验证报告</a:t>
            </a:r>
            <a:endParaRPr sz="1400">
              <a:latin typeface="SimSun"/>
              <a:cs typeface="SimSun"/>
            </a:endParaRPr>
          </a:p>
          <a:p>
            <a:pPr marL="152400">
              <a:lnSpc>
                <a:spcPts val="1625"/>
              </a:lnSpc>
            </a:pPr>
            <a:r>
              <a:rPr sz="1400" dirty="0">
                <a:solidFill>
                  <a:srgbClr val="0072B8"/>
                </a:solidFill>
                <a:latin typeface="Calibri"/>
                <a:cs typeface="Calibri"/>
              </a:rPr>
              <a:t>Hoàn</a:t>
            </a:r>
            <a:r>
              <a:rPr sz="1400" spc="-50" dirty="0">
                <a:solidFill>
                  <a:srgbClr val="0072B8"/>
                </a:solidFill>
                <a:latin typeface="Calibri"/>
                <a:cs typeface="Calibri"/>
              </a:rPr>
              <a:t> </a:t>
            </a:r>
            <a:r>
              <a:rPr sz="1400" dirty="0">
                <a:solidFill>
                  <a:srgbClr val="0072B8"/>
                </a:solidFill>
                <a:latin typeface="Calibri"/>
                <a:cs typeface="Calibri"/>
              </a:rPr>
              <a:t>thành</a:t>
            </a:r>
            <a:r>
              <a:rPr sz="1400" spc="-25" dirty="0">
                <a:solidFill>
                  <a:srgbClr val="0072B8"/>
                </a:solidFill>
                <a:latin typeface="Calibri"/>
                <a:cs typeface="Calibri"/>
              </a:rPr>
              <a:t> </a:t>
            </a:r>
            <a:r>
              <a:rPr sz="1400" dirty="0">
                <a:solidFill>
                  <a:srgbClr val="0072B8"/>
                </a:solidFill>
                <a:latin typeface="Calibri"/>
                <a:cs typeface="Calibri"/>
              </a:rPr>
              <a:t>báo</a:t>
            </a:r>
            <a:r>
              <a:rPr sz="1400" spc="-35" dirty="0">
                <a:solidFill>
                  <a:srgbClr val="0072B8"/>
                </a:solidFill>
                <a:latin typeface="Calibri"/>
                <a:cs typeface="Calibri"/>
              </a:rPr>
              <a:t> </a:t>
            </a:r>
            <a:r>
              <a:rPr sz="1400" dirty="0">
                <a:solidFill>
                  <a:srgbClr val="0072B8"/>
                </a:solidFill>
                <a:latin typeface="Calibri"/>
                <a:cs typeface="Calibri"/>
              </a:rPr>
              <a:t>cáo</a:t>
            </a:r>
            <a:r>
              <a:rPr sz="1400" spc="-35" dirty="0">
                <a:solidFill>
                  <a:srgbClr val="0072B8"/>
                </a:solidFill>
                <a:latin typeface="Calibri"/>
                <a:cs typeface="Calibri"/>
              </a:rPr>
              <a:t> </a:t>
            </a:r>
            <a:r>
              <a:rPr sz="1400" dirty="0">
                <a:solidFill>
                  <a:srgbClr val="0072B8"/>
                </a:solidFill>
                <a:latin typeface="Calibri"/>
                <a:cs typeface="Calibri"/>
              </a:rPr>
              <a:t>thẩm</a:t>
            </a:r>
            <a:r>
              <a:rPr sz="1400" spc="-35" dirty="0">
                <a:solidFill>
                  <a:srgbClr val="0072B8"/>
                </a:solidFill>
                <a:latin typeface="Calibri"/>
                <a:cs typeface="Calibri"/>
              </a:rPr>
              <a:t> </a:t>
            </a:r>
            <a:r>
              <a:rPr sz="1400" dirty="0">
                <a:solidFill>
                  <a:srgbClr val="0072B8"/>
                </a:solidFill>
                <a:latin typeface="Calibri"/>
                <a:cs typeface="Calibri"/>
              </a:rPr>
              <a:t>định</a:t>
            </a:r>
            <a:r>
              <a:rPr sz="1400" spc="-35" dirty="0">
                <a:solidFill>
                  <a:srgbClr val="0072B8"/>
                </a:solidFill>
                <a:latin typeface="Calibri"/>
                <a:cs typeface="Calibri"/>
              </a:rPr>
              <a:t> </a:t>
            </a:r>
            <a:r>
              <a:rPr sz="1400" dirty="0">
                <a:solidFill>
                  <a:srgbClr val="0072B8"/>
                </a:solidFill>
                <a:latin typeface="Calibri"/>
                <a:cs typeface="Calibri"/>
              </a:rPr>
              <a:t>kết</a:t>
            </a:r>
            <a:r>
              <a:rPr sz="1400" spc="-35" dirty="0">
                <a:solidFill>
                  <a:srgbClr val="0072B8"/>
                </a:solidFill>
                <a:latin typeface="Calibri"/>
                <a:cs typeface="Calibri"/>
              </a:rPr>
              <a:t> </a:t>
            </a:r>
            <a:r>
              <a:rPr sz="1400" spc="-20" dirty="0">
                <a:solidFill>
                  <a:srgbClr val="0072B8"/>
                </a:solidFill>
                <a:latin typeface="Calibri"/>
                <a:cs typeface="Calibri"/>
              </a:rPr>
              <a:t>luận</a:t>
            </a:r>
            <a:endParaRPr sz="1400">
              <a:latin typeface="Calibri"/>
              <a:cs typeface="Calibri"/>
            </a:endParaRPr>
          </a:p>
        </p:txBody>
      </p:sp>
      <p:pic>
        <p:nvPicPr>
          <p:cNvPr id="12" name="object 12"/>
          <p:cNvPicPr/>
          <p:nvPr/>
        </p:nvPicPr>
        <p:blipFill>
          <a:blip r:embed="rId6" cstate="print"/>
          <a:stretch>
            <a:fillRect/>
          </a:stretch>
        </p:blipFill>
        <p:spPr>
          <a:xfrm>
            <a:off x="7072365" y="6286500"/>
            <a:ext cx="1571502" cy="428624"/>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p:nvPr/>
        </p:nvSpPr>
        <p:spPr>
          <a:xfrm>
            <a:off x="2543304" y="244545"/>
            <a:ext cx="4925060" cy="535305"/>
          </a:xfrm>
          <a:prstGeom prst="rect">
            <a:avLst/>
          </a:prstGeom>
        </p:spPr>
        <p:txBody>
          <a:bodyPr vert="horz" wrap="square" lIns="0" tIns="16510" rIns="0" bIns="0" rtlCol="0">
            <a:spAutoFit/>
          </a:bodyPr>
          <a:lstStyle/>
          <a:p>
            <a:pPr marL="12700">
              <a:lnSpc>
                <a:spcPct val="100000"/>
              </a:lnSpc>
              <a:spcBef>
                <a:spcPts val="130"/>
              </a:spcBef>
            </a:pPr>
            <a:r>
              <a:rPr sz="1650" b="1" dirty="0">
                <a:latin typeface="Arial"/>
                <a:cs typeface="Arial"/>
              </a:rPr>
              <a:t>7.3.7</a:t>
            </a:r>
            <a:r>
              <a:rPr sz="1650" spc="155" dirty="0">
                <a:latin typeface="Times New Roman"/>
                <a:cs typeface="Times New Roman"/>
              </a:rPr>
              <a:t> </a:t>
            </a:r>
            <a:r>
              <a:rPr sz="1650" spc="-35" dirty="0">
                <a:latin typeface="SimSun"/>
                <a:cs typeface="SimSun"/>
              </a:rPr>
              <a:t>设计与开发确认 </a:t>
            </a:r>
            <a:r>
              <a:rPr sz="1650" b="1" spc="-10" dirty="0">
                <a:latin typeface="Arial"/>
                <a:cs typeface="Arial"/>
              </a:rPr>
              <a:t>(Validation)</a:t>
            </a:r>
            <a:endParaRPr sz="1650">
              <a:latin typeface="Arial"/>
              <a:cs typeface="Arial"/>
            </a:endParaRPr>
          </a:p>
          <a:p>
            <a:pPr marL="12700">
              <a:lnSpc>
                <a:spcPct val="100000"/>
              </a:lnSpc>
              <a:spcBef>
                <a:spcPts val="15"/>
              </a:spcBef>
            </a:pPr>
            <a:r>
              <a:rPr sz="1650" b="1" dirty="0">
                <a:latin typeface="Arial"/>
                <a:cs typeface="Arial"/>
              </a:rPr>
              <a:t>7.3.7</a:t>
            </a:r>
            <a:r>
              <a:rPr sz="1650" spc="80" dirty="0">
                <a:latin typeface="Times New Roman"/>
                <a:cs typeface="Times New Roman"/>
              </a:rPr>
              <a:t> </a:t>
            </a:r>
            <a:r>
              <a:rPr sz="1650" b="1" dirty="0">
                <a:latin typeface="Arial"/>
                <a:cs typeface="Arial"/>
              </a:rPr>
              <a:t>Xác</a:t>
            </a:r>
            <a:r>
              <a:rPr sz="1650" spc="110" dirty="0">
                <a:latin typeface="Times New Roman"/>
                <a:cs typeface="Times New Roman"/>
              </a:rPr>
              <a:t> </a:t>
            </a:r>
            <a:r>
              <a:rPr sz="1650" b="1" dirty="0">
                <a:latin typeface="Arial"/>
                <a:cs typeface="Arial"/>
              </a:rPr>
              <a:t>nhận</a:t>
            </a:r>
            <a:r>
              <a:rPr sz="1650" b="1" spc="20" dirty="0">
                <a:latin typeface="Arial"/>
                <a:cs typeface="Arial"/>
              </a:rPr>
              <a:t> </a:t>
            </a:r>
            <a:r>
              <a:rPr sz="1650" b="1" dirty="0">
                <a:latin typeface="Arial"/>
                <a:cs typeface="Arial"/>
              </a:rPr>
              <a:t>Thiết</a:t>
            </a:r>
            <a:r>
              <a:rPr sz="1650" b="1" spc="35" dirty="0">
                <a:latin typeface="Arial"/>
                <a:cs typeface="Arial"/>
              </a:rPr>
              <a:t> </a:t>
            </a:r>
            <a:r>
              <a:rPr sz="1650" b="1" dirty="0">
                <a:latin typeface="Arial"/>
                <a:cs typeface="Arial"/>
              </a:rPr>
              <a:t>kế</a:t>
            </a:r>
            <a:r>
              <a:rPr sz="1650" b="1" spc="50" dirty="0">
                <a:latin typeface="Arial"/>
                <a:cs typeface="Arial"/>
              </a:rPr>
              <a:t> </a:t>
            </a:r>
            <a:r>
              <a:rPr sz="1650" b="1" dirty="0">
                <a:latin typeface="Arial"/>
                <a:cs typeface="Arial"/>
              </a:rPr>
              <a:t>và</a:t>
            </a:r>
            <a:r>
              <a:rPr sz="1650" spc="125" dirty="0">
                <a:latin typeface="Times New Roman"/>
                <a:cs typeface="Times New Roman"/>
              </a:rPr>
              <a:t> </a:t>
            </a:r>
            <a:r>
              <a:rPr sz="1650" b="1" dirty="0">
                <a:latin typeface="Arial"/>
                <a:cs typeface="Arial"/>
              </a:rPr>
              <a:t>Phát</a:t>
            </a:r>
            <a:r>
              <a:rPr sz="1650" spc="100" dirty="0">
                <a:latin typeface="Times New Roman"/>
                <a:cs typeface="Times New Roman"/>
              </a:rPr>
              <a:t> </a:t>
            </a:r>
            <a:r>
              <a:rPr sz="1650" b="1" dirty="0">
                <a:latin typeface="Arial"/>
                <a:cs typeface="Arial"/>
              </a:rPr>
              <a:t>triển</a:t>
            </a:r>
            <a:r>
              <a:rPr sz="1650" b="1" spc="30" dirty="0">
                <a:latin typeface="Arial"/>
                <a:cs typeface="Arial"/>
              </a:rPr>
              <a:t> </a:t>
            </a:r>
            <a:r>
              <a:rPr sz="1650" b="1" spc="-10" dirty="0">
                <a:latin typeface="Arial"/>
                <a:cs typeface="Arial"/>
              </a:rPr>
              <a:t>(Validation)</a:t>
            </a:r>
            <a:endParaRPr sz="1650">
              <a:latin typeface="Arial"/>
              <a:cs typeface="Arial"/>
            </a:endParaRPr>
          </a:p>
        </p:txBody>
      </p:sp>
      <p:sp>
        <p:nvSpPr>
          <p:cNvPr id="4" name="object 4"/>
          <p:cNvSpPr txBox="1"/>
          <p:nvPr/>
        </p:nvSpPr>
        <p:spPr>
          <a:xfrm>
            <a:off x="1633851" y="3223002"/>
            <a:ext cx="5802630" cy="1473835"/>
          </a:xfrm>
          <a:prstGeom prst="rect">
            <a:avLst/>
          </a:prstGeom>
        </p:spPr>
        <p:txBody>
          <a:bodyPr vert="horz" wrap="square" lIns="0" tIns="16510" rIns="0" bIns="0" rtlCol="0">
            <a:spAutoFit/>
          </a:bodyPr>
          <a:lstStyle/>
          <a:p>
            <a:pPr marL="12700">
              <a:lnSpc>
                <a:spcPts val="1920"/>
              </a:lnSpc>
              <a:spcBef>
                <a:spcPts val="130"/>
              </a:spcBef>
            </a:pPr>
            <a:r>
              <a:rPr sz="1650" spc="-5" dirty="0">
                <a:latin typeface="SimSun"/>
                <a:cs typeface="SimSun"/>
              </a:rPr>
              <a:t>•通过临床试验或临床评估</a:t>
            </a:r>
            <a:endParaRPr sz="1650">
              <a:latin typeface="SimSun"/>
              <a:cs typeface="SimSun"/>
            </a:endParaRPr>
          </a:p>
          <a:p>
            <a:pPr marL="12700">
              <a:lnSpc>
                <a:spcPts val="1920"/>
              </a:lnSpc>
            </a:pPr>
            <a:r>
              <a:rPr sz="1650" dirty="0">
                <a:latin typeface="Calibri"/>
                <a:cs typeface="Calibri"/>
              </a:rPr>
              <a:t>•Thông</a:t>
            </a:r>
            <a:r>
              <a:rPr sz="1650" spc="30" dirty="0">
                <a:latin typeface="Calibri"/>
                <a:cs typeface="Calibri"/>
              </a:rPr>
              <a:t> </a:t>
            </a:r>
            <a:r>
              <a:rPr sz="1650" dirty="0">
                <a:latin typeface="Calibri"/>
                <a:cs typeface="Calibri"/>
              </a:rPr>
              <a:t>qua</a:t>
            </a:r>
            <a:r>
              <a:rPr sz="1650" spc="45" dirty="0">
                <a:latin typeface="Calibri"/>
                <a:cs typeface="Calibri"/>
              </a:rPr>
              <a:t> </a:t>
            </a:r>
            <a:r>
              <a:rPr sz="1650" dirty="0">
                <a:latin typeface="Calibri"/>
                <a:cs typeface="Calibri"/>
              </a:rPr>
              <a:t>thử</a:t>
            </a:r>
            <a:r>
              <a:rPr sz="1650" spc="55" dirty="0">
                <a:latin typeface="Calibri"/>
                <a:cs typeface="Calibri"/>
              </a:rPr>
              <a:t> </a:t>
            </a:r>
            <a:r>
              <a:rPr sz="1650" dirty="0">
                <a:latin typeface="Calibri"/>
                <a:cs typeface="Calibri"/>
              </a:rPr>
              <a:t>nghiệm</a:t>
            </a:r>
            <a:r>
              <a:rPr sz="1650" spc="40" dirty="0">
                <a:latin typeface="Calibri"/>
                <a:cs typeface="Calibri"/>
              </a:rPr>
              <a:t> </a:t>
            </a:r>
            <a:r>
              <a:rPr sz="1650" dirty="0">
                <a:latin typeface="Calibri"/>
                <a:cs typeface="Calibri"/>
              </a:rPr>
              <a:t>lâm</a:t>
            </a:r>
            <a:r>
              <a:rPr sz="1650" spc="45" dirty="0">
                <a:latin typeface="Calibri"/>
                <a:cs typeface="Calibri"/>
              </a:rPr>
              <a:t> </a:t>
            </a:r>
            <a:r>
              <a:rPr sz="1650" dirty="0">
                <a:latin typeface="Calibri"/>
                <a:cs typeface="Calibri"/>
              </a:rPr>
              <a:t>sàng</a:t>
            </a:r>
            <a:r>
              <a:rPr sz="1650" spc="30" dirty="0">
                <a:latin typeface="Calibri"/>
                <a:cs typeface="Calibri"/>
              </a:rPr>
              <a:t> </a:t>
            </a:r>
            <a:r>
              <a:rPr sz="1650" dirty="0">
                <a:latin typeface="Calibri"/>
                <a:cs typeface="Calibri"/>
              </a:rPr>
              <a:t>hoặc</a:t>
            </a:r>
            <a:r>
              <a:rPr sz="1650" spc="45" dirty="0">
                <a:latin typeface="Calibri"/>
                <a:cs typeface="Calibri"/>
              </a:rPr>
              <a:t> </a:t>
            </a:r>
            <a:r>
              <a:rPr sz="1650" dirty="0">
                <a:latin typeface="Calibri"/>
                <a:cs typeface="Calibri"/>
              </a:rPr>
              <a:t>đánh</a:t>
            </a:r>
            <a:r>
              <a:rPr sz="1650" spc="50" dirty="0">
                <a:latin typeface="Calibri"/>
                <a:cs typeface="Calibri"/>
              </a:rPr>
              <a:t> </a:t>
            </a:r>
            <a:r>
              <a:rPr sz="1650" dirty="0">
                <a:latin typeface="Calibri"/>
                <a:cs typeface="Calibri"/>
              </a:rPr>
              <a:t>giá</a:t>
            </a:r>
            <a:r>
              <a:rPr sz="1650" spc="45" dirty="0">
                <a:latin typeface="Calibri"/>
                <a:cs typeface="Calibri"/>
              </a:rPr>
              <a:t> </a:t>
            </a:r>
            <a:r>
              <a:rPr sz="1650" dirty="0">
                <a:latin typeface="Calibri"/>
                <a:cs typeface="Calibri"/>
              </a:rPr>
              <a:t>lâm</a:t>
            </a:r>
            <a:r>
              <a:rPr sz="1650" spc="45" dirty="0">
                <a:latin typeface="Calibri"/>
                <a:cs typeface="Calibri"/>
              </a:rPr>
              <a:t> </a:t>
            </a:r>
            <a:r>
              <a:rPr sz="1650" spc="-20" dirty="0">
                <a:latin typeface="Calibri"/>
                <a:cs typeface="Calibri"/>
              </a:rPr>
              <a:t>sàng</a:t>
            </a:r>
            <a:endParaRPr sz="1650">
              <a:latin typeface="Calibri"/>
              <a:cs typeface="Calibri"/>
            </a:endParaRPr>
          </a:p>
          <a:p>
            <a:pPr>
              <a:lnSpc>
                <a:spcPct val="100000"/>
              </a:lnSpc>
              <a:spcBef>
                <a:spcPts val="1630"/>
              </a:spcBef>
            </a:pPr>
            <a:endParaRPr sz="1650">
              <a:latin typeface="Calibri"/>
              <a:cs typeface="Calibri"/>
            </a:endParaRPr>
          </a:p>
          <a:p>
            <a:pPr marL="118745" indent="-111125">
              <a:lnSpc>
                <a:spcPts val="1939"/>
              </a:lnSpc>
              <a:buSzPct val="93939"/>
              <a:buChar char="•"/>
              <a:tabLst>
                <a:tab pos="118745" algn="l"/>
              </a:tabLst>
            </a:pPr>
            <a:r>
              <a:rPr sz="1650" spc="-5" dirty="0">
                <a:latin typeface="SimSun"/>
                <a:cs typeface="SimSun"/>
              </a:rPr>
              <a:t>通过技术手段模拟使用情况进行确认</a:t>
            </a:r>
            <a:endParaRPr sz="1650">
              <a:latin typeface="SimSun"/>
              <a:cs typeface="SimSun"/>
            </a:endParaRPr>
          </a:p>
          <a:p>
            <a:pPr marL="119380" indent="-111125">
              <a:lnSpc>
                <a:spcPts val="1939"/>
              </a:lnSpc>
              <a:buSzPct val="93939"/>
              <a:buFont typeface="SimSun"/>
              <a:buChar char="•"/>
              <a:tabLst>
                <a:tab pos="119380" algn="l"/>
              </a:tabLst>
            </a:pPr>
            <a:r>
              <a:rPr sz="1650" dirty="0">
                <a:latin typeface="Calibri"/>
                <a:cs typeface="Calibri"/>
              </a:rPr>
              <a:t>Xác</a:t>
            </a:r>
            <a:r>
              <a:rPr sz="1650" spc="35" dirty="0">
                <a:latin typeface="Calibri"/>
                <a:cs typeface="Calibri"/>
              </a:rPr>
              <a:t> </a:t>
            </a:r>
            <a:r>
              <a:rPr sz="1650" dirty="0">
                <a:latin typeface="Calibri"/>
                <a:cs typeface="Calibri"/>
              </a:rPr>
              <a:t>nhận</a:t>
            </a:r>
            <a:r>
              <a:rPr sz="1650" spc="40" dirty="0">
                <a:latin typeface="Calibri"/>
                <a:cs typeface="Calibri"/>
              </a:rPr>
              <a:t> </a:t>
            </a:r>
            <a:r>
              <a:rPr sz="1650" dirty="0">
                <a:latin typeface="Calibri"/>
                <a:cs typeface="Calibri"/>
              </a:rPr>
              <a:t>bằng</a:t>
            </a:r>
            <a:r>
              <a:rPr sz="1650" spc="20" dirty="0">
                <a:latin typeface="Calibri"/>
                <a:cs typeface="Calibri"/>
              </a:rPr>
              <a:t> </a:t>
            </a:r>
            <a:r>
              <a:rPr sz="1650" dirty="0">
                <a:latin typeface="Calibri"/>
                <a:cs typeface="Calibri"/>
              </a:rPr>
              <a:t>phương</a:t>
            </a:r>
            <a:r>
              <a:rPr sz="1650" spc="50" dirty="0">
                <a:latin typeface="Calibri"/>
                <a:cs typeface="Calibri"/>
              </a:rPr>
              <a:t> </a:t>
            </a:r>
            <a:r>
              <a:rPr sz="1650" dirty="0">
                <a:latin typeface="Calibri"/>
                <a:cs typeface="Calibri"/>
              </a:rPr>
              <a:t>tiện</a:t>
            </a:r>
            <a:r>
              <a:rPr sz="1650" spc="35" dirty="0">
                <a:latin typeface="Calibri"/>
                <a:cs typeface="Calibri"/>
              </a:rPr>
              <a:t> </a:t>
            </a:r>
            <a:r>
              <a:rPr sz="1650" dirty="0">
                <a:latin typeface="Calibri"/>
                <a:cs typeface="Calibri"/>
              </a:rPr>
              <a:t>kỹ</a:t>
            </a:r>
            <a:r>
              <a:rPr sz="1650" spc="35" dirty="0">
                <a:latin typeface="Calibri"/>
                <a:cs typeface="Calibri"/>
              </a:rPr>
              <a:t> </a:t>
            </a:r>
            <a:r>
              <a:rPr sz="1650" dirty="0">
                <a:latin typeface="Calibri"/>
                <a:cs typeface="Calibri"/>
              </a:rPr>
              <a:t>thuật</a:t>
            </a:r>
            <a:r>
              <a:rPr sz="1650" spc="20" dirty="0">
                <a:latin typeface="Calibri"/>
                <a:cs typeface="Calibri"/>
              </a:rPr>
              <a:t> </a:t>
            </a:r>
            <a:r>
              <a:rPr sz="1650" dirty="0">
                <a:latin typeface="Calibri"/>
                <a:cs typeface="Calibri"/>
              </a:rPr>
              <a:t>mô</a:t>
            </a:r>
            <a:r>
              <a:rPr sz="1650" spc="45" dirty="0">
                <a:latin typeface="Calibri"/>
                <a:cs typeface="Calibri"/>
              </a:rPr>
              <a:t> </a:t>
            </a:r>
            <a:r>
              <a:rPr sz="1650" dirty="0">
                <a:latin typeface="Calibri"/>
                <a:cs typeface="Calibri"/>
              </a:rPr>
              <a:t>phỏng</a:t>
            </a:r>
            <a:r>
              <a:rPr sz="1650" spc="35" dirty="0">
                <a:latin typeface="Calibri"/>
                <a:cs typeface="Calibri"/>
              </a:rPr>
              <a:t> </a:t>
            </a:r>
            <a:r>
              <a:rPr sz="1650" dirty="0">
                <a:latin typeface="Calibri"/>
                <a:cs typeface="Calibri"/>
              </a:rPr>
              <a:t>điều</a:t>
            </a:r>
            <a:r>
              <a:rPr sz="1650" spc="45" dirty="0">
                <a:latin typeface="Calibri"/>
                <a:cs typeface="Calibri"/>
              </a:rPr>
              <a:t> </a:t>
            </a:r>
            <a:r>
              <a:rPr sz="1650" dirty="0">
                <a:latin typeface="Calibri"/>
                <a:cs typeface="Calibri"/>
              </a:rPr>
              <a:t>kiện</a:t>
            </a:r>
            <a:r>
              <a:rPr sz="1650" spc="45" dirty="0">
                <a:latin typeface="Calibri"/>
                <a:cs typeface="Calibri"/>
              </a:rPr>
              <a:t> </a:t>
            </a:r>
            <a:r>
              <a:rPr sz="1650" dirty="0">
                <a:latin typeface="Calibri"/>
                <a:cs typeface="Calibri"/>
              </a:rPr>
              <a:t>sử</a:t>
            </a:r>
            <a:r>
              <a:rPr sz="1650" spc="40" dirty="0">
                <a:latin typeface="Calibri"/>
                <a:cs typeface="Calibri"/>
              </a:rPr>
              <a:t> </a:t>
            </a:r>
            <a:r>
              <a:rPr sz="1650" spc="-20" dirty="0">
                <a:latin typeface="Calibri"/>
                <a:cs typeface="Calibri"/>
              </a:rPr>
              <a:t>dụ</a:t>
            </a:r>
            <a:r>
              <a:rPr sz="1650" spc="-20" dirty="0">
                <a:latin typeface="SimSun"/>
                <a:cs typeface="SimSun"/>
              </a:rPr>
              <a:t>ng</a:t>
            </a:r>
            <a:endParaRPr sz="1650">
              <a:latin typeface="SimSun"/>
              <a:cs typeface="SimSun"/>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p:nvPr/>
        </p:nvSpPr>
        <p:spPr>
          <a:xfrm>
            <a:off x="622498" y="388995"/>
            <a:ext cx="7061834" cy="1023619"/>
          </a:xfrm>
          <a:prstGeom prst="rect">
            <a:avLst/>
          </a:prstGeom>
        </p:spPr>
        <p:txBody>
          <a:bodyPr vert="horz" wrap="square" lIns="0" tIns="16510" rIns="0" bIns="0" rtlCol="0">
            <a:spAutoFit/>
          </a:bodyPr>
          <a:lstStyle/>
          <a:p>
            <a:pPr marL="2149475">
              <a:lnSpc>
                <a:spcPct val="100000"/>
              </a:lnSpc>
              <a:spcBef>
                <a:spcPts val="130"/>
              </a:spcBef>
            </a:pPr>
            <a:r>
              <a:rPr sz="1650" b="1" dirty="0">
                <a:latin typeface="Arial"/>
                <a:cs typeface="Arial"/>
              </a:rPr>
              <a:t>7.3.7</a:t>
            </a:r>
            <a:r>
              <a:rPr sz="1650" spc="165" dirty="0">
                <a:latin typeface="Times New Roman"/>
                <a:cs typeface="Times New Roman"/>
              </a:rPr>
              <a:t> </a:t>
            </a:r>
            <a:r>
              <a:rPr sz="1650" spc="-35" dirty="0">
                <a:latin typeface="SimSun"/>
                <a:cs typeface="SimSun"/>
              </a:rPr>
              <a:t>设计与开发确认 </a:t>
            </a:r>
            <a:r>
              <a:rPr sz="1650" b="1" spc="-10" dirty="0">
                <a:latin typeface="Arial"/>
                <a:cs typeface="Arial"/>
              </a:rPr>
              <a:t>(Validation)</a:t>
            </a:r>
            <a:endParaRPr sz="1650">
              <a:latin typeface="Arial"/>
              <a:cs typeface="Arial"/>
            </a:endParaRPr>
          </a:p>
          <a:p>
            <a:pPr marL="2149475">
              <a:lnSpc>
                <a:spcPct val="100000"/>
              </a:lnSpc>
              <a:spcBef>
                <a:spcPts val="10"/>
              </a:spcBef>
            </a:pPr>
            <a:r>
              <a:rPr sz="1650" b="1" dirty="0">
                <a:latin typeface="Arial"/>
                <a:cs typeface="Arial"/>
              </a:rPr>
              <a:t>7.3.7</a:t>
            </a:r>
            <a:r>
              <a:rPr sz="1650" spc="75" dirty="0">
                <a:latin typeface="Times New Roman"/>
                <a:cs typeface="Times New Roman"/>
              </a:rPr>
              <a:t> </a:t>
            </a:r>
            <a:r>
              <a:rPr sz="1650" b="1" dirty="0">
                <a:latin typeface="Arial"/>
                <a:cs typeface="Arial"/>
              </a:rPr>
              <a:t>Xác</a:t>
            </a:r>
            <a:r>
              <a:rPr sz="1650" spc="110" dirty="0">
                <a:latin typeface="Times New Roman"/>
                <a:cs typeface="Times New Roman"/>
              </a:rPr>
              <a:t> </a:t>
            </a:r>
            <a:r>
              <a:rPr sz="1650" b="1" dirty="0">
                <a:latin typeface="Arial"/>
                <a:cs typeface="Arial"/>
              </a:rPr>
              <a:t>nhận</a:t>
            </a:r>
            <a:r>
              <a:rPr sz="1650" b="1" spc="20" dirty="0">
                <a:latin typeface="Arial"/>
                <a:cs typeface="Arial"/>
              </a:rPr>
              <a:t> </a:t>
            </a:r>
            <a:r>
              <a:rPr sz="1650" b="1" dirty="0">
                <a:latin typeface="Arial"/>
                <a:cs typeface="Arial"/>
              </a:rPr>
              <a:t>Thiết</a:t>
            </a:r>
            <a:r>
              <a:rPr sz="1650" b="1" spc="35" dirty="0">
                <a:latin typeface="Arial"/>
                <a:cs typeface="Arial"/>
              </a:rPr>
              <a:t> </a:t>
            </a:r>
            <a:r>
              <a:rPr sz="1650" b="1" dirty="0">
                <a:latin typeface="Arial"/>
                <a:cs typeface="Arial"/>
              </a:rPr>
              <a:t>kế</a:t>
            </a:r>
            <a:r>
              <a:rPr sz="1650" b="1" spc="50" dirty="0">
                <a:latin typeface="Arial"/>
                <a:cs typeface="Arial"/>
              </a:rPr>
              <a:t> </a:t>
            </a:r>
            <a:r>
              <a:rPr sz="1650" b="1" dirty="0">
                <a:latin typeface="Arial"/>
                <a:cs typeface="Arial"/>
              </a:rPr>
              <a:t>và</a:t>
            </a:r>
            <a:r>
              <a:rPr sz="1650" spc="125" dirty="0">
                <a:latin typeface="Times New Roman"/>
                <a:cs typeface="Times New Roman"/>
              </a:rPr>
              <a:t> </a:t>
            </a:r>
            <a:r>
              <a:rPr sz="1650" b="1" dirty="0">
                <a:latin typeface="Arial"/>
                <a:cs typeface="Arial"/>
              </a:rPr>
              <a:t>Phát</a:t>
            </a:r>
            <a:r>
              <a:rPr sz="1650" spc="100" dirty="0">
                <a:latin typeface="Times New Roman"/>
                <a:cs typeface="Times New Roman"/>
              </a:rPr>
              <a:t> </a:t>
            </a:r>
            <a:r>
              <a:rPr sz="1650" b="1" dirty="0">
                <a:latin typeface="Arial"/>
                <a:cs typeface="Arial"/>
              </a:rPr>
              <a:t>triển</a:t>
            </a:r>
            <a:r>
              <a:rPr sz="1650" b="1" spc="30" dirty="0">
                <a:latin typeface="Arial"/>
                <a:cs typeface="Arial"/>
              </a:rPr>
              <a:t> </a:t>
            </a:r>
            <a:r>
              <a:rPr sz="1650" b="1" spc="-10" dirty="0">
                <a:latin typeface="Arial"/>
                <a:cs typeface="Arial"/>
              </a:rPr>
              <a:t>(Validation)</a:t>
            </a:r>
            <a:endParaRPr sz="1650">
              <a:latin typeface="Arial"/>
              <a:cs typeface="Arial"/>
            </a:endParaRPr>
          </a:p>
          <a:p>
            <a:pPr marL="12700">
              <a:lnSpc>
                <a:spcPts val="1625"/>
              </a:lnSpc>
              <a:spcBef>
                <a:spcPts val="600"/>
              </a:spcBef>
            </a:pPr>
            <a:r>
              <a:rPr sz="1400" spc="-15" dirty="0">
                <a:solidFill>
                  <a:srgbClr val="3232FF"/>
                </a:solidFill>
                <a:latin typeface="SimSun"/>
                <a:cs typeface="SimSun"/>
              </a:rPr>
              <a:t>动物试验</a:t>
            </a:r>
            <a:endParaRPr sz="1400">
              <a:latin typeface="SimSun"/>
              <a:cs typeface="SimSun"/>
            </a:endParaRPr>
          </a:p>
          <a:p>
            <a:pPr marL="12700">
              <a:lnSpc>
                <a:spcPts val="1630"/>
              </a:lnSpc>
            </a:pPr>
            <a:r>
              <a:rPr sz="1400" dirty="0">
                <a:solidFill>
                  <a:srgbClr val="3232FF"/>
                </a:solidFill>
                <a:latin typeface="Calibri"/>
                <a:cs typeface="Calibri"/>
              </a:rPr>
              <a:t>Thử</a:t>
            </a:r>
            <a:r>
              <a:rPr sz="1400" spc="-35" dirty="0">
                <a:solidFill>
                  <a:srgbClr val="3232FF"/>
                </a:solidFill>
                <a:latin typeface="Calibri"/>
                <a:cs typeface="Calibri"/>
              </a:rPr>
              <a:t> </a:t>
            </a:r>
            <a:r>
              <a:rPr sz="1400" dirty="0">
                <a:solidFill>
                  <a:srgbClr val="3232FF"/>
                </a:solidFill>
                <a:latin typeface="Calibri"/>
                <a:cs typeface="Calibri"/>
              </a:rPr>
              <a:t>nghiệm</a:t>
            </a:r>
            <a:r>
              <a:rPr sz="1400" spc="-35" dirty="0">
                <a:solidFill>
                  <a:srgbClr val="3232FF"/>
                </a:solidFill>
                <a:latin typeface="Calibri"/>
                <a:cs typeface="Calibri"/>
              </a:rPr>
              <a:t> </a:t>
            </a:r>
            <a:r>
              <a:rPr sz="1400" dirty="0">
                <a:solidFill>
                  <a:srgbClr val="3232FF"/>
                </a:solidFill>
                <a:latin typeface="Calibri"/>
                <a:cs typeface="Calibri"/>
              </a:rPr>
              <a:t>trên</a:t>
            </a:r>
            <a:r>
              <a:rPr sz="1400" spc="-35" dirty="0">
                <a:solidFill>
                  <a:srgbClr val="3232FF"/>
                </a:solidFill>
                <a:latin typeface="Calibri"/>
                <a:cs typeface="Calibri"/>
              </a:rPr>
              <a:t> </a:t>
            </a:r>
            <a:r>
              <a:rPr sz="1400" dirty="0">
                <a:solidFill>
                  <a:srgbClr val="3232FF"/>
                </a:solidFill>
                <a:latin typeface="Calibri"/>
                <a:cs typeface="Calibri"/>
              </a:rPr>
              <a:t>động</a:t>
            </a:r>
            <a:r>
              <a:rPr sz="1400" spc="-35" dirty="0">
                <a:solidFill>
                  <a:srgbClr val="3232FF"/>
                </a:solidFill>
                <a:latin typeface="Calibri"/>
                <a:cs typeface="Calibri"/>
              </a:rPr>
              <a:t> </a:t>
            </a:r>
            <a:r>
              <a:rPr sz="1400" spc="-25" dirty="0">
                <a:solidFill>
                  <a:srgbClr val="3232FF"/>
                </a:solidFill>
                <a:latin typeface="Calibri"/>
                <a:cs typeface="Calibri"/>
              </a:rPr>
              <a:t>vậ</a:t>
            </a:r>
            <a:r>
              <a:rPr sz="1400" spc="-25" dirty="0">
                <a:solidFill>
                  <a:srgbClr val="3232FF"/>
                </a:solidFill>
                <a:latin typeface="SimSun"/>
                <a:cs typeface="SimSun"/>
              </a:rPr>
              <a:t>t</a:t>
            </a:r>
            <a:endParaRPr sz="1400">
              <a:latin typeface="SimSun"/>
              <a:cs typeface="SimSun"/>
            </a:endParaRPr>
          </a:p>
        </p:txBody>
      </p:sp>
      <p:pic>
        <p:nvPicPr>
          <p:cNvPr id="4" name="object 4"/>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p:nvPr/>
        </p:nvSpPr>
        <p:spPr>
          <a:xfrm>
            <a:off x="1967231" y="317113"/>
            <a:ext cx="4925060" cy="534670"/>
          </a:xfrm>
          <a:prstGeom prst="rect">
            <a:avLst/>
          </a:prstGeom>
        </p:spPr>
        <p:txBody>
          <a:bodyPr vert="horz" wrap="square" lIns="0" tIns="16510" rIns="0" bIns="0" rtlCol="0">
            <a:spAutoFit/>
          </a:bodyPr>
          <a:lstStyle/>
          <a:p>
            <a:pPr marL="12700">
              <a:lnSpc>
                <a:spcPct val="100000"/>
              </a:lnSpc>
              <a:spcBef>
                <a:spcPts val="130"/>
              </a:spcBef>
            </a:pPr>
            <a:r>
              <a:rPr sz="1650" b="1" dirty="0">
                <a:latin typeface="Arial"/>
                <a:cs typeface="Arial"/>
              </a:rPr>
              <a:t>7.3.7</a:t>
            </a:r>
            <a:r>
              <a:rPr sz="1650" spc="165" dirty="0">
                <a:latin typeface="Times New Roman"/>
                <a:cs typeface="Times New Roman"/>
              </a:rPr>
              <a:t> </a:t>
            </a:r>
            <a:r>
              <a:rPr sz="1650" spc="-35" dirty="0">
                <a:latin typeface="SimSun"/>
                <a:cs typeface="SimSun"/>
              </a:rPr>
              <a:t>设计与开发确认 </a:t>
            </a:r>
            <a:r>
              <a:rPr sz="1650" b="1" spc="-10" dirty="0">
                <a:latin typeface="Arial"/>
                <a:cs typeface="Arial"/>
              </a:rPr>
              <a:t>(Validation)</a:t>
            </a:r>
            <a:endParaRPr sz="1650">
              <a:latin typeface="Arial"/>
              <a:cs typeface="Arial"/>
            </a:endParaRPr>
          </a:p>
          <a:p>
            <a:pPr marL="12700">
              <a:lnSpc>
                <a:spcPct val="100000"/>
              </a:lnSpc>
              <a:spcBef>
                <a:spcPts val="10"/>
              </a:spcBef>
            </a:pPr>
            <a:r>
              <a:rPr sz="1650" b="1" dirty="0">
                <a:latin typeface="Arial"/>
                <a:cs typeface="Arial"/>
              </a:rPr>
              <a:t>7.3.7</a:t>
            </a:r>
            <a:r>
              <a:rPr sz="1650" spc="75" dirty="0">
                <a:latin typeface="Times New Roman"/>
                <a:cs typeface="Times New Roman"/>
              </a:rPr>
              <a:t> </a:t>
            </a:r>
            <a:r>
              <a:rPr sz="1650" b="1" dirty="0">
                <a:latin typeface="Arial"/>
                <a:cs typeface="Arial"/>
              </a:rPr>
              <a:t>Xác</a:t>
            </a:r>
            <a:r>
              <a:rPr sz="1650" spc="105" dirty="0">
                <a:latin typeface="Times New Roman"/>
                <a:cs typeface="Times New Roman"/>
              </a:rPr>
              <a:t> </a:t>
            </a:r>
            <a:r>
              <a:rPr sz="1650" b="1" dirty="0">
                <a:latin typeface="Arial"/>
                <a:cs typeface="Arial"/>
              </a:rPr>
              <a:t>nhận</a:t>
            </a:r>
            <a:r>
              <a:rPr sz="1650" b="1" spc="25" dirty="0">
                <a:latin typeface="Arial"/>
                <a:cs typeface="Arial"/>
              </a:rPr>
              <a:t> </a:t>
            </a:r>
            <a:r>
              <a:rPr sz="1650" b="1" dirty="0">
                <a:latin typeface="Arial"/>
                <a:cs typeface="Arial"/>
              </a:rPr>
              <a:t>Thiết</a:t>
            </a:r>
            <a:r>
              <a:rPr sz="1650" b="1" spc="35" dirty="0">
                <a:latin typeface="Arial"/>
                <a:cs typeface="Arial"/>
              </a:rPr>
              <a:t> </a:t>
            </a:r>
            <a:r>
              <a:rPr sz="1650" b="1" dirty="0">
                <a:latin typeface="Arial"/>
                <a:cs typeface="Arial"/>
              </a:rPr>
              <a:t>kế</a:t>
            </a:r>
            <a:r>
              <a:rPr sz="1650" b="1" spc="50" dirty="0">
                <a:latin typeface="Arial"/>
                <a:cs typeface="Arial"/>
              </a:rPr>
              <a:t> </a:t>
            </a:r>
            <a:r>
              <a:rPr sz="1650" b="1" dirty="0">
                <a:latin typeface="Arial"/>
                <a:cs typeface="Arial"/>
              </a:rPr>
              <a:t>và</a:t>
            </a:r>
            <a:r>
              <a:rPr sz="1650" spc="125" dirty="0">
                <a:latin typeface="Times New Roman"/>
                <a:cs typeface="Times New Roman"/>
              </a:rPr>
              <a:t> </a:t>
            </a:r>
            <a:r>
              <a:rPr sz="1650" b="1" dirty="0">
                <a:latin typeface="Arial"/>
                <a:cs typeface="Arial"/>
              </a:rPr>
              <a:t>Phát</a:t>
            </a:r>
            <a:r>
              <a:rPr sz="1650" spc="105" dirty="0">
                <a:latin typeface="Times New Roman"/>
                <a:cs typeface="Times New Roman"/>
              </a:rPr>
              <a:t> </a:t>
            </a:r>
            <a:r>
              <a:rPr sz="1650" b="1" dirty="0">
                <a:latin typeface="Arial"/>
                <a:cs typeface="Arial"/>
              </a:rPr>
              <a:t>triển</a:t>
            </a:r>
            <a:r>
              <a:rPr sz="1650" b="1" spc="30" dirty="0">
                <a:latin typeface="Arial"/>
                <a:cs typeface="Arial"/>
              </a:rPr>
              <a:t> </a:t>
            </a:r>
            <a:r>
              <a:rPr sz="1650" b="1" spc="-10" dirty="0">
                <a:latin typeface="Arial"/>
                <a:cs typeface="Arial"/>
              </a:rPr>
              <a:t>(Validation)</a:t>
            </a:r>
            <a:endParaRPr sz="1650">
              <a:latin typeface="Arial"/>
              <a:cs typeface="Arial"/>
            </a:endParaRPr>
          </a:p>
        </p:txBody>
      </p:sp>
      <p:sp>
        <p:nvSpPr>
          <p:cNvPr id="4" name="object 4"/>
          <p:cNvSpPr txBox="1"/>
          <p:nvPr/>
        </p:nvSpPr>
        <p:spPr>
          <a:xfrm>
            <a:off x="403352" y="1555745"/>
            <a:ext cx="8493760" cy="3096895"/>
          </a:xfrm>
          <a:prstGeom prst="rect">
            <a:avLst/>
          </a:prstGeom>
        </p:spPr>
        <p:txBody>
          <a:bodyPr vert="horz" wrap="square" lIns="0" tIns="16510" rIns="0" bIns="0" rtlCol="0">
            <a:spAutoFit/>
          </a:bodyPr>
          <a:lstStyle/>
          <a:p>
            <a:pPr marL="12700">
              <a:lnSpc>
                <a:spcPts val="1920"/>
              </a:lnSpc>
              <a:spcBef>
                <a:spcPts val="130"/>
              </a:spcBef>
            </a:pPr>
            <a:r>
              <a:rPr sz="1650" spc="-15" dirty="0">
                <a:latin typeface="SimSun"/>
                <a:cs typeface="SimSun"/>
              </a:rPr>
              <a:t>临床评估</a:t>
            </a:r>
            <a:endParaRPr sz="1650">
              <a:latin typeface="SimSun"/>
              <a:cs typeface="SimSun"/>
            </a:endParaRPr>
          </a:p>
          <a:p>
            <a:pPr marL="12700">
              <a:lnSpc>
                <a:spcPts val="1920"/>
              </a:lnSpc>
            </a:pPr>
            <a:r>
              <a:rPr sz="1650" dirty="0">
                <a:latin typeface="Calibri"/>
                <a:cs typeface="Calibri"/>
              </a:rPr>
              <a:t>Đánh</a:t>
            </a:r>
            <a:r>
              <a:rPr sz="1650" spc="45" dirty="0">
                <a:latin typeface="Calibri"/>
                <a:cs typeface="Calibri"/>
              </a:rPr>
              <a:t> </a:t>
            </a:r>
            <a:r>
              <a:rPr sz="1650" dirty="0">
                <a:latin typeface="Calibri"/>
                <a:cs typeface="Calibri"/>
              </a:rPr>
              <a:t>giá</a:t>
            </a:r>
            <a:r>
              <a:rPr sz="1650" spc="40" dirty="0">
                <a:latin typeface="Calibri"/>
                <a:cs typeface="Calibri"/>
              </a:rPr>
              <a:t> </a:t>
            </a:r>
            <a:r>
              <a:rPr sz="1650" dirty="0">
                <a:latin typeface="Calibri"/>
                <a:cs typeface="Calibri"/>
              </a:rPr>
              <a:t>lâm</a:t>
            </a:r>
            <a:r>
              <a:rPr sz="1650" spc="40" dirty="0">
                <a:latin typeface="Calibri"/>
                <a:cs typeface="Calibri"/>
              </a:rPr>
              <a:t> </a:t>
            </a:r>
            <a:r>
              <a:rPr sz="1650" spc="-20" dirty="0">
                <a:latin typeface="Calibri"/>
                <a:cs typeface="Calibri"/>
              </a:rPr>
              <a:t>sàng</a:t>
            </a:r>
            <a:endParaRPr sz="1650">
              <a:latin typeface="Calibri"/>
              <a:cs typeface="Calibri"/>
            </a:endParaRPr>
          </a:p>
          <a:p>
            <a:pPr marL="12700">
              <a:lnSpc>
                <a:spcPct val="100000"/>
              </a:lnSpc>
              <a:spcBef>
                <a:spcPts val="1415"/>
              </a:spcBef>
            </a:pPr>
            <a:r>
              <a:rPr sz="1650" b="1" dirty="0">
                <a:latin typeface="Arial"/>
                <a:cs typeface="Arial"/>
              </a:rPr>
              <a:t>-</a:t>
            </a:r>
            <a:r>
              <a:rPr sz="1650" spc="-40" dirty="0">
                <a:latin typeface="SimSun"/>
                <a:cs typeface="SimSun"/>
              </a:rPr>
              <a:t>临床文献 </a:t>
            </a:r>
            <a:r>
              <a:rPr sz="1650" b="1" dirty="0">
                <a:latin typeface="Arial"/>
                <a:cs typeface="Arial"/>
              </a:rPr>
              <a:t>Clinical</a:t>
            </a:r>
            <a:r>
              <a:rPr sz="1650" spc="190" dirty="0">
                <a:latin typeface="Times New Roman"/>
                <a:cs typeface="Times New Roman"/>
              </a:rPr>
              <a:t> </a:t>
            </a:r>
            <a:r>
              <a:rPr sz="1650" b="1" dirty="0">
                <a:latin typeface="Arial"/>
                <a:cs typeface="Arial"/>
              </a:rPr>
              <a:t>Literature:</a:t>
            </a:r>
            <a:r>
              <a:rPr sz="1650" spc="240" dirty="0">
                <a:latin typeface="Times New Roman"/>
                <a:cs typeface="Times New Roman"/>
              </a:rPr>
              <a:t> </a:t>
            </a:r>
            <a:r>
              <a:rPr sz="1650" spc="-5" dirty="0">
                <a:latin typeface="SimSun"/>
                <a:cs typeface="SimSun"/>
              </a:rPr>
              <a:t>对相关文献的收集汇总</a:t>
            </a:r>
            <a:endParaRPr sz="1650">
              <a:latin typeface="SimSun"/>
              <a:cs typeface="SimSun"/>
            </a:endParaRPr>
          </a:p>
          <a:p>
            <a:pPr marL="12700">
              <a:lnSpc>
                <a:spcPct val="100000"/>
              </a:lnSpc>
              <a:spcBef>
                <a:spcPts val="10"/>
              </a:spcBef>
            </a:pPr>
            <a:r>
              <a:rPr sz="1650" b="1" dirty="0">
                <a:latin typeface="Arial"/>
                <a:cs typeface="Arial"/>
              </a:rPr>
              <a:t>-Tài</a:t>
            </a:r>
            <a:r>
              <a:rPr sz="1650" spc="75" dirty="0">
                <a:latin typeface="Times New Roman"/>
                <a:cs typeface="Times New Roman"/>
              </a:rPr>
              <a:t> </a:t>
            </a:r>
            <a:r>
              <a:rPr sz="1650" b="1" dirty="0">
                <a:latin typeface="Arial"/>
                <a:cs typeface="Arial"/>
              </a:rPr>
              <a:t>liệu</a:t>
            </a:r>
            <a:r>
              <a:rPr sz="1650" b="1" spc="45" dirty="0">
                <a:latin typeface="Arial"/>
                <a:cs typeface="Arial"/>
              </a:rPr>
              <a:t> </a:t>
            </a:r>
            <a:r>
              <a:rPr sz="1650" b="1" dirty="0">
                <a:latin typeface="Arial"/>
                <a:cs typeface="Arial"/>
              </a:rPr>
              <a:t>lâm</a:t>
            </a:r>
            <a:r>
              <a:rPr sz="1650" spc="80" dirty="0">
                <a:latin typeface="Times New Roman"/>
                <a:cs typeface="Times New Roman"/>
              </a:rPr>
              <a:t> </a:t>
            </a:r>
            <a:r>
              <a:rPr sz="1650" b="1" dirty="0">
                <a:latin typeface="Arial"/>
                <a:cs typeface="Arial"/>
              </a:rPr>
              <a:t>sàng</a:t>
            </a:r>
            <a:r>
              <a:rPr sz="1650" spc="80" dirty="0">
                <a:latin typeface="Times New Roman"/>
                <a:cs typeface="Times New Roman"/>
              </a:rPr>
              <a:t> </a:t>
            </a:r>
            <a:r>
              <a:rPr sz="1650" b="1" dirty="0">
                <a:latin typeface="Arial"/>
                <a:cs typeface="Arial"/>
              </a:rPr>
              <a:t>Clinical</a:t>
            </a:r>
            <a:r>
              <a:rPr sz="1650" spc="75" dirty="0">
                <a:latin typeface="Times New Roman"/>
                <a:cs typeface="Times New Roman"/>
              </a:rPr>
              <a:t> </a:t>
            </a:r>
            <a:r>
              <a:rPr sz="1650" b="1" dirty="0">
                <a:latin typeface="Arial"/>
                <a:cs typeface="Arial"/>
              </a:rPr>
              <a:t>Literature:</a:t>
            </a:r>
            <a:r>
              <a:rPr sz="1650" spc="75" dirty="0">
                <a:latin typeface="Times New Roman"/>
                <a:cs typeface="Times New Roman"/>
              </a:rPr>
              <a:t> </a:t>
            </a:r>
            <a:r>
              <a:rPr sz="1650" b="1" dirty="0">
                <a:latin typeface="Arial"/>
                <a:cs typeface="Arial"/>
              </a:rPr>
              <a:t>Thu</a:t>
            </a:r>
            <a:r>
              <a:rPr sz="1650" spc="95" dirty="0">
                <a:latin typeface="Times New Roman"/>
                <a:cs typeface="Times New Roman"/>
              </a:rPr>
              <a:t> </a:t>
            </a:r>
            <a:r>
              <a:rPr sz="1650" b="1" dirty="0">
                <a:latin typeface="Arial"/>
                <a:cs typeface="Arial"/>
              </a:rPr>
              <a:t>thập</a:t>
            </a:r>
            <a:r>
              <a:rPr sz="1650" b="1" spc="35" dirty="0">
                <a:latin typeface="Arial"/>
                <a:cs typeface="Arial"/>
              </a:rPr>
              <a:t> </a:t>
            </a:r>
            <a:r>
              <a:rPr sz="1650" b="1" dirty="0">
                <a:latin typeface="Arial"/>
                <a:cs typeface="Arial"/>
              </a:rPr>
              <a:t>và</a:t>
            </a:r>
            <a:r>
              <a:rPr sz="1650" spc="130" dirty="0">
                <a:latin typeface="Times New Roman"/>
                <a:cs typeface="Times New Roman"/>
              </a:rPr>
              <a:t> </a:t>
            </a:r>
            <a:r>
              <a:rPr sz="1650" b="1" dirty="0">
                <a:latin typeface="Arial"/>
                <a:cs typeface="Arial"/>
              </a:rPr>
              <a:t>tóm</a:t>
            </a:r>
            <a:r>
              <a:rPr sz="1650" spc="80" dirty="0">
                <a:latin typeface="Times New Roman"/>
                <a:cs typeface="Times New Roman"/>
              </a:rPr>
              <a:t> </a:t>
            </a:r>
            <a:r>
              <a:rPr sz="1650" b="1" dirty="0">
                <a:latin typeface="Arial"/>
                <a:cs typeface="Arial"/>
              </a:rPr>
              <a:t>tắt</a:t>
            </a:r>
            <a:r>
              <a:rPr sz="1650" b="1" spc="50" dirty="0">
                <a:latin typeface="Arial"/>
                <a:cs typeface="Arial"/>
              </a:rPr>
              <a:t> </a:t>
            </a:r>
            <a:r>
              <a:rPr sz="1650" b="1" dirty="0">
                <a:latin typeface="Arial"/>
                <a:cs typeface="Arial"/>
              </a:rPr>
              <a:t>các</a:t>
            </a:r>
            <a:r>
              <a:rPr sz="1650" spc="100" dirty="0">
                <a:latin typeface="Times New Roman"/>
                <a:cs typeface="Times New Roman"/>
              </a:rPr>
              <a:t> </a:t>
            </a:r>
            <a:r>
              <a:rPr sz="1650" b="1" dirty="0">
                <a:latin typeface="Arial"/>
                <a:cs typeface="Arial"/>
              </a:rPr>
              <a:t>tài</a:t>
            </a:r>
            <a:r>
              <a:rPr sz="1650" spc="90" dirty="0">
                <a:latin typeface="Times New Roman"/>
                <a:cs typeface="Times New Roman"/>
              </a:rPr>
              <a:t> </a:t>
            </a:r>
            <a:r>
              <a:rPr sz="1650" b="1" dirty="0">
                <a:latin typeface="Arial"/>
                <a:cs typeface="Arial"/>
              </a:rPr>
              <a:t>liệu</a:t>
            </a:r>
            <a:r>
              <a:rPr sz="1650" b="1" spc="35" dirty="0">
                <a:latin typeface="Arial"/>
                <a:cs typeface="Arial"/>
              </a:rPr>
              <a:t> </a:t>
            </a:r>
            <a:r>
              <a:rPr sz="1650" b="1" dirty="0">
                <a:latin typeface="Arial"/>
                <a:cs typeface="Arial"/>
              </a:rPr>
              <a:t>liên</a:t>
            </a:r>
            <a:r>
              <a:rPr sz="1650" spc="90" dirty="0">
                <a:latin typeface="Times New Roman"/>
                <a:cs typeface="Times New Roman"/>
              </a:rPr>
              <a:t> </a:t>
            </a:r>
            <a:r>
              <a:rPr sz="1650" b="1" spc="-20" dirty="0">
                <a:latin typeface="Arial"/>
                <a:cs typeface="Arial"/>
              </a:rPr>
              <a:t>quan</a:t>
            </a:r>
            <a:endParaRPr sz="1650">
              <a:latin typeface="Arial"/>
              <a:cs typeface="Arial"/>
            </a:endParaRPr>
          </a:p>
          <a:p>
            <a:pPr marL="12700">
              <a:lnSpc>
                <a:spcPct val="100000"/>
              </a:lnSpc>
              <a:spcBef>
                <a:spcPts val="355"/>
              </a:spcBef>
            </a:pPr>
            <a:r>
              <a:rPr sz="1650" b="1" dirty="0">
                <a:latin typeface="Arial"/>
                <a:cs typeface="Arial"/>
              </a:rPr>
              <a:t>-</a:t>
            </a:r>
            <a:r>
              <a:rPr sz="1650" spc="-50" dirty="0">
                <a:latin typeface="SimSun"/>
                <a:cs typeface="SimSun"/>
              </a:rPr>
              <a:t>临床试验 </a:t>
            </a:r>
            <a:r>
              <a:rPr sz="1650" b="1" dirty="0">
                <a:latin typeface="Arial"/>
                <a:cs typeface="Arial"/>
              </a:rPr>
              <a:t>Clinical</a:t>
            </a:r>
            <a:r>
              <a:rPr sz="1650" spc="140" dirty="0">
                <a:latin typeface="Times New Roman"/>
                <a:cs typeface="Times New Roman"/>
              </a:rPr>
              <a:t> </a:t>
            </a:r>
            <a:r>
              <a:rPr sz="1650" b="1" dirty="0">
                <a:latin typeface="Arial"/>
                <a:cs typeface="Arial"/>
              </a:rPr>
              <a:t>Investigation</a:t>
            </a:r>
            <a:r>
              <a:rPr sz="1650" spc="155" dirty="0">
                <a:latin typeface="Times New Roman"/>
                <a:cs typeface="Times New Roman"/>
              </a:rPr>
              <a:t> </a:t>
            </a:r>
            <a:r>
              <a:rPr sz="1650" b="1" dirty="0">
                <a:latin typeface="Arial"/>
                <a:cs typeface="Arial"/>
              </a:rPr>
              <a:t>:</a:t>
            </a:r>
            <a:r>
              <a:rPr sz="1650" spc="204" dirty="0">
                <a:latin typeface="Times New Roman"/>
                <a:cs typeface="Times New Roman"/>
              </a:rPr>
              <a:t> </a:t>
            </a:r>
            <a:r>
              <a:rPr sz="1650" spc="-10" dirty="0">
                <a:latin typeface="SimSun"/>
                <a:cs typeface="SimSun"/>
              </a:rPr>
              <a:t>临床调查研究报告</a:t>
            </a:r>
            <a:endParaRPr sz="1650">
              <a:latin typeface="SimSun"/>
              <a:cs typeface="SimSun"/>
            </a:endParaRPr>
          </a:p>
          <a:p>
            <a:pPr marL="12700">
              <a:lnSpc>
                <a:spcPct val="100000"/>
              </a:lnSpc>
              <a:spcBef>
                <a:spcPts val="10"/>
              </a:spcBef>
            </a:pPr>
            <a:r>
              <a:rPr sz="1650" b="1" dirty="0">
                <a:latin typeface="Arial"/>
                <a:cs typeface="Arial"/>
              </a:rPr>
              <a:t>-Thử</a:t>
            </a:r>
            <a:r>
              <a:rPr sz="1650" b="1" spc="35" dirty="0">
                <a:latin typeface="Arial"/>
                <a:cs typeface="Arial"/>
              </a:rPr>
              <a:t> </a:t>
            </a:r>
            <a:r>
              <a:rPr sz="1650" b="1" dirty="0">
                <a:latin typeface="Arial"/>
                <a:cs typeface="Arial"/>
              </a:rPr>
              <a:t>nghiệm</a:t>
            </a:r>
            <a:r>
              <a:rPr sz="1650" b="1" spc="45" dirty="0">
                <a:latin typeface="Arial"/>
                <a:cs typeface="Arial"/>
              </a:rPr>
              <a:t> </a:t>
            </a:r>
            <a:r>
              <a:rPr sz="1650" b="1" dirty="0">
                <a:latin typeface="Arial"/>
                <a:cs typeface="Arial"/>
              </a:rPr>
              <a:t>lâm</a:t>
            </a:r>
            <a:r>
              <a:rPr sz="1650" spc="100" dirty="0">
                <a:latin typeface="Times New Roman"/>
                <a:cs typeface="Times New Roman"/>
              </a:rPr>
              <a:t> </a:t>
            </a:r>
            <a:r>
              <a:rPr sz="1650" b="1" dirty="0">
                <a:latin typeface="Arial"/>
                <a:cs typeface="Arial"/>
              </a:rPr>
              <a:t>sàng</a:t>
            </a:r>
            <a:r>
              <a:rPr sz="1650" spc="114" dirty="0">
                <a:latin typeface="Times New Roman"/>
                <a:cs typeface="Times New Roman"/>
              </a:rPr>
              <a:t> </a:t>
            </a:r>
            <a:r>
              <a:rPr sz="1650" b="1" dirty="0">
                <a:latin typeface="Arial"/>
                <a:cs typeface="Arial"/>
              </a:rPr>
              <a:t>Clinical</a:t>
            </a:r>
            <a:r>
              <a:rPr sz="1650" spc="75" dirty="0">
                <a:latin typeface="Times New Roman"/>
                <a:cs typeface="Times New Roman"/>
              </a:rPr>
              <a:t> </a:t>
            </a:r>
            <a:r>
              <a:rPr sz="1650" b="1" dirty="0">
                <a:latin typeface="Arial"/>
                <a:cs typeface="Arial"/>
              </a:rPr>
              <a:t>Investigation:</a:t>
            </a:r>
            <a:r>
              <a:rPr sz="1650" spc="110" dirty="0">
                <a:latin typeface="Times New Roman"/>
                <a:cs typeface="Times New Roman"/>
              </a:rPr>
              <a:t> </a:t>
            </a:r>
            <a:r>
              <a:rPr sz="1650" b="1" dirty="0">
                <a:latin typeface="Arial"/>
                <a:cs typeface="Arial"/>
              </a:rPr>
              <a:t>Báo</a:t>
            </a:r>
            <a:r>
              <a:rPr sz="1650" spc="110" dirty="0">
                <a:latin typeface="Times New Roman"/>
                <a:cs typeface="Times New Roman"/>
              </a:rPr>
              <a:t> </a:t>
            </a:r>
            <a:r>
              <a:rPr sz="1650" b="1" dirty="0">
                <a:latin typeface="Arial"/>
                <a:cs typeface="Arial"/>
              </a:rPr>
              <a:t>cáo</a:t>
            </a:r>
            <a:r>
              <a:rPr sz="1650" spc="105" dirty="0">
                <a:latin typeface="Times New Roman"/>
                <a:cs typeface="Times New Roman"/>
              </a:rPr>
              <a:t> </a:t>
            </a:r>
            <a:r>
              <a:rPr sz="1650" b="1" dirty="0">
                <a:latin typeface="Arial"/>
                <a:cs typeface="Arial"/>
              </a:rPr>
              <a:t>nghiên</a:t>
            </a:r>
            <a:r>
              <a:rPr sz="1650" spc="80" dirty="0">
                <a:latin typeface="Times New Roman"/>
                <a:cs typeface="Times New Roman"/>
              </a:rPr>
              <a:t> </a:t>
            </a:r>
            <a:r>
              <a:rPr sz="1650" b="1" dirty="0">
                <a:latin typeface="Arial"/>
                <a:cs typeface="Arial"/>
              </a:rPr>
              <a:t>cứu</a:t>
            </a:r>
            <a:r>
              <a:rPr sz="1650" b="1" spc="65" dirty="0">
                <a:latin typeface="Arial"/>
                <a:cs typeface="Arial"/>
              </a:rPr>
              <a:t> </a:t>
            </a:r>
            <a:r>
              <a:rPr sz="1650" b="1" dirty="0">
                <a:latin typeface="Arial"/>
                <a:cs typeface="Arial"/>
              </a:rPr>
              <a:t>điều</a:t>
            </a:r>
            <a:r>
              <a:rPr sz="1650" b="1" spc="50" dirty="0">
                <a:latin typeface="Arial"/>
                <a:cs typeface="Arial"/>
              </a:rPr>
              <a:t> </a:t>
            </a:r>
            <a:r>
              <a:rPr sz="1650" b="1" dirty="0">
                <a:latin typeface="Arial"/>
                <a:cs typeface="Arial"/>
              </a:rPr>
              <a:t>tra</a:t>
            </a:r>
            <a:r>
              <a:rPr sz="1650" spc="114" dirty="0">
                <a:latin typeface="Times New Roman"/>
                <a:cs typeface="Times New Roman"/>
              </a:rPr>
              <a:t> </a:t>
            </a:r>
            <a:r>
              <a:rPr sz="1650" b="1" dirty="0">
                <a:latin typeface="Arial"/>
                <a:cs typeface="Arial"/>
              </a:rPr>
              <a:t>lâm</a:t>
            </a:r>
            <a:r>
              <a:rPr sz="1650" spc="100" dirty="0">
                <a:latin typeface="Times New Roman"/>
                <a:cs typeface="Times New Roman"/>
              </a:rPr>
              <a:t> </a:t>
            </a:r>
            <a:r>
              <a:rPr sz="1650" b="1" spc="-20" dirty="0">
                <a:latin typeface="Arial"/>
                <a:cs typeface="Arial"/>
              </a:rPr>
              <a:t>sàng</a:t>
            </a:r>
            <a:endParaRPr sz="1650">
              <a:latin typeface="Arial"/>
              <a:cs typeface="Arial"/>
            </a:endParaRPr>
          </a:p>
          <a:p>
            <a:pPr marL="1442720">
              <a:lnSpc>
                <a:spcPts val="1939"/>
              </a:lnSpc>
              <a:spcBef>
                <a:spcPts val="425"/>
              </a:spcBef>
            </a:pPr>
            <a:r>
              <a:rPr sz="1650" dirty="0">
                <a:latin typeface="SimSun"/>
                <a:cs typeface="SimSun"/>
              </a:rPr>
              <a:t>(新技术,</a:t>
            </a:r>
            <a:r>
              <a:rPr sz="1650" spc="45" dirty="0">
                <a:latin typeface="Times New Roman"/>
                <a:cs typeface="Times New Roman"/>
              </a:rPr>
              <a:t>  </a:t>
            </a:r>
            <a:r>
              <a:rPr sz="1650" dirty="0">
                <a:latin typeface="SimSun"/>
                <a:cs typeface="SimSun"/>
              </a:rPr>
              <a:t>新预期目的,</a:t>
            </a:r>
            <a:r>
              <a:rPr sz="1650" spc="45" dirty="0">
                <a:latin typeface="Times New Roman"/>
                <a:cs typeface="Times New Roman"/>
              </a:rPr>
              <a:t>  </a:t>
            </a:r>
            <a:r>
              <a:rPr sz="1650" spc="-15" dirty="0">
                <a:latin typeface="SimSun"/>
                <a:cs typeface="SimSun"/>
              </a:rPr>
              <a:t>新材料)</a:t>
            </a:r>
            <a:endParaRPr sz="1650">
              <a:latin typeface="SimSun"/>
              <a:cs typeface="SimSun"/>
            </a:endParaRPr>
          </a:p>
          <a:p>
            <a:pPr marL="1442720">
              <a:lnSpc>
                <a:spcPts val="1939"/>
              </a:lnSpc>
            </a:pPr>
            <a:r>
              <a:rPr sz="1650" dirty="0">
                <a:latin typeface="SimSun"/>
                <a:cs typeface="SimSun"/>
              </a:rPr>
              <a:t>(</a:t>
            </a:r>
            <a:r>
              <a:rPr sz="1650" dirty="0">
                <a:latin typeface="Calibri"/>
                <a:cs typeface="Calibri"/>
              </a:rPr>
              <a:t>Công</a:t>
            </a:r>
            <a:r>
              <a:rPr sz="1650" spc="30" dirty="0">
                <a:latin typeface="Calibri"/>
                <a:cs typeface="Calibri"/>
              </a:rPr>
              <a:t> </a:t>
            </a:r>
            <a:r>
              <a:rPr sz="1650" dirty="0">
                <a:latin typeface="Calibri"/>
                <a:cs typeface="Calibri"/>
              </a:rPr>
              <a:t>nghệ</a:t>
            </a:r>
            <a:r>
              <a:rPr sz="1650" spc="20" dirty="0">
                <a:latin typeface="Calibri"/>
                <a:cs typeface="Calibri"/>
              </a:rPr>
              <a:t> </a:t>
            </a:r>
            <a:r>
              <a:rPr sz="1650" dirty="0">
                <a:latin typeface="Calibri"/>
                <a:cs typeface="Calibri"/>
              </a:rPr>
              <a:t>mới,</a:t>
            </a:r>
            <a:r>
              <a:rPr sz="1650" spc="45" dirty="0">
                <a:latin typeface="Calibri"/>
                <a:cs typeface="Calibri"/>
              </a:rPr>
              <a:t> </a:t>
            </a:r>
            <a:r>
              <a:rPr sz="1650" dirty="0">
                <a:latin typeface="Calibri"/>
                <a:cs typeface="Calibri"/>
              </a:rPr>
              <a:t>mục</a:t>
            </a:r>
            <a:r>
              <a:rPr sz="1650" spc="30" dirty="0">
                <a:latin typeface="Calibri"/>
                <a:cs typeface="Calibri"/>
              </a:rPr>
              <a:t> </a:t>
            </a:r>
            <a:r>
              <a:rPr sz="1650" dirty="0">
                <a:latin typeface="Calibri"/>
                <a:cs typeface="Calibri"/>
              </a:rPr>
              <a:t>đích</a:t>
            </a:r>
            <a:r>
              <a:rPr sz="1650" spc="45" dirty="0">
                <a:latin typeface="Calibri"/>
                <a:cs typeface="Calibri"/>
              </a:rPr>
              <a:t> </a:t>
            </a:r>
            <a:r>
              <a:rPr sz="1650" dirty="0">
                <a:latin typeface="Calibri"/>
                <a:cs typeface="Calibri"/>
              </a:rPr>
              <a:t>dự</a:t>
            </a:r>
            <a:r>
              <a:rPr sz="1650" spc="25" dirty="0">
                <a:latin typeface="Calibri"/>
                <a:cs typeface="Calibri"/>
              </a:rPr>
              <a:t> </a:t>
            </a:r>
            <a:r>
              <a:rPr sz="1650" dirty="0">
                <a:latin typeface="Calibri"/>
                <a:cs typeface="Calibri"/>
              </a:rPr>
              <a:t>kiến</a:t>
            </a:r>
            <a:r>
              <a:rPr sz="1650" spc="40" dirty="0">
                <a:latin typeface="Calibri"/>
                <a:cs typeface="Calibri"/>
              </a:rPr>
              <a:t> </a:t>
            </a:r>
            <a:r>
              <a:rPr sz="1650" dirty="0">
                <a:latin typeface="Calibri"/>
                <a:cs typeface="Calibri"/>
              </a:rPr>
              <a:t>mới,</a:t>
            </a:r>
            <a:r>
              <a:rPr sz="1650" spc="40" dirty="0">
                <a:latin typeface="Calibri"/>
                <a:cs typeface="Calibri"/>
              </a:rPr>
              <a:t> </a:t>
            </a:r>
            <a:r>
              <a:rPr sz="1650" dirty="0">
                <a:latin typeface="Calibri"/>
                <a:cs typeface="Calibri"/>
              </a:rPr>
              <a:t>vật</a:t>
            </a:r>
            <a:r>
              <a:rPr sz="1650" spc="35" dirty="0">
                <a:latin typeface="Calibri"/>
                <a:cs typeface="Calibri"/>
              </a:rPr>
              <a:t> </a:t>
            </a:r>
            <a:r>
              <a:rPr sz="1650" dirty="0">
                <a:latin typeface="Calibri"/>
                <a:cs typeface="Calibri"/>
              </a:rPr>
              <a:t>liệu</a:t>
            </a:r>
            <a:r>
              <a:rPr sz="1650" spc="50" dirty="0">
                <a:latin typeface="Calibri"/>
                <a:cs typeface="Calibri"/>
              </a:rPr>
              <a:t> </a:t>
            </a:r>
            <a:r>
              <a:rPr sz="1650" spc="-20" dirty="0">
                <a:latin typeface="Calibri"/>
                <a:cs typeface="Calibri"/>
              </a:rPr>
              <a:t>mới</a:t>
            </a:r>
            <a:r>
              <a:rPr sz="1650" spc="-20" dirty="0">
                <a:latin typeface="SimSun"/>
                <a:cs typeface="SimSun"/>
              </a:rPr>
              <a:t>)</a:t>
            </a:r>
            <a:endParaRPr sz="1650">
              <a:latin typeface="SimSun"/>
              <a:cs typeface="SimSun"/>
            </a:endParaRPr>
          </a:p>
          <a:p>
            <a:pPr marL="12700">
              <a:lnSpc>
                <a:spcPts val="1939"/>
              </a:lnSpc>
              <a:spcBef>
                <a:spcPts val="439"/>
              </a:spcBef>
            </a:pPr>
            <a:r>
              <a:rPr sz="1650" dirty="0">
                <a:latin typeface="SimSun"/>
                <a:cs typeface="SimSun"/>
              </a:rPr>
              <a:t>-结合路经:</a:t>
            </a:r>
            <a:r>
              <a:rPr sz="1650" spc="100" dirty="0">
                <a:latin typeface="Times New Roman"/>
                <a:cs typeface="Times New Roman"/>
              </a:rPr>
              <a:t>  </a:t>
            </a:r>
            <a:r>
              <a:rPr sz="1650" spc="-5" dirty="0">
                <a:latin typeface="SimSun"/>
                <a:cs typeface="SimSun"/>
              </a:rPr>
              <a:t>对临床试验和类似器械的科学文献的研究结果</a:t>
            </a:r>
            <a:endParaRPr sz="1650">
              <a:latin typeface="SimSun"/>
              <a:cs typeface="SimSun"/>
            </a:endParaRPr>
          </a:p>
          <a:p>
            <a:pPr marL="12700" marR="2231390">
              <a:lnSpc>
                <a:spcPts val="1980"/>
              </a:lnSpc>
              <a:spcBef>
                <a:spcPts val="25"/>
              </a:spcBef>
            </a:pPr>
            <a:r>
              <a:rPr sz="1650" dirty="0">
                <a:latin typeface="SimSun"/>
                <a:cs typeface="SimSun"/>
              </a:rPr>
              <a:t>-</a:t>
            </a:r>
            <a:r>
              <a:rPr sz="1650" dirty="0">
                <a:latin typeface="Calibri"/>
                <a:cs typeface="Calibri"/>
              </a:rPr>
              <a:t>Kết</a:t>
            </a:r>
            <a:r>
              <a:rPr sz="1650" spc="25" dirty="0">
                <a:latin typeface="Calibri"/>
                <a:cs typeface="Calibri"/>
              </a:rPr>
              <a:t> </a:t>
            </a:r>
            <a:r>
              <a:rPr sz="1650" dirty="0">
                <a:latin typeface="Calibri"/>
                <a:cs typeface="Calibri"/>
              </a:rPr>
              <a:t>hợp</a:t>
            </a:r>
            <a:r>
              <a:rPr sz="1650" spc="40" dirty="0">
                <a:latin typeface="Calibri"/>
                <a:cs typeface="Calibri"/>
              </a:rPr>
              <a:t> </a:t>
            </a:r>
            <a:r>
              <a:rPr sz="1650" dirty="0">
                <a:latin typeface="Calibri"/>
                <a:cs typeface="Calibri"/>
              </a:rPr>
              <a:t>lộ</a:t>
            </a:r>
            <a:r>
              <a:rPr sz="1650" spc="35" dirty="0">
                <a:latin typeface="Calibri"/>
                <a:cs typeface="Calibri"/>
              </a:rPr>
              <a:t> </a:t>
            </a:r>
            <a:r>
              <a:rPr sz="1650" dirty="0">
                <a:latin typeface="Calibri"/>
                <a:cs typeface="Calibri"/>
              </a:rPr>
              <a:t>trình:</a:t>
            </a:r>
            <a:r>
              <a:rPr sz="1650" spc="30" dirty="0">
                <a:latin typeface="Calibri"/>
                <a:cs typeface="Calibri"/>
              </a:rPr>
              <a:t> </a:t>
            </a:r>
            <a:r>
              <a:rPr sz="1650" dirty="0">
                <a:latin typeface="Calibri"/>
                <a:cs typeface="Calibri"/>
              </a:rPr>
              <a:t>Kết</a:t>
            </a:r>
            <a:r>
              <a:rPr sz="1650" spc="40" dirty="0">
                <a:latin typeface="Calibri"/>
                <a:cs typeface="Calibri"/>
              </a:rPr>
              <a:t> </a:t>
            </a:r>
            <a:r>
              <a:rPr sz="1650" dirty="0">
                <a:latin typeface="Calibri"/>
                <a:cs typeface="Calibri"/>
              </a:rPr>
              <a:t>quả</a:t>
            </a:r>
            <a:r>
              <a:rPr sz="1650" spc="10" dirty="0">
                <a:latin typeface="Calibri"/>
                <a:cs typeface="Calibri"/>
              </a:rPr>
              <a:t> </a:t>
            </a:r>
            <a:r>
              <a:rPr sz="1650" dirty="0">
                <a:latin typeface="Calibri"/>
                <a:cs typeface="Calibri"/>
              </a:rPr>
              <a:t>nghiên</a:t>
            </a:r>
            <a:r>
              <a:rPr sz="1650" spc="30" dirty="0">
                <a:latin typeface="Calibri"/>
                <a:cs typeface="Calibri"/>
              </a:rPr>
              <a:t> </a:t>
            </a:r>
            <a:r>
              <a:rPr sz="1650" dirty="0">
                <a:latin typeface="Calibri"/>
                <a:cs typeface="Calibri"/>
              </a:rPr>
              <a:t>cứu</a:t>
            </a:r>
            <a:r>
              <a:rPr sz="1650" spc="40" dirty="0">
                <a:latin typeface="Calibri"/>
                <a:cs typeface="Calibri"/>
              </a:rPr>
              <a:t> </a:t>
            </a:r>
            <a:r>
              <a:rPr sz="1650" dirty="0">
                <a:latin typeface="Calibri"/>
                <a:cs typeface="Calibri"/>
              </a:rPr>
              <a:t>về</a:t>
            </a:r>
            <a:r>
              <a:rPr sz="1650" spc="30" dirty="0">
                <a:latin typeface="Calibri"/>
                <a:cs typeface="Calibri"/>
              </a:rPr>
              <a:t> </a:t>
            </a:r>
            <a:r>
              <a:rPr sz="1650" dirty="0">
                <a:latin typeface="Calibri"/>
                <a:cs typeface="Calibri"/>
              </a:rPr>
              <a:t>thử</a:t>
            </a:r>
            <a:r>
              <a:rPr sz="1650" spc="35" dirty="0">
                <a:latin typeface="Calibri"/>
                <a:cs typeface="Calibri"/>
              </a:rPr>
              <a:t> </a:t>
            </a:r>
            <a:r>
              <a:rPr sz="1650" dirty="0">
                <a:latin typeface="Calibri"/>
                <a:cs typeface="Calibri"/>
              </a:rPr>
              <a:t>nghiệm</a:t>
            </a:r>
            <a:r>
              <a:rPr sz="1650" spc="20" dirty="0">
                <a:latin typeface="Calibri"/>
                <a:cs typeface="Calibri"/>
              </a:rPr>
              <a:t> </a:t>
            </a:r>
            <a:r>
              <a:rPr sz="1650" dirty="0">
                <a:latin typeface="Calibri"/>
                <a:cs typeface="Calibri"/>
              </a:rPr>
              <a:t>lâm</a:t>
            </a:r>
            <a:r>
              <a:rPr sz="1650" spc="20" dirty="0">
                <a:latin typeface="Calibri"/>
                <a:cs typeface="Calibri"/>
              </a:rPr>
              <a:t> </a:t>
            </a:r>
            <a:r>
              <a:rPr sz="1650" dirty="0">
                <a:latin typeface="Calibri"/>
                <a:cs typeface="Calibri"/>
              </a:rPr>
              <a:t>sàng</a:t>
            </a:r>
            <a:r>
              <a:rPr sz="1650" spc="30" dirty="0">
                <a:latin typeface="Calibri"/>
                <a:cs typeface="Calibri"/>
              </a:rPr>
              <a:t> </a:t>
            </a:r>
            <a:r>
              <a:rPr sz="1650" dirty="0">
                <a:latin typeface="Calibri"/>
                <a:cs typeface="Calibri"/>
              </a:rPr>
              <a:t>và</a:t>
            </a:r>
            <a:r>
              <a:rPr sz="1650" spc="25" dirty="0">
                <a:latin typeface="Calibri"/>
                <a:cs typeface="Calibri"/>
              </a:rPr>
              <a:t> </a:t>
            </a:r>
            <a:r>
              <a:rPr sz="1650" dirty="0">
                <a:latin typeface="Calibri"/>
                <a:cs typeface="Calibri"/>
              </a:rPr>
              <a:t>tài</a:t>
            </a:r>
            <a:r>
              <a:rPr sz="1650" spc="25" dirty="0">
                <a:latin typeface="Calibri"/>
                <a:cs typeface="Calibri"/>
              </a:rPr>
              <a:t> </a:t>
            </a:r>
            <a:r>
              <a:rPr sz="1650" spc="-20" dirty="0">
                <a:latin typeface="Calibri"/>
                <a:cs typeface="Calibri"/>
              </a:rPr>
              <a:t>liệu </a:t>
            </a:r>
            <a:r>
              <a:rPr sz="1650" dirty="0">
                <a:latin typeface="Calibri"/>
                <a:cs typeface="Calibri"/>
              </a:rPr>
              <a:t>khoa</a:t>
            </a:r>
            <a:r>
              <a:rPr sz="1650" spc="15" dirty="0">
                <a:latin typeface="Calibri"/>
                <a:cs typeface="Calibri"/>
              </a:rPr>
              <a:t> </a:t>
            </a:r>
            <a:r>
              <a:rPr sz="1650" dirty="0">
                <a:latin typeface="Calibri"/>
                <a:cs typeface="Calibri"/>
              </a:rPr>
              <a:t>học</a:t>
            </a:r>
            <a:r>
              <a:rPr sz="1650" spc="35" dirty="0">
                <a:latin typeface="Calibri"/>
                <a:cs typeface="Calibri"/>
              </a:rPr>
              <a:t> </a:t>
            </a:r>
            <a:r>
              <a:rPr sz="1650" dirty="0">
                <a:latin typeface="Calibri"/>
                <a:cs typeface="Calibri"/>
              </a:rPr>
              <a:t>của</a:t>
            </a:r>
            <a:r>
              <a:rPr sz="1650" spc="30" dirty="0">
                <a:latin typeface="Calibri"/>
                <a:cs typeface="Calibri"/>
              </a:rPr>
              <a:t> </a:t>
            </a:r>
            <a:r>
              <a:rPr sz="1650" dirty="0">
                <a:latin typeface="Calibri"/>
                <a:cs typeface="Calibri"/>
              </a:rPr>
              <a:t>các</a:t>
            </a:r>
            <a:r>
              <a:rPr sz="1650" spc="35" dirty="0">
                <a:latin typeface="Calibri"/>
                <a:cs typeface="Calibri"/>
              </a:rPr>
              <a:t> </a:t>
            </a:r>
            <a:r>
              <a:rPr sz="1650" dirty="0">
                <a:latin typeface="Calibri"/>
                <a:cs typeface="Calibri"/>
              </a:rPr>
              <a:t>thiết</a:t>
            </a:r>
            <a:r>
              <a:rPr sz="1650" spc="35" dirty="0">
                <a:latin typeface="Calibri"/>
                <a:cs typeface="Calibri"/>
              </a:rPr>
              <a:t> </a:t>
            </a:r>
            <a:r>
              <a:rPr sz="1650" dirty="0">
                <a:latin typeface="Calibri"/>
                <a:cs typeface="Calibri"/>
              </a:rPr>
              <a:t>bị</a:t>
            </a:r>
            <a:r>
              <a:rPr sz="1650" spc="25" dirty="0">
                <a:latin typeface="Calibri"/>
                <a:cs typeface="Calibri"/>
              </a:rPr>
              <a:t> </a:t>
            </a:r>
            <a:r>
              <a:rPr sz="1650" dirty="0">
                <a:latin typeface="Calibri"/>
                <a:cs typeface="Calibri"/>
              </a:rPr>
              <a:t>tương</a:t>
            </a:r>
            <a:r>
              <a:rPr sz="1650" spc="45" dirty="0">
                <a:latin typeface="Calibri"/>
                <a:cs typeface="Calibri"/>
              </a:rPr>
              <a:t> </a:t>
            </a:r>
            <a:r>
              <a:rPr sz="1650" spc="-25" dirty="0">
                <a:latin typeface="Calibri"/>
                <a:cs typeface="Calibri"/>
              </a:rPr>
              <a:t>tự</a:t>
            </a:r>
            <a:endParaRPr sz="1650">
              <a:latin typeface="Calibri"/>
              <a:cs typeface="Calibri"/>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2259331" y="315589"/>
            <a:ext cx="383921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7.3.7</a:t>
            </a:r>
            <a:r>
              <a:rPr sz="1800" spc="25" dirty="0">
                <a:solidFill>
                  <a:srgbClr val="000000"/>
                </a:solidFill>
                <a:latin typeface="Times New Roman"/>
                <a:cs typeface="Times New Roman"/>
              </a:rPr>
              <a:t>  </a:t>
            </a:r>
            <a:r>
              <a:rPr sz="1800" spc="10" dirty="0">
                <a:solidFill>
                  <a:srgbClr val="000000"/>
                </a:solidFill>
              </a:rPr>
              <a:t>设计与开发确认 </a:t>
            </a:r>
            <a:r>
              <a:rPr sz="1800" spc="-10" dirty="0">
                <a:solidFill>
                  <a:srgbClr val="000000"/>
                </a:solidFill>
              </a:rPr>
              <a:t>(Validation)</a:t>
            </a:r>
            <a:endParaRPr sz="1800">
              <a:latin typeface="Times New Roman"/>
              <a:cs typeface="Times New Roman"/>
            </a:endParaRPr>
          </a:p>
        </p:txBody>
      </p:sp>
      <p:sp>
        <p:nvSpPr>
          <p:cNvPr id="4" name="object 4"/>
          <p:cNvSpPr txBox="1"/>
          <p:nvPr/>
        </p:nvSpPr>
        <p:spPr>
          <a:xfrm>
            <a:off x="1035205" y="586862"/>
            <a:ext cx="6100445" cy="4227195"/>
          </a:xfrm>
          <a:prstGeom prst="rect">
            <a:avLst/>
          </a:prstGeom>
        </p:spPr>
        <p:txBody>
          <a:bodyPr vert="horz" wrap="square" lIns="0" tIns="12700" rIns="0" bIns="0" rtlCol="0">
            <a:spAutoFit/>
          </a:bodyPr>
          <a:lstStyle/>
          <a:p>
            <a:pPr marL="1236345">
              <a:lnSpc>
                <a:spcPct val="100000"/>
              </a:lnSpc>
              <a:spcBef>
                <a:spcPts val="100"/>
              </a:spcBef>
            </a:pPr>
            <a:r>
              <a:rPr sz="1800" b="1" dirty="0">
                <a:latin typeface="Times New Roman"/>
                <a:cs typeface="Times New Roman"/>
              </a:rPr>
              <a:t>7.3.7</a:t>
            </a:r>
            <a:r>
              <a:rPr sz="1800" spc="-35" dirty="0">
                <a:latin typeface="Times New Roman"/>
                <a:cs typeface="Times New Roman"/>
              </a:rPr>
              <a:t> </a:t>
            </a:r>
            <a:r>
              <a:rPr sz="1800" b="1" dirty="0">
                <a:latin typeface="Times New Roman"/>
                <a:cs typeface="Times New Roman"/>
              </a:rPr>
              <a:t>Xác</a:t>
            </a:r>
            <a:r>
              <a:rPr sz="1800" spc="-25" dirty="0">
                <a:latin typeface="Times New Roman"/>
                <a:cs typeface="Times New Roman"/>
              </a:rPr>
              <a:t> </a:t>
            </a:r>
            <a:r>
              <a:rPr sz="1800" b="1" dirty="0">
                <a:latin typeface="Times New Roman"/>
                <a:cs typeface="Times New Roman"/>
              </a:rPr>
              <a:t>nhận</a:t>
            </a:r>
            <a:r>
              <a:rPr sz="1800" b="1" spc="-35" dirty="0">
                <a:latin typeface="Times New Roman"/>
                <a:cs typeface="Times New Roman"/>
              </a:rPr>
              <a:t> </a:t>
            </a:r>
            <a:r>
              <a:rPr sz="1800" b="1" dirty="0">
                <a:latin typeface="Times New Roman"/>
                <a:cs typeface="Times New Roman"/>
              </a:rPr>
              <a:t>Thiết</a:t>
            </a:r>
            <a:r>
              <a:rPr sz="1800" b="1" spc="-15" dirty="0">
                <a:latin typeface="Times New Roman"/>
                <a:cs typeface="Times New Roman"/>
              </a:rPr>
              <a:t> </a:t>
            </a:r>
            <a:r>
              <a:rPr sz="1800" b="1" dirty="0">
                <a:latin typeface="Times New Roman"/>
                <a:cs typeface="Times New Roman"/>
              </a:rPr>
              <a:t>kế</a:t>
            </a:r>
            <a:r>
              <a:rPr sz="1800" b="1" spc="-15" dirty="0">
                <a:latin typeface="Times New Roman"/>
                <a:cs typeface="Times New Roman"/>
              </a:rPr>
              <a:t> </a:t>
            </a:r>
            <a:r>
              <a:rPr sz="1800" b="1" dirty="0">
                <a:latin typeface="Times New Roman"/>
                <a:cs typeface="Times New Roman"/>
              </a:rPr>
              <a:t>và</a:t>
            </a:r>
            <a:r>
              <a:rPr sz="1800" spc="-5" dirty="0">
                <a:latin typeface="Times New Roman"/>
                <a:cs typeface="Times New Roman"/>
              </a:rPr>
              <a:t> </a:t>
            </a:r>
            <a:r>
              <a:rPr sz="1800" b="1" dirty="0">
                <a:latin typeface="Times New Roman"/>
                <a:cs typeface="Times New Roman"/>
              </a:rPr>
              <a:t>Phát</a:t>
            </a:r>
            <a:r>
              <a:rPr sz="1800" spc="-20" dirty="0">
                <a:latin typeface="Times New Roman"/>
                <a:cs typeface="Times New Roman"/>
              </a:rPr>
              <a:t> </a:t>
            </a:r>
            <a:r>
              <a:rPr sz="1800" b="1" dirty="0">
                <a:latin typeface="Times New Roman"/>
                <a:cs typeface="Times New Roman"/>
              </a:rPr>
              <a:t>triển</a:t>
            </a:r>
            <a:r>
              <a:rPr sz="1800" b="1" spc="-10" dirty="0">
                <a:latin typeface="Times New Roman"/>
                <a:cs typeface="Times New Roman"/>
              </a:rPr>
              <a:t> (Validation)</a:t>
            </a:r>
            <a:endParaRPr sz="1800">
              <a:latin typeface="Times New Roman"/>
              <a:cs typeface="Times New Roman"/>
            </a:endParaRPr>
          </a:p>
          <a:p>
            <a:pPr>
              <a:lnSpc>
                <a:spcPct val="100000"/>
              </a:lnSpc>
              <a:spcBef>
                <a:spcPts val="730"/>
              </a:spcBef>
            </a:pPr>
            <a:endParaRPr sz="1800">
              <a:latin typeface="Times New Roman"/>
              <a:cs typeface="Times New Roman"/>
            </a:endParaRPr>
          </a:p>
          <a:p>
            <a:pPr marL="12700">
              <a:lnSpc>
                <a:spcPts val="1864"/>
              </a:lnSpc>
            </a:pPr>
            <a:r>
              <a:rPr sz="1600" spc="-35" dirty="0">
                <a:solidFill>
                  <a:srgbClr val="FF0000"/>
                </a:solidFill>
                <a:latin typeface="SimSun"/>
                <a:cs typeface="SimSun"/>
              </a:rPr>
              <a:t>确认计划</a:t>
            </a:r>
            <a:endParaRPr sz="1600">
              <a:latin typeface="SimSun"/>
              <a:cs typeface="SimSun"/>
            </a:endParaRPr>
          </a:p>
          <a:p>
            <a:pPr marL="12700">
              <a:lnSpc>
                <a:spcPts val="1864"/>
              </a:lnSpc>
            </a:pPr>
            <a:r>
              <a:rPr sz="1600" dirty="0">
                <a:solidFill>
                  <a:srgbClr val="FF0000"/>
                </a:solidFill>
                <a:latin typeface="Times New Roman"/>
                <a:cs typeface="Times New Roman"/>
              </a:rPr>
              <a:t>Kế</a:t>
            </a:r>
            <a:r>
              <a:rPr sz="1600" spc="-25" dirty="0">
                <a:solidFill>
                  <a:srgbClr val="FF0000"/>
                </a:solidFill>
                <a:latin typeface="Times New Roman"/>
                <a:cs typeface="Times New Roman"/>
              </a:rPr>
              <a:t> </a:t>
            </a:r>
            <a:r>
              <a:rPr sz="1600" dirty="0">
                <a:solidFill>
                  <a:srgbClr val="FF0000"/>
                </a:solidFill>
                <a:latin typeface="Times New Roman"/>
                <a:cs typeface="Times New Roman"/>
              </a:rPr>
              <a:t>hoạch</a:t>
            </a:r>
            <a:r>
              <a:rPr sz="1600" spc="-25" dirty="0">
                <a:solidFill>
                  <a:srgbClr val="FF0000"/>
                </a:solidFill>
                <a:latin typeface="Times New Roman"/>
                <a:cs typeface="Times New Roman"/>
              </a:rPr>
              <a:t> </a:t>
            </a:r>
            <a:r>
              <a:rPr sz="1600" dirty="0">
                <a:solidFill>
                  <a:srgbClr val="FF0000"/>
                </a:solidFill>
                <a:latin typeface="Times New Roman"/>
                <a:cs typeface="Times New Roman"/>
              </a:rPr>
              <a:t>xác</a:t>
            </a:r>
            <a:r>
              <a:rPr sz="1600" spc="-30" dirty="0">
                <a:solidFill>
                  <a:srgbClr val="FF0000"/>
                </a:solidFill>
                <a:latin typeface="Times New Roman"/>
                <a:cs typeface="Times New Roman"/>
              </a:rPr>
              <a:t> </a:t>
            </a:r>
            <a:r>
              <a:rPr sz="1600" spc="-20" dirty="0">
                <a:solidFill>
                  <a:srgbClr val="FF0000"/>
                </a:solidFill>
                <a:latin typeface="Times New Roman"/>
                <a:cs typeface="Times New Roman"/>
              </a:rPr>
              <a:t>nhận</a:t>
            </a:r>
            <a:endParaRPr sz="1600">
              <a:latin typeface="Times New Roman"/>
              <a:cs typeface="Times New Roman"/>
            </a:endParaRPr>
          </a:p>
          <a:p>
            <a:pPr marL="180340">
              <a:lnSpc>
                <a:spcPts val="1670"/>
              </a:lnSpc>
              <a:spcBef>
                <a:spcPts val="790"/>
              </a:spcBef>
            </a:pPr>
            <a:r>
              <a:rPr sz="1400" spc="-15" dirty="0">
                <a:solidFill>
                  <a:srgbClr val="FF0000"/>
                </a:solidFill>
                <a:latin typeface="SimSun"/>
                <a:cs typeface="SimSun"/>
              </a:rPr>
              <a:t>确认方法</a:t>
            </a:r>
            <a:endParaRPr sz="1400">
              <a:latin typeface="SimSun"/>
              <a:cs typeface="SimSun"/>
            </a:endParaRPr>
          </a:p>
          <a:p>
            <a:pPr marL="152400">
              <a:lnSpc>
                <a:spcPts val="1670"/>
              </a:lnSpc>
            </a:pPr>
            <a:r>
              <a:rPr sz="1400" dirty="0">
                <a:solidFill>
                  <a:srgbClr val="FF0000"/>
                </a:solidFill>
                <a:latin typeface="Times New Roman"/>
                <a:cs typeface="Times New Roman"/>
              </a:rPr>
              <a:t>Phương</a:t>
            </a:r>
            <a:r>
              <a:rPr sz="1400" spc="-45" dirty="0">
                <a:solidFill>
                  <a:srgbClr val="FF0000"/>
                </a:solidFill>
                <a:latin typeface="Times New Roman"/>
                <a:cs typeface="Times New Roman"/>
              </a:rPr>
              <a:t> </a:t>
            </a:r>
            <a:r>
              <a:rPr sz="1400" dirty="0">
                <a:solidFill>
                  <a:srgbClr val="FF0000"/>
                </a:solidFill>
                <a:latin typeface="Times New Roman"/>
                <a:cs typeface="Times New Roman"/>
              </a:rPr>
              <a:t>pháp</a:t>
            </a:r>
            <a:r>
              <a:rPr sz="1400" spc="-20" dirty="0">
                <a:solidFill>
                  <a:srgbClr val="FF0000"/>
                </a:solidFill>
                <a:latin typeface="Times New Roman"/>
                <a:cs typeface="Times New Roman"/>
              </a:rPr>
              <a:t> </a:t>
            </a:r>
            <a:r>
              <a:rPr sz="1400" dirty="0">
                <a:solidFill>
                  <a:srgbClr val="FF0000"/>
                </a:solidFill>
                <a:latin typeface="Times New Roman"/>
                <a:cs typeface="Times New Roman"/>
              </a:rPr>
              <a:t>xác</a:t>
            </a:r>
            <a:r>
              <a:rPr sz="1400" spc="-25" dirty="0">
                <a:solidFill>
                  <a:srgbClr val="FF0000"/>
                </a:solidFill>
                <a:latin typeface="Times New Roman"/>
                <a:cs typeface="Times New Roman"/>
              </a:rPr>
              <a:t> </a:t>
            </a:r>
            <a:r>
              <a:rPr sz="1400" spc="-20" dirty="0">
                <a:solidFill>
                  <a:srgbClr val="FF0000"/>
                </a:solidFill>
                <a:latin typeface="Times New Roman"/>
                <a:cs typeface="Times New Roman"/>
              </a:rPr>
              <a:t>nhận</a:t>
            </a:r>
            <a:endParaRPr sz="1400">
              <a:latin typeface="Times New Roman"/>
              <a:cs typeface="Times New Roman"/>
            </a:endParaRPr>
          </a:p>
          <a:p>
            <a:pPr marL="180340">
              <a:lnSpc>
                <a:spcPts val="1670"/>
              </a:lnSpc>
              <a:spcBef>
                <a:spcPts val="414"/>
              </a:spcBef>
            </a:pPr>
            <a:r>
              <a:rPr sz="1400" spc="-15" dirty="0">
                <a:solidFill>
                  <a:srgbClr val="FF0000"/>
                </a:solidFill>
                <a:latin typeface="SimSun"/>
                <a:cs typeface="SimSun"/>
              </a:rPr>
              <a:t>接受准则</a:t>
            </a:r>
            <a:endParaRPr sz="1400">
              <a:latin typeface="SimSun"/>
              <a:cs typeface="SimSun"/>
            </a:endParaRPr>
          </a:p>
          <a:p>
            <a:pPr marL="152400">
              <a:lnSpc>
                <a:spcPts val="1670"/>
              </a:lnSpc>
            </a:pPr>
            <a:r>
              <a:rPr sz="1400" dirty="0">
                <a:solidFill>
                  <a:srgbClr val="FF0000"/>
                </a:solidFill>
                <a:latin typeface="Times New Roman"/>
                <a:cs typeface="Times New Roman"/>
              </a:rPr>
              <a:t>Chấp</a:t>
            </a:r>
            <a:r>
              <a:rPr sz="1400" spc="-15" dirty="0">
                <a:solidFill>
                  <a:srgbClr val="FF0000"/>
                </a:solidFill>
                <a:latin typeface="Times New Roman"/>
                <a:cs typeface="Times New Roman"/>
              </a:rPr>
              <a:t> </a:t>
            </a:r>
            <a:r>
              <a:rPr sz="1400" dirty="0">
                <a:solidFill>
                  <a:srgbClr val="FF0000"/>
                </a:solidFill>
                <a:latin typeface="Times New Roman"/>
                <a:cs typeface="Times New Roman"/>
              </a:rPr>
              <a:t>nhận</a:t>
            </a:r>
            <a:r>
              <a:rPr sz="1400" spc="-30" dirty="0">
                <a:solidFill>
                  <a:srgbClr val="FF0000"/>
                </a:solidFill>
                <a:latin typeface="Times New Roman"/>
                <a:cs typeface="Times New Roman"/>
              </a:rPr>
              <a:t> </a:t>
            </a:r>
            <a:r>
              <a:rPr sz="1400" dirty="0">
                <a:solidFill>
                  <a:srgbClr val="FF0000"/>
                </a:solidFill>
                <a:latin typeface="Times New Roman"/>
                <a:cs typeface="Times New Roman"/>
              </a:rPr>
              <a:t>các</a:t>
            </a:r>
            <a:r>
              <a:rPr sz="1400" spc="-10" dirty="0">
                <a:solidFill>
                  <a:srgbClr val="FF0000"/>
                </a:solidFill>
                <a:latin typeface="Times New Roman"/>
                <a:cs typeface="Times New Roman"/>
              </a:rPr>
              <a:t> </a:t>
            </a:r>
            <a:r>
              <a:rPr sz="1400" dirty="0">
                <a:solidFill>
                  <a:srgbClr val="FF0000"/>
                </a:solidFill>
                <a:latin typeface="Times New Roman"/>
                <a:cs typeface="Times New Roman"/>
              </a:rPr>
              <a:t>tiêu</a:t>
            </a:r>
            <a:r>
              <a:rPr sz="1400" spc="-20" dirty="0">
                <a:solidFill>
                  <a:srgbClr val="FF0000"/>
                </a:solidFill>
                <a:latin typeface="Times New Roman"/>
                <a:cs typeface="Times New Roman"/>
              </a:rPr>
              <a:t> </a:t>
            </a:r>
            <a:r>
              <a:rPr sz="1400" spc="-25" dirty="0">
                <a:solidFill>
                  <a:srgbClr val="FF0000"/>
                </a:solidFill>
                <a:latin typeface="Times New Roman"/>
                <a:cs typeface="Times New Roman"/>
              </a:rPr>
              <a:t>chí</a:t>
            </a:r>
            <a:endParaRPr sz="1400">
              <a:latin typeface="Times New Roman"/>
              <a:cs typeface="Times New Roman"/>
            </a:endParaRPr>
          </a:p>
          <a:p>
            <a:pPr marL="180340">
              <a:lnSpc>
                <a:spcPts val="1670"/>
              </a:lnSpc>
              <a:spcBef>
                <a:spcPts val="400"/>
              </a:spcBef>
            </a:pPr>
            <a:r>
              <a:rPr sz="1400" spc="-15" dirty="0">
                <a:solidFill>
                  <a:srgbClr val="FF0000"/>
                </a:solidFill>
                <a:latin typeface="SimSun"/>
                <a:cs typeface="SimSun"/>
              </a:rPr>
              <a:t>统计方法</a:t>
            </a:r>
            <a:endParaRPr sz="1400">
              <a:latin typeface="SimSun"/>
              <a:cs typeface="SimSun"/>
            </a:endParaRPr>
          </a:p>
          <a:p>
            <a:pPr marL="152400">
              <a:lnSpc>
                <a:spcPts val="1670"/>
              </a:lnSpc>
            </a:pPr>
            <a:r>
              <a:rPr sz="1400" dirty="0">
                <a:solidFill>
                  <a:srgbClr val="FF0000"/>
                </a:solidFill>
                <a:latin typeface="Times New Roman"/>
                <a:cs typeface="Times New Roman"/>
              </a:rPr>
              <a:t>Phương</a:t>
            </a:r>
            <a:r>
              <a:rPr sz="1400" spc="-40" dirty="0">
                <a:solidFill>
                  <a:srgbClr val="FF0000"/>
                </a:solidFill>
                <a:latin typeface="Times New Roman"/>
                <a:cs typeface="Times New Roman"/>
              </a:rPr>
              <a:t> </a:t>
            </a:r>
            <a:r>
              <a:rPr sz="1400" dirty="0">
                <a:solidFill>
                  <a:srgbClr val="FF0000"/>
                </a:solidFill>
                <a:latin typeface="Times New Roman"/>
                <a:cs typeface="Times New Roman"/>
              </a:rPr>
              <a:t>pháp</a:t>
            </a:r>
            <a:r>
              <a:rPr sz="1400" spc="-15" dirty="0">
                <a:solidFill>
                  <a:srgbClr val="FF0000"/>
                </a:solidFill>
                <a:latin typeface="Times New Roman"/>
                <a:cs typeface="Times New Roman"/>
              </a:rPr>
              <a:t> </a:t>
            </a:r>
            <a:r>
              <a:rPr sz="1400" dirty="0">
                <a:solidFill>
                  <a:srgbClr val="FF0000"/>
                </a:solidFill>
                <a:latin typeface="Times New Roman"/>
                <a:cs typeface="Times New Roman"/>
              </a:rPr>
              <a:t>thống</a:t>
            </a:r>
            <a:r>
              <a:rPr sz="1400" spc="-50" dirty="0">
                <a:solidFill>
                  <a:srgbClr val="FF0000"/>
                </a:solidFill>
                <a:latin typeface="Times New Roman"/>
                <a:cs typeface="Times New Roman"/>
              </a:rPr>
              <a:t> </a:t>
            </a:r>
            <a:r>
              <a:rPr sz="1400" spc="-25" dirty="0">
                <a:solidFill>
                  <a:srgbClr val="FF0000"/>
                </a:solidFill>
                <a:latin typeface="Times New Roman"/>
                <a:cs typeface="Times New Roman"/>
              </a:rPr>
              <a:t>kê</a:t>
            </a:r>
            <a:endParaRPr sz="1400">
              <a:latin typeface="Times New Roman"/>
              <a:cs typeface="Times New Roman"/>
            </a:endParaRPr>
          </a:p>
          <a:p>
            <a:pPr marL="180340">
              <a:lnSpc>
                <a:spcPts val="1670"/>
              </a:lnSpc>
              <a:spcBef>
                <a:spcPts val="415"/>
              </a:spcBef>
            </a:pPr>
            <a:r>
              <a:rPr sz="1400" spc="-10" dirty="0">
                <a:solidFill>
                  <a:srgbClr val="FF0000"/>
                </a:solidFill>
                <a:latin typeface="SimSun"/>
                <a:cs typeface="SimSun"/>
              </a:rPr>
              <a:t>与其他设备的联用</a:t>
            </a:r>
            <a:endParaRPr sz="1400">
              <a:latin typeface="SimSun"/>
              <a:cs typeface="SimSun"/>
            </a:endParaRPr>
          </a:p>
          <a:p>
            <a:pPr marL="152400">
              <a:lnSpc>
                <a:spcPts val="1670"/>
              </a:lnSpc>
            </a:pPr>
            <a:r>
              <a:rPr sz="1400" dirty="0">
                <a:solidFill>
                  <a:srgbClr val="FF0000"/>
                </a:solidFill>
                <a:latin typeface="Times New Roman"/>
                <a:cs typeface="Times New Roman"/>
              </a:rPr>
              <a:t>Kết hợp</a:t>
            </a:r>
            <a:r>
              <a:rPr sz="1400" spc="-30" dirty="0">
                <a:solidFill>
                  <a:srgbClr val="FF0000"/>
                </a:solidFill>
                <a:latin typeface="Times New Roman"/>
                <a:cs typeface="Times New Roman"/>
              </a:rPr>
              <a:t> </a:t>
            </a:r>
            <a:r>
              <a:rPr sz="1400" dirty="0">
                <a:solidFill>
                  <a:srgbClr val="FF0000"/>
                </a:solidFill>
                <a:latin typeface="Times New Roman"/>
                <a:cs typeface="Times New Roman"/>
              </a:rPr>
              <a:t>sử</a:t>
            </a:r>
            <a:r>
              <a:rPr sz="1400" spc="-10" dirty="0">
                <a:solidFill>
                  <a:srgbClr val="FF0000"/>
                </a:solidFill>
                <a:latin typeface="Times New Roman"/>
                <a:cs typeface="Times New Roman"/>
              </a:rPr>
              <a:t> </a:t>
            </a:r>
            <a:r>
              <a:rPr sz="1400" dirty="0">
                <a:solidFill>
                  <a:srgbClr val="FF0000"/>
                </a:solidFill>
                <a:latin typeface="Times New Roman"/>
                <a:cs typeface="Times New Roman"/>
              </a:rPr>
              <a:t>dụng</a:t>
            </a:r>
            <a:r>
              <a:rPr sz="1400" spc="-30" dirty="0">
                <a:solidFill>
                  <a:srgbClr val="FF0000"/>
                </a:solidFill>
                <a:latin typeface="Times New Roman"/>
                <a:cs typeface="Times New Roman"/>
              </a:rPr>
              <a:t> </a:t>
            </a:r>
            <a:r>
              <a:rPr sz="1400" dirty="0">
                <a:solidFill>
                  <a:srgbClr val="FF0000"/>
                </a:solidFill>
                <a:latin typeface="Times New Roman"/>
                <a:cs typeface="Times New Roman"/>
              </a:rPr>
              <a:t>với</a:t>
            </a:r>
            <a:r>
              <a:rPr sz="1400" spc="-25" dirty="0">
                <a:solidFill>
                  <a:srgbClr val="FF0000"/>
                </a:solidFill>
                <a:latin typeface="Times New Roman"/>
                <a:cs typeface="Times New Roman"/>
              </a:rPr>
              <a:t> </a:t>
            </a:r>
            <a:r>
              <a:rPr sz="1400" dirty="0">
                <a:solidFill>
                  <a:srgbClr val="FF0000"/>
                </a:solidFill>
                <a:latin typeface="Times New Roman"/>
                <a:cs typeface="Times New Roman"/>
              </a:rPr>
              <a:t>các</a:t>
            </a:r>
            <a:r>
              <a:rPr sz="1400" spc="5" dirty="0">
                <a:solidFill>
                  <a:srgbClr val="FF0000"/>
                </a:solidFill>
                <a:latin typeface="Times New Roman"/>
                <a:cs typeface="Times New Roman"/>
              </a:rPr>
              <a:t> </a:t>
            </a:r>
            <a:r>
              <a:rPr sz="1400" dirty="0">
                <a:solidFill>
                  <a:srgbClr val="FF0000"/>
                </a:solidFill>
                <a:latin typeface="Times New Roman"/>
                <a:cs typeface="Times New Roman"/>
              </a:rPr>
              <a:t>thiết</a:t>
            </a:r>
            <a:r>
              <a:rPr sz="1400" spc="-40" dirty="0">
                <a:solidFill>
                  <a:srgbClr val="FF0000"/>
                </a:solidFill>
                <a:latin typeface="Times New Roman"/>
                <a:cs typeface="Times New Roman"/>
              </a:rPr>
              <a:t> </a:t>
            </a:r>
            <a:r>
              <a:rPr sz="1400" dirty="0">
                <a:solidFill>
                  <a:srgbClr val="FF0000"/>
                </a:solidFill>
                <a:latin typeface="Times New Roman"/>
                <a:cs typeface="Times New Roman"/>
              </a:rPr>
              <a:t>bị</a:t>
            </a:r>
            <a:r>
              <a:rPr sz="1400" spc="-15" dirty="0">
                <a:solidFill>
                  <a:srgbClr val="FF0000"/>
                </a:solidFill>
                <a:latin typeface="Times New Roman"/>
                <a:cs typeface="Times New Roman"/>
              </a:rPr>
              <a:t> </a:t>
            </a:r>
            <a:r>
              <a:rPr sz="1400" spc="-20" dirty="0">
                <a:solidFill>
                  <a:srgbClr val="FF0000"/>
                </a:solidFill>
                <a:latin typeface="Times New Roman"/>
                <a:cs typeface="Times New Roman"/>
              </a:rPr>
              <a:t>khác</a:t>
            </a: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150"/>
              </a:spcBef>
            </a:pPr>
            <a:endParaRPr sz="1400">
              <a:latin typeface="Times New Roman"/>
              <a:cs typeface="Times New Roman"/>
            </a:endParaRPr>
          </a:p>
          <a:p>
            <a:pPr marL="12700">
              <a:lnSpc>
                <a:spcPts val="1864"/>
              </a:lnSpc>
            </a:pPr>
            <a:r>
              <a:rPr sz="1600" spc="-30" dirty="0">
                <a:latin typeface="SimSun"/>
                <a:cs typeface="SimSun"/>
              </a:rPr>
              <a:t>确认的结果和记录及相关的活动应形成文件并保留</a:t>
            </a:r>
            <a:endParaRPr sz="1600">
              <a:latin typeface="SimSun"/>
              <a:cs typeface="SimSun"/>
            </a:endParaRPr>
          </a:p>
          <a:p>
            <a:pPr marL="12700" marR="173355">
              <a:lnSpc>
                <a:spcPts val="1920"/>
              </a:lnSpc>
              <a:spcBef>
                <a:spcPts val="10"/>
              </a:spcBef>
            </a:pPr>
            <a:r>
              <a:rPr sz="1600" dirty="0">
                <a:latin typeface="Times New Roman"/>
                <a:cs typeface="Times New Roman"/>
              </a:rPr>
              <a:t>Các</a:t>
            </a:r>
            <a:r>
              <a:rPr sz="1600" spc="-20" dirty="0">
                <a:latin typeface="Times New Roman"/>
                <a:cs typeface="Times New Roman"/>
              </a:rPr>
              <a:t> </a:t>
            </a:r>
            <a:r>
              <a:rPr sz="1600" dirty="0">
                <a:latin typeface="Times New Roman"/>
                <a:cs typeface="Times New Roman"/>
              </a:rPr>
              <a:t>kết</a:t>
            </a:r>
            <a:r>
              <a:rPr sz="1600" spc="-30" dirty="0">
                <a:latin typeface="Times New Roman"/>
                <a:cs typeface="Times New Roman"/>
              </a:rPr>
              <a:t> </a:t>
            </a:r>
            <a:r>
              <a:rPr sz="1600" dirty="0">
                <a:latin typeface="Times New Roman"/>
                <a:cs typeface="Times New Roman"/>
              </a:rPr>
              <a:t>quả,</a:t>
            </a:r>
            <a:r>
              <a:rPr sz="1600" spc="-60" dirty="0">
                <a:latin typeface="Times New Roman"/>
                <a:cs typeface="Times New Roman"/>
              </a:rPr>
              <a:t> </a:t>
            </a:r>
            <a:r>
              <a:rPr sz="1600" dirty="0">
                <a:latin typeface="Times New Roman"/>
                <a:cs typeface="Times New Roman"/>
              </a:rPr>
              <a:t>Tài</a:t>
            </a:r>
            <a:r>
              <a:rPr sz="1600" spc="-10" dirty="0">
                <a:latin typeface="Times New Roman"/>
                <a:cs typeface="Times New Roman"/>
              </a:rPr>
              <a:t> </a:t>
            </a:r>
            <a:r>
              <a:rPr sz="1600" dirty="0">
                <a:latin typeface="Times New Roman"/>
                <a:cs typeface="Times New Roman"/>
              </a:rPr>
              <a:t>liệu</a:t>
            </a:r>
            <a:r>
              <a:rPr sz="1600" spc="-15" dirty="0">
                <a:latin typeface="Times New Roman"/>
                <a:cs typeface="Times New Roman"/>
              </a:rPr>
              <a:t> </a:t>
            </a:r>
            <a:r>
              <a:rPr sz="1600" dirty="0">
                <a:latin typeface="Times New Roman"/>
                <a:cs typeface="Times New Roman"/>
              </a:rPr>
              <a:t>ghi</a:t>
            </a:r>
            <a:r>
              <a:rPr sz="1600" spc="-25" dirty="0">
                <a:latin typeface="Times New Roman"/>
                <a:cs typeface="Times New Roman"/>
              </a:rPr>
              <a:t> </a:t>
            </a:r>
            <a:r>
              <a:rPr sz="1600" dirty="0">
                <a:latin typeface="Times New Roman"/>
                <a:cs typeface="Times New Roman"/>
              </a:rPr>
              <a:t>nhận</a:t>
            </a:r>
            <a:r>
              <a:rPr sz="1600" spc="-25" dirty="0">
                <a:latin typeface="Times New Roman"/>
                <a:cs typeface="Times New Roman"/>
              </a:rPr>
              <a:t> </a:t>
            </a:r>
            <a:r>
              <a:rPr sz="1600" dirty="0">
                <a:latin typeface="Times New Roman"/>
                <a:cs typeface="Times New Roman"/>
              </a:rPr>
              <a:t>được</a:t>
            </a:r>
            <a:r>
              <a:rPr sz="1600" spc="-25" dirty="0">
                <a:latin typeface="Times New Roman"/>
                <a:cs typeface="Times New Roman"/>
              </a:rPr>
              <a:t> </a:t>
            </a:r>
            <a:r>
              <a:rPr sz="1600" dirty="0">
                <a:latin typeface="Times New Roman"/>
                <a:cs typeface="Times New Roman"/>
              </a:rPr>
              <a:t>xác</a:t>
            </a:r>
            <a:r>
              <a:rPr sz="1600" spc="-20" dirty="0">
                <a:latin typeface="Times New Roman"/>
                <a:cs typeface="Times New Roman"/>
              </a:rPr>
              <a:t> </a:t>
            </a:r>
            <a:r>
              <a:rPr sz="1600" dirty="0">
                <a:latin typeface="Times New Roman"/>
                <a:cs typeface="Times New Roman"/>
              </a:rPr>
              <a:t>nhận</a:t>
            </a:r>
            <a:r>
              <a:rPr sz="1600" spc="-25" dirty="0">
                <a:latin typeface="Times New Roman"/>
                <a:cs typeface="Times New Roman"/>
              </a:rPr>
              <a:t> </a:t>
            </a:r>
            <a:r>
              <a:rPr sz="1600" dirty="0">
                <a:latin typeface="Times New Roman"/>
                <a:cs typeface="Times New Roman"/>
              </a:rPr>
              <a:t>và</a:t>
            </a:r>
            <a:r>
              <a:rPr sz="1600" spc="-30" dirty="0">
                <a:latin typeface="Times New Roman"/>
                <a:cs typeface="Times New Roman"/>
              </a:rPr>
              <a:t> </a:t>
            </a:r>
            <a:r>
              <a:rPr sz="1600" dirty="0">
                <a:latin typeface="Times New Roman"/>
                <a:cs typeface="Times New Roman"/>
              </a:rPr>
              <a:t>các</a:t>
            </a:r>
            <a:r>
              <a:rPr sz="1600" spc="-10" dirty="0">
                <a:latin typeface="Times New Roman"/>
                <a:cs typeface="Times New Roman"/>
              </a:rPr>
              <a:t> </a:t>
            </a:r>
            <a:r>
              <a:rPr sz="1600" dirty="0">
                <a:latin typeface="Times New Roman"/>
                <a:cs typeface="Times New Roman"/>
              </a:rPr>
              <a:t>hoạt</a:t>
            </a:r>
            <a:r>
              <a:rPr sz="1600" spc="-30" dirty="0">
                <a:latin typeface="Times New Roman"/>
                <a:cs typeface="Times New Roman"/>
              </a:rPr>
              <a:t> </a:t>
            </a:r>
            <a:r>
              <a:rPr sz="1600" dirty="0">
                <a:latin typeface="Times New Roman"/>
                <a:cs typeface="Times New Roman"/>
              </a:rPr>
              <a:t>động</a:t>
            </a:r>
            <a:r>
              <a:rPr sz="1600" spc="-35" dirty="0">
                <a:latin typeface="Times New Roman"/>
                <a:cs typeface="Times New Roman"/>
              </a:rPr>
              <a:t> </a:t>
            </a:r>
            <a:r>
              <a:rPr sz="1600" dirty="0">
                <a:latin typeface="Times New Roman"/>
                <a:cs typeface="Times New Roman"/>
              </a:rPr>
              <a:t>liên</a:t>
            </a:r>
            <a:r>
              <a:rPr sz="1600" spc="-15" dirty="0">
                <a:latin typeface="Times New Roman"/>
                <a:cs typeface="Times New Roman"/>
              </a:rPr>
              <a:t> </a:t>
            </a:r>
            <a:r>
              <a:rPr sz="1600" spc="-20" dirty="0">
                <a:latin typeface="Times New Roman"/>
                <a:cs typeface="Times New Roman"/>
              </a:rPr>
              <a:t>quan </a:t>
            </a:r>
            <a:r>
              <a:rPr sz="1600" dirty="0">
                <a:latin typeface="Times New Roman"/>
                <a:cs typeface="Times New Roman"/>
              </a:rPr>
              <a:t>cần</a:t>
            </a:r>
            <a:r>
              <a:rPr sz="1600" spc="-20" dirty="0">
                <a:latin typeface="Times New Roman"/>
                <a:cs typeface="Times New Roman"/>
              </a:rPr>
              <a:t> </a:t>
            </a:r>
            <a:r>
              <a:rPr sz="1600" dirty="0">
                <a:latin typeface="Times New Roman"/>
                <a:cs typeface="Times New Roman"/>
              </a:rPr>
              <a:t>được</a:t>
            </a:r>
            <a:r>
              <a:rPr sz="1600" spc="-15" dirty="0">
                <a:latin typeface="Times New Roman"/>
                <a:cs typeface="Times New Roman"/>
              </a:rPr>
              <a:t> </a:t>
            </a:r>
            <a:r>
              <a:rPr sz="1600" dirty="0">
                <a:latin typeface="Times New Roman"/>
                <a:cs typeface="Times New Roman"/>
              </a:rPr>
              <a:t>lập</a:t>
            </a:r>
            <a:r>
              <a:rPr sz="1600" spc="-15" dirty="0">
                <a:latin typeface="Times New Roman"/>
                <a:cs typeface="Times New Roman"/>
              </a:rPr>
              <a:t> </a:t>
            </a:r>
            <a:r>
              <a:rPr sz="1600" dirty="0">
                <a:latin typeface="Times New Roman"/>
                <a:cs typeface="Times New Roman"/>
              </a:rPr>
              <a:t>thành</a:t>
            </a:r>
            <a:r>
              <a:rPr sz="1600" spc="-50" dirty="0">
                <a:latin typeface="Times New Roman"/>
                <a:cs typeface="Times New Roman"/>
              </a:rPr>
              <a:t> </a:t>
            </a:r>
            <a:r>
              <a:rPr sz="1600" dirty="0">
                <a:latin typeface="Times New Roman"/>
                <a:cs typeface="Times New Roman"/>
              </a:rPr>
              <a:t>Tài</a:t>
            </a:r>
            <a:r>
              <a:rPr sz="1600" spc="-25" dirty="0">
                <a:latin typeface="Times New Roman"/>
                <a:cs typeface="Times New Roman"/>
              </a:rPr>
              <a:t> </a:t>
            </a:r>
            <a:r>
              <a:rPr sz="1600" dirty="0">
                <a:latin typeface="Times New Roman"/>
                <a:cs typeface="Times New Roman"/>
              </a:rPr>
              <a:t>liệu</a:t>
            </a:r>
            <a:r>
              <a:rPr sz="1600" spc="-15" dirty="0">
                <a:latin typeface="Times New Roman"/>
                <a:cs typeface="Times New Roman"/>
              </a:rPr>
              <a:t> </a:t>
            </a:r>
            <a:r>
              <a:rPr sz="1600" dirty="0">
                <a:latin typeface="Times New Roman"/>
                <a:cs typeface="Times New Roman"/>
              </a:rPr>
              <a:t>và</a:t>
            </a:r>
            <a:r>
              <a:rPr sz="1600" spc="-20" dirty="0">
                <a:latin typeface="Times New Roman"/>
                <a:cs typeface="Times New Roman"/>
              </a:rPr>
              <a:t> </a:t>
            </a:r>
            <a:r>
              <a:rPr sz="1600" dirty="0">
                <a:latin typeface="Times New Roman"/>
                <a:cs typeface="Times New Roman"/>
              </a:rPr>
              <a:t>lưu</a:t>
            </a:r>
            <a:r>
              <a:rPr sz="1600" spc="-25" dirty="0">
                <a:latin typeface="Times New Roman"/>
                <a:cs typeface="Times New Roman"/>
              </a:rPr>
              <a:t> </a:t>
            </a:r>
            <a:r>
              <a:rPr sz="1600" spc="-20" dirty="0">
                <a:latin typeface="Times New Roman"/>
                <a:cs typeface="Times New Roman"/>
              </a:rPr>
              <a:t>trữ.</a:t>
            </a:r>
            <a:endParaRPr sz="1600">
              <a:latin typeface="Times New Roman"/>
              <a:cs typeface="Times New Roman"/>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751" y="0"/>
            <a:ext cx="9122248" cy="6857998"/>
          </a:xfrm>
          <a:prstGeom prst="rect">
            <a:avLst/>
          </a:prstGeom>
        </p:spPr>
      </p:pic>
      <p:sp>
        <p:nvSpPr>
          <p:cNvPr id="3" name="object 3"/>
          <p:cNvSpPr txBox="1">
            <a:spLocks noGrp="1"/>
          </p:cNvSpPr>
          <p:nvPr>
            <p:ph type="title"/>
          </p:nvPr>
        </p:nvSpPr>
        <p:spPr>
          <a:xfrm>
            <a:off x="2471422" y="238500"/>
            <a:ext cx="383921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7.3.7</a:t>
            </a:r>
            <a:r>
              <a:rPr sz="1800" spc="30" dirty="0">
                <a:solidFill>
                  <a:srgbClr val="000000"/>
                </a:solidFill>
                <a:latin typeface="Times New Roman"/>
                <a:cs typeface="Times New Roman"/>
              </a:rPr>
              <a:t>  </a:t>
            </a:r>
            <a:r>
              <a:rPr sz="1800" spc="10" dirty="0">
                <a:solidFill>
                  <a:srgbClr val="000000"/>
                </a:solidFill>
              </a:rPr>
              <a:t>设计与开发确认 </a:t>
            </a:r>
            <a:r>
              <a:rPr sz="1800" spc="-10" dirty="0">
                <a:solidFill>
                  <a:srgbClr val="000000"/>
                </a:solidFill>
              </a:rPr>
              <a:t>(Validation)</a:t>
            </a:r>
            <a:endParaRPr sz="1800">
              <a:latin typeface="Times New Roman"/>
              <a:cs typeface="Times New Roman"/>
            </a:endParaRPr>
          </a:p>
        </p:txBody>
      </p:sp>
      <p:sp>
        <p:nvSpPr>
          <p:cNvPr id="4" name="object 4"/>
          <p:cNvSpPr txBox="1"/>
          <p:nvPr/>
        </p:nvSpPr>
        <p:spPr>
          <a:xfrm>
            <a:off x="2471422" y="509772"/>
            <a:ext cx="4876800"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Times New Roman"/>
                <a:cs typeface="Times New Roman"/>
              </a:rPr>
              <a:t>7.3.7</a:t>
            </a:r>
            <a:r>
              <a:rPr sz="1800" spc="-35" dirty="0">
                <a:latin typeface="Times New Roman"/>
                <a:cs typeface="Times New Roman"/>
              </a:rPr>
              <a:t> </a:t>
            </a:r>
            <a:r>
              <a:rPr sz="1800" b="1" dirty="0">
                <a:latin typeface="Times New Roman"/>
                <a:cs typeface="Times New Roman"/>
              </a:rPr>
              <a:t>Xác</a:t>
            </a:r>
            <a:r>
              <a:rPr sz="1800" spc="-20" dirty="0">
                <a:latin typeface="Times New Roman"/>
                <a:cs typeface="Times New Roman"/>
              </a:rPr>
              <a:t> </a:t>
            </a:r>
            <a:r>
              <a:rPr sz="1800" b="1" dirty="0">
                <a:latin typeface="Times New Roman"/>
                <a:cs typeface="Times New Roman"/>
              </a:rPr>
              <a:t>nhận</a:t>
            </a:r>
            <a:r>
              <a:rPr sz="1800" b="1" spc="-35" dirty="0">
                <a:latin typeface="Times New Roman"/>
                <a:cs typeface="Times New Roman"/>
              </a:rPr>
              <a:t> </a:t>
            </a:r>
            <a:r>
              <a:rPr sz="1800" b="1" dirty="0">
                <a:latin typeface="Times New Roman"/>
                <a:cs typeface="Times New Roman"/>
              </a:rPr>
              <a:t>Thiết</a:t>
            </a:r>
            <a:r>
              <a:rPr sz="1800" b="1" spc="-15" dirty="0">
                <a:latin typeface="Times New Roman"/>
                <a:cs typeface="Times New Roman"/>
              </a:rPr>
              <a:t> </a:t>
            </a:r>
            <a:r>
              <a:rPr sz="1800" b="1" dirty="0">
                <a:latin typeface="Times New Roman"/>
                <a:cs typeface="Times New Roman"/>
              </a:rPr>
              <a:t>kế</a:t>
            </a:r>
            <a:r>
              <a:rPr sz="1800" b="1" spc="-15" dirty="0">
                <a:latin typeface="Times New Roman"/>
                <a:cs typeface="Times New Roman"/>
              </a:rPr>
              <a:t> </a:t>
            </a:r>
            <a:r>
              <a:rPr sz="1800" b="1" dirty="0">
                <a:latin typeface="Times New Roman"/>
                <a:cs typeface="Times New Roman"/>
              </a:rPr>
              <a:t>và</a:t>
            </a:r>
            <a:r>
              <a:rPr sz="1800" spc="-5" dirty="0">
                <a:latin typeface="Times New Roman"/>
                <a:cs typeface="Times New Roman"/>
              </a:rPr>
              <a:t> </a:t>
            </a:r>
            <a:r>
              <a:rPr sz="1800" b="1" dirty="0">
                <a:latin typeface="Times New Roman"/>
                <a:cs typeface="Times New Roman"/>
              </a:rPr>
              <a:t>Phát</a:t>
            </a:r>
            <a:r>
              <a:rPr sz="1800" spc="-15" dirty="0">
                <a:latin typeface="Times New Roman"/>
                <a:cs typeface="Times New Roman"/>
              </a:rPr>
              <a:t> </a:t>
            </a:r>
            <a:r>
              <a:rPr sz="1800" b="1" dirty="0">
                <a:latin typeface="Times New Roman"/>
                <a:cs typeface="Times New Roman"/>
              </a:rPr>
              <a:t>triển</a:t>
            </a:r>
            <a:r>
              <a:rPr sz="1800" b="1" spc="-10" dirty="0">
                <a:latin typeface="Times New Roman"/>
                <a:cs typeface="Times New Roman"/>
              </a:rPr>
              <a:t> (Validation)</a:t>
            </a:r>
            <a:endParaRPr sz="1800">
              <a:latin typeface="Times New Roman"/>
              <a:cs typeface="Times New Roman"/>
            </a:endParaRPr>
          </a:p>
        </p:txBody>
      </p:sp>
      <p:sp>
        <p:nvSpPr>
          <p:cNvPr id="5" name="object 5"/>
          <p:cNvSpPr txBox="1"/>
          <p:nvPr/>
        </p:nvSpPr>
        <p:spPr>
          <a:xfrm>
            <a:off x="1150112" y="1873754"/>
            <a:ext cx="5276850" cy="2809875"/>
          </a:xfrm>
          <a:prstGeom prst="rect">
            <a:avLst/>
          </a:prstGeom>
        </p:spPr>
        <p:txBody>
          <a:bodyPr vert="horz" wrap="square" lIns="0" tIns="12065" rIns="0" bIns="0" rtlCol="0">
            <a:spAutoFit/>
          </a:bodyPr>
          <a:lstStyle/>
          <a:p>
            <a:pPr marL="93345">
              <a:lnSpc>
                <a:spcPts val="1895"/>
              </a:lnSpc>
              <a:spcBef>
                <a:spcPts val="95"/>
              </a:spcBef>
            </a:pPr>
            <a:r>
              <a:rPr sz="1600" spc="-30" dirty="0">
                <a:solidFill>
                  <a:srgbClr val="FF0000"/>
                </a:solidFill>
                <a:latin typeface="SimSun"/>
                <a:cs typeface="SimSun"/>
              </a:rPr>
              <a:t>在客户使用产品之前，设计开发确认应完成</a:t>
            </a:r>
            <a:endParaRPr sz="1600">
              <a:latin typeface="SimSun"/>
              <a:cs typeface="SimSun"/>
            </a:endParaRPr>
          </a:p>
          <a:p>
            <a:pPr marL="70485">
              <a:lnSpc>
                <a:spcPts val="1889"/>
              </a:lnSpc>
            </a:pPr>
            <a:r>
              <a:rPr sz="1600" dirty="0">
                <a:solidFill>
                  <a:srgbClr val="FF0000"/>
                </a:solidFill>
                <a:latin typeface="Times New Roman"/>
                <a:cs typeface="Times New Roman"/>
              </a:rPr>
              <a:t>Cần</a:t>
            </a:r>
            <a:r>
              <a:rPr sz="1600" spc="-35" dirty="0">
                <a:solidFill>
                  <a:srgbClr val="FF0000"/>
                </a:solidFill>
                <a:latin typeface="Times New Roman"/>
                <a:cs typeface="Times New Roman"/>
              </a:rPr>
              <a:t> </a:t>
            </a:r>
            <a:r>
              <a:rPr sz="1600" dirty="0">
                <a:solidFill>
                  <a:srgbClr val="FF0000"/>
                </a:solidFill>
                <a:latin typeface="Times New Roman"/>
                <a:cs typeface="Times New Roman"/>
              </a:rPr>
              <a:t>hoàn</a:t>
            </a:r>
            <a:r>
              <a:rPr sz="1600" spc="-35" dirty="0">
                <a:solidFill>
                  <a:srgbClr val="FF0000"/>
                </a:solidFill>
                <a:latin typeface="Times New Roman"/>
                <a:cs typeface="Times New Roman"/>
              </a:rPr>
              <a:t> </a:t>
            </a:r>
            <a:r>
              <a:rPr sz="1600" dirty="0">
                <a:solidFill>
                  <a:srgbClr val="FF0000"/>
                </a:solidFill>
                <a:latin typeface="Times New Roman"/>
                <a:cs typeface="Times New Roman"/>
              </a:rPr>
              <a:t>thành</a:t>
            </a:r>
            <a:r>
              <a:rPr sz="1600" spc="-30" dirty="0">
                <a:solidFill>
                  <a:srgbClr val="FF0000"/>
                </a:solidFill>
                <a:latin typeface="Times New Roman"/>
                <a:cs typeface="Times New Roman"/>
              </a:rPr>
              <a:t> </a:t>
            </a:r>
            <a:r>
              <a:rPr sz="1600" dirty="0">
                <a:solidFill>
                  <a:srgbClr val="FF0000"/>
                </a:solidFill>
                <a:latin typeface="Times New Roman"/>
                <a:cs typeface="Times New Roman"/>
              </a:rPr>
              <a:t>xác</a:t>
            </a:r>
            <a:r>
              <a:rPr sz="1600" spc="-30" dirty="0">
                <a:solidFill>
                  <a:srgbClr val="FF0000"/>
                </a:solidFill>
                <a:latin typeface="Times New Roman"/>
                <a:cs typeface="Times New Roman"/>
              </a:rPr>
              <a:t> </a:t>
            </a:r>
            <a:r>
              <a:rPr sz="1600" dirty="0">
                <a:solidFill>
                  <a:srgbClr val="FF0000"/>
                </a:solidFill>
                <a:latin typeface="Times New Roman"/>
                <a:cs typeface="Times New Roman"/>
              </a:rPr>
              <a:t>nhận</a:t>
            </a:r>
            <a:r>
              <a:rPr sz="1600" spc="-35" dirty="0">
                <a:solidFill>
                  <a:srgbClr val="FF0000"/>
                </a:solidFill>
                <a:latin typeface="Times New Roman"/>
                <a:cs typeface="Times New Roman"/>
              </a:rPr>
              <a:t> </a:t>
            </a:r>
            <a:r>
              <a:rPr sz="1600" dirty="0">
                <a:solidFill>
                  <a:srgbClr val="FF0000"/>
                </a:solidFill>
                <a:latin typeface="Times New Roman"/>
                <a:cs typeface="Times New Roman"/>
              </a:rPr>
              <a:t>thiết</a:t>
            </a:r>
            <a:r>
              <a:rPr sz="1600" spc="-25" dirty="0">
                <a:solidFill>
                  <a:srgbClr val="FF0000"/>
                </a:solidFill>
                <a:latin typeface="Times New Roman"/>
                <a:cs typeface="Times New Roman"/>
              </a:rPr>
              <a:t> </a:t>
            </a:r>
            <a:r>
              <a:rPr sz="1600" dirty="0">
                <a:solidFill>
                  <a:srgbClr val="FF0000"/>
                </a:solidFill>
                <a:latin typeface="Times New Roman"/>
                <a:cs typeface="Times New Roman"/>
              </a:rPr>
              <a:t>kế</a:t>
            </a:r>
            <a:r>
              <a:rPr sz="1600" spc="-30" dirty="0">
                <a:solidFill>
                  <a:srgbClr val="FF0000"/>
                </a:solidFill>
                <a:latin typeface="Times New Roman"/>
                <a:cs typeface="Times New Roman"/>
              </a:rPr>
              <a:t> </a:t>
            </a:r>
            <a:r>
              <a:rPr sz="1600" dirty="0">
                <a:solidFill>
                  <a:srgbClr val="FF0000"/>
                </a:solidFill>
                <a:latin typeface="Times New Roman"/>
                <a:cs typeface="Times New Roman"/>
              </a:rPr>
              <a:t>và</a:t>
            </a:r>
            <a:r>
              <a:rPr sz="1600" spc="-35" dirty="0">
                <a:solidFill>
                  <a:srgbClr val="FF0000"/>
                </a:solidFill>
                <a:latin typeface="Times New Roman"/>
                <a:cs typeface="Times New Roman"/>
              </a:rPr>
              <a:t> </a:t>
            </a:r>
            <a:r>
              <a:rPr sz="1600" dirty="0">
                <a:solidFill>
                  <a:srgbClr val="FF0000"/>
                </a:solidFill>
                <a:latin typeface="Times New Roman"/>
                <a:cs typeface="Times New Roman"/>
              </a:rPr>
              <a:t>phát</a:t>
            </a:r>
            <a:r>
              <a:rPr sz="1600" spc="-30" dirty="0">
                <a:solidFill>
                  <a:srgbClr val="FF0000"/>
                </a:solidFill>
                <a:latin typeface="Times New Roman"/>
                <a:cs typeface="Times New Roman"/>
              </a:rPr>
              <a:t> </a:t>
            </a:r>
            <a:r>
              <a:rPr sz="1600" dirty="0">
                <a:solidFill>
                  <a:srgbClr val="FF0000"/>
                </a:solidFill>
                <a:latin typeface="Times New Roman"/>
                <a:cs typeface="Times New Roman"/>
              </a:rPr>
              <a:t>triển</a:t>
            </a:r>
            <a:r>
              <a:rPr sz="1600" spc="-10" dirty="0">
                <a:solidFill>
                  <a:srgbClr val="FF0000"/>
                </a:solidFill>
                <a:latin typeface="Times New Roman"/>
                <a:cs typeface="Times New Roman"/>
              </a:rPr>
              <a:t> </a:t>
            </a:r>
            <a:r>
              <a:rPr sz="1600" dirty="0">
                <a:solidFill>
                  <a:srgbClr val="FF0000"/>
                </a:solidFill>
                <a:latin typeface="Times New Roman"/>
                <a:cs typeface="Times New Roman"/>
              </a:rPr>
              <a:t>trước</a:t>
            </a:r>
            <a:r>
              <a:rPr sz="1600" spc="-5" dirty="0">
                <a:solidFill>
                  <a:srgbClr val="FF0000"/>
                </a:solidFill>
                <a:latin typeface="Times New Roman"/>
                <a:cs typeface="Times New Roman"/>
              </a:rPr>
              <a:t> </a:t>
            </a:r>
            <a:r>
              <a:rPr sz="1600" spc="-25" dirty="0">
                <a:solidFill>
                  <a:srgbClr val="FF0000"/>
                </a:solidFill>
                <a:latin typeface="Times New Roman"/>
                <a:cs typeface="Times New Roman"/>
              </a:rPr>
              <a:t>khi</a:t>
            </a:r>
            <a:endParaRPr sz="1600">
              <a:latin typeface="Times New Roman"/>
              <a:cs typeface="Times New Roman"/>
            </a:endParaRPr>
          </a:p>
          <a:p>
            <a:pPr marL="62865">
              <a:lnSpc>
                <a:spcPts val="1914"/>
              </a:lnSpc>
            </a:pPr>
            <a:r>
              <a:rPr sz="1600" dirty="0">
                <a:solidFill>
                  <a:srgbClr val="FF0000"/>
                </a:solidFill>
                <a:latin typeface="Times New Roman"/>
                <a:cs typeface="Times New Roman"/>
              </a:rPr>
              <a:t>khách</a:t>
            </a:r>
            <a:r>
              <a:rPr sz="1600" spc="-35" dirty="0">
                <a:solidFill>
                  <a:srgbClr val="FF0000"/>
                </a:solidFill>
                <a:latin typeface="Times New Roman"/>
                <a:cs typeface="Times New Roman"/>
              </a:rPr>
              <a:t> </a:t>
            </a:r>
            <a:r>
              <a:rPr sz="1600" dirty="0">
                <a:solidFill>
                  <a:srgbClr val="FF0000"/>
                </a:solidFill>
                <a:latin typeface="Times New Roman"/>
                <a:cs typeface="Times New Roman"/>
              </a:rPr>
              <a:t>hàng</a:t>
            </a:r>
            <a:r>
              <a:rPr sz="1600" spc="-25" dirty="0">
                <a:solidFill>
                  <a:srgbClr val="FF0000"/>
                </a:solidFill>
                <a:latin typeface="Times New Roman"/>
                <a:cs typeface="Times New Roman"/>
              </a:rPr>
              <a:t> </a:t>
            </a:r>
            <a:r>
              <a:rPr sz="1600" dirty="0">
                <a:solidFill>
                  <a:srgbClr val="FF0000"/>
                </a:solidFill>
                <a:latin typeface="Times New Roman"/>
                <a:cs typeface="Times New Roman"/>
              </a:rPr>
              <a:t>sử</a:t>
            </a:r>
            <a:r>
              <a:rPr sz="1600" spc="-30" dirty="0">
                <a:solidFill>
                  <a:srgbClr val="FF0000"/>
                </a:solidFill>
                <a:latin typeface="Times New Roman"/>
                <a:cs typeface="Times New Roman"/>
              </a:rPr>
              <a:t> </a:t>
            </a:r>
            <a:r>
              <a:rPr sz="1600" dirty="0">
                <a:solidFill>
                  <a:srgbClr val="FF0000"/>
                </a:solidFill>
                <a:latin typeface="Times New Roman"/>
                <a:cs typeface="Times New Roman"/>
              </a:rPr>
              <a:t>dụng</a:t>
            </a:r>
            <a:r>
              <a:rPr sz="1600" spc="-40" dirty="0">
                <a:solidFill>
                  <a:srgbClr val="FF0000"/>
                </a:solidFill>
                <a:latin typeface="Times New Roman"/>
                <a:cs typeface="Times New Roman"/>
              </a:rPr>
              <a:t> </a:t>
            </a:r>
            <a:r>
              <a:rPr sz="1600" dirty="0">
                <a:solidFill>
                  <a:srgbClr val="FF0000"/>
                </a:solidFill>
                <a:latin typeface="Times New Roman"/>
                <a:cs typeface="Times New Roman"/>
              </a:rPr>
              <a:t>sản</a:t>
            </a:r>
            <a:r>
              <a:rPr sz="1600" spc="-15" dirty="0">
                <a:solidFill>
                  <a:srgbClr val="FF0000"/>
                </a:solidFill>
                <a:latin typeface="Times New Roman"/>
                <a:cs typeface="Times New Roman"/>
              </a:rPr>
              <a:t> </a:t>
            </a:r>
            <a:r>
              <a:rPr sz="1600" spc="-20" dirty="0">
                <a:solidFill>
                  <a:srgbClr val="FF0000"/>
                </a:solidFill>
                <a:latin typeface="Times New Roman"/>
                <a:cs typeface="Times New Roman"/>
              </a:rPr>
              <a:t>phẩm</a:t>
            </a:r>
            <a:endParaRPr sz="1600">
              <a:latin typeface="Times New Roman"/>
              <a:cs typeface="Times New Roman"/>
            </a:endParaRPr>
          </a:p>
          <a:p>
            <a:pPr>
              <a:lnSpc>
                <a:spcPct val="100000"/>
              </a:lnSpc>
              <a:spcBef>
                <a:spcPts val="570"/>
              </a:spcBef>
            </a:pPr>
            <a:endParaRPr sz="1600">
              <a:latin typeface="Times New Roman"/>
              <a:cs typeface="Times New Roman"/>
            </a:endParaRPr>
          </a:p>
          <a:p>
            <a:pPr marL="93345">
              <a:lnSpc>
                <a:spcPts val="1895"/>
              </a:lnSpc>
            </a:pPr>
            <a:r>
              <a:rPr sz="1600" spc="-30" dirty="0">
                <a:latin typeface="SimSun"/>
                <a:cs typeface="SimSun"/>
              </a:rPr>
              <a:t>临床评估和临床调查应符合法规要求</a:t>
            </a:r>
            <a:endParaRPr sz="1600">
              <a:latin typeface="SimSun"/>
              <a:cs typeface="SimSun"/>
            </a:endParaRPr>
          </a:p>
          <a:p>
            <a:pPr marL="70485">
              <a:lnSpc>
                <a:spcPts val="1889"/>
              </a:lnSpc>
            </a:pPr>
            <a:r>
              <a:rPr sz="1600" dirty="0">
                <a:latin typeface="Times New Roman"/>
                <a:cs typeface="Times New Roman"/>
              </a:rPr>
              <a:t>Đánh</a:t>
            </a:r>
            <a:r>
              <a:rPr sz="1600" spc="-25" dirty="0">
                <a:latin typeface="Times New Roman"/>
                <a:cs typeface="Times New Roman"/>
              </a:rPr>
              <a:t> </a:t>
            </a:r>
            <a:r>
              <a:rPr sz="1600" dirty="0">
                <a:latin typeface="Times New Roman"/>
                <a:cs typeface="Times New Roman"/>
              </a:rPr>
              <a:t>giá</a:t>
            </a:r>
            <a:r>
              <a:rPr sz="1600" spc="-20" dirty="0">
                <a:latin typeface="Times New Roman"/>
                <a:cs typeface="Times New Roman"/>
              </a:rPr>
              <a:t> </a:t>
            </a:r>
            <a:r>
              <a:rPr sz="1600" dirty="0">
                <a:latin typeface="Times New Roman"/>
                <a:cs typeface="Times New Roman"/>
              </a:rPr>
              <a:t>lâm</a:t>
            </a:r>
            <a:r>
              <a:rPr sz="1600" spc="-20" dirty="0">
                <a:latin typeface="Times New Roman"/>
                <a:cs typeface="Times New Roman"/>
              </a:rPr>
              <a:t> </a:t>
            </a:r>
            <a:r>
              <a:rPr sz="1600" dirty="0">
                <a:latin typeface="Times New Roman"/>
                <a:cs typeface="Times New Roman"/>
              </a:rPr>
              <a:t>sàng</a:t>
            </a:r>
            <a:r>
              <a:rPr sz="1600" spc="-25" dirty="0">
                <a:latin typeface="Times New Roman"/>
                <a:cs typeface="Times New Roman"/>
              </a:rPr>
              <a:t> </a:t>
            </a:r>
            <a:r>
              <a:rPr sz="1600" dirty="0">
                <a:latin typeface="Times New Roman"/>
                <a:cs typeface="Times New Roman"/>
              </a:rPr>
              <a:t>và</a:t>
            </a:r>
            <a:r>
              <a:rPr sz="1600" spc="-20" dirty="0">
                <a:latin typeface="Times New Roman"/>
                <a:cs typeface="Times New Roman"/>
              </a:rPr>
              <a:t> </a:t>
            </a:r>
            <a:r>
              <a:rPr sz="1600" dirty="0">
                <a:latin typeface="Times New Roman"/>
                <a:cs typeface="Times New Roman"/>
              </a:rPr>
              <a:t>điều</a:t>
            </a:r>
            <a:r>
              <a:rPr sz="1600" spc="-25" dirty="0">
                <a:latin typeface="Times New Roman"/>
                <a:cs typeface="Times New Roman"/>
              </a:rPr>
              <a:t> </a:t>
            </a:r>
            <a:r>
              <a:rPr sz="1600" dirty="0">
                <a:latin typeface="Times New Roman"/>
                <a:cs typeface="Times New Roman"/>
              </a:rPr>
              <a:t>tra</a:t>
            </a:r>
            <a:r>
              <a:rPr sz="1600" spc="-10" dirty="0">
                <a:latin typeface="Times New Roman"/>
                <a:cs typeface="Times New Roman"/>
              </a:rPr>
              <a:t> </a:t>
            </a:r>
            <a:r>
              <a:rPr sz="1600" dirty="0">
                <a:latin typeface="Times New Roman"/>
                <a:cs typeface="Times New Roman"/>
              </a:rPr>
              <a:t>lâm</a:t>
            </a:r>
            <a:r>
              <a:rPr sz="1600" spc="-5" dirty="0">
                <a:latin typeface="Times New Roman"/>
                <a:cs typeface="Times New Roman"/>
              </a:rPr>
              <a:t> </a:t>
            </a:r>
            <a:r>
              <a:rPr sz="1600" dirty="0">
                <a:latin typeface="Times New Roman"/>
                <a:cs typeface="Times New Roman"/>
              </a:rPr>
              <a:t>sàng</a:t>
            </a:r>
            <a:r>
              <a:rPr sz="1600" spc="-25" dirty="0">
                <a:latin typeface="Times New Roman"/>
                <a:cs typeface="Times New Roman"/>
              </a:rPr>
              <a:t> </a:t>
            </a:r>
            <a:r>
              <a:rPr sz="1600" dirty="0">
                <a:latin typeface="Times New Roman"/>
                <a:cs typeface="Times New Roman"/>
              </a:rPr>
              <a:t>phải</a:t>
            </a:r>
            <a:r>
              <a:rPr sz="1600" spc="-30" dirty="0">
                <a:latin typeface="Times New Roman"/>
                <a:cs typeface="Times New Roman"/>
              </a:rPr>
              <a:t> </a:t>
            </a:r>
            <a:r>
              <a:rPr sz="1600" dirty="0">
                <a:latin typeface="Times New Roman"/>
                <a:cs typeface="Times New Roman"/>
              </a:rPr>
              <a:t>tuân</a:t>
            </a:r>
            <a:r>
              <a:rPr sz="1600" spc="-15" dirty="0">
                <a:latin typeface="Times New Roman"/>
                <a:cs typeface="Times New Roman"/>
              </a:rPr>
              <a:t> </a:t>
            </a:r>
            <a:r>
              <a:rPr sz="1600" dirty="0">
                <a:latin typeface="Times New Roman"/>
                <a:cs typeface="Times New Roman"/>
              </a:rPr>
              <a:t>thủ</a:t>
            </a:r>
            <a:r>
              <a:rPr sz="1600" spc="-25" dirty="0">
                <a:latin typeface="Times New Roman"/>
                <a:cs typeface="Times New Roman"/>
              </a:rPr>
              <a:t> các</a:t>
            </a:r>
            <a:endParaRPr sz="1600">
              <a:latin typeface="Times New Roman"/>
              <a:cs typeface="Times New Roman"/>
            </a:endParaRPr>
          </a:p>
          <a:p>
            <a:pPr marL="62865">
              <a:lnSpc>
                <a:spcPts val="1914"/>
              </a:lnSpc>
            </a:pPr>
            <a:r>
              <a:rPr sz="1600" dirty="0">
                <a:latin typeface="Times New Roman"/>
                <a:cs typeface="Times New Roman"/>
              </a:rPr>
              <a:t>yêu</a:t>
            </a:r>
            <a:r>
              <a:rPr sz="1600" spc="-25" dirty="0">
                <a:latin typeface="Times New Roman"/>
                <a:cs typeface="Times New Roman"/>
              </a:rPr>
              <a:t> </a:t>
            </a:r>
            <a:r>
              <a:rPr sz="1600" dirty="0">
                <a:latin typeface="Times New Roman"/>
                <a:cs typeface="Times New Roman"/>
              </a:rPr>
              <a:t>cầu</a:t>
            </a:r>
            <a:r>
              <a:rPr sz="1600" spc="-20" dirty="0">
                <a:latin typeface="Times New Roman"/>
                <a:cs typeface="Times New Roman"/>
              </a:rPr>
              <a:t> </a:t>
            </a:r>
            <a:r>
              <a:rPr sz="1600" dirty="0">
                <a:latin typeface="Times New Roman"/>
                <a:cs typeface="Times New Roman"/>
              </a:rPr>
              <a:t>theo</a:t>
            </a:r>
            <a:r>
              <a:rPr sz="1600" spc="-25" dirty="0">
                <a:latin typeface="Times New Roman"/>
                <a:cs typeface="Times New Roman"/>
              </a:rPr>
              <a:t> </a:t>
            </a:r>
            <a:r>
              <a:rPr sz="1600" dirty="0">
                <a:latin typeface="Times New Roman"/>
                <a:cs typeface="Times New Roman"/>
              </a:rPr>
              <a:t>quy</a:t>
            </a:r>
            <a:r>
              <a:rPr sz="1600" spc="-30" dirty="0">
                <a:latin typeface="Times New Roman"/>
                <a:cs typeface="Times New Roman"/>
              </a:rPr>
              <a:t> </a:t>
            </a:r>
            <a:r>
              <a:rPr sz="1600" spc="-10" dirty="0">
                <a:latin typeface="Times New Roman"/>
                <a:cs typeface="Times New Roman"/>
              </a:rPr>
              <a:t>định.</a:t>
            </a:r>
            <a:endParaRPr sz="1600">
              <a:latin typeface="Times New Roman"/>
              <a:cs typeface="Times New Roman"/>
            </a:endParaRPr>
          </a:p>
          <a:p>
            <a:pPr>
              <a:lnSpc>
                <a:spcPct val="100000"/>
              </a:lnSpc>
              <a:spcBef>
                <a:spcPts val="575"/>
              </a:spcBef>
            </a:pPr>
            <a:endParaRPr sz="1600">
              <a:latin typeface="Times New Roman"/>
              <a:cs typeface="Times New Roman"/>
            </a:endParaRPr>
          </a:p>
          <a:p>
            <a:pPr marL="93345">
              <a:lnSpc>
                <a:spcPts val="1895"/>
              </a:lnSpc>
            </a:pPr>
            <a:r>
              <a:rPr sz="1600" spc="-25" dirty="0">
                <a:latin typeface="SimSun"/>
                <a:cs typeface="SimSun"/>
              </a:rPr>
              <a:t>用于临床研究的器械不能被客户</a:t>
            </a:r>
            <a:r>
              <a:rPr sz="1600" spc="-10" dirty="0">
                <a:latin typeface="SimSun"/>
                <a:cs typeface="SimSun"/>
              </a:rPr>
              <a:t>(customer)</a:t>
            </a:r>
            <a:r>
              <a:rPr sz="1600" spc="-40" dirty="0">
                <a:latin typeface="SimSun"/>
                <a:cs typeface="SimSun"/>
              </a:rPr>
              <a:t>使用</a:t>
            </a:r>
            <a:endParaRPr sz="1600">
              <a:latin typeface="SimSun"/>
              <a:cs typeface="SimSun"/>
            </a:endParaRPr>
          </a:p>
          <a:p>
            <a:pPr marL="12700" marR="5080" indent="160020">
              <a:lnSpc>
                <a:spcPts val="1910"/>
              </a:lnSpc>
              <a:spcBef>
                <a:spcPts val="50"/>
              </a:spcBef>
            </a:pPr>
            <a:r>
              <a:rPr sz="1600" dirty="0">
                <a:latin typeface="Times New Roman"/>
                <a:cs typeface="Times New Roman"/>
              </a:rPr>
              <a:t>Khách</a:t>
            </a:r>
            <a:r>
              <a:rPr sz="1600" spc="-45" dirty="0">
                <a:latin typeface="Times New Roman"/>
                <a:cs typeface="Times New Roman"/>
              </a:rPr>
              <a:t> </a:t>
            </a:r>
            <a:r>
              <a:rPr sz="1600" dirty="0">
                <a:latin typeface="Times New Roman"/>
                <a:cs typeface="Times New Roman"/>
              </a:rPr>
              <a:t>hàng</a:t>
            </a:r>
            <a:r>
              <a:rPr sz="1600" spc="-35" dirty="0">
                <a:latin typeface="Times New Roman"/>
                <a:cs typeface="Times New Roman"/>
              </a:rPr>
              <a:t> </a:t>
            </a:r>
            <a:r>
              <a:rPr sz="1600" dirty="0">
                <a:latin typeface="Times New Roman"/>
                <a:cs typeface="Times New Roman"/>
              </a:rPr>
              <a:t>(customer)</a:t>
            </a:r>
            <a:r>
              <a:rPr sz="1600" spc="10" dirty="0">
                <a:latin typeface="Times New Roman"/>
                <a:cs typeface="Times New Roman"/>
              </a:rPr>
              <a:t> </a:t>
            </a:r>
            <a:r>
              <a:rPr sz="1600" dirty="0">
                <a:latin typeface="Times New Roman"/>
                <a:cs typeface="Times New Roman"/>
              </a:rPr>
              <a:t>không</a:t>
            </a:r>
            <a:r>
              <a:rPr sz="1600" spc="-50" dirty="0">
                <a:latin typeface="Times New Roman"/>
                <a:cs typeface="Times New Roman"/>
              </a:rPr>
              <a:t> </a:t>
            </a:r>
            <a:r>
              <a:rPr sz="1600" dirty="0">
                <a:latin typeface="Times New Roman"/>
                <a:cs typeface="Times New Roman"/>
              </a:rPr>
              <a:t>được</a:t>
            </a:r>
            <a:r>
              <a:rPr sz="1600" spc="-35" dirty="0">
                <a:latin typeface="Times New Roman"/>
                <a:cs typeface="Times New Roman"/>
              </a:rPr>
              <a:t> </a:t>
            </a:r>
            <a:r>
              <a:rPr sz="1600" dirty="0">
                <a:latin typeface="Times New Roman"/>
                <a:cs typeface="Times New Roman"/>
              </a:rPr>
              <a:t>phép</a:t>
            </a:r>
            <a:r>
              <a:rPr sz="1600" spc="-35" dirty="0">
                <a:latin typeface="Times New Roman"/>
                <a:cs typeface="Times New Roman"/>
              </a:rPr>
              <a:t> </a:t>
            </a:r>
            <a:r>
              <a:rPr sz="1600" dirty="0">
                <a:latin typeface="Times New Roman"/>
                <a:cs typeface="Times New Roman"/>
              </a:rPr>
              <a:t>sử</a:t>
            </a:r>
            <a:r>
              <a:rPr sz="1600" spc="-40" dirty="0">
                <a:latin typeface="Times New Roman"/>
                <a:cs typeface="Times New Roman"/>
              </a:rPr>
              <a:t> </a:t>
            </a:r>
            <a:r>
              <a:rPr sz="1600" dirty="0">
                <a:latin typeface="Times New Roman"/>
                <a:cs typeface="Times New Roman"/>
              </a:rPr>
              <a:t>dụng</a:t>
            </a:r>
            <a:r>
              <a:rPr sz="1600" spc="-50" dirty="0">
                <a:latin typeface="Times New Roman"/>
                <a:cs typeface="Times New Roman"/>
              </a:rPr>
              <a:t> </a:t>
            </a:r>
            <a:r>
              <a:rPr sz="1600" dirty="0">
                <a:latin typeface="Times New Roman"/>
                <a:cs typeface="Times New Roman"/>
              </a:rPr>
              <a:t>các</a:t>
            </a:r>
            <a:r>
              <a:rPr sz="1600" spc="-25" dirty="0">
                <a:latin typeface="Times New Roman"/>
                <a:cs typeface="Times New Roman"/>
              </a:rPr>
              <a:t> </a:t>
            </a:r>
            <a:r>
              <a:rPr sz="1600" dirty="0">
                <a:latin typeface="Times New Roman"/>
                <a:cs typeface="Times New Roman"/>
              </a:rPr>
              <a:t>dụng</a:t>
            </a:r>
            <a:r>
              <a:rPr sz="1600" spc="-50" dirty="0">
                <a:latin typeface="Times New Roman"/>
                <a:cs typeface="Times New Roman"/>
              </a:rPr>
              <a:t> </a:t>
            </a:r>
            <a:r>
              <a:rPr sz="1600" spc="-25" dirty="0">
                <a:latin typeface="Times New Roman"/>
                <a:cs typeface="Times New Roman"/>
              </a:rPr>
              <a:t>cụ </a:t>
            </a:r>
            <a:r>
              <a:rPr sz="1600" dirty="0">
                <a:latin typeface="Times New Roman"/>
                <a:cs typeface="Times New Roman"/>
              </a:rPr>
              <a:t>dùng</a:t>
            </a:r>
            <a:r>
              <a:rPr sz="1600" spc="-45" dirty="0">
                <a:latin typeface="Times New Roman"/>
                <a:cs typeface="Times New Roman"/>
              </a:rPr>
              <a:t> </a:t>
            </a:r>
            <a:r>
              <a:rPr sz="1600" dirty="0">
                <a:latin typeface="Times New Roman"/>
                <a:cs typeface="Times New Roman"/>
              </a:rPr>
              <a:t>cho</a:t>
            </a:r>
            <a:r>
              <a:rPr sz="1600" spc="-30" dirty="0">
                <a:latin typeface="Times New Roman"/>
                <a:cs typeface="Times New Roman"/>
              </a:rPr>
              <a:t> </a:t>
            </a:r>
            <a:r>
              <a:rPr sz="1600" dirty="0">
                <a:latin typeface="Times New Roman"/>
                <a:cs typeface="Times New Roman"/>
              </a:rPr>
              <a:t>nghiên</a:t>
            </a:r>
            <a:r>
              <a:rPr sz="1600" spc="-25" dirty="0">
                <a:latin typeface="Times New Roman"/>
                <a:cs typeface="Times New Roman"/>
              </a:rPr>
              <a:t> </a:t>
            </a:r>
            <a:r>
              <a:rPr sz="1600" dirty="0">
                <a:latin typeface="Times New Roman"/>
                <a:cs typeface="Times New Roman"/>
              </a:rPr>
              <a:t>cứu</a:t>
            </a:r>
            <a:r>
              <a:rPr sz="1600" spc="-35" dirty="0">
                <a:latin typeface="Times New Roman"/>
                <a:cs typeface="Times New Roman"/>
              </a:rPr>
              <a:t> </a:t>
            </a:r>
            <a:r>
              <a:rPr sz="1600" dirty="0">
                <a:latin typeface="Times New Roman"/>
                <a:cs typeface="Times New Roman"/>
              </a:rPr>
              <a:t>lâm</a:t>
            </a:r>
            <a:r>
              <a:rPr sz="1600" spc="-20" dirty="0">
                <a:latin typeface="Times New Roman"/>
                <a:cs typeface="Times New Roman"/>
              </a:rPr>
              <a:t> sàng</a:t>
            </a:r>
            <a:endParaRPr sz="1600">
              <a:latin typeface="Times New Roman"/>
              <a:cs typeface="Times New Roman"/>
            </a:endParaRPr>
          </a:p>
        </p:txBody>
      </p:sp>
      <p:pic>
        <p:nvPicPr>
          <p:cNvPr id="6" name="object 6"/>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2255267" y="256992"/>
            <a:ext cx="3839210"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7.3.7</a:t>
            </a:r>
            <a:r>
              <a:rPr sz="1800" spc="30" dirty="0">
                <a:solidFill>
                  <a:srgbClr val="000000"/>
                </a:solidFill>
                <a:latin typeface="Times New Roman"/>
                <a:cs typeface="Times New Roman"/>
              </a:rPr>
              <a:t>  </a:t>
            </a:r>
            <a:r>
              <a:rPr sz="1800" spc="5" dirty="0">
                <a:solidFill>
                  <a:srgbClr val="000000"/>
                </a:solidFill>
              </a:rPr>
              <a:t>设计与开发确认 </a:t>
            </a:r>
            <a:r>
              <a:rPr sz="1800" spc="-10" dirty="0">
                <a:solidFill>
                  <a:srgbClr val="000000"/>
                </a:solidFill>
              </a:rPr>
              <a:t>(Validation)</a:t>
            </a:r>
            <a:endParaRPr sz="1800">
              <a:latin typeface="Times New Roman"/>
              <a:cs typeface="Times New Roman"/>
            </a:endParaRPr>
          </a:p>
        </p:txBody>
      </p:sp>
      <p:sp>
        <p:nvSpPr>
          <p:cNvPr id="4" name="object 4"/>
          <p:cNvSpPr txBox="1"/>
          <p:nvPr/>
        </p:nvSpPr>
        <p:spPr>
          <a:xfrm>
            <a:off x="2255267" y="528950"/>
            <a:ext cx="4876800"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Times New Roman"/>
                <a:cs typeface="Times New Roman"/>
              </a:rPr>
              <a:t>7.3.7</a:t>
            </a:r>
            <a:r>
              <a:rPr sz="1800" spc="-35" dirty="0">
                <a:latin typeface="Times New Roman"/>
                <a:cs typeface="Times New Roman"/>
              </a:rPr>
              <a:t> </a:t>
            </a:r>
            <a:r>
              <a:rPr sz="1800" b="1" dirty="0">
                <a:latin typeface="Times New Roman"/>
                <a:cs typeface="Times New Roman"/>
              </a:rPr>
              <a:t>Xác</a:t>
            </a:r>
            <a:r>
              <a:rPr sz="1800" spc="-25" dirty="0">
                <a:latin typeface="Times New Roman"/>
                <a:cs typeface="Times New Roman"/>
              </a:rPr>
              <a:t> </a:t>
            </a:r>
            <a:r>
              <a:rPr sz="1800" b="1" dirty="0">
                <a:latin typeface="Times New Roman"/>
                <a:cs typeface="Times New Roman"/>
              </a:rPr>
              <a:t>nhận</a:t>
            </a:r>
            <a:r>
              <a:rPr sz="1800" b="1" spc="-35" dirty="0">
                <a:latin typeface="Times New Roman"/>
                <a:cs typeface="Times New Roman"/>
              </a:rPr>
              <a:t> </a:t>
            </a:r>
            <a:r>
              <a:rPr sz="1800" b="1" dirty="0">
                <a:latin typeface="Times New Roman"/>
                <a:cs typeface="Times New Roman"/>
              </a:rPr>
              <a:t>Thiết</a:t>
            </a:r>
            <a:r>
              <a:rPr sz="1800" b="1" spc="-10" dirty="0">
                <a:latin typeface="Times New Roman"/>
                <a:cs typeface="Times New Roman"/>
              </a:rPr>
              <a:t> </a:t>
            </a:r>
            <a:r>
              <a:rPr sz="1800" b="1" dirty="0">
                <a:latin typeface="Times New Roman"/>
                <a:cs typeface="Times New Roman"/>
              </a:rPr>
              <a:t>kế</a:t>
            </a:r>
            <a:r>
              <a:rPr sz="1800" b="1" spc="-15" dirty="0">
                <a:latin typeface="Times New Roman"/>
                <a:cs typeface="Times New Roman"/>
              </a:rPr>
              <a:t> </a:t>
            </a:r>
            <a:r>
              <a:rPr sz="1800" b="1" dirty="0">
                <a:latin typeface="Times New Roman"/>
                <a:cs typeface="Times New Roman"/>
              </a:rPr>
              <a:t>và</a:t>
            </a:r>
            <a:r>
              <a:rPr sz="1800" spc="-5" dirty="0">
                <a:latin typeface="Times New Roman"/>
                <a:cs typeface="Times New Roman"/>
              </a:rPr>
              <a:t> </a:t>
            </a:r>
            <a:r>
              <a:rPr sz="1800" b="1" dirty="0">
                <a:latin typeface="Times New Roman"/>
                <a:cs typeface="Times New Roman"/>
              </a:rPr>
              <a:t>Phát</a:t>
            </a:r>
            <a:r>
              <a:rPr sz="1800" spc="-20" dirty="0">
                <a:latin typeface="Times New Roman"/>
                <a:cs typeface="Times New Roman"/>
              </a:rPr>
              <a:t> </a:t>
            </a:r>
            <a:r>
              <a:rPr sz="1800" b="1" dirty="0">
                <a:latin typeface="Times New Roman"/>
                <a:cs typeface="Times New Roman"/>
              </a:rPr>
              <a:t>triển</a:t>
            </a:r>
            <a:r>
              <a:rPr sz="1800" b="1" spc="-10" dirty="0">
                <a:latin typeface="Times New Roman"/>
                <a:cs typeface="Times New Roman"/>
              </a:rPr>
              <a:t> (Validation)</a:t>
            </a:r>
            <a:endParaRPr sz="1800">
              <a:latin typeface="Times New Roman"/>
              <a:cs typeface="Times New Roman"/>
            </a:endParaRPr>
          </a:p>
        </p:txBody>
      </p:sp>
      <p:sp>
        <p:nvSpPr>
          <p:cNvPr id="5" name="object 5"/>
          <p:cNvSpPr txBox="1"/>
          <p:nvPr/>
        </p:nvSpPr>
        <p:spPr>
          <a:xfrm>
            <a:off x="546298" y="1441445"/>
            <a:ext cx="5007610" cy="3270885"/>
          </a:xfrm>
          <a:prstGeom prst="rect">
            <a:avLst/>
          </a:prstGeom>
        </p:spPr>
        <p:txBody>
          <a:bodyPr vert="horz" wrap="square" lIns="0" tIns="12065" rIns="0" bIns="0" rtlCol="0">
            <a:spAutoFit/>
          </a:bodyPr>
          <a:lstStyle/>
          <a:p>
            <a:pPr marL="12700">
              <a:lnSpc>
                <a:spcPts val="1864"/>
              </a:lnSpc>
              <a:spcBef>
                <a:spcPts val="95"/>
              </a:spcBef>
            </a:pPr>
            <a:r>
              <a:rPr sz="1600" spc="-35" dirty="0">
                <a:latin typeface="SimSun"/>
                <a:cs typeface="SimSun"/>
              </a:rPr>
              <a:t>临床评估</a:t>
            </a:r>
            <a:endParaRPr sz="1600">
              <a:latin typeface="SimSun"/>
              <a:cs typeface="SimSun"/>
            </a:endParaRPr>
          </a:p>
          <a:p>
            <a:pPr marL="12700">
              <a:lnSpc>
                <a:spcPts val="1864"/>
              </a:lnSpc>
            </a:pPr>
            <a:r>
              <a:rPr sz="1600" dirty="0">
                <a:latin typeface="Times New Roman"/>
                <a:cs typeface="Times New Roman"/>
              </a:rPr>
              <a:t>Đánh</a:t>
            </a:r>
            <a:r>
              <a:rPr sz="1600" spc="-30" dirty="0">
                <a:latin typeface="Times New Roman"/>
                <a:cs typeface="Times New Roman"/>
              </a:rPr>
              <a:t> </a:t>
            </a:r>
            <a:r>
              <a:rPr sz="1600" dirty="0">
                <a:latin typeface="Times New Roman"/>
                <a:cs typeface="Times New Roman"/>
              </a:rPr>
              <a:t>giá</a:t>
            </a:r>
            <a:r>
              <a:rPr sz="1600" spc="-20" dirty="0">
                <a:latin typeface="Times New Roman"/>
                <a:cs typeface="Times New Roman"/>
              </a:rPr>
              <a:t> </a:t>
            </a:r>
            <a:r>
              <a:rPr sz="1600" dirty="0">
                <a:latin typeface="Times New Roman"/>
                <a:cs typeface="Times New Roman"/>
              </a:rPr>
              <a:t>lâm</a:t>
            </a:r>
            <a:r>
              <a:rPr sz="1600" spc="-15" dirty="0">
                <a:latin typeface="Times New Roman"/>
                <a:cs typeface="Times New Roman"/>
              </a:rPr>
              <a:t> </a:t>
            </a:r>
            <a:r>
              <a:rPr sz="1600" spc="-20" dirty="0">
                <a:latin typeface="Times New Roman"/>
                <a:cs typeface="Times New Roman"/>
              </a:rPr>
              <a:t>sàng</a:t>
            </a:r>
            <a:endParaRPr sz="1600">
              <a:latin typeface="Times New Roman"/>
              <a:cs typeface="Times New Roman"/>
            </a:endParaRPr>
          </a:p>
          <a:p>
            <a:pPr marL="775970" marR="5080">
              <a:lnSpc>
                <a:spcPct val="107600"/>
              </a:lnSpc>
              <a:spcBef>
                <a:spcPts val="965"/>
              </a:spcBef>
            </a:pPr>
            <a:r>
              <a:rPr sz="1400" b="1" dirty="0">
                <a:latin typeface="Times New Roman"/>
                <a:cs typeface="Times New Roman"/>
              </a:rPr>
              <a:t>MEDDEV</a:t>
            </a:r>
            <a:r>
              <a:rPr sz="1400" spc="-25" dirty="0">
                <a:latin typeface="Times New Roman"/>
                <a:cs typeface="Times New Roman"/>
              </a:rPr>
              <a:t> </a:t>
            </a:r>
            <a:r>
              <a:rPr sz="1400" b="1" dirty="0">
                <a:latin typeface="Times New Roman"/>
                <a:cs typeface="Times New Roman"/>
              </a:rPr>
              <a:t>2.7.1</a:t>
            </a:r>
            <a:r>
              <a:rPr sz="1400" spc="-35" dirty="0">
                <a:latin typeface="Times New Roman"/>
                <a:cs typeface="Times New Roman"/>
              </a:rPr>
              <a:t> </a:t>
            </a:r>
            <a:r>
              <a:rPr sz="1400" b="1" dirty="0">
                <a:latin typeface="Times New Roman"/>
                <a:cs typeface="Times New Roman"/>
              </a:rPr>
              <a:t>Evaluation</a:t>
            </a:r>
            <a:r>
              <a:rPr sz="1400" spc="-60" dirty="0">
                <a:latin typeface="Times New Roman"/>
                <a:cs typeface="Times New Roman"/>
              </a:rPr>
              <a:t> </a:t>
            </a:r>
            <a:r>
              <a:rPr sz="1400" b="1" dirty="0">
                <a:latin typeface="Times New Roman"/>
                <a:cs typeface="Times New Roman"/>
              </a:rPr>
              <a:t>of</a:t>
            </a:r>
            <a:r>
              <a:rPr sz="1400" spc="-30" dirty="0">
                <a:latin typeface="Times New Roman"/>
                <a:cs typeface="Times New Roman"/>
              </a:rPr>
              <a:t> </a:t>
            </a:r>
            <a:r>
              <a:rPr sz="1400" b="1" dirty="0">
                <a:latin typeface="Times New Roman"/>
                <a:cs typeface="Times New Roman"/>
              </a:rPr>
              <a:t>Clinical</a:t>
            </a:r>
            <a:r>
              <a:rPr sz="1400" spc="-40" dirty="0">
                <a:latin typeface="Times New Roman"/>
                <a:cs typeface="Times New Roman"/>
              </a:rPr>
              <a:t> </a:t>
            </a:r>
            <a:r>
              <a:rPr sz="1400" b="1" dirty="0">
                <a:latin typeface="Times New Roman"/>
                <a:cs typeface="Times New Roman"/>
              </a:rPr>
              <a:t>Data</a:t>
            </a:r>
            <a:r>
              <a:rPr sz="1400" spc="-25" dirty="0">
                <a:latin typeface="Times New Roman"/>
                <a:cs typeface="Times New Roman"/>
              </a:rPr>
              <a:t> </a:t>
            </a:r>
            <a:r>
              <a:rPr sz="1400" b="1" spc="-10" dirty="0">
                <a:latin typeface="Times New Roman"/>
                <a:cs typeface="Times New Roman"/>
              </a:rPr>
              <a:t>Guideline</a:t>
            </a:r>
            <a:r>
              <a:rPr sz="1400" spc="-10" dirty="0">
                <a:latin typeface="Times New Roman"/>
                <a:cs typeface="Times New Roman"/>
              </a:rPr>
              <a:t> </a:t>
            </a:r>
            <a:r>
              <a:rPr sz="1400" b="1" dirty="0">
                <a:latin typeface="Times New Roman"/>
                <a:cs typeface="Times New Roman"/>
              </a:rPr>
              <a:t>MEDDEV</a:t>
            </a:r>
            <a:r>
              <a:rPr sz="1400" spc="-30" dirty="0">
                <a:latin typeface="Times New Roman"/>
                <a:cs typeface="Times New Roman"/>
              </a:rPr>
              <a:t> </a:t>
            </a:r>
            <a:r>
              <a:rPr sz="1400" b="1" dirty="0">
                <a:latin typeface="Times New Roman"/>
                <a:cs typeface="Times New Roman"/>
              </a:rPr>
              <a:t>2.7.1</a:t>
            </a:r>
            <a:r>
              <a:rPr sz="1400" spc="-35" dirty="0">
                <a:latin typeface="Times New Roman"/>
                <a:cs typeface="Times New Roman"/>
              </a:rPr>
              <a:t> </a:t>
            </a:r>
            <a:r>
              <a:rPr sz="1400" b="1" dirty="0">
                <a:latin typeface="Times New Roman"/>
                <a:cs typeface="Times New Roman"/>
              </a:rPr>
              <a:t>Hướng</a:t>
            </a:r>
            <a:r>
              <a:rPr sz="1400" b="1" spc="-35" dirty="0">
                <a:latin typeface="Times New Roman"/>
                <a:cs typeface="Times New Roman"/>
              </a:rPr>
              <a:t> </a:t>
            </a:r>
            <a:r>
              <a:rPr sz="1400" b="1" dirty="0">
                <a:latin typeface="Times New Roman"/>
                <a:cs typeface="Times New Roman"/>
              </a:rPr>
              <a:t>dẫn</a:t>
            </a:r>
            <a:r>
              <a:rPr sz="1400" b="1" spc="-25" dirty="0">
                <a:latin typeface="Times New Roman"/>
                <a:cs typeface="Times New Roman"/>
              </a:rPr>
              <a:t> </a:t>
            </a:r>
            <a:r>
              <a:rPr sz="1400" b="1" dirty="0">
                <a:latin typeface="Times New Roman"/>
                <a:cs typeface="Times New Roman"/>
              </a:rPr>
              <a:t>Đánh</a:t>
            </a:r>
            <a:r>
              <a:rPr sz="1400" b="1" spc="-35" dirty="0">
                <a:latin typeface="Times New Roman"/>
                <a:cs typeface="Times New Roman"/>
              </a:rPr>
              <a:t> </a:t>
            </a:r>
            <a:r>
              <a:rPr sz="1400" b="1" dirty="0">
                <a:latin typeface="Times New Roman"/>
                <a:cs typeface="Times New Roman"/>
              </a:rPr>
              <a:t>giá</a:t>
            </a:r>
            <a:r>
              <a:rPr sz="1400" spc="-30" dirty="0">
                <a:latin typeface="Times New Roman"/>
                <a:cs typeface="Times New Roman"/>
              </a:rPr>
              <a:t> </a:t>
            </a:r>
            <a:r>
              <a:rPr sz="1400" b="1" dirty="0">
                <a:latin typeface="Times New Roman"/>
                <a:cs typeface="Times New Roman"/>
              </a:rPr>
              <a:t>Dữ</a:t>
            </a:r>
            <a:r>
              <a:rPr sz="1400" b="1" spc="-5" dirty="0">
                <a:latin typeface="Times New Roman"/>
                <a:cs typeface="Times New Roman"/>
              </a:rPr>
              <a:t> </a:t>
            </a:r>
            <a:r>
              <a:rPr sz="1400" b="1" dirty="0">
                <a:latin typeface="Times New Roman"/>
                <a:cs typeface="Times New Roman"/>
              </a:rPr>
              <a:t>liệu</a:t>
            </a:r>
            <a:r>
              <a:rPr sz="1400" b="1" spc="-40" dirty="0">
                <a:latin typeface="Times New Roman"/>
                <a:cs typeface="Times New Roman"/>
              </a:rPr>
              <a:t> </a:t>
            </a:r>
            <a:r>
              <a:rPr sz="1400" b="1" dirty="0">
                <a:latin typeface="Times New Roman"/>
                <a:cs typeface="Times New Roman"/>
              </a:rPr>
              <a:t>Lâm</a:t>
            </a:r>
            <a:r>
              <a:rPr sz="1400" spc="-20" dirty="0">
                <a:latin typeface="Times New Roman"/>
                <a:cs typeface="Times New Roman"/>
              </a:rPr>
              <a:t> </a:t>
            </a:r>
            <a:r>
              <a:rPr sz="1400" b="1" spc="-20" dirty="0">
                <a:latin typeface="Times New Roman"/>
                <a:cs typeface="Times New Roman"/>
              </a:rPr>
              <a:t>sàng</a:t>
            </a:r>
            <a:r>
              <a:rPr sz="1400" spc="-20" dirty="0">
                <a:latin typeface="Times New Roman"/>
                <a:cs typeface="Times New Roman"/>
              </a:rPr>
              <a:t> </a:t>
            </a:r>
            <a:r>
              <a:rPr sz="1400" b="1" spc="-10" dirty="0">
                <a:latin typeface="Times New Roman"/>
                <a:cs typeface="Times New Roman"/>
              </a:rPr>
              <a:t>NB-</a:t>
            </a:r>
            <a:r>
              <a:rPr sz="1400" b="1" dirty="0">
                <a:latin typeface="Times New Roman"/>
                <a:cs typeface="Times New Roman"/>
              </a:rPr>
              <a:t>MED</a:t>
            </a:r>
            <a:r>
              <a:rPr sz="1400" spc="-5" dirty="0">
                <a:latin typeface="Times New Roman"/>
                <a:cs typeface="Times New Roman"/>
              </a:rPr>
              <a:t> </a:t>
            </a:r>
            <a:r>
              <a:rPr sz="1400" b="1" dirty="0">
                <a:latin typeface="Times New Roman"/>
                <a:cs typeface="Times New Roman"/>
              </a:rPr>
              <a:t>2.7/Rec</a:t>
            </a:r>
            <a:r>
              <a:rPr sz="1400" spc="-20" dirty="0">
                <a:latin typeface="Times New Roman"/>
                <a:cs typeface="Times New Roman"/>
              </a:rPr>
              <a:t> </a:t>
            </a:r>
            <a:r>
              <a:rPr sz="1400" b="1" dirty="0">
                <a:latin typeface="Times New Roman"/>
                <a:cs typeface="Times New Roman"/>
              </a:rPr>
              <a:t>3</a:t>
            </a:r>
            <a:r>
              <a:rPr sz="1400" spc="-20" dirty="0">
                <a:latin typeface="Times New Roman"/>
                <a:cs typeface="Times New Roman"/>
              </a:rPr>
              <a:t> </a:t>
            </a:r>
            <a:r>
              <a:rPr sz="1400" b="1" dirty="0">
                <a:latin typeface="Times New Roman"/>
                <a:cs typeface="Times New Roman"/>
              </a:rPr>
              <a:t>Evaluation</a:t>
            </a:r>
            <a:r>
              <a:rPr sz="1400" spc="-60" dirty="0">
                <a:latin typeface="Times New Roman"/>
                <a:cs typeface="Times New Roman"/>
              </a:rPr>
              <a:t> </a:t>
            </a:r>
            <a:r>
              <a:rPr sz="1400" b="1" dirty="0">
                <a:latin typeface="Times New Roman"/>
                <a:cs typeface="Times New Roman"/>
              </a:rPr>
              <a:t>of</a:t>
            </a:r>
            <a:r>
              <a:rPr sz="1400" spc="-15" dirty="0">
                <a:latin typeface="Times New Roman"/>
                <a:cs typeface="Times New Roman"/>
              </a:rPr>
              <a:t> </a:t>
            </a:r>
            <a:r>
              <a:rPr sz="1400" b="1" dirty="0">
                <a:latin typeface="Times New Roman"/>
                <a:cs typeface="Times New Roman"/>
              </a:rPr>
              <a:t>Clinical</a:t>
            </a:r>
            <a:r>
              <a:rPr sz="1400" spc="-40" dirty="0">
                <a:latin typeface="Times New Roman"/>
                <a:cs typeface="Times New Roman"/>
              </a:rPr>
              <a:t> </a:t>
            </a:r>
            <a:r>
              <a:rPr sz="1400" b="1" spc="-20" dirty="0">
                <a:latin typeface="Times New Roman"/>
                <a:cs typeface="Times New Roman"/>
              </a:rPr>
              <a:t>Data</a:t>
            </a:r>
            <a:endParaRPr sz="1400">
              <a:latin typeface="Times New Roman"/>
              <a:cs typeface="Times New Roman"/>
            </a:endParaRPr>
          </a:p>
          <a:p>
            <a:pPr marL="775970">
              <a:lnSpc>
                <a:spcPct val="100000"/>
              </a:lnSpc>
            </a:pPr>
            <a:r>
              <a:rPr sz="1400" b="1" spc="-10" dirty="0">
                <a:latin typeface="Times New Roman"/>
                <a:cs typeface="Times New Roman"/>
              </a:rPr>
              <a:t>NB-</a:t>
            </a:r>
            <a:r>
              <a:rPr sz="1400" b="1" dirty="0">
                <a:latin typeface="Times New Roman"/>
                <a:cs typeface="Times New Roman"/>
              </a:rPr>
              <a:t>MED</a:t>
            </a:r>
            <a:r>
              <a:rPr sz="1400" spc="-5" dirty="0">
                <a:latin typeface="Times New Roman"/>
                <a:cs typeface="Times New Roman"/>
              </a:rPr>
              <a:t> </a:t>
            </a:r>
            <a:r>
              <a:rPr sz="1400" b="1" dirty="0">
                <a:latin typeface="Times New Roman"/>
                <a:cs typeface="Times New Roman"/>
              </a:rPr>
              <a:t>2.7/Rec</a:t>
            </a:r>
            <a:r>
              <a:rPr sz="1400" spc="-20" dirty="0">
                <a:latin typeface="Times New Roman"/>
                <a:cs typeface="Times New Roman"/>
              </a:rPr>
              <a:t> </a:t>
            </a:r>
            <a:r>
              <a:rPr sz="1400" b="1" dirty="0">
                <a:latin typeface="Times New Roman"/>
                <a:cs typeface="Times New Roman"/>
              </a:rPr>
              <a:t>3</a:t>
            </a:r>
            <a:r>
              <a:rPr sz="1400" spc="-10" dirty="0">
                <a:latin typeface="Times New Roman"/>
                <a:cs typeface="Times New Roman"/>
              </a:rPr>
              <a:t> </a:t>
            </a:r>
            <a:r>
              <a:rPr sz="1400" b="1" dirty="0">
                <a:latin typeface="Times New Roman"/>
                <a:cs typeface="Times New Roman"/>
              </a:rPr>
              <a:t>Đánh</a:t>
            </a:r>
            <a:r>
              <a:rPr sz="1400" b="1" spc="-10" dirty="0">
                <a:latin typeface="Times New Roman"/>
                <a:cs typeface="Times New Roman"/>
              </a:rPr>
              <a:t> </a:t>
            </a:r>
            <a:r>
              <a:rPr sz="1400" b="1" dirty="0">
                <a:latin typeface="Times New Roman"/>
                <a:cs typeface="Times New Roman"/>
              </a:rPr>
              <a:t>giá</a:t>
            </a:r>
            <a:r>
              <a:rPr sz="1400" spc="-30" dirty="0">
                <a:latin typeface="Times New Roman"/>
                <a:cs typeface="Times New Roman"/>
              </a:rPr>
              <a:t> </a:t>
            </a:r>
            <a:r>
              <a:rPr sz="1400" b="1" dirty="0">
                <a:latin typeface="Times New Roman"/>
                <a:cs typeface="Times New Roman"/>
              </a:rPr>
              <a:t>Dữ</a:t>
            </a:r>
            <a:r>
              <a:rPr sz="1400" b="1" spc="-5" dirty="0">
                <a:latin typeface="Times New Roman"/>
                <a:cs typeface="Times New Roman"/>
              </a:rPr>
              <a:t> </a:t>
            </a:r>
            <a:r>
              <a:rPr sz="1400" b="1" dirty="0">
                <a:latin typeface="Times New Roman"/>
                <a:cs typeface="Times New Roman"/>
              </a:rPr>
              <a:t>liệu</a:t>
            </a:r>
            <a:r>
              <a:rPr sz="1400" b="1" spc="-30" dirty="0">
                <a:latin typeface="Times New Roman"/>
                <a:cs typeface="Times New Roman"/>
              </a:rPr>
              <a:t> </a:t>
            </a:r>
            <a:r>
              <a:rPr sz="1400" b="1" dirty="0">
                <a:latin typeface="Times New Roman"/>
                <a:cs typeface="Times New Roman"/>
              </a:rPr>
              <a:t>Lâm</a:t>
            </a:r>
            <a:r>
              <a:rPr sz="1400" spc="-15" dirty="0">
                <a:latin typeface="Times New Roman"/>
                <a:cs typeface="Times New Roman"/>
              </a:rPr>
              <a:t> </a:t>
            </a:r>
            <a:r>
              <a:rPr sz="1400" b="1" spc="-20" dirty="0">
                <a:latin typeface="Times New Roman"/>
                <a:cs typeface="Times New Roman"/>
              </a:rPr>
              <a:t>sàng</a:t>
            </a:r>
            <a:endParaRPr sz="1400">
              <a:latin typeface="Times New Roman"/>
              <a:cs typeface="Times New Roman"/>
            </a:endParaRPr>
          </a:p>
          <a:p>
            <a:pPr>
              <a:lnSpc>
                <a:spcPct val="100000"/>
              </a:lnSpc>
              <a:spcBef>
                <a:spcPts val="130"/>
              </a:spcBef>
            </a:pPr>
            <a:endParaRPr sz="1400">
              <a:latin typeface="Times New Roman"/>
              <a:cs typeface="Times New Roman"/>
            </a:endParaRPr>
          </a:p>
          <a:p>
            <a:pPr marL="36195">
              <a:lnSpc>
                <a:spcPts val="1864"/>
              </a:lnSpc>
            </a:pPr>
            <a:r>
              <a:rPr sz="1600" spc="-35" dirty="0">
                <a:latin typeface="SimSun"/>
                <a:cs typeface="SimSun"/>
              </a:rPr>
              <a:t>临床调查</a:t>
            </a:r>
            <a:endParaRPr sz="1600">
              <a:latin typeface="SimSun"/>
              <a:cs typeface="SimSun"/>
            </a:endParaRPr>
          </a:p>
          <a:p>
            <a:pPr marL="36195">
              <a:lnSpc>
                <a:spcPts val="1864"/>
              </a:lnSpc>
            </a:pPr>
            <a:r>
              <a:rPr sz="1600" dirty="0">
                <a:latin typeface="Times New Roman"/>
                <a:cs typeface="Times New Roman"/>
              </a:rPr>
              <a:t>Điều</a:t>
            </a:r>
            <a:r>
              <a:rPr sz="1600" spc="-15" dirty="0">
                <a:latin typeface="Times New Roman"/>
                <a:cs typeface="Times New Roman"/>
              </a:rPr>
              <a:t> </a:t>
            </a:r>
            <a:r>
              <a:rPr sz="1600" dirty="0">
                <a:latin typeface="Times New Roman"/>
                <a:cs typeface="Times New Roman"/>
              </a:rPr>
              <a:t>tra</a:t>
            </a:r>
            <a:r>
              <a:rPr sz="1600" spc="-10" dirty="0">
                <a:latin typeface="Times New Roman"/>
                <a:cs typeface="Times New Roman"/>
              </a:rPr>
              <a:t> </a:t>
            </a:r>
            <a:r>
              <a:rPr sz="1600" dirty="0">
                <a:latin typeface="Times New Roman"/>
                <a:cs typeface="Times New Roman"/>
              </a:rPr>
              <a:t>lâm</a:t>
            </a:r>
            <a:r>
              <a:rPr sz="1600" spc="-15" dirty="0">
                <a:latin typeface="Times New Roman"/>
                <a:cs typeface="Times New Roman"/>
              </a:rPr>
              <a:t> </a:t>
            </a:r>
            <a:r>
              <a:rPr sz="1600" spc="-20" dirty="0">
                <a:latin typeface="Times New Roman"/>
                <a:cs typeface="Times New Roman"/>
              </a:rPr>
              <a:t>sàng</a:t>
            </a:r>
            <a:endParaRPr sz="1600">
              <a:latin typeface="Times New Roman"/>
              <a:cs typeface="Times New Roman"/>
            </a:endParaRPr>
          </a:p>
          <a:p>
            <a:pPr marL="793750" marR="239395">
              <a:lnSpc>
                <a:spcPct val="100000"/>
              </a:lnSpc>
              <a:spcBef>
                <a:spcPts val="830"/>
              </a:spcBef>
            </a:pPr>
            <a:r>
              <a:rPr sz="1400" b="1" dirty="0">
                <a:latin typeface="Times New Roman"/>
                <a:cs typeface="Times New Roman"/>
              </a:rPr>
              <a:t>EN</a:t>
            </a:r>
            <a:r>
              <a:rPr sz="1400" spc="10" dirty="0">
                <a:latin typeface="Times New Roman"/>
                <a:cs typeface="Times New Roman"/>
              </a:rPr>
              <a:t> </a:t>
            </a:r>
            <a:r>
              <a:rPr sz="1400" b="1" dirty="0">
                <a:latin typeface="Times New Roman"/>
                <a:cs typeface="Times New Roman"/>
              </a:rPr>
              <a:t>ISO</a:t>
            </a:r>
            <a:r>
              <a:rPr sz="1400" dirty="0">
                <a:latin typeface="Times New Roman"/>
                <a:cs typeface="Times New Roman"/>
              </a:rPr>
              <a:t> </a:t>
            </a:r>
            <a:r>
              <a:rPr sz="1400" b="1" spc="-10" dirty="0">
                <a:latin typeface="Times New Roman"/>
                <a:cs typeface="Times New Roman"/>
              </a:rPr>
              <a:t>14155:2011</a:t>
            </a:r>
            <a:r>
              <a:rPr sz="1400" spc="-35" dirty="0">
                <a:latin typeface="Times New Roman"/>
                <a:cs typeface="Times New Roman"/>
              </a:rPr>
              <a:t> </a:t>
            </a:r>
            <a:r>
              <a:rPr sz="1400" b="1" dirty="0">
                <a:latin typeface="Times New Roman"/>
                <a:cs typeface="Times New Roman"/>
              </a:rPr>
              <a:t>Clinical</a:t>
            </a:r>
            <a:r>
              <a:rPr sz="1400" spc="-20" dirty="0">
                <a:latin typeface="Times New Roman"/>
                <a:cs typeface="Times New Roman"/>
              </a:rPr>
              <a:t> </a:t>
            </a:r>
            <a:r>
              <a:rPr sz="1400" b="1" spc="-10" dirty="0">
                <a:latin typeface="Times New Roman"/>
                <a:cs typeface="Times New Roman"/>
              </a:rPr>
              <a:t>investigation</a:t>
            </a:r>
            <a:r>
              <a:rPr sz="1400" spc="-45" dirty="0">
                <a:latin typeface="Times New Roman"/>
                <a:cs typeface="Times New Roman"/>
              </a:rPr>
              <a:t> </a:t>
            </a:r>
            <a:r>
              <a:rPr sz="1400" b="1" dirty="0">
                <a:latin typeface="Times New Roman"/>
                <a:cs typeface="Times New Roman"/>
              </a:rPr>
              <a:t>of</a:t>
            </a:r>
            <a:r>
              <a:rPr sz="1400" dirty="0">
                <a:latin typeface="Times New Roman"/>
                <a:cs typeface="Times New Roman"/>
              </a:rPr>
              <a:t> </a:t>
            </a:r>
            <a:r>
              <a:rPr sz="1400" b="1" spc="-10" dirty="0">
                <a:latin typeface="Times New Roman"/>
                <a:cs typeface="Times New Roman"/>
              </a:rPr>
              <a:t>medical</a:t>
            </a:r>
            <a:r>
              <a:rPr sz="1400" spc="-10" dirty="0">
                <a:latin typeface="Times New Roman"/>
                <a:cs typeface="Times New Roman"/>
              </a:rPr>
              <a:t> </a:t>
            </a:r>
            <a:r>
              <a:rPr sz="1400" b="1" dirty="0">
                <a:latin typeface="Times New Roman"/>
                <a:cs typeface="Times New Roman"/>
              </a:rPr>
              <a:t>EN</a:t>
            </a:r>
            <a:r>
              <a:rPr sz="1400" spc="-5" dirty="0">
                <a:latin typeface="Times New Roman"/>
                <a:cs typeface="Times New Roman"/>
              </a:rPr>
              <a:t> </a:t>
            </a:r>
            <a:r>
              <a:rPr sz="1400" b="1" dirty="0">
                <a:latin typeface="Times New Roman"/>
                <a:cs typeface="Times New Roman"/>
              </a:rPr>
              <a:t>ISO</a:t>
            </a:r>
            <a:r>
              <a:rPr sz="1400" spc="-15" dirty="0">
                <a:latin typeface="Times New Roman"/>
                <a:cs typeface="Times New Roman"/>
              </a:rPr>
              <a:t> </a:t>
            </a:r>
            <a:r>
              <a:rPr sz="1400" b="1" spc="-10" dirty="0">
                <a:latin typeface="Times New Roman"/>
                <a:cs typeface="Times New Roman"/>
              </a:rPr>
              <a:t>14155:2011</a:t>
            </a:r>
            <a:r>
              <a:rPr sz="1400" spc="-40" dirty="0">
                <a:latin typeface="Times New Roman"/>
                <a:cs typeface="Times New Roman"/>
              </a:rPr>
              <a:t> </a:t>
            </a:r>
            <a:r>
              <a:rPr sz="1400" b="1" dirty="0">
                <a:latin typeface="Times New Roman"/>
                <a:cs typeface="Times New Roman"/>
              </a:rPr>
              <a:t>Điều</a:t>
            </a:r>
            <a:r>
              <a:rPr sz="1400" b="1" spc="-5" dirty="0">
                <a:latin typeface="Times New Roman"/>
                <a:cs typeface="Times New Roman"/>
              </a:rPr>
              <a:t> </a:t>
            </a:r>
            <a:r>
              <a:rPr sz="1400" b="1" dirty="0">
                <a:latin typeface="Times New Roman"/>
                <a:cs typeface="Times New Roman"/>
              </a:rPr>
              <a:t>tra</a:t>
            </a:r>
            <a:r>
              <a:rPr sz="1400" spc="-10" dirty="0">
                <a:latin typeface="Times New Roman"/>
                <a:cs typeface="Times New Roman"/>
              </a:rPr>
              <a:t> </a:t>
            </a:r>
            <a:r>
              <a:rPr sz="1400" b="1" dirty="0">
                <a:latin typeface="Times New Roman"/>
                <a:cs typeface="Times New Roman"/>
              </a:rPr>
              <a:t>lâm</a:t>
            </a:r>
            <a:r>
              <a:rPr sz="1400" spc="-40" dirty="0">
                <a:latin typeface="Times New Roman"/>
                <a:cs typeface="Times New Roman"/>
              </a:rPr>
              <a:t> </a:t>
            </a:r>
            <a:r>
              <a:rPr sz="1400" b="1" dirty="0">
                <a:latin typeface="Times New Roman"/>
                <a:cs typeface="Times New Roman"/>
              </a:rPr>
              <a:t>sàng</a:t>
            </a:r>
            <a:r>
              <a:rPr sz="1400" spc="-10" dirty="0">
                <a:latin typeface="Times New Roman"/>
                <a:cs typeface="Times New Roman"/>
              </a:rPr>
              <a:t> </a:t>
            </a:r>
            <a:r>
              <a:rPr sz="1400" b="1" dirty="0">
                <a:latin typeface="Times New Roman"/>
                <a:cs typeface="Times New Roman"/>
              </a:rPr>
              <a:t>về</a:t>
            </a:r>
            <a:r>
              <a:rPr sz="1400" b="1" spc="-15" dirty="0">
                <a:latin typeface="Times New Roman"/>
                <a:cs typeface="Times New Roman"/>
              </a:rPr>
              <a:t> </a:t>
            </a:r>
            <a:r>
              <a:rPr sz="1400" b="1" dirty="0">
                <a:latin typeface="Times New Roman"/>
                <a:cs typeface="Times New Roman"/>
              </a:rPr>
              <a:t>y</a:t>
            </a:r>
            <a:r>
              <a:rPr sz="1400" spc="-5" dirty="0">
                <a:latin typeface="Times New Roman"/>
                <a:cs typeface="Times New Roman"/>
              </a:rPr>
              <a:t> </a:t>
            </a:r>
            <a:r>
              <a:rPr sz="1400" b="1" spc="-25" dirty="0">
                <a:latin typeface="Times New Roman"/>
                <a:cs typeface="Times New Roman"/>
              </a:rPr>
              <a:t>tế</a:t>
            </a:r>
            <a:endParaRPr sz="1400">
              <a:latin typeface="Times New Roman"/>
              <a:cs typeface="Times New Roman"/>
            </a:endParaRPr>
          </a:p>
          <a:p>
            <a:pPr marL="793750">
              <a:lnSpc>
                <a:spcPct val="100000"/>
              </a:lnSpc>
              <a:spcBef>
                <a:spcPts val="720"/>
              </a:spcBef>
            </a:pPr>
            <a:r>
              <a:rPr sz="1400" b="1" dirty="0">
                <a:latin typeface="Times New Roman"/>
                <a:cs typeface="Times New Roman"/>
              </a:rPr>
              <a:t>devices</a:t>
            </a:r>
            <a:r>
              <a:rPr sz="1400" spc="-40" dirty="0">
                <a:latin typeface="Times New Roman"/>
                <a:cs typeface="Times New Roman"/>
              </a:rPr>
              <a:t> </a:t>
            </a:r>
            <a:r>
              <a:rPr sz="1400" b="1" dirty="0">
                <a:latin typeface="Times New Roman"/>
                <a:cs typeface="Times New Roman"/>
              </a:rPr>
              <a:t>for</a:t>
            </a:r>
            <a:r>
              <a:rPr sz="1400" spc="-50" dirty="0">
                <a:latin typeface="Times New Roman"/>
                <a:cs typeface="Times New Roman"/>
              </a:rPr>
              <a:t> </a:t>
            </a:r>
            <a:r>
              <a:rPr sz="1400" b="1" dirty="0">
                <a:latin typeface="Times New Roman"/>
                <a:cs typeface="Times New Roman"/>
              </a:rPr>
              <a:t>human</a:t>
            </a:r>
            <a:r>
              <a:rPr sz="1400" spc="-5" dirty="0">
                <a:latin typeface="Times New Roman"/>
                <a:cs typeface="Times New Roman"/>
              </a:rPr>
              <a:t> </a:t>
            </a:r>
            <a:r>
              <a:rPr sz="1400" b="1" dirty="0">
                <a:latin typeface="Times New Roman"/>
                <a:cs typeface="Times New Roman"/>
              </a:rPr>
              <a:t>subjects</a:t>
            </a:r>
            <a:r>
              <a:rPr sz="1400" spc="-20" dirty="0">
                <a:latin typeface="Times New Roman"/>
                <a:cs typeface="Times New Roman"/>
              </a:rPr>
              <a:t> </a:t>
            </a:r>
            <a:r>
              <a:rPr sz="1400" b="1" dirty="0">
                <a:latin typeface="Times New Roman"/>
                <a:cs typeface="Times New Roman"/>
              </a:rPr>
              <a:t>-</a:t>
            </a:r>
            <a:r>
              <a:rPr sz="1400" spc="-15" dirty="0">
                <a:latin typeface="Times New Roman"/>
                <a:cs typeface="Times New Roman"/>
              </a:rPr>
              <a:t> </a:t>
            </a:r>
            <a:r>
              <a:rPr sz="1400" b="1" dirty="0">
                <a:latin typeface="Times New Roman"/>
                <a:cs typeface="Times New Roman"/>
              </a:rPr>
              <a:t>Good</a:t>
            </a:r>
            <a:r>
              <a:rPr sz="1400" spc="-45" dirty="0">
                <a:latin typeface="Times New Roman"/>
                <a:cs typeface="Times New Roman"/>
              </a:rPr>
              <a:t> </a:t>
            </a:r>
            <a:r>
              <a:rPr sz="1400" b="1" dirty="0">
                <a:latin typeface="Times New Roman"/>
                <a:cs typeface="Times New Roman"/>
              </a:rPr>
              <a:t>clinical</a:t>
            </a:r>
            <a:r>
              <a:rPr sz="1400" spc="-55" dirty="0">
                <a:latin typeface="Times New Roman"/>
                <a:cs typeface="Times New Roman"/>
              </a:rPr>
              <a:t> </a:t>
            </a:r>
            <a:r>
              <a:rPr sz="1400" b="1" spc="-10" dirty="0">
                <a:latin typeface="Times New Roman"/>
                <a:cs typeface="Times New Roman"/>
              </a:rPr>
              <a:t>practice</a:t>
            </a:r>
            <a:endParaRPr sz="1400">
              <a:latin typeface="Times New Roman"/>
              <a:cs typeface="Times New Roman"/>
            </a:endParaRPr>
          </a:p>
          <a:p>
            <a:pPr marL="793750">
              <a:lnSpc>
                <a:spcPct val="100000"/>
              </a:lnSpc>
              <a:spcBef>
                <a:spcPts val="15"/>
              </a:spcBef>
            </a:pPr>
            <a:r>
              <a:rPr sz="1400" b="1" dirty="0">
                <a:latin typeface="Times New Roman"/>
                <a:cs typeface="Times New Roman"/>
              </a:rPr>
              <a:t>thiết</a:t>
            </a:r>
            <a:r>
              <a:rPr sz="1400" b="1" spc="-30" dirty="0">
                <a:latin typeface="Times New Roman"/>
                <a:cs typeface="Times New Roman"/>
              </a:rPr>
              <a:t> </a:t>
            </a:r>
            <a:r>
              <a:rPr sz="1400" b="1" dirty="0">
                <a:latin typeface="Times New Roman"/>
                <a:cs typeface="Times New Roman"/>
              </a:rPr>
              <a:t>bị</a:t>
            </a:r>
            <a:r>
              <a:rPr sz="1400" b="1" spc="-10" dirty="0">
                <a:latin typeface="Times New Roman"/>
                <a:cs typeface="Times New Roman"/>
              </a:rPr>
              <a:t> </a:t>
            </a:r>
            <a:r>
              <a:rPr sz="1400" b="1" dirty="0">
                <a:latin typeface="Times New Roman"/>
                <a:cs typeface="Times New Roman"/>
              </a:rPr>
              <a:t>dành</a:t>
            </a:r>
            <a:r>
              <a:rPr sz="1400" spc="-30" dirty="0">
                <a:latin typeface="Times New Roman"/>
                <a:cs typeface="Times New Roman"/>
              </a:rPr>
              <a:t> </a:t>
            </a:r>
            <a:r>
              <a:rPr sz="1400" b="1" dirty="0">
                <a:latin typeface="Times New Roman"/>
                <a:cs typeface="Times New Roman"/>
              </a:rPr>
              <a:t>cho</a:t>
            </a:r>
            <a:r>
              <a:rPr sz="1400" dirty="0">
                <a:latin typeface="Times New Roman"/>
                <a:cs typeface="Times New Roman"/>
              </a:rPr>
              <a:t> </a:t>
            </a:r>
            <a:r>
              <a:rPr sz="1400" b="1" dirty="0">
                <a:latin typeface="Times New Roman"/>
                <a:cs typeface="Times New Roman"/>
              </a:rPr>
              <a:t>người</a:t>
            </a:r>
            <a:r>
              <a:rPr sz="1400" b="1" spc="-35" dirty="0">
                <a:latin typeface="Times New Roman"/>
                <a:cs typeface="Times New Roman"/>
              </a:rPr>
              <a:t> </a:t>
            </a:r>
            <a:r>
              <a:rPr sz="1400" b="1" dirty="0">
                <a:latin typeface="Times New Roman"/>
                <a:cs typeface="Times New Roman"/>
              </a:rPr>
              <a:t>-</a:t>
            </a:r>
            <a:r>
              <a:rPr sz="1400" spc="-30" dirty="0">
                <a:latin typeface="Times New Roman"/>
                <a:cs typeface="Times New Roman"/>
              </a:rPr>
              <a:t> </a:t>
            </a:r>
            <a:r>
              <a:rPr sz="1400" b="1" dirty="0">
                <a:latin typeface="Times New Roman"/>
                <a:cs typeface="Times New Roman"/>
              </a:rPr>
              <a:t>Thực</a:t>
            </a:r>
            <a:r>
              <a:rPr sz="1400" b="1" spc="-5" dirty="0">
                <a:latin typeface="Times New Roman"/>
                <a:cs typeface="Times New Roman"/>
              </a:rPr>
              <a:t> </a:t>
            </a:r>
            <a:r>
              <a:rPr sz="1400" b="1" dirty="0">
                <a:latin typeface="Times New Roman"/>
                <a:cs typeface="Times New Roman"/>
              </a:rPr>
              <a:t>hành</a:t>
            </a:r>
            <a:r>
              <a:rPr sz="1400" spc="-30" dirty="0">
                <a:latin typeface="Times New Roman"/>
                <a:cs typeface="Times New Roman"/>
              </a:rPr>
              <a:t> </a:t>
            </a:r>
            <a:r>
              <a:rPr sz="1400" b="1" dirty="0">
                <a:latin typeface="Times New Roman"/>
                <a:cs typeface="Times New Roman"/>
              </a:rPr>
              <a:t>lâm</a:t>
            </a:r>
            <a:r>
              <a:rPr sz="1400" spc="-15" dirty="0">
                <a:latin typeface="Times New Roman"/>
                <a:cs typeface="Times New Roman"/>
              </a:rPr>
              <a:t> </a:t>
            </a:r>
            <a:r>
              <a:rPr sz="1400" b="1" dirty="0">
                <a:latin typeface="Times New Roman"/>
                <a:cs typeface="Times New Roman"/>
              </a:rPr>
              <a:t>sàng</a:t>
            </a:r>
            <a:r>
              <a:rPr sz="1400" spc="-20" dirty="0">
                <a:latin typeface="Times New Roman"/>
                <a:cs typeface="Times New Roman"/>
              </a:rPr>
              <a:t> </a:t>
            </a:r>
            <a:r>
              <a:rPr sz="1400" b="1" spc="-25" dirty="0">
                <a:latin typeface="Times New Roman"/>
                <a:cs typeface="Times New Roman"/>
              </a:rPr>
              <a:t>tốt</a:t>
            </a:r>
            <a:endParaRPr sz="1400">
              <a:latin typeface="Times New Roman"/>
              <a:cs typeface="Times New Roman"/>
            </a:endParaRPr>
          </a:p>
        </p:txBody>
      </p:sp>
      <p:pic>
        <p:nvPicPr>
          <p:cNvPr id="6" name="object 6"/>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8653"/>
            <a:ext cx="9109030" cy="6839346"/>
          </a:xfrm>
          <a:prstGeom prst="rect">
            <a:avLst/>
          </a:prstGeom>
        </p:spPr>
      </p:pic>
      <p:sp>
        <p:nvSpPr>
          <p:cNvPr id="3" name="object 3"/>
          <p:cNvSpPr txBox="1">
            <a:spLocks noGrp="1"/>
          </p:cNvSpPr>
          <p:nvPr>
            <p:ph type="title"/>
          </p:nvPr>
        </p:nvSpPr>
        <p:spPr>
          <a:xfrm>
            <a:off x="3407158" y="310128"/>
            <a:ext cx="1740535" cy="299720"/>
          </a:xfrm>
          <a:prstGeom prst="rect">
            <a:avLst/>
          </a:prstGeom>
        </p:spPr>
        <p:txBody>
          <a:bodyPr vert="horz" wrap="square" lIns="0" tIns="12700" rIns="0" bIns="0" rtlCol="0">
            <a:spAutoFit/>
          </a:bodyPr>
          <a:lstStyle/>
          <a:p>
            <a:pPr marL="12700">
              <a:lnSpc>
                <a:spcPct val="100000"/>
              </a:lnSpc>
              <a:spcBef>
                <a:spcPts val="100"/>
              </a:spcBef>
              <a:tabLst>
                <a:tab pos="584200" algn="l"/>
              </a:tabLst>
            </a:pPr>
            <a:r>
              <a:rPr sz="1800" spc="-25" dirty="0">
                <a:solidFill>
                  <a:srgbClr val="000000"/>
                </a:solidFill>
              </a:rPr>
              <a:t>0.2</a:t>
            </a:r>
            <a:r>
              <a:rPr sz="1800" dirty="0">
                <a:solidFill>
                  <a:srgbClr val="000000"/>
                </a:solidFill>
                <a:latin typeface="Times New Roman"/>
                <a:cs typeface="Times New Roman"/>
              </a:rPr>
              <a:t>	</a:t>
            </a:r>
            <a:r>
              <a:rPr sz="1800" spc="-10" dirty="0">
                <a:solidFill>
                  <a:srgbClr val="000000"/>
                </a:solidFill>
              </a:rPr>
              <a:t>重要的概念</a:t>
            </a:r>
            <a:endParaRPr sz="1800">
              <a:latin typeface="Times New Roman"/>
              <a:cs typeface="Times New Roman"/>
            </a:endParaRPr>
          </a:p>
        </p:txBody>
      </p:sp>
      <p:sp>
        <p:nvSpPr>
          <p:cNvPr id="4" name="object 4"/>
          <p:cNvSpPr txBox="1"/>
          <p:nvPr/>
        </p:nvSpPr>
        <p:spPr>
          <a:xfrm>
            <a:off x="3407158" y="568904"/>
            <a:ext cx="273113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0.2</a:t>
            </a:r>
            <a:r>
              <a:rPr sz="1800" spc="-5" dirty="0">
                <a:latin typeface="Times New Roman"/>
                <a:cs typeface="Times New Roman"/>
              </a:rPr>
              <a:t> </a:t>
            </a:r>
            <a:r>
              <a:rPr sz="1800" dirty="0">
                <a:latin typeface="Times New Roman"/>
                <a:cs typeface="Times New Roman"/>
              </a:rPr>
              <a:t>Các khái niệm</a:t>
            </a:r>
            <a:r>
              <a:rPr sz="1800" spc="-15" dirty="0">
                <a:latin typeface="Times New Roman"/>
                <a:cs typeface="Times New Roman"/>
              </a:rPr>
              <a:t> </a:t>
            </a:r>
            <a:r>
              <a:rPr sz="1800" dirty="0">
                <a:latin typeface="Times New Roman"/>
                <a:cs typeface="Times New Roman"/>
              </a:rPr>
              <a:t>quan</a:t>
            </a:r>
            <a:r>
              <a:rPr sz="1800" spc="-10" dirty="0">
                <a:latin typeface="Times New Roman"/>
                <a:cs typeface="Times New Roman"/>
              </a:rPr>
              <a:t> trọng</a:t>
            </a:r>
            <a:endParaRPr sz="1800">
              <a:latin typeface="Times New Roman"/>
              <a:cs typeface="Times New Roman"/>
            </a:endParaRPr>
          </a:p>
        </p:txBody>
      </p:sp>
      <p:sp>
        <p:nvSpPr>
          <p:cNvPr id="5" name="object 5"/>
          <p:cNvSpPr txBox="1"/>
          <p:nvPr/>
        </p:nvSpPr>
        <p:spPr>
          <a:xfrm>
            <a:off x="905665" y="4007863"/>
            <a:ext cx="151765" cy="215900"/>
          </a:xfrm>
          <a:prstGeom prst="rect">
            <a:avLst/>
          </a:prstGeom>
        </p:spPr>
        <p:txBody>
          <a:bodyPr vert="horz" wrap="square" lIns="0" tIns="12065" rIns="0" bIns="0" rtlCol="0">
            <a:spAutoFit/>
          </a:bodyPr>
          <a:lstStyle/>
          <a:p>
            <a:pPr marL="12700">
              <a:lnSpc>
                <a:spcPct val="100000"/>
              </a:lnSpc>
              <a:spcBef>
                <a:spcPts val="95"/>
              </a:spcBef>
            </a:pPr>
            <a:r>
              <a:rPr sz="1250" spc="-50" dirty="0">
                <a:solidFill>
                  <a:srgbClr val="CED2D7"/>
                </a:solidFill>
                <a:latin typeface="Wingdings"/>
                <a:cs typeface="Wingdings"/>
              </a:rPr>
              <a:t></a:t>
            </a:r>
            <a:endParaRPr sz="1250">
              <a:latin typeface="Wingdings"/>
              <a:cs typeface="Wingdings"/>
            </a:endParaRPr>
          </a:p>
        </p:txBody>
      </p:sp>
      <p:sp>
        <p:nvSpPr>
          <p:cNvPr id="6" name="object 6"/>
          <p:cNvSpPr txBox="1"/>
          <p:nvPr/>
        </p:nvSpPr>
        <p:spPr>
          <a:xfrm>
            <a:off x="808129" y="1443604"/>
            <a:ext cx="8188325" cy="975360"/>
          </a:xfrm>
          <a:prstGeom prst="rect">
            <a:avLst/>
          </a:prstGeom>
        </p:spPr>
        <p:txBody>
          <a:bodyPr vert="horz" wrap="square" lIns="0" tIns="12065" rIns="0" bIns="0" rtlCol="0">
            <a:spAutoFit/>
          </a:bodyPr>
          <a:lstStyle/>
          <a:p>
            <a:pPr marL="12700">
              <a:lnSpc>
                <a:spcPts val="1914"/>
              </a:lnSpc>
              <a:spcBef>
                <a:spcPts val="95"/>
              </a:spcBef>
            </a:pPr>
            <a:r>
              <a:rPr sz="1600" spc="-100" dirty="0">
                <a:latin typeface="SimSun"/>
                <a:cs typeface="SimSun"/>
              </a:rPr>
              <a:t>适当时 </a:t>
            </a:r>
            <a:r>
              <a:rPr sz="1600" b="1" dirty="0">
                <a:latin typeface="Arial"/>
                <a:cs typeface="Arial"/>
              </a:rPr>
              <a:t>(as</a:t>
            </a:r>
            <a:r>
              <a:rPr sz="1600" spc="30" dirty="0">
                <a:latin typeface="Times New Roman"/>
                <a:cs typeface="Times New Roman"/>
              </a:rPr>
              <a:t> </a:t>
            </a:r>
            <a:r>
              <a:rPr sz="1600" b="1" spc="-10" dirty="0">
                <a:latin typeface="Arial"/>
                <a:cs typeface="Arial"/>
              </a:rPr>
              <a:t>appropriate)</a:t>
            </a:r>
            <a:endParaRPr sz="1600">
              <a:latin typeface="Arial"/>
              <a:cs typeface="Arial"/>
            </a:endParaRPr>
          </a:p>
          <a:p>
            <a:pPr marL="12700">
              <a:lnSpc>
                <a:spcPts val="1914"/>
              </a:lnSpc>
            </a:pPr>
            <a:r>
              <a:rPr sz="1600" b="1" dirty="0">
                <a:latin typeface="Arial"/>
                <a:cs typeface="Arial"/>
              </a:rPr>
              <a:t>Khi</a:t>
            </a:r>
            <a:r>
              <a:rPr sz="1600" spc="10" dirty="0">
                <a:latin typeface="Times New Roman"/>
                <a:cs typeface="Times New Roman"/>
              </a:rPr>
              <a:t> </a:t>
            </a:r>
            <a:r>
              <a:rPr sz="1600" b="1" dirty="0">
                <a:latin typeface="Arial"/>
                <a:cs typeface="Arial"/>
              </a:rPr>
              <a:t>thích</a:t>
            </a:r>
            <a:r>
              <a:rPr sz="1600" spc="30" dirty="0">
                <a:latin typeface="Times New Roman"/>
                <a:cs typeface="Times New Roman"/>
              </a:rPr>
              <a:t> </a:t>
            </a:r>
            <a:r>
              <a:rPr sz="1600" b="1" spc="-25" dirty="0">
                <a:latin typeface="Arial"/>
                <a:cs typeface="Arial"/>
              </a:rPr>
              <a:t>hợp</a:t>
            </a:r>
            <a:endParaRPr sz="1600">
              <a:latin typeface="Arial"/>
              <a:cs typeface="Arial"/>
            </a:endParaRPr>
          </a:p>
          <a:p>
            <a:pPr marL="109855">
              <a:lnSpc>
                <a:spcPts val="1705"/>
              </a:lnSpc>
              <a:spcBef>
                <a:spcPts val="240"/>
              </a:spcBef>
            </a:pPr>
            <a:r>
              <a:rPr sz="1450" spc="-5" dirty="0">
                <a:latin typeface="SimSun"/>
                <a:cs typeface="SimSun"/>
              </a:rPr>
              <a:t>如果涉及以下内容，默认情况要满足，除非组织有合理的理由</a:t>
            </a:r>
            <a:endParaRPr sz="1450">
              <a:latin typeface="SimSun"/>
              <a:cs typeface="SimSun"/>
            </a:endParaRPr>
          </a:p>
          <a:p>
            <a:pPr marL="109855">
              <a:lnSpc>
                <a:spcPts val="1705"/>
              </a:lnSpc>
            </a:pPr>
            <a:r>
              <a:rPr sz="1450" dirty="0">
                <a:latin typeface="Times New Roman"/>
                <a:cs typeface="Times New Roman"/>
              </a:rPr>
              <a:t>Nếu liên</a:t>
            </a:r>
            <a:r>
              <a:rPr sz="1450" spc="25" dirty="0">
                <a:latin typeface="Times New Roman"/>
                <a:cs typeface="Times New Roman"/>
              </a:rPr>
              <a:t> </a:t>
            </a:r>
            <a:r>
              <a:rPr sz="1450" dirty="0">
                <a:latin typeface="Times New Roman"/>
                <a:cs typeface="Times New Roman"/>
              </a:rPr>
              <a:t>quan đến những nội</a:t>
            </a:r>
            <a:r>
              <a:rPr sz="1450" spc="5" dirty="0">
                <a:latin typeface="Times New Roman"/>
                <a:cs typeface="Times New Roman"/>
              </a:rPr>
              <a:t> </a:t>
            </a:r>
            <a:r>
              <a:rPr sz="1450" dirty="0">
                <a:latin typeface="Times New Roman"/>
                <a:cs typeface="Times New Roman"/>
              </a:rPr>
              <a:t>dung</a:t>
            </a:r>
            <a:r>
              <a:rPr sz="1450" spc="5" dirty="0">
                <a:latin typeface="Times New Roman"/>
                <a:cs typeface="Times New Roman"/>
              </a:rPr>
              <a:t> </a:t>
            </a:r>
            <a:r>
              <a:rPr sz="1450" dirty="0">
                <a:latin typeface="Times New Roman"/>
                <a:cs typeface="Times New Roman"/>
              </a:rPr>
              <a:t>sau</a:t>
            </a:r>
            <a:r>
              <a:rPr sz="1450" spc="15" dirty="0">
                <a:latin typeface="Times New Roman"/>
                <a:cs typeface="Times New Roman"/>
              </a:rPr>
              <a:t> </a:t>
            </a:r>
            <a:r>
              <a:rPr sz="1450" dirty="0">
                <a:latin typeface="Times New Roman"/>
                <a:cs typeface="Times New Roman"/>
              </a:rPr>
              <a:t>đây, theo mặc</a:t>
            </a:r>
            <a:r>
              <a:rPr sz="1450" spc="10" dirty="0">
                <a:latin typeface="Times New Roman"/>
                <a:cs typeface="Times New Roman"/>
              </a:rPr>
              <a:t> </a:t>
            </a:r>
            <a:r>
              <a:rPr sz="1450" dirty="0">
                <a:latin typeface="Times New Roman"/>
                <a:cs typeface="Times New Roman"/>
              </a:rPr>
              <a:t>định</a:t>
            </a:r>
            <a:r>
              <a:rPr sz="1450" spc="20" dirty="0">
                <a:latin typeface="Times New Roman"/>
                <a:cs typeface="Times New Roman"/>
              </a:rPr>
              <a:t> </a:t>
            </a:r>
            <a:r>
              <a:rPr sz="1450" dirty="0">
                <a:latin typeface="Times New Roman"/>
                <a:cs typeface="Times New Roman"/>
              </a:rPr>
              <a:t>phải</a:t>
            </a:r>
            <a:r>
              <a:rPr sz="1450" spc="-5" dirty="0">
                <a:latin typeface="Times New Roman"/>
                <a:cs typeface="Times New Roman"/>
              </a:rPr>
              <a:t> </a:t>
            </a:r>
            <a:r>
              <a:rPr sz="1450" dirty="0">
                <a:latin typeface="Times New Roman"/>
                <a:cs typeface="Times New Roman"/>
              </a:rPr>
              <a:t>đáp ứng, trừ</a:t>
            </a:r>
            <a:r>
              <a:rPr sz="1450" spc="20" dirty="0">
                <a:latin typeface="Times New Roman"/>
                <a:cs typeface="Times New Roman"/>
              </a:rPr>
              <a:t> </a:t>
            </a:r>
            <a:r>
              <a:rPr sz="1450" dirty="0">
                <a:latin typeface="Times New Roman"/>
                <a:cs typeface="Times New Roman"/>
              </a:rPr>
              <a:t>khi</a:t>
            </a:r>
            <a:r>
              <a:rPr sz="1450" spc="20" dirty="0">
                <a:latin typeface="Times New Roman"/>
                <a:cs typeface="Times New Roman"/>
              </a:rPr>
              <a:t> </a:t>
            </a:r>
            <a:r>
              <a:rPr sz="1450" dirty="0">
                <a:latin typeface="Times New Roman"/>
                <a:cs typeface="Times New Roman"/>
              </a:rPr>
              <a:t>tổ</a:t>
            </a:r>
            <a:r>
              <a:rPr sz="1450" spc="25" dirty="0">
                <a:latin typeface="Times New Roman"/>
                <a:cs typeface="Times New Roman"/>
              </a:rPr>
              <a:t> </a:t>
            </a:r>
            <a:r>
              <a:rPr sz="1450" dirty="0">
                <a:latin typeface="Times New Roman"/>
                <a:cs typeface="Times New Roman"/>
              </a:rPr>
              <a:t>chức</a:t>
            </a:r>
            <a:r>
              <a:rPr sz="1450" spc="5" dirty="0">
                <a:latin typeface="Times New Roman"/>
                <a:cs typeface="Times New Roman"/>
              </a:rPr>
              <a:t> </a:t>
            </a:r>
            <a:r>
              <a:rPr sz="1450" dirty="0">
                <a:latin typeface="Times New Roman"/>
                <a:cs typeface="Times New Roman"/>
              </a:rPr>
              <a:t>có lý</a:t>
            </a:r>
            <a:r>
              <a:rPr sz="1450" spc="30" dirty="0">
                <a:latin typeface="Times New Roman"/>
                <a:cs typeface="Times New Roman"/>
              </a:rPr>
              <a:t> </a:t>
            </a:r>
            <a:r>
              <a:rPr sz="1450" dirty="0">
                <a:latin typeface="Times New Roman"/>
                <a:cs typeface="Times New Roman"/>
              </a:rPr>
              <a:t>do</a:t>
            </a:r>
            <a:r>
              <a:rPr sz="1450" spc="25" dirty="0">
                <a:latin typeface="Times New Roman"/>
                <a:cs typeface="Times New Roman"/>
              </a:rPr>
              <a:t> </a:t>
            </a:r>
            <a:r>
              <a:rPr sz="1450" dirty="0">
                <a:latin typeface="Times New Roman"/>
                <a:cs typeface="Times New Roman"/>
              </a:rPr>
              <a:t>chính</a:t>
            </a:r>
            <a:r>
              <a:rPr sz="1450" spc="5" dirty="0">
                <a:latin typeface="Times New Roman"/>
                <a:cs typeface="Times New Roman"/>
              </a:rPr>
              <a:t> </a:t>
            </a:r>
            <a:r>
              <a:rPr sz="1450" spc="-20" dirty="0">
                <a:latin typeface="Times New Roman"/>
                <a:cs typeface="Times New Roman"/>
              </a:rPr>
              <a:t>đáng</a:t>
            </a:r>
            <a:endParaRPr sz="1450">
              <a:latin typeface="Times New Roman"/>
              <a:cs typeface="Times New Roman"/>
            </a:endParaRPr>
          </a:p>
        </p:txBody>
      </p:sp>
      <p:sp>
        <p:nvSpPr>
          <p:cNvPr id="7" name="object 7"/>
          <p:cNvSpPr txBox="1"/>
          <p:nvPr/>
        </p:nvSpPr>
        <p:spPr>
          <a:xfrm>
            <a:off x="905665" y="2448310"/>
            <a:ext cx="4276725" cy="1984375"/>
          </a:xfrm>
          <a:prstGeom prst="rect">
            <a:avLst/>
          </a:prstGeom>
        </p:spPr>
        <p:txBody>
          <a:bodyPr vert="horz" wrap="square" lIns="0" tIns="13335" rIns="0" bIns="0" rtlCol="0">
            <a:spAutoFit/>
          </a:bodyPr>
          <a:lstStyle/>
          <a:p>
            <a:pPr marL="257175" indent="-244475">
              <a:lnSpc>
                <a:spcPts val="1639"/>
              </a:lnSpc>
              <a:spcBef>
                <a:spcPts val="105"/>
              </a:spcBef>
              <a:buClr>
                <a:srgbClr val="CED2D7"/>
              </a:buClr>
              <a:buSzPct val="89285"/>
              <a:buFont typeface="Wingdings"/>
              <a:buChar char=""/>
              <a:tabLst>
                <a:tab pos="257175" algn="l"/>
              </a:tabLst>
            </a:pPr>
            <a:r>
              <a:rPr sz="1400" spc="-10" dirty="0">
                <a:latin typeface="SimSun"/>
                <a:cs typeface="SimSun"/>
              </a:rPr>
              <a:t>产品符合要求</a:t>
            </a:r>
            <a:endParaRPr sz="1400">
              <a:latin typeface="SimSun"/>
              <a:cs typeface="SimSun"/>
            </a:endParaRPr>
          </a:p>
          <a:p>
            <a:pPr marL="257810">
              <a:lnSpc>
                <a:spcPts val="1639"/>
              </a:lnSpc>
            </a:pPr>
            <a:r>
              <a:rPr sz="1400" dirty="0">
                <a:latin typeface="Times New Roman"/>
                <a:cs typeface="Times New Roman"/>
              </a:rPr>
              <a:t>Sản</a:t>
            </a:r>
            <a:r>
              <a:rPr sz="1400" spc="-20" dirty="0">
                <a:latin typeface="Times New Roman"/>
                <a:cs typeface="Times New Roman"/>
              </a:rPr>
              <a:t> </a:t>
            </a:r>
            <a:r>
              <a:rPr sz="1400" dirty="0">
                <a:latin typeface="Times New Roman"/>
                <a:cs typeface="Times New Roman"/>
              </a:rPr>
              <a:t>phẩm</a:t>
            </a:r>
            <a:r>
              <a:rPr sz="1400" spc="-25" dirty="0">
                <a:latin typeface="Times New Roman"/>
                <a:cs typeface="Times New Roman"/>
              </a:rPr>
              <a:t> </a:t>
            </a:r>
            <a:r>
              <a:rPr sz="1400" dirty="0">
                <a:latin typeface="Times New Roman"/>
                <a:cs typeface="Times New Roman"/>
              </a:rPr>
              <a:t>phù</a:t>
            </a:r>
            <a:r>
              <a:rPr sz="1400" spc="-25" dirty="0">
                <a:latin typeface="Times New Roman"/>
                <a:cs typeface="Times New Roman"/>
              </a:rPr>
              <a:t> </a:t>
            </a:r>
            <a:r>
              <a:rPr sz="1400" dirty="0">
                <a:latin typeface="Times New Roman"/>
                <a:cs typeface="Times New Roman"/>
              </a:rPr>
              <a:t>hợp</a:t>
            </a:r>
            <a:r>
              <a:rPr sz="1400" spc="-30" dirty="0">
                <a:latin typeface="Times New Roman"/>
                <a:cs typeface="Times New Roman"/>
              </a:rPr>
              <a:t> </a:t>
            </a:r>
            <a:r>
              <a:rPr sz="1400" dirty="0">
                <a:latin typeface="Times New Roman"/>
                <a:cs typeface="Times New Roman"/>
              </a:rPr>
              <a:t>với</a:t>
            </a:r>
            <a:r>
              <a:rPr sz="1400" spc="-25" dirty="0">
                <a:latin typeface="Times New Roman"/>
                <a:cs typeface="Times New Roman"/>
              </a:rPr>
              <a:t> </a:t>
            </a:r>
            <a:r>
              <a:rPr sz="1400" dirty="0">
                <a:latin typeface="Times New Roman"/>
                <a:cs typeface="Times New Roman"/>
              </a:rPr>
              <a:t>yêu</a:t>
            </a:r>
            <a:r>
              <a:rPr sz="1400" spc="10" dirty="0">
                <a:latin typeface="Times New Roman"/>
                <a:cs typeface="Times New Roman"/>
              </a:rPr>
              <a:t> </a:t>
            </a:r>
            <a:r>
              <a:rPr sz="1400" spc="-25" dirty="0">
                <a:latin typeface="Times New Roman"/>
                <a:cs typeface="Times New Roman"/>
              </a:rPr>
              <a:t>cầu</a:t>
            </a:r>
            <a:endParaRPr sz="1400">
              <a:latin typeface="Times New Roman"/>
              <a:cs typeface="Times New Roman"/>
            </a:endParaRPr>
          </a:p>
          <a:p>
            <a:pPr marL="257175" indent="-244475">
              <a:lnSpc>
                <a:spcPts val="1675"/>
              </a:lnSpc>
              <a:spcBef>
                <a:spcPts val="575"/>
              </a:spcBef>
              <a:buClr>
                <a:srgbClr val="CED2D7"/>
              </a:buClr>
              <a:buSzPct val="86206"/>
              <a:buFont typeface="Wingdings"/>
              <a:buChar char=""/>
              <a:tabLst>
                <a:tab pos="257175" algn="l"/>
              </a:tabLst>
            </a:pPr>
            <a:r>
              <a:rPr sz="2175" spc="-7" baseline="1915" dirty="0">
                <a:latin typeface="SimSun"/>
                <a:cs typeface="SimSun"/>
              </a:rPr>
              <a:t>体系符合相关法规要求</a:t>
            </a:r>
            <a:endParaRPr sz="2175" baseline="1915">
              <a:latin typeface="SimSun"/>
              <a:cs typeface="SimSun"/>
            </a:endParaRPr>
          </a:p>
          <a:p>
            <a:pPr marL="257810">
              <a:lnSpc>
                <a:spcPts val="1675"/>
              </a:lnSpc>
            </a:pPr>
            <a:r>
              <a:rPr sz="1450" dirty="0">
                <a:latin typeface="Times New Roman"/>
                <a:cs typeface="Times New Roman"/>
              </a:rPr>
              <a:t>Hệ</a:t>
            </a:r>
            <a:r>
              <a:rPr sz="1450" spc="20" dirty="0">
                <a:latin typeface="Times New Roman"/>
                <a:cs typeface="Times New Roman"/>
              </a:rPr>
              <a:t> </a:t>
            </a:r>
            <a:r>
              <a:rPr sz="1450" dirty="0">
                <a:latin typeface="Times New Roman"/>
                <a:cs typeface="Times New Roman"/>
              </a:rPr>
              <a:t>thống tuân</a:t>
            </a:r>
            <a:r>
              <a:rPr sz="1450" spc="25" dirty="0">
                <a:latin typeface="Times New Roman"/>
                <a:cs typeface="Times New Roman"/>
              </a:rPr>
              <a:t> </a:t>
            </a:r>
            <a:r>
              <a:rPr sz="1450" dirty="0">
                <a:latin typeface="Times New Roman"/>
                <a:cs typeface="Times New Roman"/>
              </a:rPr>
              <a:t>thủ</a:t>
            </a:r>
            <a:r>
              <a:rPr sz="1450" spc="20" dirty="0">
                <a:latin typeface="Times New Roman"/>
                <a:cs typeface="Times New Roman"/>
              </a:rPr>
              <a:t> </a:t>
            </a:r>
            <a:r>
              <a:rPr sz="1450" dirty="0">
                <a:latin typeface="Times New Roman"/>
                <a:cs typeface="Times New Roman"/>
              </a:rPr>
              <a:t>các</a:t>
            </a:r>
            <a:r>
              <a:rPr sz="1450" spc="5" dirty="0">
                <a:latin typeface="Times New Roman"/>
                <a:cs typeface="Times New Roman"/>
              </a:rPr>
              <a:t> </a:t>
            </a:r>
            <a:r>
              <a:rPr sz="1450" dirty="0">
                <a:latin typeface="Times New Roman"/>
                <a:cs typeface="Times New Roman"/>
              </a:rPr>
              <a:t>yêu</a:t>
            </a:r>
            <a:r>
              <a:rPr sz="1450" spc="20" dirty="0">
                <a:latin typeface="Times New Roman"/>
                <a:cs typeface="Times New Roman"/>
              </a:rPr>
              <a:t> </a:t>
            </a:r>
            <a:r>
              <a:rPr sz="1450" dirty="0">
                <a:latin typeface="Times New Roman"/>
                <a:cs typeface="Times New Roman"/>
              </a:rPr>
              <a:t>cầu của</a:t>
            </a:r>
            <a:r>
              <a:rPr sz="1450" spc="5" dirty="0">
                <a:latin typeface="Times New Roman"/>
                <a:cs typeface="Times New Roman"/>
              </a:rPr>
              <a:t> </a:t>
            </a:r>
            <a:r>
              <a:rPr sz="1450" dirty="0">
                <a:latin typeface="Times New Roman"/>
                <a:cs typeface="Times New Roman"/>
              </a:rPr>
              <a:t>quy</a:t>
            </a:r>
            <a:r>
              <a:rPr sz="1450" spc="5" dirty="0">
                <a:latin typeface="Times New Roman"/>
                <a:cs typeface="Times New Roman"/>
              </a:rPr>
              <a:t> </a:t>
            </a:r>
            <a:r>
              <a:rPr sz="1450" dirty="0">
                <a:latin typeface="Times New Roman"/>
                <a:cs typeface="Times New Roman"/>
              </a:rPr>
              <a:t>định</a:t>
            </a:r>
            <a:r>
              <a:rPr sz="1450" spc="20" dirty="0">
                <a:latin typeface="Times New Roman"/>
                <a:cs typeface="Times New Roman"/>
              </a:rPr>
              <a:t> </a:t>
            </a:r>
            <a:r>
              <a:rPr sz="1450" dirty="0">
                <a:latin typeface="Times New Roman"/>
                <a:cs typeface="Times New Roman"/>
              </a:rPr>
              <a:t>liên</a:t>
            </a:r>
            <a:r>
              <a:rPr sz="1450" spc="35" dirty="0">
                <a:latin typeface="Times New Roman"/>
                <a:cs typeface="Times New Roman"/>
              </a:rPr>
              <a:t> </a:t>
            </a:r>
            <a:r>
              <a:rPr sz="1450" spc="-20" dirty="0">
                <a:latin typeface="Times New Roman"/>
                <a:cs typeface="Times New Roman"/>
              </a:rPr>
              <a:t>quan</a:t>
            </a:r>
            <a:endParaRPr sz="1450">
              <a:latin typeface="Times New Roman"/>
              <a:cs typeface="Times New Roman"/>
            </a:endParaRPr>
          </a:p>
          <a:p>
            <a:pPr marL="257175" indent="-244475">
              <a:lnSpc>
                <a:spcPts val="1705"/>
              </a:lnSpc>
              <a:spcBef>
                <a:spcPts val="625"/>
              </a:spcBef>
              <a:buClr>
                <a:srgbClr val="CED2D7"/>
              </a:buClr>
              <a:buSzPct val="86206"/>
              <a:buFont typeface="Wingdings"/>
              <a:buChar char=""/>
              <a:tabLst>
                <a:tab pos="257175" algn="l"/>
              </a:tabLst>
            </a:pPr>
            <a:r>
              <a:rPr sz="1450" spc="-10" dirty="0">
                <a:latin typeface="SimSun"/>
                <a:cs typeface="SimSun"/>
              </a:rPr>
              <a:t>纠正措施相关的要求</a:t>
            </a:r>
            <a:endParaRPr sz="1450">
              <a:latin typeface="SimSun"/>
              <a:cs typeface="SimSun"/>
            </a:endParaRPr>
          </a:p>
          <a:p>
            <a:pPr marL="257810">
              <a:lnSpc>
                <a:spcPts val="1705"/>
              </a:lnSpc>
            </a:pPr>
            <a:r>
              <a:rPr sz="1450" dirty="0">
                <a:latin typeface="Times New Roman"/>
                <a:cs typeface="Times New Roman"/>
              </a:rPr>
              <a:t>Các</a:t>
            </a:r>
            <a:r>
              <a:rPr sz="1450" spc="15" dirty="0">
                <a:latin typeface="Times New Roman"/>
                <a:cs typeface="Times New Roman"/>
              </a:rPr>
              <a:t> </a:t>
            </a:r>
            <a:r>
              <a:rPr sz="1450" dirty="0">
                <a:latin typeface="Times New Roman"/>
                <a:cs typeface="Times New Roman"/>
              </a:rPr>
              <a:t>yêu</a:t>
            </a:r>
            <a:r>
              <a:rPr sz="1450" spc="5" dirty="0">
                <a:latin typeface="Times New Roman"/>
                <a:cs typeface="Times New Roman"/>
              </a:rPr>
              <a:t> </a:t>
            </a:r>
            <a:r>
              <a:rPr sz="1450" dirty="0">
                <a:latin typeface="Times New Roman"/>
                <a:cs typeface="Times New Roman"/>
              </a:rPr>
              <a:t>cầu</a:t>
            </a:r>
            <a:r>
              <a:rPr sz="1450" spc="10" dirty="0">
                <a:latin typeface="Times New Roman"/>
                <a:cs typeface="Times New Roman"/>
              </a:rPr>
              <a:t> </a:t>
            </a:r>
            <a:r>
              <a:rPr sz="1450" dirty="0">
                <a:latin typeface="Times New Roman"/>
                <a:cs typeface="Times New Roman"/>
              </a:rPr>
              <a:t>liên</a:t>
            </a:r>
            <a:r>
              <a:rPr sz="1450" spc="40" dirty="0">
                <a:latin typeface="Times New Roman"/>
                <a:cs typeface="Times New Roman"/>
              </a:rPr>
              <a:t> </a:t>
            </a:r>
            <a:r>
              <a:rPr sz="1450" dirty="0">
                <a:latin typeface="Times New Roman"/>
                <a:cs typeface="Times New Roman"/>
              </a:rPr>
              <a:t>quan</a:t>
            </a:r>
            <a:r>
              <a:rPr sz="1450" spc="-5" dirty="0">
                <a:latin typeface="Times New Roman"/>
                <a:cs typeface="Times New Roman"/>
              </a:rPr>
              <a:t> </a:t>
            </a:r>
            <a:r>
              <a:rPr sz="1450" dirty="0">
                <a:latin typeface="Times New Roman"/>
                <a:cs typeface="Times New Roman"/>
              </a:rPr>
              <a:t>đến</a:t>
            </a:r>
            <a:r>
              <a:rPr sz="1450" spc="30" dirty="0">
                <a:latin typeface="Times New Roman"/>
                <a:cs typeface="Times New Roman"/>
              </a:rPr>
              <a:t> </a:t>
            </a:r>
            <a:r>
              <a:rPr sz="1450" dirty="0">
                <a:latin typeface="Times New Roman"/>
                <a:cs typeface="Times New Roman"/>
              </a:rPr>
              <a:t>biện</a:t>
            </a:r>
            <a:r>
              <a:rPr sz="1450" spc="15" dirty="0">
                <a:latin typeface="Times New Roman"/>
                <a:cs typeface="Times New Roman"/>
              </a:rPr>
              <a:t> </a:t>
            </a:r>
            <a:r>
              <a:rPr sz="1450" dirty="0">
                <a:latin typeface="Times New Roman"/>
                <a:cs typeface="Times New Roman"/>
              </a:rPr>
              <a:t>pháp</a:t>
            </a:r>
            <a:r>
              <a:rPr sz="1450" spc="10" dirty="0">
                <a:latin typeface="Times New Roman"/>
                <a:cs typeface="Times New Roman"/>
              </a:rPr>
              <a:t> </a:t>
            </a:r>
            <a:r>
              <a:rPr sz="1450" dirty="0">
                <a:latin typeface="Times New Roman"/>
                <a:cs typeface="Times New Roman"/>
              </a:rPr>
              <a:t>khắc</a:t>
            </a:r>
            <a:r>
              <a:rPr sz="1450" spc="5" dirty="0">
                <a:latin typeface="Times New Roman"/>
                <a:cs typeface="Times New Roman"/>
              </a:rPr>
              <a:t> </a:t>
            </a:r>
            <a:r>
              <a:rPr sz="1450" spc="-20" dirty="0">
                <a:latin typeface="Times New Roman"/>
                <a:cs typeface="Times New Roman"/>
              </a:rPr>
              <a:t>phục</a:t>
            </a:r>
            <a:endParaRPr sz="1450">
              <a:latin typeface="Times New Roman"/>
              <a:cs typeface="Times New Roman"/>
            </a:endParaRPr>
          </a:p>
          <a:p>
            <a:pPr marL="281940">
              <a:lnSpc>
                <a:spcPts val="1705"/>
              </a:lnSpc>
              <a:spcBef>
                <a:spcPts val="765"/>
              </a:spcBef>
            </a:pPr>
            <a:r>
              <a:rPr sz="1450" spc="-15" dirty="0">
                <a:latin typeface="SimSun"/>
                <a:cs typeface="SimSun"/>
              </a:rPr>
              <a:t>风险管理</a:t>
            </a:r>
            <a:endParaRPr sz="1450">
              <a:latin typeface="SimSun"/>
              <a:cs typeface="SimSun"/>
            </a:endParaRPr>
          </a:p>
          <a:p>
            <a:pPr marL="281940">
              <a:lnSpc>
                <a:spcPts val="1705"/>
              </a:lnSpc>
            </a:pPr>
            <a:r>
              <a:rPr sz="1450" dirty="0">
                <a:latin typeface="Times New Roman"/>
                <a:cs typeface="Times New Roman"/>
              </a:rPr>
              <a:t>Quản lý</a:t>
            </a:r>
            <a:r>
              <a:rPr sz="1450" spc="30" dirty="0">
                <a:latin typeface="Times New Roman"/>
                <a:cs typeface="Times New Roman"/>
              </a:rPr>
              <a:t> </a:t>
            </a:r>
            <a:r>
              <a:rPr sz="1450" dirty="0">
                <a:latin typeface="Times New Roman"/>
                <a:cs typeface="Times New Roman"/>
              </a:rPr>
              <a:t>rủi</a:t>
            </a:r>
            <a:r>
              <a:rPr sz="1450" spc="20" dirty="0">
                <a:latin typeface="Times New Roman"/>
                <a:cs typeface="Times New Roman"/>
              </a:rPr>
              <a:t> </a:t>
            </a:r>
            <a:r>
              <a:rPr sz="1450" spc="-25" dirty="0">
                <a:latin typeface="Times New Roman"/>
                <a:cs typeface="Times New Roman"/>
              </a:rPr>
              <a:t>ro</a:t>
            </a:r>
            <a:endParaRPr sz="1450">
              <a:latin typeface="Times New Roman"/>
              <a:cs typeface="Times New Roman"/>
            </a:endParaRPr>
          </a:p>
        </p:txBody>
      </p:sp>
      <p:sp>
        <p:nvSpPr>
          <p:cNvPr id="8" name="object 8"/>
          <p:cNvSpPr txBox="1"/>
          <p:nvPr/>
        </p:nvSpPr>
        <p:spPr>
          <a:xfrm>
            <a:off x="952905" y="4459610"/>
            <a:ext cx="6392545" cy="1577975"/>
          </a:xfrm>
          <a:prstGeom prst="rect">
            <a:avLst/>
          </a:prstGeom>
        </p:spPr>
        <p:txBody>
          <a:bodyPr vert="horz" wrap="square" lIns="0" tIns="14604" rIns="0" bIns="0" rtlCol="0">
            <a:spAutoFit/>
          </a:bodyPr>
          <a:lstStyle/>
          <a:p>
            <a:pPr marL="59690">
              <a:lnSpc>
                <a:spcPct val="100000"/>
              </a:lnSpc>
              <a:spcBef>
                <a:spcPts val="114"/>
              </a:spcBef>
            </a:pPr>
            <a:r>
              <a:rPr sz="1100" b="1" spc="-20" dirty="0">
                <a:latin typeface="Arial"/>
                <a:cs typeface="Arial"/>
              </a:rPr>
              <a:t>e.g.</a:t>
            </a:r>
            <a:endParaRPr sz="1100">
              <a:latin typeface="Arial"/>
              <a:cs typeface="Arial"/>
            </a:endParaRPr>
          </a:p>
          <a:p>
            <a:pPr marL="59690">
              <a:lnSpc>
                <a:spcPct val="100000"/>
              </a:lnSpc>
              <a:spcBef>
                <a:spcPts val="10"/>
              </a:spcBef>
            </a:pPr>
            <a:r>
              <a:rPr sz="1100" b="1" dirty="0">
                <a:latin typeface="Arial"/>
                <a:cs typeface="Arial"/>
              </a:rPr>
              <a:t>Ví</a:t>
            </a:r>
            <a:r>
              <a:rPr sz="1100" spc="55" dirty="0">
                <a:latin typeface="Times New Roman"/>
                <a:cs typeface="Times New Roman"/>
              </a:rPr>
              <a:t> </a:t>
            </a:r>
            <a:r>
              <a:rPr sz="1100" b="1" spc="-20" dirty="0">
                <a:latin typeface="Arial"/>
                <a:cs typeface="Arial"/>
              </a:rPr>
              <a:t>dụ:.</a:t>
            </a:r>
            <a:endParaRPr sz="1100">
              <a:latin typeface="Arial"/>
              <a:cs typeface="Arial"/>
            </a:endParaRPr>
          </a:p>
          <a:p>
            <a:pPr marL="36830">
              <a:lnSpc>
                <a:spcPts val="1255"/>
              </a:lnSpc>
              <a:spcBef>
                <a:spcPts val="509"/>
              </a:spcBef>
            </a:pPr>
            <a:r>
              <a:rPr sz="1050" b="1" dirty="0">
                <a:latin typeface="Arial"/>
                <a:cs typeface="Arial"/>
              </a:rPr>
              <a:t>7.4.2</a:t>
            </a:r>
            <a:r>
              <a:rPr sz="1050" spc="15" dirty="0">
                <a:latin typeface="Times New Roman"/>
                <a:cs typeface="Times New Roman"/>
              </a:rPr>
              <a:t> </a:t>
            </a:r>
            <a:r>
              <a:rPr sz="1050" spc="-15" dirty="0">
                <a:latin typeface="SimSun"/>
                <a:cs typeface="SimSun"/>
              </a:rPr>
              <a:t>采购信息</a:t>
            </a:r>
            <a:endParaRPr sz="1050">
              <a:latin typeface="SimSun"/>
              <a:cs typeface="SimSun"/>
            </a:endParaRPr>
          </a:p>
          <a:p>
            <a:pPr marL="36830">
              <a:lnSpc>
                <a:spcPts val="1255"/>
              </a:lnSpc>
            </a:pPr>
            <a:r>
              <a:rPr sz="1050" b="1" dirty="0">
                <a:latin typeface="Arial"/>
                <a:cs typeface="Arial"/>
              </a:rPr>
              <a:t>7.4.2</a:t>
            </a:r>
            <a:r>
              <a:rPr sz="1050" spc="20" dirty="0">
                <a:latin typeface="Times New Roman"/>
                <a:cs typeface="Times New Roman"/>
              </a:rPr>
              <a:t> </a:t>
            </a:r>
            <a:r>
              <a:rPr sz="1050" b="1" dirty="0">
                <a:latin typeface="Arial"/>
                <a:cs typeface="Arial"/>
              </a:rPr>
              <a:t>Thông</a:t>
            </a:r>
            <a:r>
              <a:rPr sz="1050" spc="-20" dirty="0">
                <a:latin typeface="Times New Roman"/>
                <a:cs typeface="Times New Roman"/>
              </a:rPr>
              <a:t> </a:t>
            </a:r>
            <a:r>
              <a:rPr sz="1050" b="1" dirty="0">
                <a:latin typeface="Arial"/>
                <a:cs typeface="Arial"/>
              </a:rPr>
              <a:t>tin</a:t>
            </a:r>
            <a:r>
              <a:rPr sz="1050" spc="20" dirty="0">
                <a:latin typeface="Times New Roman"/>
                <a:cs typeface="Times New Roman"/>
              </a:rPr>
              <a:t> </a:t>
            </a:r>
            <a:r>
              <a:rPr sz="1050" b="1" dirty="0">
                <a:latin typeface="Arial"/>
                <a:cs typeface="Arial"/>
              </a:rPr>
              <a:t>mua</a:t>
            </a:r>
            <a:r>
              <a:rPr sz="1050" spc="10" dirty="0">
                <a:latin typeface="Times New Roman"/>
                <a:cs typeface="Times New Roman"/>
              </a:rPr>
              <a:t> </a:t>
            </a:r>
            <a:r>
              <a:rPr sz="1050" b="1" spc="-20" dirty="0">
                <a:latin typeface="Arial"/>
                <a:cs typeface="Arial"/>
              </a:rPr>
              <a:t>hàng</a:t>
            </a:r>
            <a:endParaRPr sz="1050">
              <a:latin typeface="Arial"/>
              <a:cs typeface="Arial"/>
            </a:endParaRPr>
          </a:p>
          <a:p>
            <a:pPr marL="12700">
              <a:lnSpc>
                <a:spcPts val="1235"/>
              </a:lnSpc>
              <a:spcBef>
                <a:spcPts val="210"/>
              </a:spcBef>
            </a:pPr>
            <a:r>
              <a:rPr sz="1050" spc="-15" dirty="0">
                <a:latin typeface="SimSun"/>
                <a:cs typeface="SimSun"/>
              </a:rPr>
              <a:t>采购信息应表述或引用拟采购的产品,</a:t>
            </a:r>
            <a:r>
              <a:rPr sz="1050" spc="225" dirty="0">
                <a:latin typeface="Times New Roman"/>
                <a:cs typeface="Times New Roman"/>
              </a:rPr>
              <a:t> </a:t>
            </a:r>
            <a:r>
              <a:rPr sz="1050" spc="-10" dirty="0">
                <a:latin typeface="SimSun"/>
                <a:cs typeface="SimSun"/>
              </a:rPr>
              <a:t>适当时包括:</a:t>
            </a:r>
            <a:endParaRPr sz="1050">
              <a:latin typeface="SimSun"/>
              <a:cs typeface="SimSun"/>
            </a:endParaRPr>
          </a:p>
          <a:p>
            <a:pPr marL="12700">
              <a:lnSpc>
                <a:spcPts val="1235"/>
              </a:lnSpc>
            </a:pPr>
            <a:r>
              <a:rPr sz="1050" dirty="0">
                <a:latin typeface="SimSun"/>
                <a:cs typeface="SimSun"/>
              </a:rPr>
              <a:t>Thông</a:t>
            </a:r>
            <a:r>
              <a:rPr sz="1050" spc="229" dirty="0">
                <a:latin typeface="Times New Roman"/>
                <a:cs typeface="Times New Roman"/>
              </a:rPr>
              <a:t> </a:t>
            </a:r>
            <a:r>
              <a:rPr sz="1050" dirty="0">
                <a:latin typeface="SimSun"/>
                <a:cs typeface="SimSun"/>
              </a:rPr>
              <a:t>tin</a:t>
            </a:r>
            <a:r>
              <a:rPr sz="1050" spc="250" dirty="0">
                <a:latin typeface="Times New Roman"/>
                <a:cs typeface="Times New Roman"/>
              </a:rPr>
              <a:t> </a:t>
            </a:r>
            <a:r>
              <a:rPr sz="1050" dirty="0">
                <a:latin typeface="SimSun"/>
                <a:cs typeface="SimSun"/>
              </a:rPr>
              <a:t>mua</a:t>
            </a:r>
            <a:r>
              <a:rPr sz="1050" spc="250" dirty="0">
                <a:latin typeface="Times New Roman"/>
                <a:cs typeface="Times New Roman"/>
              </a:rPr>
              <a:t> </a:t>
            </a:r>
            <a:r>
              <a:rPr sz="1050" dirty="0">
                <a:latin typeface="SimSun"/>
                <a:cs typeface="SimSun"/>
              </a:rPr>
              <a:t>hàng</a:t>
            </a:r>
            <a:r>
              <a:rPr sz="1050" spc="250" dirty="0">
                <a:latin typeface="Times New Roman"/>
                <a:cs typeface="Times New Roman"/>
              </a:rPr>
              <a:t> </a:t>
            </a:r>
            <a:r>
              <a:rPr sz="1050" dirty="0">
                <a:latin typeface="SimSun"/>
                <a:cs typeface="SimSun"/>
              </a:rPr>
              <a:t>ph</a:t>
            </a:r>
            <a:r>
              <a:rPr sz="1050" dirty="0">
                <a:latin typeface="Cambria"/>
                <a:cs typeface="Cambria"/>
              </a:rPr>
              <a:t>ả</a:t>
            </a:r>
            <a:r>
              <a:rPr sz="1050" dirty="0">
                <a:latin typeface="SimSun"/>
                <a:cs typeface="SimSun"/>
              </a:rPr>
              <a:t>i</a:t>
            </a:r>
            <a:r>
              <a:rPr sz="1050" spc="250" dirty="0">
                <a:latin typeface="Times New Roman"/>
                <a:cs typeface="Times New Roman"/>
              </a:rPr>
              <a:t> </a:t>
            </a:r>
            <a:r>
              <a:rPr sz="1050" dirty="0">
                <a:latin typeface="SimSun"/>
                <a:cs typeface="SimSun"/>
              </a:rPr>
              <a:t>nêu</a:t>
            </a:r>
            <a:r>
              <a:rPr sz="1050" spc="250" dirty="0">
                <a:latin typeface="Times New Roman"/>
                <a:cs typeface="Times New Roman"/>
              </a:rPr>
              <a:t> </a:t>
            </a:r>
            <a:r>
              <a:rPr sz="1050" dirty="0">
                <a:latin typeface="SimSun"/>
                <a:cs typeface="SimSun"/>
              </a:rPr>
              <a:t>rõ</a:t>
            </a:r>
            <a:r>
              <a:rPr sz="1050" spc="250" dirty="0">
                <a:latin typeface="Times New Roman"/>
                <a:cs typeface="Times New Roman"/>
              </a:rPr>
              <a:t> </a:t>
            </a:r>
            <a:r>
              <a:rPr sz="1050" dirty="0">
                <a:latin typeface="SimSun"/>
                <a:cs typeface="SimSun"/>
              </a:rPr>
              <a:t>ho</a:t>
            </a:r>
            <a:r>
              <a:rPr sz="1050" dirty="0">
                <a:latin typeface="Cambria"/>
                <a:cs typeface="Cambria"/>
              </a:rPr>
              <a:t>ặ</a:t>
            </a:r>
            <a:r>
              <a:rPr sz="1050" dirty="0">
                <a:latin typeface="SimSun"/>
                <a:cs typeface="SimSun"/>
              </a:rPr>
              <a:t>c</a:t>
            </a:r>
            <a:r>
              <a:rPr sz="1050" spc="250" dirty="0">
                <a:latin typeface="Times New Roman"/>
                <a:cs typeface="Times New Roman"/>
              </a:rPr>
              <a:t> </a:t>
            </a:r>
            <a:r>
              <a:rPr sz="1050" dirty="0">
                <a:latin typeface="SimSun"/>
                <a:cs typeface="SimSun"/>
              </a:rPr>
              <a:t>tham</a:t>
            </a:r>
            <a:r>
              <a:rPr sz="1050" spc="250" dirty="0">
                <a:latin typeface="Times New Roman"/>
                <a:cs typeface="Times New Roman"/>
              </a:rPr>
              <a:t> </a:t>
            </a:r>
            <a:r>
              <a:rPr sz="1050" dirty="0">
                <a:latin typeface="SimSun"/>
                <a:cs typeface="SimSun"/>
              </a:rPr>
              <a:t>chi</a:t>
            </a:r>
            <a:r>
              <a:rPr sz="1050" dirty="0">
                <a:latin typeface="Cambria"/>
                <a:cs typeface="Cambria"/>
              </a:rPr>
              <a:t>ế</a:t>
            </a:r>
            <a:r>
              <a:rPr sz="1050" dirty="0">
                <a:latin typeface="SimSun"/>
                <a:cs typeface="SimSun"/>
              </a:rPr>
              <a:t>u</a:t>
            </a:r>
            <a:r>
              <a:rPr sz="1050" spc="235" dirty="0">
                <a:latin typeface="Times New Roman"/>
                <a:cs typeface="Times New Roman"/>
              </a:rPr>
              <a:t> </a:t>
            </a:r>
            <a:r>
              <a:rPr sz="1050" dirty="0">
                <a:latin typeface="Cambria"/>
                <a:cs typeface="Cambria"/>
              </a:rPr>
              <a:t>đế</a:t>
            </a:r>
            <a:r>
              <a:rPr sz="1050" dirty="0">
                <a:latin typeface="SimSun"/>
                <a:cs typeface="SimSun"/>
              </a:rPr>
              <a:t>n</a:t>
            </a:r>
            <a:r>
              <a:rPr sz="1050" spc="250" dirty="0">
                <a:latin typeface="Times New Roman"/>
                <a:cs typeface="Times New Roman"/>
              </a:rPr>
              <a:t> </a:t>
            </a:r>
            <a:r>
              <a:rPr sz="1050" dirty="0">
                <a:latin typeface="SimSun"/>
                <a:cs typeface="SimSun"/>
              </a:rPr>
              <a:t>s</a:t>
            </a:r>
            <a:r>
              <a:rPr sz="1050" dirty="0">
                <a:latin typeface="Cambria"/>
                <a:cs typeface="Cambria"/>
              </a:rPr>
              <a:t>ả</a:t>
            </a:r>
            <a:r>
              <a:rPr sz="1050" dirty="0">
                <a:latin typeface="SimSun"/>
                <a:cs typeface="SimSun"/>
              </a:rPr>
              <a:t>n</a:t>
            </a:r>
            <a:r>
              <a:rPr sz="1050" spc="250" dirty="0">
                <a:latin typeface="Times New Roman"/>
                <a:cs typeface="Times New Roman"/>
              </a:rPr>
              <a:t> </a:t>
            </a:r>
            <a:r>
              <a:rPr sz="1050" dirty="0">
                <a:latin typeface="SimSun"/>
                <a:cs typeface="SimSun"/>
              </a:rPr>
              <a:t>ph</a:t>
            </a:r>
            <a:r>
              <a:rPr sz="1050" dirty="0">
                <a:latin typeface="Cambria"/>
                <a:cs typeface="Cambria"/>
              </a:rPr>
              <a:t>ẩ</a:t>
            </a:r>
            <a:r>
              <a:rPr sz="1050" dirty="0">
                <a:latin typeface="SimSun"/>
                <a:cs typeface="SimSun"/>
              </a:rPr>
              <a:t>m</a:t>
            </a:r>
            <a:r>
              <a:rPr sz="1050" spc="250" dirty="0">
                <a:latin typeface="Times New Roman"/>
                <a:cs typeface="Times New Roman"/>
              </a:rPr>
              <a:t> </a:t>
            </a:r>
            <a:r>
              <a:rPr sz="1050" dirty="0">
                <a:latin typeface="SimSun"/>
                <a:cs typeface="SimSun"/>
              </a:rPr>
              <a:t>d</a:t>
            </a:r>
            <a:r>
              <a:rPr sz="1050" dirty="0">
                <a:latin typeface="Cambria"/>
                <a:cs typeface="Cambria"/>
              </a:rPr>
              <a:t>ự</a:t>
            </a:r>
            <a:r>
              <a:rPr sz="1050" spc="275" dirty="0">
                <a:latin typeface="Cambria"/>
                <a:cs typeface="Cambria"/>
              </a:rPr>
              <a:t> </a:t>
            </a:r>
            <a:r>
              <a:rPr sz="1050" dirty="0">
                <a:latin typeface="SimSun"/>
                <a:cs typeface="SimSun"/>
              </a:rPr>
              <a:t>ki</a:t>
            </a:r>
            <a:r>
              <a:rPr sz="1050" dirty="0">
                <a:latin typeface="Cambria"/>
                <a:cs typeface="Cambria"/>
              </a:rPr>
              <a:t>ế</a:t>
            </a:r>
            <a:r>
              <a:rPr sz="1050" dirty="0">
                <a:latin typeface="SimSun"/>
                <a:cs typeface="SimSun"/>
              </a:rPr>
              <a:t>n</a:t>
            </a:r>
            <a:r>
              <a:rPr sz="1050" spc="235" dirty="0">
                <a:latin typeface="Times New Roman"/>
                <a:cs typeface="Times New Roman"/>
              </a:rPr>
              <a:t> </a:t>
            </a:r>
            <a:r>
              <a:rPr sz="1050" dirty="0">
                <a:latin typeface="SimSun"/>
                <a:cs typeface="SimSun"/>
              </a:rPr>
              <a:t>mua,</a:t>
            </a:r>
            <a:r>
              <a:rPr sz="1050" spc="250" dirty="0">
                <a:latin typeface="Times New Roman"/>
                <a:cs typeface="Times New Roman"/>
              </a:rPr>
              <a:t> </a:t>
            </a:r>
            <a:r>
              <a:rPr sz="1050" dirty="0">
                <a:latin typeface="SimSun"/>
                <a:cs typeface="SimSun"/>
              </a:rPr>
              <a:t>khi</a:t>
            </a:r>
            <a:r>
              <a:rPr sz="1050" spc="250" dirty="0">
                <a:latin typeface="Times New Roman"/>
                <a:cs typeface="Times New Roman"/>
              </a:rPr>
              <a:t> </a:t>
            </a:r>
            <a:r>
              <a:rPr sz="1050" dirty="0">
                <a:latin typeface="SimSun"/>
                <a:cs typeface="SimSun"/>
              </a:rPr>
              <a:t>thích</a:t>
            </a:r>
            <a:r>
              <a:rPr sz="1050" spc="250" dirty="0">
                <a:latin typeface="Times New Roman"/>
                <a:cs typeface="Times New Roman"/>
              </a:rPr>
              <a:t> </a:t>
            </a:r>
            <a:r>
              <a:rPr sz="1050" dirty="0">
                <a:latin typeface="SimSun"/>
                <a:cs typeface="SimSun"/>
              </a:rPr>
              <a:t>h</a:t>
            </a:r>
            <a:r>
              <a:rPr sz="1050" dirty="0">
                <a:latin typeface="Cambria"/>
                <a:cs typeface="Cambria"/>
              </a:rPr>
              <a:t>ợ</a:t>
            </a:r>
            <a:r>
              <a:rPr sz="1050" dirty="0">
                <a:latin typeface="SimSun"/>
                <a:cs typeface="SimSun"/>
              </a:rPr>
              <a:t>p</a:t>
            </a:r>
            <a:r>
              <a:rPr sz="1050" spc="235" dirty="0">
                <a:latin typeface="Times New Roman"/>
                <a:cs typeface="Times New Roman"/>
              </a:rPr>
              <a:t> </a:t>
            </a:r>
            <a:r>
              <a:rPr sz="1050" dirty="0">
                <a:latin typeface="SimSun"/>
                <a:cs typeface="SimSun"/>
              </a:rPr>
              <a:t>bao</a:t>
            </a:r>
            <a:r>
              <a:rPr sz="1050" spc="250" dirty="0">
                <a:latin typeface="Times New Roman"/>
                <a:cs typeface="Times New Roman"/>
              </a:rPr>
              <a:t> </a:t>
            </a:r>
            <a:r>
              <a:rPr sz="1050" spc="-20" dirty="0">
                <a:latin typeface="SimSun"/>
                <a:cs typeface="SimSun"/>
              </a:rPr>
              <a:t>g</a:t>
            </a:r>
            <a:r>
              <a:rPr sz="1050" spc="-20" dirty="0">
                <a:latin typeface="Cambria"/>
                <a:cs typeface="Cambria"/>
              </a:rPr>
              <a:t>ồ</a:t>
            </a:r>
            <a:r>
              <a:rPr sz="1050" spc="-20" dirty="0">
                <a:latin typeface="SimSun"/>
                <a:cs typeface="SimSun"/>
              </a:rPr>
              <a:t>m:</a:t>
            </a:r>
            <a:endParaRPr sz="1050">
              <a:latin typeface="SimSun"/>
              <a:cs typeface="SimSun"/>
            </a:endParaRPr>
          </a:p>
          <a:p>
            <a:pPr marL="982344">
              <a:lnSpc>
                <a:spcPts val="1235"/>
              </a:lnSpc>
              <a:spcBef>
                <a:spcPts val="305"/>
              </a:spcBef>
            </a:pPr>
            <a:r>
              <a:rPr sz="1050" dirty="0">
                <a:latin typeface="SimSun"/>
                <a:cs typeface="SimSun"/>
              </a:rPr>
              <a:t>a)</a:t>
            </a:r>
            <a:r>
              <a:rPr sz="1050" spc="250" dirty="0">
                <a:latin typeface="Times New Roman"/>
                <a:cs typeface="Times New Roman"/>
              </a:rPr>
              <a:t> </a:t>
            </a:r>
            <a:r>
              <a:rPr sz="1050" spc="-10" dirty="0">
                <a:latin typeface="SimSun"/>
                <a:cs typeface="SimSun"/>
              </a:rPr>
              <a:t>产品规范;</a:t>
            </a:r>
            <a:endParaRPr sz="1050">
              <a:latin typeface="SimSun"/>
              <a:cs typeface="SimSun"/>
            </a:endParaRPr>
          </a:p>
          <a:p>
            <a:pPr marL="982344">
              <a:lnSpc>
                <a:spcPts val="1110"/>
              </a:lnSpc>
            </a:pPr>
            <a:r>
              <a:rPr sz="1050" dirty="0">
                <a:latin typeface="SimSun"/>
                <a:cs typeface="SimSun"/>
              </a:rPr>
              <a:t>a)</a:t>
            </a:r>
            <a:r>
              <a:rPr sz="1050" spc="235" dirty="0">
                <a:latin typeface="Times New Roman"/>
                <a:cs typeface="Times New Roman"/>
              </a:rPr>
              <a:t> </a:t>
            </a:r>
            <a:r>
              <a:rPr sz="1050" dirty="0">
                <a:latin typeface="SimSun"/>
                <a:cs typeface="SimSun"/>
              </a:rPr>
              <a:t>Tiêu</a:t>
            </a:r>
            <a:r>
              <a:rPr sz="1050" spc="250" dirty="0">
                <a:latin typeface="Times New Roman"/>
                <a:cs typeface="Times New Roman"/>
              </a:rPr>
              <a:t> </a:t>
            </a:r>
            <a:r>
              <a:rPr sz="1050" dirty="0">
                <a:latin typeface="SimSun"/>
                <a:cs typeface="SimSun"/>
              </a:rPr>
              <a:t>chu</a:t>
            </a:r>
            <a:r>
              <a:rPr sz="1050" dirty="0">
                <a:latin typeface="Cambria"/>
                <a:cs typeface="Cambria"/>
              </a:rPr>
              <a:t>ẩ</a:t>
            </a:r>
            <a:r>
              <a:rPr sz="1050" dirty="0">
                <a:latin typeface="SimSun"/>
                <a:cs typeface="SimSun"/>
              </a:rPr>
              <a:t>n</a:t>
            </a:r>
            <a:r>
              <a:rPr sz="1050" spc="235" dirty="0">
                <a:latin typeface="Times New Roman"/>
                <a:cs typeface="Times New Roman"/>
              </a:rPr>
              <a:t> </a:t>
            </a:r>
            <a:r>
              <a:rPr sz="1050" dirty="0">
                <a:latin typeface="SimSun"/>
                <a:cs typeface="SimSun"/>
              </a:rPr>
              <a:t>s</a:t>
            </a:r>
            <a:r>
              <a:rPr sz="1050" dirty="0">
                <a:latin typeface="Cambria"/>
                <a:cs typeface="Cambria"/>
              </a:rPr>
              <a:t>ả</a:t>
            </a:r>
            <a:r>
              <a:rPr sz="1050" dirty="0">
                <a:latin typeface="SimSun"/>
                <a:cs typeface="SimSun"/>
              </a:rPr>
              <a:t>n</a:t>
            </a:r>
            <a:r>
              <a:rPr sz="1050" spc="250" dirty="0">
                <a:latin typeface="Times New Roman"/>
                <a:cs typeface="Times New Roman"/>
              </a:rPr>
              <a:t> </a:t>
            </a:r>
            <a:r>
              <a:rPr sz="1050" spc="-20" dirty="0">
                <a:latin typeface="SimSun"/>
                <a:cs typeface="SimSun"/>
              </a:rPr>
              <a:t>ph</a:t>
            </a:r>
            <a:r>
              <a:rPr sz="1050" spc="-20" dirty="0">
                <a:latin typeface="Cambria"/>
                <a:cs typeface="Cambria"/>
              </a:rPr>
              <a:t>ẩ</a:t>
            </a:r>
            <a:r>
              <a:rPr sz="1050" spc="-20" dirty="0">
                <a:latin typeface="SimSun"/>
                <a:cs typeface="SimSun"/>
              </a:rPr>
              <a:t>m;</a:t>
            </a:r>
            <a:endParaRPr sz="1050">
              <a:latin typeface="SimSun"/>
              <a:cs typeface="SimSun"/>
            </a:endParaRPr>
          </a:p>
          <a:p>
            <a:pPr marL="974090">
              <a:lnSpc>
                <a:spcPts val="1195"/>
              </a:lnSpc>
            </a:pPr>
            <a:r>
              <a:rPr sz="1100" spc="-10" dirty="0">
                <a:solidFill>
                  <a:srgbClr val="001F5F"/>
                </a:solidFill>
                <a:latin typeface="SimSun"/>
                <a:cs typeface="SimSun"/>
              </a:rPr>
              <a:t>。。。。。。</a:t>
            </a:r>
            <a:endParaRPr sz="1100">
              <a:latin typeface="SimSun"/>
              <a:cs typeface="SimSun"/>
            </a:endParaRPr>
          </a:p>
        </p:txBody>
      </p:sp>
      <p:pic>
        <p:nvPicPr>
          <p:cNvPr id="9" name="object 9"/>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p:nvPr/>
        </p:nvSpPr>
        <p:spPr>
          <a:xfrm>
            <a:off x="759051" y="1987673"/>
            <a:ext cx="2842260" cy="2557145"/>
          </a:xfrm>
          <a:prstGeom prst="rect">
            <a:avLst/>
          </a:prstGeom>
        </p:spPr>
        <p:txBody>
          <a:bodyPr vert="horz" wrap="square" lIns="0" tIns="12065" rIns="0" bIns="0" rtlCol="0">
            <a:spAutoFit/>
          </a:bodyPr>
          <a:lstStyle/>
          <a:p>
            <a:pPr marL="12700">
              <a:lnSpc>
                <a:spcPts val="1864"/>
              </a:lnSpc>
              <a:spcBef>
                <a:spcPts val="95"/>
              </a:spcBef>
            </a:pPr>
            <a:r>
              <a:rPr sz="1600" spc="-30" dirty="0">
                <a:solidFill>
                  <a:srgbClr val="3232FF"/>
                </a:solidFill>
                <a:latin typeface="SimSun"/>
                <a:cs typeface="SimSun"/>
              </a:rPr>
              <a:t>设计与开发策划</a:t>
            </a:r>
            <a:endParaRPr sz="1600">
              <a:latin typeface="SimSun"/>
              <a:cs typeface="SimSun"/>
            </a:endParaRPr>
          </a:p>
          <a:p>
            <a:pPr marL="12700">
              <a:lnSpc>
                <a:spcPts val="1620"/>
              </a:lnSpc>
            </a:pPr>
            <a:r>
              <a:rPr sz="1600" dirty="0">
                <a:solidFill>
                  <a:srgbClr val="3232FF"/>
                </a:solidFill>
                <a:latin typeface="Times New Roman"/>
                <a:cs typeface="Times New Roman"/>
              </a:rPr>
              <a:t>Lập</a:t>
            </a:r>
            <a:r>
              <a:rPr sz="1600" spc="-20" dirty="0">
                <a:solidFill>
                  <a:srgbClr val="3232FF"/>
                </a:solidFill>
                <a:latin typeface="Times New Roman"/>
                <a:cs typeface="Times New Roman"/>
              </a:rPr>
              <a:t> </a:t>
            </a:r>
            <a:r>
              <a:rPr sz="1600" dirty="0">
                <a:solidFill>
                  <a:srgbClr val="3232FF"/>
                </a:solidFill>
                <a:latin typeface="Times New Roman"/>
                <a:cs typeface="Times New Roman"/>
              </a:rPr>
              <a:t>kế</a:t>
            </a:r>
            <a:r>
              <a:rPr sz="1600" spc="-30" dirty="0">
                <a:solidFill>
                  <a:srgbClr val="3232FF"/>
                </a:solidFill>
                <a:latin typeface="Times New Roman"/>
                <a:cs typeface="Times New Roman"/>
              </a:rPr>
              <a:t> </a:t>
            </a:r>
            <a:r>
              <a:rPr sz="1600" dirty="0">
                <a:solidFill>
                  <a:srgbClr val="3232FF"/>
                </a:solidFill>
                <a:latin typeface="Times New Roman"/>
                <a:cs typeface="Times New Roman"/>
              </a:rPr>
              <a:t>hoạch</a:t>
            </a:r>
            <a:r>
              <a:rPr sz="1600" spc="-30" dirty="0">
                <a:solidFill>
                  <a:srgbClr val="3232FF"/>
                </a:solidFill>
                <a:latin typeface="Times New Roman"/>
                <a:cs typeface="Times New Roman"/>
              </a:rPr>
              <a:t> </a:t>
            </a:r>
            <a:r>
              <a:rPr sz="1600" dirty="0">
                <a:solidFill>
                  <a:srgbClr val="3232FF"/>
                </a:solidFill>
                <a:latin typeface="Times New Roman"/>
                <a:cs typeface="Times New Roman"/>
              </a:rPr>
              <a:t>thiết</a:t>
            </a:r>
            <a:r>
              <a:rPr sz="1600" spc="-10" dirty="0">
                <a:solidFill>
                  <a:srgbClr val="3232FF"/>
                </a:solidFill>
                <a:latin typeface="Times New Roman"/>
                <a:cs typeface="Times New Roman"/>
              </a:rPr>
              <a:t> </a:t>
            </a:r>
            <a:r>
              <a:rPr sz="1600" dirty="0">
                <a:solidFill>
                  <a:srgbClr val="3232FF"/>
                </a:solidFill>
                <a:latin typeface="Times New Roman"/>
                <a:cs typeface="Times New Roman"/>
              </a:rPr>
              <a:t>kế</a:t>
            </a:r>
            <a:r>
              <a:rPr sz="1600" spc="-30" dirty="0">
                <a:solidFill>
                  <a:srgbClr val="3232FF"/>
                </a:solidFill>
                <a:latin typeface="Times New Roman"/>
                <a:cs typeface="Times New Roman"/>
              </a:rPr>
              <a:t> </a:t>
            </a:r>
            <a:r>
              <a:rPr sz="1600" dirty="0">
                <a:solidFill>
                  <a:srgbClr val="3232FF"/>
                </a:solidFill>
                <a:latin typeface="Times New Roman"/>
                <a:cs typeface="Times New Roman"/>
              </a:rPr>
              <a:t>và</a:t>
            </a:r>
            <a:r>
              <a:rPr sz="1600" spc="-20" dirty="0">
                <a:solidFill>
                  <a:srgbClr val="3232FF"/>
                </a:solidFill>
                <a:latin typeface="Times New Roman"/>
                <a:cs typeface="Times New Roman"/>
              </a:rPr>
              <a:t> </a:t>
            </a:r>
            <a:r>
              <a:rPr sz="1600" dirty="0">
                <a:solidFill>
                  <a:srgbClr val="3232FF"/>
                </a:solidFill>
                <a:latin typeface="Times New Roman"/>
                <a:cs typeface="Times New Roman"/>
              </a:rPr>
              <a:t>phát</a:t>
            </a:r>
            <a:r>
              <a:rPr sz="1600" spc="-30" dirty="0">
                <a:solidFill>
                  <a:srgbClr val="3232FF"/>
                </a:solidFill>
                <a:latin typeface="Times New Roman"/>
                <a:cs typeface="Times New Roman"/>
              </a:rPr>
              <a:t> </a:t>
            </a:r>
            <a:r>
              <a:rPr sz="1600" spc="-20" dirty="0">
                <a:solidFill>
                  <a:srgbClr val="3232FF"/>
                </a:solidFill>
                <a:latin typeface="Times New Roman"/>
                <a:cs typeface="Times New Roman"/>
              </a:rPr>
              <a:t>triển</a:t>
            </a:r>
            <a:endParaRPr sz="1600">
              <a:latin typeface="Times New Roman"/>
              <a:cs typeface="Times New Roman"/>
            </a:endParaRPr>
          </a:p>
          <a:p>
            <a:pPr marL="12700">
              <a:lnSpc>
                <a:spcPts val="1620"/>
              </a:lnSpc>
            </a:pPr>
            <a:r>
              <a:rPr sz="1600" spc="-35" dirty="0">
                <a:solidFill>
                  <a:srgbClr val="3232FF"/>
                </a:solidFill>
                <a:latin typeface="SimSun"/>
                <a:cs typeface="SimSun"/>
              </a:rPr>
              <a:t>设计输入</a:t>
            </a:r>
            <a:endParaRPr sz="1600">
              <a:latin typeface="SimSun"/>
              <a:cs typeface="SimSun"/>
            </a:endParaRPr>
          </a:p>
          <a:p>
            <a:pPr marL="12700">
              <a:lnSpc>
                <a:spcPts val="1620"/>
              </a:lnSpc>
            </a:pPr>
            <a:r>
              <a:rPr sz="1600" dirty="0">
                <a:solidFill>
                  <a:srgbClr val="3232FF"/>
                </a:solidFill>
                <a:latin typeface="Times New Roman"/>
                <a:cs typeface="Times New Roman"/>
              </a:rPr>
              <a:t>Thông</a:t>
            </a:r>
            <a:r>
              <a:rPr sz="1600" spc="-45" dirty="0">
                <a:solidFill>
                  <a:srgbClr val="3232FF"/>
                </a:solidFill>
                <a:latin typeface="Times New Roman"/>
                <a:cs typeface="Times New Roman"/>
              </a:rPr>
              <a:t> </a:t>
            </a:r>
            <a:r>
              <a:rPr sz="1600" dirty="0">
                <a:solidFill>
                  <a:srgbClr val="3232FF"/>
                </a:solidFill>
                <a:latin typeface="Times New Roman"/>
                <a:cs typeface="Times New Roman"/>
              </a:rPr>
              <a:t>tin</a:t>
            </a:r>
            <a:r>
              <a:rPr sz="1600" spc="-15" dirty="0">
                <a:solidFill>
                  <a:srgbClr val="3232FF"/>
                </a:solidFill>
                <a:latin typeface="Times New Roman"/>
                <a:cs typeface="Times New Roman"/>
              </a:rPr>
              <a:t> </a:t>
            </a:r>
            <a:r>
              <a:rPr sz="1600" dirty="0">
                <a:solidFill>
                  <a:srgbClr val="3232FF"/>
                </a:solidFill>
                <a:latin typeface="Times New Roman"/>
                <a:cs typeface="Times New Roman"/>
              </a:rPr>
              <a:t>thiết</a:t>
            </a:r>
            <a:r>
              <a:rPr sz="1600" spc="-15" dirty="0">
                <a:solidFill>
                  <a:srgbClr val="3232FF"/>
                </a:solidFill>
                <a:latin typeface="Times New Roman"/>
                <a:cs typeface="Times New Roman"/>
              </a:rPr>
              <a:t> </a:t>
            </a:r>
            <a:r>
              <a:rPr sz="1600" dirty="0">
                <a:solidFill>
                  <a:srgbClr val="3232FF"/>
                </a:solidFill>
                <a:latin typeface="Times New Roman"/>
                <a:cs typeface="Times New Roman"/>
              </a:rPr>
              <a:t>kế</a:t>
            </a:r>
            <a:r>
              <a:rPr sz="1600" spc="-30" dirty="0">
                <a:solidFill>
                  <a:srgbClr val="3232FF"/>
                </a:solidFill>
                <a:latin typeface="Times New Roman"/>
                <a:cs typeface="Times New Roman"/>
              </a:rPr>
              <a:t> </a:t>
            </a:r>
            <a:r>
              <a:rPr sz="1600" dirty="0">
                <a:solidFill>
                  <a:srgbClr val="3232FF"/>
                </a:solidFill>
                <a:latin typeface="Times New Roman"/>
                <a:cs typeface="Times New Roman"/>
              </a:rPr>
              <a:t>đầu</a:t>
            </a:r>
            <a:r>
              <a:rPr sz="1600" spc="-20" dirty="0">
                <a:solidFill>
                  <a:srgbClr val="3232FF"/>
                </a:solidFill>
                <a:latin typeface="Times New Roman"/>
                <a:cs typeface="Times New Roman"/>
              </a:rPr>
              <a:t> </a:t>
            </a:r>
            <a:r>
              <a:rPr sz="1600" spc="-25" dirty="0">
                <a:solidFill>
                  <a:srgbClr val="3232FF"/>
                </a:solidFill>
                <a:latin typeface="Times New Roman"/>
                <a:cs typeface="Times New Roman"/>
              </a:rPr>
              <a:t>vào</a:t>
            </a:r>
            <a:endParaRPr sz="1600">
              <a:latin typeface="Times New Roman"/>
              <a:cs typeface="Times New Roman"/>
            </a:endParaRPr>
          </a:p>
          <a:p>
            <a:pPr marL="12700">
              <a:lnSpc>
                <a:spcPts val="1620"/>
              </a:lnSpc>
            </a:pPr>
            <a:r>
              <a:rPr sz="1600" spc="-35" dirty="0">
                <a:solidFill>
                  <a:srgbClr val="3232FF"/>
                </a:solidFill>
                <a:latin typeface="SimSun"/>
                <a:cs typeface="SimSun"/>
              </a:rPr>
              <a:t>设计输出</a:t>
            </a:r>
            <a:endParaRPr sz="1600">
              <a:latin typeface="SimSun"/>
              <a:cs typeface="SimSun"/>
            </a:endParaRPr>
          </a:p>
          <a:p>
            <a:pPr marL="12700">
              <a:lnSpc>
                <a:spcPts val="1620"/>
              </a:lnSpc>
            </a:pPr>
            <a:r>
              <a:rPr sz="1600" dirty="0">
                <a:solidFill>
                  <a:srgbClr val="3232FF"/>
                </a:solidFill>
                <a:latin typeface="Times New Roman"/>
                <a:cs typeface="Times New Roman"/>
              </a:rPr>
              <a:t>Đầu</a:t>
            </a:r>
            <a:r>
              <a:rPr sz="1600" spc="-35" dirty="0">
                <a:solidFill>
                  <a:srgbClr val="3232FF"/>
                </a:solidFill>
                <a:latin typeface="Times New Roman"/>
                <a:cs typeface="Times New Roman"/>
              </a:rPr>
              <a:t> </a:t>
            </a:r>
            <a:r>
              <a:rPr sz="1600" dirty="0">
                <a:solidFill>
                  <a:srgbClr val="3232FF"/>
                </a:solidFill>
                <a:latin typeface="Times New Roman"/>
                <a:cs typeface="Times New Roman"/>
              </a:rPr>
              <a:t>ra</a:t>
            </a:r>
            <a:r>
              <a:rPr sz="1600" spc="-20" dirty="0">
                <a:solidFill>
                  <a:srgbClr val="3232FF"/>
                </a:solidFill>
                <a:latin typeface="Times New Roman"/>
                <a:cs typeface="Times New Roman"/>
              </a:rPr>
              <a:t> </a:t>
            </a:r>
            <a:r>
              <a:rPr sz="1600" dirty="0">
                <a:solidFill>
                  <a:srgbClr val="3232FF"/>
                </a:solidFill>
                <a:latin typeface="Times New Roman"/>
                <a:cs typeface="Times New Roman"/>
              </a:rPr>
              <a:t>thiết</a:t>
            </a:r>
            <a:r>
              <a:rPr sz="1600" spc="-15" dirty="0">
                <a:solidFill>
                  <a:srgbClr val="3232FF"/>
                </a:solidFill>
                <a:latin typeface="Times New Roman"/>
                <a:cs typeface="Times New Roman"/>
              </a:rPr>
              <a:t> </a:t>
            </a:r>
            <a:r>
              <a:rPr sz="1600" spc="-25" dirty="0">
                <a:solidFill>
                  <a:srgbClr val="3232FF"/>
                </a:solidFill>
                <a:latin typeface="Times New Roman"/>
                <a:cs typeface="Times New Roman"/>
              </a:rPr>
              <a:t>kế</a:t>
            </a:r>
            <a:endParaRPr sz="1600">
              <a:latin typeface="Times New Roman"/>
              <a:cs typeface="Times New Roman"/>
            </a:endParaRPr>
          </a:p>
          <a:p>
            <a:pPr marL="12700">
              <a:lnSpc>
                <a:spcPts val="1620"/>
              </a:lnSpc>
            </a:pPr>
            <a:r>
              <a:rPr sz="1600" spc="-35" dirty="0">
                <a:solidFill>
                  <a:srgbClr val="3232FF"/>
                </a:solidFill>
                <a:latin typeface="SimSun"/>
                <a:cs typeface="SimSun"/>
              </a:rPr>
              <a:t>设计评审</a:t>
            </a:r>
            <a:endParaRPr sz="1600">
              <a:latin typeface="SimSun"/>
              <a:cs typeface="SimSun"/>
            </a:endParaRPr>
          </a:p>
          <a:p>
            <a:pPr marL="12700">
              <a:lnSpc>
                <a:spcPts val="1625"/>
              </a:lnSpc>
            </a:pPr>
            <a:r>
              <a:rPr sz="1600" dirty="0">
                <a:solidFill>
                  <a:srgbClr val="3232FF"/>
                </a:solidFill>
                <a:latin typeface="Times New Roman"/>
                <a:cs typeface="Times New Roman"/>
              </a:rPr>
              <a:t>Đánh</a:t>
            </a:r>
            <a:r>
              <a:rPr sz="1600" spc="-35" dirty="0">
                <a:solidFill>
                  <a:srgbClr val="3232FF"/>
                </a:solidFill>
                <a:latin typeface="Times New Roman"/>
                <a:cs typeface="Times New Roman"/>
              </a:rPr>
              <a:t> </a:t>
            </a:r>
            <a:r>
              <a:rPr sz="1600" dirty="0">
                <a:solidFill>
                  <a:srgbClr val="3232FF"/>
                </a:solidFill>
                <a:latin typeface="Times New Roman"/>
                <a:cs typeface="Times New Roman"/>
              </a:rPr>
              <a:t>giá</a:t>
            </a:r>
            <a:r>
              <a:rPr sz="1600" spc="-30" dirty="0">
                <a:solidFill>
                  <a:srgbClr val="3232FF"/>
                </a:solidFill>
                <a:latin typeface="Times New Roman"/>
                <a:cs typeface="Times New Roman"/>
              </a:rPr>
              <a:t> </a:t>
            </a:r>
            <a:r>
              <a:rPr sz="1600" dirty="0">
                <a:solidFill>
                  <a:srgbClr val="3232FF"/>
                </a:solidFill>
                <a:latin typeface="Times New Roman"/>
                <a:cs typeface="Times New Roman"/>
              </a:rPr>
              <a:t>thiết</a:t>
            </a:r>
            <a:r>
              <a:rPr sz="1600" spc="-15" dirty="0">
                <a:solidFill>
                  <a:srgbClr val="3232FF"/>
                </a:solidFill>
                <a:latin typeface="Times New Roman"/>
                <a:cs typeface="Times New Roman"/>
              </a:rPr>
              <a:t> </a:t>
            </a:r>
            <a:r>
              <a:rPr sz="1600" spc="-25" dirty="0">
                <a:solidFill>
                  <a:srgbClr val="3232FF"/>
                </a:solidFill>
                <a:latin typeface="Times New Roman"/>
                <a:cs typeface="Times New Roman"/>
              </a:rPr>
              <a:t>kế</a:t>
            </a:r>
            <a:endParaRPr sz="1600">
              <a:latin typeface="Times New Roman"/>
              <a:cs typeface="Times New Roman"/>
            </a:endParaRPr>
          </a:p>
          <a:p>
            <a:pPr marL="12700">
              <a:lnSpc>
                <a:spcPts val="1625"/>
              </a:lnSpc>
            </a:pPr>
            <a:r>
              <a:rPr sz="1600" spc="-35" dirty="0">
                <a:solidFill>
                  <a:srgbClr val="3232FF"/>
                </a:solidFill>
                <a:latin typeface="SimSun"/>
                <a:cs typeface="SimSun"/>
              </a:rPr>
              <a:t>设计验证</a:t>
            </a:r>
            <a:endParaRPr sz="1600">
              <a:latin typeface="SimSun"/>
              <a:cs typeface="SimSun"/>
            </a:endParaRPr>
          </a:p>
          <a:p>
            <a:pPr marL="12700">
              <a:lnSpc>
                <a:spcPts val="1620"/>
              </a:lnSpc>
            </a:pPr>
            <a:r>
              <a:rPr sz="1600" dirty="0">
                <a:solidFill>
                  <a:srgbClr val="3232FF"/>
                </a:solidFill>
                <a:latin typeface="Times New Roman"/>
                <a:cs typeface="Times New Roman"/>
              </a:rPr>
              <a:t>Kiểm</a:t>
            </a:r>
            <a:r>
              <a:rPr sz="1600" spc="-35" dirty="0">
                <a:solidFill>
                  <a:srgbClr val="3232FF"/>
                </a:solidFill>
                <a:latin typeface="Times New Roman"/>
                <a:cs typeface="Times New Roman"/>
              </a:rPr>
              <a:t> </a:t>
            </a:r>
            <a:r>
              <a:rPr sz="1600" dirty="0">
                <a:solidFill>
                  <a:srgbClr val="3232FF"/>
                </a:solidFill>
                <a:latin typeface="Times New Roman"/>
                <a:cs typeface="Times New Roman"/>
              </a:rPr>
              <a:t>nghiệm</a:t>
            </a:r>
            <a:r>
              <a:rPr sz="1600" spc="-35" dirty="0">
                <a:solidFill>
                  <a:srgbClr val="3232FF"/>
                </a:solidFill>
                <a:latin typeface="Times New Roman"/>
                <a:cs typeface="Times New Roman"/>
              </a:rPr>
              <a:t> </a:t>
            </a:r>
            <a:r>
              <a:rPr sz="1600" dirty="0">
                <a:solidFill>
                  <a:srgbClr val="3232FF"/>
                </a:solidFill>
                <a:latin typeface="Times New Roman"/>
                <a:cs typeface="Times New Roman"/>
              </a:rPr>
              <a:t>thiết</a:t>
            </a:r>
            <a:r>
              <a:rPr sz="1600" spc="-35" dirty="0">
                <a:solidFill>
                  <a:srgbClr val="3232FF"/>
                </a:solidFill>
                <a:latin typeface="Times New Roman"/>
                <a:cs typeface="Times New Roman"/>
              </a:rPr>
              <a:t> </a:t>
            </a:r>
            <a:r>
              <a:rPr sz="1600" spc="-25" dirty="0">
                <a:solidFill>
                  <a:srgbClr val="3232FF"/>
                </a:solidFill>
                <a:latin typeface="Times New Roman"/>
                <a:cs typeface="Times New Roman"/>
              </a:rPr>
              <a:t>kế</a:t>
            </a:r>
            <a:endParaRPr sz="1600">
              <a:latin typeface="Times New Roman"/>
              <a:cs typeface="Times New Roman"/>
            </a:endParaRPr>
          </a:p>
          <a:p>
            <a:pPr marL="12700">
              <a:lnSpc>
                <a:spcPts val="1620"/>
              </a:lnSpc>
            </a:pPr>
            <a:r>
              <a:rPr sz="1600" spc="-35" dirty="0">
                <a:solidFill>
                  <a:srgbClr val="3232FF"/>
                </a:solidFill>
                <a:latin typeface="SimSun"/>
                <a:cs typeface="SimSun"/>
              </a:rPr>
              <a:t>设计确认</a:t>
            </a:r>
            <a:endParaRPr sz="1600">
              <a:latin typeface="SimSun"/>
              <a:cs typeface="SimSun"/>
            </a:endParaRPr>
          </a:p>
          <a:p>
            <a:pPr marL="12700">
              <a:lnSpc>
                <a:spcPts val="1864"/>
              </a:lnSpc>
            </a:pPr>
            <a:r>
              <a:rPr sz="1600" dirty="0">
                <a:solidFill>
                  <a:srgbClr val="3232FF"/>
                </a:solidFill>
                <a:latin typeface="Times New Roman"/>
                <a:cs typeface="Times New Roman"/>
              </a:rPr>
              <a:t>Xác</a:t>
            </a:r>
            <a:r>
              <a:rPr sz="1600" spc="-30" dirty="0">
                <a:solidFill>
                  <a:srgbClr val="3232FF"/>
                </a:solidFill>
                <a:latin typeface="Times New Roman"/>
                <a:cs typeface="Times New Roman"/>
              </a:rPr>
              <a:t> </a:t>
            </a:r>
            <a:r>
              <a:rPr sz="1600" dirty="0">
                <a:solidFill>
                  <a:srgbClr val="3232FF"/>
                </a:solidFill>
                <a:latin typeface="Times New Roman"/>
                <a:cs typeface="Times New Roman"/>
              </a:rPr>
              <a:t>nhận</a:t>
            </a:r>
            <a:r>
              <a:rPr sz="1600" spc="-35" dirty="0">
                <a:solidFill>
                  <a:srgbClr val="3232FF"/>
                </a:solidFill>
                <a:latin typeface="Times New Roman"/>
                <a:cs typeface="Times New Roman"/>
              </a:rPr>
              <a:t> </a:t>
            </a:r>
            <a:r>
              <a:rPr sz="1600" dirty="0">
                <a:solidFill>
                  <a:srgbClr val="3232FF"/>
                </a:solidFill>
                <a:latin typeface="Times New Roman"/>
                <a:cs typeface="Times New Roman"/>
              </a:rPr>
              <a:t>thiết</a:t>
            </a:r>
            <a:r>
              <a:rPr sz="1600" spc="-25" dirty="0">
                <a:solidFill>
                  <a:srgbClr val="3232FF"/>
                </a:solidFill>
                <a:latin typeface="Times New Roman"/>
                <a:cs typeface="Times New Roman"/>
              </a:rPr>
              <a:t> kế</a:t>
            </a:r>
            <a:endParaRPr sz="1600">
              <a:latin typeface="Times New Roman"/>
              <a:cs typeface="Times New Roman"/>
            </a:endParaRPr>
          </a:p>
        </p:txBody>
      </p:sp>
      <p:pic>
        <p:nvPicPr>
          <p:cNvPr id="4" name="object 4"/>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1751204" y="360674"/>
            <a:ext cx="36074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rPr>
              <a:t>7.3.8</a:t>
            </a:r>
            <a:r>
              <a:rPr sz="1800" spc="35" dirty="0">
                <a:solidFill>
                  <a:srgbClr val="FF0000"/>
                </a:solidFill>
                <a:latin typeface="Times New Roman"/>
                <a:cs typeface="Times New Roman"/>
              </a:rPr>
              <a:t>  </a:t>
            </a:r>
            <a:r>
              <a:rPr sz="1800" spc="10" dirty="0">
                <a:solidFill>
                  <a:srgbClr val="FF0000"/>
                </a:solidFill>
              </a:rPr>
              <a:t>设计与开发转换 </a:t>
            </a:r>
            <a:r>
              <a:rPr sz="1800" spc="-10" dirty="0">
                <a:solidFill>
                  <a:srgbClr val="FF0000"/>
                </a:solidFill>
              </a:rPr>
              <a:t>(transfer)</a:t>
            </a:r>
            <a:endParaRPr sz="1800">
              <a:latin typeface="Times New Roman"/>
              <a:cs typeface="Times New Roman"/>
            </a:endParaRPr>
          </a:p>
        </p:txBody>
      </p:sp>
      <p:sp>
        <p:nvSpPr>
          <p:cNvPr id="4" name="object 4"/>
          <p:cNvSpPr txBox="1"/>
          <p:nvPr/>
        </p:nvSpPr>
        <p:spPr>
          <a:xfrm>
            <a:off x="1751191" y="631946"/>
            <a:ext cx="494982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Times New Roman"/>
                <a:cs typeface="Times New Roman"/>
              </a:rPr>
              <a:t>7.3.8</a:t>
            </a:r>
            <a:r>
              <a:rPr sz="1800" spc="-25" dirty="0">
                <a:solidFill>
                  <a:srgbClr val="FF0000"/>
                </a:solidFill>
                <a:latin typeface="Times New Roman"/>
                <a:cs typeface="Times New Roman"/>
              </a:rPr>
              <a:t> </a:t>
            </a:r>
            <a:r>
              <a:rPr sz="1800" b="1" dirty="0">
                <a:solidFill>
                  <a:srgbClr val="FF0000"/>
                </a:solidFill>
                <a:latin typeface="Times New Roman"/>
                <a:cs typeface="Times New Roman"/>
              </a:rPr>
              <a:t>Chuyển</a:t>
            </a:r>
            <a:r>
              <a:rPr sz="1800" b="1" spc="-5" dirty="0">
                <a:solidFill>
                  <a:srgbClr val="FF0000"/>
                </a:solidFill>
                <a:latin typeface="Times New Roman"/>
                <a:cs typeface="Times New Roman"/>
              </a:rPr>
              <a:t> </a:t>
            </a:r>
            <a:r>
              <a:rPr sz="1800" b="1" dirty="0">
                <a:solidFill>
                  <a:srgbClr val="FF0000"/>
                </a:solidFill>
                <a:latin typeface="Times New Roman"/>
                <a:cs typeface="Times New Roman"/>
              </a:rPr>
              <a:t>giao</a:t>
            </a:r>
            <a:r>
              <a:rPr sz="1800" spc="-45" dirty="0">
                <a:solidFill>
                  <a:srgbClr val="FF0000"/>
                </a:solidFill>
                <a:latin typeface="Times New Roman"/>
                <a:cs typeface="Times New Roman"/>
              </a:rPr>
              <a:t> </a:t>
            </a:r>
            <a:r>
              <a:rPr sz="1800" b="1" dirty="0">
                <a:solidFill>
                  <a:srgbClr val="FF0000"/>
                </a:solidFill>
                <a:latin typeface="Times New Roman"/>
                <a:cs typeface="Times New Roman"/>
              </a:rPr>
              <a:t>Thiết</a:t>
            </a:r>
            <a:r>
              <a:rPr sz="1800" b="1" spc="-5" dirty="0">
                <a:solidFill>
                  <a:srgbClr val="FF0000"/>
                </a:solidFill>
                <a:latin typeface="Times New Roman"/>
                <a:cs typeface="Times New Roman"/>
              </a:rPr>
              <a:t> </a:t>
            </a:r>
            <a:r>
              <a:rPr sz="1800" b="1" dirty="0">
                <a:solidFill>
                  <a:srgbClr val="FF0000"/>
                </a:solidFill>
                <a:latin typeface="Times New Roman"/>
                <a:cs typeface="Times New Roman"/>
              </a:rPr>
              <a:t>kế</a:t>
            </a:r>
            <a:r>
              <a:rPr sz="1800" b="1" spc="-10" dirty="0">
                <a:solidFill>
                  <a:srgbClr val="FF0000"/>
                </a:solidFill>
                <a:latin typeface="Times New Roman"/>
                <a:cs typeface="Times New Roman"/>
              </a:rPr>
              <a:t> </a:t>
            </a:r>
            <a:r>
              <a:rPr sz="1800" b="1" dirty="0">
                <a:solidFill>
                  <a:srgbClr val="FF0000"/>
                </a:solidFill>
                <a:latin typeface="Times New Roman"/>
                <a:cs typeface="Times New Roman"/>
              </a:rPr>
              <a:t>và</a:t>
            </a:r>
            <a:r>
              <a:rPr sz="1800" spc="-5" dirty="0">
                <a:solidFill>
                  <a:srgbClr val="FF0000"/>
                </a:solidFill>
                <a:latin typeface="Times New Roman"/>
                <a:cs typeface="Times New Roman"/>
              </a:rPr>
              <a:t> </a:t>
            </a:r>
            <a:r>
              <a:rPr sz="1800" b="1" dirty="0">
                <a:solidFill>
                  <a:srgbClr val="FF0000"/>
                </a:solidFill>
                <a:latin typeface="Times New Roman"/>
                <a:cs typeface="Times New Roman"/>
              </a:rPr>
              <a:t>Phát</a:t>
            </a:r>
            <a:r>
              <a:rPr sz="1800" spc="-15" dirty="0">
                <a:solidFill>
                  <a:srgbClr val="FF0000"/>
                </a:solidFill>
                <a:latin typeface="Times New Roman"/>
                <a:cs typeface="Times New Roman"/>
              </a:rPr>
              <a:t> </a:t>
            </a:r>
            <a:r>
              <a:rPr sz="1800" b="1" dirty="0">
                <a:solidFill>
                  <a:srgbClr val="FF0000"/>
                </a:solidFill>
                <a:latin typeface="Times New Roman"/>
                <a:cs typeface="Times New Roman"/>
              </a:rPr>
              <a:t>triển</a:t>
            </a:r>
            <a:r>
              <a:rPr sz="1800" b="1" spc="-15" dirty="0">
                <a:solidFill>
                  <a:srgbClr val="FF0000"/>
                </a:solidFill>
                <a:latin typeface="Times New Roman"/>
                <a:cs typeface="Times New Roman"/>
              </a:rPr>
              <a:t> </a:t>
            </a:r>
            <a:r>
              <a:rPr sz="1800" b="1" spc="-10" dirty="0">
                <a:solidFill>
                  <a:srgbClr val="FF0000"/>
                </a:solidFill>
                <a:latin typeface="Times New Roman"/>
                <a:cs typeface="Times New Roman"/>
              </a:rPr>
              <a:t>(transfer)</a:t>
            </a:r>
            <a:endParaRPr sz="1800">
              <a:latin typeface="Times New Roman"/>
              <a:cs typeface="Times New Roman"/>
            </a:endParaRPr>
          </a:p>
        </p:txBody>
      </p:sp>
      <p:sp>
        <p:nvSpPr>
          <p:cNvPr id="5" name="object 5"/>
          <p:cNvSpPr txBox="1"/>
          <p:nvPr/>
        </p:nvSpPr>
        <p:spPr>
          <a:xfrm>
            <a:off x="2259839" y="1625290"/>
            <a:ext cx="4489450" cy="1562100"/>
          </a:xfrm>
          <a:prstGeom prst="rect">
            <a:avLst/>
          </a:prstGeom>
        </p:spPr>
        <p:txBody>
          <a:bodyPr vert="horz" wrap="square" lIns="0" tIns="13335" rIns="0" bIns="0" rtlCol="0">
            <a:spAutoFit/>
          </a:bodyPr>
          <a:lstStyle/>
          <a:p>
            <a:pPr marL="32384">
              <a:lnSpc>
                <a:spcPts val="2000"/>
              </a:lnSpc>
              <a:spcBef>
                <a:spcPts val="105"/>
              </a:spcBef>
            </a:pPr>
            <a:r>
              <a:rPr sz="1700" spc="-20" dirty="0">
                <a:solidFill>
                  <a:srgbClr val="FF0000"/>
                </a:solidFill>
                <a:latin typeface="SimSun"/>
                <a:cs typeface="SimSun"/>
              </a:rPr>
              <a:t>建立程序文件</a:t>
            </a:r>
            <a:endParaRPr sz="1700">
              <a:latin typeface="SimSun"/>
              <a:cs typeface="SimSun"/>
            </a:endParaRPr>
          </a:p>
          <a:p>
            <a:pPr marL="35560">
              <a:lnSpc>
                <a:spcPts val="2000"/>
              </a:lnSpc>
            </a:pPr>
            <a:r>
              <a:rPr sz="1700" dirty="0">
                <a:solidFill>
                  <a:srgbClr val="FF0000"/>
                </a:solidFill>
                <a:latin typeface="Times New Roman"/>
                <a:cs typeface="Times New Roman"/>
              </a:rPr>
              <a:t>Lập</a:t>
            </a:r>
            <a:r>
              <a:rPr sz="1700" spc="-45" dirty="0">
                <a:solidFill>
                  <a:srgbClr val="FF0000"/>
                </a:solidFill>
                <a:latin typeface="Times New Roman"/>
                <a:cs typeface="Times New Roman"/>
              </a:rPr>
              <a:t> </a:t>
            </a:r>
            <a:r>
              <a:rPr sz="1700" dirty="0">
                <a:solidFill>
                  <a:srgbClr val="FF0000"/>
                </a:solidFill>
                <a:latin typeface="Times New Roman"/>
                <a:cs typeface="Times New Roman"/>
              </a:rPr>
              <a:t>Tài</a:t>
            </a:r>
            <a:r>
              <a:rPr sz="1700" spc="-15" dirty="0">
                <a:solidFill>
                  <a:srgbClr val="FF0000"/>
                </a:solidFill>
                <a:latin typeface="Times New Roman"/>
                <a:cs typeface="Times New Roman"/>
              </a:rPr>
              <a:t> </a:t>
            </a:r>
            <a:r>
              <a:rPr sz="1700" dirty="0">
                <a:solidFill>
                  <a:srgbClr val="FF0000"/>
                </a:solidFill>
                <a:latin typeface="Times New Roman"/>
                <a:cs typeface="Times New Roman"/>
              </a:rPr>
              <a:t>liệu</a:t>
            </a:r>
            <a:r>
              <a:rPr sz="1700" spc="-5" dirty="0">
                <a:solidFill>
                  <a:srgbClr val="FF0000"/>
                </a:solidFill>
                <a:latin typeface="Times New Roman"/>
                <a:cs typeface="Times New Roman"/>
              </a:rPr>
              <a:t> </a:t>
            </a:r>
            <a:r>
              <a:rPr sz="1700" dirty="0">
                <a:solidFill>
                  <a:srgbClr val="FF0000"/>
                </a:solidFill>
                <a:latin typeface="Times New Roman"/>
                <a:cs typeface="Times New Roman"/>
              </a:rPr>
              <a:t>Quy</a:t>
            </a:r>
            <a:r>
              <a:rPr sz="1700" spc="-25" dirty="0">
                <a:solidFill>
                  <a:srgbClr val="FF0000"/>
                </a:solidFill>
                <a:latin typeface="Times New Roman"/>
                <a:cs typeface="Times New Roman"/>
              </a:rPr>
              <a:t> </a:t>
            </a:r>
            <a:r>
              <a:rPr sz="1700" spc="-10" dirty="0">
                <a:solidFill>
                  <a:srgbClr val="FF0000"/>
                </a:solidFill>
                <a:latin typeface="Times New Roman"/>
                <a:cs typeface="Times New Roman"/>
              </a:rPr>
              <a:t>trình</a:t>
            </a:r>
            <a:endParaRPr sz="1700">
              <a:latin typeface="Times New Roman"/>
              <a:cs typeface="Times New Roman"/>
            </a:endParaRPr>
          </a:p>
          <a:p>
            <a:pPr>
              <a:lnSpc>
                <a:spcPct val="100000"/>
              </a:lnSpc>
              <a:spcBef>
                <a:spcPts val="465"/>
              </a:spcBef>
            </a:pPr>
            <a:endParaRPr sz="1700">
              <a:latin typeface="Times New Roman"/>
              <a:cs typeface="Times New Roman"/>
            </a:endParaRPr>
          </a:p>
          <a:p>
            <a:pPr marL="32384">
              <a:lnSpc>
                <a:spcPts val="1885"/>
              </a:lnSpc>
            </a:pPr>
            <a:r>
              <a:rPr sz="1600" spc="-30" dirty="0">
                <a:solidFill>
                  <a:srgbClr val="FF0000"/>
                </a:solidFill>
                <a:latin typeface="SimSun"/>
                <a:cs typeface="SimSun"/>
              </a:rPr>
              <a:t>评估设计输出应用于正式生产的适当性</a:t>
            </a:r>
            <a:endParaRPr sz="1600">
              <a:latin typeface="SimSun"/>
              <a:cs typeface="SimSun"/>
            </a:endParaRPr>
          </a:p>
          <a:p>
            <a:pPr marL="12700" marR="5080" indent="7620">
              <a:lnSpc>
                <a:spcPts val="1910"/>
              </a:lnSpc>
              <a:spcBef>
                <a:spcPts val="35"/>
              </a:spcBef>
            </a:pPr>
            <a:r>
              <a:rPr sz="1600" dirty="0">
                <a:solidFill>
                  <a:srgbClr val="FF0000"/>
                </a:solidFill>
                <a:latin typeface="Times New Roman"/>
                <a:cs typeface="Times New Roman"/>
              </a:rPr>
              <a:t>Đánh</a:t>
            </a:r>
            <a:r>
              <a:rPr sz="1600" spc="-30" dirty="0">
                <a:solidFill>
                  <a:srgbClr val="FF0000"/>
                </a:solidFill>
                <a:latin typeface="Times New Roman"/>
                <a:cs typeface="Times New Roman"/>
              </a:rPr>
              <a:t> </a:t>
            </a:r>
            <a:r>
              <a:rPr sz="1600" dirty="0">
                <a:solidFill>
                  <a:srgbClr val="FF0000"/>
                </a:solidFill>
                <a:latin typeface="Times New Roman"/>
                <a:cs typeface="Times New Roman"/>
              </a:rPr>
              <a:t>giá</a:t>
            </a:r>
            <a:r>
              <a:rPr sz="1600" spc="-20" dirty="0">
                <a:solidFill>
                  <a:srgbClr val="FF0000"/>
                </a:solidFill>
                <a:latin typeface="Times New Roman"/>
                <a:cs typeface="Times New Roman"/>
              </a:rPr>
              <a:t> </a:t>
            </a:r>
            <a:r>
              <a:rPr sz="1600" dirty="0">
                <a:solidFill>
                  <a:srgbClr val="FF0000"/>
                </a:solidFill>
                <a:latin typeface="Times New Roman"/>
                <a:cs typeface="Times New Roman"/>
              </a:rPr>
              <a:t>tính</a:t>
            </a:r>
            <a:r>
              <a:rPr sz="1600" spc="-25" dirty="0">
                <a:solidFill>
                  <a:srgbClr val="FF0000"/>
                </a:solidFill>
                <a:latin typeface="Times New Roman"/>
                <a:cs typeface="Times New Roman"/>
              </a:rPr>
              <a:t> </a:t>
            </a:r>
            <a:r>
              <a:rPr sz="1600" dirty="0">
                <a:solidFill>
                  <a:srgbClr val="FF0000"/>
                </a:solidFill>
                <a:latin typeface="Times New Roman"/>
                <a:cs typeface="Times New Roman"/>
              </a:rPr>
              <a:t>phù</a:t>
            </a:r>
            <a:r>
              <a:rPr sz="1600" spc="-25" dirty="0">
                <a:solidFill>
                  <a:srgbClr val="FF0000"/>
                </a:solidFill>
                <a:latin typeface="Times New Roman"/>
                <a:cs typeface="Times New Roman"/>
              </a:rPr>
              <a:t> </a:t>
            </a:r>
            <a:r>
              <a:rPr sz="1600" dirty="0">
                <a:solidFill>
                  <a:srgbClr val="FF0000"/>
                </a:solidFill>
                <a:latin typeface="Times New Roman"/>
                <a:cs typeface="Times New Roman"/>
              </a:rPr>
              <a:t>hợp</a:t>
            </a:r>
            <a:r>
              <a:rPr sz="1600" spc="-35" dirty="0">
                <a:solidFill>
                  <a:srgbClr val="FF0000"/>
                </a:solidFill>
                <a:latin typeface="Times New Roman"/>
                <a:cs typeface="Times New Roman"/>
              </a:rPr>
              <a:t> </a:t>
            </a:r>
            <a:r>
              <a:rPr sz="1600" dirty="0">
                <a:solidFill>
                  <a:srgbClr val="FF0000"/>
                </a:solidFill>
                <a:latin typeface="Times New Roman"/>
                <a:cs typeface="Times New Roman"/>
              </a:rPr>
              <a:t>của</a:t>
            </a:r>
            <a:r>
              <a:rPr sz="1600" spc="-20" dirty="0">
                <a:solidFill>
                  <a:srgbClr val="FF0000"/>
                </a:solidFill>
                <a:latin typeface="Times New Roman"/>
                <a:cs typeface="Times New Roman"/>
              </a:rPr>
              <a:t> </a:t>
            </a:r>
            <a:r>
              <a:rPr sz="1600" dirty="0">
                <a:solidFill>
                  <a:srgbClr val="FF0000"/>
                </a:solidFill>
                <a:latin typeface="Times New Roman"/>
                <a:cs typeface="Times New Roman"/>
              </a:rPr>
              <a:t>việc</a:t>
            </a:r>
            <a:r>
              <a:rPr sz="1600" spc="-20" dirty="0">
                <a:solidFill>
                  <a:srgbClr val="FF0000"/>
                </a:solidFill>
                <a:latin typeface="Times New Roman"/>
                <a:cs typeface="Times New Roman"/>
              </a:rPr>
              <a:t> </a:t>
            </a:r>
            <a:r>
              <a:rPr sz="1600" dirty="0">
                <a:solidFill>
                  <a:srgbClr val="FF0000"/>
                </a:solidFill>
                <a:latin typeface="Times New Roman"/>
                <a:cs typeface="Times New Roman"/>
              </a:rPr>
              <a:t>áp</a:t>
            </a:r>
            <a:r>
              <a:rPr sz="1600" spc="-15" dirty="0">
                <a:solidFill>
                  <a:srgbClr val="FF0000"/>
                </a:solidFill>
                <a:latin typeface="Times New Roman"/>
                <a:cs typeface="Times New Roman"/>
              </a:rPr>
              <a:t> </a:t>
            </a:r>
            <a:r>
              <a:rPr sz="1600" dirty="0">
                <a:solidFill>
                  <a:srgbClr val="FF0000"/>
                </a:solidFill>
                <a:latin typeface="Times New Roman"/>
                <a:cs typeface="Times New Roman"/>
              </a:rPr>
              <a:t>dụng</a:t>
            </a:r>
            <a:r>
              <a:rPr sz="1600" spc="-45" dirty="0">
                <a:solidFill>
                  <a:srgbClr val="FF0000"/>
                </a:solidFill>
                <a:latin typeface="Times New Roman"/>
                <a:cs typeface="Times New Roman"/>
              </a:rPr>
              <a:t> </a:t>
            </a:r>
            <a:r>
              <a:rPr sz="1600" dirty="0">
                <a:solidFill>
                  <a:srgbClr val="FF0000"/>
                </a:solidFill>
                <a:latin typeface="Times New Roman"/>
                <a:cs typeface="Times New Roman"/>
              </a:rPr>
              <a:t>đầu</a:t>
            </a:r>
            <a:r>
              <a:rPr sz="1600" spc="-25" dirty="0">
                <a:solidFill>
                  <a:srgbClr val="FF0000"/>
                </a:solidFill>
                <a:latin typeface="Times New Roman"/>
                <a:cs typeface="Times New Roman"/>
              </a:rPr>
              <a:t> </a:t>
            </a:r>
            <a:r>
              <a:rPr sz="1600" dirty="0">
                <a:solidFill>
                  <a:srgbClr val="FF0000"/>
                </a:solidFill>
                <a:latin typeface="Times New Roman"/>
                <a:cs typeface="Times New Roman"/>
              </a:rPr>
              <a:t>ra</a:t>
            </a:r>
            <a:r>
              <a:rPr sz="1600" spc="-20" dirty="0">
                <a:solidFill>
                  <a:srgbClr val="FF0000"/>
                </a:solidFill>
                <a:latin typeface="Times New Roman"/>
                <a:cs typeface="Times New Roman"/>
              </a:rPr>
              <a:t> </a:t>
            </a:r>
            <a:r>
              <a:rPr sz="1600" dirty="0">
                <a:solidFill>
                  <a:srgbClr val="FF0000"/>
                </a:solidFill>
                <a:latin typeface="Times New Roman"/>
                <a:cs typeface="Times New Roman"/>
              </a:rPr>
              <a:t>thiết</a:t>
            </a:r>
            <a:r>
              <a:rPr sz="1600" spc="-10" dirty="0">
                <a:solidFill>
                  <a:srgbClr val="FF0000"/>
                </a:solidFill>
                <a:latin typeface="Times New Roman"/>
                <a:cs typeface="Times New Roman"/>
              </a:rPr>
              <a:t> </a:t>
            </a:r>
            <a:r>
              <a:rPr sz="1600" spc="-25" dirty="0">
                <a:solidFill>
                  <a:srgbClr val="FF0000"/>
                </a:solidFill>
                <a:latin typeface="Times New Roman"/>
                <a:cs typeface="Times New Roman"/>
              </a:rPr>
              <a:t>kế </a:t>
            </a:r>
            <a:r>
              <a:rPr sz="1600" dirty="0">
                <a:solidFill>
                  <a:srgbClr val="FF0000"/>
                </a:solidFill>
                <a:latin typeface="Times New Roman"/>
                <a:cs typeface="Times New Roman"/>
              </a:rPr>
              <a:t>vào</a:t>
            </a:r>
            <a:r>
              <a:rPr sz="1600" spc="-30" dirty="0">
                <a:solidFill>
                  <a:srgbClr val="FF0000"/>
                </a:solidFill>
                <a:latin typeface="Times New Roman"/>
                <a:cs typeface="Times New Roman"/>
              </a:rPr>
              <a:t> </a:t>
            </a:r>
            <a:r>
              <a:rPr sz="1600" dirty="0">
                <a:solidFill>
                  <a:srgbClr val="FF0000"/>
                </a:solidFill>
                <a:latin typeface="Times New Roman"/>
                <a:cs typeface="Times New Roman"/>
              </a:rPr>
              <a:t>sản</a:t>
            </a:r>
            <a:r>
              <a:rPr sz="1600" spc="-25" dirty="0">
                <a:solidFill>
                  <a:srgbClr val="FF0000"/>
                </a:solidFill>
                <a:latin typeface="Times New Roman"/>
                <a:cs typeface="Times New Roman"/>
              </a:rPr>
              <a:t> </a:t>
            </a:r>
            <a:r>
              <a:rPr sz="1600" dirty="0">
                <a:solidFill>
                  <a:srgbClr val="FF0000"/>
                </a:solidFill>
                <a:latin typeface="Times New Roman"/>
                <a:cs typeface="Times New Roman"/>
              </a:rPr>
              <a:t>xuất</a:t>
            </a:r>
            <a:r>
              <a:rPr sz="1600" spc="-20" dirty="0">
                <a:solidFill>
                  <a:srgbClr val="FF0000"/>
                </a:solidFill>
                <a:latin typeface="Times New Roman"/>
                <a:cs typeface="Times New Roman"/>
              </a:rPr>
              <a:t> </a:t>
            </a:r>
            <a:r>
              <a:rPr sz="1600" dirty="0">
                <a:solidFill>
                  <a:srgbClr val="FF0000"/>
                </a:solidFill>
                <a:latin typeface="Times New Roman"/>
                <a:cs typeface="Times New Roman"/>
              </a:rPr>
              <a:t>chính</a:t>
            </a:r>
            <a:r>
              <a:rPr sz="1600" spc="-25" dirty="0">
                <a:solidFill>
                  <a:srgbClr val="FF0000"/>
                </a:solidFill>
                <a:latin typeface="Times New Roman"/>
                <a:cs typeface="Times New Roman"/>
              </a:rPr>
              <a:t> </a:t>
            </a:r>
            <a:r>
              <a:rPr sz="1600" spc="-20" dirty="0">
                <a:solidFill>
                  <a:srgbClr val="FF0000"/>
                </a:solidFill>
                <a:latin typeface="Times New Roman"/>
                <a:cs typeface="Times New Roman"/>
              </a:rPr>
              <a:t>thức</a:t>
            </a:r>
            <a:endParaRPr sz="1600">
              <a:latin typeface="Times New Roman"/>
              <a:cs typeface="Times New Roman"/>
            </a:endParaRPr>
          </a:p>
        </p:txBody>
      </p:sp>
      <p:sp>
        <p:nvSpPr>
          <p:cNvPr id="6" name="object 6"/>
          <p:cNvSpPr txBox="1"/>
          <p:nvPr/>
        </p:nvSpPr>
        <p:spPr>
          <a:xfrm>
            <a:off x="2005331" y="3618354"/>
            <a:ext cx="452120" cy="523875"/>
          </a:xfrm>
          <a:prstGeom prst="rect">
            <a:avLst/>
          </a:prstGeom>
        </p:spPr>
        <p:txBody>
          <a:bodyPr vert="horz" wrap="square" lIns="0" tIns="16510" rIns="0" bIns="0" rtlCol="0">
            <a:spAutoFit/>
          </a:bodyPr>
          <a:lstStyle/>
          <a:p>
            <a:pPr marL="12700">
              <a:lnSpc>
                <a:spcPts val="1945"/>
              </a:lnSpc>
              <a:spcBef>
                <a:spcPts val="130"/>
              </a:spcBef>
            </a:pPr>
            <a:r>
              <a:rPr sz="1650" spc="-25" dirty="0">
                <a:solidFill>
                  <a:srgbClr val="FF0000"/>
                </a:solidFill>
                <a:latin typeface="SimSun"/>
                <a:cs typeface="SimSun"/>
              </a:rPr>
              <a:t>样品</a:t>
            </a:r>
            <a:endParaRPr sz="1650">
              <a:latin typeface="SimSun"/>
              <a:cs typeface="SimSun"/>
            </a:endParaRPr>
          </a:p>
          <a:p>
            <a:pPr marL="12700">
              <a:lnSpc>
                <a:spcPts val="1945"/>
              </a:lnSpc>
            </a:pPr>
            <a:r>
              <a:rPr sz="1650" spc="-25" dirty="0">
                <a:solidFill>
                  <a:srgbClr val="FF0000"/>
                </a:solidFill>
                <a:latin typeface="Times New Roman"/>
                <a:cs typeface="Times New Roman"/>
              </a:rPr>
              <a:t>Mẫu</a:t>
            </a:r>
            <a:endParaRPr sz="1650">
              <a:latin typeface="Times New Roman"/>
              <a:cs typeface="Times New Roman"/>
            </a:endParaRPr>
          </a:p>
        </p:txBody>
      </p:sp>
      <p:sp>
        <p:nvSpPr>
          <p:cNvPr id="7" name="object 7"/>
          <p:cNvSpPr txBox="1"/>
          <p:nvPr/>
        </p:nvSpPr>
        <p:spPr>
          <a:xfrm>
            <a:off x="3759837" y="3408372"/>
            <a:ext cx="1209675" cy="524510"/>
          </a:xfrm>
          <a:prstGeom prst="rect">
            <a:avLst/>
          </a:prstGeom>
        </p:spPr>
        <p:txBody>
          <a:bodyPr vert="horz" wrap="square" lIns="0" tIns="16510" rIns="0" bIns="0" rtlCol="0">
            <a:spAutoFit/>
          </a:bodyPr>
          <a:lstStyle/>
          <a:p>
            <a:pPr marL="12700">
              <a:lnSpc>
                <a:spcPts val="1945"/>
              </a:lnSpc>
              <a:spcBef>
                <a:spcPts val="130"/>
              </a:spcBef>
            </a:pPr>
            <a:r>
              <a:rPr sz="1650" spc="-20" dirty="0">
                <a:solidFill>
                  <a:srgbClr val="FF0000"/>
                </a:solidFill>
                <a:latin typeface="SimSun"/>
                <a:cs typeface="SimSun"/>
              </a:rPr>
              <a:t>工艺化</a:t>
            </a:r>
            <a:endParaRPr sz="1650">
              <a:latin typeface="SimSun"/>
              <a:cs typeface="SimSun"/>
            </a:endParaRPr>
          </a:p>
          <a:p>
            <a:pPr marL="12700">
              <a:lnSpc>
                <a:spcPts val="1945"/>
              </a:lnSpc>
            </a:pPr>
            <a:r>
              <a:rPr sz="1650" dirty="0">
                <a:solidFill>
                  <a:srgbClr val="FF0000"/>
                </a:solidFill>
                <a:latin typeface="Times New Roman"/>
                <a:cs typeface="Times New Roman"/>
              </a:rPr>
              <a:t>Quy</a:t>
            </a:r>
            <a:r>
              <a:rPr sz="1650" spc="35" dirty="0">
                <a:solidFill>
                  <a:srgbClr val="FF0000"/>
                </a:solidFill>
                <a:latin typeface="Times New Roman"/>
                <a:cs typeface="Times New Roman"/>
              </a:rPr>
              <a:t> </a:t>
            </a:r>
            <a:r>
              <a:rPr sz="1650" dirty="0">
                <a:solidFill>
                  <a:srgbClr val="FF0000"/>
                </a:solidFill>
                <a:latin typeface="Times New Roman"/>
                <a:cs typeface="Times New Roman"/>
              </a:rPr>
              <a:t>trình</a:t>
            </a:r>
            <a:r>
              <a:rPr sz="1650" spc="20" dirty="0">
                <a:solidFill>
                  <a:srgbClr val="FF0000"/>
                </a:solidFill>
                <a:latin typeface="Times New Roman"/>
                <a:cs typeface="Times New Roman"/>
              </a:rPr>
              <a:t> </a:t>
            </a:r>
            <a:r>
              <a:rPr sz="1650" spc="-25" dirty="0">
                <a:solidFill>
                  <a:srgbClr val="FF0000"/>
                </a:solidFill>
                <a:latin typeface="Times New Roman"/>
                <a:cs typeface="Times New Roman"/>
              </a:rPr>
              <a:t>hóa</a:t>
            </a:r>
            <a:endParaRPr sz="1650">
              <a:latin typeface="Times New Roman"/>
              <a:cs typeface="Times New Roman"/>
            </a:endParaRPr>
          </a:p>
        </p:txBody>
      </p:sp>
      <p:sp>
        <p:nvSpPr>
          <p:cNvPr id="8" name="object 8"/>
          <p:cNvSpPr txBox="1"/>
          <p:nvPr/>
        </p:nvSpPr>
        <p:spPr>
          <a:xfrm>
            <a:off x="5280156" y="3677155"/>
            <a:ext cx="1609090" cy="523875"/>
          </a:xfrm>
          <a:prstGeom prst="rect">
            <a:avLst/>
          </a:prstGeom>
        </p:spPr>
        <p:txBody>
          <a:bodyPr vert="horz" wrap="square" lIns="0" tIns="16510" rIns="0" bIns="0" rtlCol="0">
            <a:spAutoFit/>
          </a:bodyPr>
          <a:lstStyle/>
          <a:p>
            <a:pPr marL="12700">
              <a:lnSpc>
                <a:spcPts val="1945"/>
              </a:lnSpc>
              <a:spcBef>
                <a:spcPts val="130"/>
              </a:spcBef>
            </a:pPr>
            <a:r>
              <a:rPr sz="1650" spc="-15" dirty="0">
                <a:solidFill>
                  <a:srgbClr val="FF0000"/>
                </a:solidFill>
                <a:latin typeface="SimSun"/>
                <a:cs typeface="SimSun"/>
              </a:rPr>
              <a:t>批量生产</a:t>
            </a:r>
            <a:endParaRPr sz="1650">
              <a:latin typeface="SimSun"/>
              <a:cs typeface="SimSun"/>
            </a:endParaRPr>
          </a:p>
          <a:p>
            <a:pPr marL="12700">
              <a:lnSpc>
                <a:spcPts val="1945"/>
              </a:lnSpc>
            </a:pPr>
            <a:r>
              <a:rPr sz="1650" dirty="0">
                <a:solidFill>
                  <a:srgbClr val="FF0000"/>
                </a:solidFill>
                <a:latin typeface="Times New Roman"/>
                <a:cs typeface="Times New Roman"/>
              </a:rPr>
              <a:t>Sản</a:t>
            </a:r>
            <a:r>
              <a:rPr sz="1650" spc="40" dirty="0">
                <a:solidFill>
                  <a:srgbClr val="FF0000"/>
                </a:solidFill>
                <a:latin typeface="Times New Roman"/>
                <a:cs typeface="Times New Roman"/>
              </a:rPr>
              <a:t> </a:t>
            </a:r>
            <a:r>
              <a:rPr sz="1650" dirty="0">
                <a:solidFill>
                  <a:srgbClr val="FF0000"/>
                </a:solidFill>
                <a:latin typeface="Times New Roman"/>
                <a:cs typeface="Times New Roman"/>
              </a:rPr>
              <a:t>xuất</a:t>
            </a:r>
            <a:r>
              <a:rPr sz="1650" spc="35" dirty="0">
                <a:solidFill>
                  <a:srgbClr val="FF0000"/>
                </a:solidFill>
                <a:latin typeface="Times New Roman"/>
                <a:cs typeface="Times New Roman"/>
              </a:rPr>
              <a:t> </a:t>
            </a:r>
            <a:r>
              <a:rPr sz="1650" dirty="0">
                <a:solidFill>
                  <a:srgbClr val="FF0000"/>
                </a:solidFill>
                <a:latin typeface="Times New Roman"/>
                <a:cs typeface="Times New Roman"/>
              </a:rPr>
              <a:t>hàng</a:t>
            </a:r>
            <a:r>
              <a:rPr sz="1650" spc="35" dirty="0">
                <a:solidFill>
                  <a:srgbClr val="FF0000"/>
                </a:solidFill>
                <a:latin typeface="Times New Roman"/>
                <a:cs typeface="Times New Roman"/>
              </a:rPr>
              <a:t> </a:t>
            </a:r>
            <a:r>
              <a:rPr sz="1650" spc="-20" dirty="0">
                <a:solidFill>
                  <a:srgbClr val="FF0000"/>
                </a:solidFill>
                <a:latin typeface="Times New Roman"/>
                <a:cs typeface="Times New Roman"/>
              </a:rPr>
              <a:t>loạt</a:t>
            </a:r>
            <a:endParaRPr sz="1650">
              <a:latin typeface="Times New Roman"/>
              <a:cs typeface="Times New Roman"/>
            </a:endParaRPr>
          </a:p>
        </p:txBody>
      </p:sp>
      <p:sp>
        <p:nvSpPr>
          <p:cNvPr id="9" name="object 9"/>
          <p:cNvSpPr txBox="1"/>
          <p:nvPr/>
        </p:nvSpPr>
        <p:spPr>
          <a:xfrm>
            <a:off x="4445638" y="4826328"/>
            <a:ext cx="2976880" cy="780415"/>
          </a:xfrm>
          <a:prstGeom prst="rect">
            <a:avLst/>
          </a:prstGeom>
        </p:spPr>
        <p:txBody>
          <a:bodyPr vert="horz" wrap="square" lIns="0" tIns="16510" rIns="0" bIns="0" rtlCol="0">
            <a:spAutoFit/>
          </a:bodyPr>
          <a:lstStyle/>
          <a:p>
            <a:pPr marL="12700">
              <a:lnSpc>
                <a:spcPts val="1945"/>
              </a:lnSpc>
              <a:spcBef>
                <a:spcPts val="130"/>
              </a:spcBef>
            </a:pPr>
            <a:r>
              <a:rPr sz="1650" spc="-5" dirty="0">
                <a:solidFill>
                  <a:srgbClr val="FF0000"/>
                </a:solidFill>
                <a:latin typeface="SimSun"/>
                <a:cs typeface="SimSun"/>
              </a:rPr>
              <a:t>形成最终的生产工艺参数</a:t>
            </a:r>
            <a:endParaRPr sz="1650">
              <a:latin typeface="SimSun"/>
              <a:cs typeface="SimSun"/>
            </a:endParaRPr>
          </a:p>
          <a:p>
            <a:pPr marL="12700" marR="5080">
              <a:lnSpc>
                <a:spcPts val="2020"/>
              </a:lnSpc>
            </a:pPr>
            <a:r>
              <a:rPr sz="1650" dirty="0">
                <a:solidFill>
                  <a:srgbClr val="FF0000"/>
                </a:solidFill>
                <a:latin typeface="Times New Roman"/>
                <a:cs typeface="Times New Roman"/>
              </a:rPr>
              <a:t>Hình</a:t>
            </a:r>
            <a:r>
              <a:rPr sz="1650" spc="30" dirty="0">
                <a:solidFill>
                  <a:srgbClr val="FF0000"/>
                </a:solidFill>
                <a:latin typeface="Times New Roman"/>
                <a:cs typeface="Times New Roman"/>
              </a:rPr>
              <a:t> </a:t>
            </a:r>
            <a:r>
              <a:rPr sz="1650" dirty="0">
                <a:solidFill>
                  <a:srgbClr val="FF0000"/>
                </a:solidFill>
                <a:latin typeface="Times New Roman"/>
                <a:cs typeface="Times New Roman"/>
              </a:rPr>
              <a:t>thành</a:t>
            </a:r>
            <a:r>
              <a:rPr sz="1650" spc="20" dirty="0">
                <a:solidFill>
                  <a:srgbClr val="FF0000"/>
                </a:solidFill>
                <a:latin typeface="Times New Roman"/>
                <a:cs typeface="Times New Roman"/>
              </a:rPr>
              <a:t> </a:t>
            </a:r>
            <a:r>
              <a:rPr sz="1650" dirty="0">
                <a:solidFill>
                  <a:srgbClr val="FF0000"/>
                </a:solidFill>
                <a:latin typeface="Times New Roman"/>
                <a:cs typeface="Times New Roman"/>
              </a:rPr>
              <a:t>các</a:t>
            </a:r>
            <a:r>
              <a:rPr sz="1650" spc="45" dirty="0">
                <a:solidFill>
                  <a:srgbClr val="FF0000"/>
                </a:solidFill>
                <a:latin typeface="Times New Roman"/>
                <a:cs typeface="Times New Roman"/>
              </a:rPr>
              <a:t> </a:t>
            </a:r>
            <a:r>
              <a:rPr sz="1650" dirty="0">
                <a:solidFill>
                  <a:srgbClr val="FF0000"/>
                </a:solidFill>
                <a:latin typeface="Times New Roman"/>
                <a:cs typeface="Times New Roman"/>
              </a:rPr>
              <a:t>thông</a:t>
            </a:r>
            <a:r>
              <a:rPr sz="1650" spc="25" dirty="0">
                <a:solidFill>
                  <a:srgbClr val="FF0000"/>
                </a:solidFill>
                <a:latin typeface="Times New Roman"/>
                <a:cs typeface="Times New Roman"/>
              </a:rPr>
              <a:t> </a:t>
            </a:r>
            <a:r>
              <a:rPr sz="1650" dirty="0">
                <a:solidFill>
                  <a:srgbClr val="FF0000"/>
                </a:solidFill>
                <a:latin typeface="Times New Roman"/>
                <a:cs typeface="Times New Roman"/>
              </a:rPr>
              <a:t>số</a:t>
            </a:r>
            <a:r>
              <a:rPr sz="1650" spc="45" dirty="0">
                <a:solidFill>
                  <a:srgbClr val="FF0000"/>
                </a:solidFill>
                <a:latin typeface="Times New Roman"/>
                <a:cs typeface="Times New Roman"/>
              </a:rPr>
              <a:t> </a:t>
            </a:r>
            <a:r>
              <a:rPr sz="1650" dirty="0">
                <a:solidFill>
                  <a:srgbClr val="FF0000"/>
                </a:solidFill>
                <a:latin typeface="Times New Roman"/>
                <a:cs typeface="Times New Roman"/>
              </a:rPr>
              <a:t>Quy</a:t>
            </a:r>
            <a:r>
              <a:rPr sz="1650" spc="30" dirty="0">
                <a:solidFill>
                  <a:srgbClr val="FF0000"/>
                </a:solidFill>
                <a:latin typeface="Times New Roman"/>
                <a:cs typeface="Times New Roman"/>
              </a:rPr>
              <a:t> </a:t>
            </a:r>
            <a:r>
              <a:rPr sz="1650" spc="-20" dirty="0">
                <a:solidFill>
                  <a:srgbClr val="FF0000"/>
                </a:solidFill>
                <a:latin typeface="Times New Roman"/>
                <a:cs typeface="Times New Roman"/>
              </a:rPr>
              <a:t>trình </a:t>
            </a:r>
            <a:r>
              <a:rPr sz="1650" dirty="0">
                <a:solidFill>
                  <a:srgbClr val="FF0000"/>
                </a:solidFill>
                <a:latin typeface="Times New Roman"/>
                <a:cs typeface="Times New Roman"/>
              </a:rPr>
              <a:t>sản</a:t>
            </a:r>
            <a:r>
              <a:rPr sz="1650" spc="40" dirty="0">
                <a:solidFill>
                  <a:srgbClr val="FF0000"/>
                </a:solidFill>
                <a:latin typeface="Times New Roman"/>
                <a:cs typeface="Times New Roman"/>
              </a:rPr>
              <a:t> </a:t>
            </a:r>
            <a:r>
              <a:rPr sz="1650" dirty="0">
                <a:solidFill>
                  <a:srgbClr val="FF0000"/>
                </a:solidFill>
                <a:latin typeface="Times New Roman"/>
                <a:cs typeface="Times New Roman"/>
              </a:rPr>
              <a:t>xuất</a:t>
            </a:r>
            <a:r>
              <a:rPr sz="1650" spc="30" dirty="0">
                <a:solidFill>
                  <a:srgbClr val="FF0000"/>
                </a:solidFill>
                <a:latin typeface="Times New Roman"/>
                <a:cs typeface="Times New Roman"/>
              </a:rPr>
              <a:t> </a:t>
            </a:r>
            <a:r>
              <a:rPr sz="1650" dirty="0">
                <a:solidFill>
                  <a:srgbClr val="FF0000"/>
                </a:solidFill>
                <a:latin typeface="Times New Roman"/>
                <a:cs typeface="Times New Roman"/>
              </a:rPr>
              <a:t>cuối</a:t>
            </a:r>
            <a:r>
              <a:rPr sz="1650" spc="30" dirty="0">
                <a:solidFill>
                  <a:srgbClr val="FF0000"/>
                </a:solidFill>
                <a:latin typeface="Times New Roman"/>
                <a:cs typeface="Times New Roman"/>
              </a:rPr>
              <a:t> </a:t>
            </a:r>
            <a:r>
              <a:rPr sz="1650" spc="-20" dirty="0">
                <a:solidFill>
                  <a:srgbClr val="FF0000"/>
                </a:solidFill>
                <a:latin typeface="Times New Roman"/>
                <a:cs typeface="Times New Roman"/>
              </a:rPr>
              <a:t>cùng</a:t>
            </a:r>
            <a:endParaRPr sz="1650">
              <a:latin typeface="Times New Roman"/>
              <a:cs typeface="Times New Roman"/>
            </a:endParaRPr>
          </a:p>
        </p:txBody>
      </p:sp>
      <p:pic>
        <p:nvPicPr>
          <p:cNvPr id="10" name="object 10"/>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1607313" y="350641"/>
            <a:ext cx="3951604"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7.3.9</a:t>
            </a:r>
            <a:r>
              <a:rPr sz="1800" spc="25" dirty="0">
                <a:solidFill>
                  <a:srgbClr val="000000"/>
                </a:solidFill>
                <a:latin typeface="Times New Roman"/>
                <a:cs typeface="Times New Roman"/>
              </a:rPr>
              <a:t>  </a:t>
            </a:r>
            <a:r>
              <a:rPr sz="1800" spc="10" dirty="0">
                <a:solidFill>
                  <a:srgbClr val="000000"/>
                </a:solidFill>
              </a:rPr>
              <a:t>设计与开发变更控制 </a:t>
            </a:r>
            <a:r>
              <a:rPr sz="1800" spc="-10" dirty="0">
                <a:solidFill>
                  <a:srgbClr val="000000"/>
                </a:solidFill>
              </a:rPr>
              <a:t>(Changes)</a:t>
            </a:r>
            <a:endParaRPr sz="1800">
              <a:latin typeface="Times New Roman"/>
              <a:cs typeface="Times New Roman"/>
            </a:endParaRPr>
          </a:p>
        </p:txBody>
      </p:sp>
      <p:sp>
        <p:nvSpPr>
          <p:cNvPr id="4" name="object 4"/>
          <p:cNvSpPr txBox="1"/>
          <p:nvPr/>
        </p:nvSpPr>
        <p:spPr>
          <a:xfrm>
            <a:off x="1607313" y="609721"/>
            <a:ext cx="567880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Times New Roman"/>
                <a:cs typeface="Times New Roman"/>
              </a:rPr>
              <a:t>7.3.9</a:t>
            </a:r>
            <a:r>
              <a:rPr sz="1800" b="1" spc="-35" dirty="0">
                <a:latin typeface="Times New Roman"/>
                <a:cs typeface="Times New Roman"/>
              </a:rPr>
              <a:t> </a:t>
            </a:r>
            <a:r>
              <a:rPr sz="1800" b="1" dirty="0">
                <a:latin typeface="Times New Roman"/>
                <a:cs typeface="Times New Roman"/>
              </a:rPr>
              <a:t>Kiểm</a:t>
            </a:r>
            <a:r>
              <a:rPr sz="1800" b="1" spc="-15" dirty="0">
                <a:latin typeface="Times New Roman"/>
                <a:cs typeface="Times New Roman"/>
              </a:rPr>
              <a:t> </a:t>
            </a:r>
            <a:r>
              <a:rPr sz="1800" b="1" dirty="0">
                <a:latin typeface="Times New Roman"/>
                <a:cs typeface="Times New Roman"/>
              </a:rPr>
              <a:t>soát</a:t>
            </a:r>
            <a:r>
              <a:rPr sz="1800" b="1" spc="-45" dirty="0">
                <a:latin typeface="Times New Roman"/>
                <a:cs typeface="Times New Roman"/>
              </a:rPr>
              <a:t> </a:t>
            </a:r>
            <a:r>
              <a:rPr sz="1800" b="1" dirty="0">
                <a:latin typeface="Times New Roman"/>
                <a:cs typeface="Times New Roman"/>
              </a:rPr>
              <a:t>Thay</a:t>
            </a:r>
            <a:r>
              <a:rPr sz="1800" b="1" spc="-5" dirty="0">
                <a:latin typeface="Times New Roman"/>
                <a:cs typeface="Times New Roman"/>
              </a:rPr>
              <a:t> </a:t>
            </a:r>
            <a:r>
              <a:rPr sz="1800" b="1" dirty="0">
                <a:latin typeface="Times New Roman"/>
                <a:cs typeface="Times New Roman"/>
              </a:rPr>
              <a:t>đổi</a:t>
            </a:r>
            <a:r>
              <a:rPr sz="1800" b="1" spc="-45" dirty="0">
                <a:latin typeface="Times New Roman"/>
                <a:cs typeface="Times New Roman"/>
              </a:rPr>
              <a:t> </a:t>
            </a:r>
            <a:r>
              <a:rPr sz="1800" b="1" dirty="0">
                <a:latin typeface="Times New Roman"/>
                <a:cs typeface="Times New Roman"/>
              </a:rPr>
              <a:t>Thiết</a:t>
            </a:r>
            <a:r>
              <a:rPr sz="1800" b="1" spc="-15" dirty="0">
                <a:latin typeface="Times New Roman"/>
                <a:cs typeface="Times New Roman"/>
              </a:rPr>
              <a:t> </a:t>
            </a:r>
            <a:r>
              <a:rPr sz="1800" b="1" dirty="0">
                <a:latin typeface="Times New Roman"/>
                <a:cs typeface="Times New Roman"/>
              </a:rPr>
              <a:t>kế</a:t>
            </a:r>
            <a:r>
              <a:rPr sz="1800" b="1" spc="-10" dirty="0">
                <a:latin typeface="Times New Roman"/>
                <a:cs typeface="Times New Roman"/>
              </a:rPr>
              <a:t> </a:t>
            </a:r>
            <a:r>
              <a:rPr sz="1800" b="1" dirty="0">
                <a:latin typeface="Times New Roman"/>
                <a:cs typeface="Times New Roman"/>
              </a:rPr>
              <a:t>và</a:t>
            </a:r>
            <a:r>
              <a:rPr sz="1800" b="1" spc="-10" dirty="0">
                <a:latin typeface="Times New Roman"/>
                <a:cs typeface="Times New Roman"/>
              </a:rPr>
              <a:t> </a:t>
            </a:r>
            <a:r>
              <a:rPr sz="1800" b="1" dirty="0">
                <a:latin typeface="Times New Roman"/>
                <a:cs typeface="Times New Roman"/>
              </a:rPr>
              <a:t>Phát</a:t>
            </a:r>
            <a:r>
              <a:rPr sz="1800" b="1" spc="-25" dirty="0">
                <a:latin typeface="Times New Roman"/>
                <a:cs typeface="Times New Roman"/>
              </a:rPr>
              <a:t> </a:t>
            </a:r>
            <a:r>
              <a:rPr sz="1800" b="1" dirty="0">
                <a:latin typeface="Times New Roman"/>
                <a:cs typeface="Times New Roman"/>
              </a:rPr>
              <a:t>triển</a:t>
            </a:r>
            <a:r>
              <a:rPr sz="1800" b="1" spc="-20" dirty="0">
                <a:latin typeface="Times New Roman"/>
                <a:cs typeface="Times New Roman"/>
              </a:rPr>
              <a:t> </a:t>
            </a:r>
            <a:r>
              <a:rPr sz="1800" b="1" spc="-10" dirty="0">
                <a:latin typeface="Times New Roman"/>
                <a:cs typeface="Times New Roman"/>
              </a:rPr>
              <a:t>(Changes)</a:t>
            </a:r>
            <a:endParaRPr sz="1800">
              <a:latin typeface="Times New Roman"/>
              <a:cs typeface="Times New Roman"/>
            </a:endParaRPr>
          </a:p>
        </p:txBody>
      </p:sp>
      <p:sp>
        <p:nvSpPr>
          <p:cNvPr id="5" name="object 5"/>
          <p:cNvSpPr txBox="1"/>
          <p:nvPr/>
        </p:nvSpPr>
        <p:spPr>
          <a:xfrm>
            <a:off x="1222657" y="1752723"/>
            <a:ext cx="4413885" cy="3871595"/>
          </a:xfrm>
          <a:prstGeom prst="rect">
            <a:avLst/>
          </a:prstGeom>
        </p:spPr>
        <p:txBody>
          <a:bodyPr vert="horz" wrap="square" lIns="0" tIns="12065" rIns="0" bIns="0" rtlCol="0">
            <a:spAutoFit/>
          </a:bodyPr>
          <a:lstStyle/>
          <a:p>
            <a:pPr marL="35560">
              <a:lnSpc>
                <a:spcPts val="1870"/>
              </a:lnSpc>
              <a:spcBef>
                <a:spcPts val="95"/>
              </a:spcBef>
            </a:pPr>
            <a:r>
              <a:rPr sz="1600" spc="-30" dirty="0">
                <a:solidFill>
                  <a:srgbClr val="FF0000"/>
                </a:solidFill>
                <a:latin typeface="SimSun"/>
                <a:cs typeface="SimSun"/>
              </a:rPr>
              <a:t>建立程序文件</a:t>
            </a:r>
            <a:endParaRPr sz="1600">
              <a:latin typeface="SimSun"/>
              <a:cs typeface="SimSun"/>
            </a:endParaRPr>
          </a:p>
          <a:p>
            <a:pPr marL="45720">
              <a:lnSpc>
                <a:spcPts val="1870"/>
              </a:lnSpc>
            </a:pPr>
            <a:r>
              <a:rPr sz="1600" dirty="0">
                <a:solidFill>
                  <a:srgbClr val="FF0000"/>
                </a:solidFill>
                <a:latin typeface="Times New Roman"/>
                <a:cs typeface="Times New Roman"/>
              </a:rPr>
              <a:t>Lập</a:t>
            </a:r>
            <a:r>
              <a:rPr sz="1600" spc="-50" dirty="0">
                <a:solidFill>
                  <a:srgbClr val="FF0000"/>
                </a:solidFill>
                <a:latin typeface="Times New Roman"/>
                <a:cs typeface="Times New Roman"/>
              </a:rPr>
              <a:t> </a:t>
            </a:r>
            <a:r>
              <a:rPr sz="1600" dirty="0">
                <a:solidFill>
                  <a:srgbClr val="FF0000"/>
                </a:solidFill>
                <a:latin typeface="Times New Roman"/>
                <a:cs typeface="Times New Roman"/>
              </a:rPr>
              <a:t>Tài</a:t>
            </a:r>
            <a:r>
              <a:rPr sz="1600" spc="-5" dirty="0">
                <a:solidFill>
                  <a:srgbClr val="FF0000"/>
                </a:solidFill>
                <a:latin typeface="Times New Roman"/>
                <a:cs typeface="Times New Roman"/>
              </a:rPr>
              <a:t> </a:t>
            </a:r>
            <a:r>
              <a:rPr sz="1600" dirty="0">
                <a:solidFill>
                  <a:srgbClr val="FF0000"/>
                </a:solidFill>
                <a:latin typeface="Times New Roman"/>
                <a:cs typeface="Times New Roman"/>
              </a:rPr>
              <a:t>liệu</a:t>
            </a:r>
            <a:r>
              <a:rPr sz="1600" spc="-10" dirty="0">
                <a:solidFill>
                  <a:srgbClr val="FF0000"/>
                </a:solidFill>
                <a:latin typeface="Times New Roman"/>
                <a:cs typeface="Times New Roman"/>
              </a:rPr>
              <a:t> </a:t>
            </a:r>
            <a:r>
              <a:rPr sz="1600" dirty="0">
                <a:solidFill>
                  <a:srgbClr val="FF0000"/>
                </a:solidFill>
                <a:latin typeface="Times New Roman"/>
                <a:cs typeface="Times New Roman"/>
              </a:rPr>
              <a:t>Quy</a:t>
            </a:r>
            <a:r>
              <a:rPr sz="1600" spc="-30" dirty="0">
                <a:solidFill>
                  <a:srgbClr val="FF0000"/>
                </a:solidFill>
                <a:latin typeface="Times New Roman"/>
                <a:cs typeface="Times New Roman"/>
              </a:rPr>
              <a:t> </a:t>
            </a:r>
            <a:r>
              <a:rPr sz="1600" spc="-20" dirty="0">
                <a:solidFill>
                  <a:srgbClr val="FF0000"/>
                </a:solidFill>
                <a:latin typeface="Times New Roman"/>
                <a:cs typeface="Times New Roman"/>
              </a:rPr>
              <a:t>trình</a:t>
            </a:r>
            <a:endParaRPr sz="1600">
              <a:latin typeface="Times New Roman"/>
              <a:cs typeface="Times New Roman"/>
            </a:endParaRPr>
          </a:p>
          <a:p>
            <a:pPr marL="24765">
              <a:lnSpc>
                <a:spcPts val="1650"/>
              </a:lnSpc>
              <a:spcBef>
                <a:spcPts val="800"/>
              </a:spcBef>
            </a:pPr>
            <a:r>
              <a:rPr sz="1400" spc="-10" dirty="0">
                <a:solidFill>
                  <a:srgbClr val="FF0000"/>
                </a:solidFill>
                <a:latin typeface="SimSun"/>
                <a:cs typeface="SimSun"/>
              </a:rPr>
              <a:t>确定以下方面相关的重大变化</a:t>
            </a:r>
            <a:endParaRPr sz="1400">
              <a:latin typeface="SimSun"/>
              <a:cs typeface="SimSun"/>
            </a:endParaRPr>
          </a:p>
          <a:p>
            <a:pPr marL="12700">
              <a:lnSpc>
                <a:spcPts val="1650"/>
              </a:lnSpc>
            </a:pPr>
            <a:r>
              <a:rPr sz="1400" dirty="0">
                <a:solidFill>
                  <a:srgbClr val="FF0000"/>
                </a:solidFill>
                <a:latin typeface="Times New Roman"/>
                <a:cs typeface="Times New Roman"/>
              </a:rPr>
              <a:t>Xác</a:t>
            </a:r>
            <a:r>
              <a:rPr sz="1400" spc="-5" dirty="0">
                <a:solidFill>
                  <a:srgbClr val="FF0000"/>
                </a:solidFill>
                <a:latin typeface="Times New Roman"/>
                <a:cs typeface="Times New Roman"/>
              </a:rPr>
              <a:t> </a:t>
            </a:r>
            <a:r>
              <a:rPr sz="1400" dirty="0">
                <a:solidFill>
                  <a:srgbClr val="FF0000"/>
                </a:solidFill>
                <a:latin typeface="Times New Roman"/>
                <a:cs typeface="Times New Roman"/>
              </a:rPr>
              <a:t>định</a:t>
            </a:r>
            <a:r>
              <a:rPr sz="1400" spc="-40" dirty="0">
                <a:solidFill>
                  <a:srgbClr val="FF0000"/>
                </a:solidFill>
                <a:latin typeface="Times New Roman"/>
                <a:cs typeface="Times New Roman"/>
              </a:rPr>
              <a:t> </a:t>
            </a:r>
            <a:r>
              <a:rPr sz="1400" dirty="0">
                <a:solidFill>
                  <a:srgbClr val="FF0000"/>
                </a:solidFill>
                <a:latin typeface="Times New Roman"/>
                <a:cs typeface="Times New Roman"/>
              </a:rPr>
              <a:t>những</a:t>
            </a:r>
            <a:r>
              <a:rPr sz="1400" spc="-30" dirty="0">
                <a:solidFill>
                  <a:srgbClr val="FF0000"/>
                </a:solidFill>
                <a:latin typeface="Times New Roman"/>
                <a:cs typeface="Times New Roman"/>
              </a:rPr>
              <a:t> </a:t>
            </a:r>
            <a:r>
              <a:rPr sz="1400" dirty="0">
                <a:solidFill>
                  <a:srgbClr val="FF0000"/>
                </a:solidFill>
                <a:latin typeface="Times New Roman"/>
                <a:cs typeface="Times New Roman"/>
              </a:rPr>
              <a:t>thay</a:t>
            </a:r>
            <a:r>
              <a:rPr sz="1400" spc="-25" dirty="0">
                <a:solidFill>
                  <a:srgbClr val="FF0000"/>
                </a:solidFill>
                <a:latin typeface="Times New Roman"/>
                <a:cs typeface="Times New Roman"/>
              </a:rPr>
              <a:t> </a:t>
            </a:r>
            <a:r>
              <a:rPr sz="1400" dirty="0">
                <a:solidFill>
                  <a:srgbClr val="FF0000"/>
                </a:solidFill>
                <a:latin typeface="Times New Roman"/>
                <a:cs typeface="Times New Roman"/>
              </a:rPr>
              <a:t>đổi</a:t>
            </a:r>
            <a:r>
              <a:rPr sz="1400" spc="-20" dirty="0">
                <a:solidFill>
                  <a:srgbClr val="FF0000"/>
                </a:solidFill>
                <a:latin typeface="Times New Roman"/>
                <a:cs typeface="Times New Roman"/>
              </a:rPr>
              <a:t> </a:t>
            </a:r>
            <a:r>
              <a:rPr sz="1400" dirty="0">
                <a:solidFill>
                  <a:srgbClr val="FF0000"/>
                </a:solidFill>
                <a:latin typeface="Times New Roman"/>
                <a:cs typeface="Times New Roman"/>
              </a:rPr>
              <a:t>lớn</a:t>
            </a:r>
            <a:r>
              <a:rPr sz="1400" spc="-30" dirty="0">
                <a:solidFill>
                  <a:srgbClr val="FF0000"/>
                </a:solidFill>
                <a:latin typeface="Times New Roman"/>
                <a:cs typeface="Times New Roman"/>
              </a:rPr>
              <a:t> </a:t>
            </a:r>
            <a:r>
              <a:rPr sz="1400" dirty="0">
                <a:solidFill>
                  <a:srgbClr val="FF0000"/>
                </a:solidFill>
                <a:latin typeface="Times New Roman"/>
                <a:cs typeface="Times New Roman"/>
              </a:rPr>
              <a:t>liên</a:t>
            </a:r>
            <a:r>
              <a:rPr sz="1400" spc="-30" dirty="0">
                <a:solidFill>
                  <a:srgbClr val="FF0000"/>
                </a:solidFill>
                <a:latin typeface="Times New Roman"/>
                <a:cs typeface="Times New Roman"/>
              </a:rPr>
              <a:t> </a:t>
            </a:r>
            <a:r>
              <a:rPr sz="1400" dirty="0">
                <a:solidFill>
                  <a:srgbClr val="FF0000"/>
                </a:solidFill>
                <a:latin typeface="Times New Roman"/>
                <a:cs typeface="Times New Roman"/>
              </a:rPr>
              <a:t>quan</a:t>
            </a:r>
            <a:r>
              <a:rPr sz="1400" spc="-30" dirty="0">
                <a:solidFill>
                  <a:srgbClr val="FF0000"/>
                </a:solidFill>
                <a:latin typeface="Times New Roman"/>
                <a:cs typeface="Times New Roman"/>
              </a:rPr>
              <a:t> </a:t>
            </a:r>
            <a:r>
              <a:rPr sz="1400" dirty="0">
                <a:solidFill>
                  <a:srgbClr val="FF0000"/>
                </a:solidFill>
                <a:latin typeface="Times New Roman"/>
                <a:cs typeface="Times New Roman"/>
              </a:rPr>
              <a:t>đến</a:t>
            </a:r>
            <a:r>
              <a:rPr sz="1400" spc="-20" dirty="0">
                <a:solidFill>
                  <a:srgbClr val="FF0000"/>
                </a:solidFill>
                <a:latin typeface="Times New Roman"/>
                <a:cs typeface="Times New Roman"/>
              </a:rPr>
              <a:t> </a:t>
            </a:r>
            <a:r>
              <a:rPr sz="1400" dirty="0">
                <a:solidFill>
                  <a:srgbClr val="FF0000"/>
                </a:solidFill>
                <a:latin typeface="Times New Roman"/>
                <a:cs typeface="Times New Roman"/>
              </a:rPr>
              <a:t>các</a:t>
            </a:r>
            <a:r>
              <a:rPr sz="1400" spc="5" dirty="0">
                <a:solidFill>
                  <a:srgbClr val="FF0000"/>
                </a:solidFill>
                <a:latin typeface="Times New Roman"/>
                <a:cs typeface="Times New Roman"/>
              </a:rPr>
              <a:t> </a:t>
            </a:r>
            <a:r>
              <a:rPr sz="1400" dirty="0">
                <a:solidFill>
                  <a:srgbClr val="FF0000"/>
                </a:solidFill>
                <a:latin typeface="Times New Roman"/>
                <a:cs typeface="Times New Roman"/>
              </a:rPr>
              <a:t>khía</a:t>
            </a:r>
            <a:r>
              <a:rPr sz="1400" spc="-35" dirty="0">
                <a:solidFill>
                  <a:srgbClr val="FF0000"/>
                </a:solidFill>
                <a:latin typeface="Times New Roman"/>
                <a:cs typeface="Times New Roman"/>
              </a:rPr>
              <a:t> </a:t>
            </a:r>
            <a:r>
              <a:rPr sz="1400" dirty="0">
                <a:solidFill>
                  <a:srgbClr val="FF0000"/>
                </a:solidFill>
                <a:latin typeface="Times New Roman"/>
                <a:cs typeface="Times New Roman"/>
              </a:rPr>
              <a:t>cạnh</a:t>
            </a:r>
            <a:r>
              <a:rPr sz="1400" spc="-20" dirty="0">
                <a:solidFill>
                  <a:srgbClr val="FF0000"/>
                </a:solidFill>
                <a:latin typeface="Times New Roman"/>
                <a:cs typeface="Times New Roman"/>
              </a:rPr>
              <a:t> sau:</a:t>
            </a:r>
            <a:endParaRPr sz="1400">
              <a:latin typeface="Times New Roman"/>
              <a:cs typeface="Times New Roman"/>
            </a:endParaRPr>
          </a:p>
          <a:p>
            <a:pPr marL="35560">
              <a:lnSpc>
                <a:spcPts val="1655"/>
              </a:lnSpc>
              <a:spcBef>
                <a:spcPts val="1260"/>
              </a:spcBef>
            </a:pPr>
            <a:r>
              <a:rPr sz="1400" spc="-25" dirty="0">
                <a:solidFill>
                  <a:srgbClr val="FF0000"/>
                </a:solidFill>
                <a:latin typeface="SimSun"/>
                <a:cs typeface="SimSun"/>
              </a:rPr>
              <a:t>功能</a:t>
            </a:r>
            <a:endParaRPr sz="1400">
              <a:latin typeface="SimSun"/>
              <a:cs typeface="SimSun"/>
            </a:endParaRPr>
          </a:p>
          <a:p>
            <a:pPr marL="12700">
              <a:lnSpc>
                <a:spcPts val="1655"/>
              </a:lnSpc>
            </a:pPr>
            <a:r>
              <a:rPr sz="1400" dirty="0">
                <a:solidFill>
                  <a:srgbClr val="FF0000"/>
                </a:solidFill>
                <a:latin typeface="Times New Roman"/>
                <a:cs typeface="Times New Roman"/>
              </a:rPr>
              <a:t>Chức</a:t>
            </a:r>
            <a:r>
              <a:rPr sz="1400" spc="-25" dirty="0">
                <a:solidFill>
                  <a:srgbClr val="FF0000"/>
                </a:solidFill>
                <a:latin typeface="Times New Roman"/>
                <a:cs typeface="Times New Roman"/>
              </a:rPr>
              <a:t> </a:t>
            </a:r>
            <a:r>
              <a:rPr sz="1400" spc="-20" dirty="0">
                <a:solidFill>
                  <a:srgbClr val="FF0000"/>
                </a:solidFill>
                <a:latin typeface="Times New Roman"/>
                <a:cs typeface="Times New Roman"/>
              </a:rPr>
              <a:t>năng</a:t>
            </a:r>
            <a:endParaRPr sz="1400">
              <a:latin typeface="Times New Roman"/>
              <a:cs typeface="Times New Roman"/>
            </a:endParaRPr>
          </a:p>
          <a:p>
            <a:pPr marL="35560">
              <a:lnSpc>
                <a:spcPts val="1655"/>
              </a:lnSpc>
              <a:spcBef>
                <a:spcPts val="1175"/>
              </a:spcBef>
            </a:pPr>
            <a:r>
              <a:rPr sz="1400" spc="-25" dirty="0">
                <a:solidFill>
                  <a:srgbClr val="FF0000"/>
                </a:solidFill>
                <a:latin typeface="SimSun"/>
                <a:cs typeface="SimSun"/>
              </a:rPr>
              <a:t>性能</a:t>
            </a:r>
            <a:endParaRPr sz="1400">
              <a:latin typeface="SimSun"/>
              <a:cs typeface="SimSun"/>
            </a:endParaRPr>
          </a:p>
          <a:p>
            <a:pPr marL="12700">
              <a:lnSpc>
                <a:spcPts val="1655"/>
              </a:lnSpc>
            </a:pPr>
            <a:r>
              <a:rPr sz="1400" dirty="0">
                <a:solidFill>
                  <a:srgbClr val="FF0000"/>
                </a:solidFill>
                <a:latin typeface="Times New Roman"/>
                <a:cs typeface="Times New Roman"/>
              </a:rPr>
              <a:t>Hiệu</a:t>
            </a:r>
            <a:r>
              <a:rPr sz="1400" spc="-30" dirty="0">
                <a:solidFill>
                  <a:srgbClr val="FF0000"/>
                </a:solidFill>
                <a:latin typeface="Times New Roman"/>
                <a:cs typeface="Times New Roman"/>
              </a:rPr>
              <a:t> </a:t>
            </a:r>
            <a:r>
              <a:rPr sz="1400" spc="-20" dirty="0">
                <a:solidFill>
                  <a:srgbClr val="FF0000"/>
                </a:solidFill>
                <a:latin typeface="Times New Roman"/>
                <a:cs typeface="Times New Roman"/>
              </a:rPr>
              <a:t>suất</a:t>
            </a:r>
            <a:endParaRPr sz="1400">
              <a:latin typeface="Times New Roman"/>
              <a:cs typeface="Times New Roman"/>
            </a:endParaRPr>
          </a:p>
          <a:p>
            <a:pPr marL="35560">
              <a:lnSpc>
                <a:spcPts val="1655"/>
              </a:lnSpc>
              <a:spcBef>
                <a:spcPts val="1175"/>
              </a:spcBef>
            </a:pPr>
            <a:r>
              <a:rPr sz="1400" spc="-20" dirty="0">
                <a:solidFill>
                  <a:srgbClr val="FF0000"/>
                </a:solidFill>
                <a:latin typeface="SimSun"/>
                <a:cs typeface="SimSun"/>
              </a:rPr>
              <a:t>可用性</a:t>
            </a:r>
            <a:endParaRPr sz="1400">
              <a:latin typeface="SimSun"/>
              <a:cs typeface="SimSun"/>
            </a:endParaRPr>
          </a:p>
          <a:p>
            <a:pPr marL="12700">
              <a:lnSpc>
                <a:spcPts val="1655"/>
              </a:lnSpc>
            </a:pPr>
            <a:r>
              <a:rPr sz="1400" dirty="0">
                <a:solidFill>
                  <a:srgbClr val="FF0000"/>
                </a:solidFill>
                <a:latin typeface="Times New Roman"/>
                <a:cs typeface="Times New Roman"/>
              </a:rPr>
              <a:t>Tính</a:t>
            </a:r>
            <a:r>
              <a:rPr sz="1400" spc="-35" dirty="0">
                <a:solidFill>
                  <a:srgbClr val="FF0000"/>
                </a:solidFill>
                <a:latin typeface="Times New Roman"/>
                <a:cs typeface="Times New Roman"/>
              </a:rPr>
              <a:t> </a:t>
            </a:r>
            <a:r>
              <a:rPr sz="1400" dirty="0">
                <a:solidFill>
                  <a:srgbClr val="FF0000"/>
                </a:solidFill>
                <a:latin typeface="Times New Roman"/>
                <a:cs typeface="Times New Roman"/>
              </a:rPr>
              <a:t>khả</a:t>
            </a:r>
            <a:r>
              <a:rPr sz="1400" spc="-25" dirty="0">
                <a:solidFill>
                  <a:srgbClr val="FF0000"/>
                </a:solidFill>
                <a:latin typeface="Times New Roman"/>
                <a:cs typeface="Times New Roman"/>
              </a:rPr>
              <a:t> </a:t>
            </a:r>
            <a:r>
              <a:rPr sz="1400" spc="-20" dirty="0">
                <a:solidFill>
                  <a:srgbClr val="FF0000"/>
                </a:solidFill>
                <a:latin typeface="Times New Roman"/>
                <a:cs typeface="Times New Roman"/>
              </a:rPr>
              <a:t>dụng</a:t>
            </a:r>
            <a:endParaRPr sz="1400">
              <a:latin typeface="Times New Roman"/>
              <a:cs typeface="Times New Roman"/>
            </a:endParaRPr>
          </a:p>
          <a:p>
            <a:pPr marL="35560">
              <a:lnSpc>
                <a:spcPts val="1655"/>
              </a:lnSpc>
              <a:spcBef>
                <a:spcPts val="1175"/>
              </a:spcBef>
            </a:pPr>
            <a:r>
              <a:rPr sz="1400" spc="-20" dirty="0">
                <a:solidFill>
                  <a:srgbClr val="FF0000"/>
                </a:solidFill>
                <a:latin typeface="SimSun"/>
                <a:cs typeface="SimSun"/>
              </a:rPr>
              <a:t>安全性</a:t>
            </a:r>
            <a:endParaRPr sz="1400">
              <a:latin typeface="SimSun"/>
              <a:cs typeface="SimSun"/>
            </a:endParaRPr>
          </a:p>
          <a:p>
            <a:pPr marL="12700">
              <a:lnSpc>
                <a:spcPts val="1655"/>
              </a:lnSpc>
            </a:pPr>
            <a:r>
              <a:rPr sz="1400" dirty="0">
                <a:solidFill>
                  <a:srgbClr val="FF0000"/>
                </a:solidFill>
                <a:latin typeface="Times New Roman"/>
                <a:cs typeface="Times New Roman"/>
              </a:rPr>
              <a:t>Tính</a:t>
            </a:r>
            <a:r>
              <a:rPr sz="1400" spc="-40" dirty="0">
                <a:solidFill>
                  <a:srgbClr val="FF0000"/>
                </a:solidFill>
                <a:latin typeface="Times New Roman"/>
                <a:cs typeface="Times New Roman"/>
              </a:rPr>
              <a:t> </a:t>
            </a:r>
            <a:r>
              <a:rPr sz="1400" dirty="0">
                <a:solidFill>
                  <a:srgbClr val="FF0000"/>
                </a:solidFill>
                <a:latin typeface="Times New Roman"/>
                <a:cs typeface="Times New Roman"/>
              </a:rPr>
              <a:t>an </a:t>
            </a:r>
            <a:r>
              <a:rPr sz="1400" spc="-20" dirty="0">
                <a:solidFill>
                  <a:srgbClr val="FF0000"/>
                </a:solidFill>
                <a:latin typeface="Times New Roman"/>
                <a:cs typeface="Times New Roman"/>
              </a:rPr>
              <a:t>toàn</a:t>
            </a:r>
            <a:endParaRPr sz="1400">
              <a:latin typeface="Times New Roman"/>
              <a:cs typeface="Times New Roman"/>
            </a:endParaRPr>
          </a:p>
          <a:p>
            <a:pPr marL="24765">
              <a:lnSpc>
                <a:spcPts val="1650"/>
              </a:lnSpc>
              <a:spcBef>
                <a:spcPts val="1105"/>
              </a:spcBef>
            </a:pPr>
            <a:r>
              <a:rPr sz="1400" spc="-15" dirty="0">
                <a:solidFill>
                  <a:srgbClr val="FF0000"/>
                </a:solidFill>
                <a:latin typeface="SimSun"/>
                <a:cs typeface="SimSun"/>
              </a:rPr>
              <a:t>法规相关</a:t>
            </a:r>
            <a:endParaRPr sz="1400">
              <a:latin typeface="SimSun"/>
              <a:cs typeface="SimSun"/>
            </a:endParaRPr>
          </a:p>
          <a:p>
            <a:pPr marL="12700">
              <a:lnSpc>
                <a:spcPts val="1650"/>
              </a:lnSpc>
            </a:pPr>
            <a:r>
              <a:rPr sz="1400" dirty="0">
                <a:solidFill>
                  <a:srgbClr val="FF0000"/>
                </a:solidFill>
                <a:latin typeface="Times New Roman"/>
                <a:cs typeface="Times New Roman"/>
              </a:rPr>
              <a:t>Liên</a:t>
            </a:r>
            <a:r>
              <a:rPr sz="1400" spc="-15" dirty="0">
                <a:solidFill>
                  <a:srgbClr val="FF0000"/>
                </a:solidFill>
                <a:latin typeface="Times New Roman"/>
                <a:cs typeface="Times New Roman"/>
              </a:rPr>
              <a:t> </a:t>
            </a:r>
            <a:r>
              <a:rPr sz="1400" dirty="0">
                <a:solidFill>
                  <a:srgbClr val="FF0000"/>
                </a:solidFill>
                <a:latin typeface="Times New Roman"/>
                <a:cs typeface="Times New Roman"/>
              </a:rPr>
              <a:t>quan</a:t>
            </a:r>
            <a:r>
              <a:rPr sz="1400" spc="-25" dirty="0">
                <a:solidFill>
                  <a:srgbClr val="FF0000"/>
                </a:solidFill>
                <a:latin typeface="Times New Roman"/>
                <a:cs typeface="Times New Roman"/>
              </a:rPr>
              <a:t> </a:t>
            </a:r>
            <a:r>
              <a:rPr sz="1400" dirty="0">
                <a:solidFill>
                  <a:srgbClr val="FF0000"/>
                </a:solidFill>
                <a:latin typeface="Times New Roman"/>
                <a:cs typeface="Times New Roman"/>
              </a:rPr>
              <a:t>đến</a:t>
            </a:r>
            <a:r>
              <a:rPr sz="1400" spc="-15" dirty="0">
                <a:solidFill>
                  <a:srgbClr val="FF0000"/>
                </a:solidFill>
                <a:latin typeface="Times New Roman"/>
                <a:cs typeface="Times New Roman"/>
              </a:rPr>
              <a:t> </a:t>
            </a:r>
            <a:r>
              <a:rPr sz="1400" dirty="0">
                <a:solidFill>
                  <a:srgbClr val="FF0000"/>
                </a:solidFill>
                <a:latin typeface="Times New Roman"/>
                <a:cs typeface="Times New Roman"/>
              </a:rPr>
              <a:t>quy</a:t>
            </a:r>
            <a:r>
              <a:rPr sz="1400" spc="-20" dirty="0">
                <a:solidFill>
                  <a:srgbClr val="FF0000"/>
                </a:solidFill>
                <a:latin typeface="Times New Roman"/>
                <a:cs typeface="Times New Roman"/>
              </a:rPr>
              <a:t> định</a:t>
            </a:r>
            <a:endParaRPr sz="1400">
              <a:latin typeface="Times New Roman"/>
              <a:cs typeface="Times New Roman"/>
            </a:endParaRPr>
          </a:p>
        </p:txBody>
      </p:sp>
      <p:pic>
        <p:nvPicPr>
          <p:cNvPr id="6" name="object 6"/>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3"/>
            <a:ext cx="9133299" cy="6811517"/>
          </a:xfrm>
          <a:prstGeom prst="rect">
            <a:avLst/>
          </a:prstGeom>
        </p:spPr>
      </p:pic>
      <p:sp>
        <p:nvSpPr>
          <p:cNvPr id="3" name="object 3"/>
          <p:cNvSpPr txBox="1">
            <a:spLocks noGrp="1"/>
          </p:cNvSpPr>
          <p:nvPr>
            <p:ph type="title"/>
          </p:nvPr>
        </p:nvSpPr>
        <p:spPr>
          <a:xfrm>
            <a:off x="1895349" y="355467"/>
            <a:ext cx="3951604"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7.3.9</a:t>
            </a:r>
            <a:r>
              <a:rPr sz="1800" spc="25" dirty="0">
                <a:solidFill>
                  <a:srgbClr val="000000"/>
                </a:solidFill>
                <a:latin typeface="Times New Roman"/>
                <a:cs typeface="Times New Roman"/>
              </a:rPr>
              <a:t>  </a:t>
            </a:r>
            <a:r>
              <a:rPr sz="1800" spc="10" dirty="0">
                <a:solidFill>
                  <a:srgbClr val="000000"/>
                </a:solidFill>
              </a:rPr>
              <a:t>设计与开发变更控制 </a:t>
            </a:r>
            <a:r>
              <a:rPr sz="1800" spc="-10" dirty="0">
                <a:solidFill>
                  <a:srgbClr val="000000"/>
                </a:solidFill>
              </a:rPr>
              <a:t>(Changes)</a:t>
            </a:r>
            <a:endParaRPr sz="1800">
              <a:latin typeface="Times New Roman"/>
              <a:cs typeface="Times New Roman"/>
            </a:endParaRPr>
          </a:p>
        </p:txBody>
      </p:sp>
      <p:sp>
        <p:nvSpPr>
          <p:cNvPr id="4" name="object 4"/>
          <p:cNvSpPr txBox="1"/>
          <p:nvPr/>
        </p:nvSpPr>
        <p:spPr>
          <a:xfrm>
            <a:off x="1895349" y="614547"/>
            <a:ext cx="567880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Times New Roman"/>
                <a:cs typeface="Times New Roman"/>
              </a:rPr>
              <a:t>7.3.9</a:t>
            </a:r>
            <a:r>
              <a:rPr sz="1800" b="1" spc="-35" dirty="0">
                <a:latin typeface="Times New Roman"/>
                <a:cs typeface="Times New Roman"/>
              </a:rPr>
              <a:t> </a:t>
            </a:r>
            <a:r>
              <a:rPr sz="1800" b="1" dirty="0">
                <a:latin typeface="Times New Roman"/>
                <a:cs typeface="Times New Roman"/>
              </a:rPr>
              <a:t>Kiểm</a:t>
            </a:r>
            <a:r>
              <a:rPr sz="1800" b="1" spc="-15" dirty="0">
                <a:latin typeface="Times New Roman"/>
                <a:cs typeface="Times New Roman"/>
              </a:rPr>
              <a:t> </a:t>
            </a:r>
            <a:r>
              <a:rPr sz="1800" b="1" dirty="0">
                <a:latin typeface="Times New Roman"/>
                <a:cs typeface="Times New Roman"/>
              </a:rPr>
              <a:t>soát</a:t>
            </a:r>
            <a:r>
              <a:rPr sz="1800" b="1" spc="-45" dirty="0">
                <a:latin typeface="Times New Roman"/>
                <a:cs typeface="Times New Roman"/>
              </a:rPr>
              <a:t> </a:t>
            </a:r>
            <a:r>
              <a:rPr sz="1800" b="1" dirty="0">
                <a:latin typeface="Times New Roman"/>
                <a:cs typeface="Times New Roman"/>
              </a:rPr>
              <a:t>Thay</a:t>
            </a:r>
            <a:r>
              <a:rPr sz="1800" b="1" spc="-5" dirty="0">
                <a:latin typeface="Times New Roman"/>
                <a:cs typeface="Times New Roman"/>
              </a:rPr>
              <a:t> </a:t>
            </a:r>
            <a:r>
              <a:rPr sz="1800" b="1" dirty="0">
                <a:latin typeface="Times New Roman"/>
                <a:cs typeface="Times New Roman"/>
              </a:rPr>
              <a:t>đổi</a:t>
            </a:r>
            <a:r>
              <a:rPr sz="1800" b="1" spc="-45" dirty="0">
                <a:latin typeface="Times New Roman"/>
                <a:cs typeface="Times New Roman"/>
              </a:rPr>
              <a:t> </a:t>
            </a:r>
            <a:r>
              <a:rPr sz="1800" b="1" dirty="0">
                <a:latin typeface="Times New Roman"/>
                <a:cs typeface="Times New Roman"/>
              </a:rPr>
              <a:t>Thiết</a:t>
            </a:r>
            <a:r>
              <a:rPr sz="1800" b="1" spc="-15" dirty="0">
                <a:latin typeface="Times New Roman"/>
                <a:cs typeface="Times New Roman"/>
              </a:rPr>
              <a:t> </a:t>
            </a:r>
            <a:r>
              <a:rPr sz="1800" b="1" dirty="0">
                <a:latin typeface="Times New Roman"/>
                <a:cs typeface="Times New Roman"/>
              </a:rPr>
              <a:t>kế</a:t>
            </a:r>
            <a:r>
              <a:rPr sz="1800" b="1" spc="-10" dirty="0">
                <a:latin typeface="Times New Roman"/>
                <a:cs typeface="Times New Roman"/>
              </a:rPr>
              <a:t> </a:t>
            </a:r>
            <a:r>
              <a:rPr sz="1800" b="1" dirty="0">
                <a:latin typeface="Times New Roman"/>
                <a:cs typeface="Times New Roman"/>
              </a:rPr>
              <a:t>và</a:t>
            </a:r>
            <a:r>
              <a:rPr sz="1800" b="1" spc="-10" dirty="0">
                <a:latin typeface="Times New Roman"/>
                <a:cs typeface="Times New Roman"/>
              </a:rPr>
              <a:t> </a:t>
            </a:r>
            <a:r>
              <a:rPr sz="1800" b="1" dirty="0">
                <a:latin typeface="Times New Roman"/>
                <a:cs typeface="Times New Roman"/>
              </a:rPr>
              <a:t>Phát</a:t>
            </a:r>
            <a:r>
              <a:rPr sz="1800" b="1" spc="-25" dirty="0">
                <a:latin typeface="Times New Roman"/>
                <a:cs typeface="Times New Roman"/>
              </a:rPr>
              <a:t> </a:t>
            </a:r>
            <a:r>
              <a:rPr sz="1800" b="1" dirty="0">
                <a:latin typeface="Times New Roman"/>
                <a:cs typeface="Times New Roman"/>
              </a:rPr>
              <a:t>triển</a:t>
            </a:r>
            <a:r>
              <a:rPr sz="1800" b="1" spc="-20" dirty="0">
                <a:latin typeface="Times New Roman"/>
                <a:cs typeface="Times New Roman"/>
              </a:rPr>
              <a:t> </a:t>
            </a:r>
            <a:r>
              <a:rPr sz="1800" b="1" spc="-10" dirty="0">
                <a:latin typeface="Times New Roman"/>
                <a:cs typeface="Times New Roman"/>
              </a:rPr>
              <a:t>(Changes)</a:t>
            </a:r>
            <a:endParaRPr sz="1800">
              <a:latin typeface="Times New Roman"/>
              <a:cs typeface="Times New Roman"/>
            </a:endParaRPr>
          </a:p>
        </p:txBody>
      </p:sp>
      <p:sp>
        <p:nvSpPr>
          <p:cNvPr id="5" name="object 5"/>
          <p:cNvSpPr txBox="1"/>
          <p:nvPr/>
        </p:nvSpPr>
        <p:spPr>
          <a:xfrm>
            <a:off x="374710" y="1767073"/>
            <a:ext cx="123189" cy="259715"/>
          </a:xfrm>
          <a:prstGeom prst="rect">
            <a:avLst/>
          </a:prstGeom>
        </p:spPr>
        <p:txBody>
          <a:bodyPr vert="horz" wrap="square" lIns="0" tIns="17145" rIns="0" bIns="0" rtlCol="0">
            <a:spAutoFit/>
          </a:bodyPr>
          <a:lstStyle/>
          <a:p>
            <a:pPr marL="12700">
              <a:lnSpc>
                <a:spcPct val="100000"/>
              </a:lnSpc>
              <a:spcBef>
                <a:spcPts val="135"/>
              </a:spcBef>
            </a:pPr>
            <a:r>
              <a:rPr sz="1500" spc="-50" dirty="0">
                <a:latin typeface="SimSun"/>
                <a:cs typeface="SimSun"/>
              </a:rPr>
              <a:t>-</a:t>
            </a:r>
            <a:endParaRPr sz="1500">
              <a:latin typeface="SimSun"/>
              <a:cs typeface="SimSun"/>
            </a:endParaRPr>
          </a:p>
        </p:txBody>
      </p:sp>
      <p:sp>
        <p:nvSpPr>
          <p:cNvPr id="6" name="object 6"/>
          <p:cNvSpPr txBox="1"/>
          <p:nvPr/>
        </p:nvSpPr>
        <p:spPr>
          <a:xfrm>
            <a:off x="516128" y="1204717"/>
            <a:ext cx="2522855" cy="1003300"/>
          </a:xfrm>
          <a:prstGeom prst="rect">
            <a:avLst/>
          </a:prstGeom>
        </p:spPr>
        <p:txBody>
          <a:bodyPr vert="horz" wrap="square" lIns="0" tIns="6985" rIns="0" bIns="0" rtlCol="0">
            <a:spAutoFit/>
          </a:bodyPr>
          <a:lstStyle/>
          <a:p>
            <a:pPr marL="199390" indent="-186690">
              <a:lnSpc>
                <a:spcPts val="1705"/>
              </a:lnSpc>
              <a:spcBef>
                <a:spcPts val="55"/>
              </a:spcBef>
              <a:buSzPct val="103571"/>
              <a:buChar char="-"/>
              <a:tabLst>
                <a:tab pos="199390" algn="l"/>
              </a:tabLst>
            </a:pPr>
            <a:r>
              <a:rPr sz="1400" spc="-10" dirty="0">
                <a:latin typeface="SimSun"/>
                <a:cs typeface="SimSun"/>
              </a:rPr>
              <a:t>预期用途?</a:t>
            </a:r>
            <a:endParaRPr sz="1400">
              <a:latin typeface="SimSun"/>
              <a:cs typeface="SimSun"/>
            </a:endParaRPr>
          </a:p>
          <a:p>
            <a:pPr marL="190500" indent="-177800">
              <a:lnSpc>
                <a:spcPts val="1645"/>
              </a:lnSpc>
              <a:buFont typeface="SimSun"/>
              <a:buChar char="-"/>
              <a:tabLst>
                <a:tab pos="190500" algn="l"/>
              </a:tabLst>
            </a:pPr>
            <a:r>
              <a:rPr sz="1400" dirty="0">
                <a:latin typeface="Times New Roman"/>
                <a:cs typeface="Times New Roman"/>
              </a:rPr>
              <a:t>Mục</a:t>
            </a:r>
            <a:r>
              <a:rPr sz="1400" spc="-15" dirty="0">
                <a:latin typeface="Times New Roman"/>
                <a:cs typeface="Times New Roman"/>
              </a:rPr>
              <a:t> </a:t>
            </a:r>
            <a:r>
              <a:rPr sz="1400" dirty="0">
                <a:latin typeface="Times New Roman"/>
                <a:cs typeface="Times New Roman"/>
              </a:rPr>
              <a:t>đích</a:t>
            </a:r>
            <a:r>
              <a:rPr sz="1400" spc="-5" dirty="0">
                <a:latin typeface="Times New Roman"/>
                <a:cs typeface="Times New Roman"/>
              </a:rPr>
              <a:t> </a:t>
            </a:r>
            <a:r>
              <a:rPr sz="1400" dirty="0">
                <a:latin typeface="Times New Roman"/>
                <a:cs typeface="Times New Roman"/>
              </a:rPr>
              <a:t>sử</a:t>
            </a:r>
            <a:r>
              <a:rPr sz="1400" spc="-10" dirty="0">
                <a:latin typeface="Times New Roman"/>
                <a:cs typeface="Times New Roman"/>
              </a:rPr>
              <a:t> </a:t>
            </a:r>
            <a:r>
              <a:rPr sz="1400" dirty="0">
                <a:latin typeface="Times New Roman"/>
                <a:cs typeface="Times New Roman"/>
              </a:rPr>
              <a:t>dụng</a:t>
            </a:r>
            <a:r>
              <a:rPr sz="1400" spc="-20" dirty="0">
                <a:latin typeface="Times New Roman"/>
                <a:cs typeface="Times New Roman"/>
              </a:rPr>
              <a:t> </a:t>
            </a:r>
            <a:r>
              <a:rPr sz="1400" dirty="0">
                <a:latin typeface="Times New Roman"/>
                <a:cs typeface="Times New Roman"/>
              </a:rPr>
              <a:t>dự </a:t>
            </a:r>
            <a:r>
              <a:rPr sz="1400" spc="-20" dirty="0">
                <a:latin typeface="Times New Roman"/>
                <a:cs typeface="Times New Roman"/>
              </a:rPr>
              <a:t>kiến?</a:t>
            </a:r>
            <a:endParaRPr sz="1400">
              <a:latin typeface="Times New Roman"/>
              <a:cs typeface="Times New Roman"/>
            </a:endParaRPr>
          </a:p>
          <a:p>
            <a:pPr marL="294640">
              <a:lnSpc>
                <a:spcPts val="1639"/>
              </a:lnSpc>
              <a:spcBef>
                <a:spcPts val="1115"/>
              </a:spcBef>
            </a:pPr>
            <a:r>
              <a:rPr sz="1400" spc="-10" dirty="0">
                <a:latin typeface="SimSun"/>
                <a:cs typeface="SimSun"/>
              </a:rPr>
              <a:t>技术指标或参数?</a:t>
            </a:r>
            <a:endParaRPr sz="1400">
              <a:latin typeface="SimSun"/>
              <a:cs typeface="SimSun"/>
            </a:endParaRPr>
          </a:p>
          <a:p>
            <a:pPr marL="294640">
              <a:lnSpc>
                <a:spcPts val="1639"/>
              </a:lnSpc>
            </a:pPr>
            <a:r>
              <a:rPr sz="1400" dirty="0">
                <a:latin typeface="Times New Roman"/>
                <a:cs typeface="Times New Roman"/>
              </a:rPr>
              <a:t>Thông</a:t>
            </a:r>
            <a:r>
              <a:rPr sz="1400" spc="-40" dirty="0">
                <a:latin typeface="Times New Roman"/>
                <a:cs typeface="Times New Roman"/>
              </a:rPr>
              <a:t> </a:t>
            </a:r>
            <a:r>
              <a:rPr sz="1400" dirty="0">
                <a:latin typeface="Times New Roman"/>
                <a:cs typeface="Times New Roman"/>
              </a:rPr>
              <a:t>số hoặc</a:t>
            </a:r>
            <a:r>
              <a:rPr sz="1400" spc="-20" dirty="0">
                <a:latin typeface="Times New Roman"/>
                <a:cs typeface="Times New Roman"/>
              </a:rPr>
              <a:t> </a:t>
            </a:r>
            <a:r>
              <a:rPr sz="1400" dirty="0">
                <a:latin typeface="Times New Roman"/>
                <a:cs typeface="Times New Roman"/>
              </a:rPr>
              <a:t>chỉ</a:t>
            </a:r>
            <a:r>
              <a:rPr sz="1400" spc="-15" dirty="0">
                <a:latin typeface="Times New Roman"/>
                <a:cs typeface="Times New Roman"/>
              </a:rPr>
              <a:t> </a:t>
            </a:r>
            <a:r>
              <a:rPr sz="1400" dirty="0">
                <a:latin typeface="Times New Roman"/>
                <a:cs typeface="Times New Roman"/>
              </a:rPr>
              <a:t>số</a:t>
            </a:r>
            <a:r>
              <a:rPr sz="1400" spc="-15" dirty="0">
                <a:latin typeface="Times New Roman"/>
                <a:cs typeface="Times New Roman"/>
              </a:rPr>
              <a:t> </a:t>
            </a:r>
            <a:r>
              <a:rPr sz="1400" dirty="0">
                <a:latin typeface="Times New Roman"/>
                <a:cs typeface="Times New Roman"/>
              </a:rPr>
              <a:t>kỹ</a:t>
            </a:r>
            <a:r>
              <a:rPr sz="1400" spc="-20" dirty="0">
                <a:latin typeface="Times New Roman"/>
                <a:cs typeface="Times New Roman"/>
              </a:rPr>
              <a:t> </a:t>
            </a:r>
            <a:r>
              <a:rPr sz="1400" spc="-10" dirty="0">
                <a:latin typeface="Times New Roman"/>
                <a:cs typeface="Times New Roman"/>
              </a:rPr>
              <a:t>thuật?</a:t>
            </a:r>
            <a:endParaRPr sz="1400">
              <a:latin typeface="Times New Roman"/>
              <a:cs typeface="Times New Roman"/>
            </a:endParaRPr>
          </a:p>
        </p:txBody>
      </p:sp>
      <p:sp>
        <p:nvSpPr>
          <p:cNvPr id="7" name="object 7"/>
          <p:cNvSpPr txBox="1"/>
          <p:nvPr/>
        </p:nvSpPr>
        <p:spPr>
          <a:xfrm>
            <a:off x="516120" y="2346194"/>
            <a:ext cx="2731135" cy="2724150"/>
          </a:xfrm>
          <a:prstGeom prst="rect">
            <a:avLst/>
          </a:prstGeom>
        </p:spPr>
        <p:txBody>
          <a:bodyPr vert="horz" wrap="square" lIns="0" tIns="6985" rIns="0" bIns="0" rtlCol="0">
            <a:spAutoFit/>
          </a:bodyPr>
          <a:lstStyle/>
          <a:p>
            <a:pPr marL="199390" indent="-186690">
              <a:lnSpc>
                <a:spcPts val="1705"/>
              </a:lnSpc>
              <a:spcBef>
                <a:spcPts val="55"/>
              </a:spcBef>
              <a:buSzPct val="103571"/>
              <a:buChar char="-"/>
              <a:tabLst>
                <a:tab pos="199390" algn="l"/>
              </a:tabLst>
            </a:pPr>
            <a:r>
              <a:rPr sz="1400" spc="-5" dirty="0">
                <a:latin typeface="SimSun"/>
                <a:cs typeface="SimSun"/>
              </a:rPr>
              <a:t>关键原材料/元器件?</a:t>
            </a:r>
            <a:endParaRPr sz="1400">
              <a:latin typeface="SimSun"/>
              <a:cs typeface="SimSun"/>
            </a:endParaRPr>
          </a:p>
          <a:p>
            <a:pPr marL="190500" indent="-177800">
              <a:lnSpc>
                <a:spcPts val="1645"/>
              </a:lnSpc>
              <a:buFont typeface="SimSun"/>
              <a:buChar char="-"/>
              <a:tabLst>
                <a:tab pos="190500" algn="l"/>
              </a:tabLst>
            </a:pPr>
            <a:r>
              <a:rPr sz="1400" dirty="0">
                <a:latin typeface="Times New Roman"/>
                <a:cs typeface="Times New Roman"/>
              </a:rPr>
              <a:t>Nguyên</a:t>
            </a:r>
            <a:r>
              <a:rPr sz="1400" spc="-5" dirty="0">
                <a:latin typeface="Times New Roman"/>
                <a:cs typeface="Times New Roman"/>
              </a:rPr>
              <a:t> </a:t>
            </a:r>
            <a:r>
              <a:rPr sz="1400" dirty="0">
                <a:latin typeface="Times New Roman"/>
                <a:cs typeface="Times New Roman"/>
              </a:rPr>
              <a:t>liệu</a:t>
            </a:r>
            <a:r>
              <a:rPr sz="1400" spc="-30" dirty="0">
                <a:latin typeface="Times New Roman"/>
                <a:cs typeface="Times New Roman"/>
              </a:rPr>
              <a:t> </a:t>
            </a:r>
            <a:r>
              <a:rPr sz="1400" dirty="0">
                <a:latin typeface="Times New Roman"/>
                <a:cs typeface="Times New Roman"/>
              </a:rPr>
              <a:t>thô/linh</a:t>
            </a:r>
            <a:r>
              <a:rPr sz="1400" spc="-50" dirty="0">
                <a:latin typeface="Times New Roman"/>
                <a:cs typeface="Times New Roman"/>
              </a:rPr>
              <a:t> </a:t>
            </a:r>
            <a:r>
              <a:rPr sz="1400" dirty="0">
                <a:latin typeface="Times New Roman"/>
                <a:cs typeface="Times New Roman"/>
              </a:rPr>
              <a:t>kiện</a:t>
            </a:r>
            <a:r>
              <a:rPr sz="1400" spc="-10" dirty="0">
                <a:latin typeface="Times New Roman"/>
                <a:cs typeface="Times New Roman"/>
              </a:rPr>
              <a:t> chính?</a:t>
            </a:r>
            <a:endParaRPr sz="1400">
              <a:latin typeface="Times New Roman"/>
              <a:cs typeface="Times New Roman"/>
            </a:endParaRPr>
          </a:p>
          <a:p>
            <a:pPr marL="199390" indent="-186690">
              <a:lnSpc>
                <a:spcPts val="1705"/>
              </a:lnSpc>
              <a:spcBef>
                <a:spcPts val="1135"/>
              </a:spcBef>
              <a:buSzPct val="103571"/>
              <a:buChar char="-"/>
              <a:tabLst>
                <a:tab pos="199390" algn="l"/>
              </a:tabLst>
            </a:pPr>
            <a:r>
              <a:rPr sz="1400" spc="-10" dirty="0">
                <a:latin typeface="SimSun"/>
                <a:cs typeface="SimSun"/>
              </a:rPr>
              <a:t>系统的其它组件?</a:t>
            </a:r>
            <a:endParaRPr sz="1400">
              <a:latin typeface="SimSun"/>
              <a:cs typeface="SimSun"/>
            </a:endParaRPr>
          </a:p>
          <a:p>
            <a:pPr marL="190500" indent="-177800">
              <a:lnSpc>
                <a:spcPts val="1645"/>
              </a:lnSpc>
              <a:buFont typeface="SimSun"/>
              <a:buChar char="-"/>
              <a:tabLst>
                <a:tab pos="190500" algn="l"/>
              </a:tabLst>
            </a:pPr>
            <a:r>
              <a:rPr sz="1400" dirty="0">
                <a:latin typeface="Times New Roman"/>
                <a:cs typeface="Times New Roman"/>
              </a:rPr>
              <a:t>Các</a:t>
            </a:r>
            <a:r>
              <a:rPr sz="1400" spc="-10" dirty="0">
                <a:latin typeface="Times New Roman"/>
                <a:cs typeface="Times New Roman"/>
              </a:rPr>
              <a:t> </a:t>
            </a:r>
            <a:r>
              <a:rPr sz="1400" dirty="0">
                <a:latin typeface="Times New Roman"/>
                <a:cs typeface="Times New Roman"/>
              </a:rPr>
              <a:t>thành</a:t>
            </a:r>
            <a:r>
              <a:rPr sz="1400" spc="-25" dirty="0">
                <a:latin typeface="Times New Roman"/>
                <a:cs typeface="Times New Roman"/>
              </a:rPr>
              <a:t> </a:t>
            </a:r>
            <a:r>
              <a:rPr sz="1400" dirty="0">
                <a:latin typeface="Times New Roman"/>
                <a:cs typeface="Times New Roman"/>
              </a:rPr>
              <a:t>phần</a:t>
            </a:r>
            <a:r>
              <a:rPr sz="1400" spc="-25" dirty="0">
                <a:latin typeface="Times New Roman"/>
                <a:cs typeface="Times New Roman"/>
              </a:rPr>
              <a:t> </a:t>
            </a:r>
            <a:r>
              <a:rPr sz="1400" dirty="0">
                <a:latin typeface="Times New Roman"/>
                <a:cs typeface="Times New Roman"/>
              </a:rPr>
              <a:t>khác</a:t>
            </a:r>
            <a:r>
              <a:rPr sz="1400" spc="-15" dirty="0">
                <a:latin typeface="Times New Roman"/>
                <a:cs typeface="Times New Roman"/>
              </a:rPr>
              <a:t> </a:t>
            </a:r>
            <a:r>
              <a:rPr sz="1400" dirty="0">
                <a:latin typeface="Times New Roman"/>
                <a:cs typeface="Times New Roman"/>
              </a:rPr>
              <a:t>của</a:t>
            </a:r>
            <a:r>
              <a:rPr sz="1400" spc="-5" dirty="0">
                <a:latin typeface="Times New Roman"/>
                <a:cs typeface="Times New Roman"/>
              </a:rPr>
              <a:t> </a:t>
            </a:r>
            <a:r>
              <a:rPr sz="1400" dirty="0">
                <a:latin typeface="Times New Roman"/>
                <a:cs typeface="Times New Roman"/>
              </a:rPr>
              <a:t>hệ</a:t>
            </a:r>
            <a:r>
              <a:rPr sz="1400" spc="-20" dirty="0">
                <a:latin typeface="Times New Roman"/>
                <a:cs typeface="Times New Roman"/>
              </a:rPr>
              <a:t> </a:t>
            </a:r>
            <a:r>
              <a:rPr sz="1400" spc="-10" dirty="0">
                <a:latin typeface="Times New Roman"/>
                <a:cs typeface="Times New Roman"/>
              </a:rPr>
              <a:t>thống?</a:t>
            </a:r>
            <a:endParaRPr sz="1400">
              <a:latin typeface="Times New Roman"/>
              <a:cs typeface="Times New Roman"/>
            </a:endParaRPr>
          </a:p>
          <a:p>
            <a:pPr marL="199390" indent="-186690">
              <a:lnSpc>
                <a:spcPts val="1705"/>
              </a:lnSpc>
              <a:spcBef>
                <a:spcPts val="1140"/>
              </a:spcBef>
              <a:buSzPct val="103571"/>
              <a:buChar char="-"/>
              <a:tabLst>
                <a:tab pos="199390" algn="l"/>
              </a:tabLst>
            </a:pPr>
            <a:r>
              <a:rPr sz="1400" spc="-10" dirty="0">
                <a:latin typeface="SimSun"/>
                <a:cs typeface="SimSun"/>
              </a:rPr>
              <a:t>用户接口?</a:t>
            </a:r>
            <a:endParaRPr sz="1400">
              <a:latin typeface="SimSun"/>
              <a:cs typeface="SimSun"/>
            </a:endParaRPr>
          </a:p>
          <a:p>
            <a:pPr marL="190500" indent="-177800">
              <a:lnSpc>
                <a:spcPts val="1645"/>
              </a:lnSpc>
              <a:buFont typeface="SimSun"/>
              <a:buChar char="-"/>
              <a:tabLst>
                <a:tab pos="190500" algn="l"/>
              </a:tabLst>
            </a:pPr>
            <a:r>
              <a:rPr sz="1400" dirty="0">
                <a:latin typeface="Times New Roman"/>
                <a:cs typeface="Times New Roman"/>
              </a:rPr>
              <a:t>Giao</a:t>
            </a:r>
            <a:r>
              <a:rPr sz="1400" spc="-20" dirty="0">
                <a:latin typeface="Times New Roman"/>
                <a:cs typeface="Times New Roman"/>
              </a:rPr>
              <a:t> </a:t>
            </a:r>
            <a:r>
              <a:rPr sz="1400" dirty="0">
                <a:latin typeface="Times New Roman"/>
                <a:cs typeface="Times New Roman"/>
              </a:rPr>
              <a:t>diện</a:t>
            </a:r>
            <a:r>
              <a:rPr sz="1400" spc="-30" dirty="0">
                <a:latin typeface="Times New Roman"/>
                <a:cs typeface="Times New Roman"/>
              </a:rPr>
              <a:t> </a:t>
            </a:r>
            <a:r>
              <a:rPr sz="1400" dirty="0">
                <a:latin typeface="Times New Roman"/>
                <a:cs typeface="Times New Roman"/>
              </a:rPr>
              <a:t>người</a:t>
            </a:r>
            <a:r>
              <a:rPr sz="1400" spc="-25" dirty="0">
                <a:latin typeface="Times New Roman"/>
                <a:cs typeface="Times New Roman"/>
              </a:rPr>
              <a:t> </a:t>
            </a:r>
            <a:r>
              <a:rPr sz="1400" spc="-10" dirty="0">
                <a:latin typeface="Times New Roman"/>
                <a:cs typeface="Times New Roman"/>
              </a:rPr>
              <a:t>dùng?</a:t>
            </a:r>
            <a:endParaRPr sz="1400">
              <a:latin typeface="Times New Roman"/>
              <a:cs typeface="Times New Roman"/>
            </a:endParaRPr>
          </a:p>
          <a:p>
            <a:pPr marL="205740" indent="-193040">
              <a:lnSpc>
                <a:spcPts val="1764"/>
              </a:lnSpc>
              <a:spcBef>
                <a:spcPts val="1160"/>
              </a:spcBef>
              <a:buSzPct val="107142"/>
              <a:buChar char="-"/>
              <a:tabLst>
                <a:tab pos="205740" algn="l"/>
              </a:tabLst>
            </a:pPr>
            <a:r>
              <a:rPr sz="1400" spc="-10" dirty="0">
                <a:latin typeface="SimSun"/>
                <a:cs typeface="SimSun"/>
              </a:rPr>
              <a:t>新的危害/风险?</a:t>
            </a:r>
            <a:endParaRPr sz="1400">
              <a:latin typeface="SimSun"/>
              <a:cs typeface="SimSun"/>
            </a:endParaRPr>
          </a:p>
          <a:p>
            <a:pPr marL="190500" indent="-177800">
              <a:lnSpc>
                <a:spcPts val="1645"/>
              </a:lnSpc>
              <a:buFont typeface="SimSun"/>
              <a:buChar char="-"/>
              <a:tabLst>
                <a:tab pos="190500" algn="l"/>
              </a:tabLst>
            </a:pPr>
            <a:r>
              <a:rPr sz="1400" dirty="0">
                <a:latin typeface="Times New Roman"/>
                <a:cs typeface="Times New Roman"/>
              </a:rPr>
              <a:t>Mối</a:t>
            </a:r>
            <a:r>
              <a:rPr sz="1400" spc="-25" dirty="0">
                <a:latin typeface="Times New Roman"/>
                <a:cs typeface="Times New Roman"/>
              </a:rPr>
              <a:t> </a:t>
            </a:r>
            <a:r>
              <a:rPr sz="1400" dirty="0">
                <a:latin typeface="Times New Roman"/>
                <a:cs typeface="Times New Roman"/>
              </a:rPr>
              <a:t>nguy/nguy</a:t>
            </a:r>
            <a:r>
              <a:rPr sz="1400" spc="-35" dirty="0">
                <a:latin typeface="Times New Roman"/>
                <a:cs typeface="Times New Roman"/>
              </a:rPr>
              <a:t> </a:t>
            </a:r>
            <a:r>
              <a:rPr sz="1400" dirty="0">
                <a:latin typeface="Times New Roman"/>
                <a:cs typeface="Times New Roman"/>
              </a:rPr>
              <a:t>cơ</a:t>
            </a:r>
            <a:r>
              <a:rPr sz="1400" spc="-15" dirty="0">
                <a:latin typeface="Times New Roman"/>
                <a:cs typeface="Times New Roman"/>
              </a:rPr>
              <a:t> </a:t>
            </a:r>
            <a:r>
              <a:rPr sz="1400" spc="-20" dirty="0">
                <a:latin typeface="Times New Roman"/>
                <a:cs typeface="Times New Roman"/>
              </a:rPr>
              <a:t>mới?</a:t>
            </a:r>
            <a:endParaRPr sz="1400">
              <a:latin typeface="Times New Roman"/>
              <a:cs typeface="Times New Roman"/>
            </a:endParaRPr>
          </a:p>
          <a:p>
            <a:pPr marL="199390" indent="-186690">
              <a:lnSpc>
                <a:spcPts val="1700"/>
              </a:lnSpc>
              <a:spcBef>
                <a:spcPts val="1055"/>
              </a:spcBef>
              <a:buSzPct val="103571"/>
              <a:buChar char="-"/>
              <a:tabLst>
                <a:tab pos="199390" algn="l"/>
              </a:tabLst>
            </a:pPr>
            <a:r>
              <a:rPr sz="1400" spc="-10" dirty="0">
                <a:latin typeface="SimSun"/>
                <a:cs typeface="SimSun"/>
              </a:rPr>
              <a:t>临床使用?</a:t>
            </a:r>
            <a:endParaRPr sz="1400">
              <a:latin typeface="SimSun"/>
              <a:cs typeface="SimSun"/>
            </a:endParaRPr>
          </a:p>
          <a:p>
            <a:pPr marL="115570" indent="-102870">
              <a:lnSpc>
                <a:spcPts val="1639"/>
              </a:lnSpc>
              <a:buChar char="-"/>
              <a:tabLst>
                <a:tab pos="115570" algn="l"/>
              </a:tabLst>
            </a:pPr>
            <a:r>
              <a:rPr sz="1400" dirty="0">
                <a:latin typeface="Times New Roman"/>
                <a:cs typeface="Times New Roman"/>
              </a:rPr>
              <a:t>Sử</a:t>
            </a:r>
            <a:r>
              <a:rPr sz="1400" spc="-10" dirty="0">
                <a:latin typeface="Times New Roman"/>
                <a:cs typeface="Times New Roman"/>
              </a:rPr>
              <a:t> </a:t>
            </a:r>
            <a:r>
              <a:rPr sz="1400" dirty="0">
                <a:latin typeface="Times New Roman"/>
                <a:cs typeface="Times New Roman"/>
              </a:rPr>
              <a:t>dụng</a:t>
            </a:r>
            <a:r>
              <a:rPr sz="1400" spc="-30" dirty="0">
                <a:latin typeface="Times New Roman"/>
                <a:cs typeface="Times New Roman"/>
              </a:rPr>
              <a:t> </a:t>
            </a:r>
            <a:r>
              <a:rPr sz="1400" dirty="0">
                <a:latin typeface="Times New Roman"/>
                <a:cs typeface="Times New Roman"/>
              </a:rPr>
              <a:t>lâm</a:t>
            </a:r>
            <a:r>
              <a:rPr sz="1400" spc="5" dirty="0">
                <a:latin typeface="Times New Roman"/>
                <a:cs typeface="Times New Roman"/>
              </a:rPr>
              <a:t> </a:t>
            </a:r>
            <a:r>
              <a:rPr sz="1400" spc="-20" dirty="0">
                <a:latin typeface="Times New Roman"/>
                <a:cs typeface="Times New Roman"/>
              </a:rPr>
              <a:t>sàng?</a:t>
            </a:r>
            <a:endParaRPr sz="1400">
              <a:latin typeface="Times New Roman"/>
              <a:cs typeface="Times New Roman"/>
            </a:endParaRPr>
          </a:p>
        </p:txBody>
      </p:sp>
      <p:sp>
        <p:nvSpPr>
          <p:cNvPr id="8" name="object 8"/>
          <p:cNvSpPr txBox="1"/>
          <p:nvPr/>
        </p:nvSpPr>
        <p:spPr>
          <a:xfrm>
            <a:off x="516125" y="5196330"/>
            <a:ext cx="3418204" cy="445134"/>
          </a:xfrm>
          <a:prstGeom prst="rect">
            <a:avLst/>
          </a:prstGeom>
        </p:spPr>
        <p:txBody>
          <a:bodyPr vert="horz" wrap="square" lIns="0" tIns="6985" rIns="0" bIns="0" rtlCol="0">
            <a:spAutoFit/>
          </a:bodyPr>
          <a:lstStyle/>
          <a:p>
            <a:pPr marL="199390" indent="-186690">
              <a:lnSpc>
                <a:spcPts val="1705"/>
              </a:lnSpc>
              <a:spcBef>
                <a:spcPts val="55"/>
              </a:spcBef>
              <a:buSzPct val="103571"/>
              <a:buChar char="-"/>
              <a:tabLst>
                <a:tab pos="199390" algn="l"/>
              </a:tabLst>
            </a:pPr>
            <a:r>
              <a:rPr sz="1400" spc="-5" dirty="0">
                <a:latin typeface="SimSun"/>
                <a:cs typeface="SimSun"/>
              </a:rPr>
              <a:t>影响产品的法规变更?</a:t>
            </a:r>
            <a:endParaRPr sz="1400">
              <a:latin typeface="SimSun"/>
              <a:cs typeface="SimSun"/>
            </a:endParaRPr>
          </a:p>
          <a:p>
            <a:pPr marL="190500" indent="-177800">
              <a:lnSpc>
                <a:spcPts val="1645"/>
              </a:lnSpc>
              <a:buFont typeface="SimSun"/>
              <a:buChar char="-"/>
              <a:tabLst>
                <a:tab pos="190500" algn="l"/>
              </a:tabLst>
            </a:pPr>
            <a:r>
              <a:rPr sz="1400" dirty="0">
                <a:latin typeface="Times New Roman"/>
                <a:cs typeface="Times New Roman"/>
              </a:rPr>
              <a:t>Thay</a:t>
            </a:r>
            <a:r>
              <a:rPr sz="1400" spc="-20" dirty="0">
                <a:latin typeface="Times New Roman"/>
                <a:cs typeface="Times New Roman"/>
              </a:rPr>
              <a:t> </a:t>
            </a:r>
            <a:r>
              <a:rPr sz="1400" dirty="0">
                <a:latin typeface="Times New Roman"/>
                <a:cs typeface="Times New Roman"/>
              </a:rPr>
              <a:t>đổi</a:t>
            </a:r>
            <a:r>
              <a:rPr sz="1400" spc="-10" dirty="0">
                <a:latin typeface="Times New Roman"/>
                <a:cs typeface="Times New Roman"/>
              </a:rPr>
              <a:t> </a:t>
            </a:r>
            <a:r>
              <a:rPr sz="1400" dirty="0">
                <a:latin typeface="Times New Roman"/>
                <a:cs typeface="Times New Roman"/>
              </a:rPr>
              <a:t>quy</a:t>
            </a:r>
            <a:r>
              <a:rPr sz="1400" spc="-20" dirty="0">
                <a:latin typeface="Times New Roman"/>
                <a:cs typeface="Times New Roman"/>
              </a:rPr>
              <a:t> </a:t>
            </a:r>
            <a:r>
              <a:rPr sz="1400" dirty="0">
                <a:latin typeface="Times New Roman"/>
                <a:cs typeface="Times New Roman"/>
              </a:rPr>
              <a:t>định</a:t>
            </a:r>
            <a:r>
              <a:rPr sz="1400" spc="-30" dirty="0">
                <a:latin typeface="Times New Roman"/>
                <a:cs typeface="Times New Roman"/>
              </a:rPr>
              <a:t> </a:t>
            </a:r>
            <a:r>
              <a:rPr sz="1400" dirty="0">
                <a:latin typeface="Times New Roman"/>
                <a:cs typeface="Times New Roman"/>
              </a:rPr>
              <a:t>ảnh</a:t>
            </a:r>
            <a:r>
              <a:rPr sz="1400" spc="-5" dirty="0">
                <a:latin typeface="Times New Roman"/>
                <a:cs typeface="Times New Roman"/>
              </a:rPr>
              <a:t> </a:t>
            </a:r>
            <a:r>
              <a:rPr sz="1400" dirty="0">
                <a:latin typeface="Times New Roman"/>
                <a:cs typeface="Times New Roman"/>
              </a:rPr>
              <a:t>hưởng</a:t>
            </a:r>
            <a:r>
              <a:rPr sz="1400" spc="-20" dirty="0">
                <a:latin typeface="Times New Roman"/>
                <a:cs typeface="Times New Roman"/>
              </a:rPr>
              <a:t> </a:t>
            </a:r>
            <a:r>
              <a:rPr sz="1400" dirty="0">
                <a:latin typeface="Times New Roman"/>
                <a:cs typeface="Times New Roman"/>
              </a:rPr>
              <a:t>đến</a:t>
            </a:r>
            <a:r>
              <a:rPr sz="1400" spc="-5" dirty="0">
                <a:latin typeface="Times New Roman"/>
                <a:cs typeface="Times New Roman"/>
              </a:rPr>
              <a:t> </a:t>
            </a:r>
            <a:r>
              <a:rPr sz="1400" dirty="0">
                <a:latin typeface="Times New Roman"/>
                <a:cs typeface="Times New Roman"/>
              </a:rPr>
              <a:t>sản</a:t>
            </a:r>
            <a:r>
              <a:rPr sz="1400" spc="5" dirty="0">
                <a:latin typeface="Times New Roman"/>
                <a:cs typeface="Times New Roman"/>
              </a:rPr>
              <a:t> </a:t>
            </a:r>
            <a:r>
              <a:rPr sz="1400" spc="-20" dirty="0">
                <a:latin typeface="Times New Roman"/>
                <a:cs typeface="Times New Roman"/>
              </a:rPr>
              <a:t>phẩm?</a:t>
            </a:r>
            <a:endParaRPr sz="1400">
              <a:latin typeface="Times New Roman"/>
              <a:cs typeface="Times New Roman"/>
            </a:endParaRPr>
          </a:p>
        </p:txBody>
      </p:sp>
      <p:sp>
        <p:nvSpPr>
          <p:cNvPr id="9" name="object 9"/>
          <p:cNvSpPr txBox="1"/>
          <p:nvPr/>
        </p:nvSpPr>
        <p:spPr>
          <a:xfrm>
            <a:off x="5628517" y="1508493"/>
            <a:ext cx="3409315" cy="1548765"/>
          </a:xfrm>
          <a:prstGeom prst="rect">
            <a:avLst/>
          </a:prstGeom>
        </p:spPr>
        <p:txBody>
          <a:bodyPr vert="horz" wrap="square" lIns="0" tIns="13335" rIns="0" bIns="0" rtlCol="0">
            <a:spAutoFit/>
          </a:bodyPr>
          <a:lstStyle/>
          <a:p>
            <a:pPr marL="12700">
              <a:lnSpc>
                <a:spcPct val="100000"/>
              </a:lnSpc>
              <a:spcBef>
                <a:spcPts val="105"/>
              </a:spcBef>
            </a:pPr>
            <a:r>
              <a:rPr sz="1400" spc="-5" dirty="0">
                <a:latin typeface="SimSun"/>
                <a:cs typeface="SimSun"/>
              </a:rPr>
              <a:t>评价，包括在制品，已交付</a:t>
            </a:r>
            <a:r>
              <a:rPr sz="1400" spc="-20" dirty="0">
                <a:solidFill>
                  <a:srgbClr val="FF0000"/>
                </a:solidFill>
                <a:latin typeface="SimSun"/>
                <a:cs typeface="SimSun"/>
              </a:rPr>
              <a:t>产品，风险管理</a:t>
            </a:r>
            <a:endParaRPr sz="1400">
              <a:latin typeface="SimSun"/>
              <a:cs typeface="SimSun"/>
            </a:endParaRPr>
          </a:p>
          <a:p>
            <a:pPr marL="12700">
              <a:lnSpc>
                <a:spcPts val="1620"/>
              </a:lnSpc>
              <a:spcBef>
                <a:spcPts val="70"/>
              </a:spcBef>
            </a:pPr>
            <a:r>
              <a:rPr sz="1400" spc="-20" dirty="0">
                <a:solidFill>
                  <a:srgbClr val="FF0000"/>
                </a:solidFill>
                <a:latin typeface="SimSun"/>
                <a:cs typeface="SimSun"/>
              </a:rPr>
              <a:t>，产品实现过程</a:t>
            </a:r>
            <a:endParaRPr sz="1400">
              <a:latin typeface="SimSun"/>
              <a:cs typeface="SimSun"/>
            </a:endParaRPr>
          </a:p>
          <a:p>
            <a:pPr marL="52069" marR="262255" indent="-40005">
              <a:lnSpc>
                <a:spcPts val="1670"/>
              </a:lnSpc>
              <a:spcBef>
                <a:spcPts val="5"/>
              </a:spcBef>
            </a:pPr>
            <a:r>
              <a:rPr sz="1400" dirty="0">
                <a:latin typeface="Cambria"/>
                <a:cs typeface="Cambria"/>
              </a:rPr>
              <a:t>Đ</a:t>
            </a:r>
            <a:r>
              <a:rPr sz="1400" dirty="0">
                <a:latin typeface="Calibri"/>
                <a:cs typeface="Calibri"/>
              </a:rPr>
              <a:t>ánh</a:t>
            </a:r>
            <a:r>
              <a:rPr sz="1400" spc="-40" dirty="0">
                <a:latin typeface="Calibri"/>
                <a:cs typeface="Calibri"/>
              </a:rPr>
              <a:t> </a:t>
            </a:r>
            <a:r>
              <a:rPr sz="1400" dirty="0">
                <a:latin typeface="Calibri"/>
                <a:cs typeface="Calibri"/>
              </a:rPr>
              <a:t>giá,</a:t>
            </a:r>
            <a:r>
              <a:rPr sz="1400" spc="-25" dirty="0">
                <a:latin typeface="Calibri"/>
                <a:cs typeface="Calibri"/>
              </a:rPr>
              <a:t> </a:t>
            </a:r>
            <a:r>
              <a:rPr sz="1400" dirty="0">
                <a:latin typeface="Calibri"/>
                <a:cs typeface="Calibri"/>
              </a:rPr>
              <a:t>bao</a:t>
            </a:r>
            <a:r>
              <a:rPr sz="1400" spc="-25" dirty="0">
                <a:latin typeface="Calibri"/>
                <a:cs typeface="Calibri"/>
              </a:rPr>
              <a:t> </a:t>
            </a:r>
            <a:r>
              <a:rPr sz="1400" dirty="0">
                <a:latin typeface="Calibri"/>
                <a:cs typeface="Calibri"/>
              </a:rPr>
              <a:t>gồm</a:t>
            </a:r>
            <a:r>
              <a:rPr sz="1400" spc="-35" dirty="0">
                <a:latin typeface="Calibri"/>
                <a:cs typeface="Calibri"/>
              </a:rPr>
              <a:t> </a:t>
            </a:r>
            <a:r>
              <a:rPr sz="1400" dirty="0">
                <a:latin typeface="Calibri"/>
                <a:cs typeface="Calibri"/>
              </a:rPr>
              <a:t>cả</a:t>
            </a:r>
            <a:r>
              <a:rPr sz="1400" spc="-30" dirty="0">
                <a:latin typeface="Calibri"/>
                <a:cs typeface="Calibri"/>
              </a:rPr>
              <a:t> </a:t>
            </a:r>
            <a:r>
              <a:rPr sz="1400" dirty="0">
                <a:latin typeface="Calibri"/>
                <a:cs typeface="Calibri"/>
              </a:rPr>
              <a:t>sản</a:t>
            </a:r>
            <a:r>
              <a:rPr sz="1400" spc="-25" dirty="0">
                <a:latin typeface="Calibri"/>
                <a:cs typeface="Calibri"/>
              </a:rPr>
              <a:t> </a:t>
            </a:r>
            <a:r>
              <a:rPr sz="1400" dirty="0">
                <a:latin typeface="Calibri"/>
                <a:cs typeface="Calibri"/>
              </a:rPr>
              <a:t>phẩm</a:t>
            </a:r>
            <a:r>
              <a:rPr sz="1400" spc="-30" dirty="0">
                <a:latin typeface="Calibri"/>
                <a:cs typeface="Calibri"/>
              </a:rPr>
              <a:t> </a:t>
            </a:r>
            <a:r>
              <a:rPr sz="1400" dirty="0">
                <a:latin typeface="Calibri"/>
                <a:cs typeface="Calibri"/>
              </a:rPr>
              <a:t>đang</a:t>
            </a:r>
            <a:r>
              <a:rPr sz="1400" spc="-30" dirty="0">
                <a:latin typeface="Calibri"/>
                <a:cs typeface="Calibri"/>
              </a:rPr>
              <a:t> </a:t>
            </a:r>
            <a:r>
              <a:rPr sz="1400" spc="-25" dirty="0">
                <a:latin typeface="Calibri"/>
                <a:cs typeface="Calibri"/>
              </a:rPr>
              <a:t>sản </a:t>
            </a:r>
            <a:r>
              <a:rPr sz="1400" dirty="0">
                <a:latin typeface="Calibri"/>
                <a:cs typeface="Calibri"/>
              </a:rPr>
              <a:t>xuất,</a:t>
            </a:r>
            <a:r>
              <a:rPr sz="1400" spc="-30" dirty="0">
                <a:latin typeface="Calibri"/>
                <a:cs typeface="Calibri"/>
              </a:rPr>
              <a:t> </a:t>
            </a:r>
            <a:r>
              <a:rPr sz="1400" dirty="0">
                <a:latin typeface="Calibri"/>
                <a:cs typeface="Calibri"/>
              </a:rPr>
              <a:t>đã</a:t>
            </a:r>
            <a:r>
              <a:rPr sz="1400" spc="-35" dirty="0">
                <a:latin typeface="Calibri"/>
                <a:cs typeface="Calibri"/>
              </a:rPr>
              <a:t> </a:t>
            </a:r>
            <a:r>
              <a:rPr sz="1400" dirty="0">
                <a:latin typeface="Calibri"/>
                <a:cs typeface="Calibri"/>
              </a:rPr>
              <a:t>giao</a:t>
            </a:r>
            <a:r>
              <a:rPr sz="1400" spc="-65" dirty="0">
                <a:latin typeface="Times New Roman"/>
                <a:cs typeface="Times New Roman"/>
              </a:rPr>
              <a:t> </a:t>
            </a:r>
            <a:r>
              <a:rPr sz="1400" dirty="0">
                <a:solidFill>
                  <a:srgbClr val="FF0000"/>
                </a:solidFill>
                <a:latin typeface="Calibri"/>
                <a:cs typeface="Calibri"/>
              </a:rPr>
              <a:t>sản</a:t>
            </a:r>
            <a:r>
              <a:rPr sz="1400" spc="-30" dirty="0">
                <a:solidFill>
                  <a:srgbClr val="FF0000"/>
                </a:solidFill>
                <a:latin typeface="Calibri"/>
                <a:cs typeface="Calibri"/>
              </a:rPr>
              <a:t> </a:t>
            </a:r>
            <a:r>
              <a:rPr sz="1400" dirty="0">
                <a:solidFill>
                  <a:srgbClr val="FF0000"/>
                </a:solidFill>
                <a:latin typeface="Calibri"/>
                <a:cs typeface="Calibri"/>
              </a:rPr>
              <a:t>phẩm,</a:t>
            </a:r>
            <a:r>
              <a:rPr sz="1400" spc="-30" dirty="0">
                <a:solidFill>
                  <a:srgbClr val="FF0000"/>
                </a:solidFill>
                <a:latin typeface="Calibri"/>
                <a:cs typeface="Calibri"/>
              </a:rPr>
              <a:t> </a:t>
            </a:r>
            <a:r>
              <a:rPr sz="1400" dirty="0">
                <a:solidFill>
                  <a:srgbClr val="FF0000"/>
                </a:solidFill>
                <a:latin typeface="Calibri"/>
                <a:cs typeface="Calibri"/>
              </a:rPr>
              <a:t>quản</a:t>
            </a:r>
            <a:r>
              <a:rPr sz="1400" spc="-20" dirty="0">
                <a:solidFill>
                  <a:srgbClr val="FF0000"/>
                </a:solidFill>
                <a:latin typeface="Calibri"/>
                <a:cs typeface="Calibri"/>
              </a:rPr>
              <a:t> </a:t>
            </a:r>
            <a:r>
              <a:rPr sz="1400" dirty="0">
                <a:solidFill>
                  <a:srgbClr val="FF0000"/>
                </a:solidFill>
                <a:latin typeface="Calibri"/>
                <a:cs typeface="Calibri"/>
              </a:rPr>
              <a:t>lý</a:t>
            </a:r>
            <a:r>
              <a:rPr sz="1400" spc="-30" dirty="0">
                <a:solidFill>
                  <a:srgbClr val="FF0000"/>
                </a:solidFill>
                <a:latin typeface="Calibri"/>
                <a:cs typeface="Calibri"/>
              </a:rPr>
              <a:t> </a:t>
            </a:r>
            <a:r>
              <a:rPr sz="1400" dirty="0">
                <a:solidFill>
                  <a:srgbClr val="FF0000"/>
                </a:solidFill>
                <a:latin typeface="Calibri"/>
                <a:cs typeface="Calibri"/>
              </a:rPr>
              <a:t>rủi</a:t>
            </a:r>
            <a:r>
              <a:rPr sz="1400" spc="-40" dirty="0">
                <a:solidFill>
                  <a:srgbClr val="FF0000"/>
                </a:solidFill>
                <a:latin typeface="Calibri"/>
                <a:cs typeface="Calibri"/>
              </a:rPr>
              <a:t> </a:t>
            </a:r>
            <a:r>
              <a:rPr sz="1400" dirty="0">
                <a:solidFill>
                  <a:srgbClr val="FF0000"/>
                </a:solidFill>
                <a:latin typeface="Calibri"/>
                <a:cs typeface="Calibri"/>
              </a:rPr>
              <a:t>ro,</a:t>
            </a:r>
            <a:r>
              <a:rPr sz="1400" spc="-45" dirty="0">
                <a:solidFill>
                  <a:srgbClr val="FF0000"/>
                </a:solidFill>
                <a:latin typeface="Calibri"/>
                <a:cs typeface="Calibri"/>
              </a:rPr>
              <a:t> </a:t>
            </a:r>
            <a:r>
              <a:rPr sz="1400" spc="-25" dirty="0">
                <a:solidFill>
                  <a:srgbClr val="FF0000"/>
                </a:solidFill>
                <a:latin typeface="Calibri"/>
                <a:cs typeface="Calibri"/>
              </a:rPr>
              <a:t>Quy</a:t>
            </a:r>
            <a:endParaRPr sz="1400">
              <a:latin typeface="Calibri"/>
              <a:cs typeface="Calibri"/>
            </a:endParaRPr>
          </a:p>
          <a:p>
            <a:pPr marL="52069">
              <a:lnSpc>
                <a:spcPts val="1625"/>
              </a:lnSpc>
            </a:pPr>
            <a:r>
              <a:rPr sz="1400" dirty="0">
                <a:solidFill>
                  <a:srgbClr val="FF0000"/>
                </a:solidFill>
                <a:latin typeface="Calibri"/>
                <a:cs typeface="Calibri"/>
              </a:rPr>
              <a:t>trình</a:t>
            </a:r>
            <a:r>
              <a:rPr sz="1400" spc="-40" dirty="0">
                <a:solidFill>
                  <a:srgbClr val="FF0000"/>
                </a:solidFill>
                <a:latin typeface="Calibri"/>
                <a:cs typeface="Calibri"/>
              </a:rPr>
              <a:t> </a:t>
            </a:r>
            <a:r>
              <a:rPr sz="1400" dirty="0">
                <a:solidFill>
                  <a:srgbClr val="FF0000"/>
                </a:solidFill>
                <a:latin typeface="Calibri"/>
                <a:cs typeface="Calibri"/>
              </a:rPr>
              <a:t>sản</a:t>
            </a:r>
            <a:r>
              <a:rPr sz="1400" spc="-35" dirty="0">
                <a:solidFill>
                  <a:srgbClr val="FF0000"/>
                </a:solidFill>
                <a:latin typeface="Calibri"/>
                <a:cs typeface="Calibri"/>
              </a:rPr>
              <a:t> </a:t>
            </a:r>
            <a:r>
              <a:rPr sz="1400" dirty="0">
                <a:solidFill>
                  <a:srgbClr val="FF0000"/>
                </a:solidFill>
                <a:latin typeface="Calibri"/>
                <a:cs typeface="Calibri"/>
              </a:rPr>
              <a:t>xuất</a:t>
            </a:r>
            <a:r>
              <a:rPr sz="1400" spc="-35" dirty="0">
                <a:solidFill>
                  <a:srgbClr val="FF0000"/>
                </a:solidFill>
                <a:latin typeface="Calibri"/>
                <a:cs typeface="Calibri"/>
              </a:rPr>
              <a:t> </a:t>
            </a:r>
            <a:r>
              <a:rPr sz="1400" dirty="0">
                <a:solidFill>
                  <a:srgbClr val="FF0000"/>
                </a:solidFill>
                <a:latin typeface="Calibri"/>
                <a:cs typeface="Calibri"/>
              </a:rPr>
              <a:t>sản</a:t>
            </a:r>
            <a:r>
              <a:rPr sz="1400" spc="-35" dirty="0">
                <a:solidFill>
                  <a:srgbClr val="FF0000"/>
                </a:solidFill>
                <a:latin typeface="Calibri"/>
                <a:cs typeface="Calibri"/>
              </a:rPr>
              <a:t> </a:t>
            </a:r>
            <a:r>
              <a:rPr sz="1400" spc="-20" dirty="0">
                <a:solidFill>
                  <a:srgbClr val="FF0000"/>
                </a:solidFill>
                <a:latin typeface="Calibri"/>
                <a:cs typeface="Calibri"/>
              </a:rPr>
              <a:t>phẩm</a:t>
            </a:r>
            <a:endParaRPr sz="1400">
              <a:latin typeface="Calibri"/>
              <a:cs typeface="Calibri"/>
            </a:endParaRPr>
          </a:p>
          <a:p>
            <a:pPr marL="36195">
              <a:lnSpc>
                <a:spcPts val="1639"/>
              </a:lnSpc>
              <a:spcBef>
                <a:spcPts val="370"/>
              </a:spcBef>
            </a:pPr>
            <a:r>
              <a:rPr sz="1400" spc="-15" dirty="0">
                <a:latin typeface="SimSun"/>
                <a:cs typeface="SimSun"/>
              </a:rPr>
              <a:t>进行验证</a:t>
            </a:r>
            <a:endParaRPr sz="1400">
              <a:latin typeface="SimSun"/>
              <a:cs typeface="SimSun"/>
            </a:endParaRPr>
          </a:p>
          <a:p>
            <a:pPr marL="36195">
              <a:lnSpc>
                <a:spcPts val="1639"/>
              </a:lnSpc>
            </a:pPr>
            <a:r>
              <a:rPr sz="1400" dirty="0">
                <a:latin typeface="Times New Roman"/>
                <a:cs typeface="Times New Roman"/>
              </a:rPr>
              <a:t>Tiến</a:t>
            </a:r>
            <a:r>
              <a:rPr sz="1400" spc="-35" dirty="0">
                <a:latin typeface="Times New Roman"/>
                <a:cs typeface="Times New Roman"/>
              </a:rPr>
              <a:t> </a:t>
            </a:r>
            <a:r>
              <a:rPr sz="1400" dirty="0">
                <a:latin typeface="Times New Roman"/>
                <a:cs typeface="Times New Roman"/>
              </a:rPr>
              <a:t>hành</a:t>
            </a:r>
            <a:r>
              <a:rPr sz="1400" spc="-45" dirty="0">
                <a:latin typeface="Times New Roman"/>
                <a:cs typeface="Times New Roman"/>
              </a:rPr>
              <a:t> </a:t>
            </a:r>
            <a:r>
              <a:rPr sz="1400" dirty="0">
                <a:latin typeface="Times New Roman"/>
                <a:cs typeface="Times New Roman"/>
              </a:rPr>
              <a:t>xác</a:t>
            </a:r>
            <a:r>
              <a:rPr sz="1400" spc="-20" dirty="0">
                <a:latin typeface="Times New Roman"/>
                <a:cs typeface="Times New Roman"/>
              </a:rPr>
              <a:t> nhận</a:t>
            </a:r>
            <a:endParaRPr sz="1400">
              <a:latin typeface="Times New Roman"/>
              <a:cs typeface="Times New Roman"/>
            </a:endParaRPr>
          </a:p>
        </p:txBody>
      </p:sp>
      <p:sp>
        <p:nvSpPr>
          <p:cNvPr id="10" name="object 10"/>
          <p:cNvSpPr txBox="1"/>
          <p:nvPr/>
        </p:nvSpPr>
        <p:spPr>
          <a:xfrm>
            <a:off x="5641345" y="3305680"/>
            <a:ext cx="1691005" cy="442595"/>
          </a:xfrm>
          <a:prstGeom prst="rect">
            <a:avLst/>
          </a:prstGeom>
        </p:spPr>
        <p:txBody>
          <a:bodyPr vert="horz" wrap="square" lIns="0" tIns="13335" rIns="0" bIns="0" rtlCol="0">
            <a:spAutoFit/>
          </a:bodyPr>
          <a:lstStyle/>
          <a:p>
            <a:pPr marL="12700">
              <a:lnSpc>
                <a:spcPts val="1639"/>
              </a:lnSpc>
              <a:spcBef>
                <a:spcPts val="105"/>
              </a:spcBef>
            </a:pPr>
            <a:r>
              <a:rPr sz="1400" spc="-10" dirty="0">
                <a:latin typeface="SimSun"/>
                <a:cs typeface="SimSun"/>
              </a:rPr>
              <a:t>适当时，确认</a:t>
            </a:r>
            <a:endParaRPr sz="1400">
              <a:latin typeface="SimSun"/>
              <a:cs typeface="SimSun"/>
            </a:endParaRPr>
          </a:p>
          <a:p>
            <a:pPr marL="12700">
              <a:lnSpc>
                <a:spcPts val="1639"/>
              </a:lnSpc>
            </a:pPr>
            <a:r>
              <a:rPr sz="1400" dirty="0">
                <a:latin typeface="Times New Roman"/>
                <a:cs typeface="Times New Roman"/>
              </a:rPr>
              <a:t>Xác</a:t>
            </a:r>
            <a:r>
              <a:rPr sz="1400" spc="-5" dirty="0">
                <a:latin typeface="Times New Roman"/>
                <a:cs typeface="Times New Roman"/>
              </a:rPr>
              <a:t> </a:t>
            </a:r>
            <a:r>
              <a:rPr sz="1400" dirty="0">
                <a:latin typeface="Times New Roman"/>
                <a:cs typeface="Times New Roman"/>
              </a:rPr>
              <a:t>nhận</a:t>
            </a:r>
            <a:r>
              <a:rPr sz="1400" spc="-30" dirty="0">
                <a:latin typeface="Times New Roman"/>
                <a:cs typeface="Times New Roman"/>
              </a:rPr>
              <a:t> </a:t>
            </a:r>
            <a:r>
              <a:rPr sz="1400" dirty="0">
                <a:latin typeface="Times New Roman"/>
                <a:cs typeface="Times New Roman"/>
              </a:rPr>
              <a:t>khi</a:t>
            </a:r>
            <a:r>
              <a:rPr sz="1400" spc="-30" dirty="0">
                <a:latin typeface="Times New Roman"/>
                <a:cs typeface="Times New Roman"/>
              </a:rPr>
              <a:t> </a:t>
            </a:r>
            <a:r>
              <a:rPr sz="1400" dirty="0">
                <a:latin typeface="Times New Roman"/>
                <a:cs typeface="Times New Roman"/>
              </a:rPr>
              <a:t>thích</a:t>
            </a:r>
            <a:r>
              <a:rPr sz="1400" spc="-30" dirty="0">
                <a:latin typeface="Times New Roman"/>
                <a:cs typeface="Times New Roman"/>
              </a:rPr>
              <a:t> </a:t>
            </a:r>
            <a:r>
              <a:rPr sz="1400" spc="-25" dirty="0">
                <a:latin typeface="Times New Roman"/>
                <a:cs typeface="Times New Roman"/>
              </a:rPr>
              <a:t>hợp</a:t>
            </a:r>
            <a:endParaRPr sz="1400">
              <a:latin typeface="Times New Roman"/>
              <a:cs typeface="Times New Roman"/>
            </a:endParaRPr>
          </a:p>
        </p:txBody>
      </p:sp>
      <p:sp>
        <p:nvSpPr>
          <p:cNvPr id="11" name="object 11"/>
          <p:cNvSpPr txBox="1"/>
          <p:nvPr/>
        </p:nvSpPr>
        <p:spPr>
          <a:xfrm>
            <a:off x="5641345" y="3991742"/>
            <a:ext cx="1174750" cy="442595"/>
          </a:xfrm>
          <a:prstGeom prst="rect">
            <a:avLst/>
          </a:prstGeom>
        </p:spPr>
        <p:txBody>
          <a:bodyPr vert="horz" wrap="square" lIns="0" tIns="13335" rIns="0" bIns="0" rtlCol="0">
            <a:spAutoFit/>
          </a:bodyPr>
          <a:lstStyle/>
          <a:p>
            <a:pPr marL="12700">
              <a:lnSpc>
                <a:spcPts val="1639"/>
              </a:lnSpc>
              <a:spcBef>
                <a:spcPts val="105"/>
              </a:spcBef>
            </a:pPr>
            <a:r>
              <a:rPr sz="1400" spc="-15" dirty="0">
                <a:latin typeface="SimSun"/>
                <a:cs typeface="SimSun"/>
              </a:rPr>
              <a:t>得到批准</a:t>
            </a:r>
            <a:endParaRPr sz="1400">
              <a:latin typeface="SimSun"/>
              <a:cs typeface="SimSun"/>
            </a:endParaRPr>
          </a:p>
          <a:p>
            <a:pPr marL="12700">
              <a:lnSpc>
                <a:spcPts val="1639"/>
              </a:lnSpc>
            </a:pPr>
            <a:r>
              <a:rPr sz="1400" dirty="0">
                <a:latin typeface="Times New Roman"/>
                <a:cs typeface="Times New Roman"/>
              </a:rPr>
              <a:t>Được</a:t>
            </a:r>
            <a:r>
              <a:rPr sz="1400" spc="-10" dirty="0">
                <a:latin typeface="Times New Roman"/>
                <a:cs typeface="Times New Roman"/>
              </a:rPr>
              <a:t> </a:t>
            </a:r>
            <a:r>
              <a:rPr sz="1400" dirty="0">
                <a:latin typeface="Times New Roman"/>
                <a:cs typeface="Times New Roman"/>
              </a:rPr>
              <a:t>Phê</a:t>
            </a:r>
            <a:r>
              <a:rPr sz="1400" spc="-30" dirty="0">
                <a:latin typeface="Times New Roman"/>
                <a:cs typeface="Times New Roman"/>
              </a:rPr>
              <a:t> </a:t>
            </a:r>
            <a:r>
              <a:rPr sz="1400" spc="-10" dirty="0">
                <a:latin typeface="Times New Roman"/>
                <a:cs typeface="Times New Roman"/>
              </a:rPr>
              <a:t>duyệt</a:t>
            </a:r>
            <a:endParaRPr sz="1400">
              <a:latin typeface="Times New Roman"/>
              <a:cs typeface="Times New Roman"/>
            </a:endParaRPr>
          </a:p>
        </p:txBody>
      </p:sp>
      <p:pic>
        <p:nvPicPr>
          <p:cNvPr id="12" name="object 12"/>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6673"/>
            <a:ext cx="9143999" cy="6791326"/>
          </a:xfrm>
          <a:prstGeom prst="rect">
            <a:avLst/>
          </a:prstGeom>
        </p:spPr>
      </p:pic>
      <p:sp>
        <p:nvSpPr>
          <p:cNvPr id="3" name="object 3"/>
          <p:cNvSpPr txBox="1"/>
          <p:nvPr/>
        </p:nvSpPr>
        <p:spPr>
          <a:xfrm>
            <a:off x="2383283" y="218942"/>
            <a:ext cx="624840" cy="317500"/>
          </a:xfrm>
          <a:prstGeom prst="rect">
            <a:avLst/>
          </a:prstGeom>
        </p:spPr>
        <p:txBody>
          <a:bodyPr vert="horz" wrap="square" lIns="0" tIns="17145" rIns="0" bIns="0" rtlCol="0">
            <a:spAutoFit/>
          </a:bodyPr>
          <a:lstStyle/>
          <a:p>
            <a:pPr marL="12700">
              <a:lnSpc>
                <a:spcPts val="1130"/>
              </a:lnSpc>
              <a:spcBef>
                <a:spcPts val="135"/>
              </a:spcBef>
            </a:pPr>
            <a:r>
              <a:rPr sz="950" spc="-25" dirty="0">
                <a:solidFill>
                  <a:srgbClr val="3232FF"/>
                </a:solidFill>
                <a:latin typeface="SimSun"/>
                <a:cs typeface="SimSun"/>
              </a:rPr>
              <a:t>客户</a:t>
            </a:r>
            <a:endParaRPr sz="950">
              <a:latin typeface="SimSun"/>
              <a:cs typeface="SimSun"/>
            </a:endParaRPr>
          </a:p>
          <a:p>
            <a:pPr marL="12700">
              <a:lnSpc>
                <a:spcPts val="1130"/>
              </a:lnSpc>
            </a:pPr>
            <a:r>
              <a:rPr sz="950" dirty="0">
                <a:solidFill>
                  <a:srgbClr val="3232FF"/>
                </a:solidFill>
                <a:latin typeface="Times New Roman"/>
                <a:cs typeface="Times New Roman"/>
              </a:rPr>
              <a:t>Khách</a:t>
            </a:r>
            <a:r>
              <a:rPr sz="950" spc="65" dirty="0">
                <a:solidFill>
                  <a:srgbClr val="3232FF"/>
                </a:solidFill>
                <a:latin typeface="Times New Roman"/>
                <a:cs typeface="Times New Roman"/>
              </a:rPr>
              <a:t> </a:t>
            </a:r>
            <a:r>
              <a:rPr sz="950" spc="-20" dirty="0">
                <a:solidFill>
                  <a:srgbClr val="3232FF"/>
                </a:solidFill>
                <a:latin typeface="Times New Roman"/>
                <a:cs typeface="Times New Roman"/>
              </a:rPr>
              <a:t>hàng</a:t>
            </a:r>
            <a:endParaRPr sz="950">
              <a:latin typeface="Times New Roman"/>
              <a:cs typeface="Times New Roman"/>
            </a:endParaRPr>
          </a:p>
        </p:txBody>
      </p:sp>
      <p:sp>
        <p:nvSpPr>
          <p:cNvPr id="4" name="object 4"/>
          <p:cNvSpPr txBox="1"/>
          <p:nvPr/>
        </p:nvSpPr>
        <p:spPr>
          <a:xfrm>
            <a:off x="2389379" y="787395"/>
            <a:ext cx="356235" cy="320675"/>
          </a:xfrm>
          <a:prstGeom prst="rect">
            <a:avLst/>
          </a:prstGeom>
        </p:spPr>
        <p:txBody>
          <a:bodyPr vert="horz" wrap="square" lIns="0" tIns="17145" rIns="0" bIns="0" rtlCol="0">
            <a:spAutoFit/>
          </a:bodyPr>
          <a:lstStyle/>
          <a:p>
            <a:pPr marL="12700">
              <a:lnSpc>
                <a:spcPct val="100000"/>
              </a:lnSpc>
              <a:spcBef>
                <a:spcPts val="135"/>
              </a:spcBef>
            </a:pPr>
            <a:r>
              <a:rPr sz="950" spc="-25" dirty="0">
                <a:solidFill>
                  <a:srgbClr val="FF0000"/>
                </a:solidFill>
                <a:latin typeface="SimSun"/>
                <a:cs typeface="SimSun"/>
              </a:rPr>
              <a:t>放弃</a:t>
            </a:r>
            <a:endParaRPr sz="950">
              <a:latin typeface="SimSun"/>
              <a:cs typeface="SimSun"/>
            </a:endParaRPr>
          </a:p>
          <a:p>
            <a:pPr marL="12700">
              <a:lnSpc>
                <a:spcPct val="100000"/>
              </a:lnSpc>
            </a:pPr>
            <a:r>
              <a:rPr sz="950" dirty="0">
                <a:solidFill>
                  <a:srgbClr val="FF0000"/>
                </a:solidFill>
                <a:latin typeface="SimSun"/>
                <a:cs typeface="SimSun"/>
              </a:rPr>
              <a:t>T</a:t>
            </a:r>
            <a:r>
              <a:rPr sz="950" dirty="0">
                <a:solidFill>
                  <a:srgbClr val="FF0000"/>
                </a:solidFill>
                <a:latin typeface="Cambria"/>
                <a:cs typeface="Cambria"/>
              </a:rPr>
              <a:t>ừ</a:t>
            </a:r>
            <a:r>
              <a:rPr sz="950" spc="305" dirty="0">
                <a:solidFill>
                  <a:srgbClr val="FF0000"/>
                </a:solidFill>
                <a:latin typeface="Cambria"/>
                <a:cs typeface="Cambria"/>
              </a:rPr>
              <a:t> </a:t>
            </a:r>
            <a:r>
              <a:rPr sz="950" spc="-25" dirty="0">
                <a:solidFill>
                  <a:srgbClr val="FF0000"/>
                </a:solidFill>
                <a:latin typeface="SimSun"/>
                <a:cs typeface="SimSun"/>
              </a:rPr>
              <a:t>b</a:t>
            </a:r>
            <a:r>
              <a:rPr sz="950" spc="-25" dirty="0">
                <a:solidFill>
                  <a:srgbClr val="FF0000"/>
                </a:solidFill>
                <a:latin typeface="Cambria"/>
                <a:cs typeface="Cambria"/>
              </a:rPr>
              <a:t>ỏ</a:t>
            </a:r>
            <a:endParaRPr sz="950">
              <a:latin typeface="Cambria"/>
              <a:cs typeface="Cambria"/>
            </a:endParaRPr>
          </a:p>
        </p:txBody>
      </p:sp>
      <p:sp>
        <p:nvSpPr>
          <p:cNvPr id="5" name="object 5"/>
          <p:cNvSpPr txBox="1"/>
          <p:nvPr/>
        </p:nvSpPr>
        <p:spPr>
          <a:xfrm>
            <a:off x="3621789" y="220161"/>
            <a:ext cx="1000760" cy="318135"/>
          </a:xfrm>
          <a:prstGeom prst="rect">
            <a:avLst/>
          </a:prstGeom>
        </p:spPr>
        <p:txBody>
          <a:bodyPr vert="horz" wrap="square" lIns="0" tIns="17145" rIns="0" bIns="0" rtlCol="0">
            <a:spAutoFit/>
          </a:bodyPr>
          <a:lstStyle/>
          <a:p>
            <a:pPr marL="12700">
              <a:lnSpc>
                <a:spcPts val="1130"/>
              </a:lnSpc>
              <a:spcBef>
                <a:spcPts val="135"/>
              </a:spcBef>
            </a:pPr>
            <a:r>
              <a:rPr sz="950" spc="-25" dirty="0">
                <a:solidFill>
                  <a:srgbClr val="3232FF"/>
                </a:solidFill>
                <a:latin typeface="SimSun"/>
                <a:cs typeface="SimSun"/>
              </a:rPr>
              <a:t>构想</a:t>
            </a:r>
            <a:endParaRPr sz="950">
              <a:latin typeface="SimSun"/>
              <a:cs typeface="SimSun"/>
            </a:endParaRPr>
          </a:p>
          <a:p>
            <a:pPr marL="12700">
              <a:lnSpc>
                <a:spcPts val="1130"/>
              </a:lnSpc>
            </a:pPr>
            <a:r>
              <a:rPr sz="950" dirty="0">
                <a:solidFill>
                  <a:srgbClr val="3232FF"/>
                </a:solidFill>
                <a:latin typeface="Times New Roman"/>
                <a:cs typeface="Times New Roman"/>
              </a:rPr>
              <a:t>Hình</a:t>
            </a:r>
            <a:r>
              <a:rPr sz="950" spc="40" dirty="0">
                <a:solidFill>
                  <a:srgbClr val="3232FF"/>
                </a:solidFill>
                <a:latin typeface="Times New Roman"/>
                <a:cs typeface="Times New Roman"/>
              </a:rPr>
              <a:t> </a:t>
            </a:r>
            <a:r>
              <a:rPr sz="950" dirty="0">
                <a:solidFill>
                  <a:srgbClr val="3232FF"/>
                </a:solidFill>
                <a:latin typeface="Times New Roman"/>
                <a:cs typeface="Times New Roman"/>
              </a:rPr>
              <a:t>thành</a:t>
            </a:r>
            <a:r>
              <a:rPr sz="950" spc="40" dirty="0">
                <a:solidFill>
                  <a:srgbClr val="3232FF"/>
                </a:solidFill>
                <a:latin typeface="Times New Roman"/>
                <a:cs typeface="Times New Roman"/>
              </a:rPr>
              <a:t> </a:t>
            </a:r>
            <a:r>
              <a:rPr sz="950" dirty="0">
                <a:solidFill>
                  <a:srgbClr val="3232FF"/>
                </a:solidFill>
                <a:latin typeface="Times New Roman"/>
                <a:cs typeface="Times New Roman"/>
              </a:rPr>
              <a:t>ý</a:t>
            </a:r>
            <a:r>
              <a:rPr sz="950" spc="55" dirty="0">
                <a:solidFill>
                  <a:srgbClr val="3232FF"/>
                </a:solidFill>
                <a:latin typeface="Times New Roman"/>
                <a:cs typeface="Times New Roman"/>
              </a:rPr>
              <a:t> </a:t>
            </a:r>
            <a:r>
              <a:rPr sz="950" spc="-10" dirty="0">
                <a:solidFill>
                  <a:srgbClr val="3232FF"/>
                </a:solidFill>
                <a:latin typeface="Times New Roman"/>
                <a:cs typeface="Times New Roman"/>
              </a:rPr>
              <a:t>tưởng</a:t>
            </a:r>
            <a:endParaRPr sz="950">
              <a:latin typeface="Times New Roman"/>
              <a:cs typeface="Times New Roman"/>
            </a:endParaRPr>
          </a:p>
        </p:txBody>
      </p:sp>
      <p:sp>
        <p:nvSpPr>
          <p:cNvPr id="6" name="object 6"/>
          <p:cNvSpPr txBox="1"/>
          <p:nvPr/>
        </p:nvSpPr>
        <p:spPr>
          <a:xfrm>
            <a:off x="3691511" y="854204"/>
            <a:ext cx="528320" cy="317500"/>
          </a:xfrm>
          <a:prstGeom prst="rect">
            <a:avLst/>
          </a:prstGeom>
        </p:spPr>
        <p:txBody>
          <a:bodyPr vert="horz" wrap="square" lIns="0" tIns="17145" rIns="0" bIns="0" rtlCol="0">
            <a:spAutoFit/>
          </a:bodyPr>
          <a:lstStyle/>
          <a:p>
            <a:pPr marL="12700">
              <a:lnSpc>
                <a:spcPts val="1130"/>
              </a:lnSpc>
              <a:spcBef>
                <a:spcPts val="135"/>
              </a:spcBef>
            </a:pPr>
            <a:r>
              <a:rPr sz="950" spc="-25" dirty="0">
                <a:solidFill>
                  <a:srgbClr val="3232FF"/>
                </a:solidFill>
                <a:latin typeface="SimSun"/>
                <a:cs typeface="SimSun"/>
              </a:rPr>
              <a:t>立项</a:t>
            </a:r>
            <a:endParaRPr sz="950">
              <a:latin typeface="SimSun"/>
              <a:cs typeface="SimSun"/>
            </a:endParaRPr>
          </a:p>
          <a:p>
            <a:pPr marL="12700">
              <a:lnSpc>
                <a:spcPts val="1130"/>
              </a:lnSpc>
            </a:pPr>
            <a:r>
              <a:rPr sz="950" dirty="0">
                <a:solidFill>
                  <a:srgbClr val="3232FF"/>
                </a:solidFill>
                <a:latin typeface="Times New Roman"/>
                <a:cs typeface="Times New Roman"/>
              </a:rPr>
              <a:t>Lập</a:t>
            </a:r>
            <a:r>
              <a:rPr sz="950" spc="40" dirty="0">
                <a:solidFill>
                  <a:srgbClr val="3232FF"/>
                </a:solidFill>
                <a:latin typeface="Times New Roman"/>
                <a:cs typeface="Times New Roman"/>
              </a:rPr>
              <a:t> </a:t>
            </a:r>
            <a:r>
              <a:rPr sz="950" dirty="0">
                <a:solidFill>
                  <a:srgbClr val="3232FF"/>
                </a:solidFill>
                <a:latin typeface="Times New Roman"/>
                <a:cs typeface="Times New Roman"/>
              </a:rPr>
              <a:t>dự</a:t>
            </a:r>
            <a:r>
              <a:rPr sz="950" spc="25" dirty="0">
                <a:solidFill>
                  <a:srgbClr val="3232FF"/>
                </a:solidFill>
                <a:latin typeface="Times New Roman"/>
                <a:cs typeface="Times New Roman"/>
              </a:rPr>
              <a:t> </a:t>
            </a:r>
            <a:r>
              <a:rPr sz="950" spc="-25" dirty="0">
                <a:solidFill>
                  <a:srgbClr val="3232FF"/>
                </a:solidFill>
                <a:latin typeface="Times New Roman"/>
                <a:cs typeface="Times New Roman"/>
              </a:rPr>
              <a:t>án</a:t>
            </a:r>
            <a:endParaRPr sz="950">
              <a:latin typeface="Times New Roman"/>
              <a:cs typeface="Times New Roman"/>
            </a:endParaRPr>
          </a:p>
        </p:txBody>
      </p:sp>
      <p:sp>
        <p:nvSpPr>
          <p:cNvPr id="7" name="object 7"/>
          <p:cNvSpPr txBox="1"/>
          <p:nvPr/>
        </p:nvSpPr>
        <p:spPr>
          <a:xfrm>
            <a:off x="4955289" y="1460749"/>
            <a:ext cx="1007110" cy="317500"/>
          </a:xfrm>
          <a:prstGeom prst="rect">
            <a:avLst/>
          </a:prstGeom>
        </p:spPr>
        <p:txBody>
          <a:bodyPr vert="horz" wrap="square" lIns="0" tIns="17145" rIns="0" bIns="0" rtlCol="0">
            <a:spAutoFit/>
          </a:bodyPr>
          <a:lstStyle/>
          <a:p>
            <a:pPr marL="12700">
              <a:lnSpc>
                <a:spcPts val="1130"/>
              </a:lnSpc>
              <a:spcBef>
                <a:spcPts val="135"/>
              </a:spcBef>
            </a:pPr>
            <a:r>
              <a:rPr sz="950" spc="-10" dirty="0">
                <a:solidFill>
                  <a:srgbClr val="006FC0"/>
                </a:solidFill>
                <a:latin typeface="SimSun"/>
                <a:cs typeface="SimSun"/>
              </a:rPr>
              <a:t>开发计划书</a:t>
            </a:r>
            <a:endParaRPr sz="950">
              <a:latin typeface="SimSun"/>
              <a:cs typeface="SimSun"/>
            </a:endParaRPr>
          </a:p>
          <a:p>
            <a:pPr marL="12700">
              <a:lnSpc>
                <a:spcPts val="1130"/>
              </a:lnSpc>
            </a:pPr>
            <a:r>
              <a:rPr sz="950" dirty="0">
                <a:solidFill>
                  <a:srgbClr val="006FC0"/>
                </a:solidFill>
                <a:latin typeface="Times New Roman"/>
                <a:cs typeface="Times New Roman"/>
              </a:rPr>
              <a:t>Kế</a:t>
            </a:r>
            <a:r>
              <a:rPr sz="950" spc="45" dirty="0">
                <a:solidFill>
                  <a:srgbClr val="006FC0"/>
                </a:solidFill>
                <a:latin typeface="Times New Roman"/>
                <a:cs typeface="Times New Roman"/>
              </a:rPr>
              <a:t> </a:t>
            </a:r>
            <a:r>
              <a:rPr sz="950" dirty="0">
                <a:solidFill>
                  <a:srgbClr val="006FC0"/>
                </a:solidFill>
                <a:latin typeface="Times New Roman"/>
                <a:cs typeface="Times New Roman"/>
              </a:rPr>
              <a:t>hoạch</a:t>
            </a:r>
            <a:r>
              <a:rPr sz="950" spc="45" dirty="0">
                <a:solidFill>
                  <a:srgbClr val="006FC0"/>
                </a:solidFill>
                <a:latin typeface="Times New Roman"/>
                <a:cs typeface="Times New Roman"/>
              </a:rPr>
              <a:t> </a:t>
            </a:r>
            <a:r>
              <a:rPr sz="950" dirty="0">
                <a:solidFill>
                  <a:srgbClr val="006FC0"/>
                </a:solidFill>
                <a:latin typeface="Times New Roman"/>
                <a:cs typeface="Times New Roman"/>
              </a:rPr>
              <a:t>phát</a:t>
            </a:r>
            <a:r>
              <a:rPr sz="950" spc="60" dirty="0">
                <a:solidFill>
                  <a:srgbClr val="006FC0"/>
                </a:solidFill>
                <a:latin typeface="Times New Roman"/>
                <a:cs typeface="Times New Roman"/>
              </a:rPr>
              <a:t> </a:t>
            </a:r>
            <a:r>
              <a:rPr sz="950" spc="-20" dirty="0">
                <a:solidFill>
                  <a:srgbClr val="006FC0"/>
                </a:solidFill>
                <a:latin typeface="Times New Roman"/>
                <a:cs typeface="Times New Roman"/>
              </a:rPr>
              <a:t>triển</a:t>
            </a:r>
            <a:endParaRPr sz="950">
              <a:latin typeface="Times New Roman"/>
              <a:cs typeface="Times New Roman"/>
            </a:endParaRPr>
          </a:p>
        </p:txBody>
      </p:sp>
      <p:sp>
        <p:nvSpPr>
          <p:cNvPr id="8" name="object 8"/>
          <p:cNvSpPr txBox="1"/>
          <p:nvPr/>
        </p:nvSpPr>
        <p:spPr>
          <a:xfrm>
            <a:off x="4985389" y="2057777"/>
            <a:ext cx="1136015" cy="317500"/>
          </a:xfrm>
          <a:prstGeom prst="rect">
            <a:avLst/>
          </a:prstGeom>
        </p:spPr>
        <p:txBody>
          <a:bodyPr vert="horz" wrap="square" lIns="0" tIns="17145" rIns="0" bIns="0" rtlCol="0">
            <a:spAutoFit/>
          </a:bodyPr>
          <a:lstStyle/>
          <a:p>
            <a:pPr marL="12700">
              <a:lnSpc>
                <a:spcPts val="1130"/>
              </a:lnSpc>
              <a:spcBef>
                <a:spcPts val="135"/>
              </a:spcBef>
            </a:pPr>
            <a:r>
              <a:rPr sz="950" spc="-10" dirty="0">
                <a:solidFill>
                  <a:srgbClr val="006FC0"/>
                </a:solidFill>
                <a:latin typeface="SimSun"/>
                <a:cs typeface="SimSun"/>
              </a:rPr>
              <a:t>风险管理报告</a:t>
            </a:r>
            <a:endParaRPr sz="950">
              <a:latin typeface="SimSun"/>
              <a:cs typeface="SimSun"/>
            </a:endParaRPr>
          </a:p>
          <a:p>
            <a:pPr marL="12700">
              <a:lnSpc>
                <a:spcPts val="1130"/>
              </a:lnSpc>
            </a:pPr>
            <a:r>
              <a:rPr sz="950" dirty="0">
                <a:solidFill>
                  <a:srgbClr val="006FC0"/>
                </a:solidFill>
                <a:latin typeface="Times New Roman"/>
                <a:cs typeface="Times New Roman"/>
              </a:rPr>
              <a:t>Báo</a:t>
            </a:r>
            <a:r>
              <a:rPr sz="950" spc="30" dirty="0">
                <a:solidFill>
                  <a:srgbClr val="006FC0"/>
                </a:solidFill>
                <a:latin typeface="Times New Roman"/>
                <a:cs typeface="Times New Roman"/>
              </a:rPr>
              <a:t> </a:t>
            </a:r>
            <a:r>
              <a:rPr sz="950" dirty="0">
                <a:solidFill>
                  <a:srgbClr val="006FC0"/>
                </a:solidFill>
                <a:latin typeface="Times New Roman"/>
                <a:cs typeface="Times New Roman"/>
              </a:rPr>
              <a:t>cáo</a:t>
            </a:r>
            <a:r>
              <a:rPr sz="950" spc="40" dirty="0">
                <a:solidFill>
                  <a:srgbClr val="006FC0"/>
                </a:solidFill>
                <a:latin typeface="Times New Roman"/>
                <a:cs typeface="Times New Roman"/>
              </a:rPr>
              <a:t> </a:t>
            </a:r>
            <a:r>
              <a:rPr sz="950" dirty="0">
                <a:solidFill>
                  <a:srgbClr val="006FC0"/>
                </a:solidFill>
                <a:latin typeface="Times New Roman"/>
                <a:cs typeface="Times New Roman"/>
              </a:rPr>
              <a:t>quản</a:t>
            </a:r>
            <a:r>
              <a:rPr sz="950" spc="40" dirty="0">
                <a:solidFill>
                  <a:srgbClr val="006FC0"/>
                </a:solidFill>
                <a:latin typeface="Times New Roman"/>
                <a:cs typeface="Times New Roman"/>
              </a:rPr>
              <a:t> </a:t>
            </a:r>
            <a:r>
              <a:rPr sz="950" dirty="0">
                <a:solidFill>
                  <a:srgbClr val="006FC0"/>
                </a:solidFill>
                <a:latin typeface="Times New Roman"/>
                <a:cs typeface="Times New Roman"/>
              </a:rPr>
              <a:t>lý</a:t>
            </a:r>
            <a:r>
              <a:rPr sz="950" spc="30" dirty="0">
                <a:solidFill>
                  <a:srgbClr val="006FC0"/>
                </a:solidFill>
                <a:latin typeface="Times New Roman"/>
                <a:cs typeface="Times New Roman"/>
              </a:rPr>
              <a:t> </a:t>
            </a:r>
            <a:r>
              <a:rPr sz="950" dirty="0">
                <a:solidFill>
                  <a:srgbClr val="006FC0"/>
                </a:solidFill>
                <a:latin typeface="Times New Roman"/>
                <a:cs typeface="Times New Roman"/>
              </a:rPr>
              <a:t>rủi</a:t>
            </a:r>
            <a:r>
              <a:rPr sz="950" spc="30" dirty="0">
                <a:solidFill>
                  <a:srgbClr val="006FC0"/>
                </a:solidFill>
                <a:latin typeface="Times New Roman"/>
                <a:cs typeface="Times New Roman"/>
              </a:rPr>
              <a:t> </a:t>
            </a:r>
            <a:r>
              <a:rPr sz="950" spc="-25" dirty="0">
                <a:solidFill>
                  <a:srgbClr val="006FC0"/>
                </a:solidFill>
                <a:latin typeface="Times New Roman"/>
                <a:cs typeface="Times New Roman"/>
              </a:rPr>
              <a:t>ro</a:t>
            </a:r>
            <a:endParaRPr sz="950">
              <a:latin typeface="Times New Roman"/>
              <a:cs typeface="Times New Roman"/>
            </a:endParaRPr>
          </a:p>
        </p:txBody>
      </p:sp>
      <p:sp>
        <p:nvSpPr>
          <p:cNvPr id="9" name="object 9"/>
          <p:cNvSpPr txBox="1"/>
          <p:nvPr/>
        </p:nvSpPr>
        <p:spPr>
          <a:xfrm>
            <a:off x="4912478" y="2592701"/>
            <a:ext cx="2696845" cy="530225"/>
          </a:xfrm>
          <a:prstGeom prst="rect">
            <a:avLst/>
          </a:prstGeom>
        </p:spPr>
        <p:txBody>
          <a:bodyPr vert="horz" wrap="square" lIns="0" tIns="17145" rIns="0" bIns="0" rtlCol="0">
            <a:spAutoFit/>
          </a:bodyPr>
          <a:lstStyle/>
          <a:p>
            <a:pPr marL="38100">
              <a:lnSpc>
                <a:spcPts val="1130"/>
              </a:lnSpc>
              <a:spcBef>
                <a:spcPts val="135"/>
              </a:spcBef>
            </a:pPr>
            <a:r>
              <a:rPr sz="950" spc="-5" dirty="0">
                <a:solidFill>
                  <a:srgbClr val="006FC0"/>
                </a:solidFill>
                <a:latin typeface="SimSun"/>
                <a:cs typeface="SimSun"/>
              </a:rPr>
              <a:t>样品/注册标准/材料/图纸/工艺/</a:t>
            </a:r>
            <a:endParaRPr sz="950">
              <a:latin typeface="SimSun"/>
              <a:cs typeface="SimSun"/>
            </a:endParaRPr>
          </a:p>
          <a:p>
            <a:pPr marL="38100">
              <a:lnSpc>
                <a:spcPts val="1130"/>
              </a:lnSpc>
            </a:pPr>
            <a:r>
              <a:rPr sz="950" spc="-850" dirty="0">
                <a:solidFill>
                  <a:srgbClr val="006FC0"/>
                </a:solidFill>
                <a:latin typeface="Times New Roman"/>
                <a:cs typeface="Times New Roman"/>
              </a:rPr>
              <a:t>M</a:t>
            </a:r>
            <a:r>
              <a:rPr sz="1425" spc="-135" baseline="-32163" dirty="0">
                <a:solidFill>
                  <a:srgbClr val="006FC0"/>
                </a:solidFill>
                <a:latin typeface="SimSun"/>
                <a:cs typeface="SimSun"/>
              </a:rPr>
              <a:t>检</a:t>
            </a:r>
            <a:r>
              <a:rPr sz="950" spc="-325" dirty="0">
                <a:solidFill>
                  <a:srgbClr val="006FC0"/>
                </a:solidFill>
                <a:latin typeface="Times New Roman"/>
                <a:cs typeface="Times New Roman"/>
              </a:rPr>
              <a:t>ẫ</a:t>
            </a:r>
            <a:r>
              <a:rPr sz="1425" spc="-952" baseline="-32163" dirty="0">
                <a:solidFill>
                  <a:srgbClr val="006FC0"/>
                </a:solidFill>
                <a:latin typeface="SimSun"/>
                <a:cs typeface="SimSun"/>
              </a:rPr>
              <a:t>测</a:t>
            </a:r>
            <a:r>
              <a:rPr sz="950" spc="-50" dirty="0">
                <a:solidFill>
                  <a:srgbClr val="006FC0"/>
                </a:solidFill>
                <a:latin typeface="Times New Roman"/>
                <a:cs typeface="Times New Roman"/>
              </a:rPr>
              <a:t>u/</a:t>
            </a:r>
            <a:r>
              <a:rPr sz="1425" spc="-1282" baseline="-32163" dirty="0">
                <a:solidFill>
                  <a:srgbClr val="006FC0"/>
                </a:solidFill>
                <a:latin typeface="SimSun"/>
                <a:cs typeface="SimSun"/>
              </a:rPr>
              <a:t>规</a:t>
            </a:r>
            <a:r>
              <a:rPr sz="950" spc="-140" dirty="0">
                <a:solidFill>
                  <a:srgbClr val="006FC0"/>
                </a:solidFill>
                <a:latin typeface="Times New Roman"/>
                <a:cs typeface="Times New Roman"/>
              </a:rPr>
              <a:t>Tiê</a:t>
            </a:r>
            <a:r>
              <a:rPr sz="1425" spc="-794" baseline="-32163" dirty="0">
                <a:solidFill>
                  <a:srgbClr val="006FC0"/>
                </a:solidFill>
                <a:latin typeface="SimSun"/>
                <a:cs typeface="SimSun"/>
              </a:rPr>
              <a:t>程</a:t>
            </a:r>
            <a:r>
              <a:rPr sz="950" dirty="0">
                <a:solidFill>
                  <a:srgbClr val="006FC0"/>
                </a:solidFill>
                <a:latin typeface="Times New Roman"/>
                <a:cs typeface="Times New Roman"/>
              </a:rPr>
              <a:t>u</a:t>
            </a:r>
            <a:r>
              <a:rPr sz="950" spc="70" dirty="0">
                <a:solidFill>
                  <a:srgbClr val="006FC0"/>
                </a:solidFill>
                <a:latin typeface="Times New Roman"/>
                <a:cs typeface="Times New Roman"/>
              </a:rPr>
              <a:t> </a:t>
            </a:r>
            <a:r>
              <a:rPr sz="950" spc="-170" dirty="0">
                <a:solidFill>
                  <a:srgbClr val="006FC0"/>
                </a:solidFill>
                <a:latin typeface="Times New Roman"/>
                <a:cs typeface="Times New Roman"/>
              </a:rPr>
              <a:t>c</a:t>
            </a:r>
            <a:r>
              <a:rPr sz="1425" spc="-1192" baseline="-32163" dirty="0">
                <a:solidFill>
                  <a:srgbClr val="006FC0"/>
                </a:solidFill>
                <a:latin typeface="SimSun"/>
                <a:cs typeface="SimSun"/>
              </a:rPr>
              <a:t>…</a:t>
            </a:r>
            <a:r>
              <a:rPr sz="950" spc="5" dirty="0">
                <a:solidFill>
                  <a:srgbClr val="006FC0"/>
                </a:solidFill>
                <a:latin typeface="Times New Roman"/>
                <a:cs typeface="Times New Roman"/>
              </a:rPr>
              <a:t>hu</a:t>
            </a:r>
            <a:r>
              <a:rPr sz="950" dirty="0">
                <a:solidFill>
                  <a:srgbClr val="006FC0"/>
                </a:solidFill>
                <a:latin typeface="Times New Roman"/>
                <a:cs typeface="Times New Roman"/>
              </a:rPr>
              <a:t>ẩ</a:t>
            </a:r>
            <a:r>
              <a:rPr sz="950" spc="5" dirty="0">
                <a:solidFill>
                  <a:srgbClr val="006FC0"/>
                </a:solidFill>
                <a:latin typeface="Times New Roman"/>
                <a:cs typeface="Times New Roman"/>
              </a:rPr>
              <a:t>n</a:t>
            </a:r>
            <a:r>
              <a:rPr sz="950" spc="60" dirty="0">
                <a:solidFill>
                  <a:srgbClr val="006FC0"/>
                </a:solidFill>
                <a:latin typeface="Times New Roman"/>
                <a:cs typeface="Times New Roman"/>
              </a:rPr>
              <a:t> </a:t>
            </a:r>
            <a:r>
              <a:rPr sz="950" dirty="0">
                <a:solidFill>
                  <a:srgbClr val="006FC0"/>
                </a:solidFill>
                <a:latin typeface="Times New Roman"/>
                <a:cs typeface="Times New Roman"/>
              </a:rPr>
              <a:t>đăng</a:t>
            </a:r>
            <a:r>
              <a:rPr sz="950" spc="70" dirty="0">
                <a:solidFill>
                  <a:srgbClr val="006FC0"/>
                </a:solidFill>
                <a:latin typeface="Times New Roman"/>
                <a:cs typeface="Times New Roman"/>
              </a:rPr>
              <a:t> </a:t>
            </a:r>
            <a:r>
              <a:rPr sz="950" dirty="0">
                <a:solidFill>
                  <a:srgbClr val="006FC0"/>
                </a:solidFill>
                <a:latin typeface="Times New Roman"/>
                <a:cs typeface="Times New Roman"/>
              </a:rPr>
              <a:t>ký/Vật</a:t>
            </a:r>
            <a:r>
              <a:rPr sz="950" spc="80" dirty="0">
                <a:solidFill>
                  <a:srgbClr val="006FC0"/>
                </a:solidFill>
                <a:latin typeface="Times New Roman"/>
                <a:cs typeface="Times New Roman"/>
              </a:rPr>
              <a:t> </a:t>
            </a:r>
            <a:r>
              <a:rPr sz="950" dirty="0">
                <a:solidFill>
                  <a:srgbClr val="006FC0"/>
                </a:solidFill>
                <a:latin typeface="Times New Roman"/>
                <a:cs typeface="Times New Roman"/>
              </a:rPr>
              <a:t>liệu/Bản</a:t>
            </a:r>
            <a:r>
              <a:rPr sz="950" spc="60" dirty="0">
                <a:solidFill>
                  <a:srgbClr val="006FC0"/>
                </a:solidFill>
                <a:latin typeface="Times New Roman"/>
                <a:cs typeface="Times New Roman"/>
              </a:rPr>
              <a:t> </a:t>
            </a:r>
            <a:r>
              <a:rPr sz="950" dirty="0">
                <a:solidFill>
                  <a:srgbClr val="006FC0"/>
                </a:solidFill>
                <a:latin typeface="Times New Roman"/>
                <a:cs typeface="Times New Roman"/>
              </a:rPr>
              <a:t>vẽ/Quy</a:t>
            </a:r>
            <a:r>
              <a:rPr sz="950" spc="90" dirty="0">
                <a:solidFill>
                  <a:srgbClr val="006FC0"/>
                </a:solidFill>
                <a:latin typeface="Times New Roman"/>
                <a:cs typeface="Times New Roman"/>
              </a:rPr>
              <a:t> </a:t>
            </a:r>
            <a:r>
              <a:rPr sz="950" spc="-10" dirty="0">
                <a:solidFill>
                  <a:srgbClr val="006FC0"/>
                </a:solidFill>
                <a:latin typeface="Times New Roman"/>
                <a:cs typeface="Times New Roman"/>
              </a:rPr>
              <a:t>trình/</a:t>
            </a:r>
            <a:endParaRPr sz="950">
              <a:latin typeface="Times New Roman"/>
              <a:cs typeface="Times New Roman"/>
            </a:endParaRPr>
          </a:p>
          <a:p>
            <a:pPr marL="38100">
              <a:lnSpc>
                <a:spcPct val="100000"/>
              </a:lnSpc>
              <a:spcBef>
                <a:spcPts val="530"/>
              </a:spcBef>
            </a:pPr>
            <a:r>
              <a:rPr sz="950" dirty="0">
                <a:solidFill>
                  <a:srgbClr val="006FC0"/>
                </a:solidFill>
                <a:latin typeface="Times New Roman"/>
                <a:cs typeface="Times New Roman"/>
              </a:rPr>
              <a:t>Quy</a:t>
            </a:r>
            <a:r>
              <a:rPr sz="950" spc="35" dirty="0">
                <a:solidFill>
                  <a:srgbClr val="006FC0"/>
                </a:solidFill>
                <a:latin typeface="Times New Roman"/>
                <a:cs typeface="Times New Roman"/>
              </a:rPr>
              <a:t> </a:t>
            </a:r>
            <a:r>
              <a:rPr sz="950" dirty="0">
                <a:solidFill>
                  <a:srgbClr val="006FC0"/>
                </a:solidFill>
                <a:latin typeface="Times New Roman"/>
                <a:cs typeface="Times New Roman"/>
              </a:rPr>
              <a:t>trình</a:t>
            </a:r>
            <a:r>
              <a:rPr sz="950" spc="40" dirty="0">
                <a:solidFill>
                  <a:srgbClr val="006FC0"/>
                </a:solidFill>
                <a:latin typeface="Times New Roman"/>
                <a:cs typeface="Times New Roman"/>
              </a:rPr>
              <a:t> </a:t>
            </a:r>
            <a:r>
              <a:rPr sz="950" dirty="0">
                <a:solidFill>
                  <a:srgbClr val="006FC0"/>
                </a:solidFill>
                <a:latin typeface="Times New Roman"/>
                <a:cs typeface="Times New Roman"/>
              </a:rPr>
              <a:t>kiểm</a:t>
            </a:r>
            <a:r>
              <a:rPr sz="950" spc="75" dirty="0">
                <a:solidFill>
                  <a:srgbClr val="006FC0"/>
                </a:solidFill>
                <a:latin typeface="Times New Roman"/>
                <a:cs typeface="Times New Roman"/>
              </a:rPr>
              <a:t> </a:t>
            </a:r>
            <a:r>
              <a:rPr sz="950" dirty="0">
                <a:solidFill>
                  <a:srgbClr val="006FC0"/>
                </a:solidFill>
                <a:latin typeface="Times New Roman"/>
                <a:cs typeface="Times New Roman"/>
              </a:rPr>
              <a:t>tra</a:t>
            </a:r>
            <a:r>
              <a:rPr sz="950" spc="45" dirty="0">
                <a:solidFill>
                  <a:srgbClr val="006FC0"/>
                </a:solidFill>
                <a:latin typeface="Times New Roman"/>
                <a:cs typeface="Times New Roman"/>
              </a:rPr>
              <a:t> </a:t>
            </a:r>
            <a:r>
              <a:rPr sz="950" spc="-50" dirty="0">
                <a:solidFill>
                  <a:srgbClr val="006FC0"/>
                </a:solidFill>
                <a:latin typeface="Times New Roman"/>
                <a:cs typeface="Times New Roman"/>
              </a:rPr>
              <a:t>…</a:t>
            </a:r>
            <a:endParaRPr sz="950">
              <a:latin typeface="Times New Roman"/>
              <a:cs typeface="Times New Roman"/>
            </a:endParaRPr>
          </a:p>
        </p:txBody>
      </p:sp>
      <p:sp>
        <p:nvSpPr>
          <p:cNvPr id="10" name="object 10"/>
          <p:cNvSpPr txBox="1"/>
          <p:nvPr/>
        </p:nvSpPr>
        <p:spPr>
          <a:xfrm>
            <a:off x="7835651" y="3381880"/>
            <a:ext cx="478790" cy="317500"/>
          </a:xfrm>
          <a:prstGeom prst="rect">
            <a:avLst/>
          </a:prstGeom>
        </p:spPr>
        <p:txBody>
          <a:bodyPr vert="horz" wrap="square" lIns="0" tIns="17145" rIns="0" bIns="0" rtlCol="0">
            <a:spAutoFit/>
          </a:bodyPr>
          <a:lstStyle/>
          <a:p>
            <a:pPr marL="12700">
              <a:lnSpc>
                <a:spcPts val="1130"/>
              </a:lnSpc>
              <a:spcBef>
                <a:spcPts val="135"/>
              </a:spcBef>
            </a:pPr>
            <a:r>
              <a:rPr sz="950" spc="-25" dirty="0">
                <a:solidFill>
                  <a:srgbClr val="3232FF"/>
                </a:solidFill>
                <a:latin typeface="SimSun"/>
                <a:cs typeface="SimSun"/>
              </a:rPr>
              <a:t>评审</a:t>
            </a:r>
            <a:endParaRPr sz="950">
              <a:latin typeface="SimSun"/>
              <a:cs typeface="SimSun"/>
            </a:endParaRPr>
          </a:p>
          <a:p>
            <a:pPr marL="12700">
              <a:lnSpc>
                <a:spcPts val="1130"/>
              </a:lnSpc>
            </a:pPr>
            <a:r>
              <a:rPr sz="950" dirty="0">
                <a:solidFill>
                  <a:srgbClr val="3232FF"/>
                </a:solidFill>
                <a:latin typeface="Times New Roman"/>
                <a:cs typeface="Times New Roman"/>
              </a:rPr>
              <a:t>Đánh</a:t>
            </a:r>
            <a:r>
              <a:rPr sz="950" spc="60" dirty="0">
                <a:solidFill>
                  <a:srgbClr val="3232FF"/>
                </a:solidFill>
                <a:latin typeface="Times New Roman"/>
                <a:cs typeface="Times New Roman"/>
              </a:rPr>
              <a:t> </a:t>
            </a:r>
            <a:r>
              <a:rPr sz="950" spc="-25" dirty="0">
                <a:solidFill>
                  <a:srgbClr val="3232FF"/>
                </a:solidFill>
                <a:latin typeface="Times New Roman"/>
                <a:cs typeface="Times New Roman"/>
              </a:rPr>
              <a:t>giá</a:t>
            </a:r>
            <a:endParaRPr sz="950">
              <a:latin typeface="Times New Roman"/>
              <a:cs typeface="Times New Roman"/>
            </a:endParaRPr>
          </a:p>
        </p:txBody>
      </p:sp>
      <p:sp>
        <p:nvSpPr>
          <p:cNvPr id="11" name="object 11"/>
          <p:cNvSpPr txBox="1"/>
          <p:nvPr/>
        </p:nvSpPr>
        <p:spPr>
          <a:xfrm>
            <a:off x="6335006" y="3928115"/>
            <a:ext cx="608965" cy="317500"/>
          </a:xfrm>
          <a:prstGeom prst="rect">
            <a:avLst/>
          </a:prstGeom>
        </p:spPr>
        <p:txBody>
          <a:bodyPr vert="horz" wrap="square" lIns="0" tIns="17145" rIns="0" bIns="0" rtlCol="0">
            <a:spAutoFit/>
          </a:bodyPr>
          <a:lstStyle/>
          <a:p>
            <a:pPr marL="12700">
              <a:lnSpc>
                <a:spcPts val="1130"/>
              </a:lnSpc>
              <a:spcBef>
                <a:spcPts val="135"/>
              </a:spcBef>
            </a:pPr>
            <a:r>
              <a:rPr sz="950" dirty="0">
                <a:solidFill>
                  <a:srgbClr val="3232FF"/>
                </a:solidFill>
                <a:latin typeface="SimSun"/>
                <a:cs typeface="SimSun"/>
              </a:rPr>
              <a:t>阶段</a:t>
            </a:r>
            <a:r>
              <a:rPr sz="950" spc="-50" dirty="0">
                <a:solidFill>
                  <a:srgbClr val="3232FF"/>
                </a:solidFill>
                <a:latin typeface="SimSun"/>
                <a:cs typeface="SimSun"/>
              </a:rPr>
              <a:t>n</a:t>
            </a:r>
            <a:endParaRPr sz="950">
              <a:latin typeface="SimSun"/>
              <a:cs typeface="SimSun"/>
            </a:endParaRPr>
          </a:p>
          <a:p>
            <a:pPr marL="12700">
              <a:lnSpc>
                <a:spcPts val="1130"/>
              </a:lnSpc>
            </a:pPr>
            <a:r>
              <a:rPr sz="950" dirty="0">
                <a:solidFill>
                  <a:srgbClr val="3232FF"/>
                </a:solidFill>
                <a:latin typeface="Times New Roman"/>
                <a:cs typeface="Times New Roman"/>
              </a:rPr>
              <a:t>Giai</a:t>
            </a:r>
            <a:r>
              <a:rPr sz="950" spc="60" dirty="0">
                <a:solidFill>
                  <a:srgbClr val="3232FF"/>
                </a:solidFill>
                <a:latin typeface="Times New Roman"/>
                <a:cs typeface="Times New Roman"/>
              </a:rPr>
              <a:t> </a:t>
            </a:r>
            <a:r>
              <a:rPr sz="950" dirty="0">
                <a:solidFill>
                  <a:srgbClr val="3232FF"/>
                </a:solidFill>
                <a:latin typeface="Times New Roman"/>
                <a:cs typeface="Times New Roman"/>
              </a:rPr>
              <a:t>đoạn</a:t>
            </a:r>
            <a:r>
              <a:rPr sz="950" spc="60" dirty="0">
                <a:solidFill>
                  <a:srgbClr val="3232FF"/>
                </a:solidFill>
                <a:latin typeface="Times New Roman"/>
                <a:cs typeface="Times New Roman"/>
              </a:rPr>
              <a:t> </a:t>
            </a:r>
            <a:r>
              <a:rPr sz="950" spc="-50" dirty="0">
                <a:solidFill>
                  <a:srgbClr val="3232FF"/>
                </a:solidFill>
                <a:latin typeface="Times New Roman"/>
                <a:cs typeface="Times New Roman"/>
              </a:rPr>
              <a:t>n</a:t>
            </a:r>
            <a:endParaRPr sz="950">
              <a:latin typeface="Times New Roman"/>
              <a:cs typeface="Times New Roman"/>
            </a:endParaRPr>
          </a:p>
        </p:txBody>
      </p:sp>
      <p:sp>
        <p:nvSpPr>
          <p:cNvPr id="12" name="object 12"/>
          <p:cNvSpPr txBox="1"/>
          <p:nvPr/>
        </p:nvSpPr>
        <p:spPr>
          <a:xfrm>
            <a:off x="6265283" y="4337690"/>
            <a:ext cx="501015" cy="317500"/>
          </a:xfrm>
          <a:prstGeom prst="rect">
            <a:avLst/>
          </a:prstGeom>
        </p:spPr>
        <p:txBody>
          <a:bodyPr vert="horz" wrap="square" lIns="0" tIns="17145" rIns="0" bIns="0" rtlCol="0">
            <a:spAutoFit/>
          </a:bodyPr>
          <a:lstStyle/>
          <a:p>
            <a:pPr marL="12700">
              <a:lnSpc>
                <a:spcPts val="1130"/>
              </a:lnSpc>
              <a:spcBef>
                <a:spcPts val="135"/>
              </a:spcBef>
            </a:pPr>
            <a:r>
              <a:rPr sz="950" spc="-25" dirty="0">
                <a:solidFill>
                  <a:srgbClr val="3232FF"/>
                </a:solidFill>
                <a:latin typeface="SimSun"/>
                <a:cs typeface="SimSun"/>
              </a:rPr>
              <a:t>验证</a:t>
            </a:r>
            <a:endParaRPr sz="950">
              <a:latin typeface="SimSun"/>
              <a:cs typeface="SimSun"/>
            </a:endParaRPr>
          </a:p>
          <a:p>
            <a:pPr marL="12700">
              <a:lnSpc>
                <a:spcPts val="1130"/>
              </a:lnSpc>
            </a:pPr>
            <a:r>
              <a:rPr sz="950" dirty="0">
                <a:solidFill>
                  <a:srgbClr val="3232FF"/>
                </a:solidFill>
                <a:latin typeface="Times New Roman"/>
                <a:cs typeface="Times New Roman"/>
              </a:rPr>
              <a:t>Xác</a:t>
            </a:r>
            <a:r>
              <a:rPr sz="950" spc="50" dirty="0">
                <a:solidFill>
                  <a:srgbClr val="3232FF"/>
                </a:solidFill>
                <a:latin typeface="Times New Roman"/>
                <a:cs typeface="Times New Roman"/>
              </a:rPr>
              <a:t> </a:t>
            </a:r>
            <a:r>
              <a:rPr sz="950" spc="-20" dirty="0">
                <a:solidFill>
                  <a:srgbClr val="3232FF"/>
                </a:solidFill>
                <a:latin typeface="Times New Roman"/>
                <a:cs typeface="Times New Roman"/>
              </a:rPr>
              <a:t>nhận</a:t>
            </a:r>
            <a:endParaRPr sz="950">
              <a:latin typeface="Times New Roman"/>
              <a:cs typeface="Times New Roman"/>
            </a:endParaRPr>
          </a:p>
        </p:txBody>
      </p:sp>
      <p:sp>
        <p:nvSpPr>
          <p:cNvPr id="13" name="object 13"/>
          <p:cNvSpPr txBox="1"/>
          <p:nvPr/>
        </p:nvSpPr>
        <p:spPr>
          <a:xfrm>
            <a:off x="7695698" y="4292928"/>
            <a:ext cx="1330325" cy="318135"/>
          </a:xfrm>
          <a:prstGeom prst="rect">
            <a:avLst/>
          </a:prstGeom>
        </p:spPr>
        <p:txBody>
          <a:bodyPr vert="horz" wrap="square" lIns="0" tIns="17145" rIns="0" bIns="0" rtlCol="0">
            <a:spAutoFit/>
          </a:bodyPr>
          <a:lstStyle/>
          <a:p>
            <a:pPr marL="12700">
              <a:lnSpc>
                <a:spcPts val="1130"/>
              </a:lnSpc>
              <a:spcBef>
                <a:spcPts val="135"/>
              </a:spcBef>
            </a:pPr>
            <a:r>
              <a:rPr sz="950" spc="-15" dirty="0">
                <a:solidFill>
                  <a:srgbClr val="006FC0"/>
                </a:solidFill>
                <a:latin typeface="SimSun"/>
                <a:cs typeface="SimSun"/>
              </a:rPr>
              <a:t>评审记录</a:t>
            </a:r>
            <a:endParaRPr sz="950">
              <a:latin typeface="SimSun"/>
              <a:cs typeface="SimSun"/>
            </a:endParaRPr>
          </a:p>
          <a:p>
            <a:pPr marL="12700">
              <a:lnSpc>
                <a:spcPts val="1130"/>
              </a:lnSpc>
            </a:pPr>
            <a:r>
              <a:rPr sz="950" dirty="0">
                <a:solidFill>
                  <a:srgbClr val="006FC0"/>
                </a:solidFill>
                <a:latin typeface="Times New Roman"/>
                <a:cs typeface="Times New Roman"/>
              </a:rPr>
              <a:t>Tài</a:t>
            </a:r>
            <a:r>
              <a:rPr sz="950" spc="50" dirty="0">
                <a:solidFill>
                  <a:srgbClr val="006FC0"/>
                </a:solidFill>
                <a:latin typeface="Times New Roman"/>
                <a:cs typeface="Times New Roman"/>
              </a:rPr>
              <a:t> </a:t>
            </a:r>
            <a:r>
              <a:rPr sz="950" dirty="0">
                <a:solidFill>
                  <a:srgbClr val="006FC0"/>
                </a:solidFill>
                <a:latin typeface="Times New Roman"/>
                <a:cs typeface="Times New Roman"/>
              </a:rPr>
              <a:t>liệu</a:t>
            </a:r>
            <a:r>
              <a:rPr sz="950" spc="50" dirty="0">
                <a:solidFill>
                  <a:srgbClr val="006FC0"/>
                </a:solidFill>
                <a:latin typeface="Times New Roman"/>
                <a:cs typeface="Times New Roman"/>
              </a:rPr>
              <a:t> </a:t>
            </a:r>
            <a:r>
              <a:rPr sz="950" dirty="0">
                <a:solidFill>
                  <a:srgbClr val="006FC0"/>
                </a:solidFill>
                <a:latin typeface="Times New Roman"/>
                <a:cs typeface="Times New Roman"/>
              </a:rPr>
              <a:t>ghi</a:t>
            </a:r>
            <a:r>
              <a:rPr sz="950" spc="55" dirty="0">
                <a:solidFill>
                  <a:srgbClr val="006FC0"/>
                </a:solidFill>
                <a:latin typeface="Times New Roman"/>
                <a:cs typeface="Times New Roman"/>
              </a:rPr>
              <a:t> </a:t>
            </a:r>
            <a:r>
              <a:rPr sz="950" dirty="0">
                <a:solidFill>
                  <a:srgbClr val="006FC0"/>
                </a:solidFill>
                <a:latin typeface="Times New Roman"/>
                <a:cs typeface="Times New Roman"/>
              </a:rPr>
              <a:t>nhận</a:t>
            </a:r>
            <a:r>
              <a:rPr sz="950" spc="35" dirty="0">
                <a:solidFill>
                  <a:srgbClr val="006FC0"/>
                </a:solidFill>
                <a:latin typeface="Times New Roman"/>
                <a:cs typeface="Times New Roman"/>
              </a:rPr>
              <a:t> </a:t>
            </a:r>
            <a:r>
              <a:rPr sz="950" dirty="0">
                <a:solidFill>
                  <a:srgbClr val="006FC0"/>
                </a:solidFill>
                <a:latin typeface="Times New Roman"/>
                <a:cs typeface="Times New Roman"/>
              </a:rPr>
              <a:t>đánh</a:t>
            </a:r>
            <a:r>
              <a:rPr sz="950" spc="40" dirty="0">
                <a:solidFill>
                  <a:srgbClr val="006FC0"/>
                </a:solidFill>
                <a:latin typeface="Times New Roman"/>
                <a:cs typeface="Times New Roman"/>
              </a:rPr>
              <a:t> </a:t>
            </a:r>
            <a:r>
              <a:rPr sz="950" spc="-25" dirty="0">
                <a:solidFill>
                  <a:srgbClr val="006FC0"/>
                </a:solidFill>
                <a:latin typeface="Times New Roman"/>
                <a:cs typeface="Times New Roman"/>
              </a:rPr>
              <a:t>giá</a:t>
            </a:r>
            <a:endParaRPr sz="950">
              <a:latin typeface="Times New Roman"/>
              <a:cs typeface="Times New Roman"/>
            </a:endParaRPr>
          </a:p>
        </p:txBody>
      </p:sp>
      <p:sp>
        <p:nvSpPr>
          <p:cNvPr id="14" name="object 14"/>
          <p:cNvSpPr txBox="1"/>
          <p:nvPr/>
        </p:nvSpPr>
        <p:spPr>
          <a:xfrm>
            <a:off x="3682114" y="1478021"/>
            <a:ext cx="697865" cy="317500"/>
          </a:xfrm>
          <a:prstGeom prst="rect">
            <a:avLst/>
          </a:prstGeom>
        </p:spPr>
        <p:txBody>
          <a:bodyPr vert="horz" wrap="square" lIns="0" tIns="17145" rIns="0" bIns="0" rtlCol="0">
            <a:spAutoFit/>
          </a:bodyPr>
          <a:lstStyle/>
          <a:p>
            <a:pPr marL="12700">
              <a:lnSpc>
                <a:spcPts val="1130"/>
              </a:lnSpc>
              <a:spcBef>
                <a:spcPts val="135"/>
              </a:spcBef>
            </a:pPr>
            <a:r>
              <a:rPr sz="950" spc="-25" dirty="0">
                <a:solidFill>
                  <a:srgbClr val="3232FF"/>
                </a:solidFill>
                <a:latin typeface="SimSun"/>
                <a:cs typeface="SimSun"/>
              </a:rPr>
              <a:t>策划</a:t>
            </a:r>
            <a:endParaRPr sz="950">
              <a:latin typeface="SimSun"/>
              <a:cs typeface="SimSun"/>
            </a:endParaRPr>
          </a:p>
          <a:p>
            <a:pPr marL="12700">
              <a:lnSpc>
                <a:spcPts val="1130"/>
              </a:lnSpc>
            </a:pPr>
            <a:r>
              <a:rPr sz="950" dirty="0">
                <a:solidFill>
                  <a:srgbClr val="3232FF"/>
                </a:solidFill>
                <a:latin typeface="Times New Roman"/>
                <a:cs typeface="Times New Roman"/>
              </a:rPr>
              <a:t>Lập</a:t>
            </a:r>
            <a:r>
              <a:rPr sz="950" spc="30" dirty="0">
                <a:solidFill>
                  <a:srgbClr val="3232FF"/>
                </a:solidFill>
                <a:latin typeface="Times New Roman"/>
                <a:cs typeface="Times New Roman"/>
              </a:rPr>
              <a:t> </a:t>
            </a:r>
            <a:r>
              <a:rPr sz="950" dirty="0">
                <a:solidFill>
                  <a:srgbClr val="3232FF"/>
                </a:solidFill>
                <a:latin typeface="Times New Roman"/>
                <a:cs typeface="Times New Roman"/>
              </a:rPr>
              <a:t>kế</a:t>
            </a:r>
            <a:r>
              <a:rPr sz="950" spc="40" dirty="0">
                <a:solidFill>
                  <a:srgbClr val="3232FF"/>
                </a:solidFill>
                <a:latin typeface="Times New Roman"/>
                <a:cs typeface="Times New Roman"/>
              </a:rPr>
              <a:t> </a:t>
            </a:r>
            <a:r>
              <a:rPr sz="950" spc="-10" dirty="0">
                <a:solidFill>
                  <a:srgbClr val="3232FF"/>
                </a:solidFill>
                <a:latin typeface="Times New Roman"/>
                <a:cs typeface="Times New Roman"/>
              </a:rPr>
              <a:t>hoạch</a:t>
            </a:r>
            <a:endParaRPr sz="950">
              <a:latin typeface="Times New Roman"/>
              <a:cs typeface="Times New Roman"/>
            </a:endParaRPr>
          </a:p>
        </p:txBody>
      </p:sp>
      <p:sp>
        <p:nvSpPr>
          <p:cNvPr id="15" name="object 15"/>
          <p:cNvSpPr txBox="1"/>
          <p:nvPr/>
        </p:nvSpPr>
        <p:spPr>
          <a:xfrm>
            <a:off x="3682114" y="2102361"/>
            <a:ext cx="934085" cy="317500"/>
          </a:xfrm>
          <a:prstGeom prst="rect">
            <a:avLst/>
          </a:prstGeom>
        </p:spPr>
        <p:txBody>
          <a:bodyPr vert="horz" wrap="square" lIns="0" tIns="17145" rIns="0" bIns="0" rtlCol="0">
            <a:spAutoFit/>
          </a:bodyPr>
          <a:lstStyle/>
          <a:p>
            <a:pPr marL="12700">
              <a:lnSpc>
                <a:spcPts val="1130"/>
              </a:lnSpc>
              <a:spcBef>
                <a:spcPts val="135"/>
              </a:spcBef>
            </a:pPr>
            <a:r>
              <a:rPr sz="950" spc="-25" dirty="0">
                <a:solidFill>
                  <a:srgbClr val="3232FF"/>
                </a:solidFill>
                <a:latin typeface="SimSun"/>
                <a:cs typeface="SimSun"/>
              </a:rPr>
              <a:t>输入</a:t>
            </a:r>
            <a:endParaRPr sz="950">
              <a:latin typeface="SimSun"/>
              <a:cs typeface="SimSun"/>
            </a:endParaRPr>
          </a:p>
          <a:p>
            <a:pPr marL="12700">
              <a:lnSpc>
                <a:spcPts val="1130"/>
              </a:lnSpc>
            </a:pPr>
            <a:r>
              <a:rPr sz="950" dirty="0">
                <a:solidFill>
                  <a:srgbClr val="3232FF"/>
                </a:solidFill>
                <a:latin typeface="Times New Roman"/>
                <a:cs typeface="Times New Roman"/>
              </a:rPr>
              <a:t>Thông</a:t>
            </a:r>
            <a:r>
              <a:rPr sz="950" spc="30" dirty="0">
                <a:solidFill>
                  <a:srgbClr val="3232FF"/>
                </a:solidFill>
                <a:latin typeface="Times New Roman"/>
                <a:cs typeface="Times New Roman"/>
              </a:rPr>
              <a:t> </a:t>
            </a:r>
            <a:r>
              <a:rPr sz="950" dirty="0">
                <a:solidFill>
                  <a:srgbClr val="3232FF"/>
                </a:solidFill>
                <a:latin typeface="Times New Roman"/>
                <a:cs typeface="Times New Roman"/>
              </a:rPr>
              <a:t>tin</a:t>
            </a:r>
            <a:r>
              <a:rPr sz="950" spc="60" dirty="0">
                <a:solidFill>
                  <a:srgbClr val="3232FF"/>
                </a:solidFill>
                <a:latin typeface="Times New Roman"/>
                <a:cs typeface="Times New Roman"/>
              </a:rPr>
              <a:t> </a:t>
            </a:r>
            <a:r>
              <a:rPr sz="950" dirty="0">
                <a:solidFill>
                  <a:srgbClr val="3232FF"/>
                </a:solidFill>
                <a:latin typeface="Times New Roman"/>
                <a:cs typeface="Times New Roman"/>
              </a:rPr>
              <a:t>đầu</a:t>
            </a:r>
            <a:r>
              <a:rPr sz="950" spc="50" dirty="0">
                <a:solidFill>
                  <a:srgbClr val="3232FF"/>
                </a:solidFill>
                <a:latin typeface="Times New Roman"/>
                <a:cs typeface="Times New Roman"/>
              </a:rPr>
              <a:t> </a:t>
            </a:r>
            <a:r>
              <a:rPr sz="950" spc="-25" dirty="0">
                <a:solidFill>
                  <a:srgbClr val="3232FF"/>
                </a:solidFill>
                <a:latin typeface="Times New Roman"/>
                <a:cs typeface="Times New Roman"/>
              </a:rPr>
              <a:t>vào</a:t>
            </a:r>
            <a:endParaRPr sz="950">
              <a:latin typeface="Times New Roman"/>
              <a:cs typeface="Times New Roman"/>
            </a:endParaRPr>
          </a:p>
        </p:txBody>
      </p:sp>
      <p:sp>
        <p:nvSpPr>
          <p:cNvPr id="16" name="object 16"/>
          <p:cNvSpPr txBox="1"/>
          <p:nvPr/>
        </p:nvSpPr>
        <p:spPr>
          <a:xfrm>
            <a:off x="3480314" y="2737227"/>
            <a:ext cx="827405" cy="318770"/>
          </a:xfrm>
          <a:prstGeom prst="rect">
            <a:avLst/>
          </a:prstGeom>
        </p:spPr>
        <p:txBody>
          <a:bodyPr vert="horz" wrap="square" lIns="0" tIns="17145" rIns="0" bIns="0" rtlCol="0">
            <a:spAutoFit/>
          </a:bodyPr>
          <a:lstStyle/>
          <a:p>
            <a:pPr marL="12700">
              <a:lnSpc>
                <a:spcPts val="1135"/>
              </a:lnSpc>
              <a:spcBef>
                <a:spcPts val="135"/>
              </a:spcBef>
            </a:pPr>
            <a:r>
              <a:rPr sz="950" spc="-15" dirty="0">
                <a:solidFill>
                  <a:srgbClr val="3232FF"/>
                </a:solidFill>
                <a:latin typeface="SimSun"/>
                <a:cs typeface="SimSun"/>
              </a:rPr>
              <a:t>目标输出</a:t>
            </a:r>
            <a:endParaRPr sz="950">
              <a:latin typeface="SimSun"/>
              <a:cs typeface="SimSun"/>
            </a:endParaRPr>
          </a:p>
          <a:p>
            <a:pPr marL="12700">
              <a:lnSpc>
                <a:spcPts val="1135"/>
              </a:lnSpc>
            </a:pPr>
            <a:r>
              <a:rPr sz="950" dirty="0">
                <a:solidFill>
                  <a:srgbClr val="3232FF"/>
                </a:solidFill>
                <a:latin typeface="Times New Roman"/>
                <a:cs typeface="Times New Roman"/>
              </a:rPr>
              <a:t>Đầu</a:t>
            </a:r>
            <a:r>
              <a:rPr sz="950" spc="40" dirty="0">
                <a:solidFill>
                  <a:srgbClr val="3232FF"/>
                </a:solidFill>
                <a:latin typeface="Times New Roman"/>
                <a:cs typeface="Times New Roman"/>
              </a:rPr>
              <a:t> </a:t>
            </a:r>
            <a:r>
              <a:rPr sz="950" dirty="0">
                <a:solidFill>
                  <a:srgbClr val="3232FF"/>
                </a:solidFill>
                <a:latin typeface="Times New Roman"/>
                <a:cs typeface="Times New Roman"/>
              </a:rPr>
              <a:t>ra</a:t>
            </a:r>
            <a:r>
              <a:rPr sz="950" spc="50" dirty="0">
                <a:solidFill>
                  <a:srgbClr val="3232FF"/>
                </a:solidFill>
                <a:latin typeface="Times New Roman"/>
                <a:cs typeface="Times New Roman"/>
              </a:rPr>
              <a:t> </a:t>
            </a:r>
            <a:r>
              <a:rPr sz="950" dirty="0">
                <a:solidFill>
                  <a:srgbClr val="3232FF"/>
                </a:solidFill>
                <a:latin typeface="Times New Roman"/>
                <a:cs typeface="Times New Roman"/>
              </a:rPr>
              <a:t>mục</a:t>
            </a:r>
            <a:r>
              <a:rPr sz="950" spc="35" dirty="0">
                <a:solidFill>
                  <a:srgbClr val="3232FF"/>
                </a:solidFill>
                <a:latin typeface="Times New Roman"/>
                <a:cs typeface="Times New Roman"/>
              </a:rPr>
              <a:t> </a:t>
            </a:r>
            <a:r>
              <a:rPr sz="950" spc="-20" dirty="0">
                <a:solidFill>
                  <a:srgbClr val="3232FF"/>
                </a:solidFill>
                <a:latin typeface="Times New Roman"/>
                <a:cs typeface="Times New Roman"/>
              </a:rPr>
              <a:t>tiê</a:t>
            </a:r>
            <a:r>
              <a:rPr sz="950" spc="-20" dirty="0">
                <a:solidFill>
                  <a:srgbClr val="3232FF"/>
                </a:solidFill>
                <a:latin typeface="SimSun"/>
                <a:cs typeface="SimSun"/>
              </a:rPr>
              <a:t>u</a:t>
            </a:r>
            <a:endParaRPr sz="950">
              <a:latin typeface="SimSun"/>
              <a:cs typeface="SimSun"/>
            </a:endParaRPr>
          </a:p>
        </p:txBody>
      </p:sp>
      <p:sp>
        <p:nvSpPr>
          <p:cNvPr id="17" name="object 17"/>
          <p:cNvSpPr txBox="1"/>
          <p:nvPr/>
        </p:nvSpPr>
        <p:spPr>
          <a:xfrm>
            <a:off x="3493137" y="3308989"/>
            <a:ext cx="865505" cy="317500"/>
          </a:xfrm>
          <a:prstGeom prst="rect">
            <a:avLst/>
          </a:prstGeom>
        </p:spPr>
        <p:txBody>
          <a:bodyPr vert="horz" wrap="square" lIns="0" tIns="17145" rIns="0" bIns="0" rtlCol="0">
            <a:spAutoFit/>
          </a:bodyPr>
          <a:lstStyle/>
          <a:p>
            <a:pPr marL="12700">
              <a:lnSpc>
                <a:spcPts val="1130"/>
              </a:lnSpc>
              <a:spcBef>
                <a:spcPts val="135"/>
              </a:spcBef>
            </a:pPr>
            <a:r>
              <a:rPr sz="950" spc="-15" dirty="0">
                <a:solidFill>
                  <a:srgbClr val="3232FF"/>
                </a:solidFill>
                <a:latin typeface="SimSun"/>
                <a:cs typeface="SimSun"/>
              </a:rPr>
              <a:t>具体实施</a:t>
            </a:r>
            <a:endParaRPr sz="950">
              <a:latin typeface="SimSun"/>
              <a:cs typeface="SimSun"/>
            </a:endParaRPr>
          </a:p>
          <a:p>
            <a:pPr marL="12700">
              <a:lnSpc>
                <a:spcPts val="1130"/>
              </a:lnSpc>
            </a:pPr>
            <a:r>
              <a:rPr sz="950" dirty="0">
                <a:solidFill>
                  <a:srgbClr val="3232FF"/>
                </a:solidFill>
                <a:latin typeface="Times New Roman"/>
                <a:cs typeface="Times New Roman"/>
              </a:rPr>
              <a:t>Thực</a:t>
            </a:r>
            <a:r>
              <a:rPr sz="950" spc="45" dirty="0">
                <a:solidFill>
                  <a:srgbClr val="3232FF"/>
                </a:solidFill>
                <a:latin typeface="Times New Roman"/>
                <a:cs typeface="Times New Roman"/>
              </a:rPr>
              <a:t> </a:t>
            </a:r>
            <a:r>
              <a:rPr sz="950" dirty="0">
                <a:solidFill>
                  <a:srgbClr val="3232FF"/>
                </a:solidFill>
                <a:latin typeface="Times New Roman"/>
                <a:cs typeface="Times New Roman"/>
              </a:rPr>
              <a:t>hiện</a:t>
            </a:r>
            <a:r>
              <a:rPr sz="950" spc="35" dirty="0">
                <a:solidFill>
                  <a:srgbClr val="3232FF"/>
                </a:solidFill>
                <a:latin typeface="Times New Roman"/>
                <a:cs typeface="Times New Roman"/>
              </a:rPr>
              <a:t> </a:t>
            </a:r>
            <a:r>
              <a:rPr sz="950" dirty="0">
                <a:solidFill>
                  <a:srgbClr val="3232FF"/>
                </a:solidFill>
                <a:latin typeface="Times New Roman"/>
                <a:cs typeface="Times New Roman"/>
              </a:rPr>
              <a:t>cụ</a:t>
            </a:r>
            <a:r>
              <a:rPr sz="950" spc="55" dirty="0">
                <a:solidFill>
                  <a:srgbClr val="3232FF"/>
                </a:solidFill>
                <a:latin typeface="Times New Roman"/>
                <a:cs typeface="Times New Roman"/>
              </a:rPr>
              <a:t> </a:t>
            </a:r>
            <a:r>
              <a:rPr sz="950" spc="-25" dirty="0">
                <a:solidFill>
                  <a:srgbClr val="3232FF"/>
                </a:solidFill>
                <a:latin typeface="Times New Roman"/>
                <a:cs typeface="Times New Roman"/>
              </a:rPr>
              <a:t>thể</a:t>
            </a:r>
            <a:endParaRPr sz="950">
              <a:latin typeface="Times New Roman"/>
              <a:cs typeface="Times New Roman"/>
            </a:endParaRPr>
          </a:p>
        </p:txBody>
      </p:sp>
      <p:sp>
        <p:nvSpPr>
          <p:cNvPr id="18" name="object 18"/>
          <p:cNvSpPr txBox="1"/>
          <p:nvPr/>
        </p:nvSpPr>
        <p:spPr>
          <a:xfrm>
            <a:off x="2009903" y="3915542"/>
            <a:ext cx="608965" cy="317500"/>
          </a:xfrm>
          <a:prstGeom prst="rect">
            <a:avLst/>
          </a:prstGeom>
        </p:spPr>
        <p:txBody>
          <a:bodyPr vert="horz" wrap="square" lIns="0" tIns="17145" rIns="0" bIns="0" rtlCol="0">
            <a:spAutoFit/>
          </a:bodyPr>
          <a:lstStyle/>
          <a:p>
            <a:pPr marL="12700">
              <a:lnSpc>
                <a:spcPts val="1130"/>
              </a:lnSpc>
              <a:spcBef>
                <a:spcPts val="135"/>
              </a:spcBef>
            </a:pPr>
            <a:r>
              <a:rPr sz="950" dirty="0">
                <a:solidFill>
                  <a:srgbClr val="3232FF"/>
                </a:solidFill>
                <a:latin typeface="SimSun"/>
                <a:cs typeface="SimSun"/>
              </a:rPr>
              <a:t>阶段</a:t>
            </a:r>
            <a:r>
              <a:rPr sz="950" spc="-50" dirty="0">
                <a:solidFill>
                  <a:srgbClr val="3232FF"/>
                </a:solidFill>
                <a:latin typeface="SimSun"/>
                <a:cs typeface="SimSun"/>
              </a:rPr>
              <a:t>1</a:t>
            </a:r>
            <a:endParaRPr sz="950">
              <a:latin typeface="SimSun"/>
              <a:cs typeface="SimSun"/>
            </a:endParaRPr>
          </a:p>
          <a:p>
            <a:pPr marL="12700">
              <a:lnSpc>
                <a:spcPts val="1130"/>
              </a:lnSpc>
            </a:pPr>
            <a:r>
              <a:rPr sz="950" dirty="0">
                <a:solidFill>
                  <a:srgbClr val="3232FF"/>
                </a:solidFill>
                <a:latin typeface="Times New Roman"/>
                <a:cs typeface="Times New Roman"/>
              </a:rPr>
              <a:t>Giai</a:t>
            </a:r>
            <a:r>
              <a:rPr sz="950" spc="60" dirty="0">
                <a:solidFill>
                  <a:srgbClr val="3232FF"/>
                </a:solidFill>
                <a:latin typeface="Times New Roman"/>
                <a:cs typeface="Times New Roman"/>
              </a:rPr>
              <a:t> </a:t>
            </a:r>
            <a:r>
              <a:rPr sz="950" dirty="0">
                <a:solidFill>
                  <a:srgbClr val="3232FF"/>
                </a:solidFill>
                <a:latin typeface="Times New Roman"/>
                <a:cs typeface="Times New Roman"/>
              </a:rPr>
              <a:t>đoạn</a:t>
            </a:r>
            <a:r>
              <a:rPr sz="950" spc="60" dirty="0">
                <a:solidFill>
                  <a:srgbClr val="3232FF"/>
                </a:solidFill>
                <a:latin typeface="Times New Roman"/>
                <a:cs typeface="Times New Roman"/>
              </a:rPr>
              <a:t> </a:t>
            </a:r>
            <a:r>
              <a:rPr sz="950" spc="-50" dirty="0">
                <a:solidFill>
                  <a:srgbClr val="3232FF"/>
                </a:solidFill>
                <a:latin typeface="Times New Roman"/>
                <a:cs typeface="Times New Roman"/>
              </a:rPr>
              <a:t>1</a:t>
            </a:r>
            <a:endParaRPr sz="950">
              <a:latin typeface="Times New Roman"/>
              <a:cs typeface="Times New Roman"/>
            </a:endParaRPr>
          </a:p>
        </p:txBody>
      </p:sp>
      <p:sp>
        <p:nvSpPr>
          <p:cNvPr id="19" name="object 19"/>
          <p:cNvSpPr txBox="1"/>
          <p:nvPr/>
        </p:nvSpPr>
        <p:spPr>
          <a:xfrm>
            <a:off x="606651" y="4233161"/>
            <a:ext cx="417195" cy="317500"/>
          </a:xfrm>
          <a:prstGeom prst="rect">
            <a:avLst/>
          </a:prstGeom>
        </p:spPr>
        <p:txBody>
          <a:bodyPr vert="horz" wrap="square" lIns="0" tIns="17145" rIns="0" bIns="0" rtlCol="0">
            <a:spAutoFit/>
          </a:bodyPr>
          <a:lstStyle/>
          <a:p>
            <a:pPr marL="12700">
              <a:lnSpc>
                <a:spcPts val="1130"/>
              </a:lnSpc>
              <a:spcBef>
                <a:spcPts val="135"/>
              </a:spcBef>
            </a:pPr>
            <a:r>
              <a:rPr sz="950" spc="-25" dirty="0">
                <a:solidFill>
                  <a:srgbClr val="FF0000"/>
                </a:solidFill>
                <a:latin typeface="SimSun"/>
                <a:cs typeface="SimSun"/>
              </a:rPr>
              <a:t>改进</a:t>
            </a:r>
            <a:endParaRPr sz="950">
              <a:latin typeface="SimSun"/>
              <a:cs typeface="SimSun"/>
            </a:endParaRPr>
          </a:p>
          <a:p>
            <a:pPr marL="12700">
              <a:lnSpc>
                <a:spcPts val="1130"/>
              </a:lnSpc>
            </a:pPr>
            <a:r>
              <a:rPr sz="950" dirty="0">
                <a:solidFill>
                  <a:srgbClr val="FF0000"/>
                </a:solidFill>
                <a:latin typeface="Times New Roman"/>
                <a:cs typeface="Times New Roman"/>
              </a:rPr>
              <a:t>Cải</a:t>
            </a:r>
            <a:r>
              <a:rPr sz="950" spc="25" dirty="0">
                <a:solidFill>
                  <a:srgbClr val="FF0000"/>
                </a:solidFill>
                <a:latin typeface="Times New Roman"/>
                <a:cs typeface="Times New Roman"/>
              </a:rPr>
              <a:t> </a:t>
            </a:r>
            <a:r>
              <a:rPr sz="950" spc="-20" dirty="0">
                <a:solidFill>
                  <a:srgbClr val="FF0000"/>
                </a:solidFill>
                <a:latin typeface="Times New Roman"/>
                <a:cs typeface="Times New Roman"/>
              </a:rPr>
              <a:t>tiến</a:t>
            </a:r>
            <a:endParaRPr sz="950">
              <a:latin typeface="Times New Roman"/>
              <a:cs typeface="Times New Roman"/>
            </a:endParaRPr>
          </a:p>
        </p:txBody>
      </p:sp>
      <p:sp>
        <p:nvSpPr>
          <p:cNvPr id="20" name="object 20"/>
          <p:cNvSpPr txBox="1"/>
          <p:nvPr/>
        </p:nvSpPr>
        <p:spPr>
          <a:xfrm>
            <a:off x="3851912" y="3902707"/>
            <a:ext cx="608965" cy="317500"/>
          </a:xfrm>
          <a:prstGeom prst="rect">
            <a:avLst/>
          </a:prstGeom>
        </p:spPr>
        <p:txBody>
          <a:bodyPr vert="horz" wrap="square" lIns="0" tIns="17145" rIns="0" bIns="0" rtlCol="0">
            <a:spAutoFit/>
          </a:bodyPr>
          <a:lstStyle/>
          <a:p>
            <a:pPr marL="12700">
              <a:lnSpc>
                <a:spcPts val="1130"/>
              </a:lnSpc>
              <a:spcBef>
                <a:spcPts val="135"/>
              </a:spcBef>
            </a:pPr>
            <a:r>
              <a:rPr sz="950" dirty="0">
                <a:solidFill>
                  <a:srgbClr val="3232FF"/>
                </a:solidFill>
                <a:latin typeface="SimSun"/>
                <a:cs typeface="SimSun"/>
              </a:rPr>
              <a:t>阶段</a:t>
            </a:r>
            <a:r>
              <a:rPr sz="950" spc="-50" dirty="0">
                <a:solidFill>
                  <a:srgbClr val="3232FF"/>
                </a:solidFill>
                <a:latin typeface="SimSun"/>
                <a:cs typeface="SimSun"/>
              </a:rPr>
              <a:t>2</a:t>
            </a:r>
            <a:endParaRPr sz="950">
              <a:latin typeface="SimSun"/>
              <a:cs typeface="SimSun"/>
            </a:endParaRPr>
          </a:p>
          <a:p>
            <a:pPr marL="12700">
              <a:lnSpc>
                <a:spcPts val="1130"/>
              </a:lnSpc>
            </a:pPr>
            <a:r>
              <a:rPr sz="950" dirty="0">
                <a:solidFill>
                  <a:srgbClr val="3232FF"/>
                </a:solidFill>
                <a:latin typeface="Times New Roman"/>
                <a:cs typeface="Times New Roman"/>
              </a:rPr>
              <a:t>Giai</a:t>
            </a:r>
            <a:r>
              <a:rPr sz="950" spc="60" dirty="0">
                <a:solidFill>
                  <a:srgbClr val="3232FF"/>
                </a:solidFill>
                <a:latin typeface="Times New Roman"/>
                <a:cs typeface="Times New Roman"/>
              </a:rPr>
              <a:t> </a:t>
            </a:r>
            <a:r>
              <a:rPr sz="950" dirty="0">
                <a:solidFill>
                  <a:srgbClr val="3232FF"/>
                </a:solidFill>
                <a:latin typeface="Times New Roman"/>
                <a:cs typeface="Times New Roman"/>
              </a:rPr>
              <a:t>đoạn</a:t>
            </a:r>
            <a:r>
              <a:rPr sz="950" spc="60" dirty="0">
                <a:solidFill>
                  <a:srgbClr val="3232FF"/>
                </a:solidFill>
                <a:latin typeface="Times New Roman"/>
                <a:cs typeface="Times New Roman"/>
              </a:rPr>
              <a:t> </a:t>
            </a:r>
            <a:r>
              <a:rPr sz="950" spc="-50" dirty="0">
                <a:solidFill>
                  <a:srgbClr val="3232FF"/>
                </a:solidFill>
                <a:latin typeface="Times New Roman"/>
                <a:cs typeface="Times New Roman"/>
              </a:rPr>
              <a:t>2</a:t>
            </a:r>
            <a:endParaRPr sz="950">
              <a:latin typeface="Times New Roman"/>
              <a:cs typeface="Times New Roman"/>
            </a:endParaRPr>
          </a:p>
        </p:txBody>
      </p:sp>
      <p:sp>
        <p:nvSpPr>
          <p:cNvPr id="21" name="object 21"/>
          <p:cNvSpPr txBox="1"/>
          <p:nvPr/>
        </p:nvSpPr>
        <p:spPr>
          <a:xfrm>
            <a:off x="3777236" y="4312413"/>
            <a:ext cx="501015" cy="317500"/>
          </a:xfrm>
          <a:prstGeom prst="rect">
            <a:avLst/>
          </a:prstGeom>
        </p:spPr>
        <p:txBody>
          <a:bodyPr vert="horz" wrap="square" lIns="0" tIns="17145" rIns="0" bIns="0" rtlCol="0">
            <a:spAutoFit/>
          </a:bodyPr>
          <a:lstStyle/>
          <a:p>
            <a:pPr marL="12700">
              <a:lnSpc>
                <a:spcPts val="1130"/>
              </a:lnSpc>
              <a:spcBef>
                <a:spcPts val="135"/>
              </a:spcBef>
            </a:pPr>
            <a:r>
              <a:rPr sz="950" spc="-25" dirty="0">
                <a:solidFill>
                  <a:srgbClr val="3232FF"/>
                </a:solidFill>
                <a:latin typeface="SimSun"/>
                <a:cs typeface="SimSun"/>
              </a:rPr>
              <a:t>验证</a:t>
            </a:r>
            <a:endParaRPr sz="950">
              <a:latin typeface="SimSun"/>
              <a:cs typeface="SimSun"/>
            </a:endParaRPr>
          </a:p>
          <a:p>
            <a:pPr marL="12700">
              <a:lnSpc>
                <a:spcPts val="1130"/>
              </a:lnSpc>
            </a:pPr>
            <a:r>
              <a:rPr sz="950" dirty="0">
                <a:solidFill>
                  <a:srgbClr val="3232FF"/>
                </a:solidFill>
                <a:latin typeface="Times New Roman"/>
                <a:cs typeface="Times New Roman"/>
              </a:rPr>
              <a:t>Xác</a:t>
            </a:r>
            <a:r>
              <a:rPr sz="950" spc="50" dirty="0">
                <a:solidFill>
                  <a:srgbClr val="3232FF"/>
                </a:solidFill>
                <a:latin typeface="Times New Roman"/>
                <a:cs typeface="Times New Roman"/>
              </a:rPr>
              <a:t> </a:t>
            </a:r>
            <a:r>
              <a:rPr sz="950" spc="-20" dirty="0">
                <a:solidFill>
                  <a:srgbClr val="3232FF"/>
                </a:solidFill>
                <a:latin typeface="Times New Roman"/>
                <a:cs typeface="Times New Roman"/>
              </a:rPr>
              <a:t>nhận</a:t>
            </a:r>
            <a:endParaRPr sz="950">
              <a:latin typeface="Times New Roman"/>
              <a:cs typeface="Times New Roman"/>
            </a:endParaRPr>
          </a:p>
        </p:txBody>
      </p:sp>
      <p:sp>
        <p:nvSpPr>
          <p:cNvPr id="22" name="object 22"/>
          <p:cNvSpPr txBox="1"/>
          <p:nvPr/>
        </p:nvSpPr>
        <p:spPr>
          <a:xfrm>
            <a:off x="1935595" y="4326761"/>
            <a:ext cx="501015" cy="317500"/>
          </a:xfrm>
          <a:prstGeom prst="rect">
            <a:avLst/>
          </a:prstGeom>
        </p:spPr>
        <p:txBody>
          <a:bodyPr vert="horz" wrap="square" lIns="0" tIns="17145" rIns="0" bIns="0" rtlCol="0">
            <a:spAutoFit/>
          </a:bodyPr>
          <a:lstStyle/>
          <a:p>
            <a:pPr marL="12700">
              <a:lnSpc>
                <a:spcPts val="1130"/>
              </a:lnSpc>
              <a:spcBef>
                <a:spcPts val="135"/>
              </a:spcBef>
            </a:pPr>
            <a:r>
              <a:rPr sz="950" spc="-25" dirty="0">
                <a:solidFill>
                  <a:srgbClr val="3232FF"/>
                </a:solidFill>
                <a:latin typeface="SimSun"/>
                <a:cs typeface="SimSun"/>
              </a:rPr>
              <a:t>验证</a:t>
            </a:r>
            <a:endParaRPr sz="950">
              <a:latin typeface="SimSun"/>
              <a:cs typeface="SimSun"/>
            </a:endParaRPr>
          </a:p>
          <a:p>
            <a:pPr marL="12700">
              <a:lnSpc>
                <a:spcPts val="1130"/>
              </a:lnSpc>
            </a:pPr>
            <a:r>
              <a:rPr sz="950" dirty="0">
                <a:solidFill>
                  <a:srgbClr val="3232FF"/>
                </a:solidFill>
                <a:latin typeface="Times New Roman"/>
                <a:cs typeface="Times New Roman"/>
              </a:rPr>
              <a:t>Xác</a:t>
            </a:r>
            <a:r>
              <a:rPr sz="950" spc="50" dirty="0">
                <a:solidFill>
                  <a:srgbClr val="3232FF"/>
                </a:solidFill>
                <a:latin typeface="Times New Roman"/>
                <a:cs typeface="Times New Roman"/>
              </a:rPr>
              <a:t> </a:t>
            </a:r>
            <a:r>
              <a:rPr sz="950" spc="-20" dirty="0">
                <a:solidFill>
                  <a:srgbClr val="3232FF"/>
                </a:solidFill>
                <a:latin typeface="Times New Roman"/>
                <a:cs typeface="Times New Roman"/>
              </a:rPr>
              <a:t>nhận</a:t>
            </a:r>
            <a:endParaRPr sz="950">
              <a:latin typeface="Times New Roman"/>
              <a:cs typeface="Times New Roman"/>
            </a:endParaRPr>
          </a:p>
        </p:txBody>
      </p:sp>
      <p:sp>
        <p:nvSpPr>
          <p:cNvPr id="23" name="object 23"/>
          <p:cNvSpPr txBox="1"/>
          <p:nvPr/>
        </p:nvSpPr>
        <p:spPr>
          <a:xfrm>
            <a:off x="3754885" y="4937580"/>
            <a:ext cx="501015" cy="318135"/>
          </a:xfrm>
          <a:prstGeom prst="rect">
            <a:avLst/>
          </a:prstGeom>
        </p:spPr>
        <p:txBody>
          <a:bodyPr vert="horz" wrap="square" lIns="0" tIns="17145" rIns="0" bIns="0" rtlCol="0">
            <a:spAutoFit/>
          </a:bodyPr>
          <a:lstStyle/>
          <a:p>
            <a:pPr marL="12700">
              <a:lnSpc>
                <a:spcPts val="1130"/>
              </a:lnSpc>
              <a:spcBef>
                <a:spcPts val="135"/>
              </a:spcBef>
            </a:pPr>
            <a:r>
              <a:rPr sz="950" spc="-25" dirty="0">
                <a:solidFill>
                  <a:srgbClr val="3232FF"/>
                </a:solidFill>
                <a:latin typeface="SimSun"/>
                <a:cs typeface="SimSun"/>
              </a:rPr>
              <a:t>确认</a:t>
            </a:r>
            <a:endParaRPr sz="950">
              <a:latin typeface="SimSun"/>
              <a:cs typeface="SimSun"/>
            </a:endParaRPr>
          </a:p>
          <a:p>
            <a:pPr marL="12700">
              <a:lnSpc>
                <a:spcPts val="1130"/>
              </a:lnSpc>
            </a:pPr>
            <a:r>
              <a:rPr sz="950" dirty="0">
                <a:solidFill>
                  <a:srgbClr val="3232FF"/>
                </a:solidFill>
                <a:latin typeface="Times New Roman"/>
                <a:cs typeface="Times New Roman"/>
              </a:rPr>
              <a:t>Xác</a:t>
            </a:r>
            <a:r>
              <a:rPr sz="950" spc="50" dirty="0">
                <a:solidFill>
                  <a:srgbClr val="3232FF"/>
                </a:solidFill>
                <a:latin typeface="Times New Roman"/>
                <a:cs typeface="Times New Roman"/>
              </a:rPr>
              <a:t> </a:t>
            </a:r>
            <a:r>
              <a:rPr sz="950" spc="-20" dirty="0">
                <a:solidFill>
                  <a:srgbClr val="3232FF"/>
                </a:solidFill>
                <a:latin typeface="Times New Roman"/>
                <a:cs typeface="Times New Roman"/>
              </a:rPr>
              <a:t>nhận</a:t>
            </a:r>
            <a:endParaRPr sz="950">
              <a:latin typeface="Times New Roman"/>
              <a:cs typeface="Times New Roman"/>
            </a:endParaRPr>
          </a:p>
        </p:txBody>
      </p:sp>
      <p:sp>
        <p:nvSpPr>
          <p:cNvPr id="24" name="object 24"/>
          <p:cNvSpPr txBox="1"/>
          <p:nvPr/>
        </p:nvSpPr>
        <p:spPr>
          <a:xfrm>
            <a:off x="5120390" y="4966460"/>
            <a:ext cx="1878330" cy="317500"/>
          </a:xfrm>
          <a:prstGeom prst="rect">
            <a:avLst/>
          </a:prstGeom>
        </p:spPr>
        <p:txBody>
          <a:bodyPr vert="horz" wrap="square" lIns="0" tIns="17145" rIns="0" bIns="0" rtlCol="0">
            <a:spAutoFit/>
          </a:bodyPr>
          <a:lstStyle/>
          <a:p>
            <a:pPr marL="12700">
              <a:lnSpc>
                <a:spcPts val="1130"/>
              </a:lnSpc>
              <a:spcBef>
                <a:spcPts val="135"/>
              </a:spcBef>
            </a:pPr>
            <a:r>
              <a:rPr sz="950" spc="-10" dirty="0">
                <a:solidFill>
                  <a:srgbClr val="006FC0"/>
                </a:solidFill>
                <a:latin typeface="SimSun"/>
                <a:cs typeface="SimSun"/>
              </a:rPr>
              <a:t>临床评估/临床调查</a:t>
            </a:r>
            <a:endParaRPr sz="950">
              <a:latin typeface="SimSun"/>
              <a:cs typeface="SimSun"/>
            </a:endParaRPr>
          </a:p>
          <a:p>
            <a:pPr marL="12700">
              <a:lnSpc>
                <a:spcPts val="1130"/>
              </a:lnSpc>
            </a:pPr>
            <a:r>
              <a:rPr sz="950" dirty="0">
                <a:solidFill>
                  <a:srgbClr val="006FC0"/>
                </a:solidFill>
                <a:latin typeface="Times New Roman"/>
                <a:cs typeface="Times New Roman"/>
              </a:rPr>
              <a:t>Đánh</a:t>
            </a:r>
            <a:r>
              <a:rPr sz="950" spc="55" dirty="0">
                <a:solidFill>
                  <a:srgbClr val="006FC0"/>
                </a:solidFill>
                <a:latin typeface="Times New Roman"/>
                <a:cs typeface="Times New Roman"/>
              </a:rPr>
              <a:t> </a:t>
            </a:r>
            <a:r>
              <a:rPr sz="950" dirty="0">
                <a:solidFill>
                  <a:srgbClr val="006FC0"/>
                </a:solidFill>
                <a:latin typeface="Times New Roman"/>
                <a:cs typeface="Times New Roman"/>
              </a:rPr>
              <a:t>giá</a:t>
            </a:r>
            <a:r>
              <a:rPr sz="950" spc="65" dirty="0">
                <a:solidFill>
                  <a:srgbClr val="006FC0"/>
                </a:solidFill>
                <a:latin typeface="Times New Roman"/>
                <a:cs typeface="Times New Roman"/>
              </a:rPr>
              <a:t> </a:t>
            </a:r>
            <a:r>
              <a:rPr sz="950" dirty="0">
                <a:solidFill>
                  <a:srgbClr val="006FC0"/>
                </a:solidFill>
                <a:latin typeface="Times New Roman"/>
                <a:cs typeface="Times New Roman"/>
              </a:rPr>
              <a:t>lâm</a:t>
            </a:r>
            <a:r>
              <a:rPr sz="950" spc="45" dirty="0">
                <a:solidFill>
                  <a:srgbClr val="006FC0"/>
                </a:solidFill>
                <a:latin typeface="Times New Roman"/>
                <a:cs typeface="Times New Roman"/>
              </a:rPr>
              <a:t> </a:t>
            </a:r>
            <a:r>
              <a:rPr sz="950" dirty="0">
                <a:solidFill>
                  <a:srgbClr val="006FC0"/>
                </a:solidFill>
                <a:latin typeface="Times New Roman"/>
                <a:cs typeface="Times New Roman"/>
              </a:rPr>
              <a:t>sàng/Điều</a:t>
            </a:r>
            <a:r>
              <a:rPr sz="950" spc="65" dirty="0">
                <a:solidFill>
                  <a:srgbClr val="006FC0"/>
                </a:solidFill>
                <a:latin typeface="Times New Roman"/>
                <a:cs typeface="Times New Roman"/>
              </a:rPr>
              <a:t> </a:t>
            </a:r>
            <a:r>
              <a:rPr sz="950" dirty="0">
                <a:solidFill>
                  <a:srgbClr val="006FC0"/>
                </a:solidFill>
                <a:latin typeface="Times New Roman"/>
                <a:cs typeface="Times New Roman"/>
              </a:rPr>
              <a:t>tra</a:t>
            </a:r>
            <a:r>
              <a:rPr sz="950" spc="50" dirty="0">
                <a:solidFill>
                  <a:srgbClr val="006FC0"/>
                </a:solidFill>
                <a:latin typeface="Times New Roman"/>
                <a:cs typeface="Times New Roman"/>
              </a:rPr>
              <a:t> </a:t>
            </a:r>
            <a:r>
              <a:rPr sz="950" dirty="0">
                <a:solidFill>
                  <a:srgbClr val="006FC0"/>
                </a:solidFill>
                <a:latin typeface="Times New Roman"/>
                <a:cs typeface="Times New Roman"/>
              </a:rPr>
              <a:t>lâm</a:t>
            </a:r>
            <a:r>
              <a:rPr sz="950" spc="60" dirty="0">
                <a:solidFill>
                  <a:srgbClr val="006FC0"/>
                </a:solidFill>
                <a:latin typeface="Times New Roman"/>
                <a:cs typeface="Times New Roman"/>
              </a:rPr>
              <a:t> </a:t>
            </a:r>
            <a:r>
              <a:rPr sz="950" spc="-20" dirty="0">
                <a:solidFill>
                  <a:srgbClr val="006FC0"/>
                </a:solidFill>
                <a:latin typeface="Times New Roman"/>
                <a:cs typeface="Times New Roman"/>
              </a:rPr>
              <a:t>sàng</a:t>
            </a:r>
            <a:endParaRPr sz="950">
              <a:latin typeface="Times New Roman"/>
              <a:cs typeface="Times New Roman"/>
            </a:endParaRPr>
          </a:p>
        </p:txBody>
      </p:sp>
      <p:sp>
        <p:nvSpPr>
          <p:cNvPr id="25" name="object 25"/>
          <p:cNvSpPr txBox="1"/>
          <p:nvPr/>
        </p:nvSpPr>
        <p:spPr>
          <a:xfrm>
            <a:off x="3923167" y="5474619"/>
            <a:ext cx="656590" cy="317500"/>
          </a:xfrm>
          <a:prstGeom prst="rect">
            <a:avLst/>
          </a:prstGeom>
        </p:spPr>
        <p:txBody>
          <a:bodyPr vert="horz" wrap="square" lIns="0" tIns="17145" rIns="0" bIns="0" rtlCol="0">
            <a:spAutoFit/>
          </a:bodyPr>
          <a:lstStyle/>
          <a:p>
            <a:pPr marL="12700">
              <a:lnSpc>
                <a:spcPts val="1130"/>
              </a:lnSpc>
              <a:spcBef>
                <a:spcPts val="135"/>
              </a:spcBef>
            </a:pPr>
            <a:r>
              <a:rPr sz="950" spc="-25" dirty="0">
                <a:solidFill>
                  <a:srgbClr val="006FC0"/>
                </a:solidFill>
                <a:latin typeface="SimSun"/>
                <a:cs typeface="SimSun"/>
              </a:rPr>
              <a:t>转化</a:t>
            </a:r>
            <a:endParaRPr sz="950">
              <a:latin typeface="SimSun"/>
              <a:cs typeface="SimSun"/>
            </a:endParaRPr>
          </a:p>
          <a:p>
            <a:pPr marL="12700">
              <a:lnSpc>
                <a:spcPts val="1130"/>
              </a:lnSpc>
            </a:pPr>
            <a:r>
              <a:rPr sz="950" dirty="0">
                <a:solidFill>
                  <a:srgbClr val="006FC0"/>
                </a:solidFill>
                <a:latin typeface="Times New Roman"/>
                <a:cs typeface="Times New Roman"/>
              </a:rPr>
              <a:t>Chuyển</a:t>
            </a:r>
            <a:r>
              <a:rPr sz="950" spc="55" dirty="0">
                <a:solidFill>
                  <a:srgbClr val="006FC0"/>
                </a:solidFill>
                <a:latin typeface="Times New Roman"/>
                <a:cs typeface="Times New Roman"/>
              </a:rPr>
              <a:t> </a:t>
            </a:r>
            <a:r>
              <a:rPr sz="950" spc="-20" dirty="0">
                <a:solidFill>
                  <a:srgbClr val="006FC0"/>
                </a:solidFill>
                <a:latin typeface="Times New Roman"/>
                <a:cs typeface="Times New Roman"/>
              </a:rPr>
              <a:t>giao</a:t>
            </a:r>
            <a:endParaRPr sz="950">
              <a:latin typeface="Times New Roman"/>
              <a:cs typeface="Times New Roman"/>
            </a:endParaRPr>
          </a:p>
        </p:txBody>
      </p:sp>
      <p:sp>
        <p:nvSpPr>
          <p:cNvPr id="26" name="object 26"/>
          <p:cNvSpPr txBox="1"/>
          <p:nvPr/>
        </p:nvSpPr>
        <p:spPr>
          <a:xfrm>
            <a:off x="3535809" y="5906515"/>
            <a:ext cx="1026794" cy="317500"/>
          </a:xfrm>
          <a:prstGeom prst="rect">
            <a:avLst/>
          </a:prstGeom>
        </p:spPr>
        <p:txBody>
          <a:bodyPr vert="horz" wrap="square" lIns="0" tIns="17145" rIns="0" bIns="0" rtlCol="0">
            <a:spAutoFit/>
          </a:bodyPr>
          <a:lstStyle/>
          <a:p>
            <a:pPr marL="12700">
              <a:lnSpc>
                <a:spcPts val="1130"/>
              </a:lnSpc>
              <a:spcBef>
                <a:spcPts val="135"/>
              </a:spcBef>
            </a:pPr>
            <a:r>
              <a:rPr sz="950" spc="-15" dirty="0">
                <a:solidFill>
                  <a:srgbClr val="3232FF"/>
                </a:solidFill>
                <a:latin typeface="SimSun"/>
                <a:cs typeface="SimSun"/>
              </a:rPr>
              <a:t>产品发布</a:t>
            </a:r>
            <a:endParaRPr sz="950">
              <a:latin typeface="SimSun"/>
              <a:cs typeface="SimSun"/>
            </a:endParaRPr>
          </a:p>
          <a:p>
            <a:pPr marL="12700">
              <a:lnSpc>
                <a:spcPts val="1130"/>
              </a:lnSpc>
            </a:pPr>
            <a:r>
              <a:rPr sz="950" dirty="0">
                <a:solidFill>
                  <a:srgbClr val="3232FF"/>
                </a:solidFill>
                <a:latin typeface="Times New Roman"/>
                <a:cs typeface="Times New Roman"/>
              </a:rPr>
              <a:t>Phát</a:t>
            </a:r>
            <a:r>
              <a:rPr sz="950" spc="55" dirty="0">
                <a:solidFill>
                  <a:srgbClr val="3232FF"/>
                </a:solidFill>
                <a:latin typeface="Times New Roman"/>
                <a:cs typeface="Times New Roman"/>
              </a:rPr>
              <a:t> </a:t>
            </a:r>
            <a:r>
              <a:rPr sz="950" dirty="0">
                <a:solidFill>
                  <a:srgbClr val="3232FF"/>
                </a:solidFill>
                <a:latin typeface="Times New Roman"/>
                <a:cs typeface="Times New Roman"/>
              </a:rPr>
              <a:t>hành</a:t>
            </a:r>
            <a:r>
              <a:rPr sz="950" spc="45" dirty="0">
                <a:solidFill>
                  <a:srgbClr val="3232FF"/>
                </a:solidFill>
                <a:latin typeface="Times New Roman"/>
                <a:cs typeface="Times New Roman"/>
              </a:rPr>
              <a:t> </a:t>
            </a:r>
            <a:r>
              <a:rPr sz="950" dirty="0">
                <a:solidFill>
                  <a:srgbClr val="3232FF"/>
                </a:solidFill>
                <a:latin typeface="Times New Roman"/>
                <a:cs typeface="Times New Roman"/>
              </a:rPr>
              <a:t>sản</a:t>
            </a:r>
            <a:r>
              <a:rPr sz="950" spc="40" dirty="0">
                <a:solidFill>
                  <a:srgbClr val="3232FF"/>
                </a:solidFill>
                <a:latin typeface="Times New Roman"/>
                <a:cs typeface="Times New Roman"/>
              </a:rPr>
              <a:t> </a:t>
            </a:r>
            <a:r>
              <a:rPr sz="950" spc="-20" dirty="0">
                <a:solidFill>
                  <a:srgbClr val="3232FF"/>
                </a:solidFill>
                <a:latin typeface="Times New Roman"/>
                <a:cs typeface="Times New Roman"/>
              </a:rPr>
              <a:t>phẩm</a:t>
            </a:r>
            <a:endParaRPr sz="950">
              <a:latin typeface="Times New Roman"/>
              <a:cs typeface="Times New Roman"/>
            </a:endParaRPr>
          </a:p>
        </p:txBody>
      </p:sp>
      <p:sp>
        <p:nvSpPr>
          <p:cNvPr id="27" name="object 27"/>
          <p:cNvSpPr txBox="1"/>
          <p:nvPr/>
        </p:nvSpPr>
        <p:spPr>
          <a:xfrm>
            <a:off x="458823" y="6362501"/>
            <a:ext cx="236220" cy="175895"/>
          </a:xfrm>
          <a:prstGeom prst="rect">
            <a:avLst/>
          </a:prstGeom>
        </p:spPr>
        <p:txBody>
          <a:bodyPr vert="horz" wrap="square" lIns="0" tIns="17145" rIns="0" bIns="0" rtlCol="0">
            <a:spAutoFit/>
          </a:bodyPr>
          <a:lstStyle/>
          <a:p>
            <a:pPr marL="12700">
              <a:lnSpc>
                <a:spcPct val="100000"/>
              </a:lnSpc>
              <a:spcBef>
                <a:spcPts val="135"/>
              </a:spcBef>
            </a:pPr>
            <a:r>
              <a:rPr sz="950" spc="-25" dirty="0">
                <a:latin typeface="Arial"/>
                <a:cs typeface="Arial"/>
              </a:rPr>
              <a:t>113</a:t>
            </a:r>
            <a:endParaRPr sz="950">
              <a:latin typeface="Arial"/>
              <a:cs typeface="Arial"/>
            </a:endParaRPr>
          </a:p>
        </p:txBody>
      </p:sp>
      <p:sp>
        <p:nvSpPr>
          <p:cNvPr id="28" name="object 28"/>
          <p:cNvSpPr txBox="1"/>
          <p:nvPr/>
        </p:nvSpPr>
        <p:spPr>
          <a:xfrm>
            <a:off x="5103117" y="5900109"/>
            <a:ext cx="1177925" cy="317500"/>
          </a:xfrm>
          <a:prstGeom prst="rect">
            <a:avLst/>
          </a:prstGeom>
        </p:spPr>
        <p:txBody>
          <a:bodyPr vert="horz" wrap="square" lIns="0" tIns="17145" rIns="0" bIns="0" rtlCol="0">
            <a:spAutoFit/>
          </a:bodyPr>
          <a:lstStyle/>
          <a:p>
            <a:pPr marL="12700">
              <a:lnSpc>
                <a:spcPts val="1130"/>
              </a:lnSpc>
              <a:spcBef>
                <a:spcPts val="135"/>
              </a:spcBef>
            </a:pPr>
            <a:r>
              <a:rPr sz="950" spc="-10" dirty="0">
                <a:solidFill>
                  <a:srgbClr val="006FC0"/>
                </a:solidFill>
                <a:latin typeface="SimSun"/>
                <a:cs typeface="SimSun"/>
              </a:rPr>
              <a:t>设计历史文档</a:t>
            </a:r>
            <a:endParaRPr sz="950">
              <a:latin typeface="SimSun"/>
              <a:cs typeface="SimSun"/>
            </a:endParaRPr>
          </a:p>
          <a:p>
            <a:pPr marL="12700">
              <a:lnSpc>
                <a:spcPts val="1130"/>
              </a:lnSpc>
            </a:pPr>
            <a:r>
              <a:rPr sz="950" dirty="0">
                <a:solidFill>
                  <a:srgbClr val="006FC0"/>
                </a:solidFill>
                <a:latin typeface="Times New Roman"/>
                <a:cs typeface="Times New Roman"/>
              </a:rPr>
              <a:t>Tài</a:t>
            </a:r>
            <a:r>
              <a:rPr sz="950" spc="50" dirty="0">
                <a:solidFill>
                  <a:srgbClr val="006FC0"/>
                </a:solidFill>
                <a:latin typeface="Times New Roman"/>
                <a:cs typeface="Times New Roman"/>
              </a:rPr>
              <a:t> </a:t>
            </a:r>
            <a:r>
              <a:rPr sz="950" dirty="0">
                <a:solidFill>
                  <a:srgbClr val="006FC0"/>
                </a:solidFill>
                <a:latin typeface="Times New Roman"/>
                <a:cs typeface="Times New Roman"/>
              </a:rPr>
              <a:t>liệu</a:t>
            </a:r>
            <a:r>
              <a:rPr sz="950" spc="45" dirty="0">
                <a:solidFill>
                  <a:srgbClr val="006FC0"/>
                </a:solidFill>
                <a:latin typeface="Times New Roman"/>
                <a:cs typeface="Times New Roman"/>
              </a:rPr>
              <a:t> </a:t>
            </a:r>
            <a:r>
              <a:rPr sz="950" dirty="0">
                <a:solidFill>
                  <a:srgbClr val="006FC0"/>
                </a:solidFill>
                <a:latin typeface="Times New Roman"/>
                <a:cs typeface="Times New Roman"/>
              </a:rPr>
              <a:t>lịch</a:t>
            </a:r>
            <a:r>
              <a:rPr sz="950" spc="45" dirty="0">
                <a:solidFill>
                  <a:srgbClr val="006FC0"/>
                </a:solidFill>
                <a:latin typeface="Times New Roman"/>
                <a:cs typeface="Times New Roman"/>
              </a:rPr>
              <a:t> </a:t>
            </a:r>
            <a:r>
              <a:rPr sz="950" dirty="0">
                <a:solidFill>
                  <a:srgbClr val="006FC0"/>
                </a:solidFill>
                <a:latin typeface="Times New Roman"/>
                <a:cs typeface="Times New Roman"/>
              </a:rPr>
              <a:t>sử</a:t>
            </a:r>
            <a:r>
              <a:rPr sz="950" spc="30" dirty="0">
                <a:solidFill>
                  <a:srgbClr val="006FC0"/>
                </a:solidFill>
                <a:latin typeface="Times New Roman"/>
                <a:cs typeface="Times New Roman"/>
              </a:rPr>
              <a:t> </a:t>
            </a:r>
            <a:r>
              <a:rPr sz="950" dirty="0">
                <a:solidFill>
                  <a:srgbClr val="006FC0"/>
                </a:solidFill>
                <a:latin typeface="Times New Roman"/>
                <a:cs typeface="Times New Roman"/>
              </a:rPr>
              <a:t>thiết</a:t>
            </a:r>
            <a:r>
              <a:rPr sz="950" spc="35" dirty="0">
                <a:solidFill>
                  <a:srgbClr val="006FC0"/>
                </a:solidFill>
                <a:latin typeface="Times New Roman"/>
                <a:cs typeface="Times New Roman"/>
              </a:rPr>
              <a:t> </a:t>
            </a:r>
            <a:r>
              <a:rPr sz="950" spc="-25" dirty="0">
                <a:solidFill>
                  <a:srgbClr val="006FC0"/>
                </a:solidFill>
                <a:latin typeface="Times New Roman"/>
                <a:cs typeface="Times New Roman"/>
              </a:rPr>
              <a:t>kế</a:t>
            </a:r>
            <a:endParaRPr sz="950">
              <a:latin typeface="Times New Roman"/>
              <a:cs typeface="Times New Roman"/>
            </a:endParaRPr>
          </a:p>
        </p:txBody>
      </p:sp>
      <p:pic>
        <p:nvPicPr>
          <p:cNvPr id="29" name="object 29"/>
          <p:cNvPicPr/>
          <p:nvPr/>
        </p:nvPicPr>
        <p:blipFill>
          <a:blip r:embed="rId3" cstate="print"/>
          <a:stretch>
            <a:fillRect/>
          </a:stretch>
        </p:blipFill>
        <p:spPr>
          <a:xfrm>
            <a:off x="7072365" y="6286503"/>
            <a:ext cx="1571502" cy="526871"/>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751" y="0"/>
            <a:ext cx="9122248" cy="6857998"/>
          </a:xfrm>
          <a:prstGeom prst="rect">
            <a:avLst/>
          </a:prstGeom>
        </p:spPr>
      </p:pic>
      <p:sp>
        <p:nvSpPr>
          <p:cNvPr id="3" name="object 3"/>
          <p:cNvSpPr txBox="1">
            <a:spLocks noGrp="1"/>
          </p:cNvSpPr>
          <p:nvPr>
            <p:ph type="title"/>
          </p:nvPr>
        </p:nvSpPr>
        <p:spPr>
          <a:xfrm>
            <a:off x="2399539" y="327781"/>
            <a:ext cx="33407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7.3.10</a:t>
            </a:r>
            <a:r>
              <a:rPr sz="1800" spc="450" dirty="0">
                <a:solidFill>
                  <a:srgbClr val="000000"/>
                </a:solidFill>
                <a:latin typeface="Times New Roman"/>
                <a:cs typeface="Times New Roman"/>
              </a:rPr>
              <a:t> </a:t>
            </a:r>
            <a:r>
              <a:rPr sz="1800" dirty="0">
                <a:solidFill>
                  <a:srgbClr val="000000"/>
                </a:solidFill>
              </a:rPr>
              <a:t>设计与开发文件 </a:t>
            </a:r>
            <a:r>
              <a:rPr sz="1800" spc="-10" dirty="0">
                <a:solidFill>
                  <a:srgbClr val="000000"/>
                </a:solidFill>
              </a:rPr>
              <a:t>(Files)</a:t>
            </a:r>
            <a:endParaRPr sz="1800">
              <a:latin typeface="Times New Roman"/>
              <a:cs typeface="Times New Roman"/>
            </a:endParaRPr>
          </a:p>
        </p:txBody>
      </p:sp>
      <p:sp>
        <p:nvSpPr>
          <p:cNvPr id="4" name="object 4"/>
          <p:cNvSpPr txBox="1"/>
          <p:nvPr/>
        </p:nvSpPr>
        <p:spPr>
          <a:xfrm>
            <a:off x="2399539" y="589909"/>
            <a:ext cx="420497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SimSun"/>
                <a:cs typeface="SimSun"/>
              </a:rPr>
              <a:t>7.3.10</a:t>
            </a:r>
            <a:r>
              <a:rPr sz="1800" spc="415" dirty="0">
                <a:latin typeface="Times New Roman"/>
                <a:cs typeface="Times New Roman"/>
              </a:rPr>
              <a:t> </a:t>
            </a:r>
            <a:r>
              <a:rPr sz="1800" dirty="0">
                <a:latin typeface="Times New Roman"/>
                <a:cs typeface="Times New Roman"/>
              </a:rPr>
              <a:t>Tài</a:t>
            </a:r>
            <a:r>
              <a:rPr sz="1800" spc="-35" dirty="0">
                <a:latin typeface="Times New Roman"/>
                <a:cs typeface="Times New Roman"/>
              </a:rPr>
              <a:t> </a:t>
            </a:r>
            <a:r>
              <a:rPr sz="1800" dirty="0">
                <a:latin typeface="Times New Roman"/>
                <a:cs typeface="Times New Roman"/>
              </a:rPr>
              <a:t>liệu</a:t>
            </a:r>
            <a:r>
              <a:rPr sz="1800" spc="-55" dirty="0">
                <a:latin typeface="Times New Roman"/>
                <a:cs typeface="Times New Roman"/>
              </a:rPr>
              <a:t> </a:t>
            </a:r>
            <a:r>
              <a:rPr sz="1800" dirty="0">
                <a:latin typeface="Times New Roman"/>
                <a:cs typeface="Times New Roman"/>
              </a:rPr>
              <a:t>Thiết</a:t>
            </a:r>
            <a:r>
              <a:rPr sz="1800" spc="-30" dirty="0">
                <a:latin typeface="Times New Roman"/>
                <a:cs typeface="Times New Roman"/>
              </a:rPr>
              <a:t> </a:t>
            </a:r>
            <a:r>
              <a:rPr sz="1800" dirty="0">
                <a:latin typeface="Times New Roman"/>
                <a:cs typeface="Times New Roman"/>
              </a:rPr>
              <a:t>kế</a:t>
            </a:r>
            <a:r>
              <a:rPr sz="1800" spc="-15" dirty="0">
                <a:latin typeface="Times New Roman"/>
                <a:cs typeface="Times New Roman"/>
              </a:rPr>
              <a:t> </a:t>
            </a:r>
            <a:r>
              <a:rPr sz="1800" dirty="0">
                <a:latin typeface="Times New Roman"/>
                <a:cs typeface="Times New Roman"/>
              </a:rPr>
              <a:t>và</a:t>
            </a:r>
            <a:r>
              <a:rPr sz="1800" spc="-15" dirty="0">
                <a:latin typeface="Times New Roman"/>
                <a:cs typeface="Times New Roman"/>
              </a:rPr>
              <a:t> </a:t>
            </a:r>
            <a:r>
              <a:rPr sz="1800" dirty="0">
                <a:latin typeface="Times New Roman"/>
                <a:cs typeface="Times New Roman"/>
              </a:rPr>
              <a:t>Phát</a:t>
            </a:r>
            <a:r>
              <a:rPr sz="1800" spc="-20" dirty="0">
                <a:latin typeface="Times New Roman"/>
                <a:cs typeface="Times New Roman"/>
              </a:rPr>
              <a:t> </a:t>
            </a:r>
            <a:r>
              <a:rPr sz="1800" dirty="0">
                <a:latin typeface="Times New Roman"/>
                <a:cs typeface="Times New Roman"/>
              </a:rPr>
              <a:t>triển</a:t>
            </a:r>
            <a:r>
              <a:rPr sz="1800" spc="-30" dirty="0">
                <a:latin typeface="Times New Roman"/>
                <a:cs typeface="Times New Roman"/>
              </a:rPr>
              <a:t> </a:t>
            </a:r>
            <a:r>
              <a:rPr sz="1800" spc="-10" dirty="0">
                <a:latin typeface="Times New Roman"/>
                <a:cs typeface="Times New Roman"/>
              </a:rPr>
              <a:t>(Files)</a:t>
            </a:r>
            <a:endParaRPr sz="1800">
              <a:latin typeface="Times New Roman"/>
              <a:cs typeface="Times New Roman"/>
            </a:endParaRPr>
          </a:p>
        </p:txBody>
      </p:sp>
      <p:sp>
        <p:nvSpPr>
          <p:cNvPr id="5" name="object 5"/>
          <p:cNvSpPr txBox="1"/>
          <p:nvPr/>
        </p:nvSpPr>
        <p:spPr>
          <a:xfrm>
            <a:off x="1411606" y="1609720"/>
            <a:ext cx="5648325" cy="1998345"/>
          </a:xfrm>
          <a:prstGeom prst="rect">
            <a:avLst/>
          </a:prstGeom>
        </p:spPr>
        <p:txBody>
          <a:bodyPr vert="horz" wrap="square" lIns="0" tIns="12065" rIns="0" bIns="0" rtlCol="0">
            <a:spAutoFit/>
          </a:bodyPr>
          <a:lstStyle/>
          <a:p>
            <a:pPr marL="12700">
              <a:lnSpc>
                <a:spcPts val="1864"/>
              </a:lnSpc>
              <a:spcBef>
                <a:spcPts val="95"/>
              </a:spcBef>
            </a:pPr>
            <a:r>
              <a:rPr sz="1600" spc="-30" dirty="0">
                <a:solidFill>
                  <a:srgbClr val="FF0000"/>
                </a:solidFill>
                <a:latin typeface="SimSun"/>
                <a:cs typeface="SimSun"/>
              </a:rPr>
              <a:t>为每一个器械或器械族建立设计开发文件</a:t>
            </a:r>
            <a:endParaRPr sz="1600">
              <a:latin typeface="SimSun"/>
              <a:cs typeface="SimSun"/>
            </a:endParaRPr>
          </a:p>
          <a:p>
            <a:pPr marL="12700">
              <a:lnSpc>
                <a:spcPts val="1864"/>
              </a:lnSpc>
            </a:pPr>
            <a:r>
              <a:rPr sz="1600" dirty="0">
                <a:solidFill>
                  <a:srgbClr val="FF0000"/>
                </a:solidFill>
                <a:latin typeface="Times New Roman"/>
                <a:cs typeface="Times New Roman"/>
              </a:rPr>
              <a:t>Lập</a:t>
            </a:r>
            <a:r>
              <a:rPr sz="1600" spc="-60" dirty="0">
                <a:solidFill>
                  <a:srgbClr val="FF0000"/>
                </a:solidFill>
                <a:latin typeface="Times New Roman"/>
                <a:cs typeface="Times New Roman"/>
              </a:rPr>
              <a:t> </a:t>
            </a:r>
            <a:r>
              <a:rPr sz="1600" dirty="0">
                <a:solidFill>
                  <a:srgbClr val="FF0000"/>
                </a:solidFill>
                <a:latin typeface="Times New Roman"/>
                <a:cs typeface="Times New Roman"/>
              </a:rPr>
              <a:t>Tài</a:t>
            </a:r>
            <a:r>
              <a:rPr sz="1600" spc="-20" dirty="0">
                <a:solidFill>
                  <a:srgbClr val="FF0000"/>
                </a:solidFill>
                <a:latin typeface="Times New Roman"/>
                <a:cs typeface="Times New Roman"/>
              </a:rPr>
              <a:t> </a:t>
            </a:r>
            <a:r>
              <a:rPr sz="1600" dirty="0">
                <a:solidFill>
                  <a:srgbClr val="FF0000"/>
                </a:solidFill>
                <a:latin typeface="Times New Roman"/>
                <a:cs typeface="Times New Roman"/>
              </a:rPr>
              <a:t>liệu</a:t>
            </a:r>
            <a:r>
              <a:rPr sz="1600" spc="-20" dirty="0">
                <a:solidFill>
                  <a:srgbClr val="FF0000"/>
                </a:solidFill>
                <a:latin typeface="Times New Roman"/>
                <a:cs typeface="Times New Roman"/>
              </a:rPr>
              <a:t> </a:t>
            </a:r>
            <a:r>
              <a:rPr sz="1600" dirty="0">
                <a:solidFill>
                  <a:srgbClr val="FF0000"/>
                </a:solidFill>
                <a:latin typeface="Times New Roman"/>
                <a:cs typeface="Times New Roman"/>
              </a:rPr>
              <a:t>thiết</a:t>
            </a:r>
            <a:r>
              <a:rPr sz="1600" spc="-20" dirty="0">
                <a:solidFill>
                  <a:srgbClr val="FF0000"/>
                </a:solidFill>
                <a:latin typeface="Times New Roman"/>
                <a:cs typeface="Times New Roman"/>
              </a:rPr>
              <a:t> </a:t>
            </a:r>
            <a:r>
              <a:rPr sz="1600" dirty="0">
                <a:solidFill>
                  <a:srgbClr val="FF0000"/>
                </a:solidFill>
                <a:latin typeface="Times New Roman"/>
                <a:cs typeface="Times New Roman"/>
              </a:rPr>
              <a:t>kế</a:t>
            </a:r>
            <a:r>
              <a:rPr sz="1600" spc="-35" dirty="0">
                <a:solidFill>
                  <a:srgbClr val="FF0000"/>
                </a:solidFill>
                <a:latin typeface="Times New Roman"/>
                <a:cs typeface="Times New Roman"/>
              </a:rPr>
              <a:t> </a:t>
            </a:r>
            <a:r>
              <a:rPr sz="1600" dirty="0">
                <a:solidFill>
                  <a:srgbClr val="FF0000"/>
                </a:solidFill>
                <a:latin typeface="Times New Roman"/>
                <a:cs typeface="Times New Roman"/>
              </a:rPr>
              <a:t>và</a:t>
            </a:r>
            <a:r>
              <a:rPr sz="1600" spc="-25" dirty="0">
                <a:solidFill>
                  <a:srgbClr val="FF0000"/>
                </a:solidFill>
                <a:latin typeface="Times New Roman"/>
                <a:cs typeface="Times New Roman"/>
              </a:rPr>
              <a:t> </a:t>
            </a:r>
            <a:r>
              <a:rPr sz="1600" dirty="0">
                <a:solidFill>
                  <a:srgbClr val="FF0000"/>
                </a:solidFill>
                <a:latin typeface="Times New Roman"/>
                <a:cs typeface="Times New Roman"/>
              </a:rPr>
              <a:t>phát</a:t>
            </a:r>
            <a:r>
              <a:rPr sz="1600" spc="-40" dirty="0">
                <a:solidFill>
                  <a:srgbClr val="FF0000"/>
                </a:solidFill>
                <a:latin typeface="Times New Roman"/>
                <a:cs typeface="Times New Roman"/>
              </a:rPr>
              <a:t> </a:t>
            </a:r>
            <a:r>
              <a:rPr sz="1600" dirty="0">
                <a:solidFill>
                  <a:srgbClr val="FF0000"/>
                </a:solidFill>
                <a:latin typeface="Times New Roman"/>
                <a:cs typeface="Times New Roman"/>
              </a:rPr>
              <a:t>triển</a:t>
            </a:r>
            <a:r>
              <a:rPr sz="1600" spc="-10" dirty="0">
                <a:solidFill>
                  <a:srgbClr val="FF0000"/>
                </a:solidFill>
                <a:latin typeface="Times New Roman"/>
                <a:cs typeface="Times New Roman"/>
              </a:rPr>
              <a:t> </a:t>
            </a:r>
            <a:r>
              <a:rPr sz="1600" dirty="0">
                <a:solidFill>
                  <a:srgbClr val="FF0000"/>
                </a:solidFill>
                <a:latin typeface="Times New Roman"/>
                <a:cs typeface="Times New Roman"/>
              </a:rPr>
              <a:t>cho</a:t>
            </a:r>
            <a:r>
              <a:rPr sz="1600" spc="-35" dirty="0">
                <a:solidFill>
                  <a:srgbClr val="FF0000"/>
                </a:solidFill>
                <a:latin typeface="Times New Roman"/>
                <a:cs typeface="Times New Roman"/>
              </a:rPr>
              <a:t> </a:t>
            </a:r>
            <a:r>
              <a:rPr sz="1600" dirty="0">
                <a:solidFill>
                  <a:srgbClr val="FF0000"/>
                </a:solidFill>
                <a:latin typeface="Times New Roman"/>
                <a:cs typeface="Times New Roman"/>
              </a:rPr>
              <a:t>mỗi</a:t>
            </a:r>
            <a:r>
              <a:rPr sz="1600" spc="10" dirty="0">
                <a:solidFill>
                  <a:srgbClr val="FF0000"/>
                </a:solidFill>
                <a:latin typeface="Times New Roman"/>
                <a:cs typeface="Times New Roman"/>
              </a:rPr>
              <a:t> </a:t>
            </a:r>
            <a:r>
              <a:rPr sz="1600" dirty="0">
                <a:solidFill>
                  <a:srgbClr val="FF0000"/>
                </a:solidFill>
                <a:latin typeface="Times New Roman"/>
                <a:cs typeface="Times New Roman"/>
              </a:rPr>
              <a:t>thiết</a:t>
            </a:r>
            <a:r>
              <a:rPr sz="1600" spc="-20" dirty="0">
                <a:solidFill>
                  <a:srgbClr val="FF0000"/>
                </a:solidFill>
                <a:latin typeface="Times New Roman"/>
                <a:cs typeface="Times New Roman"/>
              </a:rPr>
              <a:t> </a:t>
            </a:r>
            <a:r>
              <a:rPr sz="1600" dirty="0">
                <a:solidFill>
                  <a:srgbClr val="FF0000"/>
                </a:solidFill>
                <a:latin typeface="Times New Roman"/>
                <a:cs typeface="Times New Roman"/>
              </a:rPr>
              <a:t>bị</a:t>
            </a:r>
            <a:r>
              <a:rPr sz="1600" spc="-35" dirty="0">
                <a:solidFill>
                  <a:srgbClr val="FF0000"/>
                </a:solidFill>
                <a:latin typeface="Times New Roman"/>
                <a:cs typeface="Times New Roman"/>
              </a:rPr>
              <a:t> </a:t>
            </a:r>
            <a:r>
              <a:rPr sz="1600" dirty="0">
                <a:solidFill>
                  <a:srgbClr val="FF0000"/>
                </a:solidFill>
                <a:latin typeface="Times New Roman"/>
                <a:cs typeface="Times New Roman"/>
              </a:rPr>
              <a:t>hoặc</a:t>
            </a:r>
            <a:r>
              <a:rPr sz="1600" spc="-30" dirty="0">
                <a:solidFill>
                  <a:srgbClr val="FF0000"/>
                </a:solidFill>
                <a:latin typeface="Times New Roman"/>
                <a:cs typeface="Times New Roman"/>
              </a:rPr>
              <a:t> </a:t>
            </a:r>
            <a:r>
              <a:rPr sz="1600" dirty="0">
                <a:solidFill>
                  <a:srgbClr val="FF0000"/>
                </a:solidFill>
                <a:latin typeface="Times New Roman"/>
                <a:cs typeface="Times New Roman"/>
              </a:rPr>
              <a:t>nhóm</a:t>
            </a:r>
            <a:r>
              <a:rPr sz="1600" spc="-45" dirty="0">
                <a:solidFill>
                  <a:srgbClr val="FF0000"/>
                </a:solidFill>
                <a:latin typeface="Times New Roman"/>
                <a:cs typeface="Times New Roman"/>
              </a:rPr>
              <a:t> </a:t>
            </a:r>
            <a:r>
              <a:rPr sz="1600" dirty="0">
                <a:solidFill>
                  <a:srgbClr val="FF0000"/>
                </a:solidFill>
                <a:latin typeface="Times New Roman"/>
                <a:cs typeface="Times New Roman"/>
              </a:rPr>
              <a:t>thiết</a:t>
            </a:r>
            <a:r>
              <a:rPr sz="1600" spc="-15" dirty="0">
                <a:solidFill>
                  <a:srgbClr val="FF0000"/>
                </a:solidFill>
                <a:latin typeface="Times New Roman"/>
                <a:cs typeface="Times New Roman"/>
              </a:rPr>
              <a:t> </a:t>
            </a:r>
            <a:r>
              <a:rPr sz="1600" spc="-25" dirty="0">
                <a:solidFill>
                  <a:srgbClr val="FF0000"/>
                </a:solidFill>
                <a:latin typeface="Times New Roman"/>
                <a:cs typeface="Times New Roman"/>
              </a:rPr>
              <a:t>bị</a:t>
            </a:r>
            <a:endParaRPr sz="1600">
              <a:latin typeface="Times New Roman"/>
              <a:cs typeface="Times New Roman"/>
            </a:endParaRPr>
          </a:p>
          <a:p>
            <a:pPr marL="12700">
              <a:lnSpc>
                <a:spcPts val="1864"/>
              </a:lnSpc>
              <a:spcBef>
                <a:spcPts val="1155"/>
              </a:spcBef>
            </a:pPr>
            <a:r>
              <a:rPr sz="1600" spc="-30" dirty="0">
                <a:solidFill>
                  <a:srgbClr val="FF0000"/>
                </a:solidFill>
                <a:latin typeface="SimSun"/>
                <a:cs typeface="SimSun"/>
              </a:rPr>
              <a:t>文件应包括全部设计开发记录或其索引</a:t>
            </a:r>
            <a:endParaRPr sz="1600">
              <a:latin typeface="SimSun"/>
              <a:cs typeface="SimSun"/>
            </a:endParaRPr>
          </a:p>
          <a:p>
            <a:pPr marL="12700" marR="100965">
              <a:lnSpc>
                <a:spcPts val="1920"/>
              </a:lnSpc>
              <a:spcBef>
                <a:spcPts val="10"/>
              </a:spcBef>
            </a:pPr>
            <a:r>
              <a:rPr sz="1600" dirty="0">
                <a:solidFill>
                  <a:srgbClr val="FF0000"/>
                </a:solidFill>
                <a:latin typeface="Times New Roman"/>
                <a:cs typeface="Times New Roman"/>
              </a:rPr>
              <a:t>Tài</a:t>
            </a:r>
            <a:r>
              <a:rPr sz="1600" spc="-25" dirty="0">
                <a:solidFill>
                  <a:srgbClr val="FF0000"/>
                </a:solidFill>
                <a:latin typeface="Times New Roman"/>
                <a:cs typeface="Times New Roman"/>
              </a:rPr>
              <a:t> </a:t>
            </a:r>
            <a:r>
              <a:rPr sz="1600" dirty="0">
                <a:solidFill>
                  <a:srgbClr val="FF0000"/>
                </a:solidFill>
                <a:latin typeface="Times New Roman"/>
                <a:cs typeface="Times New Roman"/>
              </a:rPr>
              <a:t>liệu</a:t>
            </a:r>
            <a:r>
              <a:rPr sz="1600" spc="-5" dirty="0">
                <a:solidFill>
                  <a:srgbClr val="FF0000"/>
                </a:solidFill>
                <a:latin typeface="Times New Roman"/>
                <a:cs typeface="Times New Roman"/>
              </a:rPr>
              <a:t> </a:t>
            </a:r>
            <a:r>
              <a:rPr sz="1600" dirty="0">
                <a:solidFill>
                  <a:srgbClr val="FF0000"/>
                </a:solidFill>
                <a:latin typeface="Times New Roman"/>
                <a:cs typeface="Times New Roman"/>
              </a:rPr>
              <a:t>cần</a:t>
            </a:r>
            <a:r>
              <a:rPr sz="1600" spc="-10" dirty="0">
                <a:solidFill>
                  <a:srgbClr val="FF0000"/>
                </a:solidFill>
                <a:latin typeface="Times New Roman"/>
                <a:cs typeface="Times New Roman"/>
              </a:rPr>
              <a:t> </a:t>
            </a:r>
            <a:r>
              <a:rPr sz="1600" dirty="0">
                <a:solidFill>
                  <a:srgbClr val="FF0000"/>
                </a:solidFill>
                <a:latin typeface="Times New Roman"/>
                <a:cs typeface="Times New Roman"/>
              </a:rPr>
              <a:t>bao</a:t>
            </a:r>
            <a:r>
              <a:rPr sz="1600" spc="-25" dirty="0">
                <a:solidFill>
                  <a:srgbClr val="FF0000"/>
                </a:solidFill>
                <a:latin typeface="Times New Roman"/>
                <a:cs typeface="Times New Roman"/>
              </a:rPr>
              <a:t> </a:t>
            </a:r>
            <a:r>
              <a:rPr sz="1600" dirty="0">
                <a:solidFill>
                  <a:srgbClr val="FF0000"/>
                </a:solidFill>
                <a:latin typeface="Times New Roman"/>
                <a:cs typeface="Times New Roman"/>
              </a:rPr>
              <a:t>gồm</a:t>
            </a:r>
            <a:r>
              <a:rPr sz="1600" spc="-35" dirty="0">
                <a:solidFill>
                  <a:srgbClr val="FF0000"/>
                </a:solidFill>
                <a:latin typeface="Times New Roman"/>
                <a:cs typeface="Times New Roman"/>
              </a:rPr>
              <a:t> </a:t>
            </a:r>
            <a:r>
              <a:rPr sz="1600" dirty="0">
                <a:solidFill>
                  <a:srgbClr val="FF0000"/>
                </a:solidFill>
                <a:latin typeface="Times New Roman"/>
                <a:cs typeface="Times New Roman"/>
              </a:rPr>
              <a:t>toàn</a:t>
            </a:r>
            <a:r>
              <a:rPr sz="1600" spc="-15" dirty="0">
                <a:solidFill>
                  <a:srgbClr val="FF0000"/>
                </a:solidFill>
                <a:latin typeface="Times New Roman"/>
                <a:cs typeface="Times New Roman"/>
              </a:rPr>
              <a:t> </a:t>
            </a:r>
            <a:r>
              <a:rPr sz="1600" dirty="0">
                <a:solidFill>
                  <a:srgbClr val="FF0000"/>
                </a:solidFill>
                <a:latin typeface="Times New Roman"/>
                <a:cs typeface="Times New Roman"/>
              </a:rPr>
              <a:t>bộ</a:t>
            </a:r>
            <a:r>
              <a:rPr sz="1600" spc="-55" dirty="0">
                <a:solidFill>
                  <a:srgbClr val="FF0000"/>
                </a:solidFill>
                <a:latin typeface="Times New Roman"/>
                <a:cs typeface="Times New Roman"/>
              </a:rPr>
              <a:t> </a:t>
            </a:r>
            <a:r>
              <a:rPr sz="1600" dirty="0">
                <a:solidFill>
                  <a:srgbClr val="FF0000"/>
                </a:solidFill>
                <a:latin typeface="Times New Roman"/>
                <a:cs typeface="Times New Roman"/>
              </a:rPr>
              <a:t>Tài</a:t>
            </a:r>
            <a:r>
              <a:rPr sz="1600" spc="-10" dirty="0">
                <a:solidFill>
                  <a:srgbClr val="FF0000"/>
                </a:solidFill>
                <a:latin typeface="Times New Roman"/>
                <a:cs typeface="Times New Roman"/>
              </a:rPr>
              <a:t> </a:t>
            </a:r>
            <a:r>
              <a:rPr sz="1600" dirty="0">
                <a:solidFill>
                  <a:srgbClr val="FF0000"/>
                </a:solidFill>
                <a:latin typeface="Times New Roman"/>
                <a:cs typeface="Times New Roman"/>
              </a:rPr>
              <a:t>liệu</a:t>
            </a:r>
            <a:r>
              <a:rPr sz="1600" spc="-10" dirty="0">
                <a:solidFill>
                  <a:srgbClr val="FF0000"/>
                </a:solidFill>
                <a:latin typeface="Times New Roman"/>
                <a:cs typeface="Times New Roman"/>
              </a:rPr>
              <a:t> </a:t>
            </a:r>
            <a:r>
              <a:rPr sz="1600" dirty="0">
                <a:solidFill>
                  <a:srgbClr val="FF0000"/>
                </a:solidFill>
                <a:latin typeface="Times New Roman"/>
                <a:cs typeface="Times New Roman"/>
              </a:rPr>
              <a:t>ghi</a:t>
            </a:r>
            <a:r>
              <a:rPr sz="1600" spc="-30" dirty="0">
                <a:solidFill>
                  <a:srgbClr val="FF0000"/>
                </a:solidFill>
                <a:latin typeface="Times New Roman"/>
                <a:cs typeface="Times New Roman"/>
              </a:rPr>
              <a:t> </a:t>
            </a:r>
            <a:r>
              <a:rPr sz="1600" dirty="0">
                <a:solidFill>
                  <a:srgbClr val="FF0000"/>
                </a:solidFill>
                <a:latin typeface="Times New Roman"/>
                <a:cs typeface="Times New Roman"/>
              </a:rPr>
              <a:t>nhận</a:t>
            </a:r>
            <a:r>
              <a:rPr sz="1600" spc="-20" dirty="0">
                <a:solidFill>
                  <a:srgbClr val="FF0000"/>
                </a:solidFill>
                <a:latin typeface="Times New Roman"/>
                <a:cs typeface="Times New Roman"/>
              </a:rPr>
              <a:t> </a:t>
            </a:r>
            <a:r>
              <a:rPr sz="1600" dirty="0">
                <a:solidFill>
                  <a:srgbClr val="FF0000"/>
                </a:solidFill>
                <a:latin typeface="Times New Roman"/>
                <a:cs typeface="Times New Roman"/>
              </a:rPr>
              <a:t>thiết</a:t>
            </a:r>
            <a:r>
              <a:rPr sz="1600" spc="-5" dirty="0">
                <a:solidFill>
                  <a:srgbClr val="FF0000"/>
                </a:solidFill>
                <a:latin typeface="Times New Roman"/>
                <a:cs typeface="Times New Roman"/>
              </a:rPr>
              <a:t> </a:t>
            </a:r>
            <a:r>
              <a:rPr sz="1600" dirty="0">
                <a:solidFill>
                  <a:srgbClr val="FF0000"/>
                </a:solidFill>
                <a:latin typeface="Times New Roman"/>
                <a:cs typeface="Times New Roman"/>
              </a:rPr>
              <a:t>kế</a:t>
            </a:r>
            <a:r>
              <a:rPr sz="1600" spc="-30" dirty="0">
                <a:solidFill>
                  <a:srgbClr val="FF0000"/>
                </a:solidFill>
                <a:latin typeface="Times New Roman"/>
                <a:cs typeface="Times New Roman"/>
              </a:rPr>
              <a:t> </a:t>
            </a:r>
            <a:r>
              <a:rPr sz="1600" dirty="0">
                <a:solidFill>
                  <a:srgbClr val="FF0000"/>
                </a:solidFill>
                <a:latin typeface="Times New Roman"/>
                <a:cs typeface="Times New Roman"/>
              </a:rPr>
              <a:t>và</a:t>
            </a:r>
            <a:r>
              <a:rPr sz="1600" spc="-15" dirty="0">
                <a:solidFill>
                  <a:srgbClr val="FF0000"/>
                </a:solidFill>
                <a:latin typeface="Times New Roman"/>
                <a:cs typeface="Times New Roman"/>
              </a:rPr>
              <a:t> </a:t>
            </a:r>
            <a:r>
              <a:rPr sz="1600" dirty="0">
                <a:solidFill>
                  <a:srgbClr val="FF0000"/>
                </a:solidFill>
                <a:latin typeface="Times New Roman"/>
                <a:cs typeface="Times New Roman"/>
              </a:rPr>
              <a:t>phát</a:t>
            </a:r>
            <a:r>
              <a:rPr sz="1600" spc="-30" dirty="0">
                <a:solidFill>
                  <a:srgbClr val="FF0000"/>
                </a:solidFill>
                <a:latin typeface="Times New Roman"/>
                <a:cs typeface="Times New Roman"/>
              </a:rPr>
              <a:t> </a:t>
            </a:r>
            <a:r>
              <a:rPr sz="1600" spc="-10" dirty="0">
                <a:solidFill>
                  <a:srgbClr val="FF0000"/>
                </a:solidFill>
                <a:latin typeface="Times New Roman"/>
                <a:cs typeface="Times New Roman"/>
              </a:rPr>
              <a:t>triển </a:t>
            </a:r>
            <a:r>
              <a:rPr sz="1600" dirty="0">
                <a:solidFill>
                  <a:srgbClr val="FF0000"/>
                </a:solidFill>
                <a:latin typeface="Times New Roman"/>
                <a:cs typeface="Times New Roman"/>
              </a:rPr>
              <a:t>hoặc</a:t>
            </a:r>
            <a:r>
              <a:rPr sz="1600" spc="-40" dirty="0">
                <a:solidFill>
                  <a:srgbClr val="FF0000"/>
                </a:solidFill>
                <a:latin typeface="Times New Roman"/>
                <a:cs typeface="Times New Roman"/>
              </a:rPr>
              <a:t> </a:t>
            </a:r>
            <a:r>
              <a:rPr sz="1600" dirty="0">
                <a:solidFill>
                  <a:srgbClr val="FF0000"/>
                </a:solidFill>
                <a:latin typeface="Times New Roman"/>
                <a:cs typeface="Times New Roman"/>
              </a:rPr>
              <a:t>chỉ</a:t>
            </a:r>
            <a:r>
              <a:rPr sz="1600" spc="-35" dirty="0">
                <a:solidFill>
                  <a:srgbClr val="FF0000"/>
                </a:solidFill>
                <a:latin typeface="Times New Roman"/>
                <a:cs typeface="Times New Roman"/>
              </a:rPr>
              <a:t> </a:t>
            </a:r>
            <a:r>
              <a:rPr sz="1600" dirty="0">
                <a:solidFill>
                  <a:srgbClr val="FF0000"/>
                </a:solidFill>
                <a:latin typeface="Times New Roman"/>
                <a:cs typeface="Times New Roman"/>
              </a:rPr>
              <a:t>mục</a:t>
            </a:r>
            <a:r>
              <a:rPr sz="1600" spc="5" dirty="0">
                <a:solidFill>
                  <a:srgbClr val="FF0000"/>
                </a:solidFill>
                <a:latin typeface="Times New Roman"/>
                <a:cs typeface="Times New Roman"/>
              </a:rPr>
              <a:t> </a:t>
            </a:r>
            <a:r>
              <a:rPr sz="1600" dirty="0">
                <a:solidFill>
                  <a:srgbClr val="FF0000"/>
                </a:solidFill>
                <a:latin typeface="Times New Roman"/>
                <a:cs typeface="Times New Roman"/>
              </a:rPr>
              <a:t>của</a:t>
            </a:r>
            <a:r>
              <a:rPr sz="1600" spc="-30" dirty="0">
                <a:solidFill>
                  <a:srgbClr val="FF0000"/>
                </a:solidFill>
                <a:latin typeface="Times New Roman"/>
                <a:cs typeface="Times New Roman"/>
              </a:rPr>
              <a:t> </a:t>
            </a:r>
            <a:r>
              <a:rPr sz="1600" spc="-10" dirty="0">
                <a:solidFill>
                  <a:srgbClr val="FF0000"/>
                </a:solidFill>
                <a:latin typeface="Times New Roman"/>
                <a:cs typeface="Times New Roman"/>
              </a:rPr>
              <a:t>chúng</a:t>
            </a:r>
            <a:endParaRPr sz="1600">
              <a:latin typeface="Times New Roman"/>
              <a:cs typeface="Times New Roman"/>
            </a:endParaRPr>
          </a:p>
          <a:p>
            <a:pPr marL="12700">
              <a:lnSpc>
                <a:spcPts val="1870"/>
              </a:lnSpc>
              <a:spcBef>
                <a:spcPts val="1190"/>
              </a:spcBef>
            </a:pPr>
            <a:r>
              <a:rPr sz="1600" spc="-30" dirty="0">
                <a:solidFill>
                  <a:srgbClr val="FF0000"/>
                </a:solidFill>
                <a:latin typeface="SimSun"/>
                <a:cs typeface="SimSun"/>
              </a:rPr>
              <a:t>文件应包括设计开发变更记录</a:t>
            </a:r>
            <a:endParaRPr sz="1600">
              <a:latin typeface="SimSun"/>
              <a:cs typeface="SimSun"/>
            </a:endParaRPr>
          </a:p>
          <a:p>
            <a:pPr marL="12700">
              <a:lnSpc>
                <a:spcPts val="1870"/>
              </a:lnSpc>
            </a:pPr>
            <a:r>
              <a:rPr sz="1600" dirty="0">
                <a:solidFill>
                  <a:srgbClr val="FF0000"/>
                </a:solidFill>
                <a:latin typeface="Times New Roman"/>
                <a:cs typeface="Times New Roman"/>
              </a:rPr>
              <a:t>Tài</a:t>
            </a:r>
            <a:r>
              <a:rPr sz="1600" spc="-25" dirty="0">
                <a:solidFill>
                  <a:srgbClr val="FF0000"/>
                </a:solidFill>
                <a:latin typeface="Times New Roman"/>
                <a:cs typeface="Times New Roman"/>
              </a:rPr>
              <a:t> </a:t>
            </a:r>
            <a:r>
              <a:rPr sz="1600" dirty="0">
                <a:solidFill>
                  <a:srgbClr val="FF0000"/>
                </a:solidFill>
                <a:latin typeface="Times New Roman"/>
                <a:cs typeface="Times New Roman"/>
              </a:rPr>
              <a:t>liệu</a:t>
            </a:r>
            <a:r>
              <a:rPr sz="1600" spc="-5" dirty="0">
                <a:solidFill>
                  <a:srgbClr val="FF0000"/>
                </a:solidFill>
                <a:latin typeface="Times New Roman"/>
                <a:cs typeface="Times New Roman"/>
              </a:rPr>
              <a:t> </a:t>
            </a:r>
            <a:r>
              <a:rPr sz="1600" dirty="0">
                <a:solidFill>
                  <a:srgbClr val="FF0000"/>
                </a:solidFill>
                <a:latin typeface="Times New Roman"/>
                <a:cs typeface="Times New Roman"/>
              </a:rPr>
              <a:t>cần</a:t>
            </a:r>
            <a:r>
              <a:rPr sz="1600" spc="-15" dirty="0">
                <a:solidFill>
                  <a:srgbClr val="FF0000"/>
                </a:solidFill>
                <a:latin typeface="Times New Roman"/>
                <a:cs typeface="Times New Roman"/>
              </a:rPr>
              <a:t> </a:t>
            </a:r>
            <a:r>
              <a:rPr sz="1600" dirty="0">
                <a:solidFill>
                  <a:srgbClr val="FF0000"/>
                </a:solidFill>
                <a:latin typeface="Times New Roman"/>
                <a:cs typeface="Times New Roman"/>
              </a:rPr>
              <a:t>bao</a:t>
            </a:r>
            <a:r>
              <a:rPr sz="1600" spc="-25" dirty="0">
                <a:solidFill>
                  <a:srgbClr val="FF0000"/>
                </a:solidFill>
                <a:latin typeface="Times New Roman"/>
                <a:cs typeface="Times New Roman"/>
              </a:rPr>
              <a:t> </a:t>
            </a:r>
            <a:r>
              <a:rPr sz="1600" dirty="0">
                <a:solidFill>
                  <a:srgbClr val="FF0000"/>
                </a:solidFill>
                <a:latin typeface="Times New Roman"/>
                <a:cs typeface="Times New Roman"/>
              </a:rPr>
              <a:t>gồm</a:t>
            </a:r>
            <a:r>
              <a:rPr sz="1600" spc="-55" dirty="0">
                <a:solidFill>
                  <a:srgbClr val="FF0000"/>
                </a:solidFill>
                <a:latin typeface="Times New Roman"/>
                <a:cs typeface="Times New Roman"/>
              </a:rPr>
              <a:t> </a:t>
            </a:r>
            <a:r>
              <a:rPr sz="1600" dirty="0">
                <a:solidFill>
                  <a:srgbClr val="FF0000"/>
                </a:solidFill>
                <a:latin typeface="Times New Roman"/>
                <a:cs typeface="Times New Roman"/>
              </a:rPr>
              <a:t>Tài</a:t>
            </a:r>
            <a:r>
              <a:rPr sz="1600" spc="-10" dirty="0">
                <a:solidFill>
                  <a:srgbClr val="FF0000"/>
                </a:solidFill>
                <a:latin typeface="Times New Roman"/>
                <a:cs typeface="Times New Roman"/>
              </a:rPr>
              <a:t> </a:t>
            </a:r>
            <a:r>
              <a:rPr sz="1600" dirty="0">
                <a:solidFill>
                  <a:srgbClr val="FF0000"/>
                </a:solidFill>
                <a:latin typeface="Times New Roman"/>
                <a:cs typeface="Times New Roman"/>
              </a:rPr>
              <a:t>liệu</a:t>
            </a:r>
            <a:r>
              <a:rPr sz="1600" spc="-15" dirty="0">
                <a:solidFill>
                  <a:srgbClr val="FF0000"/>
                </a:solidFill>
                <a:latin typeface="Times New Roman"/>
                <a:cs typeface="Times New Roman"/>
              </a:rPr>
              <a:t> </a:t>
            </a:r>
            <a:r>
              <a:rPr sz="1600" dirty="0">
                <a:solidFill>
                  <a:srgbClr val="FF0000"/>
                </a:solidFill>
                <a:latin typeface="Times New Roman"/>
                <a:cs typeface="Times New Roman"/>
              </a:rPr>
              <a:t>ghi</a:t>
            </a:r>
            <a:r>
              <a:rPr sz="1600" spc="-25" dirty="0">
                <a:solidFill>
                  <a:srgbClr val="FF0000"/>
                </a:solidFill>
                <a:latin typeface="Times New Roman"/>
                <a:cs typeface="Times New Roman"/>
              </a:rPr>
              <a:t> </a:t>
            </a:r>
            <a:r>
              <a:rPr sz="1600" dirty="0">
                <a:solidFill>
                  <a:srgbClr val="FF0000"/>
                </a:solidFill>
                <a:latin typeface="Times New Roman"/>
                <a:cs typeface="Times New Roman"/>
              </a:rPr>
              <a:t>nhận</a:t>
            </a:r>
            <a:r>
              <a:rPr sz="1600" spc="-25" dirty="0">
                <a:solidFill>
                  <a:srgbClr val="FF0000"/>
                </a:solidFill>
                <a:latin typeface="Times New Roman"/>
                <a:cs typeface="Times New Roman"/>
              </a:rPr>
              <a:t> </a:t>
            </a:r>
            <a:r>
              <a:rPr sz="1600" dirty="0">
                <a:solidFill>
                  <a:srgbClr val="FF0000"/>
                </a:solidFill>
                <a:latin typeface="Times New Roman"/>
                <a:cs typeface="Times New Roman"/>
              </a:rPr>
              <a:t>thay</a:t>
            </a:r>
            <a:r>
              <a:rPr sz="1600" spc="-25" dirty="0">
                <a:solidFill>
                  <a:srgbClr val="FF0000"/>
                </a:solidFill>
                <a:latin typeface="Times New Roman"/>
                <a:cs typeface="Times New Roman"/>
              </a:rPr>
              <a:t> </a:t>
            </a:r>
            <a:r>
              <a:rPr sz="1600" dirty="0">
                <a:solidFill>
                  <a:srgbClr val="FF0000"/>
                </a:solidFill>
                <a:latin typeface="Times New Roman"/>
                <a:cs typeface="Times New Roman"/>
              </a:rPr>
              <a:t>đổi</a:t>
            </a:r>
            <a:r>
              <a:rPr sz="1600" spc="-25" dirty="0">
                <a:solidFill>
                  <a:srgbClr val="FF0000"/>
                </a:solidFill>
                <a:latin typeface="Times New Roman"/>
                <a:cs typeface="Times New Roman"/>
              </a:rPr>
              <a:t> </a:t>
            </a:r>
            <a:r>
              <a:rPr sz="1600" dirty="0">
                <a:solidFill>
                  <a:srgbClr val="FF0000"/>
                </a:solidFill>
                <a:latin typeface="Times New Roman"/>
                <a:cs typeface="Times New Roman"/>
              </a:rPr>
              <a:t>thiết</a:t>
            </a:r>
            <a:r>
              <a:rPr sz="1600" spc="-5" dirty="0">
                <a:solidFill>
                  <a:srgbClr val="FF0000"/>
                </a:solidFill>
                <a:latin typeface="Times New Roman"/>
                <a:cs typeface="Times New Roman"/>
              </a:rPr>
              <a:t> </a:t>
            </a:r>
            <a:r>
              <a:rPr sz="1600" dirty="0">
                <a:solidFill>
                  <a:srgbClr val="FF0000"/>
                </a:solidFill>
                <a:latin typeface="Times New Roman"/>
                <a:cs typeface="Times New Roman"/>
              </a:rPr>
              <a:t>kế</a:t>
            </a:r>
            <a:r>
              <a:rPr sz="1600" spc="-20" dirty="0">
                <a:solidFill>
                  <a:srgbClr val="FF0000"/>
                </a:solidFill>
                <a:latin typeface="Times New Roman"/>
                <a:cs typeface="Times New Roman"/>
              </a:rPr>
              <a:t> </a:t>
            </a:r>
            <a:r>
              <a:rPr sz="1600" dirty="0">
                <a:solidFill>
                  <a:srgbClr val="FF0000"/>
                </a:solidFill>
                <a:latin typeface="Times New Roman"/>
                <a:cs typeface="Times New Roman"/>
              </a:rPr>
              <a:t>và</a:t>
            </a:r>
            <a:r>
              <a:rPr sz="1600" spc="-30" dirty="0">
                <a:solidFill>
                  <a:srgbClr val="FF0000"/>
                </a:solidFill>
                <a:latin typeface="Times New Roman"/>
                <a:cs typeface="Times New Roman"/>
              </a:rPr>
              <a:t> </a:t>
            </a:r>
            <a:r>
              <a:rPr sz="1600" dirty="0">
                <a:solidFill>
                  <a:srgbClr val="FF0000"/>
                </a:solidFill>
                <a:latin typeface="Times New Roman"/>
                <a:cs typeface="Times New Roman"/>
              </a:rPr>
              <a:t>phát</a:t>
            </a:r>
            <a:r>
              <a:rPr sz="1600" spc="-20" dirty="0">
                <a:solidFill>
                  <a:srgbClr val="FF0000"/>
                </a:solidFill>
                <a:latin typeface="Times New Roman"/>
                <a:cs typeface="Times New Roman"/>
              </a:rPr>
              <a:t> </a:t>
            </a:r>
            <a:r>
              <a:rPr sz="1600" spc="-10" dirty="0">
                <a:solidFill>
                  <a:srgbClr val="FF0000"/>
                </a:solidFill>
                <a:latin typeface="Times New Roman"/>
                <a:cs typeface="Times New Roman"/>
              </a:rPr>
              <a:t>triển</a:t>
            </a:r>
            <a:endParaRPr sz="1600">
              <a:latin typeface="Times New Roman"/>
              <a:cs typeface="Times New Roman"/>
            </a:endParaRPr>
          </a:p>
        </p:txBody>
      </p:sp>
      <p:pic>
        <p:nvPicPr>
          <p:cNvPr id="6" name="object 6"/>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3407793" y="278378"/>
            <a:ext cx="947419"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7.4</a:t>
            </a:r>
            <a:r>
              <a:rPr sz="1800" spc="500" dirty="0">
                <a:solidFill>
                  <a:srgbClr val="000000"/>
                </a:solidFill>
                <a:latin typeface="Times New Roman"/>
                <a:cs typeface="Times New Roman"/>
              </a:rPr>
              <a:t> </a:t>
            </a:r>
            <a:r>
              <a:rPr sz="1800" spc="-25" dirty="0">
                <a:solidFill>
                  <a:srgbClr val="000000"/>
                </a:solidFill>
              </a:rPr>
              <a:t>采购</a:t>
            </a:r>
            <a:endParaRPr sz="1800">
              <a:latin typeface="Times New Roman"/>
              <a:cs typeface="Times New Roman"/>
            </a:endParaRPr>
          </a:p>
        </p:txBody>
      </p:sp>
      <p:sp>
        <p:nvSpPr>
          <p:cNvPr id="4" name="object 4"/>
          <p:cNvSpPr txBox="1"/>
          <p:nvPr/>
        </p:nvSpPr>
        <p:spPr>
          <a:xfrm>
            <a:off x="1070252" y="549651"/>
            <a:ext cx="8099425" cy="4146550"/>
          </a:xfrm>
          <a:prstGeom prst="rect">
            <a:avLst/>
          </a:prstGeom>
        </p:spPr>
        <p:txBody>
          <a:bodyPr vert="horz" wrap="square" lIns="0" tIns="12700" rIns="0" bIns="0" rtlCol="0">
            <a:spAutoFit/>
          </a:bodyPr>
          <a:lstStyle/>
          <a:p>
            <a:pPr marL="2350135">
              <a:lnSpc>
                <a:spcPct val="100000"/>
              </a:lnSpc>
              <a:spcBef>
                <a:spcPts val="100"/>
              </a:spcBef>
            </a:pPr>
            <a:r>
              <a:rPr sz="1800" b="1" dirty="0">
                <a:latin typeface="Times New Roman"/>
                <a:cs typeface="Times New Roman"/>
              </a:rPr>
              <a:t>7.4</a:t>
            </a:r>
            <a:r>
              <a:rPr sz="1800" spc="-5" dirty="0">
                <a:latin typeface="Times New Roman"/>
                <a:cs typeface="Times New Roman"/>
              </a:rPr>
              <a:t> </a:t>
            </a:r>
            <a:r>
              <a:rPr sz="1800" b="1" dirty="0">
                <a:latin typeface="Times New Roman"/>
                <a:cs typeface="Times New Roman"/>
              </a:rPr>
              <a:t>Mua</a:t>
            </a:r>
            <a:r>
              <a:rPr sz="1800" spc="-10" dirty="0">
                <a:latin typeface="Times New Roman"/>
                <a:cs typeface="Times New Roman"/>
              </a:rPr>
              <a:t> </a:t>
            </a:r>
            <a:r>
              <a:rPr sz="1800" b="1" spc="-25" dirty="0">
                <a:latin typeface="Times New Roman"/>
                <a:cs typeface="Times New Roman"/>
              </a:rPr>
              <a:t>sắm</a:t>
            </a:r>
            <a:endParaRPr sz="1800">
              <a:latin typeface="Times New Roman"/>
              <a:cs typeface="Times New Roman"/>
            </a:endParaRPr>
          </a:p>
          <a:p>
            <a:pPr>
              <a:lnSpc>
                <a:spcPct val="100000"/>
              </a:lnSpc>
              <a:spcBef>
                <a:spcPts val="1839"/>
              </a:spcBef>
            </a:pPr>
            <a:endParaRPr sz="1800">
              <a:latin typeface="Times New Roman"/>
              <a:cs typeface="Times New Roman"/>
            </a:endParaRPr>
          </a:p>
          <a:p>
            <a:pPr marL="116839">
              <a:lnSpc>
                <a:spcPts val="1705"/>
              </a:lnSpc>
            </a:pPr>
            <a:r>
              <a:rPr sz="1450" dirty="0">
                <a:latin typeface="SimSun"/>
                <a:cs typeface="SimSun"/>
              </a:rPr>
              <a:t>7.4.1</a:t>
            </a:r>
            <a:r>
              <a:rPr sz="1450" spc="409" dirty="0">
                <a:latin typeface="Times New Roman"/>
                <a:cs typeface="Times New Roman"/>
              </a:rPr>
              <a:t> </a:t>
            </a:r>
            <a:r>
              <a:rPr sz="1450" spc="-15" dirty="0">
                <a:latin typeface="SimSun"/>
                <a:cs typeface="SimSun"/>
              </a:rPr>
              <a:t>采购过程</a:t>
            </a:r>
            <a:endParaRPr sz="1450">
              <a:latin typeface="SimSun"/>
              <a:cs typeface="SimSun"/>
            </a:endParaRPr>
          </a:p>
          <a:p>
            <a:pPr marL="116839">
              <a:lnSpc>
                <a:spcPts val="1705"/>
              </a:lnSpc>
            </a:pPr>
            <a:r>
              <a:rPr sz="1450" dirty="0">
                <a:latin typeface="Times New Roman"/>
                <a:cs typeface="Times New Roman"/>
              </a:rPr>
              <a:t>7.4.1</a:t>
            </a:r>
            <a:r>
              <a:rPr sz="1450" spc="5" dirty="0">
                <a:latin typeface="Times New Roman"/>
                <a:cs typeface="Times New Roman"/>
              </a:rPr>
              <a:t> </a:t>
            </a:r>
            <a:r>
              <a:rPr sz="1450" dirty="0">
                <a:latin typeface="Times New Roman"/>
                <a:cs typeface="Times New Roman"/>
              </a:rPr>
              <a:t>Quy</a:t>
            </a:r>
            <a:r>
              <a:rPr sz="1450" spc="30" dirty="0">
                <a:latin typeface="Times New Roman"/>
                <a:cs typeface="Times New Roman"/>
              </a:rPr>
              <a:t> </a:t>
            </a:r>
            <a:r>
              <a:rPr sz="1450" dirty="0">
                <a:latin typeface="Times New Roman"/>
                <a:cs typeface="Times New Roman"/>
              </a:rPr>
              <a:t>trình</a:t>
            </a:r>
            <a:r>
              <a:rPr sz="1450" spc="25" dirty="0">
                <a:latin typeface="Times New Roman"/>
                <a:cs typeface="Times New Roman"/>
              </a:rPr>
              <a:t> </a:t>
            </a:r>
            <a:r>
              <a:rPr sz="1450" dirty="0">
                <a:latin typeface="Times New Roman"/>
                <a:cs typeface="Times New Roman"/>
              </a:rPr>
              <a:t>Mua</a:t>
            </a:r>
            <a:r>
              <a:rPr sz="1450" spc="25" dirty="0">
                <a:latin typeface="Times New Roman"/>
                <a:cs typeface="Times New Roman"/>
              </a:rPr>
              <a:t> </a:t>
            </a:r>
            <a:r>
              <a:rPr sz="1450" spc="-25" dirty="0">
                <a:latin typeface="Times New Roman"/>
                <a:cs typeface="Times New Roman"/>
              </a:rPr>
              <a:t>sắm</a:t>
            </a:r>
            <a:endParaRPr sz="1450">
              <a:latin typeface="Times New Roman"/>
              <a:cs typeface="Times New Roman"/>
            </a:endParaRPr>
          </a:p>
          <a:p>
            <a:pPr marL="264795">
              <a:lnSpc>
                <a:spcPts val="1714"/>
              </a:lnSpc>
              <a:spcBef>
                <a:spcPts val="1290"/>
              </a:spcBef>
            </a:pPr>
            <a:r>
              <a:rPr sz="1450" spc="-5" dirty="0">
                <a:latin typeface="SimSun"/>
                <a:cs typeface="SimSun"/>
              </a:rPr>
              <a:t>组织应建立文件化程序确保采购的产品符合规定的采购要求</a:t>
            </a:r>
            <a:endParaRPr sz="1450">
              <a:latin typeface="SimSun"/>
              <a:cs typeface="SimSun"/>
            </a:endParaRPr>
          </a:p>
          <a:p>
            <a:pPr marL="264795">
              <a:lnSpc>
                <a:spcPts val="1714"/>
              </a:lnSpc>
            </a:pPr>
            <a:r>
              <a:rPr sz="1450" dirty="0">
                <a:latin typeface="Times New Roman"/>
                <a:cs typeface="Times New Roman"/>
              </a:rPr>
              <a:t>Tổ</a:t>
            </a:r>
            <a:r>
              <a:rPr sz="1450" spc="35" dirty="0">
                <a:latin typeface="Times New Roman"/>
                <a:cs typeface="Times New Roman"/>
              </a:rPr>
              <a:t> </a:t>
            </a:r>
            <a:r>
              <a:rPr sz="1450" dirty="0">
                <a:latin typeface="Times New Roman"/>
                <a:cs typeface="Times New Roman"/>
              </a:rPr>
              <a:t>chức</a:t>
            </a:r>
            <a:r>
              <a:rPr sz="1450" spc="-5" dirty="0">
                <a:latin typeface="Times New Roman"/>
                <a:cs typeface="Times New Roman"/>
              </a:rPr>
              <a:t> </a:t>
            </a:r>
            <a:r>
              <a:rPr sz="1450" dirty="0">
                <a:latin typeface="Times New Roman"/>
                <a:cs typeface="Times New Roman"/>
              </a:rPr>
              <a:t>cần</a:t>
            </a:r>
            <a:r>
              <a:rPr sz="1450" spc="10" dirty="0">
                <a:latin typeface="Times New Roman"/>
                <a:cs typeface="Times New Roman"/>
              </a:rPr>
              <a:t> </a:t>
            </a:r>
            <a:r>
              <a:rPr sz="1450" dirty="0">
                <a:latin typeface="Times New Roman"/>
                <a:cs typeface="Times New Roman"/>
              </a:rPr>
              <a:t>thiết</a:t>
            </a:r>
            <a:r>
              <a:rPr sz="1450" spc="25" dirty="0">
                <a:latin typeface="Times New Roman"/>
                <a:cs typeface="Times New Roman"/>
              </a:rPr>
              <a:t> </a:t>
            </a:r>
            <a:r>
              <a:rPr sz="1450" dirty="0">
                <a:latin typeface="Times New Roman"/>
                <a:cs typeface="Times New Roman"/>
              </a:rPr>
              <a:t>lập Tài</a:t>
            </a:r>
            <a:r>
              <a:rPr sz="1450" spc="30" dirty="0">
                <a:latin typeface="Times New Roman"/>
                <a:cs typeface="Times New Roman"/>
              </a:rPr>
              <a:t> </a:t>
            </a:r>
            <a:r>
              <a:rPr sz="1450" dirty="0">
                <a:latin typeface="Times New Roman"/>
                <a:cs typeface="Times New Roman"/>
              </a:rPr>
              <a:t>liệu</a:t>
            </a:r>
            <a:r>
              <a:rPr sz="1450" spc="40" dirty="0">
                <a:latin typeface="Times New Roman"/>
                <a:cs typeface="Times New Roman"/>
              </a:rPr>
              <a:t> </a:t>
            </a:r>
            <a:r>
              <a:rPr sz="1450" dirty="0">
                <a:latin typeface="Times New Roman"/>
                <a:cs typeface="Times New Roman"/>
              </a:rPr>
              <a:t>Quy</a:t>
            </a:r>
            <a:r>
              <a:rPr sz="1450" spc="10" dirty="0">
                <a:latin typeface="Times New Roman"/>
                <a:cs typeface="Times New Roman"/>
              </a:rPr>
              <a:t> </a:t>
            </a:r>
            <a:r>
              <a:rPr sz="1450" dirty="0">
                <a:latin typeface="Times New Roman"/>
                <a:cs typeface="Times New Roman"/>
              </a:rPr>
              <a:t>trình</a:t>
            </a:r>
            <a:r>
              <a:rPr sz="1450" spc="35" dirty="0">
                <a:latin typeface="Times New Roman"/>
                <a:cs typeface="Times New Roman"/>
              </a:rPr>
              <a:t> </a:t>
            </a:r>
            <a:r>
              <a:rPr sz="1450" dirty="0">
                <a:latin typeface="Times New Roman"/>
                <a:cs typeface="Times New Roman"/>
              </a:rPr>
              <a:t>để</a:t>
            </a:r>
            <a:r>
              <a:rPr sz="1450" spc="20" dirty="0">
                <a:latin typeface="Times New Roman"/>
                <a:cs typeface="Times New Roman"/>
              </a:rPr>
              <a:t> </a:t>
            </a:r>
            <a:r>
              <a:rPr sz="1450" dirty="0">
                <a:latin typeface="Times New Roman"/>
                <a:cs typeface="Times New Roman"/>
              </a:rPr>
              <a:t>đảm bảo</a:t>
            </a:r>
            <a:r>
              <a:rPr sz="1450" spc="5" dirty="0">
                <a:latin typeface="Times New Roman"/>
                <a:cs typeface="Times New Roman"/>
              </a:rPr>
              <a:t> </a:t>
            </a:r>
            <a:r>
              <a:rPr sz="1450" dirty="0">
                <a:latin typeface="Times New Roman"/>
                <a:cs typeface="Times New Roman"/>
              </a:rPr>
              <a:t>các</a:t>
            </a:r>
            <a:r>
              <a:rPr sz="1450" spc="10" dirty="0">
                <a:latin typeface="Times New Roman"/>
                <a:cs typeface="Times New Roman"/>
              </a:rPr>
              <a:t> </a:t>
            </a:r>
            <a:r>
              <a:rPr sz="1450" dirty="0">
                <a:latin typeface="Times New Roman"/>
                <a:cs typeface="Times New Roman"/>
              </a:rPr>
              <a:t>sản</a:t>
            </a:r>
            <a:r>
              <a:rPr sz="1450" spc="25" dirty="0">
                <a:latin typeface="Times New Roman"/>
                <a:cs typeface="Times New Roman"/>
              </a:rPr>
              <a:t> </a:t>
            </a:r>
            <a:r>
              <a:rPr sz="1450" dirty="0">
                <a:latin typeface="Times New Roman"/>
                <a:cs typeface="Times New Roman"/>
              </a:rPr>
              <a:t>phẩm mua</a:t>
            </a:r>
            <a:r>
              <a:rPr sz="1450" spc="20" dirty="0">
                <a:latin typeface="Times New Roman"/>
                <a:cs typeface="Times New Roman"/>
              </a:rPr>
              <a:t> </a:t>
            </a:r>
            <a:r>
              <a:rPr sz="1450" dirty="0">
                <a:latin typeface="Times New Roman"/>
                <a:cs typeface="Times New Roman"/>
              </a:rPr>
              <a:t>sắm</a:t>
            </a:r>
            <a:r>
              <a:rPr sz="1450" spc="10" dirty="0">
                <a:latin typeface="Times New Roman"/>
                <a:cs typeface="Times New Roman"/>
              </a:rPr>
              <a:t> </a:t>
            </a:r>
            <a:r>
              <a:rPr sz="1450" dirty="0">
                <a:latin typeface="Times New Roman"/>
                <a:cs typeface="Times New Roman"/>
              </a:rPr>
              <a:t>đáp</a:t>
            </a:r>
            <a:r>
              <a:rPr sz="1450" spc="10" dirty="0">
                <a:latin typeface="Times New Roman"/>
                <a:cs typeface="Times New Roman"/>
              </a:rPr>
              <a:t> </a:t>
            </a:r>
            <a:r>
              <a:rPr sz="1450" spc="-25" dirty="0">
                <a:latin typeface="Times New Roman"/>
                <a:cs typeface="Times New Roman"/>
              </a:rPr>
              <a:t>ứng</a:t>
            </a:r>
            <a:endParaRPr sz="1450">
              <a:latin typeface="Times New Roman"/>
              <a:cs typeface="Times New Roman"/>
            </a:endParaRPr>
          </a:p>
          <a:p>
            <a:pPr marL="162560">
              <a:lnSpc>
                <a:spcPct val="100000"/>
              </a:lnSpc>
            </a:pPr>
            <a:r>
              <a:rPr sz="1450" dirty="0">
                <a:latin typeface="Times New Roman"/>
                <a:cs typeface="Times New Roman"/>
              </a:rPr>
              <a:t>các</a:t>
            </a:r>
            <a:r>
              <a:rPr sz="1450" spc="10" dirty="0">
                <a:latin typeface="Times New Roman"/>
                <a:cs typeface="Times New Roman"/>
              </a:rPr>
              <a:t> </a:t>
            </a:r>
            <a:r>
              <a:rPr sz="1450" dirty="0">
                <a:latin typeface="Times New Roman"/>
                <a:cs typeface="Times New Roman"/>
              </a:rPr>
              <a:t>yêu</a:t>
            </a:r>
            <a:r>
              <a:rPr sz="1450" spc="15" dirty="0">
                <a:latin typeface="Times New Roman"/>
                <a:cs typeface="Times New Roman"/>
              </a:rPr>
              <a:t> </a:t>
            </a:r>
            <a:r>
              <a:rPr sz="1450" dirty="0">
                <a:latin typeface="Times New Roman"/>
                <a:cs typeface="Times New Roman"/>
              </a:rPr>
              <a:t>cầu</a:t>
            </a:r>
            <a:r>
              <a:rPr sz="1450" spc="10" dirty="0">
                <a:latin typeface="Times New Roman"/>
                <a:cs typeface="Times New Roman"/>
              </a:rPr>
              <a:t> </a:t>
            </a:r>
            <a:r>
              <a:rPr sz="1450" dirty="0">
                <a:latin typeface="Times New Roman"/>
                <a:cs typeface="Times New Roman"/>
              </a:rPr>
              <a:t>theo</a:t>
            </a:r>
            <a:r>
              <a:rPr sz="1450" spc="20" dirty="0">
                <a:latin typeface="Times New Roman"/>
                <a:cs typeface="Times New Roman"/>
              </a:rPr>
              <a:t> </a:t>
            </a:r>
            <a:r>
              <a:rPr sz="1450" dirty="0">
                <a:latin typeface="Times New Roman"/>
                <a:cs typeface="Times New Roman"/>
              </a:rPr>
              <a:t>quy</a:t>
            </a:r>
            <a:r>
              <a:rPr sz="1450" spc="10" dirty="0">
                <a:latin typeface="Times New Roman"/>
                <a:cs typeface="Times New Roman"/>
              </a:rPr>
              <a:t> </a:t>
            </a:r>
            <a:r>
              <a:rPr sz="1450" spc="-10" dirty="0">
                <a:latin typeface="Times New Roman"/>
                <a:cs typeface="Times New Roman"/>
              </a:rPr>
              <a:t>định.</a:t>
            </a:r>
            <a:endParaRPr sz="1450">
              <a:latin typeface="Times New Roman"/>
              <a:cs typeface="Times New Roman"/>
            </a:endParaRPr>
          </a:p>
          <a:p>
            <a:pPr>
              <a:lnSpc>
                <a:spcPct val="100000"/>
              </a:lnSpc>
              <a:spcBef>
                <a:spcPts val="665"/>
              </a:spcBef>
            </a:pPr>
            <a:endParaRPr sz="1450">
              <a:latin typeface="Times New Roman"/>
              <a:cs typeface="Times New Roman"/>
            </a:endParaRPr>
          </a:p>
          <a:p>
            <a:pPr marL="304800">
              <a:lnSpc>
                <a:spcPts val="1714"/>
              </a:lnSpc>
            </a:pPr>
            <a:r>
              <a:rPr sz="1450" spc="-5" dirty="0">
                <a:latin typeface="SimSun"/>
                <a:cs typeface="SimSun"/>
              </a:rPr>
              <a:t>选择评价供货商的准则</a:t>
            </a:r>
            <a:endParaRPr sz="1450">
              <a:latin typeface="SimSun"/>
              <a:cs typeface="SimSun"/>
            </a:endParaRPr>
          </a:p>
          <a:p>
            <a:pPr marL="264795">
              <a:lnSpc>
                <a:spcPts val="1714"/>
              </a:lnSpc>
            </a:pPr>
            <a:r>
              <a:rPr sz="1450" dirty="0">
                <a:latin typeface="Times New Roman"/>
                <a:cs typeface="Times New Roman"/>
              </a:rPr>
              <a:t>Lựa</a:t>
            </a:r>
            <a:r>
              <a:rPr sz="1450" spc="20" dirty="0">
                <a:latin typeface="Times New Roman"/>
                <a:cs typeface="Times New Roman"/>
              </a:rPr>
              <a:t> </a:t>
            </a:r>
            <a:r>
              <a:rPr sz="1450" dirty="0">
                <a:latin typeface="Times New Roman"/>
                <a:cs typeface="Times New Roman"/>
              </a:rPr>
              <a:t>chọn</a:t>
            </a:r>
            <a:r>
              <a:rPr sz="1450" spc="5" dirty="0">
                <a:latin typeface="Times New Roman"/>
                <a:cs typeface="Times New Roman"/>
              </a:rPr>
              <a:t> </a:t>
            </a:r>
            <a:r>
              <a:rPr sz="1450" dirty="0">
                <a:latin typeface="Times New Roman"/>
                <a:cs typeface="Times New Roman"/>
              </a:rPr>
              <a:t>tiêu</a:t>
            </a:r>
            <a:r>
              <a:rPr sz="1450" spc="20" dirty="0">
                <a:latin typeface="Times New Roman"/>
                <a:cs typeface="Times New Roman"/>
              </a:rPr>
              <a:t> </a:t>
            </a:r>
            <a:r>
              <a:rPr sz="1450" dirty="0">
                <a:latin typeface="Times New Roman"/>
                <a:cs typeface="Times New Roman"/>
              </a:rPr>
              <a:t>chí</a:t>
            </a:r>
            <a:r>
              <a:rPr sz="1450" spc="10" dirty="0">
                <a:latin typeface="Times New Roman"/>
                <a:cs typeface="Times New Roman"/>
              </a:rPr>
              <a:t> </a:t>
            </a:r>
            <a:r>
              <a:rPr sz="1450" dirty="0">
                <a:latin typeface="Times New Roman"/>
                <a:cs typeface="Times New Roman"/>
              </a:rPr>
              <a:t>đánh</a:t>
            </a:r>
            <a:r>
              <a:rPr sz="1450" spc="5" dirty="0">
                <a:latin typeface="Times New Roman"/>
                <a:cs typeface="Times New Roman"/>
              </a:rPr>
              <a:t> </a:t>
            </a:r>
            <a:r>
              <a:rPr sz="1450" dirty="0">
                <a:latin typeface="Times New Roman"/>
                <a:cs typeface="Times New Roman"/>
              </a:rPr>
              <a:t>giá</a:t>
            </a:r>
            <a:r>
              <a:rPr sz="1450" spc="15" dirty="0">
                <a:latin typeface="Times New Roman"/>
                <a:cs typeface="Times New Roman"/>
              </a:rPr>
              <a:t> </a:t>
            </a:r>
            <a:r>
              <a:rPr sz="1450" dirty="0">
                <a:latin typeface="Times New Roman"/>
                <a:cs typeface="Times New Roman"/>
              </a:rPr>
              <a:t>nhà</a:t>
            </a:r>
            <a:r>
              <a:rPr sz="1450" spc="15" dirty="0">
                <a:latin typeface="Times New Roman"/>
                <a:cs typeface="Times New Roman"/>
              </a:rPr>
              <a:t> </a:t>
            </a:r>
            <a:r>
              <a:rPr sz="1450" dirty="0">
                <a:latin typeface="Times New Roman"/>
                <a:cs typeface="Times New Roman"/>
              </a:rPr>
              <a:t>cung</a:t>
            </a:r>
            <a:r>
              <a:rPr sz="1450" spc="-5" dirty="0">
                <a:latin typeface="Times New Roman"/>
                <a:cs typeface="Times New Roman"/>
              </a:rPr>
              <a:t> </a:t>
            </a:r>
            <a:r>
              <a:rPr sz="1450" spc="-25" dirty="0">
                <a:latin typeface="Times New Roman"/>
                <a:cs typeface="Times New Roman"/>
              </a:rPr>
              <a:t>cấp</a:t>
            </a:r>
            <a:endParaRPr sz="1450">
              <a:latin typeface="Times New Roman"/>
              <a:cs typeface="Times New Roman"/>
            </a:endParaRPr>
          </a:p>
          <a:p>
            <a:pPr>
              <a:lnSpc>
                <a:spcPct val="100000"/>
              </a:lnSpc>
            </a:pPr>
            <a:endParaRPr sz="1450">
              <a:latin typeface="Times New Roman"/>
              <a:cs typeface="Times New Roman"/>
            </a:endParaRPr>
          </a:p>
          <a:p>
            <a:pPr>
              <a:lnSpc>
                <a:spcPct val="100000"/>
              </a:lnSpc>
              <a:spcBef>
                <a:spcPts val="495"/>
              </a:spcBef>
            </a:pPr>
            <a:endParaRPr sz="1450">
              <a:latin typeface="Times New Roman"/>
              <a:cs typeface="Times New Roman"/>
            </a:endParaRPr>
          </a:p>
          <a:p>
            <a:pPr marL="12700">
              <a:lnSpc>
                <a:spcPts val="1685"/>
              </a:lnSpc>
            </a:pPr>
            <a:r>
              <a:rPr sz="1450" spc="-5" dirty="0">
                <a:latin typeface="SimSun"/>
                <a:cs typeface="SimSun"/>
              </a:rPr>
              <a:t>对供方及采购的产品控制的类型和程度应取决于采购的产品对随后的产品实现或最终产品的影响。</a:t>
            </a:r>
            <a:endParaRPr sz="1450">
              <a:latin typeface="SimSun"/>
              <a:cs typeface="SimSun"/>
            </a:endParaRPr>
          </a:p>
          <a:p>
            <a:pPr marL="12700">
              <a:lnSpc>
                <a:spcPts val="1685"/>
              </a:lnSpc>
            </a:pPr>
            <a:r>
              <a:rPr sz="1450" dirty="0">
                <a:latin typeface="Calibri"/>
                <a:cs typeface="Calibri"/>
              </a:rPr>
              <a:t>Loại</a:t>
            </a:r>
            <a:r>
              <a:rPr sz="1450" spc="-10" dirty="0">
                <a:latin typeface="Calibri"/>
                <a:cs typeface="Calibri"/>
              </a:rPr>
              <a:t> </a:t>
            </a:r>
            <a:r>
              <a:rPr sz="1450" dirty="0">
                <a:latin typeface="Calibri"/>
                <a:cs typeface="Calibri"/>
              </a:rPr>
              <a:t>và</a:t>
            </a:r>
            <a:r>
              <a:rPr sz="1450" spc="10" dirty="0">
                <a:latin typeface="Calibri"/>
                <a:cs typeface="Calibri"/>
              </a:rPr>
              <a:t> </a:t>
            </a:r>
            <a:r>
              <a:rPr sz="1450" dirty="0">
                <a:latin typeface="Calibri"/>
                <a:cs typeface="Calibri"/>
              </a:rPr>
              <a:t>mức</a:t>
            </a:r>
            <a:r>
              <a:rPr sz="1450" spc="20" dirty="0">
                <a:latin typeface="Calibri"/>
                <a:cs typeface="Calibri"/>
              </a:rPr>
              <a:t> </a:t>
            </a:r>
            <a:r>
              <a:rPr sz="1450" dirty="0">
                <a:latin typeface="Calibri"/>
                <a:cs typeface="Calibri"/>
              </a:rPr>
              <a:t>độ</a:t>
            </a:r>
            <a:r>
              <a:rPr sz="1450" spc="20" dirty="0">
                <a:latin typeface="Calibri"/>
                <a:cs typeface="Calibri"/>
              </a:rPr>
              <a:t> </a:t>
            </a:r>
            <a:r>
              <a:rPr sz="1450" dirty="0">
                <a:latin typeface="Calibri"/>
                <a:cs typeface="Calibri"/>
              </a:rPr>
              <a:t>kiểm</a:t>
            </a:r>
            <a:r>
              <a:rPr sz="1450" spc="10" dirty="0">
                <a:latin typeface="Calibri"/>
                <a:cs typeface="Calibri"/>
              </a:rPr>
              <a:t> </a:t>
            </a:r>
            <a:r>
              <a:rPr sz="1450" dirty="0">
                <a:latin typeface="Calibri"/>
                <a:cs typeface="Calibri"/>
              </a:rPr>
              <a:t>soát</a:t>
            </a:r>
            <a:r>
              <a:rPr sz="1450" spc="5" dirty="0">
                <a:latin typeface="Calibri"/>
                <a:cs typeface="Calibri"/>
              </a:rPr>
              <a:t> </a:t>
            </a:r>
            <a:r>
              <a:rPr sz="1450" dirty="0">
                <a:latin typeface="Calibri"/>
                <a:cs typeface="Calibri"/>
              </a:rPr>
              <a:t>đối</a:t>
            </a:r>
            <a:r>
              <a:rPr sz="1450" spc="10" dirty="0">
                <a:latin typeface="Calibri"/>
                <a:cs typeface="Calibri"/>
              </a:rPr>
              <a:t> </a:t>
            </a:r>
            <a:r>
              <a:rPr sz="1450" dirty="0">
                <a:latin typeface="Calibri"/>
                <a:cs typeface="Calibri"/>
              </a:rPr>
              <a:t>với</a:t>
            </a:r>
            <a:r>
              <a:rPr sz="1450" spc="15" dirty="0">
                <a:latin typeface="Calibri"/>
                <a:cs typeface="Calibri"/>
              </a:rPr>
              <a:t> </a:t>
            </a:r>
            <a:r>
              <a:rPr sz="1450" dirty="0">
                <a:latin typeface="Calibri"/>
                <a:cs typeface="Calibri"/>
              </a:rPr>
              <a:t>nhà cung</a:t>
            </a:r>
            <a:r>
              <a:rPr sz="1450" spc="10" dirty="0">
                <a:latin typeface="Calibri"/>
                <a:cs typeface="Calibri"/>
              </a:rPr>
              <a:t> </a:t>
            </a:r>
            <a:r>
              <a:rPr sz="1450" dirty="0">
                <a:latin typeface="Calibri"/>
                <a:cs typeface="Calibri"/>
              </a:rPr>
              <a:t>cấp</a:t>
            </a:r>
            <a:r>
              <a:rPr sz="1450" spc="15" dirty="0">
                <a:latin typeface="Calibri"/>
                <a:cs typeface="Calibri"/>
              </a:rPr>
              <a:t> </a:t>
            </a:r>
            <a:r>
              <a:rPr sz="1450" dirty="0">
                <a:latin typeface="Calibri"/>
                <a:cs typeface="Calibri"/>
              </a:rPr>
              <a:t>và</a:t>
            </a:r>
            <a:r>
              <a:rPr sz="1450" spc="10" dirty="0">
                <a:latin typeface="Calibri"/>
                <a:cs typeface="Calibri"/>
              </a:rPr>
              <a:t> </a:t>
            </a:r>
            <a:r>
              <a:rPr sz="1450" dirty="0">
                <a:latin typeface="Calibri"/>
                <a:cs typeface="Calibri"/>
              </a:rPr>
              <a:t>sản</a:t>
            </a:r>
            <a:r>
              <a:rPr sz="1450" spc="10" dirty="0">
                <a:latin typeface="Calibri"/>
                <a:cs typeface="Calibri"/>
              </a:rPr>
              <a:t> </a:t>
            </a:r>
            <a:r>
              <a:rPr sz="1450" dirty="0">
                <a:latin typeface="Calibri"/>
                <a:cs typeface="Calibri"/>
              </a:rPr>
              <a:t>phẩm</a:t>
            </a:r>
            <a:r>
              <a:rPr sz="1450" spc="-5" dirty="0">
                <a:latin typeface="Calibri"/>
                <a:cs typeface="Calibri"/>
              </a:rPr>
              <a:t> </a:t>
            </a:r>
            <a:r>
              <a:rPr sz="1450" dirty="0">
                <a:latin typeface="Calibri"/>
                <a:cs typeface="Calibri"/>
              </a:rPr>
              <a:t>mua</a:t>
            </a:r>
            <a:r>
              <a:rPr sz="1450" spc="15" dirty="0">
                <a:latin typeface="Calibri"/>
                <a:cs typeface="Calibri"/>
              </a:rPr>
              <a:t> </a:t>
            </a:r>
            <a:r>
              <a:rPr sz="1450" dirty="0">
                <a:latin typeface="Calibri"/>
                <a:cs typeface="Calibri"/>
              </a:rPr>
              <a:t>sắm</a:t>
            </a:r>
            <a:r>
              <a:rPr sz="1450" spc="20" dirty="0">
                <a:latin typeface="Calibri"/>
                <a:cs typeface="Calibri"/>
              </a:rPr>
              <a:t> </a:t>
            </a:r>
            <a:r>
              <a:rPr sz="1450" dirty="0">
                <a:latin typeface="Calibri"/>
                <a:cs typeface="Calibri"/>
              </a:rPr>
              <a:t>phải</a:t>
            </a:r>
            <a:r>
              <a:rPr sz="1450" spc="-5" dirty="0">
                <a:latin typeface="Calibri"/>
                <a:cs typeface="Calibri"/>
              </a:rPr>
              <a:t> </a:t>
            </a:r>
            <a:r>
              <a:rPr sz="1450" dirty="0">
                <a:latin typeface="Calibri"/>
                <a:cs typeface="Calibri"/>
              </a:rPr>
              <a:t>phụ</a:t>
            </a:r>
            <a:r>
              <a:rPr sz="1450" spc="10" dirty="0">
                <a:latin typeface="Calibri"/>
                <a:cs typeface="Calibri"/>
              </a:rPr>
              <a:t> </a:t>
            </a:r>
            <a:r>
              <a:rPr sz="1450" dirty="0">
                <a:latin typeface="Calibri"/>
                <a:cs typeface="Calibri"/>
              </a:rPr>
              <a:t>thuộc</a:t>
            </a:r>
            <a:r>
              <a:rPr sz="1450" spc="10" dirty="0">
                <a:latin typeface="Calibri"/>
                <a:cs typeface="Calibri"/>
              </a:rPr>
              <a:t> </a:t>
            </a:r>
            <a:r>
              <a:rPr sz="1450" spc="-25" dirty="0">
                <a:latin typeface="Calibri"/>
                <a:cs typeface="Calibri"/>
              </a:rPr>
              <a:t>vào</a:t>
            </a:r>
            <a:endParaRPr sz="1450">
              <a:latin typeface="Calibri"/>
              <a:cs typeface="Calibri"/>
            </a:endParaRPr>
          </a:p>
          <a:p>
            <a:pPr marL="12700" marR="1747520" indent="42545">
              <a:lnSpc>
                <a:spcPts val="1770"/>
              </a:lnSpc>
              <a:spcBef>
                <a:spcPts val="55"/>
              </a:spcBef>
            </a:pPr>
            <a:r>
              <a:rPr sz="1450" dirty="0">
                <a:latin typeface="Calibri"/>
                <a:cs typeface="Calibri"/>
              </a:rPr>
              <a:t>tác</a:t>
            </a:r>
            <a:r>
              <a:rPr sz="1450" spc="10" dirty="0">
                <a:latin typeface="Calibri"/>
                <a:cs typeface="Calibri"/>
              </a:rPr>
              <a:t> </a:t>
            </a:r>
            <a:r>
              <a:rPr sz="1450" dirty="0">
                <a:latin typeface="Calibri"/>
                <a:cs typeface="Calibri"/>
              </a:rPr>
              <a:t>động của</a:t>
            </a:r>
            <a:r>
              <a:rPr sz="1450" spc="10" dirty="0">
                <a:latin typeface="Calibri"/>
                <a:cs typeface="Calibri"/>
              </a:rPr>
              <a:t> </a:t>
            </a:r>
            <a:r>
              <a:rPr sz="1450" dirty="0">
                <a:latin typeface="Calibri"/>
                <a:cs typeface="Calibri"/>
              </a:rPr>
              <a:t>sản</a:t>
            </a:r>
            <a:r>
              <a:rPr sz="1450" spc="10" dirty="0">
                <a:latin typeface="Calibri"/>
                <a:cs typeface="Calibri"/>
              </a:rPr>
              <a:t> </a:t>
            </a:r>
            <a:r>
              <a:rPr sz="1450" dirty="0">
                <a:latin typeface="Calibri"/>
                <a:cs typeface="Calibri"/>
              </a:rPr>
              <a:t>phẩm</a:t>
            </a:r>
            <a:r>
              <a:rPr sz="1450" spc="10" dirty="0">
                <a:latin typeface="Calibri"/>
                <a:cs typeface="Calibri"/>
              </a:rPr>
              <a:t> </a:t>
            </a:r>
            <a:r>
              <a:rPr sz="1450" dirty="0">
                <a:latin typeface="Calibri"/>
                <a:cs typeface="Calibri"/>
              </a:rPr>
              <a:t>mua</a:t>
            </a:r>
            <a:r>
              <a:rPr sz="1450" spc="20" dirty="0">
                <a:latin typeface="Calibri"/>
                <a:cs typeface="Calibri"/>
              </a:rPr>
              <a:t> </a:t>
            </a:r>
            <a:r>
              <a:rPr sz="1450" dirty="0">
                <a:latin typeface="Calibri"/>
                <a:cs typeface="Calibri"/>
              </a:rPr>
              <a:t>sắm</a:t>
            </a:r>
            <a:r>
              <a:rPr sz="1450" spc="10" dirty="0">
                <a:latin typeface="Calibri"/>
                <a:cs typeface="Calibri"/>
              </a:rPr>
              <a:t> </a:t>
            </a:r>
            <a:r>
              <a:rPr sz="1450" dirty="0">
                <a:latin typeface="Calibri"/>
                <a:cs typeface="Calibri"/>
              </a:rPr>
              <a:t>đối</a:t>
            </a:r>
            <a:r>
              <a:rPr sz="1450" spc="20" dirty="0">
                <a:latin typeface="Calibri"/>
                <a:cs typeface="Calibri"/>
              </a:rPr>
              <a:t> </a:t>
            </a:r>
            <a:r>
              <a:rPr sz="1450" dirty="0">
                <a:latin typeface="Calibri"/>
                <a:cs typeface="Calibri"/>
              </a:rPr>
              <a:t>với</a:t>
            </a:r>
            <a:r>
              <a:rPr sz="1450" spc="5" dirty="0">
                <a:latin typeface="Calibri"/>
                <a:cs typeface="Calibri"/>
              </a:rPr>
              <a:t> </a:t>
            </a:r>
            <a:r>
              <a:rPr sz="1450" dirty="0">
                <a:latin typeface="Calibri"/>
                <a:cs typeface="Calibri"/>
              </a:rPr>
              <a:t>việc</a:t>
            </a:r>
            <a:r>
              <a:rPr sz="1450" spc="20" dirty="0">
                <a:latin typeface="Calibri"/>
                <a:cs typeface="Calibri"/>
              </a:rPr>
              <a:t> </a:t>
            </a:r>
            <a:r>
              <a:rPr sz="1450" dirty="0">
                <a:latin typeface="Calibri"/>
                <a:cs typeface="Calibri"/>
              </a:rPr>
              <a:t>sản</a:t>
            </a:r>
            <a:r>
              <a:rPr sz="1450" spc="20" dirty="0">
                <a:latin typeface="Calibri"/>
                <a:cs typeface="Calibri"/>
              </a:rPr>
              <a:t> </a:t>
            </a:r>
            <a:r>
              <a:rPr sz="1450" dirty="0">
                <a:latin typeface="Calibri"/>
                <a:cs typeface="Calibri"/>
              </a:rPr>
              <a:t>xuất</a:t>
            </a:r>
            <a:r>
              <a:rPr sz="1450" spc="-5" dirty="0">
                <a:latin typeface="Calibri"/>
                <a:cs typeface="Calibri"/>
              </a:rPr>
              <a:t> </a:t>
            </a:r>
            <a:r>
              <a:rPr sz="1450" dirty="0">
                <a:latin typeface="Calibri"/>
                <a:cs typeface="Calibri"/>
              </a:rPr>
              <a:t>sản</a:t>
            </a:r>
            <a:r>
              <a:rPr sz="1450" spc="10" dirty="0">
                <a:latin typeface="Calibri"/>
                <a:cs typeface="Calibri"/>
              </a:rPr>
              <a:t> </a:t>
            </a:r>
            <a:r>
              <a:rPr sz="1450" dirty="0">
                <a:latin typeface="Calibri"/>
                <a:cs typeface="Calibri"/>
              </a:rPr>
              <a:t>phẩm</a:t>
            </a:r>
            <a:r>
              <a:rPr sz="1450" spc="10" dirty="0">
                <a:latin typeface="Calibri"/>
                <a:cs typeface="Calibri"/>
              </a:rPr>
              <a:t> </a:t>
            </a:r>
            <a:r>
              <a:rPr sz="1450" dirty="0">
                <a:latin typeface="Calibri"/>
                <a:cs typeface="Calibri"/>
              </a:rPr>
              <a:t>tiếp</a:t>
            </a:r>
            <a:r>
              <a:rPr sz="1450" spc="20" dirty="0">
                <a:latin typeface="Calibri"/>
                <a:cs typeface="Calibri"/>
              </a:rPr>
              <a:t> </a:t>
            </a:r>
            <a:r>
              <a:rPr sz="1450" dirty="0">
                <a:latin typeface="Calibri"/>
                <a:cs typeface="Calibri"/>
              </a:rPr>
              <a:t>theo</a:t>
            </a:r>
            <a:r>
              <a:rPr sz="1450" spc="10" dirty="0">
                <a:latin typeface="Calibri"/>
                <a:cs typeface="Calibri"/>
              </a:rPr>
              <a:t> </a:t>
            </a:r>
            <a:r>
              <a:rPr sz="1450" dirty="0">
                <a:latin typeface="Calibri"/>
                <a:cs typeface="Calibri"/>
              </a:rPr>
              <a:t>hoặc</a:t>
            </a:r>
            <a:r>
              <a:rPr sz="1450" spc="15" dirty="0">
                <a:latin typeface="Calibri"/>
                <a:cs typeface="Calibri"/>
              </a:rPr>
              <a:t> </a:t>
            </a:r>
            <a:r>
              <a:rPr sz="1450" spc="-25" dirty="0">
                <a:latin typeface="Calibri"/>
                <a:cs typeface="Calibri"/>
              </a:rPr>
              <a:t>sản </a:t>
            </a:r>
            <a:r>
              <a:rPr sz="1450" dirty="0">
                <a:latin typeface="Calibri"/>
                <a:cs typeface="Calibri"/>
              </a:rPr>
              <a:t>phẩm</a:t>
            </a:r>
            <a:r>
              <a:rPr sz="1450" spc="15" dirty="0">
                <a:latin typeface="Calibri"/>
                <a:cs typeface="Calibri"/>
              </a:rPr>
              <a:t> </a:t>
            </a:r>
            <a:r>
              <a:rPr sz="1450" dirty="0">
                <a:latin typeface="Calibri"/>
                <a:cs typeface="Calibri"/>
              </a:rPr>
              <a:t>cuối</a:t>
            </a:r>
            <a:r>
              <a:rPr sz="1450" spc="20" dirty="0">
                <a:latin typeface="Calibri"/>
                <a:cs typeface="Calibri"/>
              </a:rPr>
              <a:t> </a:t>
            </a:r>
            <a:r>
              <a:rPr sz="1450" spc="-20" dirty="0">
                <a:latin typeface="Calibri"/>
                <a:cs typeface="Calibri"/>
              </a:rPr>
              <a:t>cùng.</a:t>
            </a:r>
            <a:endParaRPr sz="1450">
              <a:latin typeface="Calibri"/>
              <a:cs typeface="Calibri"/>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3521458" y="243022"/>
            <a:ext cx="866140"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0000"/>
                </a:solidFill>
                <a:latin typeface="Arial"/>
                <a:cs typeface="Arial"/>
              </a:rPr>
              <a:t>7.4</a:t>
            </a:r>
            <a:r>
              <a:rPr sz="1800" spc="40" dirty="0">
                <a:solidFill>
                  <a:srgbClr val="000000"/>
                </a:solidFill>
                <a:latin typeface="Times New Roman"/>
                <a:cs typeface="Times New Roman"/>
              </a:rPr>
              <a:t> </a:t>
            </a:r>
            <a:r>
              <a:rPr sz="1800" spc="-25" dirty="0">
                <a:solidFill>
                  <a:srgbClr val="000000"/>
                </a:solidFill>
              </a:rPr>
              <a:t>采购</a:t>
            </a:r>
            <a:endParaRPr sz="1800">
              <a:latin typeface="Times New Roman"/>
              <a:cs typeface="Times New Roman"/>
            </a:endParaRPr>
          </a:p>
        </p:txBody>
      </p:sp>
      <p:sp>
        <p:nvSpPr>
          <p:cNvPr id="4" name="object 4"/>
          <p:cNvSpPr txBox="1"/>
          <p:nvPr/>
        </p:nvSpPr>
        <p:spPr>
          <a:xfrm>
            <a:off x="3521462" y="514849"/>
            <a:ext cx="1276350"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Times New Roman"/>
                <a:cs typeface="Times New Roman"/>
              </a:rPr>
              <a:t>7.4</a:t>
            </a:r>
            <a:r>
              <a:rPr sz="1800" spc="-5" dirty="0">
                <a:latin typeface="Times New Roman"/>
                <a:cs typeface="Times New Roman"/>
              </a:rPr>
              <a:t> </a:t>
            </a:r>
            <a:r>
              <a:rPr sz="1800" b="1" dirty="0">
                <a:latin typeface="Times New Roman"/>
                <a:cs typeface="Times New Roman"/>
              </a:rPr>
              <a:t>Mua</a:t>
            </a:r>
            <a:r>
              <a:rPr sz="1800" spc="-10" dirty="0">
                <a:latin typeface="Times New Roman"/>
                <a:cs typeface="Times New Roman"/>
              </a:rPr>
              <a:t> </a:t>
            </a:r>
            <a:r>
              <a:rPr sz="1800" b="1" spc="-25" dirty="0">
                <a:latin typeface="Times New Roman"/>
                <a:cs typeface="Times New Roman"/>
              </a:rPr>
              <a:t>sắm</a:t>
            </a:r>
            <a:endParaRPr sz="1800">
              <a:latin typeface="Times New Roman"/>
              <a:cs typeface="Times New Roman"/>
            </a:endParaRPr>
          </a:p>
        </p:txBody>
      </p:sp>
      <p:sp>
        <p:nvSpPr>
          <p:cNvPr id="5" name="object 5"/>
          <p:cNvSpPr txBox="1"/>
          <p:nvPr/>
        </p:nvSpPr>
        <p:spPr>
          <a:xfrm>
            <a:off x="1267219" y="1725548"/>
            <a:ext cx="5466080" cy="4105910"/>
          </a:xfrm>
          <a:prstGeom prst="rect">
            <a:avLst/>
          </a:prstGeom>
        </p:spPr>
        <p:txBody>
          <a:bodyPr vert="horz" wrap="square" lIns="0" tIns="12065" rIns="0" bIns="0" rtlCol="0">
            <a:spAutoFit/>
          </a:bodyPr>
          <a:lstStyle/>
          <a:p>
            <a:pPr marL="12700">
              <a:lnSpc>
                <a:spcPts val="1870"/>
              </a:lnSpc>
              <a:spcBef>
                <a:spcPts val="95"/>
              </a:spcBef>
            </a:pPr>
            <a:r>
              <a:rPr sz="1600" dirty="0">
                <a:latin typeface="SimSun"/>
                <a:cs typeface="SimSun"/>
              </a:rPr>
              <a:t>7.4.1</a:t>
            </a:r>
            <a:r>
              <a:rPr sz="1600" spc="390" dirty="0">
                <a:latin typeface="Times New Roman"/>
                <a:cs typeface="Times New Roman"/>
              </a:rPr>
              <a:t> </a:t>
            </a:r>
            <a:r>
              <a:rPr sz="1600" spc="-35" dirty="0">
                <a:latin typeface="SimSun"/>
                <a:cs typeface="SimSun"/>
              </a:rPr>
              <a:t>采购过程</a:t>
            </a:r>
            <a:endParaRPr sz="1600">
              <a:latin typeface="SimSun"/>
              <a:cs typeface="SimSun"/>
            </a:endParaRPr>
          </a:p>
          <a:p>
            <a:pPr marL="12700">
              <a:lnSpc>
                <a:spcPts val="1870"/>
              </a:lnSpc>
            </a:pPr>
            <a:r>
              <a:rPr sz="1600" dirty="0">
                <a:latin typeface="Times New Roman"/>
                <a:cs typeface="Times New Roman"/>
              </a:rPr>
              <a:t>7.4.1</a:t>
            </a:r>
            <a:r>
              <a:rPr sz="1600" spc="-25" dirty="0">
                <a:latin typeface="Times New Roman"/>
                <a:cs typeface="Times New Roman"/>
              </a:rPr>
              <a:t> </a:t>
            </a:r>
            <a:r>
              <a:rPr sz="1600" dirty="0">
                <a:latin typeface="Times New Roman"/>
                <a:cs typeface="Times New Roman"/>
              </a:rPr>
              <a:t>Quy</a:t>
            </a:r>
            <a:r>
              <a:rPr sz="1600" spc="-35" dirty="0">
                <a:latin typeface="Times New Roman"/>
                <a:cs typeface="Times New Roman"/>
              </a:rPr>
              <a:t> </a:t>
            </a:r>
            <a:r>
              <a:rPr sz="1600" dirty="0">
                <a:latin typeface="Times New Roman"/>
                <a:cs typeface="Times New Roman"/>
              </a:rPr>
              <a:t>trình Mua</a:t>
            </a:r>
            <a:r>
              <a:rPr sz="1600" spc="-15" dirty="0">
                <a:latin typeface="Times New Roman"/>
                <a:cs typeface="Times New Roman"/>
              </a:rPr>
              <a:t> </a:t>
            </a:r>
            <a:r>
              <a:rPr sz="1600" spc="-20" dirty="0">
                <a:latin typeface="Times New Roman"/>
                <a:cs typeface="Times New Roman"/>
              </a:rPr>
              <a:t>hàng</a:t>
            </a:r>
            <a:endParaRPr sz="1600">
              <a:latin typeface="Times New Roman"/>
              <a:cs typeface="Times New Roman"/>
            </a:endParaRPr>
          </a:p>
          <a:p>
            <a:pPr marL="160020">
              <a:lnSpc>
                <a:spcPts val="1714"/>
              </a:lnSpc>
              <a:spcBef>
                <a:spcPts val="969"/>
              </a:spcBef>
            </a:pPr>
            <a:r>
              <a:rPr sz="1450" spc="-5" dirty="0">
                <a:solidFill>
                  <a:srgbClr val="FF0000"/>
                </a:solidFill>
                <a:latin typeface="SimSun"/>
                <a:cs typeface="SimSun"/>
              </a:rPr>
              <a:t>选择评价供货商的准则</a:t>
            </a:r>
            <a:endParaRPr sz="1450">
              <a:latin typeface="SimSun"/>
              <a:cs typeface="SimSun"/>
            </a:endParaRPr>
          </a:p>
          <a:p>
            <a:pPr marL="160020">
              <a:lnSpc>
                <a:spcPts val="1714"/>
              </a:lnSpc>
            </a:pPr>
            <a:r>
              <a:rPr sz="1450" dirty="0">
                <a:solidFill>
                  <a:srgbClr val="FF0000"/>
                </a:solidFill>
                <a:latin typeface="Times New Roman"/>
                <a:cs typeface="Times New Roman"/>
              </a:rPr>
              <a:t>Tiêu</a:t>
            </a:r>
            <a:r>
              <a:rPr sz="1450" spc="15" dirty="0">
                <a:solidFill>
                  <a:srgbClr val="FF0000"/>
                </a:solidFill>
                <a:latin typeface="Times New Roman"/>
                <a:cs typeface="Times New Roman"/>
              </a:rPr>
              <a:t> </a:t>
            </a:r>
            <a:r>
              <a:rPr sz="1450" dirty="0">
                <a:solidFill>
                  <a:srgbClr val="FF0000"/>
                </a:solidFill>
                <a:latin typeface="Times New Roman"/>
                <a:cs typeface="Times New Roman"/>
              </a:rPr>
              <a:t>chuẩn</a:t>
            </a:r>
            <a:r>
              <a:rPr sz="1450" spc="-5" dirty="0">
                <a:solidFill>
                  <a:srgbClr val="FF0000"/>
                </a:solidFill>
                <a:latin typeface="Times New Roman"/>
                <a:cs typeface="Times New Roman"/>
              </a:rPr>
              <a:t> </a:t>
            </a:r>
            <a:r>
              <a:rPr sz="1450" dirty="0">
                <a:solidFill>
                  <a:srgbClr val="FF0000"/>
                </a:solidFill>
                <a:latin typeface="Times New Roman"/>
                <a:cs typeface="Times New Roman"/>
              </a:rPr>
              <a:t>lựa</a:t>
            </a:r>
            <a:r>
              <a:rPr sz="1450" spc="20" dirty="0">
                <a:solidFill>
                  <a:srgbClr val="FF0000"/>
                </a:solidFill>
                <a:latin typeface="Times New Roman"/>
                <a:cs typeface="Times New Roman"/>
              </a:rPr>
              <a:t> </a:t>
            </a:r>
            <a:r>
              <a:rPr sz="1450" dirty="0">
                <a:solidFill>
                  <a:srgbClr val="FF0000"/>
                </a:solidFill>
                <a:latin typeface="Times New Roman"/>
                <a:cs typeface="Times New Roman"/>
              </a:rPr>
              <a:t>chọn và</a:t>
            </a:r>
            <a:r>
              <a:rPr sz="1450" spc="15" dirty="0">
                <a:solidFill>
                  <a:srgbClr val="FF0000"/>
                </a:solidFill>
                <a:latin typeface="Times New Roman"/>
                <a:cs typeface="Times New Roman"/>
              </a:rPr>
              <a:t> </a:t>
            </a:r>
            <a:r>
              <a:rPr sz="1450" dirty="0">
                <a:solidFill>
                  <a:srgbClr val="FF0000"/>
                </a:solidFill>
                <a:latin typeface="Times New Roman"/>
                <a:cs typeface="Times New Roman"/>
              </a:rPr>
              <a:t>đánh</a:t>
            </a:r>
            <a:r>
              <a:rPr sz="1450" spc="-5" dirty="0">
                <a:solidFill>
                  <a:srgbClr val="FF0000"/>
                </a:solidFill>
                <a:latin typeface="Times New Roman"/>
                <a:cs typeface="Times New Roman"/>
              </a:rPr>
              <a:t> </a:t>
            </a:r>
            <a:r>
              <a:rPr sz="1450" dirty="0">
                <a:solidFill>
                  <a:srgbClr val="FF0000"/>
                </a:solidFill>
                <a:latin typeface="Times New Roman"/>
                <a:cs typeface="Times New Roman"/>
              </a:rPr>
              <a:t>giá</a:t>
            </a:r>
            <a:r>
              <a:rPr sz="1450" spc="25" dirty="0">
                <a:solidFill>
                  <a:srgbClr val="FF0000"/>
                </a:solidFill>
                <a:latin typeface="Times New Roman"/>
                <a:cs typeface="Times New Roman"/>
              </a:rPr>
              <a:t> </a:t>
            </a:r>
            <a:r>
              <a:rPr sz="1450" dirty="0">
                <a:solidFill>
                  <a:srgbClr val="FF0000"/>
                </a:solidFill>
                <a:latin typeface="Times New Roman"/>
                <a:cs typeface="Times New Roman"/>
              </a:rPr>
              <a:t>nhà cung</a:t>
            </a:r>
            <a:r>
              <a:rPr sz="1450" spc="5" dirty="0">
                <a:solidFill>
                  <a:srgbClr val="FF0000"/>
                </a:solidFill>
                <a:latin typeface="Times New Roman"/>
                <a:cs typeface="Times New Roman"/>
              </a:rPr>
              <a:t> </a:t>
            </a:r>
            <a:r>
              <a:rPr sz="1450" spc="-25" dirty="0">
                <a:solidFill>
                  <a:srgbClr val="FF0000"/>
                </a:solidFill>
                <a:latin typeface="Times New Roman"/>
                <a:cs typeface="Times New Roman"/>
              </a:rPr>
              <a:t>cấp</a:t>
            </a:r>
            <a:endParaRPr sz="1450">
              <a:latin typeface="Times New Roman"/>
              <a:cs typeface="Times New Roman"/>
            </a:endParaRPr>
          </a:p>
          <a:p>
            <a:pPr>
              <a:lnSpc>
                <a:spcPct val="100000"/>
              </a:lnSpc>
              <a:spcBef>
                <a:spcPts val="745"/>
              </a:spcBef>
            </a:pPr>
            <a:endParaRPr sz="1450">
              <a:latin typeface="Times New Roman"/>
              <a:cs typeface="Times New Roman"/>
            </a:endParaRPr>
          </a:p>
          <a:p>
            <a:pPr marL="160020">
              <a:lnSpc>
                <a:spcPts val="1714"/>
              </a:lnSpc>
            </a:pPr>
            <a:r>
              <a:rPr sz="1450" spc="-5" dirty="0">
                <a:solidFill>
                  <a:srgbClr val="FF0000"/>
                </a:solidFill>
                <a:latin typeface="SimSun"/>
                <a:cs typeface="SimSun"/>
              </a:rPr>
              <a:t>采购的产品对医疗器械质量的影响</a:t>
            </a:r>
            <a:endParaRPr sz="1450">
              <a:latin typeface="SimSun"/>
              <a:cs typeface="SimSun"/>
            </a:endParaRPr>
          </a:p>
          <a:p>
            <a:pPr marL="160020">
              <a:lnSpc>
                <a:spcPts val="1714"/>
              </a:lnSpc>
            </a:pPr>
            <a:r>
              <a:rPr sz="1450" dirty="0">
                <a:solidFill>
                  <a:srgbClr val="FF0000"/>
                </a:solidFill>
                <a:latin typeface="Times New Roman"/>
                <a:cs typeface="Times New Roman"/>
              </a:rPr>
              <a:t>Ảnh</a:t>
            </a:r>
            <a:r>
              <a:rPr sz="1450" spc="25" dirty="0">
                <a:solidFill>
                  <a:srgbClr val="FF0000"/>
                </a:solidFill>
                <a:latin typeface="Times New Roman"/>
                <a:cs typeface="Times New Roman"/>
              </a:rPr>
              <a:t> </a:t>
            </a:r>
            <a:r>
              <a:rPr sz="1450" dirty="0">
                <a:solidFill>
                  <a:srgbClr val="FF0000"/>
                </a:solidFill>
                <a:latin typeface="Times New Roman"/>
                <a:cs typeface="Times New Roman"/>
              </a:rPr>
              <a:t>hưởng của</a:t>
            </a:r>
            <a:r>
              <a:rPr sz="1450" spc="5" dirty="0">
                <a:solidFill>
                  <a:srgbClr val="FF0000"/>
                </a:solidFill>
                <a:latin typeface="Times New Roman"/>
                <a:cs typeface="Times New Roman"/>
              </a:rPr>
              <a:t> </a:t>
            </a:r>
            <a:r>
              <a:rPr sz="1450" dirty="0">
                <a:solidFill>
                  <a:srgbClr val="FF0000"/>
                </a:solidFill>
                <a:latin typeface="Times New Roman"/>
                <a:cs typeface="Times New Roman"/>
              </a:rPr>
              <a:t>sản</a:t>
            </a:r>
            <a:r>
              <a:rPr sz="1450" spc="30" dirty="0">
                <a:solidFill>
                  <a:srgbClr val="FF0000"/>
                </a:solidFill>
                <a:latin typeface="Times New Roman"/>
                <a:cs typeface="Times New Roman"/>
              </a:rPr>
              <a:t> </a:t>
            </a:r>
            <a:r>
              <a:rPr sz="1450" dirty="0">
                <a:solidFill>
                  <a:srgbClr val="FF0000"/>
                </a:solidFill>
                <a:latin typeface="Times New Roman"/>
                <a:cs typeface="Times New Roman"/>
              </a:rPr>
              <a:t>phẩm</a:t>
            </a:r>
            <a:r>
              <a:rPr sz="1450" spc="-5" dirty="0">
                <a:solidFill>
                  <a:srgbClr val="FF0000"/>
                </a:solidFill>
                <a:latin typeface="Times New Roman"/>
                <a:cs typeface="Times New Roman"/>
              </a:rPr>
              <a:t> </a:t>
            </a:r>
            <a:r>
              <a:rPr sz="1450" dirty="0">
                <a:solidFill>
                  <a:srgbClr val="FF0000"/>
                </a:solidFill>
                <a:latin typeface="Times New Roman"/>
                <a:cs typeface="Times New Roman"/>
              </a:rPr>
              <a:t>mua</a:t>
            </a:r>
            <a:r>
              <a:rPr sz="1450" spc="25" dirty="0">
                <a:solidFill>
                  <a:srgbClr val="FF0000"/>
                </a:solidFill>
                <a:latin typeface="Times New Roman"/>
                <a:cs typeface="Times New Roman"/>
              </a:rPr>
              <a:t> </a:t>
            </a:r>
            <a:r>
              <a:rPr sz="1450" dirty="0">
                <a:solidFill>
                  <a:srgbClr val="FF0000"/>
                </a:solidFill>
                <a:latin typeface="Times New Roman"/>
                <a:cs typeface="Times New Roman"/>
              </a:rPr>
              <a:t>đến</a:t>
            </a:r>
            <a:r>
              <a:rPr sz="1450" spc="10" dirty="0">
                <a:solidFill>
                  <a:srgbClr val="FF0000"/>
                </a:solidFill>
                <a:latin typeface="Times New Roman"/>
                <a:cs typeface="Times New Roman"/>
              </a:rPr>
              <a:t> </a:t>
            </a:r>
            <a:r>
              <a:rPr sz="1450" dirty="0">
                <a:solidFill>
                  <a:srgbClr val="FF0000"/>
                </a:solidFill>
                <a:latin typeface="Times New Roman"/>
                <a:cs typeface="Times New Roman"/>
              </a:rPr>
              <a:t>chất</a:t>
            </a:r>
            <a:r>
              <a:rPr sz="1450" spc="15" dirty="0">
                <a:solidFill>
                  <a:srgbClr val="FF0000"/>
                </a:solidFill>
                <a:latin typeface="Times New Roman"/>
                <a:cs typeface="Times New Roman"/>
              </a:rPr>
              <a:t> </a:t>
            </a:r>
            <a:r>
              <a:rPr sz="1450" dirty="0">
                <a:solidFill>
                  <a:srgbClr val="FF0000"/>
                </a:solidFill>
                <a:latin typeface="Times New Roman"/>
                <a:cs typeface="Times New Roman"/>
              </a:rPr>
              <a:t>lượng</a:t>
            </a:r>
            <a:r>
              <a:rPr sz="1450" spc="10" dirty="0">
                <a:solidFill>
                  <a:srgbClr val="FF0000"/>
                </a:solidFill>
                <a:latin typeface="Times New Roman"/>
                <a:cs typeface="Times New Roman"/>
              </a:rPr>
              <a:t> </a:t>
            </a:r>
            <a:r>
              <a:rPr sz="1450" dirty="0">
                <a:solidFill>
                  <a:srgbClr val="FF0000"/>
                </a:solidFill>
                <a:latin typeface="Times New Roman"/>
                <a:cs typeface="Times New Roman"/>
              </a:rPr>
              <a:t>trang</a:t>
            </a:r>
            <a:r>
              <a:rPr sz="1450" spc="25" dirty="0">
                <a:solidFill>
                  <a:srgbClr val="FF0000"/>
                </a:solidFill>
                <a:latin typeface="Times New Roman"/>
                <a:cs typeface="Times New Roman"/>
              </a:rPr>
              <a:t> </a:t>
            </a:r>
            <a:r>
              <a:rPr sz="1450" dirty="0">
                <a:solidFill>
                  <a:srgbClr val="FF0000"/>
                </a:solidFill>
                <a:latin typeface="Times New Roman"/>
                <a:cs typeface="Times New Roman"/>
              </a:rPr>
              <a:t>thiết</a:t>
            </a:r>
            <a:r>
              <a:rPr sz="1450" spc="25" dirty="0">
                <a:solidFill>
                  <a:srgbClr val="FF0000"/>
                </a:solidFill>
                <a:latin typeface="Times New Roman"/>
                <a:cs typeface="Times New Roman"/>
              </a:rPr>
              <a:t> </a:t>
            </a:r>
            <a:r>
              <a:rPr sz="1450" dirty="0">
                <a:solidFill>
                  <a:srgbClr val="FF0000"/>
                </a:solidFill>
                <a:latin typeface="Times New Roman"/>
                <a:cs typeface="Times New Roman"/>
              </a:rPr>
              <a:t>bị</a:t>
            </a:r>
            <a:r>
              <a:rPr sz="1450" spc="25" dirty="0">
                <a:solidFill>
                  <a:srgbClr val="FF0000"/>
                </a:solidFill>
                <a:latin typeface="Times New Roman"/>
                <a:cs typeface="Times New Roman"/>
              </a:rPr>
              <a:t> </a:t>
            </a:r>
            <a:r>
              <a:rPr sz="1450" dirty="0">
                <a:solidFill>
                  <a:srgbClr val="FF0000"/>
                </a:solidFill>
                <a:latin typeface="Times New Roman"/>
                <a:cs typeface="Times New Roman"/>
              </a:rPr>
              <a:t>y</a:t>
            </a:r>
            <a:r>
              <a:rPr sz="1450" spc="30" dirty="0">
                <a:solidFill>
                  <a:srgbClr val="FF0000"/>
                </a:solidFill>
                <a:latin typeface="Times New Roman"/>
                <a:cs typeface="Times New Roman"/>
              </a:rPr>
              <a:t> </a:t>
            </a:r>
            <a:r>
              <a:rPr sz="1450" spc="-25" dirty="0">
                <a:solidFill>
                  <a:srgbClr val="FF0000"/>
                </a:solidFill>
                <a:latin typeface="Times New Roman"/>
                <a:cs typeface="Times New Roman"/>
              </a:rPr>
              <a:t>tế</a:t>
            </a:r>
            <a:endParaRPr sz="1450">
              <a:latin typeface="Times New Roman"/>
              <a:cs typeface="Times New Roman"/>
            </a:endParaRPr>
          </a:p>
          <a:p>
            <a:pPr>
              <a:lnSpc>
                <a:spcPct val="100000"/>
              </a:lnSpc>
              <a:spcBef>
                <a:spcPts val="1150"/>
              </a:spcBef>
            </a:pPr>
            <a:endParaRPr sz="1450">
              <a:latin typeface="Times New Roman"/>
              <a:cs typeface="Times New Roman"/>
            </a:endParaRPr>
          </a:p>
          <a:p>
            <a:pPr marL="160020">
              <a:lnSpc>
                <a:spcPts val="1714"/>
              </a:lnSpc>
            </a:pPr>
            <a:r>
              <a:rPr sz="1450" spc="-5" dirty="0">
                <a:solidFill>
                  <a:srgbClr val="FF0000"/>
                </a:solidFill>
                <a:latin typeface="SimSun"/>
                <a:cs typeface="SimSun"/>
              </a:rPr>
              <a:t>基于供方提供满足组织要求产品的能力</a:t>
            </a:r>
            <a:endParaRPr sz="1450">
              <a:latin typeface="SimSun"/>
              <a:cs typeface="SimSun"/>
            </a:endParaRPr>
          </a:p>
          <a:p>
            <a:pPr marL="151130" marR="5080" indent="8890">
              <a:lnSpc>
                <a:spcPts val="1739"/>
              </a:lnSpc>
              <a:spcBef>
                <a:spcPts val="35"/>
              </a:spcBef>
            </a:pPr>
            <a:r>
              <a:rPr sz="1450" dirty="0">
                <a:solidFill>
                  <a:srgbClr val="FF0000"/>
                </a:solidFill>
                <a:latin typeface="Times New Roman"/>
                <a:cs typeface="Times New Roman"/>
              </a:rPr>
              <a:t>Dựa</a:t>
            </a:r>
            <a:r>
              <a:rPr sz="1450" spc="5" dirty="0">
                <a:solidFill>
                  <a:srgbClr val="FF0000"/>
                </a:solidFill>
                <a:latin typeface="Times New Roman"/>
                <a:cs typeface="Times New Roman"/>
              </a:rPr>
              <a:t> </a:t>
            </a:r>
            <a:r>
              <a:rPr sz="1450" dirty="0">
                <a:solidFill>
                  <a:srgbClr val="FF0000"/>
                </a:solidFill>
                <a:latin typeface="Times New Roman"/>
                <a:cs typeface="Times New Roman"/>
              </a:rPr>
              <a:t>trên</a:t>
            </a:r>
            <a:r>
              <a:rPr sz="1450" spc="25" dirty="0">
                <a:solidFill>
                  <a:srgbClr val="FF0000"/>
                </a:solidFill>
                <a:latin typeface="Times New Roman"/>
                <a:cs typeface="Times New Roman"/>
              </a:rPr>
              <a:t> </a:t>
            </a:r>
            <a:r>
              <a:rPr sz="1450" dirty="0">
                <a:solidFill>
                  <a:srgbClr val="FF0000"/>
                </a:solidFill>
                <a:latin typeface="Times New Roman"/>
                <a:cs typeface="Times New Roman"/>
              </a:rPr>
              <a:t>năng</a:t>
            </a:r>
            <a:r>
              <a:rPr sz="1450" spc="5" dirty="0">
                <a:solidFill>
                  <a:srgbClr val="FF0000"/>
                </a:solidFill>
                <a:latin typeface="Times New Roman"/>
                <a:cs typeface="Times New Roman"/>
              </a:rPr>
              <a:t> </a:t>
            </a:r>
            <a:r>
              <a:rPr sz="1450" dirty="0">
                <a:solidFill>
                  <a:srgbClr val="FF0000"/>
                </a:solidFill>
                <a:latin typeface="Times New Roman"/>
                <a:cs typeface="Times New Roman"/>
              </a:rPr>
              <a:t>lực</a:t>
            </a:r>
            <a:r>
              <a:rPr sz="1450" spc="25" dirty="0">
                <a:solidFill>
                  <a:srgbClr val="FF0000"/>
                </a:solidFill>
                <a:latin typeface="Times New Roman"/>
                <a:cs typeface="Times New Roman"/>
              </a:rPr>
              <a:t> </a:t>
            </a:r>
            <a:r>
              <a:rPr sz="1450" dirty="0">
                <a:solidFill>
                  <a:srgbClr val="FF0000"/>
                </a:solidFill>
                <a:latin typeface="Times New Roman"/>
                <a:cs typeface="Times New Roman"/>
              </a:rPr>
              <a:t>cung</a:t>
            </a:r>
            <a:r>
              <a:rPr sz="1450" spc="5" dirty="0">
                <a:solidFill>
                  <a:srgbClr val="FF0000"/>
                </a:solidFill>
                <a:latin typeface="Times New Roman"/>
                <a:cs typeface="Times New Roman"/>
              </a:rPr>
              <a:t> </a:t>
            </a:r>
            <a:r>
              <a:rPr sz="1450" dirty="0">
                <a:solidFill>
                  <a:srgbClr val="FF0000"/>
                </a:solidFill>
                <a:latin typeface="Times New Roman"/>
                <a:cs typeface="Times New Roman"/>
              </a:rPr>
              <a:t>cấp</a:t>
            </a:r>
            <a:r>
              <a:rPr sz="1450" spc="10" dirty="0">
                <a:solidFill>
                  <a:srgbClr val="FF0000"/>
                </a:solidFill>
                <a:latin typeface="Times New Roman"/>
                <a:cs typeface="Times New Roman"/>
              </a:rPr>
              <a:t> </a:t>
            </a:r>
            <a:r>
              <a:rPr sz="1450" dirty="0">
                <a:solidFill>
                  <a:srgbClr val="FF0000"/>
                </a:solidFill>
                <a:latin typeface="Times New Roman"/>
                <a:cs typeface="Times New Roman"/>
              </a:rPr>
              <a:t>sản</a:t>
            </a:r>
            <a:r>
              <a:rPr sz="1450" spc="25" dirty="0">
                <a:solidFill>
                  <a:srgbClr val="FF0000"/>
                </a:solidFill>
                <a:latin typeface="Times New Roman"/>
                <a:cs typeface="Times New Roman"/>
              </a:rPr>
              <a:t> </a:t>
            </a:r>
            <a:r>
              <a:rPr sz="1450" dirty="0">
                <a:solidFill>
                  <a:srgbClr val="FF0000"/>
                </a:solidFill>
                <a:latin typeface="Times New Roman"/>
                <a:cs typeface="Times New Roman"/>
              </a:rPr>
              <a:t>phẩm</a:t>
            </a:r>
            <a:r>
              <a:rPr sz="1450" spc="-5" dirty="0">
                <a:solidFill>
                  <a:srgbClr val="FF0000"/>
                </a:solidFill>
                <a:latin typeface="Times New Roman"/>
                <a:cs typeface="Times New Roman"/>
              </a:rPr>
              <a:t> </a:t>
            </a:r>
            <a:r>
              <a:rPr sz="1450" dirty="0">
                <a:solidFill>
                  <a:srgbClr val="FF0000"/>
                </a:solidFill>
                <a:latin typeface="Times New Roman"/>
                <a:cs typeface="Times New Roman"/>
              </a:rPr>
              <a:t>đáp</a:t>
            </a:r>
            <a:r>
              <a:rPr sz="1450" spc="5" dirty="0">
                <a:solidFill>
                  <a:srgbClr val="FF0000"/>
                </a:solidFill>
                <a:latin typeface="Times New Roman"/>
                <a:cs typeface="Times New Roman"/>
              </a:rPr>
              <a:t> </a:t>
            </a:r>
            <a:r>
              <a:rPr sz="1450" dirty="0">
                <a:solidFill>
                  <a:srgbClr val="FF0000"/>
                </a:solidFill>
                <a:latin typeface="Times New Roman"/>
                <a:cs typeface="Times New Roman"/>
              </a:rPr>
              <a:t>ứng</a:t>
            </a:r>
            <a:r>
              <a:rPr sz="1450" spc="25" dirty="0">
                <a:solidFill>
                  <a:srgbClr val="FF0000"/>
                </a:solidFill>
                <a:latin typeface="Times New Roman"/>
                <a:cs typeface="Times New Roman"/>
              </a:rPr>
              <a:t> </a:t>
            </a:r>
            <a:r>
              <a:rPr sz="1450" dirty="0">
                <a:solidFill>
                  <a:srgbClr val="FF0000"/>
                </a:solidFill>
                <a:latin typeface="Times New Roman"/>
                <a:cs typeface="Times New Roman"/>
              </a:rPr>
              <a:t>yêu</a:t>
            </a:r>
            <a:r>
              <a:rPr sz="1450" spc="5" dirty="0">
                <a:solidFill>
                  <a:srgbClr val="FF0000"/>
                </a:solidFill>
                <a:latin typeface="Times New Roman"/>
                <a:cs typeface="Times New Roman"/>
              </a:rPr>
              <a:t> </a:t>
            </a:r>
            <a:r>
              <a:rPr sz="1450" dirty="0">
                <a:solidFill>
                  <a:srgbClr val="FF0000"/>
                </a:solidFill>
                <a:latin typeface="Times New Roman"/>
                <a:cs typeface="Times New Roman"/>
              </a:rPr>
              <a:t>cầu</a:t>
            </a:r>
            <a:r>
              <a:rPr sz="1450" spc="10" dirty="0">
                <a:solidFill>
                  <a:srgbClr val="FF0000"/>
                </a:solidFill>
                <a:latin typeface="Times New Roman"/>
                <a:cs typeface="Times New Roman"/>
              </a:rPr>
              <a:t> </a:t>
            </a:r>
            <a:r>
              <a:rPr sz="1450" dirty="0">
                <a:solidFill>
                  <a:srgbClr val="FF0000"/>
                </a:solidFill>
                <a:latin typeface="Times New Roman"/>
                <a:cs typeface="Times New Roman"/>
              </a:rPr>
              <a:t>của</a:t>
            </a:r>
            <a:r>
              <a:rPr sz="1450" spc="5" dirty="0">
                <a:solidFill>
                  <a:srgbClr val="FF0000"/>
                </a:solidFill>
                <a:latin typeface="Times New Roman"/>
                <a:cs typeface="Times New Roman"/>
              </a:rPr>
              <a:t> </a:t>
            </a:r>
            <a:r>
              <a:rPr sz="1450" dirty="0">
                <a:solidFill>
                  <a:srgbClr val="FF0000"/>
                </a:solidFill>
                <a:latin typeface="Times New Roman"/>
                <a:cs typeface="Times New Roman"/>
              </a:rPr>
              <a:t>tổ</a:t>
            </a:r>
            <a:r>
              <a:rPr sz="1450" spc="35" dirty="0">
                <a:solidFill>
                  <a:srgbClr val="FF0000"/>
                </a:solidFill>
                <a:latin typeface="Times New Roman"/>
                <a:cs typeface="Times New Roman"/>
              </a:rPr>
              <a:t> </a:t>
            </a:r>
            <a:r>
              <a:rPr sz="1450" dirty="0">
                <a:solidFill>
                  <a:srgbClr val="FF0000"/>
                </a:solidFill>
                <a:latin typeface="Times New Roman"/>
                <a:cs typeface="Times New Roman"/>
              </a:rPr>
              <a:t>chức</a:t>
            </a:r>
            <a:r>
              <a:rPr sz="1450" spc="15" dirty="0">
                <a:solidFill>
                  <a:srgbClr val="FF0000"/>
                </a:solidFill>
                <a:latin typeface="Times New Roman"/>
                <a:cs typeface="Times New Roman"/>
              </a:rPr>
              <a:t> </a:t>
            </a:r>
            <a:r>
              <a:rPr sz="1450" spc="-25" dirty="0">
                <a:solidFill>
                  <a:srgbClr val="FF0000"/>
                </a:solidFill>
                <a:latin typeface="Times New Roman"/>
                <a:cs typeface="Times New Roman"/>
              </a:rPr>
              <a:t>của </a:t>
            </a:r>
            <a:r>
              <a:rPr sz="1450" dirty="0">
                <a:solidFill>
                  <a:srgbClr val="FF0000"/>
                </a:solidFill>
                <a:latin typeface="Times New Roman"/>
                <a:cs typeface="Times New Roman"/>
              </a:rPr>
              <a:t>nhà</a:t>
            </a:r>
            <a:r>
              <a:rPr sz="1450" spc="5" dirty="0">
                <a:solidFill>
                  <a:srgbClr val="FF0000"/>
                </a:solidFill>
                <a:latin typeface="Times New Roman"/>
                <a:cs typeface="Times New Roman"/>
              </a:rPr>
              <a:t> </a:t>
            </a:r>
            <a:r>
              <a:rPr sz="1450" dirty="0">
                <a:solidFill>
                  <a:srgbClr val="FF0000"/>
                </a:solidFill>
                <a:latin typeface="Times New Roman"/>
                <a:cs typeface="Times New Roman"/>
              </a:rPr>
              <a:t>cung</a:t>
            </a:r>
            <a:r>
              <a:rPr sz="1450" spc="5" dirty="0">
                <a:solidFill>
                  <a:srgbClr val="FF0000"/>
                </a:solidFill>
                <a:latin typeface="Times New Roman"/>
                <a:cs typeface="Times New Roman"/>
              </a:rPr>
              <a:t> </a:t>
            </a:r>
            <a:r>
              <a:rPr sz="1450" spc="-25" dirty="0">
                <a:solidFill>
                  <a:srgbClr val="FF0000"/>
                </a:solidFill>
                <a:latin typeface="Times New Roman"/>
                <a:cs typeface="Times New Roman"/>
              </a:rPr>
              <a:t>cấp</a:t>
            </a:r>
            <a:endParaRPr sz="1450">
              <a:latin typeface="Times New Roman"/>
              <a:cs typeface="Times New Roman"/>
            </a:endParaRPr>
          </a:p>
          <a:p>
            <a:pPr>
              <a:lnSpc>
                <a:spcPct val="100000"/>
              </a:lnSpc>
              <a:spcBef>
                <a:spcPts val="70"/>
              </a:spcBef>
            </a:pPr>
            <a:endParaRPr sz="1450">
              <a:latin typeface="Times New Roman"/>
              <a:cs typeface="Times New Roman"/>
            </a:endParaRPr>
          </a:p>
          <a:p>
            <a:pPr marL="160020">
              <a:lnSpc>
                <a:spcPts val="1714"/>
              </a:lnSpc>
              <a:spcBef>
                <a:spcPts val="5"/>
              </a:spcBef>
            </a:pPr>
            <a:r>
              <a:rPr sz="1450" spc="-10" dirty="0">
                <a:solidFill>
                  <a:srgbClr val="FF0000"/>
                </a:solidFill>
                <a:latin typeface="SimSun"/>
                <a:cs typeface="SimSun"/>
              </a:rPr>
              <a:t>基于供方的绩效</a:t>
            </a:r>
            <a:endParaRPr sz="1450">
              <a:latin typeface="SimSun"/>
              <a:cs typeface="SimSun"/>
            </a:endParaRPr>
          </a:p>
          <a:p>
            <a:pPr marL="160020">
              <a:lnSpc>
                <a:spcPts val="1714"/>
              </a:lnSpc>
            </a:pPr>
            <a:r>
              <a:rPr sz="1450" dirty="0">
                <a:solidFill>
                  <a:srgbClr val="FF0000"/>
                </a:solidFill>
                <a:latin typeface="Times New Roman"/>
                <a:cs typeface="Times New Roman"/>
              </a:rPr>
              <a:t>Dựa</a:t>
            </a:r>
            <a:r>
              <a:rPr sz="1450" spc="5" dirty="0">
                <a:solidFill>
                  <a:srgbClr val="FF0000"/>
                </a:solidFill>
                <a:latin typeface="Times New Roman"/>
                <a:cs typeface="Times New Roman"/>
              </a:rPr>
              <a:t> </a:t>
            </a:r>
            <a:r>
              <a:rPr sz="1450" dirty="0">
                <a:solidFill>
                  <a:srgbClr val="FF0000"/>
                </a:solidFill>
                <a:latin typeface="Times New Roman"/>
                <a:cs typeface="Times New Roman"/>
              </a:rPr>
              <a:t>trên</a:t>
            </a:r>
            <a:r>
              <a:rPr sz="1450" spc="25" dirty="0">
                <a:solidFill>
                  <a:srgbClr val="FF0000"/>
                </a:solidFill>
                <a:latin typeface="Times New Roman"/>
                <a:cs typeface="Times New Roman"/>
              </a:rPr>
              <a:t> </a:t>
            </a:r>
            <a:r>
              <a:rPr sz="1450" dirty="0">
                <a:solidFill>
                  <a:srgbClr val="FF0000"/>
                </a:solidFill>
                <a:latin typeface="Times New Roman"/>
                <a:cs typeface="Times New Roman"/>
              </a:rPr>
              <a:t>hiệu</a:t>
            </a:r>
            <a:r>
              <a:rPr sz="1450" spc="20" dirty="0">
                <a:solidFill>
                  <a:srgbClr val="FF0000"/>
                </a:solidFill>
                <a:latin typeface="Times New Roman"/>
                <a:cs typeface="Times New Roman"/>
              </a:rPr>
              <a:t> </a:t>
            </a:r>
            <a:r>
              <a:rPr sz="1450" dirty="0">
                <a:solidFill>
                  <a:srgbClr val="FF0000"/>
                </a:solidFill>
                <a:latin typeface="Times New Roman"/>
                <a:cs typeface="Times New Roman"/>
              </a:rPr>
              <a:t>suất</a:t>
            </a:r>
            <a:r>
              <a:rPr sz="1450" spc="15" dirty="0">
                <a:solidFill>
                  <a:srgbClr val="FF0000"/>
                </a:solidFill>
                <a:latin typeface="Times New Roman"/>
                <a:cs typeface="Times New Roman"/>
              </a:rPr>
              <a:t> </a:t>
            </a:r>
            <a:r>
              <a:rPr sz="1450" dirty="0">
                <a:solidFill>
                  <a:srgbClr val="FF0000"/>
                </a:solidFill>
                <a:latin typeface="Times New Roman"/>
                <a:cs typeface="Times New Roman"/>
              </a:rPr>
              <a:t>của</a:t>
            </a:r>
            <a:r>
              <a:rPr sz="1450" spc="5" dirty="0">
                <a:solidFill>
                  <a:srgbClr val="FF0000"/>
                </a:solidFill>
                <a:latin typeface="Times New Roman"/>
                <a:cs typeface="Times New Roman"/>
              </a:rPr>
              <a:t> </a:t>
            </a:r>
            <a:r>
              <a:rPr sz="1450" dirty="0">
                <a:solidFill>
                  <a:srgbClr val="FF0000"/>
                </a:solidFill>
                <a:latin typeface="Times New Roman"/>
                <a:cs typeface="Times New Roman"/>
              </a:rPr>
              <a:t>nhà</a:t>
            </a:r>
            <a:r>
              <a:rPr sz="1450" spc="10" dirty="0">
                <a:solidFill>
                  <a:srgbClr val="FF0000"/>
                </a:solidFill>
                <a:latin typeface="Times New Roman"/>
                <a:cs typeface="Times New Roman"/>
              </a:rPr>
              <a:t> </a:t>
            </a:r>
            <a:r>
              <a:rPr sz="1450" dirty="0">
                <a:solidFill>
                  <a:srgbClr val="FF0000"/>
                </a:solidFill>
                <a:latin typeface="Times New Roman"/>
                <a:cs typeface="Times New Roman"/>
              </a:rPr>
              <a:t>cung</a:t>
            </a:r>
            <a:r>
              <a:rPr sz="1450" spc="5" dirty="0">
                <a:solidFill>
                  <a:srgbClr val="FF0000"/>
                </a:solidFill>
                <a:latin typeface="Times New Roman"/>
                <a:cs typeface="Times New Roman"/>
              </a:rPr>
              <a:t> </a:t>
            </a:r>
            <a:r>
              <a:rPr sz="1450" spc="-25" dirty="0">
                <a:solidFill>
                  <a:srgbClr val="FF0000"/>
                </a:solidFill>
                <a:latin typeface="Times New Roman"/>
                <a:cs typeface="Times New Roman"/>
              </a:rPr>
              <a:t>cấp</a:t>
            </a:r>
            <a:endParaRPr sz="1450">
              <a:latin typeface="Times New Roman"/>
              <a:cs typeface="Times New Roman"/>
            </a:endParaRPr>
          </a:p>
          <a:p>
            <a:pPr marL="160020">
              <a:lnSpc>
                <a:spcPts val="1714"/>
              </a:lnSpc>
              <a:spcBef>
                <a:spcPts val="1490"/>
              </a:spcBef>
            </a:pPr>
            <a:r>
              <a:rPr sz="1450" spc="-5" dirty="0">
                <a:solidFill>
                  <a:srgbClr val="FF0000"/>
                </a:solidFill>
                <a:latin typeface="SimSun"/>
                <a:cs typeface="SimSun"/>
              </a:rPr>
              <a:t>与医疗器械有关的风险程度相当</a:t>
            </a:r>
            <a:endParaRPr sz="1450">
              <a:latin typeface="SimSun"/>
              <a:cs typeface="SimSun"/>
            </a:endParaRPr>
          </a:p>
          <a:p>
            <a:pPr marL="160020">
              <a:lnSpc>
                <a:spcPts val="1714"/>
              </a:lnSpc>
            </a:pPr>
            <a:r>
              <a:rPr sz="1450" dirty="0">
                <a:solidFill>
                  <a:srgbClr val="FF0000"/>
                </a:solidFill>
                <a:latin typeface="Times New Roman"/>
                <a:cs typeface="Times New Roman"/>
              </a:rPr>
              <a:t>Tương xứng</a:t>
            </a:r>
            <a:r>
              <a:rPr sz="1450" spc="5" dirty="0">
                <a:solidFill>
                  <a:srgbClr val="FF0000"/>
                </a:solidFill>
                <a:latin typeface="Times New Roman"/>
                <a:cs typeface="Times New Roman"/>
              </a:rPr>
              <a:t> </a:t>
            </a:r>
            <a:r>
              <a:rPr sz="1450" dirty="0">
                <a:solidFill>
                  <a:srgbClr val="FF0000"/>
                </a:solidFill>
                <a:latin typeface="Times New Roman"/>
                <a:cs typeface="Times New Roman"/>
              </a:rPr>
              <a:t>với</a:t>
            </a:r>
            <a:r>
              <a:rPr sz="1450" spc="15" dirty="0">
                <a:solidFill>
                  <a:srgbClr val="FF0000"/>
                </a:solidFill>
                <a:latin typeface="Times New Roman"/>
                <a:cs typeface="Times New Roman"/>
              </a:rPr>
              <a:t> </a:t>
            </a:r>
            <a:r>
              <a:rPr sz="1450" dirty="0">
                <a:solidFill>
                  <a:srgbClr val="FF0000"/>
                </a:solidFill>
                <a:latin typeface="Times New Roman"/>
                <a:cs typeface="Times New Roman"/>
              </a:rPr>
              <a:t>mức</a:t>
            </a:r>
            <a:r>
              <a:rPr sz="1450" spc="20" dirty="0">
                <a:solidFill>
                  <a:srgbClr val="FF0000"/>
                </a:solidFill>
                <a:latin typeface="Times New Roman"/>
                <a:cs typeface="Times New Roman"/>
              </a:rPr>
              <a:t> </a:t>
            </a:r>
            <a:r>
              <a:rPr sz="1450" dirty="0">
                <a:solidFill>
                  <a:srgbClr val="FF0000"/>
                </a:solidFill>
                <a:latin typeface="Times New Roman"/>
                <a:cs typeface="Times New Roman"/>
              </a:rPr>
              <a:t>độ</a:t>
            </a:r>
            <a:r>
              <a:rPr sz="1450" spc="20" dirty="0">
                <a:solidFill>
                  <a:srgbClr val="FF0000"/>
                </a:solidFill>
                <a:latin typeface="Times New Roman"/>
                <a:cs typeface="Times New Roman"/>
              </a:rPr>
              <a:t> </a:t>
            </a:r>
            <a:r>
              <a:rPr sz="1450" dirty="0">
                <a:solidFill>
                  <a:srgbClr val="FF0000"/>
                </a:solidFill>
                <a:latin typeface="Times New Roman"/>
                <a:cs typeface="Times New Roman"/>
              </a:rPr>
              <a:t>rủi</a:t>
            </a:r>
            <a:r>
              <a:rPr sz="1450" spc="15" dirty="0">
                <a:solidFill>
                  <a:srgbClr val="FF0000"/>
                </a:solidFill>
                <a:latin typeface="Times New Roman"/>
                <a:cs typeface="Times New Roman"/>
              </a:rPr>
              <a:t> </a:t>
            </a:r>
            <a:r>
              <a:rPr sz="1450" dirty="0">
                <a:solidFill>
                  <a:srgbClr val="FF0000"/>
                </a:solidFill>
                <a:latin typeface="Times New Roman"/>
                <a:cs typeface="Times New Roman"/>
              </a:rPr>
              <a:t>ro</a:t>
            </a:r>
            <a:r>
              <a:rPr sz="1450" spc="20" dirty="0">
                <a:solidFill>
                  <a:srgbClr val="FF0000"/>
                </a:solidFill>
                <a:latin typeface="Times New Roman"/>
                <a:cs typeface="Times New Roman"/>
              </a:rPr>
              <a:t> </a:t>
            </a:r>
            <a:r>
              <a:rPr sz="1450" dirty="0">
                <a:solidFill>
                  <a:srgbClr val="FF0000"/>
                </a:solidFill>
                <a:latin typeface="Times New Roman"/>
                <a:cs typeface="Times New Roman"/>
              </a:rPr>
              <a:t>liên</a:t>
            </a:r>
            <a:r>
              <a:rPr sz="1450" spc="30" dirty="0">
                <a:solidFill>
                  <a:srgbClr val="FF0000"/>
                </a:solidFill>
                <a:latin typeface="Times New Roman"/>
                <a:cs typeface="Times New Roman"/>
              </a:rPr>
              <a:t> </a:t>
            </a:r>
            <a:r>
              <a:rPr sz="1450" dirty="0">
                <a:solidFill>
                  <a:srgbClr val="FF0000"/>
                </a:solidFill>
                <a:latin typeface="Times New Roman"/>
                <a:cs typeface="Times New Roman"/>
              </a:rPr>
              <a:t>quan</a:t>
            </a:r>
            <a:r>
              <a:rPr sz="1450" spc="-10" dirty="0">
                <a:solidFill>
                  <a:srgbClr val="FF0000"/>
                </a:solidFill>
                <a:latin typeface="Times New Roman"/>
                <a:cs typeface="Times New Roman"/>
              </a:rPr>
              <a:t> </a:t>
            </a:r>
            <a:r>
              <a:rPr sz="1450" dirty="0">
                <a:solidFill>
                  <a:srgbClr val="FF0000"/>
                </a:solidFill>
                <a:latin typeface="Times New Roman"/>
                <a:cs typeface="Times New Roman"/>
              </a:rPr>
              <a:t>đến</a:t>
            </a:r>
            <a:r>
              <a:rPr sz="1450" spc="20" dirty="0">
                <a:solidFill>
                  <a:srgbClr val="FF0000"/>
                </a:solidFill>
                <a:latin typeface="Times New Roman"/>
                <a:cs typeface="Times New Roman"/>
              </a:rPr>
              <a:t> </a:t>
            </a:r>
            <a:r>
              <a:rPr sz="1450" dirty="0">
                <a:solidFill>
                  <a:srgbClr val="FF0000"/>
                </a:solidFill>
                <a:latin typeface="Times New Roman"/>
                <a:cs typeface="Times New Roman"/>
              </a:rPr>
              <a:t>trang</a:t>
            </a:r>
            <a:r>
              <a:rPr sz="1450" spc="5" dirty="0">
                <a:solidFill>
                  <a:srgbClr val="FF0000"/>
                </a:solidFill>
                <a:latin typeface="Times New Roman"/>
                <a:cs typeface="Times New Roman"/>
              </a:rPr>
              <a:t> </a:t>
            </a:r>
            <a:r>
              <a:rPr sz="1450" dirty="0">
                <a:solidFill>
                  <a:srgbClr val="FF0000"/>
                </a:solidFill>
                <a:latin typeface="Times New Roman"/>
                <a:cs typeface="Times New Roman"/>
              </a:rPr>
              <a:t>thiết</a:t>
            </a:r>
            <a:r>
              <a:rPr sz="1450" spc="15" dirty="0">
                <a:solidFill>
                  <a:srgbClr val="FF0000"/>
                </a:solidFill>
                <a:latin typeface="Times New Roman"/>
                <a:cs typeface="Times New Roman"/>
              </a:rPr>
              <a:t> </a:t>
            </a:r>
            <a:r>
              <a:rPr sz="1450" dirty="0">
                <a:solidFill>
                  <a:srgbClr val="FF0000"/>
                </a:solidFill>
                <a:latin typeface="Times New Roman"/>
                <a:cs typeface="Times New Roman"/>
              </a:rPr>
              <a:t>bị</a:t>
            </a:r>
            <a:r>
              <a:rPr sz="1450" spc="20" dirty="0">
                <a:solidFill>
                  <a:srgbClr val="FF0000"/>
                </a:solidFill>
                <a:latin typeface="Times New Roman"/>
                <a:cs typeface="Times New Roman"/>
              </a:rPr>
              <a:t> </a:t>
            </a:r>
            <a:r>
              <a:rPr sz="1450" dirty="0">
                <a:solidFill>
                  <a:srgbClr val="FF0000"/>
                </a:solidFill>
                <a:latin typeface="Times New Roman"/>
                <a:cs typeface="Times New Roman"/>
              </a:rPr>
              <a:t>y</a:t>
            </a:r>
            <a:r>
              <a:rPr sz="1450" spc="30" dirty="0">
                <a:solidFill>
                  <a:srgbClr val="FF0000"/>
                </a:solidFill>
                <a:latin typeface="Times New Roman"/>
                <a:cs typeface="Times New Roman"/>
              </a:rPr>
              <a:t> </a:t>
            </a:r>
            <a:r>
              <a:rPr sz="1450" spc="-25" dirty="0">
                <a:solidFill>
                  <a:srgbClr val="FF0000"/>
                </a:solidFill>
                <a:latin typeface="Times New Roman"/>
                <a:cs typeface="Times New Roman"/>
              </a:rPr>
              <a:t>tế</a:t>
            </a:r>
            <a:endParaRPr sz="1450">
              <a:latin typeface="Times New Roman"/>
              <a:cs typeface="Times New Roman"/>
            </a:endParaRPr>
          </a:p>
        </p:txBody>
      </p:sp>
      <p:pic>
        <p:nvPicPr>
          <p:cNvPr id="6" name="object 6"/>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3521458" y="243022"/>
            <a:ext cx="866140"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0000"/>
                </a:solidFill>
                <a:latin typeface="Arial"/>
                <a:cs typeface="Arial"/>
              </a:rPr>
              <a:t>7.4</a:t>
            </a:r>
            <a:r>
              <a:rPr sz="1800" spc="40" dirty="0">
                <a:solidFill>
                  <a:srgbClr val="000000"/>
                </a:solidFill>
                <a:latin typeface="Times New Roman"/>
                <a:cs typeface="Times New Roman"/>
              </a:rPr>
              <a:t> </a:t>
            </a:r>
            <a:r>
              <a:rPr sz="1800" spc="-25" dirty="0">
                <a:solidFill>
                  <a:srgbClr val="000000"/>
                </a:solidFill>
              </a:rPr>
              <a:t>采购</a:t>
            </a:r>
            <a:endParaRPr sz="1800">
              <a:latin typeface="Times New Roman"/>
              <a:cs typeface="Times New Roman"/>
            </a:endParaRPr>
          </a:p>
        </p:txBody>
      </p:sp>
      <p:sp>
        <p:nvSpPr>
          <p:cNvPr id="4" name="object 4"/>
          <p:cNvSpPr txBox="1"/>
          <p:nvPr/>
        </p:nvSpPr>
        <p:spPr>
          <a:xfrm>
            <a:off x="1267207" y="516372"/>
            <a:ext cx="7109459" cy="4495800"/>
          </a:xfrm>
          <a:prstGeom prst="rect">
            <a:avLst/>
          </a:prstGeom>
        </p:spPr>
        <p:txBody>
          <a:bodyPr vert="horz" wrap="square" lIns="0" tIns="12700" rIns="0" bIns="0" rtlCol="0">
            <a:spAutoFit/>
          </a:bodyPr>
          <a:lstStyle/>
          <a:p>
            <a:pPr marL="2266950">
              <a:lnSpc>
                <a:spcPct val="100000"/>
              </a:lnSpc>
              <a:spcBef>
                <a:spcPts val="100"/>
              </a:spcBef>
            </a:pPr>
            <a:r>
              <a:rPr sz="1800" b="1" dirty="0">
                <a:latin typeface="Arial"/>
                <a:cs typeface="Arial"/>
              </a:rPr>
              <a:t>7.4</a:t>
            </a:r>
            <a:r>
              <a:rPr sz="1800" spc="35" dirty="0">
                <a:latin typeface="Times New Roman"/>
                <a:cs typeface="Times New Roman"/>
              </a:rPr>
              <a:t> </a:t>
            </a:r>
            <a:r>
              <a:rPr sz="1800" b="1" dirty="0">
                <a:latin typeface="Arial"/>
                <a:cs typeface="Arial"/>
              </a:rPr>
              <a:t>Mua</a:t>
            </a:r>
            <a:r>
              <a:rPr sz="1800" spc="40" dirty="0">
                <a:latin typeface="Times New Roman"/>
                <a:cs typeface="Times New Roman"/>
              </a:rPr>
              <a:t> </a:t>
            </a:r>
            <a:r>
              <a:rPr sz="1800" b="1" spc="-20" dirty="0">
                <a:latin typeface="Arial"/>
                <a:cs typeface="Arial"/>
              </a:rPr>
              <a:t>hàng</a:t>
            </a:r>
            <a:endParaRPr sz="1800">
              <a:latin typeface="Arial"/>
              <a:cs typeface="Arial"/>
            </a:endParaRPr>
          </a:p>
          <a:p>
            <a:pPr marL="12700">
              <a:lnSpc>
                <a:spcPts val="1705"/>
              </a:lnSpc>
              <a:spcBef>
                <a:spcPts val="1975"/>
              </a:spcBef>
            </a:pPr>
            <a:r>
              <a:rPr sz="1450" dirty="0">
                <a:latin typeface="SimSun"/>
                <a:cs typeface="SimSun"/>
              </a:rPr>
              <a:t>7.4.1</a:t>
            </a:r>
            <a:r>
              <a:rPr sz="1450" spc="440" dirty="0">
                <a:latin typeface="Times New Roman"/>
                <a:cs typeface="Times New Roman"/>
              </a:rPr>
              <a:t> </a:t>
            </a:r>
            <a:r>
              <a:rPr sz="1450" spc="-15" dirty="0">
                <a:latin typeface="SimSun"/>
                <a:cs typeface="SimSun"/>
              </a:rPr>
              <a:t>采购过程</a:t>
            </a:r>
            <a:endParaRPr sz="1450">
              <a:latin typeface="SimSun"/>
              <a:cs typeface="SimSun"/>
            </a:endParaRPr>
          </a:p>
          <a:p>
            <a:pPr marL="12700">
              <a:lnSpc>
                <a:spcPts val="1705"/>
              </a:lnSpc>
            </a:pPr>
            <a:r>
              <a:rPr sz="1450" dirty="0">
                <a:latin typeface="Times New Roman"/>
                <a:cs typeface="Times New Roman"/>
              </a:rPr>
              <a:t>7.4.1 Quy</a:t>
            </a:r>
            <a:r>
              <a:rPr sz="1450" spc="30" dirty="0">
                <a:latin typeface="Times New Roman"/>
                <a:cs typeface="Times New Roman"/>
              </a:rPr>
              <a:t> </a:t>
            </a:r>
            <a:r>
              <a:rPr sz="1450" dirty="0">
                <a:latin typeface="Times New Roman"/>
                <a:cs typeface="Times New Roman"/>
              </a:rPr>
              <a:t>trình</a:t>
            </a:r>
            <a:r>
              <a:rPr sz="1450" spc="25" dirty="0">
                <a:latin typeface="Times New Roman"/>
                <a:cs typeface="Times New Roman"/>
              </a:rPr>
              <a:t> </a:t>
            </a:r>
            <a:r>
              <a:rPr sz="1450" dirty="0">
                <a:latin typeface="Times New Roman"/>
                <a:cs typeface="Times New Roman"/>
              </a:rPr>
              <a:t>Mua</a:t>
            </a:r>
            <a:r>
              <a:rPr sz="1450" spc="25" dirty="0">
                <a:latin typeface="Times New Roman"/>
                <a:cs typeface="Times New Roman"/>
              </a:rPr>
              <a:t> </a:t>
            </a:r>
            <a:r>
              <a:rPr sz="1450" spc="-20" dirty="0">
                <a:latin typeface="Times New Roman"/>
                <a:cs typeface="Times New Roman"/>
              </a:rPr>
              <a:t>hàng</a:t>
            </a:r>
            <a:endParaRPr sz="1450">
              <a:latin typeface="Times New Roman"/>
              <a:cs typeface="Times New Roman"/>
            </a:endParaRPr>
          </a:p>
          <a:p>
            <a:pPr>
              <a:lnSpc>
                <a:spcPct val="100000"/>
              </a:lnSpc>
              <a:spcBef>
                <a:spcPts val="1275"/>
              </a:spcBef>
            </a:pPr>
            <a:endParaRPr sz="1450">
              <a:latin typeface="Times New Roman"/>
              <a:cs typeface="Times New Roman"/>
            </a:endParaRPr>
          </a:p>
          <a:p>
            <a:pPr marL="160020">
              <a:lnSpc>
                <a:spcPts val="1714"/>
              </a:lnSpc>
            </a:pPr>
            <a:r>
              <a:rPr sz="1450" spc="-5" dirty="0">
                <a:solidFill>
                  <a:srgbClr val="FF0000"/>
                </a:solidFill>
                <a:latin typeface="SimSun"/>
                <a:cs typeface="SimSun"/>
              </a:rPr>
              <a:t>应策划供方的监视和再评价</a:t>
            </a:r>
            <a:endParaRPr sz="1450">
              <a:latin typeface="SimSun"/>
              <a:cs typeface="SimSun"/>
            </a:endParaRPr>
          </a:p>
          <a:p>
            <a:pPr marL="253365">
              <a:lnSpc>
                <a:spcPts val="1714"/>
              </a:lnSpc>
            </a:pPr>
            <a:r>
              <a:rPr sz="1450" dirty="0">
                <a:solidFill>
                  <a:srgbClr val="FF0000"/>
                </a:solidFill>
                <a:latin typeface="Times New Roman"/>
                <a:cs typeface="Times New Roman"/>
              </a:rPr>
              <a:t>Cần</a:t>
            </a:r>
            <a:r>
              <a:rPr sz="1450" spc="10" dirty="0">
                <a:solidFill>
                  <a:srgbClr val="FF0000"/>
                </a:solidFill>
                <a:latin typeface="Times New Roman"/>
                <a:cs typeface="Times New Roman"/>
              </a:rPr>
              <a:t> </a:t>
            </a:r>
            <a:r>
              <a:rPr sz="1450" dirty="0">
                <a:solidFill>
                  <a:srgbClr val="FF0000"/>
                </a:solidFill>
                <a:latin typeface="Times New Roman"/>
                <a:cs typeface="Times New Roman"/>
              </a:rPr>
              <a:t>lên</a:t>
            </a:r>
            <a:r>
              <a:rPr sz="1450" spc="40" dirty="0">
                <a:solidFill>
                  <a:srgbClr val="FF0000"/>
                </a:solidFill>
                <a:latin typeface="Times New Roman"/>
                <a:cs typeface="Times New Roman"/>
              </a:rPr>
              <a:t> </a:t>
            </a:r>
            <a:r>
              <a:rPr sz="1450" dirty="0">
                <a:solidFill>
                  <a:srgbClr val="FF0000"/>
                </a:solidFill>
                <a:latin typeface="Times New Roman"/>
                <a:cs typeface="Times New Roman"/>
              </a:rPr>
              <a:t>kế</a:t>
            </a:r>
            <a:r>
              <a:rPr sz="1450" spc="10" dirty="0">
                <a:solidFill>
                  <a:srgbClr val="FF0000"/>
                </a:solidFill>
                <a:latin typeface="Times New Roman"/>
                <a:cs typeface="Times New Roman"/>
              </a:rPr>
              <a:t> </a:t>
            </a:r>
            <a:r>
              <a:rPr sz="1450" dirty="0">
                <a:solidFill>
                  <a:srgbClr val="FF0000"/>
                </a:solidFill>
                <a:latin typeface="Times New Roman"/>
                <a:cs typeface="Times New Roman"/>
              </a:rPr>
              <a:t>hoạch</a:t>
            </a:r>
            <a:r>
              <a:rPr sz="1450" spc="-5" dirty="0">
                <a:solidFill>
                  <a:srgbClr val="FF0000"/>
                </a:solidFill>
                <a:latin typeface="Times New Roman"/>
                <a:cs typeface="Times New Roman"/>
              </a:rPr>
              <a:t> </a:t>
            </a:r>
            <a:r>
              <a:rPr sz="1450" dirty="0">
                <a:solidFill>
                  <a:srgbClr val="FF0000"/>
                </a:solidFill>
                <a:latin typeface="Times New Roman"/>
                <a:cs typeface="Times New Roman"/>
              </a:rPr>
              <a:t>giám</a:t>
            </a:r>
            <a:r>
              <a:rPr sz="1450" spc="15" dirty="0">
                <a:solidFill>
                  <a:srgbClr val="FF0000"/>
                </a:solidFill>
                <a:latin typeface="Times New Roman"/>
                <a:cs typeface="Times New Roman"/>
              </a:rPr>
              <a:t> </a:t>
            </a:r>
            <a:r>
              <a:rPr sz="1450" dirty="0">
                <a:solidFill>
                  <a:srgbClr val="FF0000"/>
                </a:solidFill>
                <a:latin typeface="Times New Roman"/>
                <a:cs typeface="Times New Roman"/>
              </a:rPr>
              <a:t>sát</a:t>
            </a:r>
            <a:r>
              <a:rPr sz="1450" spc="25" dirty="0">
                <a:solidFill>
                  <a:srgbClr val="FF0000"/>
                </a:solidFill>
                <a:latin typeface="Times New Roman"/>
                <a:cs typeface="Times New Roman"/>
              </a:rPr>
              <a:t> </a:t>
            </a:r>
            <a:r>
              <a:rPr sz="1450" dirty="0">
                <a:solidFill>
                  <a:srgbClr val="FF0000"/>
                </a:solidFill>
                <a:latin typeface="Times New Roman"/>
                <a:cs typeface="Times New Roman"/>
              </a:rPr>
              <a:t>và</a:t>
            </a:r>
            <a:r>
              <a:rPr sz="1450" spc="20" dirty="0">
                <a:solidFill>
                  <a:srgbClr val="FF0000"/>
                </a:solidFill>
                <a:latin typeface="Times New Roman"/>
                <a:cs typeface="Times New Roman"/>
              </a:rPr>
              <a:t> </a:t>
            </a:r>
            <a:r>
              <a:rPr sz="1450" dirty="0">
                <a:solidFill>
                  <a:srgbClr val="FF0000"/>
                </a:solidFill>
                <a:latin typeface="Times New Roman"/>
                <a:cs typeface="Times New Roman"/>
              </a:rPr>
              <a:t>đánh</a:t>
            </a:r>
            <a:r>
              <a:rPr sz="1450" spc="5" dirty="0">
                <a:solidFill>
                  <a:srgbClr val="FF0000"/>
                </a:solidFill>
                <a:latin typeface="Times New Roman"/>
                <a:cs typeface="Times New Roman"/>
              </a:rPr>
              <a:t> </a:t>
            </a:r>
            <a:r>
              <a:rPr sz="1450" dirty="0">
                <a:solidFill>
                  <a:srgbClr val="FF0000"/>
                </a:solidFill>
                <a:latin typeface="Times New Roman"/>
                <a:cs typeface="Times New Roman"/>
              </a:rPr>
              <a:t>giá</a:t>
            </a:r>
            <a:r>
              <a:rPr sz="1450" spc="20" dirty="0">
                <a:solidFill>
                  <a:srgbClr val="FF0000"/>
                </a:solidFill>
                <a:latin typeface="Times New Roman"/>
                <a:cs typeface="Times New Roman"/>
              </a:rPr>
              <a:t> </a:t>
            </a:r>
            <a:r>
              <a:rPr sz="1450" dirty="0">
                <a:solidFill>
                  <a:srgbClr val="FF0000"/>
                </a:solidFill>
                <a:latin typeface="Times New Roman"/>
                <a:cs typeface="Times New Roman"/>
              </a:rPr>
              <a:t>lại</a:t>
            </a:r>
            <a:r>
              <a:rPr sz="1450" spc="30" dirty="0">
                <a:solidFill>
                  <a:srgbClr val="FF0000"/>
                </a:solidFill>
                <a:latin typeface="Times New Roman"/>
                <a:cs typeface="Times New Roman"/>
              </a:rPr>
              <a:t> </a:t>
            </a:r>
            <a:r>
              <a:rPr sz="1450" dirty="0">
                <a:solidFill>
                  <a:srgbClr val="FF0000"/>
                </a:solidFill>
                <a:latin typeface="Times New Roman"/>
                <a:cs typeface="Times New Roman"/>
              </a:rPr>
              <a:t>nhà</a:t>
            </a:r>
            <a:r>
              <a:rPr sz="1450" spc="10" dirty="0">
                <a:solidFill>
                  <a:srgbClr val="FF0000"/>
                </a:solidFill>
                <a:latin typeface="Times New Roman"/>
                <a:cs typeface="Times New Roman"/>
              </a:rPr>
              <a:t> </a:t>
            </a:r>
            <a:r>
              <a:rPr sz="1450" dirty="0">
                <a:solidFill>
                  <a:srgbClr val="FF0000"/>
                </a:solidFill>
                <a:latin typeface="Times New Roman"/>
                <a:cs typeface="Times New Roman"/>
              </a:rPr>
              <a:t>cung</a:t>
            </a:r>
            <a:r>
              <a:rPr sz="1450" spc="5" dirty="0">
                <a:solidFill>
                  <a:srgbClr val="FF0000"/>
                </a:solidFill>
                <a:latin typeface="Times New Roman"/>
                <a:cs typeface="Times New Roman"/>
              </a:rPr>
              <a:t> </a:t>
            </a:r>
            <a:r>
              <a:rPr sz="1450" spc="-25" dirty="0">
                <a:solidFill>
                  <a:srgbClr val="FF0000"/>
                </a:solidFill>
                <a:latin typeface="Times New Roman"/>
                <a:cs typeface="Times New Roman"/>
              </a:rPr>
              <a:t>cấp</a:t>
            </a:r>
            <a:endParaRPr sz="1450">
              <a:latin typeface="Times New Roman"/>
              <a:cs typeface="Times New Roman"/>
            </a:endParaRPr>
          </a:p>
          <a:p>
            <a:pPr>
              <a:lnSpc>
                <a:spcPct val="100000"/>
              </a:lnSpc>
              <a:spcBef>
                <a:spcPts val="175"/>
              </a:spcBef>
            </a:pPr>
            <a:endParaRPr sz="1450">
              <a:latin typeface="Times New Roman"/>
              <a:cs typeface="Times New Roman"/>
            </a:endParaRPr>
          </a:p>
          <a:p>
            <a:pPr marL="160020">
              <a:lnSpc>
                <a:spcPts val="1714"/>
              </a:lnSpc>
            </a:pPr>
            <a:r>
              <a:rPr sz="1450" spc="-5" dirty="0">
                <a:solidFill>
                  <a:srgbClr val="FF0000"/>
                </a:solidFill>
                <a:latin typeface="SimSun"/>
                <a:cs typeface="SimSun"/>
              </a:rPr>
              <a:t>应监视提供产品满足要求的绩效</a:t>
            </a:r>
            <a:endParaRPr sz="1450">
              <a:latin typeface="SimSun"/>
              <a:cs typeface="SimSun"/>
            </a:endParaRPr>
          </a:p>
          <a:p>
            <a:pPr marL="160020">
              <a:lnSpc>
                <a:spcPts val="1714"/>
              </a:lnSpc>
            </a:pPr>
            <a:r>
              <a:rPr sz="1450" dirty="0">
                <a:solidFill>
                  <a:srgbClr val="FF0000"/>
                </a:solidFill>
                <a:latin typeface="Times New Roman"/>
                <a:cs typeface="Times New Roman"/>
              </a:rPr>
              <a:t>Cần</a:t>
            </a:r>
            <a:r>
              <a:rPr sz="1450" spc="15" dirty="0">
                <a:solidFill>
                  <a:srgbClr val="FF0000"/>
                </a:solidFill>
                <a:latin typeface="Times New Roman"/>
                <a:cs typeface="Times New Roman"/>
              </a:rPr>
              <a:t> </a:t>
            </a:r>
            <a:r>
              <a:rPr sz="1450" dirty="0">
                <a:solidFill>
                  <a:srgbClr val="FF0000"/>
                </a:solidFill>
                <a:latin typeface="Times New Roman"/>
                <a:cs typeface="Times New Roman"/>
              </a:rPr>
              <a:t>giám</a:t>
            </a:r>
            <a:r>
              <a:rPr sz="1450" spc="15" dirty="0">
                <a:solidFill>
                  <a:srgbClr val="FF0000"/>
                </a:solidFill>
                <a:latin typeface="Times New Roman"/>
                <a:cs typeface="Times New Roman"/>
              </a:rPr>
              <a:t> </a:t>
            </a:r>
            <a:r>
              <a:rPr sz="1450" dirty="0">
                <a:solidFill>
                  <a:srgbClr val="FF0000"/>
                </a:solidFill>
                <a:latin typeface="Times New Roman"/>
                <a:cs typeface="Times New Roman"/>
              </a:rPr>
              <a:t>sát</a:t>
            </a:r>
            <a:r>
              <a:rPr sz="1450" spc="30" dirty="0">
                <a:solidFill>
                  <a:srgbClr val="FF0000"/>
                </a:solidFill>
                <a:latin typeface="Times New Roman"/>
                <a:cs typeface="Times New Roman"/>
              </a:rPr>
              <a:t> </a:t>
            </a:r>
            <a:r>
              <a:rPr sz="1450" dirty="0">
                <a:solidFill>
                  <a:srgbClr val="FF0000"/>
                </a:solidFill>
                <a:latin typeface="Times New Roman"/>
                <a:cs typeface="Times New Roman"/>
              </a:rPr>
              <a:t>hiệu</a:t>
            </a:r>
            <a:r>
              <a:rPr sz="1450" spc="15" dirty="0">
                <a:solidFill>
                  <a:srgbClr val="FF0000"/>
                </a:solidFill>
                <a:latin typeface="Times New Roman"/>
                <a:cs typeface="Times New Roman"/>
              </a:rPr>
              <a:t> </a:t>
            </a:r>
            <a:r>
              <a:rPr sz="1450" dirty="0">
                <a:solidFill>
                  <a:srgbClr val="FF0000"/>
                </a:solidFill>
                <a:latin typeface="Times New Roman"/>
                <a:cs typeface="Times New Roman"/>
              </a:rPr>
              <a:t>suất</a:t>
            </a:r>
            <a:r>
              <a:rPr sz="1450" spc="15" dirty="0">
                <a:solidFill>
                  <a:srgbClr val="FF0000"/>
                </a:solidFill>
                <a:latin typeface="Times New Roman"/>
                <a:cs typeface="Times New Roman"/>
              </a:rPr>
              <a:t> </a:t>
            </a:r>
            <a:r>
              <a:rPr sz="1450" dirty="0">
                <a:solidFill>
                  <a:srgbClr val="FF0000"/>
                </a:solidFill>
                <a:latin typeface="Times New Roman"/>
                <a:cs typeface="Times New Roman"/>
              </a:rPr>
              <a:t>cung</a:t>
            </a:r>
            <a:r>
              <a:rPr sz="1450" spc="15" dirty="0">
                <a:solidFill>
                  <a:srgbClr val="FF0000"/>
                </a:solidFill>
                <a:latin typeface="Times New Roman"/>
                <a:cs typeface="Times New Roman"/>
              </a:rPr>
              <a:t> </a:t>
            </a:r>
            <a:r>
              <a:rPr sz="1450" dirty="0">
                <a:solidFill>
                  <a:srgbClr val="FF0000"/>
                </a:solidFill>
                <a:latin typeface="Times New Roman"/>
                <a:cs typeface="Times New Roman"/>
              </a:rPr>
              <a:t>cấp</a:t>
            </a:r>
            <a:r>
              <a:rPr sz="1450" spc="10" dirty="0">
                <a:solidFill>
                  <a:srgbClr val="FF0000"/>
                </a:solidFill>
                <a:latin typeface="Times New Roman"/>
                <a:cs typeface="Times New Roman"/>
              </a:rPr>
              <a:t> </a:t>
            </a:r>
            <a:r>
              <a:rPr sz="1450" dirty="0">
                <a:solidFill>
                  <a:srgbClr val="FF0000"/>
                </a:solidFill>
                <a:latin typeface="Times New Roman"/>
                <a:cs typeface="Times New Roman"/>
              </a:rPr>
              <a:t>sản</a:t>
            </a:r>
            <a:r>
              <a:rPr sz="1450" spc="25" dirty="0">
                <a:solidFill>
                  <a:srgbClr val="FF0000"/>
                </a:solidFill>
                <a:latin typeface="Times New Roman"/>
                <a:cs typeface="Times New Roman"/>
              </a:rPr>
              <a:t> </a:t>
            </a:r>
            <a:r>
              <a:rPr sz="1450" dirty="0">
                <a:solidFill>
                  <a:srgbClr val="FF0000"/>
                </a:solidFill>
                <a:latin typeface="Times New Roman"/>
                <a:cs typeface="Times New Roman"/>
              </a:rPr>
              <a:t>phẩm</a:t>
            </a:r>
            <a:r>
              <a:rPr sz="1450" spc="5" dirty="0">
                <a:solidFill>
                  <a:srgbClr val="FF0000"/>
                </a:solidFill>
                <a:latin typeface="Times New Roman"/>
                <a:cs typeface="Times New Roman"/>
              </a:rPr>
              <a:t> </a:t>
            </a:r>
            <a:r>
              <a:rPr sz="1450" dirty="0">
                <a:solidFill>
                  <a:srgbClr val="FF0000"/>
                </a:solidFill>
                <a:latin typeface="Times New Roman"/>
                <a:cs typeface="Times New Roman"/>
              </a:rPr>
              <a:t>đáp</a:t>
            </a:r>
            <a:r>
              <a:rPr sz="1450" spc="10" dirty="0">
                <a:solidFill>
                  <a:srgbClr val="FF0000"/>
                </a:solidFill>
                <a:latin typeface="Times New Roman"/>
                <a:cs typeface="Times New Roman"/>
              </a:rPr>
              <a:t> </a:t>
            </a:r>
            <a:r>
              <a:rPr sz="1450" dirty="0">
                <a:solidFill>
                  <a:srgbClr val="FF0000"/>
                </a:solidFill>
                <a:latin typeface="Times New Roman"/>
                <a:cs typeface="Times New Roman"/>
              </a:rPr>
              <a:t>ứng</a:t>
            </a:r>
            <a:r>
              <a:rPr sz="1450" spc="25" dirty="0">
                <a:solidFill>
                  <a:srgbClr val="FF0000"/>
                </a:solidFill>
                <a:latin typeface="Times New Roman"/>
                <a:cs typeface="Times New Roman"/>
              </a:rPr>
              <a:t> </a:t>
            </a:r>
            <a:r>
              <a:rPr sz="1450" dirty="0">
                <a:solidFill>
                  <a:srgbClr val="FF0000"/>
                </a:solidFill>
                <a:latin typeface="Times New Roman"/>
                <a:cs typeface="Times New Roman"/>
              </a:rPr>
              <a:t>yêu</a:t>
            </a:r>
            <a:r>
              <a:rPr sz="1450" spc="15" dirty="0">
                <a:solidFill>
                  <a:srgbClr val="FF0000"/>
                </a:solidFill>
                <a:latin typeface="Times New Roman"/>
                <a:cs typeface="Times New Roman"/>
              </a:rPr>
              <a:t> </a:t>
            </a:r>
            <a:r>
              <a:rPr sz="1450" spc="-25" dirty="0">
                <a:solidFill>
                  <a:srgbClr val="FF0000"/>
                </a:solidFill>
                <a:latin typeface="Times New Roman"/>
                <a:cs typeface="Times New Roman"/>
              </a:rPr>
              <a:t>cầu</a:t>
            </a:r>
            <a:endParaRPr sz="1450">
              <a:latin typeface="Times New Roman"/>
              <a:cs typeface="Times New Roman"/>
            </a:endParaRPr>
          </a:p>
          <a:p>
            <a:pPr>
              <a:lnSpc>
                <a:spcPct val="100000"/>
              </a:lnSpc>
              <a:spcBef>
                <a:spcPts val="350"/>
              </a:spcBef>
            </a:pPr>
            <a:endParaRPr sz="1450">
              <a:latin typeface="Times New Roman"/>
              <a:cs typeface="Times New Roman"/>
            </a:endParaRPr>
          </a:p>
          <a:p>
            <a:pPr marL="160020">
              <a:lnSpc>
                <a:spcPts val="1714"/>
              </a:lnSpc>
            </a:pPr>
            <a:r>
              <a:rPr sz="1450" spc="-5" dirty="0">
                <a:solidFill>
                  <a:srgbClr val="FF0000"/>
                </a:solidFill>
                <a:latin typeface="SimSun"/>
                <a:cs typeface="SimSun"/>
              </a:rPr>
              <a:t>监督的结果应作为再评价的输入</a:t>
            </a:r>
            <a:endParaRPr sz="1450">
              <a:latin typeface="SimSun"/>
              <a:cs typeface="SimSun"/>
            </a:endParaRPr>
          </a:p>
          <a:p>
            <a:pPr marL="160020">
              <a:lnSpc>
                <a:spcPts val="1714"/>
              </a:lnSpc>
            </a:pPr>
            <a:r>
              <a:rPr sz="1450" dirty="0">
                <a:solidFill>
                  <a:srgbClr val="FF0000"/>
                </a:solidFill>
                <a:latin typeface="Times New Roman"/>
                <a:cs typeface="Times New Roman"/>
              </a:rPr>
              <a:t>Kết</a:t>
            </a:r>
            <a:r>
              <a:rPr sz="1450" spc="10" dirty="0">
                <a:solidFill>
                  <a:srgbClr val="FF0000"/>
                </a:solidFill>
                <a:latin typeface="Times New Roman"/>
                <a:cs typeface="Times New Roman"/>
              </a:rPr>
              <a:t> </a:t>
            </a:r>
            <a:r>
              <a:rPr sz="1450" dirty="0">
                <a:solidFill>
                  <a:srgbClr val="FF0000"/>
                </a:solidFill>
                <a:latin typeface="Times New Roman"/>
                <a:cs typeface="Times New Roman"/>
              </a:rPr>
              <a:t>quả</a:t>
            </a:r>
            <a:r>
              <a:rPr sz="1450" spc="10" dirty="0">
                <a:solidFill>
                  <a:srgbClr val="FF0000"/>
                </a:solidFill>
                <a:latin typeface="Times New Roman"/>
                <a:cs typeface="Times New Roman"/>
              </a:rPr>
              <a:t> </a:t>
            </a:r>
            <a:r>
              <a:rPr sz="1450" dirty="0">
                <a:solidFill>
                  <a:srgbClr val="FF0000"/>
                </a:solidFill>
                <a:latin typeface="Times New Roman"/>
                <a:cs typeface="Times New Roman"/>
              </a:rPr>
              <a:t>giám</a:t>
            </a:r>
            <a:r>
              <a:rPr sz="1450" spc="10" dirty="0">
                <a:solidFill>
                  <a:srgbClr val="FF0000"/>
                </a:solidFill>
                <a:latin typeface="Times New Roman"/>
                <a:cs typeface="Times New Roman"/>
              </a:rPr>
              <a:t> </a:t>
            </a:r>
            <a:r>
              <a:rPr sz="1450" dirty="0">
                <a:solidFill>
                  <a:srgbClr val="FF0000"/>
                </a:solidFill>
                <a:latin typeface="Times New Roman"/>
                <a:cs typeface="Times New Roman"/>
              </a:rPr>
              <a:t>sát</a:t>
            </a:r>
            <a:r>
              <a:rPr sz="1450" spc="25" dirty="0">
                <a:solidFill>
                  <a:srgbClr val="FF0000"/>
                </a:solidFill>
                <a:latin typeface="Times New Roman"/>
                <a:cs typeface="Times New Roman"/>
              </a:rPr>
              <a:t> </a:t>
            </a:r>
            <a:r>
              <a:rPr sz="1450" dirty="0">
                <a:solidFill>
                  <a:srgbClr val="FF0000"/>
                </a:solidFill>
                <a:latin typeface="Times New Roman"/>
                <a:cs typeface="Times New Roman"/>
              </a:rPr>
              <a:t>cần</a:t>
            </a:r>
            <a:r>
              <a:rPr sz="1450" spc="5" dirty="0">
                <a:solidFill>
                  <a:srgbClr val="FF0000"/>
                </a:solidFill>
                <a:latin typeface="Times New Roman"/>
                <a:cs typeface="Times New Roman"/>
              </a:rPr>
              <a:t> </a:t>
            </a:r>
            <a:r>
              <a:rPr sz="1450" dirty="0">
                <a:solidFill>
                  <a:srgbClr val="FF0000"/>
                </a:solidFill>
                <a:latin typeface="Times New Roman"/>
                <a:cs typeface="Times New Roman"/>
              </a:rPr>
              <a:t>được</a:t>
            </a:r>
            <a:r>
              <a:rPr sz="1450" spc="15" dirty="0">
                <a:solidFill>
                  <a:srgbClr val="FF0000"/>
                </a:solidFill>
                <a:latin typeface="Times New Roman"/>
                <a:cs typeface="Times New Roman"/>
              </a:rPr>
              <a:t> </a:t>
            </a:r>
            <a:r>
              <a:rPr sz="1450" dirty="0">
                <a:solidFill>
                  <a:srgbClr val="FF0000"/>
                </a:solidFill>
                <a:latin typeface="Times New Roman"/>
                <a:cs typeface="Times New Roman"/>
              </a:rPr>
              <a:t>sử</a:t>
            </a:r>
            <a:r>
              <a:rPr sz="1450" spc="35" dirty="0">
                <a:solidFill>
                  <a:srgbClr val="FF0000"/>
                </a:solidFill>
                <a:latin typeface="Times New Roman"/>
                <a:cs typeface="Times New Roman"/>
              </a:rPr>
              <a:t> </a:t>
            </a:r>
            <a:r>
              <a:rPr sz="1450" dirty="0">
                <a:solidFill>
                  <a:srgbClr val="FF0000"/>
                </a:solidFill>
                <a:latin typeface="Times New Roman"/>
                <a:cs typeface="Times New Roman"/>
              </a:rPr>
              <a:t>dụng</a:t>
            </a:r>
            <a:r>
              <a:rPr sz="1450" spc="5" dirty="0">
                <a:solidFill>
                  <a:srgbClr val="FF0000"/>
                </a:solidFill>
                <a:latin typeface="Times New Roman"/>
                <a:cs typeface="Times New Roman"/>
              </a:rPr>
              <a:t> </a:t>
            </a:r>
            <a:r>
              <a:rPr sz="1450" dirty="0">
                <a:solidFill>
                  <a:srgbClr val="FF0000"/>
                </a:solidFill>
                <a:latin typeface="Times New Roman"/>
                <a:cs typeface="Times New Roman"/>
              </a:rPr>
              <a:t>làm</a:t>
            </a:r>
            <a:r>
              <a:rPr sz="1450" spc="25" dirty="0">
                <a:solidFill>
                  <a:srgbClr val="FF0000"/>
                </a:solidFill>
                <a:latin typeface="Times New Roman"/>
                <a:cs typeface="Times New Roman"/>
              </a:rPr>
              <a:t> </a:t>
            </a:r>
            <a:r>
              <a:rPr sz="1450" dirty="0">
                <a:solidFill>
                  <a:srgbClr val="FF0000"/>
                </a:solidFill>
                <a:latin typeface="Times New Roman"/>
                <a:cs typeface="Times New Roman"/>
              </a:rPr>
              <a:t>đầu</a:t>
            </a:r>
            <a:r>
              <a:rPr sz="1450" spc="10" dirty="0">
                <a:solidFill>
                  <a:srgbClr val="FF0000"/>
                </a:solidFill>
                <a:latin typeface="Times New Roman"/>
                <a:cs typeface="Times New Roman"/>
              </a:rPr>
              <a:t> </a:t>
            </a:r>
            <a:r>
              <a:rPr sz="1450" dirty="0">
                <a:solidFill>
                  <a:srgbClr val="FF0000"/>
                </a:solidFill>
                <a:latin typeface="Times New Roman"/>
                <a:cs typeface="Times New Roman"/>
              </a:rPr>
              <a:t>vào</a:t>
            </a:r>
            <a:r>
              <a:rPr sz="1450" spc="5" dirty="0">
                <a:solidFill>
                  <a:srgbClr val="FF0000"/>
                </a:solidFill>
                <a:latin typeface="Times New Roman"/>
                <a:cs typeface="Times New Roman"/>
              </a:rPr>
              <a:t> </a:t>
            </a:r>
            <a:r>
              <a:rPr sz="1450" dirty="0">
                <a:solidFill>
                  <a:srgbClr val="FF0000"/>
                </a:solidFill>
                <a:latin typeface="Times New Roman"/>
                <a:cs typeface="Times New Roman"/>
              </a:rPr>
              <a:t>cho</a:t>
            </a:r>
            <a:r>
              <a:rPr sz="1450" spc="5" dirty="0">
                <a:solidFill>
                  <a:srgbClr val="FF0000"/>
                </a:solidFill>
                <a:latin typeface="Times New Roman"/>
                <a:cs typeface="Times New Roman"/>
              </a:rPr>
              <a:t> </a:t>
            </a:r>
            <a:r>
              <a:rPr sz="1450" dirty="0">
                <a:solidFill>
                  <a:srgbClr val="FF0000"/>
                </a:solidFill>
                <a:latin typeface="Times New Roman"/>
                <a:cs typeface="Times New Roman"/>
              </a:rPr>
              <a:t>việc</a:t>
            </a:r>
            <a:r>
              <a:rPr sz="1450" spc="25" dirty="0">
                <a:solidFill>
                  <a:srgbClr val="FF0000"/>
                </a:solidFill>
                <a:latin typeface="Times New Roman"/>
                <a:cs typeface="Times New Roman"/>
              </a:rPr>
              <a:t> </a:t>
            </a:r>
            <a:r>
              <a:rPr sz="1450" dirty="0">
                <a:solidFill>
                  <a:srgbClr val="FF0000"/>
                </a:solidFill>
                <a:latin typeface="Times New Roman"/>
                <a:cs typeface="Times New Roman"/>
              </a:rPr>
              <a:t>đánh</a:t>
            </a:r>
            <a:r>
              <a:rPr sz="1450" spc="10" dirty="0">
                <a:solidFill>
                  <a:srgbClr val="FF0000"/>
                </a:solidFill>
                <a:latin typeface="Times New Roman"/>
                <a:cs typeface="Times New Roman"/>
              </a:rPr>
              <a:t> </a:t>
            </a:r>
            <a:r>
              <a:rPr sz="1450" dirty="0">
                <a:solidFill>
                  <a:srgbClr val="FF0000"/>
                </a:solidFill>
                <a:latin typeface="Times New Roman"/>
                <a:cs typeface="Times New Roman"/>
              </a:rPr>
              <a:t>giá</a:t>
            </a:r>
            <a:r>
              <a:rPr sz="1450" spc="15" dirty="0">
                <a:solidFill>
                  <a:srgbClr val="FF0000"/>
                </a:solidFill>
                <a:latin typeface="Times New Roman"/>
                <a:cs typeface="Times New Roman"/>
              </a:rPr>
              <a:t> </a:t>
            </a:r>
            <a:r>
              <a:rPr sz="1450" spc="-25" dirty="0">
                <a:solidFill>
                  <a:srgbClr val="FF0000"/>
                </a:solidFill>
                <a:latin typeface="Times New Roman"/>
                <a:cs typeface="Times New Roman"/>
              </a:rPr>
              <a:t>lại</a:t>
            </a:r>
            <a:endParaRPr sz="1450">
              <a:latin typeface="Times New Roman"/>
              <a:cs typeface="Times New Roman"/>
            </a:endParaRPr>
          </a:p>
          <a:p>
            <a:pPr>
              <a:lnSpc>
                <a:spcPct val="100000"/>
              </a:lnSpc>
              <a:spcBef>
                <a:spcPts val="175"/>
              </a:spcBef>
            </a:pPr>
            <a:endParaRPr sz="1450">
              <a:latin typeface="Times New Roman"/>
              <a:cs typeface="Times New Roman"/>
            </a:endParaRPr>
          </a:p>
          <a:p>
            <a:pPr marL="160020">
              <a:lnSpc>
                <a:spcPct val="100000"/>
              </a:lnSpc>
            </a:pPr>
            <a:r>
              <a:rPr sz="1450" spc="-5" dirty="0">
                <a:solidFill>
                  <a:srgbClr val="FF0000"/>
                </a:solidFill>
                <a:latin typeface="SimSun"/>
                <a:cs typeface="SimSun"/>
              </a:rPr>
              <a:t>如果采购要求不能满足，在评价供方时，评价的程度与采购产品有关的风险程度相当</a:t>
            </a:r>
            <a:endParaRPr sz="1450">
              <a:latin typeface="SimSun"/>
              <a:cs typeface="SimSun"/>
            </a:endParaRPr>
          </a:p>
          <a:p>
            <a:pPr marL="12700">
              <a:lnSpc>
                <a:spcPts val="1714"/>
              </a:lnSpc>
              <a:spcBef>
                <a:spcPts val="30"/>
              </a:spcBef>
            </a:pPr>
            <a:r>
              <a:rPr sz="1450" spc="-10" dirty="0">
                <a:solidFill>
                  <a:srgbClr val="FF0000"/>
                </a:solidFill>
                <a:latin typeface="SimSun"/>
                <a:cs typeface="SimSun"/>
              </a:rPr>
              <a:t>，并符合相法规要求</a:t>
            </a:r>
            <a:endParaRPr sz="1450">
              <a:latin typeface="SimSun"/>
              <a:cs typeface="SimSun"/>
            </a:endParaRPr>
          </a:p>
          <a:p>
            <a:pPr marL="58419" marR="92075" indent="194945">
              <a:lnSpc>
                <a:spcPts val="1739"/>
              </a:lnSpc>
              <a:spcBef>
                <a:spcPts val="30"/>
              </a:spcBef>
            </a:pPr>
            <a:r>
              <a:rPr sz="1450" dirty="0">
                <a:solidFill>
                  <a:srgbClr val="FF0000"/>
                </a:solidFill>
                <a:latin typeface="Times New Roman"/>
                <a:cs typeface="Times New Roman"/>
              </a:rPr>
              <a:t>Nếu</a:t>
            </a:r>
            <a:r>
              <a:rPr sz="1450" spc="20" dirty="0">
                <a:solidFill>
                  <a:srgbClr val="FF0000"/>
                </a:solidFill>
                <a:latin typeface="Times New Roman"/>
                <a:cs typeface="Times New Roman"/>
              </a:rPr>
              <a:t> </a:t>
            </a:r>
            <a:r>
              <a:rPr sz="1450" dirty="0">
                <a:solidFill>
                  <a:srgbClr val="FF0000"/>
                </a:solidFill>
                <a:latin typeface="Times New Roman"/>
                <a:cs typeface="Times New Roman"/>
              </a:rPr>
              <a:t>không</a:t>
            </a:r>
            <a:r>
              <a:rPr sz="1450" spc="-5" dirty="0">
                <a:solidFill>
                  <a:srgbClr val="FF0000"/>
                </a:solidFill>
                <a:latin typeface="Times New Roman"/>
                <a:cs typeface="Times New Roman"/>
              </a:rPr>
              <a:t> </a:t>
            </a:r>
            <a:r>
              <a:rPr sz="1450" dirty="0">
                <a:solidFill>
                  <a:srgbClr val="FF0000"/>
                </a:solidFill>
                <a:latin typeface="Times New Roman"/>
                <a:cs typeface="Times New Roman"/>
              </a:rPr>
              <a:t>thể</a:t>
            </a:r>
            <a:r>
              <a:rPr sz="1450" spc="25" dirty="0">
                <a:solidFill>
                  <a:srgbClr val="FF0000"/>
                </a:solidFill>
                <a:latin typeface="Times New Roman"/>
                <a:cs typeface="Times New Roman"/>
              </a:rPr>
              <a:t> </a:t>
            </a:r>
            <a:r>
              <a:rPr sz="1450" dirty="0">
                <a:solidFill>
                  <a:srgbClr val="FF0000"/>
                </a:solidFill>
                <a:latin typeface="Times New Roman"/>
                <a:cs typeface="Times New Roman"/>
              </a:rPr>
              <a:t>đáp</a:t>
            </a:r>
            <a:r>
              <a:rPr sz="1450" spc="20" dirty="0">
                <a:solidFill>
                  <a:srgbClr val="FF0000"/>
                </a:solidFill>
                <a:latin typeface="Times New Roman"/>
                <a:cs typeface="Times New Roman"/>
              </a:rPr>
              <a:t> </a:t>
            </a:r>
            <a:r>
              <a:rPr sz="1450" dirty="0">
                <a:solidFill>
                  <a:srgbClr val="FF0000"/>
                </a:solidFill>
                <a:latin typeface="Times New Roman"/>
                <a:cs typeface="Times New Roman"/>
              </a:rPr>
              <a:t>ứng</a:t>
            </a:r>
            <a:r>
              <a:rPr sz="1450" spc="20" dirty="0">
                <a:solidFill>
                  <a:srgbClr val="FF0000"/>
                </a:solidFill>
                <a:latin typeface="Times New Roman"/>
                <a:cs typeface="Times New Roman"/>
              </a:rPr>
              <a:t> </a:t>
            </a:r>
            <a:r>
              <a:rPr sz="1450" dirty="0">
                <a:solidFill>
                  <a:srgbClr val="FF0000"/>
                </a:solidFill>
                <a:latin typeface="Times New Roman"/>
                <a:cs typeface="Times New Roman"/>
              </a:rPr>
              <a:t>các yêu</a:t>
            </a:r>
            <a:r>
              <a:rPr sz="1450" spc="20" dirty="0">
                <a:solidFill>
                  <a:srgbClr val="FF0000"/>
                </a:solidFill>
                <a:latin typeface="Times New Roman"/>
                <a:cs typeface="Times New Roman"/>
              </a:rPr>
              <a:t> </a:t>
            </a:r>
            <a:r>
              <a:rPr sz="1450" dirty="0">
                <a:solidFill>
                  <a:srgbClr val="FF0000"/>
                </a:solidFill>
                <a:latin typeface="Times New Roman"/>
                <a:cs typeface="Times New Roman"/>
              </a:rPr>
              <a:t>cầu</a:t>
            </a:r>
            <a:r>
              <a:rPr sz="1450" spc="5" dirty="0">
                <a:solidFill>
                  <a:srgbClr val="FF0000"/>
                </a:solidFill>
                <a:latin typeface="Times New Roman"/>
                <a:cs typeface="Times New Roman"/>
              </a:rPr>
              <a:t> </a:t>
            </a:r>
            <a:r>
              <a:rPr sz="1450" dirty="0">
                <a:solidFill>
                  <a:srgbClr val="FF0000"/>
                </a:solidFill>
                <a:latin typeface="Times New Roman"/>
                <a:cs typeface="Times New Roman"/>
              </a:rPr>
              <a:t>mua</a:t>
            </a:r>
            <a:r>
              <a:rPr sz="1450" spc="5" dirty="0">
                <a:solidFill>
                  <a:srgbClr val="FF0000"/>
                </a:solidFill>
                <a:latin typeface="Times New Roman"/>
                <a:cs typeface="Times New Roman"/>
              </a:rPr>
              <a:t> </a:t>
            </a:r>
            <a:r>
              <a:rPr sz="1450" dirty="0">
                <a:solidFill>
                  <a:srgbClr val="FF0000"/>
                </a:solidFill>
                <a:latin typeface="Times New Roman"/>
                <a:cs typeface="Times New Roman"/>
              </a:rPr>
              <a:t>sắm,</a:t>
            </a:r>
            <a:r>
              <a:rPr sz="1450" spc="10" dirty="0">
                <a:solidFill>
                  <a:srgbClr val="FF0000"/>
                </a:solidFill>
                <a:latin typeface="Times New Roman"/>
                <a:cs typeface="Times New Roman"/>
              </a:rPr>
              <a:t> </a:t>
            </a:r>
            <a:r>
              <a:rPr sz="1450" dirty="0">
                <a:solidFill>
                  <a:srgbClr val="FF0000"/>
                </a:solidFill>
                <a:latin typeface="Times New Roman"/>
                <a:cs typeface="Times New Roman"/>
              </a:rPr>
              <a:t>khi</a:t>
            </a:r>
            <a:r>
              <a:rPr sz="1450" spc="20" dirty="0">
                <a:solidFill>
                  <a:srgbClr val="FF0000"/>
                </a:solidFill>
                <a:latin typeface="Times New Roman"/>
                <a:cs typeface="Times New Roman"/>
              </a:rPr>
              <a:t> </a:t>
            </a:r>
            <a:r>
              <a:rPr sz="1450" dirty="0">
                <a:solidFill>
                  <a:srgbClr val="FF0000"/>
                </a:solidFill>
                <a:latin typeface="Times New Roman"/>
                <a:cs typeface="Times New Roman"/>
              </a:rPr>
              <a:t>đánh</a:t>
            </a:r>
            <a:r>
              <a:rPr sz="1450" spc="5" dirty="0">
                <a:solidFill>
                  <a:srgbClr val="FF0000"/>
                </a:solidFill>
                <a:latin typeface="Times New Roman"/>
                <a:cs typeface="Times New Roman"/>
              </a:rPr>
              <a:t> </a:t>
            </a:r>
            <a:r>
              <a:rPr sz="1450" dirty="0">
                <a:solidFill>
                  <a:srgbClr val="FF0000"/>
                </a:solidFill>
                <a:latin typeface="Times New Roman"/>
                <a:cs typeface="Times New Roman"/>
              </a:rPr>
              <a:t>giá</a:t>
            </a:r>
            <a:r>
              <a:rPr sz="1450" spc="20" dirty="0">
                <a:solidFill>
                  <a:srgbClr val="FF0000"/>
                </a:solidFill>
                <a:latin typeface="Times New Roman"/>
                <a:cs typeface="Times New Roman"/>
              </a:rPr>
              <a:t> </a:t>
            </a:r>
            <a:r>
              <a:rPr sz="1450" dirty="0">
                <a:solidFill>
                  <a:srgbClr val="FF0000"/>
                </a:solidFill>
                <a:latin typeface="Times New Roman"/>
                <a:cs typeface="Times New Roman"/>
              </a:rPr>
              <a:t>nhà</a:t>
            </a:r>
            <a:r>
              <a:rPr sz="1450" spc="5" dirty="0">
                <a:solidFill>
                  <a:srgbClr val="FF0000"/>
                </a:solidFill>
                <a:latin typeface="Times New Roman"/>
                <a:cs typeface="Times New Roman"/>
              </a:rPr>
              <a:t> </a:t>
            </a:r>
            <a:r>
              <a:rPr sz="1450" dirty="0">
                <a:solidFill>
                  <a:srgbClr val="FF0000"/>
                </a:solidFill>
                <a:latin typeface="Times New Roman"/>
                <a:cs typeface="Times New Roman"/>
              </a:rPr>
              <a:t>cung</a:t>
            </a:r>
            <a:r>
              <a:rPr sz="1450" spc="5" dirty="0">
                <a:solidFill>
                  <a:srgbClr val="FF0000"/>
                </a:solidFill>
                <a:latin typeface="Times New Roman"/>
                <a:cs typeface="Times New Roman"/>
              </a:rPr>
              <a:t> </a:t>
            </a:r>
            <a:r>
              <a:rPr sz="1450" dirty="0">
                <a:solidFill>
                  <a:srgbClr val="FF0000"/>
                </a:solidFill>
                <a:latin typeface="Times New Roman"/>
                <a:cs typeface="Times New Roman"/>
              </a:rPr>
              <a:t>cấp,</a:t>
            </a:r>
            <a:r>
              <a:rPr sz="1450" spc="-5" dirty="0">
                <a:solidFill>
                  <a:srgbClr val="FF0000"/>
                </a:solidFill>
                <a:latin typeface="Times New Roman"/>
                <a:cs typeface="Times New Roman"/>
              </a:rPr>
              <a:t> </a:t>
            </a:r>
            <a:r>
              <a:rPr sz="1450" dirty="0">
                <a:solidFill>
                  <a:srgbClr val="FF0000"/>
                </a:solidFill>
                <a:latin typeface="Times New Roman"/>
                <a:cs typeface="Times New Roman"/>
              </a:rPr>
              <a:t>mức</a:t>
            </a:r>
            <a:r>
              <a:rPr sz="1450" spc="25" dirty="0">
                <a:solidFill>
                  <a:srgbClr val="FF0000"/>
                </a:solidFill>
                <a:latin typeface="Times New Roman"/>
                <a:cs typeface="Times New Roman"/>
              </a:rPr>
              <a:t> </a:t>
            </a:r>
            <a:r>
              <a:rPr sz="1450" dirty="0">
                <a:solidFill>
                  <a:srgbClr val="FF0000"/>
                </a:solidFill>
                <a:latin typeface="Times New Roman"/>
                <a:cs typeface="Times New Roman"/>
              </a:rPr>
              <a:t>độ</a:t>
            </a:r>
            <a:r>
              <a:rPr sz="1450" spc="20" dirty="0">
                <a:solidFill>
                  <a:srgbClr val="FF0000"/>
                </a:solidFill>
                <a:latin typeface="Times New Roman"/>
                <a:cs typeface="Times New Roman"/>
              </a:rPr>
              <a:t> </a:t>
            </a:r>
            <a:r>
              <a:rPr sz="1450" dirty="0">
                <a:solidFill>
                  <a:srgbClr val="FF0000"/>
                </a:solidFill>
                <a:latin typeface="Times New Roman"/>
                <a:cs typeface="Times New Roman"/>
              </a:rPr>
              <a:t>đánh</a:t>
            </a:r>
            <a:r>
              <a:rPr sz="1450" spc="5" dirty="0">
                <a:solidFill>
                  <a:srgbClr val="FF0000"/>
                </a:solidFill>
                <a:latin typeface="Times New Roman"/>
                <a:cs typeface="Times New Roman"/>
              </a:rPr>
              <a:t> </a:t>
            </a:r>
            <a:r>
              <a:rPr sz="1450" spc="-25" dirty="0">
                <a:solidFill>
                  <a:srgbClr val="FF0000"/>
                </a:solidFill>
                <a:latin typeface="Times New Roman"/>
                <a:cs typeface="Times New Roman"/>
              </a:rPr>
              <a:t>giá </a:t>
            </a:r>
            <a:r>
              <a:rPr sz="1450" dirty="0">
                <a:solidFill>
                  <a:srgbClr val="FF0000"/>
                </a:solidFill>
                <a:latin typeface="Times New Roman"/>
                <a:cs typeface="Times New Roman"/>
              </a:rPr>
              <a:t>phải</a:t>
            </a:r>
            <a:r>
              <a:rPr sz="1450" spc="10" dirty="0">
                <a:solidFill>
                  <a:srgbClr val="FF0000"/>
                </a:solidFill>
                <a:latin typeface="Times New Roman"/>
                <a:cs typeface="Times New Roman"/>
              </a:rPr>
              <a:t> </a:t>
            </a:r>
            <a:r>
              <a:rPr sz="1450" dirty="0">
                <a:solidFill>
                  <a:srgbClr val="FF0000"/>
                </a:solidFill>
                <a:latin typeface="Times New Roman"/>
                <a:cs typeface="Times New Roman"/>
              </a:rPr>
              <a:t>tương</a:t>
            </a:r>
            <a:r>
              <a:rPr sz="1450" spc="25" dirty="0">
                <a:solidFill>
                  <a:srgbClr val="FF0000"/>
                </a:solidFill>
                <a:latin typeface="Times New Roman"/>
                <a:cs typeface="Times New Roman"/>
              </a:rPr>
              <a:t> </a:t>
            </a:r>
            <a:r>
              <a:rPr sz="1450" dirty="0">
                <a:solidFill>
                  <a:srgbClr val="FF0000"/>
                </a:solidFill>
                <a:latin typeface="Times New Roman"/>
                <a:cs typeface="Times New Roman"/>
              </a:rPr>
              <a:t>xứng</a:t>
            </a:r>
            <a:r>
              <a:rPr sz="1450" spc="10" dirty="0">
                <a:solidFill>
                  <a:srgbClr val="FF0000"/>
                </a:solidFill>
                <a:latin typeface="Times New Roman"/>
                <a:cs typeface="Times New Roman"/>
              </a:rPr>
              <a:t> </a:t>
            </a:r>
            <a:r>
              <a:rPr sz="1450" dirty="0">
                <a:solidFill>
                  <a:srgbClr val="FF0000"/>
                </a:solidFill>
                <a:latin typeface="Times New Roman"/>
                <a:cs typeface="Times New Roman"/>
              </a:rPr>
              <a:t>với</a:t>
            </a:r>
            <a:r>
              <a:rPr sz="1450" spc="25" dirty="0">
                <a:solidFill>
                  <a:srgbClr val="FF0000"/>
                </a:solidFill>
                <a:latin typeface="Times New Roman"/>
                <a:cs typeface="Times New Roman"/>
              </a:rPr>
              <a:t> </a:t>
            </a:r>
            <a:r>
              <a:rPr sz="1450" dirty="0">
                <a:solidFill>
                  <a:srgbClr val="FF0000"/>
                </a:solidFill>
                <a:latin typeface="Times New Roman"/>
                <a:cs typeface="Times New Roman"/>
              </a:rPr>
              <a:t>rủi</a:t>
            </a:r>
            <a:r>
              <a:rPr sz="1450" spc="10" dirty="0">
                <a:solidFill>
                  <a:srgbClr val="FF0000"/>
                </a:solidFill>
                <a:latin typeface="Times New Roman"/>
                <a:cs typeface="Times New Roman"/>
              </a:rPr>
              <a:t> </a:t>
            </a:r>
            <a:r>
              <a:rPr sz="1450" dirty="0">
                <a:solidFill>
                  <a:srgbClr val="FF0000"/>
                </a:solidFill>
                <a:latin typeface="Times New Roman"/>
                <a:cs typeface="Times New Roman"/>
              </a:rPr>
              <a:t>ro</a:t>
            </a:r>
            <a:r>
              <a:rPr sz="1450" spc="25" dirty="0">
                <a:solidFill>
                  <a:srgbClr val="FF0000"/>
                </a:solidFill>
                <a:latin typeface="Times New Roman"/>
                <a:cs typeface="Times New Roman"/>
              </a:rPr>
              <a:t> </a:t>
            </a:r>
            <a:r>
              <a:rPr sz="1450" dirty="0">
                <a:solidFill>
                  <a:srgbClr val="FF0000"/>
                </a:solidFill>
                <a:latin typeface="Times New Roman"/>
                <a:cs typeface="Times New Roman"/>
              </a:rPr>
              <a:t>liên</a:t>
            </a:r>
            <a:r>
              <a:rPr sz="1450" spc="35" dirty="0">
                <a:solidFill>
                  <a:srgbClr val="FF0000"/>
                </a:solidFill>
                <a:latin typeface="Times New Roman"/>
                <a:cs typeface="Times New Roman"/>
              </a:rPr>
              <a:t> </a:t>
            </a:r>
            <a:r>
              <a:rPr sz="1450" dirty="0">
                <a:solidFill>
                  <a:srgbClr val="FF0000"/>
                </a:solidFill>
                <a:latin typeface="Times New Roman"/>
                <a:cs typeface="Times New Roman"/>
              </a:rPr>
              <a:t>quan</a:t>
            </a:r>
            <a:r>
              <a:rPr sz="1450" spc="10" dirty="0">
                <a:solidFill>
                  <a:srgbClr val="FF0000"/>
                </a:solidFill>
                <a:latin typeface="Times New Roman"/>
                <a:cs typeface="Times New Roman"/>
              </a:rPr>
              <a:t> </a:t>
            </a:r>
            <a:r>
              <a:rPr sz="1450" dirty="0">
                <a:solidFill>
                  <a:srgbClr val="FF0000"/>
                </a:solidFill>
                <a:latin typeface="Times New Roman"/>
                <a:cs typeface="Times New Roman"/>
              </a:rPr>
              <a:t>đến</a:t>
            </a:r>
            <a:r>
              <a:rPr sz="1450" spc="10" dirty="0">
                <a:solidFill>
                  <a:srgbClr val="FF0000"/>
                </a:solidFill>
                <a:latin typeface="Times New Roman"/>
                <a:cs typeface="Times New Roman"/>
              </a:rPr>
              <a:t> </a:t>
            </a:r>
            <a:r>
              <a:rPr sz="1450" dirty="0">
                <a:solidFill>
                  <a:srgbClr val="FF0000"/>
                </a:solidFill>
                <a:latin typeface="Times New Roman"/>
                <a:cs typeface="Times New Roman"/>
              </a:rPr>
              <a:t>sản</a:t>
            </a:r>
            <a:r>
              <a:rPr sz="1450" spc="25" dirty="0">
                <a:solidFill>
                  <a:srgbClr val="FF0000"/>
                </a:solidFill>
                <a:latin typeface="Times New Roman"/>
                <a:cs typeface="Times New Roman"/>
              </a:rPr>
              <a:t> </a:t>
            </a:r>
            <a:r>
              <a:rPr sz="1450" dirty="0">
                <a:solidFill>
                  <a:srgbClr val="FF0000"/>
                </a:solidFill>
                <a:latin typeface="Times New Roman"/>
                <a:cs typeface="Times New Roman"/>
              </a:rPr>
              <a:t>phẩm</a:t>
            </a:r>
            <a:r>
              <a:rPr sz="1450" spc="-5" dirty="0">
                <a:solidFill>
                  <a:srgbClr val="FF0000"/>
                </a:solidFill>
                <a:latin typeface="Times New Roman"/>
                <a:cs typeface="Times New Roman"/>
              </a:rPr>
              <a:t> </a:t>
            </a:r>
            <a:r>
              <a:rPr sz="1450" dirty="0">
                <a:solidFill>
                  <a:srgbClr val="FF0000"/>
                </a:solidFill>
                <a:latin typeface="Times New Roman"/>
                <a:cs typeface="Times New Roman"/>
              </a:rPr>
              <a:t>được</a:t>
            </a:r>
            <a:r>
              <a:rPr sz="1450" spc="15" dirty="0">
                <a:solidFill>
                  <a:srgbClr val="FF0000"/>
                </a:solidFill>
                <a:latin typeface="Times New Roman"/>
                <a:cs typeface="Times New Roman"/>
              </a:rPr>
              <a:t> </a:t>
            </a:r>
            <a:r>
              <a:rPr sz="1450" dirty="0">
                <a:solidFill>
                  <a:srgbClr val="FF0000"/>
                </a:solidFill>
                <a:latin typeface="Times New Roman"/>
                <a:cs typeface="Times New Roman"/>
              </a:rPr>
              <a:t>mua</a:t>
            </a:r>
            <a:r>
              <a:rPr sz="1450" spc="20" dirty="0">
                <a:solidFill>
                  <a:srgbClr val="FF0000"/>
                </a:solidFill>
                <a:latin typeface="Times New Roman"/>
                <a:cs typeface="Times New Roman"/>
              </a:rPr>
              <a:t> </a:t>
            </a:r>
            <a:r>
              <a:rPr sz="1450" dirty="0">
                <a:solidFill>
                  <a:srgbClr val="FF0000"/>
                </a:solidFill>
                <a:latin typeface="Times New Roman"/>
                <a:cs typeface="Times New Roman"/>
              </a:rPr>
              <a:t>và</a:t>
            </a:r>
            <a:r>
              <a:rPr sz="1450" spc="5" dirty="0">
                <a:solidFill>
                  <a:srgbClr val="FF0000"/>
                </a:solidFill>
                <a:latin typeface="Times New Roman"/>
                <a:cs typeface="Times New Roman"/>
              </a:rPr>
              <a:t> </a:t>
            </a:r>
            <a:r>
              <a:rPr sz="1450" dirty="0">
                <a:solidFill>
                  <a:srgbClr val="FF0000"/>
                </a:solidFill>
                <a:latin typeface="Times New Roman"/>
                <a:cs typeface="Times New Roman"/>
              </a:rPr>
              <a:t>phải</a:t>
            </a:r>
            <a:r>
              <a:rPr sz="1450" spc="15" dirty="0">
                <a:solidFill>
                  <a:srgbClr val="FF0000"/>
                </a:solidFill>
                <a:latin typeface="Times New Roman"/>
                <a:cs typeface="Times New Roman"/>
              </a:rPr>
              <a:t> </a:t>
            </a:r>
            <a:r>
              <a:rPr sz="1450" dirty="0">
                <a:solidFill>
                  <a:srgbClr val="FF0000"/>
                </a:solidFill>
                <a:latin typeface="Times New Roman"/>
                <a:cs typeface="Times New Roman"/>
              </a:rPr>
              <a:t>tuân</a:t>
            </a:r>
            <a:r>
              <a:rPr sz="1450" spc="25" dirty="0">
                <a:solidFill>
                  <a:srgbClr val="FF0000"/>
                </a:solidFill>
                <a:latin typeface="Times New Roman"/>
                <a:cs typeface="Times New Roman"/>
              </a:rPr>
              <a:t> </a:t>
            </a:r>
            <a:r>
              <a:rPr sz="1450" dirty="0">
                <a:solidFill>
                  <a:srgbClr val="FF0000"/>
                </a:solidFill>
                <a:latin typeface="Times New Roman"/>
                <a:cs typeface="Times New Roman"/>
              </a:rPr>
              <a:t>thủ</a:t>
            </a:r>
            <a:r>
              <a:rPr sz="1450" spc="25" dirty="0">
                <a:solidFill>
                  <a:srgbClr val="FF0000"/>
                </a:solidFill>
                <a:latin typeface="Times New Roman"/>
                <a:cs typeface="Times New Roman"/>
              </a:rPr>
              <a:t> </a:t>
            </a:r>
            <a:r>
              <a:rPr sz="1450" dirty="0">
                <a:solidFill>
                  <a:srgbClr val="FF0000"/>
                </a:solidFill>
                <a:latin typeface="Times New Roman"/>
                <a:cs typeface="Times New Roman"/>
              </a:rPr>
              <a:t>các</a:t>
            </a:r>
            <a:r>
              <a:rPr sz="1450" spc="5" dirty="0">
                <a:solidFill>
                  <a:srgbClr val="FF0000"/>
                </a:solidFill>
                <a:latin typeface="Times New Roman"/>
                <a:cs typeface="Times New Roman"/>
              </a:rPr>
              <a:t> </a:t>
            </a:r>
            <a:r>
              <a:rPr sz="1450" dirty="0">
                <a:solidFill>
                  <a:srgbClr val="FF0000"/>
                </a:solidFill>
                <a:latin typeface="Times New Roman"/>
                <a:cs typeface="Times New Roman"/>
              </a:rPr>
              <a:t>yêu</a:t>
            </a:r>
            <a:r>
              <a:rPr sz="1450" spc="10" dirty="0">
                <a:solidFill>
                  <a:srgbClr val="FF0000"/>
                </a:solidFill>
                <a:latin typeface="Times New Roman"/>
                <a:cs typeface="Times New Roman"/>
              </a:rPr>
              <a:t> </a:t>
            </a:r>
            <a:r>
              <a:rPr sz="1450" spc="-25" dirty="0">
                <a:solidFill>
                  <a:srgbClr val="FF0000"/>
                </a:solidFill>
                <a:latin typeface="Times New Roman"/>
                <a:cs typeface="Times New Roman"/>
              </a:rPr>
              <a:t>cầu</a:t>
            </a:r>
            <a:endParaRPr sz="1450">
              <a:latin typeface="Times New Roman"/>
              <a:cs typeface="Times New Roman"/>
            </a:endParaRPr>
          </a:p>
          <a:p>
            <a:pPr marL="12700">
              <a:lnSpc>
                <a:spcPts val="1705"/>
              </a:lnSpc>
            </a:pPr>
            <a:r>
              <a:rPr sz="1450" dirty="0">
                <a:solidFill>
                  <a:srgbClr val="FF0000"/>
                </a:solidFill>
                <a:latin typeface="Times New Roman"/>
                <a:cs typeface="Times New Roman"/>
              </a:rPr>
              <a:t>pháp lý</a:t>
            </a:r>
            <a:r>
              <a:rPr sz="1450" spc="30" dirty="0">
                <a:solidFill>
                  <a:srgbClr val="FF0000"/>
                </a:solidFill>
                <a:latin typeface="Times New Roman"/>
                <a:cs typeface="Times New Roman"/>
              </a:rPr>
              <a:t> </a:t>
            </a:r>
            <a:r>
              <a:rPr sz="1450" dirty="0">
                <a:solidFill>
                  <a:srgbClr val="FF0000"/>
                </a:solidFill>
                <a:latin typeface="Times New Roman"/>
                <a:cs typeface="Times New Roman"/>
              </a:rPr>
              <a:t>liên</a:t>
            </a:r>
            <a:r>
              <a:rPr sz="1450" spc="20" dirty="0">
                <a:solidFill>
                  <a:srgbClr val="FF0000"/>
                </a:solidFill>
                <a:latin typeface="Times New Roman"/>
                <a:cs typeface="Times New Roman"/>
              </a:rPr>
              <a:t> </a:t>
            </a:r>
            <a:r>
              <a:rPr sz="1450" spc="-10" dirty="0">
                <a:solidFill>
                  <a:srgbClr val="FF0000"/>
                </a:solidFill>
                <a:latin typeface="Times New Roman"/>
                <a:cs typeface="Times New Roman"/>
              </a:rPr>
              <a:t>quan.</a:t>
            </a:r>
            <a:endParaRPr sz="1450">
              <a:latin typeface="Times New Roman"/>
              <a:cs typeface="Times New Roman"/>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3521458" y="315589"/>
            <a:ext cx="94805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7.4</a:t>
            </a:r>
            <a:r>
              <a:rPr sz="1800" spc="25" dirty="0">
                <a:solidFill>
                  <a:srgbClr val="000000"/>
                </a:solidFill>
                <a:latin typeface="Times New Roman"/>
                <a:cs typeface="Times New Roman"/>
              </a:rPr>
              <a:t>  </a:t>
            </a:r>
            <a:r>
              <a:rPr sz="1800" spc="-25" dirty="0">
                <a:solidFill>
                  <a:srgbClr val="000000"/>
                </a:solidFill>
              </a:rPr>
              <a:t>采购</a:t>
            </a:r>
            <a:endParaRPr sz="1800">
              <a:latin typeface="Times New Roman"/>
              <a:cs typeface="Times New Roman"/>
            </a:endParaRPr>
          </a:p>
        </p:txBody>
      </p:sp>
      <p:sp>
        <p:nvSpPr>
          <p:cNvPr id="4" name="object 4"/>
          <p:cNvSpPr txBox="1"/>
          <p:nvPr/>
        </p:nvSpPr>
        <p:spPr>
          <a:xfrm>
            <a:off x="3521462" y="586862"/>
            <a:ext cx="1363980"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Times New Roman"/>
                <a:cs typeface="Times New Roman"/>
              </a:rPr>
              <a:t>7.4</a:t>
            </a:r>
            <a:r>
              <a:rPr sz="1800" spc="-5" dirty="0">
                <a:latin typeface="Times New Roman"/>
                <a:cs typeface="Times New Roman"/>
              </a:rPr>
              <a:t> </a:t>
            </a:r>
            <a:r>
              <a:rPr sz="1800" b="1" dirty="0">
                <a:latin typeface="Times New Roman"/>
                <a:cs typeface="Times New Roman"/>
              </a:rPr>
              <a:t>Mua</a:t>
            </a:r>
            <a:r>
              <a:rPr sz="1800" spc="-10" dirty="0">
                <a:latin typeface="Times New Roman"/>
                <a:cs typeface="Times New Roman"/>
              </a:rPr>
              <a:t> </a:t>
            </a:r>
            <a:r>
              <a:rPr sz="1800" b="1" spc="-20" dirty="0">
                <a:latin typeface="Times New Roman"/>
                <a:cs typeface="Times New Roman"/>
              </a:rPr>
              <a:t>hàng</a:t>
            </a:r>
            <a:endParaRPr sz="1800">
              <a:latin typeface="Times New Roman"/>
              <a:cs typeface="Times New Roman"/>
            </a:endParaRPr>
          </a:p>
        </p:txBody>
      </p:sp>
      <p:pic>
        <p:nvPicPr>
          <p:cNvPr id="5" name="object 5"/>
          <p:cNvPicPr/>
          <p:nvPr/>
        </p:nvPicPr>
        <p:blipFill>
          <a:blip r:embed="rId3" cstate="print"/>
          <a:stretch>
            <a:fillRect/>
          </a:stretch>
        </p:blipFill>
        <p:spPr>
          <a:xfrm>
            <a:off x="1279907" y="5460187"/>
            <a:ext cx="292608" cy="207263"/>
          </a:xfrm>
          <a:prstGeom prst="rect">
            <a:avLst/>
          </a:prstGeom>
        </p:spPr>
      </p:pic>
      <p:sp>
        <p:nvSpPr>
          <p:cNvPr id="6" name="object 6"/>
          <p:cNvSpPr txBox="1"/>
          <p:nvPr/>
        </p:nvSpPr>
        <p:spPr>
          <a:xfrm>
            <a:off x="1267210" y="1722504"/>
            <a:ext cx="3232150" cy="3956050"/>
          </a:xfrm>
          <a:prstGeom prst="rect">
            <a:avLst/>
          </a:prstGeom>
        </p:spPr>
        <p:txBody>
          <a:bodyPr vert="horz" wrap="square" lIns="0" tIns="15875" rIns="0" bIns="0" rtlCol="0">
            <a:spAutoFit/>
          </a:bodyPr>
          <a:lstStyle/>
          <a:p>
            <a:pPr marL="12700">
              <a:lnSpc>
                <a:spcPts val="1705"/>
              </a:lnSpc>
              <a:spcBef>
                <a:spcPts val="125"/>
              </a:spcBef>
            </a:pPr>
            <a:r>
              <a:rPr sz="1450" dirty="0">
                <a:latin typeface="SimSun"/>
                <a:cs typeface="SimSun"/>
              </a:rPr>
              <a:t>7.4.1</a:t>
            </a:r>
            <a:r>
              <a:rPr sz="1450" spc="440" dirty="0">
                <a:latin typeface="Times New Roman"/>
                <a:cs typeface="Times New Roman"/>
              </a:rPr>
              <a:t> </a:t>
            </a:r>
            <a:r>
              <a:rPr sz="1450" spc="-15" dirty="0">
                <a:latin typeface="SimSun"/>
                <a:cs typeface="SimSun"/>
              </a:rPr>
              <a:t>采购过程</a:t>
            </a:r>
            <a:endParaRPr sz="1450">
              <a:latin typeface="SimSun"/>
              <a:cs typeface="SimSun"/>
            </a:endParaRPr>
          </a:p>
          <a:p>
            <a:pPr marL="12700">
              <a:lnSpc>
                <a:spcPts val="1705"/>
              </a:lnSpc>
            </a:pPr>
            <a:r>
              <a:rPr sz="1450" dirty="0">
                <a:latin typeface="Times New Roman"/>
                <a:cs typeface="Times New Roman"/>
              </a:rPr>
              <a:t>7.4.1</a:t>
            </a:r>
            <a:r>
              <a:rPr sz="1450" spc="-5" dirty="0">
                <a:latin typeface="Times New Roman"/>
                <a:cs typeface="Times New Roman"/>
              </a:rPr>
              <a:t> </a:t>
            </a:r>
            <a:r>
              <a:rPr sz="1450" dirty="0">
                <a:latin typeface="Times New Roman"/>
                <a:cs typeface="Times New Roman"/>
              </a:rPr>
              <a:t>Quy</a:t>
            </a:r>
            <a:r>
              <a:rPr sz="1450" spc="25" dirty="0">
                <a:latin typeface="Times New Roman"/>
                <a:cs typeface="Times New Roman"/>
              </a:rPr>
              <a:t> </a:t>
            </a:r>
            <a:r>
              <a:rPr sz="1450" dirty="0">
                <a:latin typeface="Times New Roman"/>
                <a:cs typeface="Times New Roman"/>
              </a:rPr>
              <a:t>trình</a:t>
            </a:r>
            <a:r>
              <a:rPr sz="1450" spc="20" dirty="0">
                <a:latin typeface="Times New Roman"/>
                <a:cs typeface="Times New Roman"/>
              </a:rPr>
              <a:t> </a:t>
            </a:r>
            <a:r>
              <a:rPr sz="1450" dirty="0">
                <a:latin typeface="Times New Roman"/>
                <a:cs typeface="Times New Roman"/>
              </a:rPr>
              <a:t>Mua</a:t>
            </a:r>
            <a:r>
              <a:rPr sz="1450" spc="25" dirty="0">
                <a:latin typeface="Times New Roman"/>
                <a:cs typeface="Times New Roman"/>
              </a:rPr>
              <a:t> </a:t>
            </a:r>
            <a:r>
              <a:rPr sz="1450" spc="-20" dirty="0">
                <a:latin typeface="Times New Roman"/>
                <a:cs typeface="Times New Roman"/>
              </a:rPr>
              <a:t>hàng</a:t>
            </a:r>
            <a:endParaRPr sz="1450">
              <a:latin typeface="Times New Roman"/>
              <a:cs typeface="Times New Roman"/>
            </a:endParaRPr>
          </a:p>
          <a:p>
            <a:pPr marL="160020">
              <a:lnSpc>
                <a:spcPts val="1714"/>
              </a:lnSpc>
              <a:spcBef>
                <a:spcPts val="1295"/>
              </a:spcBef>
            </a:pPr>
            <a:r>
              <a:rPr sz="1450" spc="-10" dirty="0">
                <a:latin typeface="SimSun"/>
                <a:cs typeface="SimSun"/>
              </a:rPr>
              <a:t>保留以下记录</a:t>
            </a:r>
            <a:endParaRPr sz="1450">
              <a:latin typeface="SimSun"/>
              <a:cs typeface="SimSun"/>
            </a:endParaRPr>
          </a:p>
          <a:p>
            <a:pPr marL="253365">
              <a:lnSpc>
                <a:spcPts val="1714"/>
              </a:lnSpc>
            </a:pPr>
            <a:r>
              <a:rPr sz="1450" dirty="0">
                <a:latin typeface="Times New Roman"/>
                <a:cs typeface="Times New Roman"/>
              </a:rPr>
              <a:t>Lưu</a:t>
            </a:r>
            <a:r>
              <a:rPr sz="1450" spc="30" dirty="0">
                <a:latin typeface="Times New Roman"/>
                <a:cs typeface="Times New Roman"/>
              </a:rPr>
              <a:t> </a:t>
            </a:r>
            <a:r>
              <a:rPr sz="1450" dirty="0">
                <a:latin typeface="Times New Roman"/>
                <a:cs typeface="Times New Roman"/>
              </a:rPr>
              <a:t>giữ</a:t>
            </a:r>
            <a:r>
              <a:rPr sz="1450" spc="5" dirty="0">
                <a:latin typeface="Times New Roman"/>
                <a:cs typeface="Times New Roman"/>
              </a:rPr>
              <a:t> </a:t>
            </a:r>
            <a:r>
              <a:rPr sz="1450" dirty="0">
                <a:latin typeface="Times New Roman"/>
                <a:cs typeface="Times New Roman"/>
              </a:rPr>
              <a:t>các hồ</a:t>
            </a:r>
            <a:r>
              <a:rPr sz="1450" spc="15" dirty="0">
                <a:latin typeface="Times New Roman"/>
                <a:cs typeface="Times New Roman"/>
              </a:rPr>
              <a:t> </a:t>
            </a:r>
            <a:r>
              <a:rPr sz="1450" dirty="0">
                <a:latin typeface="Times New Roman"/>
                <a:cs typeface="Times New Roman"/>
              </a:rPr>
              <a:t>sơ</a:t>
            </a:r>
            <a:r>
              <a:rPr sz="1450" spc="20" dirty="0">
                <a:latin typeface="Times New Roman"/>
                <a:cs typeface="Times New Roman"/>
              </a:rPr>
              <a:t> </a:t>
            </a:r>
            <a:r>
              <a:rPr sz="1450" spc="-20" dirty="0">
                <a:latin typeface="Times New Roman"/>
                <a:cs typeface="Times New Roman"/>
              </a:rPr>
              <a:t>sau:</a:t>
            </a:r>
            <a:endParaRPr sz="1450">
              <a:latin typeface="Times New Roman"/>
              <a:cs typeface="Times New Roman"/>
            </a:endParaRPr>
          </a:p>
          <a:p>
            <a:pPr marL="160020">
              <a:lnSpc>
                <a:spcPts val="1720"/>
              </a:lnSpc>
              <a:spcBef>
                <a:spcPts val="1130"/>
              </a:spcBef>
            </a:pPr>
            <a:r>
              <a:rPr sz="1450" spc="-25" dirty="0">
                <a:solidFill>
                  <a:srgbClr val="FF0000"/>
                </a:solidFill>
                <a:latin typeface="SimSun"/>
                <a:cs typeface="SimSun"/>
              </a:rPr>
              <a:t>挑选</a:t>
            </a:r>
            <a:endParaRPr sz="1450">
              <a:latin typeface="SimSun"/>
              <a:cs typeface="SimSun"/>
            </a:endParaRPr>
          </a:p>
          <a:p>
            <a:pPr marL="253365">
              <a:lnSpc>
                <a:spcPts val="1720"/>
              </a:lnSpc>
            </a:pPr>
            <a:r>
              <a:rPr sz="1450" dirty="0">
                <a:solidFill>
                  <a:srgbClr val="FF0000"/>
                </a:solidFill>
                <a:latin typeface="Times New Roman"/>
                <a:cs typeface="Times New Roman"/>
              </a:rPr>
              <a:t>Lựa</a:t>
            </a:r>
            <a:r>
              <a:rPr sz="1450" spc="10" dirty="0">
                <a:solidFill>
                  <a:srgbClr val="FF0000"/>
                </a:solidFill>
                <a:latin typeface="Times New Roman"/>
                <a:cs typeface="Times New Roman"/>
              </a:rPr>
              <a:t> </a:t>
            </a:r>
            <a:r>
              <a:rPr sz="1450" spc="-20" dirty="0">
                <a:solidFill>
                  <a:srgbClr val="FF0000"/>
                </a:solidFill>
                <a:latin typeface="Times New Roman"/>
                <a:cs typeface="Times New Roman"/>
              </a:rPr>
              <a:t>chọn</a:t>
            </a:r>
            <a:endParaRPr sz="1450">
              <a:latin typeface="Times New Roman"/>
              <a:cs typeface="Times New Roman"/>
            </a:endParaRPr>
          </a:p>
          <a:p>
            <a:pPr marL="160020">
              <a:lnSpc>
                <a:spcPts val="1714"/>
              </a:lnSpc>
              <a:spcBef>
                <a:spcPts val="1130"/>
              </a:spcBef>
            </a:pPr>
            <a:r>
              <a:rPr sz="1450" spc="-25" dirty="0">
                <a:latin typeface="SimSun"/>
                <a:cs typeface="SimSun"/>
              </a:rPr>
              <a:t>评估</a:t>
            </a:r>
            <a:endParaRPr sz="1450">
              <a:latin typeface="SimSun"/>
              <a:cs typeface="SimSun"/>
            </a:endParaRPr>
          </a:p>
          <a:p>
            <a:pPr marL="253365">
              <a:lnSpc>
                <a:spcPts val="1714"/>
              </a:lnSpc>
            </a:pPr>
            <a:r>
              <a:rPr sz="1450" dirty="0">
                <a:latin typeface="Times New Roman"/>
                <a:cs typeface="Times New Roman"/>
              </a:rPr>
              <a:t>Đánh</a:t>
            </a:r>
            <a:r>
              <a:rPr sz="1450" spc="10" dirty="0">
                <a:latin typeface="Times New Roman"/>
                <a:cs typeface="Times New Roman"/>
              </a:rPr>
              <a:t> </a:t>
            </a:r>
            <a:r>
              <a:rPr sz="1450" spc="-25" dirty="0">
                <a:latin typeface="Times New Roman"/>
                <a:cs typeface="Times New Roman"/>
              </a:rPr>
              <a:t>giá</a:t>
            </a:r>
            <a:endParaRPr sz="1450">
              <a:latin typeface="Times New Roman"/>
              <a:cs typeface="Times New Roman"/>
            </a:endParaRPr>
          </a:p>
          <a:p>
            <a:pPr marL="166370">
              <a:lnSpc>
                <a:spcPts val="1780"/>
              </a:lnSpc>
              <a:spcBef>
                <a:spcPts val="1150"/>
              </a:spcBef>
            </a:pPr>
            <a:r>
              <a:rPr sz="1500" spc="-25" dirty="0">
                <a:solidFill>
                  <a:srgbClr val="FF0000"/>
                </a:solidFill>
                <a:latin typeface="SimSun"/>
                <a:cs typeface="SimSun"/>
              </a:rPr>
              <a:t>监视</a:t>
            </a:r>
            <a:endParaRPr sz="1500">
              <a:latin typeface="SimSun"/>
              <a:cs typeface="SimSun"/>
            </a:endParaRPr>
          </a:p>
          <a:p>
            <a:pPr marL="263525">
              <a:lnSpc>
                <a:spcPts val="1780"/>
              </a:lnSpc>
            </a:pPr>
            <a:r>
              <a:rPr sz="1500" dirty="0">
                <a:solidFill>
                  <a:srgbClr val="FF0000"/>
                </a:solidFill>
                <a:latin typeface="Times New Roman"/>
                <a:cs typeface="Times New Roman"/>
              </a:rPr>
              <a:t>Giám</a:t>
            </a:r>
            <a:r>
              <a:rPr sz="1500" spc="70" dirty="0">
                <a:solidFill>
                  <a:srgbClr val="FF0000"/>
                </a:solidFill>
                <a:latin typeface="Times New Roman"/>
                <a:cs typeface="Times New Roman"/>
              </a:rPr>
              <a:t> </a:t>
            </a:r>
            <a:r>
              <a:rPr sz="1500" spc="-25" dirty="0">
                <a:solidFill>
                  <a:srgbClr val="FF0000"/>
                </a:solidFill>
                <a:latin typeface="Times New Roman"/>
                <a:cs typeface="Times New Roman"/>
              </a:rPr>
              <a:t>sát</a:t>
            </a:r>
            <a:endParaRPr sz="1500">
              <a:latin typeface="Times New Roman"/>
              <a:cs typeface="Times New Roman"/>
            </a:endParaRPr>
          </a:p>
          <a:p>
            <a:pPr marL="160020">
              <a:lnSpc>
                <a:spcPts val="1714"/>
              </a:lnSpc>
              <a:spcBef>
                <a:spcPts val="980"/>
              </a:spcBef>
            </a:pPr>
            <a:r>
              <a:rPr sz="1450" spc="-20" dirty="0">
                <a:solidFill>
                  <a:srgbClr val="FF0000"/>
                </a:solidFill>
                <a:latin typeface="SimSun"/>
                <a:cs typeface="SimSun"/>
              </a:rPr>
              <a:t>再评估</a:t>
            </a:r>
            <a:endParaRPr sz="1450">
              <a:latin typeface="SimSun"/>
              <a:cs typeface="SimSun"/>
            </a:endParaRPr>
          </a:p>
          <a:p>
            <a:pPr marL="253365">
              <a:lnSpc>
                <a:spcPts val="1714"/>
              </a:lnSpc>
            </a:pPr>
            <a:r>
              <a:rPr sz="1450" dirty="0">
                <a:solidFill>
                  <a:srgbClr val="FF0000"/>
                </a:solidFill>
                <a:latin typeface="Times New Roman"/>
                <a:cs typeface="Times New Roman"/>
              </a:rPr>
              <a:t>Đánh</a:t>
            </a:r>
            <a:r>
              <a:rPr sz="1450" spc="5" dirty="0">
                <a:solidFill>
                  <a:srgbClr val="FF0000"/>
                </a:solidFill>
                <a:latin typeface="Times New Roman"/>
                <a:cs typeface="Times New Roman"/>
              </a:rPr>
              <a:t> </a:t>
            </a:r>
            <a:r>
              <a:rPr sz="1450" dirty="0">
                <a:solidFill>
                  <a:srgbClr val="FF0000"/>
                </a:solidFill>
                <a:latin typeface="Times New Roman"/>
                <a:cs typeface="Times New Roman"/>
              </a:rPr>
              <a:t>giá</a:t>
            </a:r>
            <a:r>
              <a:rPr sz="1450" spc="15" dirty="0">
                <a:solidFill>
                  <a:srgbClr val="FF0000"/>
                </a:solidFill>
                <a:latin typeface="Times New Roman"/>
                <a:cs typeface="Times New Roman"/>
              </a:rPr>
              <a:t> </a:t>
            </a:r>
            <a:r>
              <a:rPr sz="1450" spc="-25" dirty="0">
                <a:solidFill>
                  <a:srgbClr val="FF0000"/>
                </a:solidFill>
                <a:latin typeface="Times New Roman"/>
                <a:cs typeface="Times New Roman"/>
              </a:rPr>
              <a:t>lại</a:t>
            </a:r>
            <a:endParaRPr sz="1450">
              <a:latin typeface="Times New Roman"/>
              <a:cs typeface="Times New Roman"/>
            </a:endParaRPr>
          </a:p>
          <a:p>
            <a:pPr marL="160020">
              <a:lnSpc>
                <a:spcPts val="1705"/>
              </a:lnSpc>
              <a:spcBef>
                <a:spcPts val="1120"/>
              </a:spcBef>
            </a:pPr>
            <a:r>
              <a:rPr sz="1450" spc="-10" dirty="0">
                <a:latin typeface="SimSun"/>
                <a:cs typeface="SimSun"/>
              </a:rPr>
              <a:t>任何必要的后续行动</a:t>
            </a:r>
            <a:endParaRPr sz="1450">
              <a:latin typeface="SimSun"/>
              <a:cs typeface="SimSun"/>
            </a:endParaRPr>
          </a:p>
          <a:p>
            <a:pPr marL="202565">
              <a:lnSpc>
                <a:spcPts val="1705"/>
              </a:lnSpc>
            </a:pPr>
            <a:r>
              <a:rPr sz="1450" dirty="0">
                <a:latin typeface="Times New Roman"/>
                <a:cs typeface="Times New Roman"/>
              </a:rPr>
              <a:t>Bất</a:t>
            </a:r>
            <a:r>
              <a:rPr sz="1450" spc="20" dirty="0">
                <a:latin typeface="Times New Roman"/>
                <a:cs typeface="Times New Roman"/>
              </a:rPr>
              <a:t> </a:t>
            </a:r>
            <a:r>
              <a:rPr sz="1450" dirty="0">
                <a:latin typeface="Times New Roman"/>
                <a:cs typeface="Times New Roman"/>
              </a:rPr>
              <a:t>kỳ</a:t>
            </a:r>
            <a:r>
              <a:rPr sz="1450" spc="25" dirty="0">
                <a:latin typeface="Times New Roman"/>
                <a:cs typeface="Times New Roman"/>
              </a:rPr>
              <a:t> </a:t>
            </a:r>
            <a:r>
              <a:rPr sz="1450" dirty="0">
                <a:latin typeface="Times New Roman"/>
                <a:cs typeface="Times New Roman"/>
              </a:rPr>
              <a:t>hành</a:t>
            </a:r>
            <a:r>
              <a:rPr sz="1450" spc="10" dirty="0">
                <a:latin typeface="Times New Roman"/>
                <a:cs typeface="Times New Roman"/>
              </a:rPr>
              <a:t> </a:t>
            </a:r>
            <a:r>
              <a:rPr sz="1450" dirty="0">
                <a:latin typeface="Times New Roman"/>
                <a:cs typeface="Times New Roman"/>
              </a:rPr>
              <a:t>động</a:t>
            </a:r>
            <a:r>
              <a:rPr sz="1450" spc="5" dirty="0">
                <a:latin typeface="Times New Roman"/>
                <a:cs typeface="Times New Roman"/>
              </a:rPr>
              <a:t> </a:t>
            </a:r>
            <a:r>
              <a:rPr sz="1450" dirty="0">
                <a:latin typeface="Times New Roman"/>
                <a:cs typeface="Times New Roman"/>
              </a:rPr>
              <a:t>tiếp</a:t>
            </a:r>
            <a:r>
              <a:rPr sz="1450" spc="40" dirty="0">
                <a:latin typeface="Times New Roman"/>
                <a:cs typeface="Times New Roman"/>
              </a:rPr>
              <a:t> </a:t>
            </a:r>
            <a:r>
              <a:rPr sz="1450" dirty="0">
                <a:latin typeface="Times New Roman"/>
                <a:cs typeface="Times New Roman"/>
              </a:rPr>
              <a:t>theo</a:t>
            </a:r>
            <a:r>
              <a:rPr sz="1450" spc="10" dirty="0">
                <a:latin typeface="Times New Roman"/>
                <a:cs typeface="Times New Roman"/>
              </a:rPr>
              <a:t> </a:t>
            </a:r>
            <a:r>
              <a:rPr sz="1450" dirty="0">
                <a:latin typeface="Times New Roman"/>
                <a:cs typeface="Times New Roman"/>
              </a:rPr>
              <a:t>cần</a:t>
            </a:r>
            <a:r>
              <a:rPr sz="1450" spc="5" dirty="0">
                <a:latin typeface="Times New Roman"/>
                <a:cs typeface="Times New Roman"/>
              </a:rPr>
              <a:t> </a:t>
            </a:r>
            <a:r>
              <a:rPr sz="1450" dirty="0">
                <a:latin typeface="Times New Roman"/>
                <a:cs typeface="Times New Roman"/>
              </a:rPr>
              <a:t>thiết</a:t>
            </a:r>
            <a:r>
              <a:rPr sz="1450" spc="30" dirty="0">
                <a:latin typeface="Times New Roman"/>
                <a:cs typeface="Times New Roman"/>
              </a:rPr>
              <a:t> </a:t>
            </a:r>
            <a:r>
              <a:rPr sz="1450" spc="-25" dirty="0">
                <a:latin typeface="Times New Roman"/>
                <a:cs typeface="Times New Roman"/>
              </a:rPr>
              <a:t>nào</a:t>
            </a:r>
            <a:endParaRPr sz="1450">
              <a:latin typeface="Times New Roman"/>
              <a:cs typeface="Times New Roman"/>
            </a:endParaRPr>
          </a:p>
        </p:txBody>
      </p:sp>
      <p:pic>
        <p:nvPicPr>
          <p:cNvPr id="7" name="object 7"/>
          <p:cNvPicPr/>
          <p:nvPr/>
        </p:nvPicPr>
        <p:blipFill>
          <a:blip r:embed="rId4" cstate="print"/>
          <a:stretch>
            <a:fillRect/>
          </a:stretch>
        </p:blipFill>
        <p:spPr>
          <a:xfrm>
            <a:off x="7072365" y="6286500"/>
            <a:ext cx="1571502" cy="42862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3195322" y="292983"/>
            <a:ext cx="1739900" cy="299720"/>
          </a:xfrm>
          <a:prstGeom prst="rect">
            <a:avLst/>
          </a:prstGeom>
        </p:spPr>
        <p:txBody>
          <a:bodyPr vert="horz" wrap="square" lIns="0" tIns="12700" rIns="0" bIns="0" rtlCol="0">
            <a:spAutoFit/>
          </a:bodyPr>
          <a:lstStyle/>
          <a:p>
            <a:pPr marL="12700">
              <a:lnSpc>
                <a:spcPct val="100000"/>
              </a:lnSpc>
              <a:spcBef>
                <a:spcPts val="100"/>
              </a:spcBef>
              <a:tabLst>
                <a:tab pos="583565" algn="l"/>
              </a:tabLst>
            </a:pPr>
            <a:r>
              <a:rPr sz="1800" spc="-25" dirty="0">
                <a:solidFill>
                  <a:srgbClr val="000000"/>
                </a:solidFill>
              </a:rPr>
              <a:t>0.2</a:t>
            </a:r>
            <a:r>
              <a:rPr sz="1800" dirty="0">
                <a:solidFill>
                  <a:srgbClr val="000000"/>
                </a:solidFill>
                <a:latin typeface="Times New Roman"/>
                <a:cs typeface="Times New Roman"/>
              </a:rPr>
              <a:t>	</a:t>
            </a:r>
            <a:r>
              <a:rPr sz="1800" spc="-10" dirty="0">
                <a:solidFill>
                  <a:srgbClr val="000000"/>
                </a:solidFill>
              </a:rPr>
              <a:t>重要的概念</a:t>
            </a:r>
            <a:endParaRPr sz="1800">
              <a:latin typeface="Times New Roman"/>
              <a:cs typeface="Times New Roman"/>
            </a:endParaRPr>
          </a:p>
        </p:txBody>
      </p:sp>
      <p:sp>
        <p:nvSpPr>
          <p:cNvPr id="4" name="object 4"/>
          <p:cNvSpPr txBox="1"/>
          <p:nvPr/>
        </p:nvSpPr>
        <p:spPr>
          <a:xfrm>
            <a:off x="3195322" y="552063"/>
            <a:ext cx="272986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0.2</a:t>
            </a:r>
            <a:r>
              <a:rPr sz="1800" spc="-35" dirty="0">
                <a:latin typeface="Times New Roman"/>
                <a:cs typeface="Times New Roman"/>
              </a:rPr>
              <a:t> </a:t>
            </a:r>
            <a:r>
              <a:rPr sz="1800" dirty="0">
                <a:latin typeface="Times New Roman"/>
                <a:cs typeface="Times New Roman"/>
              </a:rPr>
              <a:t>Các</a:t>
            </a:r>
            <a:r>
              <a:rPr sz="1800" spc="-20" dirty="0">
                <a:latin typeface="Times New Roman"/>
                <a:cs typeface="Times New Roman"/>
              </a:rPr>
              <a:t> </a:t>
            </a:r>
            <a:r>
              <a:rPr sz="1800" dirty="0">
                <a:latin typeface="Times New Roman"/>
                <a:cs typeface="Times New Roman"/>
              </a:rPr>
              <a:t>khái</a:t>
            </a:r>
            <a:r>
              <a:rPr sz="1800" spc="-25" dirty="0">
                <a:latin typeface="Times New Roman"/>
                <a:cs typeface="Times New Roman"/>
              </a:rPr>
              <a:t> </a:t>
            </a:r>
            <a:r>
              <a:rPr sz="1800" dirty="0">
                <a:latin typeface="Times New Roman"/>
                <a:cs typeface="Times New Roman"/>
              </a:rPr>
              <a:t>niệm</a:t>
            </a:r>
            <a:r>
              <a:rPr sz="1800" spc="-35" dirty="0">
                <a:latin typeface="Times New Roman"/>
                <a:cs typeface="Times New Roman"/>
              </a:rPr>
              <a:t> </a:t>
            </a:r>
            <a:r>
              <a:rPr sz="1800" dirty="0">
                <a:latin typeface="Times New Roman"/>
                <a:cs typeface="Times New Roman"/>
              </a:rPr>
              <a:t>quan</a:t>
            </a:r>
            <a:r>
              <a:rPr sz="1800" spc="-25" dirty="0">
                <a:latin typeface="Times New Roman"/>
                <a:cs typeface="Times New Roman"/>
              </a:rPr>
              <a:t> </a:t>
            </a:r>
            <a:r>
              <a:rPr sz="1800" spc="-10" dirty="0">
                <a:latin typeface="Times New Roman"/>
                <a:cs typeface="Times New Roman"/>
              </a:rPr>
              <a:t>trọng</a:t>
            </a:r>
            <a:endParaRPr sz="1800">
              <a:latin typeface="Times New Roman"/>
              <a:cs typeface="Times New Roman"/>
            </a:endParaRPr>
          </a:p>
        </p:txBody>
      </p:sp>
      <p:sp>
        <p:nvSpPr>
          <p:cNvPr id="5" name="object 5"/>
          <p:cNvSpPr txBox="1"/>
          <p:nvPr/>
        </p:nvSpPr>
        <p:spPr>
          <a:xfrm>
            <a:off x="594162" y="1777360"/>
            <a:ext cx="7454900" cy="2973070"/>
          </a:xfrm>
          <a:prstGeom prst="rect">
            <a:avLst/>
          </a:prstGeom>
        </p:spPr>
        <p:txBody>
          <a:bodyPr vert="horz" wrap="square" lIns="0" tIns="0" rIns="0" bIns="0" rtlCol="0">
            <a:spAutoFit/>
          </a:bodyPr>
          <a:lstStyle/>
          <a:p>
            <a:pPr marL="193675" indent="-182880">
              <a:lnSpc>
                <a:spcPts val="1825"/>
              </a:lnSpc>
              <a:buClr>
                <a:srgbClr val="CED2D7"/>
              </a:buClr>
              <a:buSzPct val="107142"/>
              <a:buFont typeface="Wingdings"/>
              <a:buChar char=""/>
              <a:tabLst>
                <a:tab pos="193675" algn="l"/>
              </a:tabLst>
            </a:pPr>
            <a:r>
              <a:rPr sz="1400" dirty="0">
                <a:solidFill>
                  <a:srgbClr val="FF0000"/>
                </a:solidFill>
                <a:latin typeface="SimSun"/>
                <a:cs typeface="SimSun"/>
              </a:rPr>
              <a:t>风险</a:t>
            </a:r>
            <a:r>
              <a:rPr sz="1400" spc="-10" dirty="0">
                <a:solidFill>
                  <a:srgbClr val="FF0000"/>
                </a:solidFill>
                <a:latin typeface="SimSun"/>
                <a:cs typeface="SimSun"/>
              </a:rPr>
              <a:t>(risk</a:t>
            </a:r>
            <a:r>
              <a:rPr sz="1400" spc="-20" dirty="0">
                <a:solidFill>
                  <a:srgbClr val="FF0000"/>
                </a:solidFill>
                <a:latin typeface="SimSun"/>
                <a:cs typeface="SimSun"/>
              </a:rPr>
              <a:t>)：与产品安全性、产品性能、法规要求有关</a:t>
            </a:r>
            <a:endParaRPr sz="1400">
              <a:latin typeface="SimSun"/>
              <a:cs typeface="SimSun"/>
            </a:endParaRPr>
          </a:p>
          <a:p>
            <a:pPr marL="216535">
              <a:lnSpc>
                <a:spcPct val="100000"/>
              </a:lnSpc>
              <a:spcBef>
                <a:spcPts val="5"/>
              </a:spcBef>
            </a:pPr>
            <a:r>
              <a:rPr sz="1400" dirty="0">
                <a:solidFill>
                  <a:srgbClr val="FF0000"/>
                </a:solidFill>
                <a:latin typeface="Times New Roman"/>
                <a:cs typeface="Times New Roman"/>
              </a:rPr>
              <a:t>Rủi</a:t>
            </a:r>
            <a:r>
              <a:rPr sz="1400" spc="-20" dirty="0">
                <a:solidFill>
                  <a:srgbClr val="FF0000"/>
                </a:solidFill>
                <a:latin typeface="Times New Roman"/>
                <a:cs typeface="Times New Roman"/>
              </a:rPr>
              <a:t> </a:t>
            </a:r>
            <a:r>
              <a:rPr sz="1400" dirty="0">
                <a:solidFill>
                  <a:srgbClr val="FF0000"/>
                </a:solidFill>
                <a:latin typeface="Times New Roman"/>
                <a:cs typeface="Times New Roman"/>
              </a:rPr>
              <a:t>ro</a:t>
            </a:r>
            <a:r>
              <a:rPr sz="1400" spc="-15" dirty="0">
                <a:solidFill>
                  <a:srgbClr val="FF0000"/>
                </a:solidFill>
                <a:latin typeface="Times New Roman"/>
                <a:cs typeface="Times New Roman"/>
              </a:rPr>
              <a:t> </a:t>
            </a:r>
            <a:r>
              <a:rPr sz="1400" dirty="0">
                <a:solidFill>
                  <a:srgbClr val="FF0000"/>
                </a:solidFill>
                <a:latin typeface="Times New Roman"/>
                <a:cs typeface="Times New Roman"/>
              </a:rPr>
              <a:t>(risk):</a:t>
            </a:r>
            <a:r>
              <a:rPr sz="1400" spc="-50" dirty="0">
                <a:solidFill>
                  <a:srgbClr val="FF0000"/>
                </a:solidFill>
                <a:latin typeface="Times New Roman"/>
                <a:cs typeface="Times New Roman"/>
              </a:rPr>
              <a:t> </a:t>
            </a:r>
            <a:r>
              <a:rPr sz="1400" dirty="0">
                <a:solidFill>
                  <a:srgbClr val="FF0000"/>
                </a:solidFill>
                <a:latin typeface="Times New Roman"/>
                <a:cs typeface="Times New Roman"/>
              </a:rPr>
              <a:t>Liên</a:t>
            </a:r>
            <a:r>
              <a:rPr sz="1400" spc="-20" dirty="0">
                <a:solidFill>
                  <a:srgbClr val="FF0000"/>
                </a:solidFill>
                <a:latin typeface="Times New Roman"/>
                <a:cs typeface="Times New Roman"/>
              </a:rPr>
              <a:t> </a:t>
            </a:r>
            <a:r>
              <a:rPr sz="1400" dirty="0">
                <a:solidFill>
                  <a:srgbClr val="FF0000"/>
                </a:solidFill>
                <a:latin typeface="Times New Roman"/>
                <a:cs typeface="Times New Roman"/>
              </a:rPr>
              <a:t>quan</a:t>
            </a:r>
            <a:r>
              <a:rPr sz="1400" spc="-30" dirty="0">
                <a:solidFill>
                  <a:srgbClr val="FF0000"/>
                </a:solidFill>
                <a:latin typeface="Times New Roman"/>
                <a:cs typeface="Times New Roman"/>
              </a:rPr>
              <a:t> </a:t>
            </a:r>
            <a:r>
              <a:rPr sz="1400" dirty="0">
                <a:solidFill>
                  <a:srgbClr val="FF0000"/>
                </a:solidFill>
                <a:latin typeface="Times New Roman"/>
                <a:cs typeface="Times New Roman"/>
              </a:rPr>
              <a:t>đến</a:t>
            </a:r>
            <a:r>
              <a:rPr sz="1400" spc="-15" dirty="0">
                <a:solidFill>
                  <a:srgbClr val="FF0000"/>
                </a:solidFill>
                <a:latin typeface="Times New Roman"/>
                <a:cs typeface="Times New Roman"/>
              </a:rPr>
              <a:t> </a:t>
            </a:r>
            <a:r>
              <a:rPr sz="1400" dirty="0">
                <a:solidFill>
                  <a:srgbClr val="FF0000"/>
                </a:solidFill>
                <a:latin typeface="Times New Roman"/>
                <a:cs typeface="Times New Roman"/>
              </a:rPr>
              <a:t>tính</a:t>
            </a:r>
            <a:r>
              <a:rPr sz="1400" spc="-40" dirty="0">
                <a:solidFill>
                  <a:srgbClr val="FF0000"/>
                </a:solidFill>
                <a:latin typeface="Times New Roman"/>
                <a:cs typeface="Times New Roman"/>
              </a:rPr>
              <a:t> </a:t>
            </a:r>
            <a:r>
              <a:rPr sz="1400" dirty="0">
                <a:solidFill>
                  <a:srgbClr val="FF0000"/>
                </a:solidFill>
                <a:latin typeface="Times New Roman"/>
                <a:cs typeface="Times New Roman"/>
              </a:rPr>
              <a:t>an</a:t>
            </a:r>
            <a:r>
              <a:rPr sz="1400" spc="-5" dirty="0">
                <a:solidFill>
                  <a:srgbClr val="FF0000"/>
                </a:solidFill>
                <a:latin typeface="Times New Roman"/>
                <a:cs typeface="Times New Roman"/>
              </a:rPr>
              <a:t> </a:t>
            </a:r>
            <a:r>
              <a:rPr sz="1400" dirty="0">
                <a:solidFill>
                  <a:srgbClr val="FF0000"/>
                </a:solidFill>
                <a:latin typeface="Times New Roman"/>
                <a:cs typeface="Times New Roman"/>
              </a:rPr>
              <a:t>toàn</a:t>
            </a:r>
            <a:r>
              <a:rPr sz="1400" spc="-30" dirty="0">
                <a:solidFill>
                  <a:srgbClr val="FF0000"/>
                </a:solidFill>
                <a:latin typeface="Times New Roman"/>
                <a:cs typeface="Times New Roman"/>
              </a:rPr>
              <a:t> </a:t>
            </a:r>
            <a:r>
              <a:rPr sz="1400" dirty="0">
                <a:solidFill>
                  <a:srgbClr val="FF0000"/>
                </a:solidFill>
                <a:latin typeface="Times New Roman"/>
                <a:cs typeface="Times New Roman"/>
              </a:rPr>
              <a:t>của</a:t>
            </a:r>
            <a:r>
              <a:rPr sz="1400" spc="-5" dirty="0">
                <a:solidFill>
                  <a:srgbClr val="FF0000"/>
                </a:solidFill>
                <a:latin typeface="Times New Roman"/>
                <a:cs typeface="Times New Roman"/>
              </a:rPr>
              <a:t> </a:t>
            </a:r>
            <a:r>
              <a:rPr sz="1400" dirty="0">
                <a:solidFill>
                  <a:srgbClr val="FF0000"/>
                </a:solidFill>
                <a:latin typeface="Times New Roman"/>
                <a:cs typeface="Times New Roman"/>
              </a:rPr>
              <a:t>sản</a:t>
            </a:r>
            <a:r>
              <a:rPr sz="1400" spc="-20" dirty="0">
                <a:solidFill>
                  <a:srgbClr val="FF0000"/>
                </a:solidFill>
                <a:latin typeface="Times New Roman"/>
                <a:cs typeface="Times New Roman"/>
              </a:rPr>
              <a:t> </a:t>
            </a:r>
            <a:r>
              <a:rPr sz="1400" dirty="0">
                <a:solidFill>
                  <a:srgbClr val="FF0000"/>
                </a:solidFill>
                <a:latin typeface="Times New Roman"/>
                <a:cs typeface="Times New Roman"/>
              </a:rPr>
              <a:t>phẩm, hiệu</a:t>
            </a:r>
            <a:r>
              <a:rPr sz="1400" spc="-30" dirty="0">
                <a:solidFill>
                  <a:srgbClr val="FF0000"/>
                </a:solidFill>
                <a:latin typeface="Times New Roman"/>
                <a:cs typeface="Times New Roman"/>
              </a:rPr>
              <a:t> </a:t>
            </a:r>
            <a:r>
              <a:rPr sz="1400" dirty="0">
                <a:solidFill>
                  <a:srgbClr val="FF0000"/>
                </a:solidFill>
                <a:latin typeface="Times New Roman"/>
                <a:cs typeface="Times New Roman"/>
              </a:rPr>
              <a:t>suất</a:t>
            </a:r>
            <a:r>
              <a:rPr sz="1400" spc="-20" dirty="0">
                <a:solidFill>
                  <a:srgbClr val="FF0000"/>
                </a:solidFill>
                <a:latin typeface="Times New Roman"/>
                <a:cs typeface="Times New Roman"/>
              </a:rPr>
              <a:t> </a:t>
            </a:r>
            <a:r>
              <a:rPr sz="1400" dirty="0">
                <a:solidFill>
                  <a:srgbClr val="FF0000"/>
                </a:solidFill>
                <a:latin typeface="Times New Roman"/>
                <a:cs typeface="Times New Roman"/>
              </a:rPr>
              <a:t>của</a:t>
            </a:r>
            <a:r>
              <a:rPr sz="1400" spc="-5" dirty="0">
                <a:solidFill>
                  <a:srgbClr val="FF0000"/>
                </a:solidFill>
                <a:latin typeface="Times New Roman"/>
                <a:cs typeface="Times New Roman"/>
              </a:rPr>
              <a:t> </a:t>
            </a:r>
            <a:r>
              <a:rPr sz="1400" dirty="0">
                <a:solidFill>
                  <a:srgbClr val="FF0000"/>
                </a:solidFill>
                <a:latin typeface="Times New Roman"/>
                <a:cs typeface="Times New Roman"/>
              </a:rPr>
              <a:t>sản</a:t>
            </a:r>
            <a:r>
              <a:rPr sz="1400" spc="-15" dirty="0">
                <a:solidFill>
                  <a:srgbClr val="FF0000"/>
                </a:solidFill>
                <a:latin typeface="Times New Roman"/>
                <a:cs typeface="Times New Roman"/>
              </a:rPr>
              <a:t> </a:t>
            </a:r>
            <a:r>
              <a:rPr sz="1400" dirty="0">
                <a:solidFill>
                  <a:srgbClr val="FF0000"/>
                </a:solidFill>
                <a:latin typeface="Times New Roman"/>
                <a:cs typeface="Times New Roman"/>
              </a:rPr>
              <a:t>phẩm,</a:t>
            </a:r>
            <a:r>
              <a:rPr sz="1400" spc="-5" dirty="0">
                <a:solidFill>
                  <a:srgbClr val="FF0000"/>
                </a:solidFill>
                <a:latin typeface="Times New Roman"/>
                <a:cs typeface="Times New Roman"/>
              </a:rPr>
              <a:t> </a:t>
            </a:r>
            <a:r>
              <a:rPr sz="1400" dirty="0">
                <a:solidFill>
                  <a:srgbClr val="FF0000"/>
                </a:solidFill>
                <a:latin typeface="Times New Roman"/>
                <a:cs typeface="Times New Roman"/>
              </a:rPr>
              <a:t>yêu</a:t>
            </a:r>
            <a:r>
              <a:rPr sz="1400" spc="5" dirty="0">
                <a:solidFill>
                  <a:srgbClr val="FF0000"/>
                </a:solidFill>
                <a:latin typeface="Times New Roman"/>
                <a:cs typeface="Times New Roman"/>
              </a:rPr>
              <a:t> </a:t>
            </a:r>
            <a:r>
              <a:rPr sz="1400" dirty="0">
                <a:solidFill>
                  <a:srgbClr val="FF0000"/>
                </a:solidFill>
                <a:latin typeface="Times New Roman"/>
                <a:cs typeface="Times New Roman"/>
              </a:rPr>
              <a:t>cầu</a:t>
            </a:r>
            <a:r>
              <a:rPr sz="1400" spc="-15" dirty="0">
                <a:solidFill>
                  <a:srgbClr val="FF0000"/>
                </a:solidFill>
                <a:latin typeface="Times New Roman"/>
                <a:cs typeface="Times New Roman"/>
              </a:rPr>
              <a:t> </a:t>
            </a:r>
            <a:r>
              <a:rPr sz="1400" dirty="0">
                <a:solidFill>
                  <a:srgbClr val="FF0000"/>
                </a:solidFill>
                <a:latin typeface="Times New Roman"/>
                <a:cs typeface="Times New Roman"/>
              </a:rPr>
              <a:t>của</a:t>
            </a:r>
            <a:r>
              <a:rPr sz="1400" spc="-10" dirty="0">
                <a:solidFill>
                  <a:srgbClr val="FF0000"/>
                </a:solidFill>
                <a:latin typeface="Times New Roman"/>
                <a:cs typeface="Times New Roman"/>
              </a:rPr>
              <a:t> </a:t>
            </a:r>
            <a:r>
              <a:rPr sz="1400" dirty="0">
                <a:solidFill>
                  <a:srgbClr val="FF0000"/>
                </a:solidFill>
                <a:latin typeface="Times New Roman"/>
                <a:cs typeface="Times New Roman"/>
              </a:rPr>
              <a:t>quy</a:t>
            </a:r>
            <a:r>
              <a:rPr sz="1400" spc="-25" dirty="0">
                <a:solidFill>
                  <a:srgbClr val="FF0000"/>
                </a:solidFill>
                <a:latin typeface="Times New Roman"/>
                <a:cs typeface="Times New Roman"/>
              </a:rPr>
              <a:t> </a:t>
            </a:r>
            <a:r>
              <a:rPr sz="1400" spc="-20" dirty="0">
                <a:solidFill>
                  <a:srgbClr val="FF0000"/>
                </a:solidFill>
                <a:latin typeface="Times New Roman"/>
                <a:cs typeface="Times New Roman"/>
              </a:rPr>
              <a:t>định</a:t>
            </a:r>
            <a:endParaRPr sz="1400">
              <a:latin typeface="Times New Roman"/>
              <a:cs typeface="Times New Roman"/>
            </a:endParaRPr>
          </a:p>
          <a:p>
            <a:pPr>
              <a:lnSpc>
                <a:spcPct val="100000"/>
              </a:lnSpc>
              <a:spcBef>
                <a:spcPts val="340"/>
              </a:spcBef>
            </a:pPr>
            <a:endParaRPr sz="1400">
              <a:latin typeface="Times New Roman"/>
              <a:cs typeface="Times New Roman"/>
            </a:endParaRPr>
          </a:p>
          <a:p>
            <a:pPr marL="418465" indent="-384175">
              <a:lnSpc>
                <a:spcPct val="100000"/>
              </a:lnSpc>
              <a:buClr>
                <a:srgbClr val="CED2D7"/>
              </a:buClr>
              <a:buSzPct val="107142"/>
              <a:buFont typeface="Wingdings"/>
              <a:buChar char=""/>
              <a:tabLst>
                <a:tab pos="418465" algn="l"/>
              </a:tabLst>
            </a:pPr>
            <a:r>
              <a:rPr sz="1400" spc="-5" dirty="0">
                <a:solidFill>
                  <a:srgbClr val="FF0000"/>
                </a:solidFill>
                <a:latin typeface="SimSun"/>
                <a:cs typeface="SimSun"/>
              </a:rPr>
              <a:t>文件化</a:t>
            </a:r>
            <a:r>
              <a:rPr sz="1400" spc="-10" dirty="0">
                <a:solidFill>
                  <a:srgbClr val="FF0000"/>
                </a:solidFill>
                <a:latin typeface="SimSun"/>
                <a:cs typeface="SimSun"/>
              </a:rPr>
              <a:t>(documented</a:t>
            </a:r>
            <a:r>
              <a:rPr sz="1400" spc="-20" dirty="0">
                <a:solidFill>
                  <a:srgbClr val="FF0000"/>
                </a:solidFill>
                <a:latin typeface="SimSun"/>
                <a:cs typeface="SimSun"/>
              </a:rPr>
              <a:t>)：包括建立、实施和保持</a:t>
            </a:r>
            <a:endParaRPr sz="1400">
              <a:latin typeface="SimSun"/>
              <a:cs typeface="SimSun"/>
            </a:endParaRPr>
          </a:p>
          <a:p>
            <a:pPr marL="232410">
              <a:lnSpc>
                <a:spcPct val="100000"/>
              </a:lnSpc>
              <a:spcBef>
                <a:spcPts val="35"/>
              </a:spcBef>
            </a:pPr>
            <a:r>
              <a:rPr sz="1400" dirty="0">
                <a:solidFill>
                  <a:srgbClr val="FF0000"/>
                </a:solidFill>
                <a:latin typeface="Arial"/>
                <a:cs typeface="Arial"/>
              </a:rPr>
              <a:t>Tài</a:t>
            </a:r>
            <a:r>
              <a:rPr sz="1400" spc="5" dirty="0">
                <a:solidFill>
                  <a:srgbClr val="FF0000"/>
                </a:solidFill>
                <a:latin typeface="Times New Roman"/>
                <a:cs typeface="Times New Roman"/>
              </a:rPr>
              <a:t> </a:t>
            </a:r>
            <a:r>
              <a:rPr sz="1400" dirty="0">
                <a:solidFill>
                  <a:srgbClr val="FF0000"/>
                </a:solidFill>
                <a:latin typeface="Arial"/>
                <a:cs typeface="Arial"/>
              </a:rPr>
              <a:t>liệu</a:t>
            </a:r>
            <a:r>
              <a:rPr sz="1400" spc="-30" dirty="0">
                <a:solidFill>
                  <a:srgbClr val="FF0000"/>
                </a:solidFill>
                <a:latin typeface="Arial"/>
                <a:cs typeface="Arial"/>
              </a:rPr>
              <a:t> </a:t>
            </a:r>
            <a:r>
              <a:rPr sz="1400" dirty="0">
                <a:solidFill>
                  <a:srgbClr val="FF0000"/>
                </a:solidFill>
                <a:latin typeface="Arial"/>
                <a:cs typeface="Arial"/>
              </a:rPr>
              <a:t>hóa</a:t>
            </a:r>
            <a:r>
              <a:rPr sz="1400" spc="10" dirty="0">
                <a:solidFill>
                  <a:srgbClr val="FF0000"/>
                </a:solidFill>
                <a:latin typeface="Times New Roman"/>
                <a:cs typeface="Times New Roman"/>
              </a:rPr>
              <a:t> </a:t>
            </a:r>
            <a:r>
              <a:rPr sz="1400" dirty="0">
                <a:solidFill>
                  <a:srgbClr val="FF0000"/>
                </a:solidFill>
                <a:latin typeface="Arial"/>
                <a:cs typeface="Arial"/>
              </a:rPr>
              <a:t>(documented):</a:t>
            </a:r>
            <a:r>
              <a:rPr sz="1400" spc="-10" dirty="0">
                <a:solidFill>
                  <a:srgbClr val="FF0000"/>
                </a:solidFill>
                <a:latin typeface="Times New Roman"/>
                <a:cs typeface="Times New Roman"/>
              </a:rPr>
              <a:t> </a:t>
            </a:r>
            <a:r>
              <a:rPr sz="1400" dirty="0">
                <a:solidFill>
                  <a:srgbClr val="FF0000"/>
                </a:solidFill>
                <a:latin typeface="Arial"/>
                <a:cs typeface="Arial"/>
              </a:rPr>
              <a:t>Bao</a:t>
            </a:r>
            <a:r>
              <a:rPr sz="1400" spc="10" dirty="0">
                <a:solidFill>
                  <a:srgbClr val="FF0000"/>
                </a:solidFill>
                <a:latin typeface="Times New Roman"/>
                <a:cs typeface="Times New Roman"/>
              </a:rPr>
              <a:t> </a:t>
            </a:r>
            <a:r>
              <a:rPr sz="1400" dirty="0">
                <a:solidFill>
                  <a:srgbClr val="FF0000"/>
                </a:solidFill>
                <a:latin typeface="Arial"/>
                <a:cs typeface="Arial"/>
              </a:rPr>
              <a:t>gồm</a:t>
            </a:r>
            <a:r>
              <a:rPr sz="1400" spc="-25" dirty="0">
                <a:solidFill>
                  <a:srgbClr val="FF0000"/>
                </a:solidFill>
                <a:latin typeface="Arial"/>
                <a:cs typeface="Arial"/>
              </a:rPr>
              <a:t> </a:t>
            </a:r>
            <a:r>
              <a:rPr sz="1400" dirty="0">
                <a:solidFill>
                  <a:srgbClr val="FF0000"/>
                </a:solidFill>
                <a:latin typeface="Arial"/>
                <a:cs typeface="Arial"/>
              </a:rPr>
              <a:t>thiết</a:t>
            </a:r>
            <a:r>
              <a:rPr sz="1400" spc="-40" dirty="0">
                <a:solidFill>
                  <a:srgbClr val="FF0000"/>
                </a:solidFill>
                <a:latin typeface="Arial"/>
                <a:cs typeface="Arial"/>
              </a:rPr>
              <a:t> </a:t>
            </a:r>
            <a:r>
              <a:rPr sz="1400" dirty="0">
                <a:solidFill>
                  <a:srgbClr val="FF0000"/>
                </a:solidFill>
                <a:latin typeface="Arial"/>
                <a:cs typeface="Arial"/>
              </a:rPr>
              <a:t>lập,</a:t>
            </a:r>
            <a:r>
              <a:rPr sz="1400" spc="15" dirty="0">
                <a:solidFill>
                  <a:srgbClr val="FF0000"/>
                </a:solidFill>
                <a:latin typeface="Times New Roman"/>
                <a:cs typeface="Times New Roman"/>
              </a:rPr>
              <a:t> </a:t>
            </a:r>
            <a:r>
              <a:rPr sz="1400" dirty="0">
                <a:solidFill>
                  <a:srgbClr val="FF0000"/>
                </a:solidFill>
                <a:latin typeface="Arial"/>
                <a:cs typeface="Arial"/>
              </a:rPr>
              <a:t>thực</a:t>
            </a:r>
            <a:r>
              <a:rPr sz="1400" spc="-40" dirty="0">
                <a:solidFill>
                  <a:srgbClr val="FF0000"/>
                </a:solidFill>
                <a:latin typeface="Arial"/>
                <a:cs typeface="Arial"/>
              </a:rPr>
              <a:t> </a:t>
            </a:r>
            <a:r>
              <a:rPr sz="1400" dirty="0">
                <a:solidFill>
                  <a:srgbClr val="FF0000"/>
                </a:solidFill>
                <a:latin typeface="Arial"/>
                <a:cs typeface="Arial"/>
              </a:rPr>
              <a:t>hiện</a:t>
            </a:r>
            <a:r>
              <a:rPr sz="1400" spc="-30" dirty="0">
                <a:solidFill>
                  <a:srgbClr val="FF0000"/>
                </a:solidFill>
                <a:latin typeface="Arial"/>
                <a:cs typeface="Arial"/>
              </a:rPr>
              <a:t> </a:t>
            </a:r>
            <a:r>
              <a:rPr sz="1400" dirty="0">
                <a:solidFill>
                  <a:srgbClr val="FF0000"/>
                </a:solidFill>
                <a:latin typeface="Arial"/>
                <a:cs typeface="Arial"/>
              </a:rPr>
              <a:t>và</a:t>
            </a:r>
            <a:r>
              <a:rPr sz="1400" spc="35" dirty="0">
                <a:solidFill>
                  <a:srgbClr val="FF0000"/>
                </a:solidFill>
                <a:latin typeface="Times New Roman"/>
                <a:cs typeface="Times New Roman"/>
              </a:rPr>
              <a:t> </a:t>
            </a:r>
            <a:r>
              <a:rPr sz="1400" dirty="0">
                <a:solidFill>
                  <a:srgbClr val="FF0000"/>
                </a:solidFill>
                <a:latin typeface="Arial"/>
                <a:cs typeface="Arial"/>
              </a:rPr>
              <a:t>duy</a:t>
            </a:r>
            <a:r>
              <a:rPr sz="1400" spc="15" dirty="0">
                <a:solidFill>
                  <a:srgbClr val="FF0000"/>
                </a:solidFill>
                <a:latin typeface="Times New Roman"/>
                <a:cs typeface="Times New Roman"/>
              </a:rPr>
              <a:t> </a:t>
            </a:r>
            <a:r>
              <a:rPr sz="1400" spc="-25" dirty="0">
                <a:solidFill>
                  <a:srgbClr val="FF0000"/>
                </a:solidFill>
                <a:latin typeface="Arial"/>
                <a:cs typeface="Arial"/>
              </a:rPr>
              <a:t>trì</a:t>
            </a:r>
            <a:endParaRPr sz="1400">
              <a:latin typeface="Arial"/>
              <a:cs typeface="Arial"/>
            </a:endParaRPr>
          </a:p>
          <a:p>
            <a:pPr>
              <a:lnSpc>
                <a:spcPct val="100000"/>
              </a:lnSpc>
              <a:spcBef>
                <a:spcPts val="1305"/>
              </a:spcBef>
            </a:pPr>
            <a:endParaRPr sz="1400">
              <a:latin typeface="Arial"/>
              <a:cs typeface="Arial"/>
            </a:endParaRPr>
          </a:p>
          <a:p>
            <a:pPr marL="418465" indent="-384175">
              <a:lnSpc>
                <a:spcPct val="100000"/>
              </a:lnSpc>
              <a:spcBef>
                <a:spcPts val="5"/>
              </a:spcBef>
              <a:buClr>
                <a:srgbClr val="CED2D7"/>
              </a:buClr>
              <a:buSzPct val="107142"/>
              <a:buFont typeface="Wingdings"/>
              <a:buChar char=""/>
              <a:tabLst>
                <a:tab pos="418465" algn="l"/>
              </a:tabLst>
            </a:pPr>
            <a:r>
              <a:rPr sz="1400" spc="-5" dirty="0">
                <a:solidFill>
                  <a:srgbClr val="FF0000"/>
                </a:solidFill>
                <a:latin typeface="SimSun"/>
                <a:cs typeface="SimSun"/>
              </a:rPr>
              <a:t>产品</a:t>
            </a:r>
            <a:r>
              <a:rPr sz="1400" spc="-10" dirty="0">
                <a:solidFill>
                  <a:srgbClr val="FF0000"/>
                </a:solidFill>
                <a:latin typeface="Arial"/>
                <a:cs typeface="Arial"/>
              </a:rPr>
              <a:t>(product)</a:t>
            </a:r>
            <a:r>
              <a:rPr sz="1400" spc="-20" dirty="0">
                <a:solidFill>
                  <a:srgbClr val="FF0000"/>
                </a:solidFill>
                <a:latin typeface="SimSun"/>
                <a:cs typeface="SimSun"/>
              </a:rPr>
              <a:t>：包括服务</a:t>
            </a:r>
            <a:endParaRPr sz="1400">
              <a:latin typeface="SimSun"/>
              <a:cs typeface="SimSun"/>
            </a:endParaRPr>
          </a:p>
          <a:p>
            <a:pPr marL="232410">
              <a:lnSpc>
                <a:spcPct val="100000"/>
              </a:lnSpc>
              <a:spcBef>
                <a:spcPts val="35"/>
              </a:spcBef>
            </a:pPr>
            <a:r>
              <a:rPr sz="1400" dirty="0">
                <a:solidFill>
                  <a:srgbClr val="FF0000"/>
                </a:solidFill>
                <a:latin typeface="Arial"/>
                <a:cs typeface="Arial"/>
              </a:rPr>
              <a:t>Sản</a:t>
            </a:r>
            <a:r>
              <a:rPr sz="1400" spc="-30" dirty="0">
                <a:solidFill>
                  <a:srgbClr val="FF0000"/>
                </a:solidFill>
                <a:latin typeface="Arial"/>
                <a:cs typeface="Arial"/>
              </a:rPr>
              <a:t> </a:t>
            </a:r>
            <a:r>
              <a:rPr sz="1400" dirty="0">
                <a:solidFill>
                  <a:srgbClr val="FF0000"/>
                </a:solidFill>
                <a:latin typeface="Arial"/>
                <a:cs typeface="Arial"/>
              </a:rPr>
              <a:t>phẩm</a:t>
            </a:r>
            <a:r>
              <a:rPr sz="1400" spc="-35" dirty="0">
                <a:solidFill>
                  <a:srgbClr val="FF0000"/>
                </a:solidFill>
                <a:latin typeface="Arial"/>
                <a:cs typeface="Arial"/>
              </a:rPr>
              <a:t> </a:t>
            </a:r>
            <a:r>
              <a:rPr sz="1400" dirty="0">
                <a:solidFill>
                  <a:srgbClr val="FF0000"/>
                </a:solidFill>
                <a:latin typeface="Arial"/>
                <a:cs typeface="Arial"/>
              </a:rPr>
              <a:t>(product):</a:t>
            </a:r>
            <a:r>
              <a:rPr sz="1400" spc="-5" dirty="0">
                <a:solidFill>
                  <a:srgbClr val="FF0000"/>
                </a:solidFill>
                <a:latin typeface="Times New Roman"/>
                <a:cs typeface="Times New Roman"/>
              </a:rPr>
              <a:t> </a:t>
            </a:r>
            <a:r>
              <a:rPr sz="1400" dirty="0">
                <a:solidFill>
                  <a:srgbClr val="FF0000"/>
                </a:solidFill>
                <a:latin typeface="Arial"/>
                <a:cs typeface="Arial"/>
              </a:rPr>
              <a:t>Bao</a:t>
            </a:r>
            <a:r>
              <a:rPr sz="1400" spc="15" dirty="0">
                <a:solidFill>
                  <a:srgbClr val="FF0000"/>
                </a:solidFill>
                <a:latin typeface="Times New Roman"/>
                <a:cs typeface="Times New Roman"/>
              </a:rPr>
              <a:t> </a:t>
            </a:r>
            <a:r>
              <a:rPr sz="1400" dirty="0">
                <a:solidFill>
                  <a:srgbClr val="FF0000"/>
                </a:solidFill>
                <a:latin typeface="Arial"/>
                <a:cs typeface="Arial"/>
              </a:rPr>
              <a:t>gồm</a:t>
            </a:r>
            <a:r>
              <a:rPr sz="1400" spc="-25" dirty="0">
                <a:solidFill>
                  <a:srgbClr val="FF0000"/>
                </a:solidFill>
                <a:latin typeface="Arial"/>
                <a:cs typeface="Arial"/>
              </a:rPr>
              <a:t> </a:t>
            </a:r>
            <a:r>
              <a:rPr sz="1400" dirty="0">
                <a:solidFill>
                  <a:srgbClr val="FF0000"/>
                </a:solidFill>
                <a:latin typeface="Arial"/>
                <a:cs typeface="Arial"/>
              </a:rPr>
              <a:t>cả</a:t>
            </a:r>
            <a:r>
              <a:rPr sz="1400" spc="-30" dirty="0">
                <a:solidFill>
                  <a:srgbClr val="FF0000"/>
                </a:solidFill>
                <a:latin typeface="Arial"/>
                <a:cs typeface="Arial"/>
              </a:rPr>
              <a:t> </a:t>
            </a:r>
            <a:r>
              <a:rPr sz="1400" dirty="0">
                <a:solidFill>
                  <a:srgbClr val="FF0000"/>
                </a:solidFill>
                <a:latin typeface="Arial"/>
                <a:cs typeface="Arial"/>
              </a:rPr>
              <a:t>dịch</a:t>
            </a:r>
            <a:r>
              <a:rPr sz="1400" spc="-30" dirty="0">
                <a:solidFill>
                  <a:srgbClr val="FF0000"/>
                </a:solidFill>
                <a:latin typeface="Arial"/>
                <a:cs typeface="Arial"/>
              </a:rPr>
              <a:t> </a:t>
            </a:r>
            <a:r>
              <a:rPr sz="1400" spc="-25" dirty="0">
                <a:solidFill>
                  <a:srgbClr val="FF0000"/>
                </a:solidFill>
                <a:latin typeface="Arial"/>
                <a:cs typeface="Arial"/>
              </a:rPr>
              <a:t>vụ</a:t>
            </a:r>
            <a:endParaRPr sz="1400">
              <a:latin typeface="Arial"/>
              <a:cs typeface="Arial"/>
            </a:endParaRPr>
          </a:p>
          <a:p>
            <a:pPr>
              <a:lnSpc>
                <a:spcPct val="100000"/>
              </a:lnSpc>
              <a:spcBef>
                <a:spcPts val="1450"/>
              </a:spcBef>
            </a:pPr>
            <a:endParaRPr sz="1400">
              <a:latin typeface="Arial"/>
              <a:cs typeface="Arial"/>
            </a:endParaRPr>
          </a:p>
          <a:p>
            <a:pPr marL="418465" indent="-384175">
              <a:lnSpc>
                <a:spcPct val="100000"/>
              </a:lnSpc>
              <a:buClr>
                <a:srgbClr val="CED2D7"/>
              </a:buClr>
              <a:buSzPct val="107142"/>
              <a:buFont typeface="Wingdings"/>
              <a:buChar char=""/>
              <a:tabLst>
                <a:tab pos="418465" algn="l"/>
              </a:tabLst>
            </a:pPr>
            <a:r>
              <a:rPr sz="1400" spc="-5" dirty="0">
                <a:solidFill>
                  <a:srgbClr val="FF0000"/>
                </a:solidFill>
                <a:latin typeface="SimSun"/>
                <a:cs typeface="SimSun"/>
              </a:rPr>
              <a:t>法规要求</a:t>
            </a:r>
            <a:r>
              <a:rPr sz="1400" dirty="0">
                <a:solidFill>
                  <a:srgbClr val="FF0000"/>
                </a:solidFill>
                <a:latin typeface="Arial"/>
                <a:cs typeface="Arial"/>
              </a:rPr>
              <a:t>()</a:t>
            </a:r>
            <a:r>
              <a:rPr sz="1400" spc="-20" dirty="0">
                <a:solidFill>
                  <a:srgbClr val="FF0000"/>
                </a:solidFill>
                <a:latin typeface="SimSun"/>
                <a:cs typeface="SimSun"/>
              </a:rPr>
              <a:t>：包括指令、条例，与产品安全和性能相关的标准</a:t>
            </a:r>
            <a:endParaRPr sz="1400">
              <a:latin typeface="SimSun"/>
              <a:cs typeface="SimSun"/>
            </a:endParaRPr>
          </a:p>
          <a:p>
            <a:pPr marL="232410" marR="864869" indent="46990">
              <a:lnSpc>
                <a:spcPct val="100000"/>
              </a:lnSpc>
              <a:spcBef>
                <a:spcPts val="35"/>
              </a:spcBef>
            </a:pPr>
            <a:r>
              <a:rPr sz="1400" dirty="0">
                <a:solidFill>
                  <a:srgbClr val="FF0000"/>
                </a:solidFill>
                <a:latin typeface="Arial"/>
                <a:cs typeface="Arial"/>
              </a:rPr>
              <a:t>Yêu</a:t>
            </a:r>
            <a:r>
              <a:rPr sz="1400" spc="25" dirty="0">
                <a:solidFill>
                  <a:srgbClr val="FF0000"/>
                </a:solidFill>
                <a:latin typeface="Times New Roman"/>
                <a:cs typeface="Times New Roman"/>
              </a:rPr>
              <a:t> </a:t>
            </a:r>
            <a:r>
              <a:rPr sz="1400" dirty="0">
                <a:solidFill>
                  <a:srgbClr val="FF0000"/>
                </a:solidFill>
                <a:latin typeface="Arial"/>
                <a:cs typeface="Arial"/>
              </a:rPr>
              <a:t>cầu</a:t>
            </a:r>
            <a:r>
              <a:rPr sz="1400" spc="-35" dirty="0">
                <a:solidFill>
                  <a:srgbClr val="FF0000"/>
                </a:solidFill>
                <a:latin typeface="Arial"/>
                <a:cs typeface="Arial"/>
              </a:rPr>
              <a:t> </a:t>
            </a:r>
            <a:r>
              <a:rPr sz="1400" dirty="0">
                <a:solidFill>
                  <a:srgbClr val="FF0000"/>
                </a:solidFill>
                <a:latin typeface="Arial"/>
                <a:cs typeface="Arial"/>
              </a:rPr>
              <a:t>của</a:t>
            </a:r>
            <a:r>
              <a:rPr sz="1400" spc="-30" dirty="0">
                <a:solidFill>
                  <a:srgbClr val="FF0000"/>
                </a:solidFill>
                <a:latin typeface="Arial"/>
                <a:cs typeface="Arial"/>
              </a:rPr>
              <a:t> </a:t>
            </a:r>
            <a:r>
              <a:rPr sz="1400" dirty="0">
                <a:solidFill>
                  <a:srgbClr val="FF0000"/>
                </a:solidFill>
                <a:latin typeface="Arial"/>
                <a:cs typeface="Arial"/>
              </a:rPr>
              <a:t>quy</a:t>
            </a:r>
            <a:r>
              <a:rPr sz="1400" dirty="0">
                <a:solidFill>
                  <a:srgbClr val="FF0000"/>
                </a:solidFill>
                <a:latin typeface="Times New Roman"/>
                <a:cs typeface="Times New Roman"/>
              </a:rPr>
              <a:t> </a:t>
            </a:r>
            <a:r>
              <a:rPr sz="1400" dirty="0">
                <a:solidFill>
                  <a:srgbClr val="FF0000"/>
                </a:solidFill>
                <a:latin typeface="Arial"/>
                <a:cs typeface="Arial"/>
              </a:rPr>
              <a:t>định</a:t>
            </a:r>
            <a:r>
              <a:rPr sz="1400" spc="-15" dirty="0">
                <a:solidFill>
                  <a:srgbClr val="FF0000"/>
                </a:solidFill>
                <a:latin typeface="Arial"/>
                <a:cs typeface="Arial"/>
              </a:rPr>
              <a:t> </a:t>
            </a:r>
            <a:r>
              <a:rPr sz="1400" dirty="0">
                <a:solidFill>
                  <a:srgbClr val="FF0000"/>
                </a:solidFill>
                <a:latin typeface="Arial"/>
                <a:cs typeface="Arial"/>
              </a:rPr>
              <a:t>(regulatory</a:t>
            </a:r>
            <a:r>
              <a:rPr sz="1400" spc="-15" dirty="0">
                <a:solidFill>
                  <a:srgbClr val="FF0000"/>
                </a:solidFill>
                <a:latin typeface="Times New Roman"/>
                <a:cs typeface="Times New Roman"/>
              </a:rPr>
              <a:t> </a:t>
            </a:r>
            <a:r>
              <a:rPr sz="1400" dirty="0">
                <a:solidFill>
                  <a:srgbClr val="FF0000"/>
                </a:solidFill>
                <a:latin typeface="Arial"/>
                <a:cs typeface="Arial"/>
              </a:rPr>
              <a:t>requirement):</a:t>
            </a:r>
            <a:r>
              <a:rPr sz="1400" spc="-10" dirty="0">
                <a:solidFill>
                  <a:srgbClr val="FF0000"/>
                </a:solidFill>
                <a:latin typeface="Times New Roman"/>
                <a:cs typeface="Times New Roman"/>
              </a:rPr>
              <a:t> </a:t>
            </a:r>
            <a:r>
              <a:rPr sz="1400" dirty="0">
                <a:solidFill>
                  <a:srgbClr val="FF0000"/>
                </a:solidFill>
                <a:latin typeface="Arial"/>
                <a:cs typeface="Arial"/>
              </a:rPr>
              <a:t>Bao</a:t>
            </a:r>
            <a:r>
              <a:rPr sz="1400" spc="20" dirty="0">
                <a:solidFill>
                  <a:srgbClr val="FF0000"/>
                </a:solidFill>
                <a:latin typeface="Times New Roman"/>
                <a:cs typeface="Times New Roman"/>
              </a:rPr>
              <a:t> </a:t>
            </a:r>
            <a:r>
              <a:rPr sz="1400" dirty="0">
                <a:solidFill>
                  <a:srgbClr val="FF0000"/>
                </a:solidFill>
                <a:latin typeface="Arial"/>
                <a:cs typeface="Arial"/>
              </a:rPr>
              <a:t>gồm</a:t>
            </a:r>
            <a:r>
              <a:rPr sz="1400" spc="-40" dirty="0">
                <a:solidFill>
                  <a:srgbClr val="FF0000"/>
                </a:solidFill>
                <a:latin typeface="Arial"/>
                <a:cs typeface="Arial"/>
              </a:rPr>
              <a:t> </a:t>
            </a:r>
            <a:r>
              <a:rPr sz="1400" dirty="0">
                <a:solidFill>
                  <a:srgbClr val="FF0000"/>
                </a:solidFill>
                <a:latin typeface="Arial"/>
                <a:cs typeface="Arial"/>
              </a:rPr>
              <a:t>các</a:t>
            </a:r>
            <a:r>
              <a:rPr sz="1400" spc="5" dirty="0">
                <a:solidFill>
                  <a:srgbClr val="FF0000"/>
                </a:solidFill>
                <a:latin typeface="Times New Roman"/>
                <a:cs typeface="Times New Roman"/>
              </a:rPr>
              <a:t> </a:t>
            </a:r>
            <a:r>
              <a:rPr sz="1400" dirty="0">
                <a:solidFill>
                  <a:srgbClr val="FF0000"/>
                </a:solidFill>
                <a:latin typeface="Arial"/>
                <a:cs typeface="Arial"/>
              </a:rPr>
              <a:t>chỉ</a:t>
            </a:r>
            <a:r>
              <a:rPr sz="1400" spc="-20" dirty="0">
                <a:solidFill>
                  <a:srgbClr val="FF0000"/>
                </a:solidFill>
                <a:latin typeface="Arial"/>
                <a:cs typeface="Arial"/>
              </a:rPr>
              <a:t> </a:t>
            </a:r>
            <a:r>
              <a:rPr sz="1400" dirty="0">
                <a:solidFill>
                  <a:srgbClr val="FF0000"/>
                </a:solidFill>
                <a:latin typeface="Arial"/>
                <a:cs typeface="Arial"/>
              </a:rPr>
              <a:t>thị,</a:t>
            </a:r>
            <a:r>
              <a:rPr sz="1400" spc="5" dirty="0">
                <a:solidFill>
                  <a:srgbClr val="FF0000"/>
                </a:solidFill>
                <a:latin typeface="Times New Roman"/>
                <a:cs typeface="Times New Roman"/>
              </a:rPr>
              <a:t> </a:t>
            </a:r>
            <a:r>
              <a:rPr sz="1400" dirty="0">
                <a:solidFill>
                  <a:srgbClr val="FF0000"/>
                </a:solidFill>
                <a:latin typeface="Arial"/>
                <a:cs typeface="Arial"/>
              </a:rPr>
              <a:t>quy</a:t>
            </a:r>
            <a:r>
              <a:rPr sz="1400" spc="10" dirty="0">
                <a:solidFill>
                  <a:srgbClr val="FF0000"/>
                </a:solidFill>
                <a:latin typeface="Times New Roman"/>
                <a:cs typeface="Times New Roman"/>
              </a:rPr>
              <a:t> </a:t>
            </a:r>
            <a:r>
              <a:rPr sz="1400" dirty="0">
                <a:solidFill>
                  <a:srgbClr val="FF0000"/>
                </a:solidFill>
                <a:latin typeface="Arial"/>
                <a:cs typeface="Arial"/>
              </a:rPr>
              <a:t>định</a:t>
            </a:r>
            <a:r>
              <a:rPr sz="1400" spc="-30" dirty="0">
                <a:solidFill>
                  <a:srgbClr val="FF0000"/>
                </a:solidFill>
                <a:latin typeface="Arial"/>
                <a:cs typeface="Arial"/>
              </a:rPr>
              <a:t> </a:t>
            </a:r>
            <a:r>
              <a:rPr sz="1400" spc="-25" dirty="0">
                <a:solidFill>
                  <a:srgbClr val="FF0000"/>
                </a:solidFill>
                <a:latin typeface="Arial"/>
                <a:cs typeface="Arial"/>
              </a:rPr>
              <a:t>và</a:t>
            </a:r>
            <a:r>
              <a:rPr sz="1400" spc="-25" dirty="0">
                <a:solidFill>
                  <a:srgbClr val="FF0000"/>
                </a:solidFill>
                <a:latin typeface="Times New Roman"/>
                <a:cs typeface="Times New Roman"/>
              </a:rPr>
              <a:t> </a:t>
            </a:r>
            <a:r>
              <a:rPr sz="1400" dirty="0">
                <a:solidFill>
                  <a:srgbClr val="FF0000"/>
                </a:solidFill>
                <a:latin typeface="Arial"/>
                <a:cs typeface="Arial"/>
              </a:rPr>
              <a:t>tiêu</a:t>
            </a:r>
            <a:r>
              <a:rPr sz="1400" dirty="0">
                <a:solidFill>
                  <a:srgbClr val="FF0000"/>
                </a:solidFill>
                <a:latin typeface="Times New Roman"/>
                <a:cs typeface="Times New Roman"/>
              </a:rPr>
              <a:t> </a:t>
            </a:r>
            <a:r>
              <a:rPr sz="1400" dirty="0">
                <a:solidFill>
                  <a:srgbClr val="FF0000"/>
                </a:solidFill>
                <a:latin typeface="Arial"/>
                <a:cs typeface="Arial"/>
              </a:rPr>
              <a:t>chuẩn</a:t>
            </a:r>
            <a:r>
              <a:rPr sz="1400" spc="-45" dirty="0">
                <a:solidFill>
                  <a:srgbClr val="FF0000"/>
                </a:solidFill>
                <a:latin typeface="Arial"/>
                <a:cs typeface="Arial"/>
              </a:rPr>
              <a:t> </a:t>
            </a:r>
            <a:r>
              <a:rPr sz="1400" dirty="0">
                <a:solidFill>
                  <a:srgbClr val="FF0000"/>
                </a:solidFill>
                <a:latin typeface="Arial"/>
                <a:cs typeface="Arial"/>
              </a:rPr>
              <a:t>liên</a:t>
            </a:r>
            <a:r>
              <a:rPr sz="1400" spc="10" dirty="0">
                <a:solidFill>
                  <a:srgbClr val="FF0000"/>
                </a:solidFill>
                <a:latin typeface="Times New Roman"/>
                <a:cs typeface="Times New Roman"/>
              </a:rPr>
              <a:t> </a:t>
            </a:r>
            <a:r>
              <a:rPr sz="1400" dirty="0">
                <a:solidFill>
                  <a:srgbClr val="FF0000"/>
                </a:solidFill>
                <a:latin typeface="Arial"/>
                <a:cs typeface="Arial"/>
              </a:rPr>
              <a:t>quan</a:t>
            </a:r>
            <a:r>
              <a:rPr sz="1400" spc="10" dirty="0">
                <a:solidFill>
                  <a:srgbClr val="FF0000"/>
                </a:solidFill>
                <a:latin typeface="Times New Roman"/>
                <a:cs typeface="Times New Roman"/>
              </a:rPr>
              <a:t> </a:t>
            </a:r>
            <a:r>
              <a:rPr sz="1400" dirty="0">
                <a:solidFill>
                  <a:srgbClr val="FF0000"/>
                </a:solidFill>
                <a:latin typeface="Arial"/>
                <a:cs typeface="Arial"/>
              </a:rPr>
              <a:t>đến</a:t>
            </a:r>
            <a:r>
              <a:rPr sz="1400" spc="-30" dirty="0">
                <a:solidFill>
                  <a:srgbClr val="FF0000"/>
                </a:solidFill>
                <a:latin typeface="Arial"/>
                <a:cs typeface="Arial"/>
              </a:rPr>
              <a:t> </a:t>
            </a:r>
            <a:r>
              <a:rPr sz="1400" dirty="0">
                <a:solidFill>
                  <a:srgbClr val="FF0000"/>
                </a:solidFill>
                <a:latin typeface="Arial"/>
                <a:cs typeface="Arial"/>
              </a:rPr>
              <a:t>an</a:t>
            </a:r>
            <a:r>
              <a:rPr sz="1400" spc="25" dirty="0">
                <a:solidFill>
                  <a:srgbClr val="FF0000"/>
                </a:solidFill>
                <a:latin typeface="Times New Roman"/>
                <a:cs typeface="Times New Roman"/>
              </a:rPr>
              <a:t> </a:t>
            </a:r>
            <a:r>
              <a:rPr sz="1400" dirty="0">
                <a:solidFill>
                  <a:srgbClr val="FF0000"/>
                </a:solidFill>
                <a:latin typeface="Arial"/>
                <a:cs typeface="Arial"/>
              </a:rPr>
              <a:t>toàn</a:t>
            </a:r>
            <a:r>
              <a:rPr sz="1400" spc="-5" dirty="0">
                <a:solidFill>
                  <a:srgbClr val="FF0000"/>
                </a:solidFill>
                <a:latin typeface="Times New Roman"/>
                <a:cs typeface="Times New Roman"/>
              </a:rPr>
              <a:t> </a:t>
            </a:r>
            <a:r>
              <a:rPr sz="1400" dirty="0">
                <a:solidFill>
                  <a:srgbClr val="FF0000"/>
                </a:solidFill>
                <a:latin typeface="Arial"/>
                <a:cs typeface="Arial"/>
              </a:rPr>
              <a:t>và</a:t>
            </a:r>
            <a:r>
              <a:rPr sz="1400" spc="35" dirty="0">
                <a:solidFill>
                  <a:srgbClr val="FF0000"/>
                </a:solidFill>
                <a:latin typeface="Times New Roman"/>
                <a:cs typeface="Times New Roman"/>
              </a:rPr>
              <a:t> </a:t>
            </a:r>
            <a:r>
              <a:rPr sz="1400" dirty="0">
                <a:solidFill>
                  <a:srgbClr val="FF0000"/>
                </a:solidFill>
                <a:latin typeface="Arial"/>
                <a:cs typeface="Arial"/>
              </a:rPr>
              <a:t>hiệu</a:t>
            </a:r>
            <a:r>
              <a:rPr sz="1400" spc="-25" dirty="0">
                <a:solidFill>
                  <a:srgbClr val="FF0000"/>
                </a:solidFill>
                <a:latin typeface="Arial"/>
                <a:cs typeface="Arial"/>
              </a:rPr>
              <a:t> </a:t>
            </a:r>
            <a:r>
              <a:rPr sz="1400" dirty="0">
                <a:solidFill>
                  <a:srgbClr val="FF0000"/>
                </a:solidFill>
                <a:latin typeface="Arial"/>
                <a:cs typeface="Arial"/>
              </a:rPr>
              <a:t>suất</a:t>
            </a:r>
            <a:r>
              <a:rPr sz="1400" spc="-35" dirty="0">
                <a:solidFill>
                  <a:srgbClr val="FF0000"/>
                </a:solidFill>
                <a:latin typeface="Arial"/>
                <a:cs typeface="Arial"/>
              </a:rPr>
              <a:t> </a:t>
            </a:r>
            <a:r>
              <a:rPr sz="1400" dirty="0">
                <a:solidFill>
                  <a:srgbClr val="FF0000"/>
                </a:solidFill>
                <a:latin typeface="Arial"/>
                <a:cs typeface="Arial"/>
              </a:rPr>
              <a:t>của</a:t>
            </a:r>
            <a:r>
              <a:rPr sz="1400" spc="-30" dirty="0">
                <a:solidFill>
                  <a:srgbClr val="FF0000"/>
                </a:solidFill>
                <a:latin typeface="Arial"/>
                <a:cs typeface="Arial"/>
              </a:rPr>
              <a:t> </a:t>
            </a:r>
            <a:r>
              <a:rPr sz="1400" dirty="0">
                <a:solidFill>
                  <a:srgbClr val="FF0000"/>
                </a:solidFill>
                <a:latin typeface="Arial"/>
                <a:cs typeface="Arial"/>
              </a:rPr>
              <a:t>sản</a:t>
            </a:r>
            <a:r>
              <a:rPr sz="1400" spc="-25" dirty="0">
                <a:solidFill>
                  <a:srgbClr val="FF0000"/>
                </a:solidFill>
                <a:latin typeface="Arial"/>
                <a:cs typeface="Arial"/>
              </a:rPr>
              <a:t> </a:t>
            </a:r>
            <a:r>
              <a:rPr sz="1400" spc="-20" dirty="0">
                <a:solidFill>
                  <a:srgbClr val="FF0000"/>
                </a:solidFill>
                <a:latin typeface="Arial"/>
                <a:cs typeface="Arial"/>
              </a:rPr>
              <a:t>phẩm</a:t>
            </a:r>
            <a:endParaRPr sz="1400">
              <a:latin typeface="Arial"/>
              <a:cs typeface="Arial"/>
            </a:endParaRPr>
          </a:p>
        </p:txBody>
      </p:sp>
      <p:sp>
        <p:nvSpPr>
          <p:cNvPr id="6" name="object 6"/>
          <p:cNvSpPr txBox="1"/>
          <p:nvPr/>
        </p:nvSpPr>
        <p:spPr>
          <a:xfrm>
            <a:off x="501805" y="6365244"/>
            <a:ext cx="138430" cy="148590"/>
          </a:xfrm>
          <a:prstGeom prst="rect">
            <a:avLst/>
          </a:prstGeom>
        </p:spPr>
        <p:txBody>
          <a:bodyPr vert="horz" wrap="square" lIns="0" tIns="13335" rIns="0" bIns="0" rtlCol="0">
            <a:spAutoFit/>
          </a:bodyPr>
          <a:lstStyle/>
          <a:p>
            <a:pPr marL="12700">
              <a:lnSpc>
                <a:spcPct val="100000"/>
              </a:lnSpc>
              <a:spcBef>
                <a:spcPts val="105"/>
              </a:spcBef>
            </a:pPr>
            <a:r>
              <a:rPr sz="800" spc="-25" dirty="0">
                <a:latin typeface="Arial"/>
                <a:cs typeface="Arial"/>
              </a:rPr>
              <a:t>15</a:t>
            </a:r>
            <a:endParaRPr sz="800">
              <a:latin typeface="Arial"/>
              <a:cs typeface="Arial"/>
            </a:endParaRPr>
          </a:p>
        </p:txBody>
      </p:sp>
      <p:pic>
        <p:nvPicPr>
          <p:cNvPr id="7" name="object 7"/>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3521458" y="243022"/>
            <a:ext cx="866140"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0000"/>
                </a:solidFill>
                <a:latin typeface="Arial"/>
                <a:cs typeface="Arial"/>
              </a:rPr>
              <a:t>7.4</a:t>
            </a:r>
            <a:r>
              <a:rPr sz="1800" spc="40" dirty="0">
                <a:solidFill>
                  <a:srgbClr val="000000"/>
                </a:solidFill>
                <a:latin typeface="Times New Roman"/>
                <a:cs typeface="Times New Roman"/>
              </a:rPr>
              <a:t> </a:t>
            </a:r>
            <a:r>
              <a:rPr sz="1800" spc="-25" dirty="0">
                <a:solidFill>
                  <a:srgbClr val="000000"/>
                </a:solidFill>
              </a:rPr>
              <a:t>采购</a:t>
            </a:r>
            <a:endParaRPr sz="1800">
              <a:latin typeface="Times New Roman"/>
              <a:cs typeface="Times New Roman"/>
            </a:endParaRPr>
          </a:p>
        </p:txBody>
      </p:sp>
      <p:sp>
        <p:nvSpPr>
          <p:cNvPr id="4" name="object 4"/>
          <p:cNvSpPr txBox="1"/>
          <p:nvPr/>
        </p:nvSpPr>
        <p:spPr>
          <a:xfrm>
            <a:off x="3521462" y="514849"/>
            <a:ext cx="1363980"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Times New Roman"/>
                <a:cs typeface="Times New Roman"/>
              </a:rPr>
              <a:t>7.4</a:t>
            </a:r>
            <a:r>
              <a:rPr sz="1800" spc="-5" dirty="0">
                <a:latin typeface="Times New Roman"/>
                <a:cs typeface="Times New Roman"/>
              </a:rPr>
              <a:t> </a:t>
            </a:r>
            <a:r>
              <a:rPr sz="1800" b="1" dirty="0">
                <a:latin typeface="Times New Roman"/>
                <a:cs typeface="Times New Roman"/>
              </a:rPr>
              <a:t>Mua</a:t>
            </a:r>
            <a:r>
              <a:rPr sz="1800" spc="-10" dirty="0">
                <a:latin typeface="Times New Roman"/>
                <a:cs typeface="Times New Roman"/>
              </a:rPr>
              <a:t> </a:t>
            </a:r>
            <a:r>
              <a:rPr sz="1800" b="1" spc="-20" dirty="0">
                <a:latin typeface="Times New Roman"/>
                <a:cs typeface="Times New Roman"/>
              </a:rPr>
              <a:t>hàng</a:t>
            </a:r>
            <a:endParaRPr sz="1800">
              <a:latin typeface="Times New Roman"/>
              <a:cs typeface="Times New Roman"/>
            </a:endParaRPr>
          </a:p>
        </p:txBody>
      </p:sp>
      <p:sp>
        <p:nvSpPr>
          <p:cNvPr id="5" name="object 5"/>
          <p:cNvSpPr txBox="1"/>
          <p:nvPr/>
        </p:nvSpPr>
        <p:spPr>
          <a:xfrm>
            <a:off x="1267210" y="1722500"/>
            <a:ext cx="5750560" cy="2800985"/>
          </a:xfrm>
          <a:prstGeom prst="rect">
            <a:avLst/>
          </a:prstGeom>
        </p:spPr>
        <p:txBody>
          <a:bodyPr vert="horz" wrap="square" lIns="0" tIns="15875" rIns="0" bIns="0" rtlCol="0">
            <a:spAutoFit/>
          </a:bodyPr>
          <a:lstStyle/>
          <a:p>
            <a:pPr marL="12700">
              <a:lnSpc>
                <a:spcPts val="1705"/>
              </a:lnSpc>
              <a:spcBef>
                <a:spcPts val="125"/>
              </a:spcBef>
            </a:pPr>
            <a:r>
              <a:rPr sz="1450" dirty="0">
                <a:latin typeface="SimSun"/>
                <a:cs typeface="SimSun"/>
              </a:rPr>
              <a:t>7.4.2</a:t>
            </a:r>
            <a:r>
              <a:rPr sz="1450" spc="440" dirty="0">
                <a:latin typeface="Times New Roman"/>
                <a:cs typeface="Times New Roman"/>
              </a:rPr>
              <a:t> </a:t>
            </a:r>
            <a:r>
              <a:rPr sz="1450" spc="-15" dirty="0">
                <a:latin typeface="SimSun"/>
                <a:cs typeface="SimSun"/>
              </a:rPr>
              <a:t>采购信息</a:t>
            </a:r>
            <a:endParaRPr sz="1450">
              <a:latin typeface="SimSun"/>
              <a:cs typeface="SimSun"/>
            </a:endParaRPr>
          </a:p>
          <a:p>
            <a:pPr marL="12700">
              <a:lnSpc>
                <a:spcPts val="1705"/>
              </a:lnSpc>
            </a:pPr>
            <a:r>
              <a:rPr sz="1450" dirty="0">
                <a:latin typeface="Times New Roman"/>
                <a:cs typeface="Times New Roman"/>
              </a:rPr>
              <a:t>7.4.2</a:t>
            </a:r>
            <a:r>
              <a:rPr sz="1450" spc="-30" dirty="0">
                <a:latin typeface="Times New Roman"/>
                <a:cs typeface="Times New Roman"/>
              </a:rPr>
              <a:t> </a:t>
            </a:r>
            <a:r>
              <a:rPr sz="1450" dirty="0">
                <a:latin typeface="Times New Roman"/>
                <a:cs typeface="Times New Roman"/>
              </a:rPr>
              <a:t>Thông</a:t>
            </a:r>
            <a:r>
              <a:rPr sz="1450" spc="10" dirty="0">
                <a:latin typeface="Times New Roman"/>
                <a:cs typeface="Times New Roman"/>
              </a:rPr>
              <a:t> </a:t>
            </a:r>
            <a:r>
              <a:rPr sz="1450" dirty="0">
                <a:latin typeface="Times New Roman"/>
                <a:cs typeface="Times New Roman"/>
              </a:rPr>
              <a:t>tin</a:t>
            </a:r>
            <a:r>
              <a:rPr sz="1450" spc="30" dirty="0">
                <a:latin typeface="Times New Roman"/>
                <a:cs typeface="Times New Roman"/>
              </a:rPr>
              <a:t> </a:t>
            </a:r>
            <a:r>
              <a:rPr sz="1450" dirty="0">
                <a:latin typeface="Times New Roman"/>
                <a:cs typeface="Times New Roman"/>
              </a:rPr>
              <a:t>Mua</a:t>
            </a:r>
            <a:r>
              <a:rPr sz="1450" spc="25" dirty="0">
                <a:latin typeface="Times New Roman"/>
                <a:cs typeface="Times New Roman"/>
              </a:rPr>
              <a:t> </a:t>
            </a:r>
            <a:r>
              <a:rPr sz="1450" spc="-20" dirty="0">
                <a:latin typeface="Times New Roman"/>
                <a:cs typeface="Times New Roman"/>
              </a:rPr>
              <a:t>hàng</a:t>
            </a:r>
            <a:endParaRPr sz="1450">
              <a:latin typeface="Times New Roman"/>
              <a:cs typeface="Times New Roman"/>
            </a:endParaRPr>
          </a:p>
          <a:p>
            <a:pPr marL="160020">
              <a:lnSpc>
                <a:spcPts val="1714"/>
              </a:lnSpc>
              <a:spcBef>
                <a:spcPts val="1295"/>
              </a:spcBef>
            </a:pPr>
            <a:r>
              <a:rPr sz="1450" spc="-15" dirty="0">
                <a:solidFill>
                  <a:srgbClr val="FF0000"/>
                </a:solidFill>
                <a:latin typeface="SimSun"/>
                <a:cs typeface="SimSun"/>
              </a:rPr>
              <a:t>产品规范</a:t>
            </a:r>
            <a:endParaRPr sz="1450">
              <a:latin typeface="SimSun"/>
              <a:cs typeface="SimSun"/>
            </a:endParaRPr>
          </a:p>
          <a:p>
            <a:pPr marL="253365">
              <a:lnSpc>
                <a:spcPts val="1714"/>
              </a:lnSpc>
            </a:pPr>
            <a:r>
              <a:rPr sz="1450" dirty="0">
                <a:solidFill>
                  <a:srgbClr val="FF0000"/>
                </a:solidFill>
                <a:latin typeface="Times New Roman"/>
                <a:cs typeface="Times New Roman"/>
              </a:rPr>
              <a:t>Tiêu</a:t>
            </a:r>
            <a:r>
              <a:rPr sz="1450" spc="10" dirty="0">
                <a:solidFill>
                  <a:srgbClr val="FF0000"/>
                </a:solidFill>
                <a:latin typeface="Times New Roman"/>
                <a:cs typeface="Times New Roman"/>
              </a:rPr>
              <a:t> </a:t>
            </a:r>
            <a:r>
              <a:rPr sz="1450" dirty="0">
                <a:solidFill>
                  <a:srgbClr val="FF0000"/>
                </a:solidFill>
                <a:latin typeface="Times New Roman"/>
                <a:cs typeface="Times New Roman"/>
              </a:rPr>
              <a:t>chuẩn</a:t>
            </a:r>
            <a:r>
              <a:rPr sz="1450" spc="-10" dirty="0">
                <a:solidFill>
                  <a:srgbClr val="FF0000"/>
                </a:solidFill>
                <a:latin typeface="Times New Roman"/>
                <a:cs typeface="Times New Roman"/>
              </a:rPr>
              <a:t> </a:t>
            </a:r>
            <a:r>
              <a:rPr sz="1450" dirty="0">
                <a:solidFill>
                  <a:srgbClr val="FF0000"/>
                </a:solidFill>
                <a:latin typeface="Times New Roman"/>
                <a:cs typeface="Times New Roman"/>
              </a:rPr>
              <a:t>sản</a:t>
            </a:r>
            <a:r>
              <a:rPr sz="1450" spc="15" dirty="0">
                <a:solidFill>
                  <a:srgbClr val="FF0000"/>
                </a:solidFill>
                <a:latin typeface="Times New Roman"/>
                <a:cs typeface="Times New Roman"/>
              </a:rPr>
              <a:t> </a:t>
            </a:r>
            <a:r>
              <a:rPr sz="1450" spc="-20" dirty="0">
                <a:solidFill>
                  <a:srgbClr val="FF0000"/>
                </a:solidFill>
                <a:latin typeface="Times New Roman"/>
                <a:cs typeface="Times New Roman"/>
              </a:rPr>
              <a:t>phẩm</a:t>
            </a:r>
            <a:endParaRPr sz="1450">
              <a:latin typeface="Times New Roman"/>
              <a:cs typeface="Times New Roman"/>
            </a:endParaRPr>
          </a:p>
          <a:p>
            <a:pPr marL="160020">
              <a:lnSpc>
                <a:spcPts val="1720"/>
              </a:lnSpc>
              <a:spcBef>
                <a:spcPts val="1130"/>
              </a:spcBef>
            </a:pPr>
            <a:r>
              <a:rPr sz="1450" spc="-5" dirty="0">
                <a:latin typeface="SimSun"/>
                <a:cs typeface="SimSun"/>
              </a:rPr>
              <a:t>产品接收准则、程序、过程和设备的要求</a:t>
            </a:r>
            <a:endParaRPr sz="1450">
              <a:latin typeface="SimSun"/>
              <a:cs typeface="SimSun"/>
            </a:endParaRPr>
          </a:p>
          <a:p>
            <a:pPr marL="253365">
              <a:lnSpc>
                <a:spcPts val="1720"/>
              </a:lnSpc>
            </a:pPr>
            <a:r>
              <a:rPr sz="1450" dirty="0">
                <a:latin typeface="Times New Roman"/>
                <a:cs typeface="Times New Roman"/>
              </a:rPr>
              <a:t>Yêu</a:t>
            </a:r>
            <a:r>
              <a:rPr sz="1450" spc="20" dirty="0">
                <a:latin typeface="Times New Roman"/>
                <a:cs typeface="Times New Roman"/>
              </a:rPr>
              <a:t> </a:t>
            </a:r>
            <a:r>
              <a:rPr sz="1450" dirty="0">
                <a:latin typeface="Times New Roman"/>
                <a:cs typeface="Times New Roman"/>
              </a:rPr>
              <a:t>cầu</a:t>
            </a:r>
            <a:r>
              <a:rPr sz="1450" spc="5" dirty="0">
                <a:latin typeface="Times New Roman"/>
                <a:cs typeface="Times New Roman"/>
              </a:rPr>
              <a:t> </a:t>
            </a:r>
            <a:r>
              <a:rPr sz="1450" dirty="0">
                <a:latin typeface="Times New Roman"/>
                <a:cs typeface="Times New Roman"/>
              </a:rPr>
              <a:t>về</a:t>
            </a:r>
            <a:r>
              <a:rPr sz="1450" spc="20" dirty="0">
                <a:latin typeface="Times New Roman"/>
                <a:cs typeface="Times New Roman"/>
              </a:rPr>
              <a:t> </a:t>
            </a:r>
            <a:r>
              <a:rPr sz="1450" dirty="0">
                <a:latin typeface="Times New Roman"/>
                <a:cs typeface="Times New Roman"/>
              </a:rPr>
              <a:t>tiêu</a:t>
            </a:r>
            <a:r>
              <a:rPr sz="1450" spc="20" dirty="0">
                <a:latin typeface="Times New Roman"/>
                <a:cs typeface="Times New Roman"/>
              </a:rPr>
              <a:t> </a:t>
            </a:r>
            <a:r>
              <a:rPr sz="1450" dirty="0">
                <a:latin typeface="Times New Roman"/>
                <a:cs typeface="Times New Roman"/>
              </a:rPr>
              <a:t>chuẩn</a:t>
            </a:r>
            <a:r>
              <a:rPr sz="1450" spc="-5" dirty="0">
                <a:latin typeface="Times New Roman"/>
                <a:cs typeface="Times New Roman"/>
              </a:rPr>
              <a:t> </a:t>
            </a:r>
            <a:r>
              <a:rPr sz="1450" dirty="0">
                <a:latin typeface="Times New Roman"/>
                <a:cs typeface="Times New Roman"/>
              </a:rPr>
              <a:t>tiếp</a:t>
            </a:r>
            <a:r>
              <a:rPr sz="1450" spc="35" dirty="0">
                <a:latin typeface="Times New Roman"/>
                <a:cs typeface="Times New Roman"/>
              </a:rPr>
              <a:t> </a:t>
            </a:r>
            <a:r>
              <a:rPr sz="1450" dirty="0">
                <a:latin typeface="Times New Roman"/>
                <a:cs typeface="Times New Roman"/>
              </a:rPr>
              <a:t>nhận</a:t>
            </a:r>
            <a:r>
              <a:rPr sz="1450" spc="-5" dirty="0">
                <a:latin typeface="Times New Roman"/>
                <a:cs typeface="Times New Roman"/>
              </a:rPr>
              <a:t> </a:t>
            </a:r>
            <a:r>
              <a:rPr sz="1450" dirty="0">
                <a:latin typeface="Times New Roman"/>
                <a:cs typeface="Times New Roman"/>
              </a:rPr>
              <a:t>sản</a:t>
            </a:r>
            <a:r>
              <a:rPr sz="1450" spc="20" dirty="0">
                <a:latin typeface="Times New Roman"/>
                <a:cs typeface="Times New Roman"/>
              </a:rPr>
              <a:t> </a:t>
            </a:r>
            <a:r>
              <a:rPr sz="1450" dirty="0">
                <a:latin typeface="Times New Roman"/>
                <a:cs typeface="Times New Roman"/>
              </a:rPr>
              <a:t>phẩm,</a:t>
            </a:r>
            <a:r>
              <a:rPr sz="1450" spc="-5" dirty="0">
                <a:latin typeface="Times New Roman"/>
                <a:cs typeface="Times New Roman"/>
              </a:rPr>
              <a:t> </a:t>
            </a:r>
            <a:r>
              <a:rPr sz="1450" dirty="0">
                <a:latin typeface="Times New Roman"/>
                <a:cs typeface="Times New Roman"/>
              </a:rPr>
              <a:t>quy</a:t>
            </a:r>
            <a:r>
              <a:rPr sz="1450" spc="25" dirty="0">
                <a:latin typeface="Times New Roman"/>
                <a:cs typeface="Times New Roman"/>
              </a:rPr>
              <a:t> </a:t>
            </a:r>
            <a:r>
              <a:rPr sz="1450" dirty="0">
                <a:latin typeface="Times New Roman"/>
                <a:cs typeface="Times New Roman"/>
              </a:rPr>
              <a:t>trình,</a:t>
            </a:r>
            <a:r>
              <a:rPr sz="1450" spc="15" dirty="0">
                <a:latin typeface="Times New Roman"/>
                <a:cs typeface="Times New Roman"/>
              </a:rPr>
              <a:t> </a:t>
            </a:r>
            <a:r>
              <a:rPr sz="1450" dirty="0">
                <a:latin typeface="Times New Roman"/>
                <a:cs typeface="Times New Roman"/>
              </a:rPr>
              <a:t>quy</a:t>
            </a:r>
            <a:r>
              <a:rPr sz="1450" spc="10" dirty="0">
                <a:latin typeface="Times New Roman"/>
                <a:cs typeface="Times New Roman"/>
              </a:rPr>
              <a:t> </a:t>
            </a:r>
            <a:r>
              <a:rPr sz="1450" dirty="0">
                <a:latin typeface="Times New Roman"/>
                <a:cs typeface="Times New Roman"/>
              </a:rPr>
              <a:t>trình</a:t>
            </a:r>
            <a:r>
              <a:rPr sz="1450" spc="30" dirty="0">
                <a:latin typeface="Times New Roman"/>
                <a:cs typeface="Times New Roman"/>
              </a:rPr>
              <a:t> </a:t>
            </a:r>
            <a:r>
              <a:rPr sz="1450" dirty="0">
                <a:latin typeface="Times New Roman"/>
                <a:cs typeface="Times New Roman"/>
              </a:rPr>
              <a:t>và</a:t>
            </a:r>
            <a:r>
              <a:rPr sz="1450" spc="20" dirty="0">
                <a:latin typeface="Times New Roman"/>
                <a:cs typeface="Times New Roman"/>
              </a:rPr>
              <a:t> </a:t>
            </a:r>
            <a:r>
              <a:rPr sz="1450" dirty="0">
                <a:latin typeface="Times New Roman"/>
                <a:cs typeface="Times New Roman"/>
              </a:rPr>
              <a:t>thiết</a:t>
            </a:r>
            <a:r>
              <a:rPr sz="1450" spc="20" dirty="0">
                <a:latin typeface="Times New Roman"/>
                <a:cs typeface="Times New Roman"/>
              </a:rPr>
              <a:t> </a:t>
            </a:r>
            <a:r>
              <a:rPr sz="1450" spc="-25" dirty="0">
                <a:latin typeface="Times New Roman"/>
                <a:cs typeface="Times New Roman"/>
              </a:rPr>
              <a:t>bị</a:t>
            </a:r>
            <a:endParaRPr sz="1450">
              <a:latin typeface="Times New Roman"/>
              <a:cs typeface="Times New Roman"/>
            </a:endParaRPr>
          </a:p>
          <a:p>
            <a:pPr marL="160020">
              <a:lnSpc>
                <a:spcPts val="1714"/>
              </a:lnSpc>
              <a:spcBef>
                <a:spcPts val="1130"/>
              </a:spcBef>
            </a:pPr>
            <a:r>
              <a:rPr sz="1450" spc="-10" dirty="0">
                <a:latin typeface="SimSun"/>
                <a:cs typeface="SimSun"/>
              </a:rPr>
              <a:t>供方人员资格的要求</a:t>
            </a:r>
            <a:endParaRPr sz="1450">
              <a:latin typeface="SimSun"/>
              <a:cs typeface="SimSun"/>
            </a:endParaRPr>
          </a:p>
          <a:p>
            <a:pPr marL="253365">
              <a:lnSpc>
                <a:spcPts val="1714"/>
              </a:lnSpc>
            </a:pPr>
            <a:r>
              <a:rPr sz="1450" dirty="0">
                <a:latin typeface="Times New Roman"/>
                <a:cs typeface="Times New Roman"/>
              </a:rPr>
              <a:t>Yêu</a:t>
            </a:r>
            <a:r>
              <a:rPr sz="1450" spc="15" dirty="0">
                <a:latin typeface="Times New Roman"/>
                <a:cs typeface="Times New Roman"/>
              </a:rPr>
              <a:t> </a:t>
            </a:r>
            <a:r>
              <a:rPr sz="1450" dirty="0">
                <a:latin typeface="Times New Roman"/>
                <a:cs typeface="Times New Roman"/>
              </a:rPr>
              <a:t>cầu về</a:t>
            </a:r>
            <a:r>
              <a:rPr sz="1450" spc="15" dirty="0">
                <a:latin typeface="Times New Roman"/>
                <a:cs typeface="Times New Roman"/>
              </a:rPr>
              <a:t> </a:t>
            </a:r>
            <a:r>
              <a:rPr sz="1450" dirty="0">
                <a:latin typeface="Times New Roman"/>
                <a:cs typeface="Times New Roman"/>
              </a:rPr>
              <a:t>trình</a:t>
            </a:r>
            <a:r>
              <a:rPr sz="1450" spc="15" dirty="0">
                <a:latin typeface="Times New Roman"/>
                <a:cs typeface="Times New Roman"/>
              </a:rPr>
              <a:t> </a:t>
            </a:r>
            <a:r>
              <a:rPr sz="1450" dirty="0">
                <a:latin typeface="Times New Roman"/>
                <a:cs typeface="Times New Roman"/>
              </a:rPr>
              <a:t>độ</a:t>
            </a:r>
            <a:r>
              <a:rPr sz="1450" spc="15" dirty="0">
                <a:latin typeface="Times New Roman"/>
                <a:cs typeface="Times New Roman"/>
              </a:rPr>
              <a:t> </a:t>
            </a:r>
            <a:r>
              <a:rPr sz="1450" dirty="0">
                <a:latin typeface="Times New Roman"/>
                <a:cs typeface="Times New Roman"/>
              </a:rPr>
              <a:t>nhân</a:t>
            </a:r>
            <a:r>
              <a:rPr sz="1450" spc="5" dirty="0">
                <a:latin typeface="Times New Roman"/>
                <a:cs typeface="Times New Roman"/>
              </a:rPr>
              <a:t> </a:t>
            </a:r>
            <a:r>
              <a:rPr sz="1450" dirty="0">
                <a:latin typeface="Times New Roman"/>
                <a:cs typeface="Times New Roman"/>
              </a:rPr>
              <a:t>sự</a:t>
            </a:r>
            <a:r>
              <a:rPr sz="1450" spc="25" dirty="0">
                <a:latin typeface="Times New Roman"/>
                <a:cs typeface="Times New Roman"/>
              </a:rPr>
              <a:t> </a:t>
            </a:r>
            <a:r>
              <a:rPr sz="1450" dirty="0">
                <a:latin typeface="Times New Roman"/>
                <a:cs typeface="Times New Roman"/>
              </a:rPr>
              <a:t>của nhà</a:t>
            </a:r>
            <a:r>
              <a:rPr sz="1450" spc="5" dirty="0">
                <a:latin typeface="Times New Roman"/>
                <a:cs typeface="Times New Roman"/>
              </a:rPr>
              <a:t> </a:t>
            </a:r>
            <a:r>
              <a:rPr sz="1450" dirty="0">
                <a:latin typeface="Times New Roman"/>
                <a:cs typeface="Times New Roman"/>
              </a:rPr>
              <a:t>cung </a:t>
            </a:r>
            <a:r>
              <a:rPr sz="1450" spc="-25" dirty="0">
                <a:latin typeface="Times New Roman"/>
                <a:cs typeface="Times New Roman"/>
              </a:rPr>
              <a:t>cấp</a:t>
            </a:r>
            <a:endParaRPr sz="1450">
              <a:latin typeface="Times New Roman"/>
              <a:cs typeface="Times New Roman"/>
            </a:endParaRPr>
          </a:p>
          <a:p>
            <a:pPr marL="160020">
              <a:lnSpc>
                <a:spcPts val="1714"/>
              </a:lnSpc>
              <a:spcBef>
                <a:spcPts val="1130"/>
              </a:spcBef>
            </a:pPr>
            <a:r>
              <a:rPr sz="1450" spc="-5" dirty="0">
                <a:latin typeface="SimSun"/>
                <a:cs typeface="SimSun"/>
              </a:rPr>
              <a:t>供方质量管理体系的要求</a:t>
            </a:r>
            <a:endParaRPr sz="1450">
              <a:latin typeface="SimSun"/>
              <a:cs typeface="SimSun"/>
            </a:endParaRPr>
          </a:p>
          <a:p>
            <a:pPr marL="253365">
              <a:lnSpc>
                <a:spcPts val="1714"/>
              </a:lnSpc>
            </a:pPr>
            <a:r>
              <a:rPr sz="1450" dirty="0">
                <a:latin typeface="Times New Roman"/>
                <a:cs typeface="Times New Roman"/>
              </a:rPr>
              <a:t>Yêu</a:t>
            </a:r>
            <a:r>
              <a:rPr sz="1450" spc="30" dirty="0">
                <a:latin typeface="Times New Roman"/>
                <a:cs typeface="Times New Roman"/>
              </a:rPr>
              <a:t> </a:t>
            </a:r>
            <a:r>
              <a:rPr sz="1450" dirty="0">
                <a:latin typeface="Times New Roman"/>
                <a:cs typeface="Times New Roman"/>
              </a:rPr>
              <a:t>cầu</a:t>
            </a:r>
            <a:r>
              <a:rPr sz="1450" spc="15" dirty="0">
                <a:latin typeface="Times New Roman"/>
                <a:cs typeface="Times New Roman"/>
              </a:rPr>
              <a:t> </a:t>
            </a:r>
            <a:r>
              <a:rPr sz="1450" dirty="0">
                <a:latin typeface="Times New Roman"/>
                <a:cs typeface="Times New Roman"/>
              </a:rPr>
              <a:t>về</a:t>
            </a:r>
            <a:r>
              <a:rPr sz="1450" spc="25" dirty="0">
                <a:latin typeface="Times New Roman"/>
                <a:cs typeface="Times New Roman"/>
              </a:rPr>
              <a:t> </a:t>
            </a:r>
            <a:r>
              <a:rPr sz="1450" dirty="0">
                <a:latin typeface="Times New Roman"/>
                <a:cs typeface="Times New Roman"/>
              </a:rPr>
              <a:t>hệ</a:t>
            </a:r>
            <a:r>
              <a:rPr sz="1450" spc="15" dirty="0">
                <a:latin typeface="Times New Roman"/>
                <a:cs typeface="Times New Roman"/>
              </a:rPr>
              <a:t> </a:t>
            </a:r>
            <a:r>
              <a:rPr sz="1450" dirty="0">
                <a:latin typeface="Times New Roman"/>
                <a:cs typeface="Times New Roman"/>
              </a:rPr>
              <a:t>thống</a:t>
            </a:r>
            <a:r>
              <a:rPr sz="1450" spc="25" dirty="0">
                <a:latin typeface="Times New Roman"/>
                <a:cs typeface="Times New Roman"/>
              </a:rPr>
              <a:t> </a:t>
            </a:r>
            <a:r>
              <a:rPr sz="1450" dirty="0">
                <a:latin typeface="Times New Roman"/>
                <a:cs typeface="Times New Roman"/>
              </a:rPr>
              <a:t>quản</a:t>
            </a:r>
            <a:r>
              <a:rPr sz="1450" spc="20" dirty="0">
                <a:latin typeface="Times New Roman"/>
                <a:cs typeface="Times New Roman"/>
              </a:rPr>
              <a:t> </a:t>
            </a:r>
            <a:r>
              <a:rPr sz="1450" dirty="0">
                <a:latin typeface="Times New Roman"/>
                <a:cs typeface="Times New Roman"/>
              </a:rPr>
              <a:t>lý</a:t>
            </a:r>
            <a:r>
              <a:rPr sz="1450" spc="35" dirty="0">
                <a:latin typeface="Times New Roman"/>
                <a:cs typeface="Times New Roman"/>
              </a:rPr>
              <a:t> </a:t>
            </a:r>
            <a:r>
              <a:rPr sz="1450" dirty="0">
                <a:latin typeface="Times New Roman"/>
                <a:cs typeface="Times New Roman"/>
              </a:rPr>
              <a:t>chất</a:t>
            </a:r>
            <a:r>
              <a:rPr sz="1450" spc="10" dirty="0">
                <a:latin typeface="Times New Roman"/>
                <a:cs typeface="Times New Roman"/>
              </a:rPr>
              <a:t> </a:t>
            </a:r>
            <a:r>
              <a:rPr sz="1450" dirty="0">
                <a:latin typeface="Times New Roman"/>
                <a:cs typeface="Times New Roman"/>
              </a:rPr>
              <a:t>lượng</a:t>
            </a:r>
            <a:r>
              <a:rPr sz="1450" spc="30" dirty="0">
                <a:latin typeface="Times New Roman"/>
                <a:cs typeface="Times New Roman"/>
              </a:rPr>
              <a:t> </a:t>
            </a:r>
            <a:r>
              <a:rPr sz="1450" dirty="0">
                <a:latin typeface="Times New Roman"/>
                <a:cs typeface="Times New Roman"/>
              </a:rPr>
              <a:t>của</a:t>
            </a:r>
            <a:r>
              <a:rPr sz="1450" spc="15" dirty="0">
                <a:latin typeface="Times New Roman"/>
                <a:cs typeface="Times New Roman"/>
              </a:rPr>
              <a:t> </a:t>
            </a:r>
            <a:r>
              <a:rPr sz="1450" dirty="0">
                <a:latin typeface="Times New Roman"/>
                <a:cs typeface="Times New Roman"/>
              </a:rPr>
              <a:t>nhà</a:t>
            </a:r>
            <a:r>
              <a:rPr sz="1450" spc="15" dirty="0">
                <a:latin typeface="Times New Roman"/>
                <a:cs typeface="Times New Roman"/>
              </a:rPr>
              <a:t> </a:t>
            </a:r>
            <a:r>
              <a:rPr sz="1450" dirty="0">
                <a:latin typeface="Times New Roman"/>
                <a:cs typeface="Times New Roman"/>
              </a:rPr>
              <a:t>cung</a:t>
            </a:r>
            <a:r>
              <a:rPr sz="1450" spc="15" dirty="0">
                <a:latin typeface="Times New Roman"/>
                <a:cs typeface="Times New Roman"/>
              </a:rPr>
              <a:t> </a:t>
            </a:r>
            <a:r>
              <a:rPr sz="1450" spc="-25" dirty="0">
                <a:latin typeface="Times New Roman"/>
                <a:cs typeface="Times New Roman"/>
              </a:rPr>
              <a:t>cấp</a:t>
            </a:r>
            <a:endParaRPr sz="1450">
              <a:latin typeface="Times New Roman"/>
              <a:cs typeface="Times New Roman"/>
            </a:endParaRPr>
          </a:p>
        </p:txBody>
      </p:sp>
      <p:pic>
        <p:nvPicPr>
          <p:cNvPr id="6" name="object 6"/>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3521458" y="172968"/>
            <a:ext cx="905510" cy="313055"/>
          </a:xfrm>
          <a:prstGeom prst="rect">
            <a:avLst/>
          </a:prstGeom>
        </p:spPr>
        <p:txBody>
          <a:bodyPr vert="horz" wrap="square" lIns="0" tIns="17145" rIns="0" bIns="0" rtlCol="0">
            <a:spAutoFit/>
          </a:bodyPr>
          <a:lstStyle/>
          <a:p>
            <a:pPr marL="12700">
              <a:lnSpc>
                <a:spcPct val="100000"/>
              </a:lnSpc>
              <a:spcBef>
                <a:spcPts val="135"/>
              </a:spcBef>
            </a:pPr>
            <a:r>
              <a:rPr sz="1850" b="1" dirty="0">
                <a:solidFill>
                  <a:srgbClr val="000000"/>
                </a:solidFill>
                <a:latin typeface="Arial"/>
                <a:cs typeface="Arial"/>
              </a:rPr>
              <a:t>7.4</a:t>
            </a:r>
            <a:r>
              <a:rPr sz="1850" spc="130" dirty="0">
                <a:solidFill>
                  <a:srgbClr val="000000"/>
                </a:solidFill>
                <a:latin typeface="Times New Roman"/>
                <a:cs typeface="Times New Roman"/>
              </a:rPr>
              <a:t> </a:t>
            </a:r>
            <a:r>
              <a:rPr sz="1850" spc="-25" dirty="0">
                <a:solidFill>
                  <a:srgbClr val="000000"/>
                </a:solidFill>
              </a:rPr>
              <a:t>采购</a:t>
            </a:r>
            <a:endParaRPr sz="1850">
              <a:latin typeface="Times New Roman"/>
              <a:cs typeface="Times New Roman"/>
            </a:endParaRPr>
          </a:p>
        </p:txBody>
      </p:sp>
      <p:sp>
        <p:nvSpPr>
          <p:cNvPr id="4" name="object 4"/>
          <p:cNvSpPr txBox="1"/>
          <p:nvPr/>
        </p:nvSpPr>
        <p:spPr>
          <a:xfrm>
            <a:off x="1267207" y="457652"/>
            <a:ext cx="7597140" cy="4726305"/>
          </a:xfrm>
          <a:prstGeom prst="rect">
            <a:avLst/>
          </a:prstGeom>
        </p:spPr>
        <p:txBody>
          <a:bodyPr vert="horz" wrap="square" lIns="0" tIns="17145" rIns="0" bIns="0" rtlCol="0">
            <a:spAutoFit/>
          </a:bodyPr>
          <a:lstStyle/>
          <a:p>
            <a:pPr marL="2266950">
              <a:lnSpc>
                <a:spcPct val="100000"/>
              </a:lnSpc>
              <a:spcBef>
                <a:spcPts val="135"/>
              </a:spcBef>
            </a:pPr>
            <a:r>
              <a:rPr sz="1850" b="1" dirty="0">
                <a:latin typeface="Arial"/>
                <a:cs typeface="Arial"/>
              </a:rPr>
              <a:t>7.4</a:t>
            </a:r>
            <a:r>
              <a:rPr sz="1850" spc="110" dirty="0">
                <a:latin typeface="Times New Roman"/>
                <a:cs typeface="Times New Roman"/>
              </a:rPr>
              <a:t> </a:t>
            </a:r>
            <a:r>
              <a:rPr sz="1850" b="1" dirty="0">
                <a:latin typeface="Arial"/>
                <a:cs typeface="Arial"/>
              </a:rPr>
              <a:t>Mua</a:t>
            </a:r>
            <a:r>
              <a:rPr sz="1850" spc="125" dirty="0">
                <a:latin typeface="Times New Roman"/>
                <a:cs typeface="Times New Roman"/>
              </a:rPr>
              <a:t> </a:t>
            </a:r>
            <a:r>
              <a:rPr sz="1850" b="1" spc="-20" dirty="0">
                <a:latin typeface="Arial"/>
                <a:cs typeface="Arial"/>
              </a:rPr>
              <a:t>hàng</a:t>
            </a:r>
            <a:endParaRPr sz="1850">
              <a:latin typeface="Arial"/>
              <a:cs typeface="Arial"/>
            </a:endParaRPr>
          </a:p>
          <a:p>
            <a:pPr>
              <a:lnSpc>
                <a:spcPct val="100000"/>
              </a:lnSpc>
              <a:spcBef>
                <a:spcPts val="2045"/>
              </a:spcBef>
            </a:pPr>
            <a:endParaRPr sz="1850">
              <a:latin typeface="Arial"/>
              <a:cs typeface="Arial"/>
            </a:endParaRPr>
          </a:p>
          <a:p>
            <a:pPr marL="12700">
              <a:lnSpc>
                <a:spcPts val="1864"/>
              </a:lnSpc>
            </a:pPr>
            <a:r>
              <a:rPr sz="1600" dirty="0">
                <a:latin typeface="SimSun"/>
                <a:cs typeface="SimSun"/>
              </a:rPr>
              <a:t>7.4.2</a:t>
            </a:r>
            <a:r>
              <a:rPr sz="1600" spc="390" dirty="0">
                <a:latin typeface="Times New Roman"/>
                <a:cs typeface="Times New Roman"/>
              </a:rPr>
              <a:t> </a:t>
            </a:r>
            <a:r>
              <a:rPr sz="1600" spc="-35" dirty="0">
                <a:latin typeface="SimSun"/>
                <a:cs typeface="SimSun"/>
              </a:rPr>
              <a:t>采购信息</a:t>
            </a:r>
            <a:endParaRPr sz="1600">
              <a:latin typeface="SimSun"/>
              <a:cs typeface="SimSun"/>
            </a:endParaRPr>
          </a:p>
          <a:p>
            <a:pPr marL="12700">
              <a:lnSpc>
                <a:spcPts val="1864"/>
              </a:lnSpc>
            </a:pPr>
            <a:r>
              <a:rPr sz="1600" dirty="0">
                <a:latin typeface="Times New Roman"/>
                <a:cs typeface="Times New Roman"/>
              </a:rPr>
              <a:t>7.4.2</a:t>
            </a:r>
            <a:r>
              <a:rPr sz="1600" spc="-55" dirty="0">
                <a:latin typeface="Times New Roman"/>
                <a:cs typeface="Times New Roman"/>
              </a:rPr>
              <a:t> </a:t>
            </a:r>
            <a:r>
              <a:rPr sz="1600" dirty="0">
                <a:latin typeface="Times New Roman"/>
                <a:cs typeface="Times New Roman"/>
              </a:rPr>
              <a:t>Thông</a:t>
            </a:r>
            <a:r>
              <a:rPr sz="1600" spc="-40" dirty="0">
                <a:latin typeface="Times New Roman"/>
                <a:cs typeface="Times New Roman"/>
              </a:rPr>
              <a:t> </a:t>
            </a:r>
            <a:r>
              <a:rPr sz="1600" dirty="0">
                <a:latin typeface="Times New Roman"/>
                <a:cs typeface="Times New Roman"/>
              </a:rPr>
              <a:t>tin</a:t>
            </a:r>
            <a:r>
              <a:rPr sz="1600" spc="-20" dirty="0">
                <a:latin typeface="Times New Roman"/>
                <a:cs typeface="Times New Roman"/>
              </a:rPr>
              <a:t> </a:t>
            </a:r>
            <a:r>
              <a:rPr sz="1600" dirty="0">
                <a:latin typeface="Times New Roman"/>
                <a:cs typeface="Times New Roman"/>
              </a:rPr>
              <a:t>Mua</a:t>
            </a:r>
            <a:r>
              <a:rPr sz="1600" spc="-20" dirty="0">
                <a:latin typeface="Times New Roman"/>
                <a:cs typeface="Times New Roman"/>
              </a:rPr>
              <a:t> hàng</a:t>
            </a:r>
            <a:endParaRPr sz="1600">
              <a:latin typeface="Times New Roman"/>
              <a:cs typeface="Times New Roman"/>
            </a:endParaRPr>
          </a:p>
          <a:p>
            <a:pPr>
              <a:lnSpc>
                <a:spcPct val="100000"/>
              </a:lnSpc>
              <a:spcBef>
                <a:spcPts val="55"/>
              </a:spcBef>
            </a:pPr>
            <a:endParaRPr sz="1600">
              <a:latin typeface="Times New Roman"/>
              <a:cs typeface="Times New Roman"/>
            </a:endParaRPr>
          </a:p>
          <a:p>
            <a:pPr marL="160020">
              <a:lnSpc>
                <a:spcPts val="1714"/>
              </a:lnSpc>
            </a:pPr>
            <a:r>
              <a:rPr sz="1450" spc="-5" dirty="0">
                <a:latin typeface="SimSun"/>
                <a:cs typeface="SimSun"/>
              </a:rPr>
              <a:t>与供方沟通前，组织应明确采购要求</a:t>
            </a:r>
            <a:endParaRPr sz="1450">
              <a:latin typeface="SimSun"/>
              <a:cs typeface="SimSun"/>
            </a:endParaRPr>
          </a:p>
          <a:p>
            <a:pPr marL="160020">
              <a:lnSpc>
                <a:spcPts val="1714"/>
              </a:lnSpc>
            </a:pPr>
            <a:r>
              <a:rPr sz="1450" dirty="0">
                <a:latin typeface="Times New Roman"/>
                <a:cs typeface="Times New Roman"/>
              </a:rPr>
              <a:t>Trước khi</a:t>
            </a:r>
            <a:r>
              <a:rPr sz="1450" spc="10" dirty="0">
                <a:latin typeface="Times New Roman"/>
                <a:cs typeface="Times New Roman"/>
              </a:rPr>
              <a:t> </a:t>
            </a:r>
            <a:r>
              <a:rPr sz="1450" dirty="0">
                <a:latin typeface="Times New Roman"/>
                <a:cs typeface="Times New Roman"/>
              </a:rPr>
              <a:t>giao</a:t>
            </a:r>
            <a:r>
              <a:rPr sz="1450" spc="20" dirty="0">
                <a:latin typeface="Times New Roman"/>
                <a:cs typeface="Times New Roman"/>
              </a:rPr>
              <a:t> </a:t>
            </a:r>
            <a:r>
              <a:rPr sz="1450" dirty="0">
                <a:latin typeface="Times New Roman"/>
                <a:cs typeface="Times New Roman"/>
              </a:rPr>
              <a:t>tiếp</a:t>
            </a:r>
            <a:r>
              <a:rPr sz="1450" spc="30" dirty="0">
                <a:latin typeface="Times New Roman"/>
                <a:cs typeface="Times New Roman"/>
              </a:rPr>
              <a:t> </a:t>
            </a:r>
            <a:r>
              <a:rPr sz="1450" dirty="0">
                <a:latin typeface="Times New Roman"/>
                <a:cs typeface="Times New Roman"/>
              </a:rPr>
              <a:t>với</a:t>
            </a:r>
            <a:r>
              <a:rPr sz="1450" spc="10" dirty="0">
                <a:latin typeface="Times New Roman"/>
                <a:cs typeface="Times New Roman"/>
              </a:rPr>
              <a:t> </a:t>
            </a:r>
            <a:r>
              <a:rPr sz="1450" dirty="0">
                <a:latin typeface="Times New Roman"/>
                <a:cs typeface="Times New Roman"/>
              </a:rPr>
              <a:t>nhà</a:t>
            </a:r>
            <a:r>
              <a:rPr sz="1450" spc="15" dirty="0">
                <a:latin typeface="Times New Roman"/>
                <a:cs typeface="Times New Roman"/>
              </a:rPr>
              <a:t> </a:t>
            </a:r>
            <a:r>
              <a:rPr sz="1450" dirty="0">
                <a:latin typeface="Times New Roman"/>
                <a:cs typeface="Times New Roman"/>
              </a:rPr>
              <a:t>cung</a:t>
            </a:r>
            <a:r>
              <a:rPr sz="1450" spc="-5" dirty="0">
                <a:latin typeface="Times New Roman"/>
                <a:cs typeface="Times New Roman"/>
              </a:rPr>
              <a:t> </a:t>
            </a:r>
            <a:r>
              <a:rPr sz="1450" dirty="0">
                <a:latin typeface="Times New Roman"/>
                <a:cs typeface="Times New Roman"/>
              </a:rPr>
              <a:t>cấp,</a:t>
            </a:r>
            <a:r>
              <a:rPr sz="1450" spc="-10" dirty="0">
                <a:latin typeface="Times New Roman"/>
                <a:cs typeface="Times New Roman"/>
              </a:rPr>
              <a:t> </a:t>
            </a:r>
            <a:r>
              <a:rPr sz="1450" dirty="0">
                <a:latin typeface="Times New Roman"/>
                <a:cs typeface="Times New Roman"/>
              </a:rPr>
              <a:t>tổ</a:t>
            </a:r>
            <a:r>
              <a:rPr sz="1450" spc="45" dirty="0">
                <a:latin typeface="Times New Roman"/>
                <a:cs typeface="Times New Roman"/>
              </a:rPr>
              <a:t> </a:t>
            </a:r>
            <a:r>
              <a:rPr sz="1450" dirty="0">
                <a:latin typeface="Times New Roman"/>
                <a:cs typeface="Times New Roman"/>
              </a:rPr>
              <a:t>chức</a:t>
            </a:r>
            <a:r>
              <a:rPr sz="1450" spc="-10" dirty="0">
                <a:latin typeface="Times New Roman"/>
                <a:cs typeface="Times New Roman"/>
              </a:rPr>
              <a:t> </a:t>
            </a:r>
            <a:r>
              <a:rPr sz="1450" dirty="0">
                <a:latin typeface="Times New Roman"/>
                <a:cs typeface="Times New Roman"/>
              </a:rPr>
              <a:t>cần</a:t>
            </a:r>
            <a:r>
              <a:rPr sz="1450" spc="5" dirty="0">
                <a:latin typeface="Times New Roman"/>
                <a:cs typeface="Times New Roman"/>
              </a:rPr>
              <a:t> </a:t>
            </a:r>
            <a:r>
              <a:rPr sz="1450" dirty="0">
                <a:latin typeface="Times New Roman"/>
                <a:cs typeface="Times New Roman"/>
              </a:rPr>
              <a:t>xác</a:t>
            </a:r>
            <a:r>
              <a:rPr sz="1450" spc="5" dirty="0">
                <a:latin typeface="Times New Roman"/>
                <a:cs typeface="Times New Roman"/>
              </a:rPr>
              <a:t> </a:t>
            </a:r>
            <a:r>
              <a:rPr sz="1450" dirty="0">
                <a:latin typeface="Times New Roman"/>
                <a:cs typeface="Times New Roman"/>
              </a:rPr>
              <a:t>định</a:t>
            </a:r>
            <a:r>
              <a:rPr sz="1450" spc="20" dirty="0">
                <a:latin typeface="Times New Roman"/>
                <a:cs typeface="Times New Roman"/>
              </a:rPr>
              <a:t> </a:t>
            </a:r>
            <a:r>
              <a:rPr sz="1450" dirty="0">
                <a:latin typeface="Times New Roman"/>
                <a:cs typeface="Times New Roman"/>
              </a:rPr>
              <a:t>rõ</a:t>
            </a:r>
            <a:r>
              <a:rPr sz="1450" spc="20" dirty="0">
                <a:latin typeface="Times New Roman"/>
                <a:cs typeface="Times New Roman"/>
              </a:rPr>
              <a:t> </a:t>
            </a:r>
            <a:r>
              <a:rPr sz="1450" dirty="0">
                <a:latin typeface="Times New Roman"/>
                <a:cs typeface="Times New Roman"/>
              </a:rPr>
              <a:t>ràng các</a:t>
            </a:r>
            <a:r>
              <a:rPr sz="1450" spc="5" dirty="0">
                <a:latin typeface="Times New Roman"/>
                <a:cs typeface="Times New Roman"/>
              </a:rPr>
              <a:t> </a:t>
            </a:r>
            <a:r>
              <a:rPr sz="1450" dirty="0">
                <a:latin typeface="Times New Roman"/>
                <a:cs typeface="Times New Roman"/>
              </a:rPr>
              <a:t>yêu</a:t>
            </a:r>
            <a:r>
              <a:rPr sz="1450" spc="5" dirty="0">
                <a:latin typeface="Times New Roman"/>
                <a:cs typeface="Times New Roman"/>
              </a:rPr>
              <a:t> </a:t>
            </a:r>
            <a:r>
              <a:rPr sz="1450" dirty="0">
                <a:latin typeface="Times New Roman"/>
                <a:cs typeface="Times New Roman"/>
              </a:rPr>
              <a:t>cầu</a:t>
            </a:r>
            <a:r>
              <a:rPr sz="1450" spc="5" dirty="0">
                <a:latin typeface="Times New Roman"/>
                <a:cs typeface="Times New Roman"/>
              </a:rPr>
              <a:t> </a:t>
            </a:r>
            <a:r>
              <a:rPr sz="1450" dirty="0">
                <a:latin typeface="Times New Roman"/>
                <a:cs typeface="Times New Roman"/>
              </a:rPr>
              <a:t>mua</a:t>
            </a:r>
            <a:r>
              <a:rPr sz="1450" spc="15" dirty="0">
                <a:latin typeface="Times New Roman"/>
                <a:cs typeface="Times New Roman"/>
              </a:rPr>
              <a:t> </a:t>
            </a:r>
            <a:r>
              <a:rPr sz="1450" spc="-20" dirty="0">
                <a:latin typeface="Times New Roman"/>
                <a:cs typeface="Times New Roman"/>
              </a:rPr>
              <a:t>hàng</a:t>
            </a:r>
            <a:endParaRPr sz="1450">
              <a:latin typeface="Times New Roman"/>
              <a:cs typeface="Times New Roman"/>
            </a:endParaRPr>
          </a:p>
          <a:p>
            <a:pPr>
              <a:lnSpc>
                <a:spcPct val="100000"/>
              </a:lnSpc>
              <a:spcBef>
                <a:spcPts val="990"/>
              </a:spcBef>
            </a:pPr>
            <a:endParaRPr sz="1450">
              <a:latin typeface="Times New Roman"/>
              <a:cs typeface="Times New Roman"/>
            </a:endParaRPr>
          </a:p>
          <a:p>
            <a:pPr marL="160020">
              <a:lnSpc>
                <a:spcPct val="100000"/>
              </a:lnSpc>
            </a:pPr>
            <a:r>
              <a:rPr sz="1450" spc="-5" dirty="0">
                <a:latin typeface="SimSun"/>
                <a:cs typeface="SimSun"/>
              </a:rPr>
              <a:t>按照可追溯性要求，要保持相关的采购信息</a:t>
            </a:r>
            <a:endParaRPr sz="1450">
              <a:latin typeface="SimSun"/>
              <a:cs typeface="SimSun"/>
            </a:endParaRPr>
          </a:p>
          <a:p>
            <a:pPr marL="253365">
              <a:lnSpc>
                <a:spcPct val="100000"/>
              </a:lnSpc>
              <a:spcBef>
                <a:spcPts val="910"/>
              </a:spcBef>
            </a:pPr>
            <a:r>
              <a:rPr sz="1450" dirty="0">
                <a:latin typeface="Times New Roman"/>
                <a:cs typeface="Times New Roman"/>
              </a:rPr>
              <a:t>Theo</a:t>
            </a:r>
            <a:r>
              <a:rPr sz="1450" spc="20" dirty="0">
                <a:latin typeface="Times New Roman"/>
                <a:cs typeface="Times New Roman"/>
              </a:rPr>
              <a:t> </a:t>
            </a:r>
            <a:r>
              <a:rPr sz="1450" dirty="0">
                <a:latin typeface="Times New Roman"/>
                <a:cs typeface="Times New Roman"/>
              </a:rPr>
              <a:t>yêu</a:t>
            </a:r>
            <a:r>
              <a:rPr sz="1450" spc="10" dirty="0">
                <a:latin typeface="Times New Roman"/>
                <a:cs typeface="Times New Roman"/>
              </a:rPr>
              <a:t> </a:t>
            </a:r>
            <a:r>
              <a:rPr sz="1450" dirty="0">
                <a:latin typeface="Times New Roman"/>
                <a:cs typeface="Times New Roman"/>
              </a:rPr>
              <a:t>cầu</a:t>
            </a:r>
            <a:r>
              <a:rPr sz="1450" spc="10" dirty="0">
                <a:latin typeface="Times New Roman"/>
                <a:cs typeface="Times New Roman"/>
              </a:rPr>
              <a:t> </a:t>
            </a:r>
            <a:r>
              <a:rPr sz="1450" dirty="0">
                <a:latin typeface="Times New Roman"/>
                <a:cs typeface="Times New Roman"/>
              </a:rPr>
              <a:t>về</a:t>
            </a:r>
            <a:r>
              <a:rPr sz="1450" spc="20" dirty="0">
                <a:latin typeface="Times New Roman"/>
                <a:cs typeface="Times New Roman"/>
              </a:rPr>
              <a:t> </a:t>
            </a:r>
            <a:r>
              <a:rPr sz="1450" dirty="0">
                <a:latin typeface="Times New Roman"/>
                <a:cs typeface="Times New Roman"/>
              </a:rPr>
              <a:t>khả</a:t>
            </a:r>
            <a:r>
              <a:rPr sz="1450" spc="10" dirty="0">
                <a:latin typeface="Times New Roman"/>
                <a:cs typeface="Times New Roman"/>
              </a:rPr>
              <a:t> </a:t>
            </a:r>
            <a:r>
              <a:rPr sz="1450" dirty="0">
                <a:latin typeface="Times New Roman"/>
                <a:cs typeface="Times New Roman"/>
              </a:rPr>
              <a:t>năng</a:t>
            </a:r>
            <a:r>
              <a:rPr sz="1450" spc="10" dirty="0">
                <a:latin typeface="Times New Roman"/>
                <a:cs typeface="Times New Roman"/>
              </a:rPr>
              <a:t> </a:t>
            </a:r>
            <a:r>
              <a:rPr sz="1450" dirty="0">
                <a:latin typeface="Times New Roman"/>
                <a:cs typeface="Times New Roman"/>
              </a:rPr>
              <a:t>truy</a:t>
            </a:r>
            <a:r>
              <a:rPr sz="1450" spc="20" dirty="0">
                <a:latin typeface="Times New Roman"/>
                <a:cs typeface="Times New Roman"/>
              </a:rPr>
              <a:t> </a:t>
            </a:r>
            <a:r>
              <a:rPr sz="1450" dirty="0">
                <a:latin typeface="Times New Roman"/>
                <a:cs typeface="Times New Roman"/>
              </a:rPr>
              <a:t>xuất</a:t>
            </a:r>
            <a:r>
              <a:rPr sz="1450" spc="20" dirty="0">
                <a:latin typeface="Times New Roman"/>
                <a:cs typeface="Times New Roman"/>
              </a:rPr>
              <a:t> </a:t>
            </a:r>
            <a:r>
              <a:rPr sz="1450" dirty="0">
                <a:latin typeface="Times New Roman"/>
                <a:cs typeface="Times New Roman"/>
              </a:rPr>
              <a:t>nguồn</a:t>
            </a:r>
            <a:r>
              <a:rPr sz="1450" spc="-10" dirty="0">
                <a:latin typeface="Times New Roman"/>
                <a:cs typeface="Times New Roman"/>
              </a:rPr>
              <a:t> </a:t>
            </a:r>
            <a:r>
              <a:rPr sz="1450" dirty="0">
                <a:latin typeface="Times New Roman"/>
                <a:cs typeface="Times New Roman"/>
              </a:rPr>
              <a:t>gốc,</a:t>
            </a:r>
            <a:r>
              <a:rPr sz="1450" spc="10" dirty="0">
                <a:latin typeface="Times New Roman"/>
                <a:cs typeface="Times New Roman"/>
              </a:rPr>
              <a:t> </a:t>
            </a:r>
            <a:r>
              <a:rPr sz="1450" dirty="0">
                <a:latin typeface="Times New Roman"/>
                <a:cs typeface="Times New Roman"/>
              </a:rPr>
              <a:t>cần</a:t>
            </a:r>
            <a:r>
              <a:rPr sz="1450" spc="10" dirty="0">
                <a:latin typeface="Times New Roman"/>
                <a:cs typeface="Times New Roman"/>
              </a:rPr>
              <a:t> </a:t>
            </a:r>
            <a:r>
              <a:rPr sz="1450" dirty="0">
                <a:latin typeface="Times New Roman"/>
                <a:cs typeface="Times New Roman"/>
              </a:rPr>
              <a:t>lưu</a:t>
            </a:r>
            <a:r>
              <a:rPr sz="1450" spc="20" dirty="0">
                <a:latin typeface="Times New Roman"/>
                <a:cs typeface="Times New Roman"/>
              </a:rPr>
              <a:t> </a:t>
            </a:r>
            <a:r>
              <a:rPr sz="1450" dirty="0">
                <a:latin typeface="Times New Roman"/>
                <a:cs typeface="Times New Roman"/>
              </a:rPr>
              <a:t>giữ</a:t>
            </a:r>
            <a:r>
              <a:rPr sz="1450" spc="30" dirty="0">
                <a:latin typeface="Times New Roman"/>
                <a:cs typeface="Times New Roman"/>
              </a:rPr>
              <a:t> </a:t>
            </a:r>
            <a:r>
              <a:rPr sz="1450" dirty="0">
                <a:latin typeface="Times New Roman"/>
                <a:cs typeface="Times New Roman"/>
              </a:rPr>
              <a:t>thông</a:t>
            </a:r>
            <a:r>
              <a:rPr sz="1450" spc="10" dirty="0">
                <a:latin typeface="Times New Roman"/>
                <a:cs typeface="Times New Roman"/>
              </a:rPr>
              <a:t> </a:t>
            </a:r>
            <a:r>
              <a:rPr sz="1450" dirty="0">
                <a:latin typeface="Times New Roman"/>
                <a:cs typeface="Times New Roman"/>
              </a:rPr>
              <a:t>tin</a:t>
            </a:r>
            <a:r>
              <a:rPr sz="1450" spc="45" dirty="0">
                <a:latin typeface="Times New Roman"/>
                <a:cs typeface="Times New Roman"/>
              </a:rPr>
              <a:t> </a:t>
            </a:r>
            <a:r>
              <a:rPr sz="1450" spc="-25" dirty="0">
                <a:latin typeface="Times New Roman"/>
                <a:cs typeface="Times New Roman"/>
              </a:rPr>
              <a:t>mua</a:t>
            </a:r>
            <a:endParaRPr sz="1450">
              <a:latin typeface="Times New Roman"/>
              <a:cs typeface="Times New Roman"/>
            </a:endParaRPr>
          </a:p>
          <a:p>
            <a:pPr marL="105410">
              <a:lnSpc>
                <a:spcPct val="100000"/>
              </a:lnSpc>
              <a:spcBef>
                <a:spcPts val="340"/>
              </a:spcBef>
            </a:pPr>
            <a:r>
              <a:rPr sz="1450" dirty="0">
                <a:latin typeface="Times New Roman"/>
                <a:cs typeface="Times New Roman"/>
              </a:rPr>
              <a:t>hàng</a:t>
            </a:r>
            <a:r>
              <a:rPr sz="1450" spc="-10" dirty="0">
                <a:latin typeface="Times New Roman"/>
                <a:cs typeface="Times New Roman"/>
              </a:rPr>
              <a:t> </a:t>
            </a:r>
            <a:r>
              <a:rPr sz="1450" dirty="0">
                <a:latin typeface="Times New Roman"/>
                <a:cs typeface="Times New Roman"/>
              </a:rPr>
              <a:t>có</a:t>
            </a:r>
            <a:r>
              <a:rPr sz="1450" spc="20" dirty="0">
                <a:latin typeface="Times New Roman"/>
                <a:cs typeface="Times New Roman"/>
              </a:rPr>
              <a:t> </a:t>
            </a:r>
            <a:r>
              <a:rPr sz="1450" dirty="0">
                <a:latin typeface="Times New Roman"/>
                <a:cs typeface="Times New Roman"/>
              </a:rPr>
              <a:t>liên</a:t>
            </a:r>
            <a:r>
              <a:rPr sz="1450" spc="30" dirty="0">
                <a:latin typeface="Times New Roman"/>
                <a:cs typeface="Times New Roman"/>
              </a:rPr>
              <a:t> </a:t>
            </a:r>
            <a:r>
              <a:rPr sz="1450" spc="-20" dirty="0">
                <a:latin typeface="Times New Roman"/>
                <a:cs typeface="Times New Roman"/>
              </a:rPr>
              <a:t>quan</a:t>
            </a:r>
            <a:endParaRPr sz="1450">
              <a:latin typeface="Times New Roman"/>
              <a:cs typeface="Times New Roman"/>
            </a:endParaRPr>
          </a:p>
          <a:p>
            <a:pPr>
              <a:lnSpc>
                <a:spcPct val="100000"/>
              </a:lnSpc>
              <a:spcBef>
                <a:spcPts val="1205"/>
              </a:spcBef>
            </a:pPr>
            <a:endParaRPr sz="1450">
              <a:latin typeface="Times New Roman"/>
              <a:cs typeface="Times New Roman"/>
            </a:endParaRPr>
          </a:p>
          <a:p>
            <a:pPr marL="85725" marR="5080">
              <a:lnSpc>
                <a:spcPct val="101400"/>
              </a:lnSpc>
            </a:pPr>
            <a:r>
              <a:rPr sz="1450" spc="-5" dirty="0">
                <a:solidFill>
                  <a:srgbClr val="FF0000"/>
                </a:solidFill>
                <a:latin typeface="SimSun"/>
                <a:cs typeface="SimSun"/>
              </a:rPr>
              <a:t>适当时，采购信息应包括书面协议：内容应包括组织有关影响采购要求的产品变更的通告，通告应在供方实施变更前进行</a:t>
            </a:r>
            <a:endParaRPr sz="1450">
              <a:latin typeface="SimSun"/>
              <a:cs typeface="SimSun"/>
            </a:endParaRPr>
          </a:p>
          <a:p>
            <a:pPr marL="12700">
              <a:lnSpc>
                <a:spcPct val="100000"/>
              </a:lnSpc>
              <a:spcBef>
                <a:spcPts val="760"/>
              </a:spcBef>
            </a:pPr>
            <a:r>
              <a:rPr sz="1450" dirty="0">
                <a:solidFill>
                  <a:srgbClr val="FF0000"/>
                </a:solidFill>
                <a:latin typeface="Times New Roman"/>
                <a:cs typeface="Times New Roman"/>
              </a:rPr>
              <a:t>Khi</a:t>
            </a:r>
            <a:r>
              <a:rPr sz="1450" spc="25" dirty="0">
                <a:solidFill>
                  <a:srgbClr val="FF0000"/>
                </a:solidFill>
                <a:latin typeface="Times New Roman"/>
                <a:cs typeface="Times New Roman"/>
              </a:rPr>
              <a:t> </a:t>
            </a:r>
            <a:r>
              <a:rPr sz="1450" dirty="0">
                <a:solidFill>
                  <a:srgbClr val="FF0000"/>
                </a:solidFill>
                <a:latin typeface="Times New Roman"/>
                <a:cs typeface="Times New Roman"/>
              </a:rPr>
              <a:t>thích</a:t>
            </a:r>
            <a:r>
              <a:rPr sz="1450" spc="25" dirty="0">
                <a:solidFill>
                  <a:srgbClr val="FF0000"/>
                </a:solidFill>
                <a:latin typeface="Times New Roman"/>
                <a:cs typeface="Times New Roman"/>
              </a:rPr>
              <a:t> </a:t>
            </a:r>
            <a:r>
              <a:rPr sz="1450" dirty="0">
                <a:solidFill>
                  <a:srgbClr val="FF0000"/>
                </a:solidFill>
                <a:latin typeface="Times New Roman"/>
                <a:cs typeface="Times New Roman"/>
              </a:rPr>
              <a:t>hợp,</a:t>
            </a:r>
            <a:r>
              <a:rPr sz="1450" spc="10" dirty="0">
                <a:solidFill>
                  <a:srgbClr val="FF0000"/>
                </a:solidFill>
                <a:latin typeface="Times New Roman"/>
                <a:cs typeface="Times New Roman"/>
              </a:rPr>
              <a:t> </a:t>
            </a:r>
            <a:r>
              <a:rPr sz="1450" dirty="0">
                <a:solidFill>
                  <a:srgbClr val="FF0000"/>
                </a:solidFill>
                <a:latin typeface="Times New Roman"/>
                <a:cs typeface="Times New Roman"/>
              </a:rPr>
              <a:t>thông</a:t>
            </a:r>
            <a:r>
              <a:rPr sz="1450" spc="5" dirty="0">
                <a:solidFill>
                  <a:srgbClr val="FF0000"/>
                </a:solidFill>
                <a:latin typeface="Times New Roman"/>
                <a:cs typeface="Times New Roman"/>
              </a:rPr>
              <a:t> </a:t>
            </a:r>
            <a:r>
              <a:rPr sz="1450" dirty="0">
                <a:solidFill>
                  <a:srgbClr val="FF0000"/>
                </a:solidFill>
                <a:latin typeface="Times New Roman"/>
                <a:cs typeface="Times New Roman"/>
              </a:rPr>
              <a:t>tin</a:t>
            </a:r>
            <a:r>
              <a:rPr sz="1450" spc="40" dirty="0">
                <a:solidFill>
                  <a:srgbClr val="FF0000"/>
                </a:solidFill>
                <a:latin typeface="Times New Roman"/>
                <a:cs typeface="Times New Roman"/>
              </a:rPr>
              <a:t> </a:t>
            </a:r>
            <a:r>
              <a:rPr sz="1450" dirty="0">
                <a:solidFill>
                  <a:srgbClr val="FF0000"/>
                </a:solidFill>
                <a:latin typeface="Times New Roman"/>
                <a:cs typeface="Times New Roman"/>
              </a:rPr>
              <a:t>mua</a:t>
            </a:r>
            <a:r>
              <a:rPr sz="1450" spc="20" dirty="0">
                <a:solidFill>
                  <a:srgbClr val="FF0000"/>
                </a:solidFill>
                <a:latin typeface="Times New Roman"/>
                <a:cs typeface="Times New Roman"/>
              </a:rPr>
              <a:t> </a:t>
            </a:r>
            <a:r>
              <a:rPr sz="1450" dirty="0">
                <a:solidFill>
                  <a:srgbClr val="FF0000"/>
                </a:solidFill>
                <a:latin typeface="Times New Roman"/>
                <a:cs typeface="Times New Roman"/>
              </a:rPr>
              <a:t>hàng</a:t>
            </a:r>
            <a:r>
              <a:rPr sz="1450" spc="5" dirty="0">
                <a:solidFill>
                  <a:srgbClr val="FF0000"/>
                </a:solidFill>
                <a:latin typeface="Times New Roman"/>
                <a:cs typeface="Times New Roman"/>
              </a:rPr>
              <a:t> </a:t>
            </a:r>
            <a:r>
              <a:rPr sz="1450" dirty="0">
                <a:solidFill>
                  <a:srgbClr val="FF0000"/>
                </a:solidFill>
                <a:latin typeface="Times New Roman"/>
                <a:cs typeface="Times New Roman"/>
              </a:rPr>
              <a:t>cần</a:t>
            </a:r>
            <a:r>
              <a:rPr sz="1450" spc="10" dirty="0">
                <a:solidFill>
                  <a:srgbClr val="FF0000"/>
                </a:solidFill>
                <a:latin typeface="Times New Roman"/>
                <a:cs typeface="Times New Roman"/>
              </a:rPr>
              <a:t> </a:t>
            </a:r>
            <a:r>
              <a:rPr sz="1450" dirty="0">
                <a:solidFill>
                  <a:srgbClr val="FF0000"/>
                </a:solidFill>
                <a:latin typeface="Times New Roman"/>
                <a:cs typeface="Times New Roman"/>
              </a:rPr>
              <a:t>bao</a:t>
            </a:r>
            <a:r>
              <a:rPr sz="1450" spc="10" dirty="0">
                <a:solidFill>
                  <a:srgbClr val="FF0000"/>
                </a:solidFill>
                <a:latin typeface="Times New Roman"/>
                <a:cs typeface="Times New Roman"/>
              </a:rPr>
              <a:t> </a:t>
            </a:r>
            <a:r>
              <a:rPr sz="1450" dirty="0">
                <a:solidFill>
                  <a:srgbClr val="FF0000"/>
                </a:solidFill>
                <a:latin typeface="Times New Roman"/>
                <a:cs typeface="Times New Roman"/>
              </a:rPr>
              <a:t>gồm</a:t>
            </a:r>
            <a:r>
              <a:rPr sz="1450" spc="10" dirty="0">
                <a:solidFill>
                  <a:srgbClr val="FF0000"/>
                </a:solidFill>
                <a:latin typeface="Times New Roman"/>
                <a:cs typeface="Times New Roman"/>
              </a:rPr>
              <a:t> </a:t>
            </a:r>
            <a:r>
              <a:rPr sz="1450" dirty="0">
                <a:solidFill>
                  <a:srgbClr val="FF0000"/>
                </a:solidFill>
                <a:latin typeface="Times New Roman"/>
                <a:cs typeface="Times New Roman"/>
              </a:rPr>
              <a:t>thỏa</a:t>
            </a:r>
            <a:r>
              <a:rPr sz="1450" spc="20" dirty="0">
                <a:solidFill>
                  <a:srgbClr val="FF0000"/>
                </a:solidFill>
                <a:latin typeface="Times New Roman"/>
                <a:cs typeface="Times New Roman"/>
              </a:rPr>
              <a:t> </a:t>
            </a:r>
            <a:r>
              <a:rPr sz="1450" dirty="0">
                <a:solidFill>
                  <a:srgbClr val="FF0000"/>
                </a:solidFill>
                <a:latin typeface="Times New Roman"/>
                <a:cs typeface="Times New Roman"/>
              </a:rPr>
              <a:t>thuận</a:t>
            </a:r>
            <a:r>
              <a:rPr sz="1450" spc="10" dirty="0">
                <a:solidFill>
                  <a:srgbClr val="FF0000"/>
                </a:solidFill>
                <a:latin typeface="Times New Roman"/>
                <a:cs typeface="Times New Roman"/>
              </a:rPr>
              <a:t> </a:t>
            </a:r>
            <a:r>
              <a:rPr sz="1450" dirty="0">
                <a:solidFill>
                  <a:srgbClr val="FF0000"/>
                </a:solidFill>
                <a:latin typeface="Times New Roman"/>
                <a:cs typeface="Times New Roman"/>
              </a:rPr>
              <a:t>bằng</a:t>
            </a:r>
            <a:r>
              <a:rPr sz="1450" spc="5" dirty="0">
                <a:solidFill>
                  <a:srgbClr val="FF0000"/>
                </a:solidFill>
                <a:latin typeface="Times New Roman"/>
                <a:cs typeface="Times New Roman"/>
              </a:rPr>
              <a:t> </a:t>
            </a:r>
            <a:r>
              <a:rPr sz="1450" dirty="0">
                <a:solidFill>
                  <a:srgbClr val="FF0000"/>
                </a:solidFill>
                <a:latin typeface="Times New Roman"/>
                <a:cs typeface="Times New Roman"/>
              </a:rPr>
              <a:t>văn</a:t>
            </a:r>
            <a:r>
              <a:rPr sz="1450" spc="10" dirty="0">
                <a:solidFill>
                  <a:srgbClr val="FF0000"/>
                </a:solidFill>
                <a:latin typeface="Times New Roman"/>
                <a:cs typeface="Times New Roman"/>
              </a:rPr>
              <a:t> </a:t>
            </a:r>
            <a:r>
              <a:rPr sz="1450" spc="-20" dirty="0">
                <a:solidFill>
                  <a:srgbClr val="FF0000"/>
                </a:solidFill>
                <a:latin typeface="Times New Roman"/>
                <a:cs typeface="Times New Roman"/>
              </a:rPr>
              <a:t>bản:</a:t>
            </a:r>
            <a:endParaRPr sz="1450">
              <a:latin typeface="Times New Roman"/>
              <a:cs typeface="Times New Roman"/>
            </a:endParaRPr>
          </a:p>
          <a:p>
            <a:pPr marL="12700">
              <a:lnSpc>
                <a:spcPts val="1735"/>
              </a:lnSpc>
              <a:spcBef>
                <a:spcPts val="25"/>
              </a:spcBef>
            </a:pPr>
            <a:r>
              <a:rPr sz="1450" dirty="0">
                <a:solidFill>
                  <a:srgbClr val="FF0000"/>
                </a:solidFill>
                <a:latin typeface="Times New Roman"/>
                <a:cs typeface="Times New Roman"/>
              </a:rPr>
              <a:t>nội</a:t>
            </a:r>
            <a:r>
              <a:rPr sz="1450" spc="10" dirty="0">
                <a:solidFill>
                  <a:srgbClr val="FF0000"/>
                </a:solidFill>
                <a:latin typeface="Times New Roman"/>
                <a:cs typeface="Times New Roman"/>
              </a:rPr>
              <a:t> </a:t>
            </a:r>
            <a:r>
              <a:rPr sz="1450" dirty="0">
                <a:solidFill>
                  <a:srgbClr val="FF0000"/>
                </a:solidFill>
                <a:latin typeface="Times New Roman"/>
                <a:cs typeface="Times New Roman"/>
              </a:rPr>
              <a:t>dung</a:t>
            </a:r>
            <a:r>
              <a:rPr sz="1450" spc="25" dirty="0">
                <a:solidFill>
                  <a:srgbClr val="FF0000"/>
                </a:solidFill>
                <a:latin typeface="Times New Roman"/>
                <a:cs typeface="Times New Roman"/>
              </a:rPr>
              <a:t> </a:t>
            </a:r>
            <a:r>
              <a:rPr sz="1450" dirty="0">
                <a:solidFill>
                  <a:srgbClr val="FF0000"/>
                </a:solidFill>
                <a:latin typeface="Times New Roman"/>
                <a:cs typeface="Times New Roman"/>
              </a:rPr>
              <a:t>cần</a:t>
            </a:r>
            <a:r>
              <a:rPr sz="1450" spc="5" dirty="0">
                <a:solidFill>
                  <a:srgbClr val="FF0000"/>
                </a:solidFill>
                <a:latin typeface="Times New Roman"/>
                <a:cs typeface="Times New Roman"/>
              </a:rPr>
              <a:t> </a:t>
            </a:r>
            <a:r>
              <a:rPr sz="1450" dirty="0">
                <a:solidFill>
                  <a:srgbClr val="FF0000"/>
                </a:solidFill>
                <a:latin typeface="Times New Roman"/>
                <a:cs typeface="Times New Roman"/>
              </a:rPr>
              <a:t>bao</a:t>
            </a:r>
            <a:r>
              <a:rPr sz="1450" spc="10" dirty="0">
                <a:solidFill>
                  <a:srgbClr val="FF0000"/>
                </a:solidFill>
                <a:latin typeface="Times New Roman"/>
                <a:cs typeface="Times New Roman"/>
              </a:rPr>
              <a:t> </a:t>
            </a:r>
            <a:r>
              <a:rPr sz="1450" dirty="0">
                <a:solidFill>
                  <a:srgbClr val="FF0000"/>
                </a:solidFill>
                <a:latin typeface="Times New Roman"/>
                <a:cs typeface="Times New Roman"/>
              </a:rPr>
              <a:t>gồm</a:t>
            </a:r>
            <a:r>
              <a:rPr sz="1450" spc="10" dirty="0">
                <a:solidFill>
                  <a:srgbClr val="FF0000"/>
                </a:solidFill>
                <a:latin typeface="Times New Roman"/>
                <a:cs typeface="Times New Roman"/>
              </a:rPr>
              <a:t> </a:t>
            </a:r>
            <a:r>
              <a:rPr sz="1450" dirty="0">
                <a:solidFill>
                  <a:srgbClr val="FF0000"/>
                </a:solidFill>
                <a:latin typeface="Times New Roman"/>
                <a:cs typeface="Times New Roman"/>
              </a:rPr>
              <a:t>thông</a:t>
            </a:r>
            <a:r>
              <a:rPr sz="1450" spc="5" dirty="0">
                <a:solidFill>
                  <a:srgbClr val="FF0000"/>
                </a:solidFill>
                <a:latin typeface="Times New Roman"/>
                <a:cs typeface="Times New Roman"/>
              </a:rPr>
              <a:t> </a:t>
            </a:r>
            <a:r>
              <a:rPr sz="1450" dirty="0">
                <a:solidFill>
                  <a:srgbClr val="FF0000"/>
                </a:solidFill>
                <a:latin typeface="Times New Roman"/>
                <a:cs typeface="Times New Roman"/>
              </a:rPr>
              <a:t>báo</a:t>
            </a:r>
            <a:r>
              <a:rPr sz="1450" spc="10" dirty="0">
                <a:solidFill>
                  <a:srgbClr val="FF0000"/>
                </a:solidFill>
                <a:latin typeface="Times New Roman"/>
                <a:cs typeface="Times New Roman"/>
              </a:rPr>
              <a:t> </a:t>
            </a:r>
            <a:r>
              <a:rPr sz="1450" dirty="0">
                <a:solidFill>
                  <a:srgbClr val="FF0000"/>
                </a:solidFill>
                <a:latin typeface="Times New Roman"/>
                <a:cs typeface="Times New Roman"/>
              </a:rPr>
              <a:t>của</a:t>
            </a:r>
            <a:r>
              <a:rPr sz="1450" spc="5" dirty="0">
                <a:solidFill>
                  <a:srgbClr val="FF0000"/>
                </a:solidFill>
                <a:latin typeface="Times New Roman"/>
                <a:cs typeface="Times New Roman"/>
              </a:rPr>
              <a:t> </a:t>
            </a:r>
            <a:r>
              <a:rPr sz="1450" dirty="0">
                <a:solidFill>
                  <a:srgbClr val="FF0000"/>
                </a:solidFill>
                <a:latin typeface="Times New Roman"/>
                <a:cs typeface="Times New Roman"/>
              </a:rPr>
              <a:t>tổ</a:t>
            </a:r>
            <a:r>
              <a:rPr sz="1450" spc="45" dirty="0">
                <a:solidFill>
                  <a:srgbClr val="FF0000"/>
                </a:solidFill>
                <a:latin typeface="Times New Roman"/>
                <a:cs typeface="Times New Roman"/>
              </a:rPr>
              <a:t> </a:t>
            </a:r>
            <a:r>
              <a:rPr sz="1450" dirty="0">
                <a:solidFill>
                  <a:srgbClr val="FF0000"/>
                </a:solidFill>
                <a:latin typeface="Times New Roman"/>
                <a:cs typeface="Times New Roman"/>
              </a:rPr>
              <a:t>chức về</a:t>
            </a:r>
            <a:r>
              <a:rPr sz="1450" spc="15" dirty="0">
                <a:solidFill>
                  <a:srgbClr val="FF0000"/>
                </a:solidFill>
                <a:latin typeface="Times New Roman"/>
                <a:cs typeface="Times New Roman"/>
              </a:rPr>
              <a:t> </a:t>
            </a:r>
            <a:r>
              <a:rPr sz="1450" dirty="0">
                <a:solidFill>
                  <a:srgbClr val="FF0000"/>
                </a:solidFill>
                <a:latin typeface="Times New Roman"/>
                <a:cs typeface="Times New Roman"/>
              </a:rPr>
              <a:t>những</a:t>
            </a:r>
            <a:r>
              <a:rPr sz="1450" spc="10" dirty="0">
                <a:solidFill>
                  <a:srgbClr val="FF0000"/>
                </a:solidFill>
                <a:latin typeface="Times New Roman"/>
                <a:cs typeface="Times New Roman"/>
              </a:rPr>
              <a:t> </a:t>
            </a:r>
            <a:r>
              <a:rPr sz="1450" dirty="0">
                <a:solidFill>
                  <a:srgbClr val="FF0000"/>
                </a:solidFill>
                <a:latin typeface="Times New Roman"/>
                <a:cs typeface="Times New Roman"/>
              </a:rPr>
              <a:t>thay</a:t>
            </a:r>
            <a:r>
              <a:rPr sz="1450" spc="10" dirty="0">
                <a:solidFill>
                  <a:srgbClr val="FF0000"/>
                </a:solidFill>
                <a:latin typeface="Times New Roman"/>
                <a:cs typeface="Times New Roman"/>
              </a:rPr>
              <a:t> </a:t>
            </a:r>
            <a:r>
              <a:rPr sz="1450" dirty="0">
                <a:solidFill>
                  <a:srgbClr val="FF0000"/>
                </a:solidFill>
                <a:latin typeface="Times New Roman"/>
                <a:cs typeface="Times New Roman"/>
              </a:rPr>
              <a:t>đổi</a:t>
            </a:r>
            <a:r>
              <a:rPr sz="1450" spc="25" dirty="0">
                <a:solidFill>
                  <a:srgbClr val="FF0000"/>
                </a:solidFill>
                <a:latin typeface="Times New Roman"/>
                <a:cs typeface="Times New Roman"/>
              </a:rPr>
              <a:t> </a:t>
            </a:r>
            <a:r>
              <a:rPr sz="1450" dirty="0">
                <a:solidFill>
                  <a:srgbClr val="FF0000"/>
                </a:solidFill>
                <a:latin typeface="Times New Roman"/>
                <a:cs typeface="Times New Roman"/>
              </a:rPr>
              <a:t>sản</a:t>
            </a:r>
            <a:r>
              <a:rPr sz="1450" spc="25" dirty="0">
                <a:solidFill>
                  <a:srgbClr val="FF0000"/>
                </a:solidFill>
                <a:latin typeface="Times New Roman"/>
                <a:cs typeface="Times New Roman"/>
              </a:rPr>
              <a:t> </a:t>
            </a:r>
            <a:r>
              <a:rPr sz="1450" dirty="0">
                <a:solidFill>
                  <a:srgbClr val="FF0000"/>
                </a:solidFill>
                <a:latin typeface="Times New Roman"/>
                <a:cs typeface="Times New Roman"/>
              </a:rPr>
              <a:t>phẩm </a:t>
            </a:r>
            <a:r>
              <a:rPr sz="1450" spc="-25" dirty="0">
                <a:solidFill>
                  <a:srgbClr val="FF0000"/>
                </a:solidFill>
                <a:latin typeface="Times New Roman"/>
                <a:cs typeface="Times New Roman"/>
              </a:rPr>
              <a:t>ảnh</a:t>
            </a:r>
            <a:endParaRPr sz="1450">
              <a:latin typeface="Times New Roman"/>
              <a:cs typeface="Times New Roman"/>
            </a:endParaRPr>
          </a:p>
          <a:p>
            <a:pPr marL="12700">
              <a:lnSpc>
                <a:spcPts val="1735"/>
              </a:lnSpc>
            </a:pPr>
            <a:r>
              <a:rPr sz="1450" dirty="0">
                <a:solidFill>
                  <a:srgbClr val="FF0000"/>
                </a:solidFill>
                <a:latin typeface="Times New Roman"/>
                <a:cs typeface="Times New Roman"/>
              </a:rPr>
              <a:t>hưởng</a:t>
            </a:r>
            <a:r>
              <a:rPr sz="1450" spc="10" dirty="0">
                <a:solidFill>
                  <a:srgbClr val="FF0000"/>
                </a:solidFill>
                <a:latin typeface="Times New Roman"/>
                <a:cs typeface="Times New Roman"/>
              </a:rPr>
              <a:t> </a:t>
            </a:r>
            <a:r>
              <a:rPr sz="1450" dirty="0">
                <a:solidFill>
                  <a:srgbClr val="FF0000"/>
                </a:solidFill>
                <a:latin typeface="Times New Roman"/>
                <a:cs typeface="Times New Roman"/>
              </a:rPr>
              <a:t>đến</a:t>
            </a:r>
            <a:r>
              <a:rPr sz="1450" spc="10" dirty="0">
                <a:solidFill>
                  <a:srgbClr val="FF0000"/>
                </a:solidFill>
                <a:latin typeface="Times New Roman"/>
                <a:cs typeface="Times New Roman"/>
              </a:rPr>
              <a:t> </a:t>
            </a:r>
            <a:r>
              <a:rPr sz="1450" dirty="0">
                <a:solidFill>
                  <a:srgbClr val="FF0000"/>
                </a:solidFill>
                <a:latin typeface="Times New Roman"/>
                <a:cs typeface="Times New Roman"/>
              </a:rPr>
              <a:t>yêu</a:t>
            </a:r>
            <a:r>
              <a:rPr sz="1450" spc="15" dirty="0">
                <a:solidFill>
                  <a:srgbClr val="FF0000"/>
                </a:solidFill>
                <a:latin typeface="Times New Roman"/>
                <a:cs typeface="Times New Roman"/>
              </a:rPr>
              <a:t> </a:t>
            </a:r>
            <a:r>
              <a:rPr sz="1450" dirty="0">
                <a:solidFill>
                  <a:srgbClr val="FF0000"/>
                </a:solidFill>
                <a:latin typeface="Times New Roman"/>
                <a:cs typeface="Times New Roman"/>
              </a:rPr>
              <a:t>cầu</a:t>
            </a:r>
            <a:r>
              <a:rPr sz="1450" spc="10" dirty="0">
                <a:solidFill>
                  <a:srgbClr val="FF0000"/>
                </a:solidFill>
                <a:latin typeface="Times New Roman"/>
                <a:cs typeface="Times New Roman"/>
              </a:rPr>
              <a:t> </a:t>
            </a:r>
            <a:r>
              <a:rPr sz="1450" dirty="0">
                <a:solidFill>
                  <a:srgbClr val="FF0000"/>
                </a:solidFill>
                <a:latin typeface="Times New Roman"/>
                <a:cs typeface="Times New Roman"/>
              </a:rPr>
              <a:t>mua</a:t>
            </a:r>
            <a:r>
              <a:rPr sz="1450" spc="20" dirty="0">
                <a:solidFill>
                  <a:srgbClr val="FF0000"/>
                </a:solidFill>
                <a:latin typeface="Times New Roman"/>
                <a:cs typeface="Times New Roman"/>
              </a:rPr>
              <a:t> </a:t>
            </a:r>
            <a:r>
              <a:rPr sz="1450" dirty="0">
                <a:solidFill>
                  <a:srgbClr val="FF0000"/>
                </a:solidFill>
                <a:latin typeface="Times New Roman"/>
                <a:cs typeface="Times New Roman"/>
              </a:rPr>
              <a:t>hàng,Cần</a:t>
            </a:r>
            <a:r>
              <a:rPr sz="1450" spc="5" dirty="0">
                <a:solidFill>
                  <a:srgbClr val="FF0000"/>
                </a:solidFill>
                <a:latin typeface="Times New Roman"/>
                <a:cs typeface="Times New Roman"/>
              </a:rPr>
              <a:t> </a:t>
            </a:r>
            <a:r>
              <a:rPr sz="1450" dirty="0">
                <a:solidFill>
                  <a:srgbClr val="FF0000"/>
                </a:solidFill>
                <a:latin typeface="Times New Roman"/>
                <a:cs typeface="Times New Roman"/>
              </a:rPr>
              <a:t>thông</a:t>
            </a:r>
            <a:r>
              <a:rPr sz="1450" spc="10" dirty="0">
                <a:solidFill>
                  <a:srgbClr val="FF0000"/>
                </a:solidFill>
                <a:latin typeface="Times New Roman"/>
                <a:cs typeface="Times New Roman"/>
              </a:rPr>
              <a:t> </a:t>
            </a:r>
            <a:r>
              <a:rPr sz="1450" dirty="0">
                <a:solidFill>
                  <a:srgbClr val="FF0000"/>
                </a:solidFill>
                <a:latin typeface="Times New Roman"/>
                <a:cs typeface="Times New Roman"/>
              </a:rPr>
              <a:t>báo</a:t>
            </a:r>
            <a:r>
              <a:rPr sz="1450" spc="30" dirty="0">
                <a:solidFill>
                  <a:srgbClr val="FF0000"/>
                </a:solidFill>
                <a:latin typeface="Times New Roman"/>
                <a:cs typeface="Times New Roman"/>
              </a:rPr>
              <a:t> </a:t>
            </a:r>
            <a:r>
              <a:rPr sz="1450" dirty="0">
                <a:solidFill>
                  <a:srgbClr val="FF0000"/>
                </a:solidFill>
                <a:latin typeface="Times New Roman"/>
                <a:cs typeface="Times New Roman"/>
              </a:rPr>
              <a:t>trước</a:t>
            </a:r>
            <a:r>
              <a:rPr sz="1450" spc="10" dirty="0">
                <a:solidFill>
                  <a:srgbClr val="FF0000"/>
                </a:solidFill>
                <a:latin typeface="Times New Roman"/>
                <a:cs typeface="Times New Roman"/>
              </a:rPr>
              <a:t> </a:t>
            </a:r>
            <a:r>
              <a:rPr sz="1450" dirty="0">
                <a:solidFill>
                  <a:srgbClr val="FF0000"/>
                </a:solidFill>
                <a:latin typeface="Times New Roman"/>
                <a:cs typeface="Times New Roman"/>
              </a:rPr>
              <a:t>khi</a:t>
            </a:r>
            <a:r>
              <a:rPr sz="1450" spc="30" dirty="0">
                <a:solidFill>
                  <a:srgbClr val="FF0000"/>
                </a:solidFill>
                <a:latin typeface="Times New Roman"/>
                <a:cs typeface="Times New Roman"/>
              </a:rPr>
              <a:t> </a:t>
            </a:r>
            <a:r>
              <a:rPr sz="1450" dirty="0">
                <a:solidFill>
                  <a:srgbClr val="FF0000"/>
                </a:solidFill>
                <a:latin typeface="Times New Roman"/>
                <a:cs typeface="Times New Roman"/>
              </a:rPr>
              <a:t>nhà</a:t>
            </a:r>
            <a:r>
              <a:rPr sz="1450" spc="10" dirty="0">
                <a:solidFill>
                  <a:srgbClr val="FF0000"/>
                </a:solidFill>
                <a:latin typeface="Times New Roman"/>
                <a:cs typeface="Times New Roman"/>
              </a:rPr>
              <a:t> </a:t>
            </a:r>
            <a:r>
              <a:rPr sz="1450" dirty="0">
                <a:solidFill>
                  <a:srgbClr val="FF0000"/>
                </a:solidFill>
                <a:latin typeface="Times New Roman"/>
                <a:cs typeface="Times New Roman"/>
              </a:rPr>
              <a:t>cung</a:t>
            </a:r>
            <a:r>
              <a:rPr sz="1450" spc="10" dirty="0">
                <a:solidFill>
                  <a:srgbClr val="FF0000"/>
                </a:solidFill>
                <a:latin typeface="Times New Roman"/>
                <a:cs typeface="Times New Roman"/>
              </a:rPr>
              <a:t> </a:t>
            </a:r>
            <a:r>
              <a:rPr sz="1450" dirty="0">
                <a:solidFill>
                  <a:srgbClr val="FF0000"/>
                </a:solidFill>
                <a:latin typeface="Times New Roman"/>
                <a:cs typeface="Times New Roman"/>
              </a:rPr>
              <a:t>cấp</a:t>
            </a:r>
            <a:r>
              <a:rPr sz="1450" spc="15" dirty="0">
                <a:solidFill>
                  <a:srgbClr val="FF0000"/>
                </a:solidFill>
                <a:latin typeface="Times New Roman"/>
                <a:cs typeface="Times New Roman"/>
              </a:rPr>
              <a:t> </a:t>
            </a:r>
            <a:r>
              <a:rPr sz="1450" dirty="0">
                <a:solidFill>
                  <a:srgbClr val="FF0000"/>
                </a:solidFill>
                <a:latin typeface="Times New Roman"/>
                <a:cs typeface="Times New Roman"/>
              </a:rPr>
              <a:t>thực</a:t>
            </a:r>
            <a:r>
              <a:rPr sz="1450" spc="20" dirty="0">
                <a:solidFill>
                  <a:srgbClr val="FF0000"/>
                </a:solidFill>
                <a:latin typeface="Times New Roman"/>
                <a:cs typeface="Times New Roman"/>
              </a:rPr>
              <a:t> </a:t>
            </a:r>
            <a:r>
              <a:rPr sz="1450" dirty="0">
                <a:solidFill>
                  <a:srgbClr val="FF0000"/>
                </a:solidFill>
                <a:latin typeface="Times New Roman"/>
                <a:cs typeface="Times New Roman"/>
              </a:rPr>
              <a:t>hiện</a:t>
            </a:r>
            <a:r>
              <a:rPr sz="1450" spc="20" dirty="0">
                <a:solidFill>
                  <a:srgbClr val="FF0000"/>
                </a:solidFill>
                <a:latin typeface="Times New Roman"/>
                <a:cs typeface="Times New Roman"/>
              </a:rPr>
              <a:t> </a:t>
            </a:r>
            <a:r>
              <a:rPr sz="1450" dirty="0">
                <a:solidFill>
                  <a:srgbClr val="FF0000"/>
                </a:solidFill>
                <a:latin typeface="Times New Roman"/>
                <a:cs typeface="Times New Roman"/>
              </a:rPr>
              <a:t>thay</a:t>
            </a:r>
            <a:r>
              <a:rPr sz="1450" spc="25" dirty="0">
                <a:solidFill>
                  <a:srgbClr val="FF0000"/>
                </a:solidFill>
                <a:latin typeface="Times New Roman"/>
                <a:cs typeface="Times New Roman"/>
              </a:rPr>
              <a:t> </a:t>
            </a:r>
            <a:r>
              <a:rPr sz="1450" spc="-25" dirty="0">
                <a:solidFill>
                  <a:srgbClr val="FF0000"/>
                </a:solidFill>
                <a:latin typeface="Times New Roman"/>
                <a:cs typeface="Times New Roman"/>
              </a:rPr>
              <a:t>đổi</a:t>
            </a:r>
            <a:endParaRPr sz="1450">
              <a:latin typeface="Times New Roman"/>
              <a:cs typeface="Times New Roman"/>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035479" cy="6857998"/>
          </a:xfrm>
          <a:prstGeom prst="rect">
            <a:avLst/>
          </a:prstGeom>
        </p:spPr>
      </p:pic>
      <p:sp>
        <p:nvSpPr>
          <p:cNvPr id="3" name="object 3"/>
          <p:cNvSpPr txBox="1">
            <a:spLocks noGrp="1"/>
          </p:cNvSpPr>
          <p:nvPr>
            <p:ph type="title"/>
          </p:nvPr>
        </p:nvSpPr>
        <p:spPr>
          <a:xfrm>
            <a:off x="3694560" y="178048"/>
            <a:ext cx="905510" cy="313055"/>
          </a:xfrm>
          <a:prstGeom prst="rect">
            <a:avLst/>
          </a:prstGeom>
        </p:spPr>
        <p:txBody>
          <a:bodyPr vert="horz" wrap="square" lIns="0" tIns="17145" rIns="0" bIns="0" rtlCol="0">
            <a:spAutoFit/>
          </a:bodyPr>
          <a:lstStyle/>
          <a:p>
            <a:pPr marL="12700">
              <a:lnSpc>
                <a:spcPct val="100000"/>
              </a:lnSpc>
              <a:spcBef>
                <a:spcPts val="135"/>
              </a:spcBef>
            </a:pPr>
            <a:r>
              <a:rPr sz="1850" b="1" dirty="0">
                <a:solidFill>
                  <a:srgbClr val="000000"/>
                </a:solidFill>
                <a:latin typeface="Arial"/>
                <a:cs typeface="Arial"/>
              </a:rPr>
              <a:t>7.4</a:t>
            </a:r>
            <a:r>
              <a:rPr sz="1850" spc="125" dirty="0">
                <a:solidFill>
                  <a:srgbClr val="000000"/>
                </a:solidFill>
                <a:latin typeface="Times New Roman"/>
                <a:cs typeface="Times New Roman"/>
              </a:rPr>
              <a:t> </a:t>
            </a:r>
            <a:r>
              <a:rPr sz="1850" spc="-25" dirty="0">
                <a:solidFill>
                  <a:srgbClr val="000000"/>
                </a:solidFill>
              </a:rPr>
              <a:t>采购</a:t>
            </a:r>
            <a:endParaRPr sz="1850">
              <a:latin typeface="Times New Roman"/>
              <a:cs typeface="Times New Roman"/>
            </a:endParaRPr>
          </a:p>
        </p:txBody>
      </p:sp>
      <p:sp>
        <p:nvSpPr>
          <p:cNvPr id="4" name="object 4"/>
          <p:cNvSpPr txBox="1"/>
          <p:nvPr/>
        </p:nvSpPr>
        <p:spPr>
          <a:xfrm>
            <a:off x="3694567" y="463036"/>
            <a:ext cx="1544320" cy="313055"/>
          </a:xfrm>
          <a:prstGeom prst="rect">
            <a:avLst/>
          </a:prstGeom>
        </p:spPr>
        <p:txBody>
          <a:bodyPr vert="horz" wrap="square" lIns="0" tIns="17145" rIns="0" bIns="0" rtlCol="0">
            <a:spAutoFit/>
          </a:bodyPr>
          <a:lstStyle/>
          <a:p>
            <a:pPr marL="12700">
              <a:lnSpc>
                <a:spcPct val="100000"/>
              </a:lnSpc>
              <a:spcBef>
                <a:spcPts val="135"/>
              </a:spcBef>
            </a:pPr>
            <a:r>
              <a:rPr sz="1850" b="1" dirty="0">
                <a:latin typeface="Arial"/>
                <a:cs typeface="Arial"/>
              </a:rPr>
              <a:t>7.4</a:t>
            </a:r>
            <a:r>
              <a:rPr sz="1850" spc="114" dirty="0">
                <a:latin typeface="Times New Roman"/>
                <a:cs typeface="Times New Roman"/>
              </a:rPr>
              <a:t> </a:t>
            </a:r>
            <a:r>
              <a:rPr sz="1850" b="1" dirty="0">
                <a:latin typeface="Arial"/>
                <a:cs typeface="Arial"/>
              </a:rPr>
              <a:t>Mua</a:t>
            </a:r>
            <a:r>
              <a:rPr sz="1850" spc="135" dirty="0">
                <a:latin typeface="Times New Roman"/>
                <a:cs typeface="Times New Roman"/>
              </a:rPr>
              <a:t> </a:t>
            </a:r>
            <a:r>
              <a:rPr sz="1850" b="1" spc="-20" dirty="0">
                <a:latin typeface="Arial"/>
                <a:cs typeface="Arial"/>
              </a:rPr>
              <a:t>hàng</a:t>
            </a:r>
            <a:endParaRPr sz="1850">
              <a:latin typeface="Arial"/>
              <a:cs typeface="Arial"/>
            </a:endParaRPr>
          </a:p>
        </p:txBody>
      </p:sp>
      <p:sp>
        <p:nvSpPr>
          <p:cNvPr id="5" name="object 5"/>
          <p:cNvSpPr txBox="1"/>
          <p:nvPr/>
        </p:nvSpPr>
        <p:spPr>
          <a:xfrm>
            <a:off x="814522" y="1468877"/>
            <a:ext cx="7644765" cy="2736850"/>
          </a:xfrm>
          <a:prstGeom prst="rect">
            <a:avLst/>
          </a:prstGeom>
        </p:spPr>
        <p:txBody>
          <a:bodyPr vert="horz" wrap="square" lIns="0" tIns="12065" rIns="0" bIns="0" rtlCol="0">
            <a:spAutoFit/>
          </a:bodyPr>
          <a:lstStyle/>
          <a:p>
            <a:pPr marL="12700">
              <a:lnSpc>
                <a:spcPct val="100000"/>
              </a:lnSpc>
              <a:spcBef>
                <a:spcPts val="95"/>
              </a:spcBef>
            </a:pPr>
            <a:r>
              <a:rPr sz="1600" dirty="0">
                <a:latin typeface="SimSun"/>
                <a:cs typeface="SimSun"/>
              </a:rPr>
              <a:t>7.4.3</a:t>
            </a:r>
            <a:r>
              <a:rPr sz="1600" spc="-10" dirty="0">
                <a:latin typeface="SimSun"/>
                <a:cs typeface="SimSun"/>
              </a:rPr>
              <a:t>采购产品的验证 </a:t>
            </a:r>
            <a:r>
              <a:rPr sz="1600" b="1" dirty="0">
                <a:latin typeface="Times New Roman"/>
                <a:cs typeface="Times New Roman"/>
              </a:rPr>
              <a:t>Xác</a:t>
            </a:r>
            <a:r>
              <a:rPr sz="1600" spc="-15" dirty="0">
                <a:latin typeface="Times New Roman"/>
                <a:cs typeface="Times New Roman"/>
              </a:rPr>
              <a:t> </a:t>
            </a:r>
            <a:r>
              <a:rPr sz="1600" b="1" dirty="0">
                <a:latin typeface="Times New Roman"/>
                <a:cs typeface="Times New Roman"/>
              </a:rPr>
              <a:t>minh</a:t>
            </a:r>
            <a:r>
              <a:rPr sz="1600" spc="15" dirty="0">
                <a:latin typeface="Times New Roman"/>
                <a:cs typeface="Times New Roman"/>
              </a:rPr>
              <a:t> </a:t>
            </a:r>
            <a:r>
              <a:rPr sz="1600" b="1" dirty="0">
                <a:latin typeface="Times New Roman"/>
                <a:cs typeface="Times New Roman"/>
              </a:rPr>
              <a:t>sản</a:t>
            </a:r>
            <a:r>
              <a:rPr sz="1600" b="1" spc="-20" dirty="0">
                <a:latin typeface="Times New Roman"/>
                <a:cs typeface="Times New Roman"/>
              </a:rPr>
              <a:t> </a:t>
            </a:r>
            <a:r>
              <a:rPr sz="1600" b="1" dirty="0">
                <a:latin typeface="Times New Roman"/>
                <a:cs typeface="Times New Roman"/>
              </a:rPr>
              <a:t>phẩm</a:t>
            </a:r>
            <a:r>
              <a:rPr sz="1600" b="1" spc="-10" dirty="0">
                <a:latin typeface="Times New Roman"/>
                <a:cs typeface="Times New Roman"/>
              </a:rPr>
              <a:t> </a:t>
            </a:r>
            <a:r>
              <a:rPr sz="1600" b="1" spc="-25" dirty="0">
                <a:latin typeface="Times New Roman"/>
                <a:cs typeface="Times New Roman"/>
              </a:rPr>
              <a:t>mua</a:t>
            </a:r>
            <a:endParaRPr sz="1600">
              <a:latin typeface="Times New Roman"/>
              <a:cs typeface="Times New Roman"/>
            </a:endParaRPr>
          </a:p>
          <a:p>
            <a:pPr marL="160020">
              <a:lnSpc>
                <a:spcPts val="1650"/>
              </a:lnSpc>
              <a:spcBef>
                <a:spcPts val="1110"/>
              </a:spcBef>
            </a:pPr>
            <a:r>
              <a:rPr sz="1400" spc="-20" dirty="0">
                <a:latin typeface="SimSun"/>
                <a:cs typeface="SimSun"/>
              </a:rPr>
              <a:t>实施检验或其它必要的活动，以确保采购的产品满足</a:t>
            </a:r>
            <a:endParaRPr sz="1400">
              <a:latin typeface="SimSun"/>
              <a:cs typeface="SimSun"/>
            </a:endParaRPr>
          </a:p>
          <a:p>
            <a:pPr marL="240665">
              <a:lnSpc>
                <a:spcPts val="1650"/>
              </a:lnSpc>
            </a:pPr>
            <a:r>
              <a:rPr sz="1400" dirty="0">
                <a:latin typeface="Times New Roman"/>
                <a:cs typeface="Times New Roman"/>
              </a:rPr>
              <a:t>Thực</a:t>
            </a:r>
            <a:r>
              <a:rPr sz="1400" spc="-10" dirty="0">
                <a:latin typeface="Times New Roman"/>
                <a:cs typeface="Times New Roman"/>
              </a:rPr>
              <a:t> </a:t>
            </a:r>
            <a:r>
              <a:rPr sz="1400" dirty="0">
                <a:latin typeface="Times New Roman"/>
                <a:cs typeface="Times New Roman"/>
              </a:rPr>
              <a:t>hiện</a:t>
            </a:r>
            <a:r>
              <a:rPr sz="1400" spc="-30" dirty="0">
                <a:latin typeface="Times New Roman"/>
                <a:cs typeface="Times New Roman"/>
              </a:rPr>
              <a:t> </a:t>
            </a:r>
            <a:r>
              <a:rPr sz="1400" dirty="0">
                <a:latin typeface="Times New Roman"/>
                <a:cs typeface="Times New Roman"/>
              </a:rPr>
              <a:t>kiểm</a:t>
            </a:r>
            <a:r>
              <a:rPr sz="1400" spc="-30" dirty="0">
                <a:latin typeface="Times New Roman"/>
                <a:cs typeface="Times New Roman"/>
              </a:rPr>
              <a:t> </a:t>
            </a:r>
            <a:r>
              <a:rPr sz="1400" dirty="0">
                <a:latin typeface="Times New Roman"/>
                <a:cs typeface="Times New Roman"/>
              </a:rPr>
              <a:t>tra</a:t>
            </a:r>
            <a:r>
              <a:rPr sz="1400" spc="-20" dirty="0">
                <a:latin typeface="Times New Roman"/>
                <a:cs typeface="Times New Roman"/>
              </a:rPr>
              <a:t> </a:t>
            </a:r>
            <a:r>
              <a:rPr sz="1400" dirty="0">
                <a:latin typeface="Times New Roman"/>
                <a:cs typeface="Times New Roman"/>
              </a:rPr>
              <a:t>hoặc</a:t>
            </a:r>
            <a:r>
              <a:rPr sz="1400" spc="-25" dirty="0">
                <a:latin typeface="Times New Roman"/>
                <a:cs typeface="Times New Roman"/>
              </a:rPr>
              <a:t> </a:t>
            </a: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hoạt</a:t>
            </a:r>
            <a:r>
              <a:rPr sz="1400" spc="-35" dirty="0">
                <a:latin typeface="Times New Roman"/>
                <a:cs typeface="Times New Roman"/>
              </a:rPr>
              <a:t> </a:t>
            </a:r>
            <a:r>
              <a:rPr sz="1400" dirty="0">
                <a:latin typeface="Times New Roman"/>
                <a:cs typeface="Times New Roman"/>
              </a:rPr>
              <a:t>động</a:t>
            </a:r>
            <a:r>
              <a:rPr sz="1400" spc="-30" dirty="0">
                <a:latin typeface="Times New Roman"/>
                <a:cs typeface="Times New Roman"/>
              </a:rPr>
              <a:t> </a:t>
            </a:r>
            <a:r>
              <a:rPr sz="1400" dirty="0">
                <a:latin typeface="Times New Roman"/>
                <a:cs typeface="Times New Roman"/>
              </a:rPr>
              <a:t>cần thiết</a:t>
            </a:r>
            <a:r>
              <a:rPr sz="1400" spc="-45" dirty="0">
                <a:latin typeface="Times New Roman"/>
                <a:cs typeface="Times New Roman"/>
              </a:rPr>
              <a:t> </a:t>
            </a:r>
            <a:r>
              <a:rPr sz="1400" dirty="0">
                <a:latin typeface="Times New Roman"/>
                <a:cs typeface="Times New Roman"/>
              </a:rPr>
              <a:t>khác</a:t>
            </a:r>
            <a:r>
              <a:rPr sz="1400" spc="-20" dirty="0">
                <a:latin typeface="Times New Roman"/>
                <a:cs typeface="Times New Roman"/>
              </a:rPr>
              <a:t> </a:t>
            </a:r>
            <a:r>
              <a:rPr sz="1400" dirty="0">
                <a:latin typeface="Times New Roman"/>
                <a:cs typeface="Times New Roman"/>
              </a:rPr>
              <a:t>để</a:t>
            </a:r>
            <a:r>
              <a:rPr sz="1400" spc="-10" dirty="0">
                <a:latin typeface="Times New Roman"/>
                <a:cs typeface="Times New Roman"/>
              </a:rPr>
              <a:t> </a:t>
            </a:r>
            <a:r>
              <a:rPr sz="1400" dirty="0">
                <a:latin typeface="Times New Roman"/>
                <a:cs typeface="Times New Roman"/>
              </a:rPr>
              <a:t>đảm</a:t>
            </a:r>
            <a:r>
              <a:rPr sz="1400" spc="-25" dirty="0">
                <a:latin typeface="Times New Roman"/>
                <a:cs typeface="Times New Roman"/>
              </a:rPr>
              <a:t> </a:t>
            </a:r>
            <a:r>
              <a:rPr sz="1400" dirty="0">
                <a:latin typeface="Times New Roman"/>
                <a:cs typeface="Times New Roman"/>
              </a:rPr>
              <a:t>bảo</a:t>
            </a:r>
            <a:r>
              <a:rPr sz="1400" spc="-20" dirty="0">
                <a:latin typeface="Times New Roman"/>
                <a:cs typeface="Times New Roman"/>
              </a:rPr>
              <a:t> </a:t>
            </a:r>
            <a:r>
              <a:rPr sz="1400" dirty="0">
                <a:latin typeface="Times New Roman"/>
                <a:cs typeface="Times New Roman"/>
              </a:rPr>
              <a:t>sản</a:t>
            </a:r>
            <a:r>
              <a:rPr sz="1400" spc="-15" dirty="0">
                <a:latin typeface="Times New Roman"/>
                <a:cs typeface="Times New Roman"/>
              </a:rPr>
              <a:t> </a:t>
            </a:r>
            <a:r>
              <a:rPr sz="1400" dirty="0">
                <a:latin typeface="Times New Roman"/>
                <a:cs typeface="Times New Roman"/>
              </a:rPr>
              <a:t>phẩm</a:t>
            </a:r>
            <a:r>
              <a:rPr sz="1400" spc="-30" dirty="0">
                <a:latin typeface="Times New Roman"/>
                <a:cs typeface="Times New Roman"/>
              </a:rPr>
              <a:t> </a:t>
            </a:r>
            <a:r>
              <a:rPr sz="1400" dirty="0">
                <a:latin typeface="Times New Roman"/>
                <a:cs typeface="Times New Roman"/>
              </a:rPr>
              <a:t>mua đáp</a:t>
            </a:r>
            <a:r>
              <a:rPr sz="1400" spc="-20" dirty="0">
                <a:latin typeface="Times New Roman"/>
                <a:cs typeface="Times New Roman"/>
              </a:rPr>
              <a:t> </a:t>
            </a:r>
            <a:r>
              <a:rPr sz="1400" spc="-25" dirty="0">
                <a:latin typeface="Times New Roman"/>
                <a:cs typeface="Times New Roman"/>
              </a:rPr>
              <a:t>ứng</a:t>
            </a:r>
            <a:endParaRPr sz="1400">
              <a:latin typeface="Times New Roman"/>
              <a:cs typeface="Times New Roman"/>
            </a:endParaRPr>
          </a:p>
          <a:p>
            <a:pPr marL="188595">
              <a:lnSpc>
                <a:spcPts val="1639"/>
              </a:lnSpc>
              <a:spcBef>
                <a:spcPts val="955"/>
              </a:spcBef>
            </a:pPr>
            <a:r>
              <a:rPr sz="1400" spc="-20" dirty="0">
                <a:latin typeface="SimSun"/>
                <a:cs typeface="SimSun"/>
              </a:rPr>
              <a:t>规定的采购要求。此活动的范围和程度应基于供方的</a:t>
            </a:r>
            <a:endParaRPr sz="1400">
              <a:latin typeface="SimSun"/>
              <a:cs typeface="SimSun"/>
            </a:endParaRPr>
          </a:p>
          <a:p>
            <a:pPr marL="188595">
              <a:lnSpc>
                <a:spcPts val="1639"/>
              </a:lnSpc>
            </a:pPr>
            <a:r>
              <a:rPr sz="1400" dirty="0">
                <a:latin typeface="Times New Roman"/>
                <a:cs typeface="Times New Roman"/>
              </a:rPr>
              <a:t>các</a:t>
            </a:r>
            <a:r>
              <a:rPr sz="1400" spc="-10" dirty="0">
                <a:latin typeface="Times New Roman"/>
                <a:cs typeface="Times New Roman"/>
              </a:rPr>
              <a:t> </a:t>
            </a:r>
            <a:r>
              <a:rPr sz="1400" dirty="0">
                <a:latin typeface="Times New Roman"/>
                <a:cs typeface="Times New Roman"/>
              </a:rPr>
              <a:t>yêu cầu</a:t>
            </a:r>
            <a:r>
              <a:rPr sz="1400" spc="-5" dirty="0">
                <a:latin typeface="Times New Roman"/>
                <a:cs typeface="Times New Roman"/>
              </a:rPr>
              <a:t> </a:t>
            </a:r>
            <a:r>
              <a:rPr sz="1400" dirty="0">
                <a:latin typeface="Times New Roman"/>
                <a:cs typeface="Times New Roman"/>
              </a:rPr>
              <a:t>mua</a:t>
            </a:r>
            <a:r>
              <a:rPr sz="1400" spc="-5" dirty="0">
                <a:latin typeface="Times New Roman"/>
                <a:cs typeface="Times New Roman"/>
              </a:rPr>
              <a:t> </a:t>
            </a:r>
            <a:r>
              <a:rPr sz="1400" dirty="0">
                <a:latin typeface="Times New Roman"/>
                <a:cs typeface="Times New Roman"/>
              </a:rPr>
              <a:t>hàng</a:t>
            </a:r>
            <a:r>
              <a:rPr sz="1400" spc="-35" dirty="0">
                <a:latin typeface="Times New Roman"/>
                <a:cs typeface="Times New Roman"/>
              </a:rPr>
              <a:t> </a:t>
            </a:r>
            <a:r>
              <a:rPr sz="1400" dirty="0">
                <a:latin typeface="Times New Roman"/>
                <a:cs typeface="Times New Roman"/>
              </a:rPr>
              <a:t>đã</a:t>
            </a:r>
            <a:r>
              <a:rPr sz="1400" spc="-5" dirty="0">
                <a:latin typeface="Times New Roman"/>
                <a:cs typeface="Times New Roman"/>
              </a:rPr>
              <a:t> </a:t>
            </a:r>
            <a:r>
              <a:rPr sz="1400" dirty="0">
                <a:latin typeface="Times New Roman"/>
                <a:cs typeface="Times New Roman"/>
              </a:rPr>
              <a:t>quy</a:t>
            </a:r>
            <a:r>
              <a:rPr sz="1400" spc="-30" dirty="0">
                <a:latin typeface="Times New Roman"/>
                <a:cs typeface="Times New Roman"/>
              </a:rPr>
              <a:t> </a:t>
            </a:r>
            <a:r>
              <a:rPr sz="1400" dirty="0">
                <a:latin typeface="Times New Roman"/>
                <a:cs typeface="Times New Roman"/>
              </a:rPr>
              <a:t>định.</a:t>
            </a:r>
            <a:r>
              <a:rPr sz="1400" spc="-40" dirty="0">
                <a:latin typeface="Times New Roman"/>
                <a:cs typeface="Times New Roman"/>
              </a:rPr>
              <a:t> </a:t>
            </a:r>
            <a:r>
              <a:rPr sz="1400" dirty="0">
                <a:latin typeface="Times New Roman"/>
                <a:cs typeface="Times New Roman"/>
              </a:rPr>
              <a:t>Phạm</a:t>
            </a:r>
            <a:r>
              <a:rPr sz="1400" spc="-25" dirty="0">
                <a:latin typeface="Times New Roman"/>
                <a:cs typeface="Times New Roman"/>
              </a:rPr>
              <a:t> </a:t>
            </a:r>
            <a:r>
              <a:rPr sz="1400" dirty="0">
                <a:latin typeface="Times New Roman"/>
                <a:cs typeface="Times New Roman"/>
              </a:rPr>
              <a:t>vi</a:t>
            </a:r>
            <a:r>
              <a:rPr sz="1400" spc="-35" dirty="0">
                <a:latin typeface="Times New Roman"/>
                <a:cs typeface="Times New Roman"/>
              </a:rPr>
              <a:t> </a:t>
            </a:r>
            <a:r>
              <a:rPr sz="1400" dirty="0">
                <a:latin typeface="Times New Roman"/>
                <a:cs typeface="Times New Roman"/>
              </a:rPr>
              <a:t>và</a:t>
            </a:r>
            <a:r>
              <a:rPr sz="1400" spc="-10" dirty="0">
                <a:latin typeface="Times New Roman"/>
                <a:cs typeface="Times New Roman"/>
              </a:rPr>
              <a:t> </a:t>
            </a:r>
            <a:r>
              <a:rPr sz="1400" dirty="0">
                <a:latin typeface="Times New Roman"/>
                <a:cs typeface="Times New Roman"/>
              </a:rPr>
              <a:t>mức</a:t>
            </a:r>
            <a:r>
              <a:rPr sz="1400" spc="10" dirty="0">
                <a:latin typeface="Times New Roman"/>
                <a:cs typeface="Times New Roman"/>
              </a:rPr>
              <a:t> </a:t>
            </a:r>
            <a:r>
              <a:rPr sz="1400" dirty="0">
                <a:latin typeface="Times New Roman"/>
                <a:cs typeface="Times New Roman"/>
              </a:rPr>
              <a:t>độ</a:t>
            </a:r>
            <a:r>
              <a:rPr sz="1400" spc="-25" dirty="0">
                <a:latin typeface="Times New Roman"/>
                <a:cs typeface="Times New Roman"/>
              </a:rPr>
              <a:t> </a:t>
            </a:r>
            <a:r>
              <a:rPr sz="1400" dirty="0">
                <a:latin typeface="Times New Roman"/>
                <a:cs typeface="Times New Roman"/>
              </a:rPr>
              <a:t>của</a:t>
            </a:r>
            <a:r>
              <a:rPr sz="1400" spc="-5" dirty="0">
                <a:latin typeface="Times New Roman"/>
                <a:cs typeface="Times New Roman"/>
              </a:rPr>
              <a:t> </a:t>
            </a:r>
            <a:r>
              <a:rPr sz="1400" dirty="0">
                <a:latin typeface="Times New Roman"/>
                <a:cs typeface="Times New Roman"/>
              </a:rPr>
              <a:t>hoạt</a:t>
            </a:r>
            <a:r>
              <a:rPr sz="1400" spc="-35" dirty="0">
                <a:latin typeface="Times New Roman"/>
                <a:cs typeface="Times New Roman"/>
              </a:rPr>
              <a:t> </a:t>
            </a:r>
            <a:r>
              <a:rPr sz="1400" dirty="0">
                <a:latin typeface="Times New Roman"/>
                <a:cs typeface="Times New Roman"/>
              </a:rPr>
              <a:t>động</a:t>
            </a:r>
            <a:r>
              <a:rPr sz="1400" spc="-35" dirty="0">
                <a:latin typeface="Times New Roman"/>
                <a:cs typeface="Times New Roman"/>
              </a:rPr>
              <a:t> </a:t>
            </a:r>
            <a:r>
              <a:rPr sz="1400" dirty="0">
                <a:latin typeface="Times New Roman"/>
                <a:cs typeface="Times New Roman"/>
              </a:rPr>
              <a:t>này</a:t>
            </a:r>
            <a:r>
              <a:rPr sz="1400" spc="-20" dirty="0">
                <a:latin typeface="Times New Roman"/>
                <a:cs typeface="Times New Roman"/>
              </a:rPr>
              <a:t> </a:t>
            </a:r>
            <a:r>
              <a:rPr sz="1400" dirty="0">
                <a:latin typeface="Times New Roman"/>
                <a:cs typeface="Times New Roman"/>
              </a:rPr>
              <a:t>cần</a:t>
            </a:r>
            <a:r>
              <a:rPr sz="1400" spc="-15" dirty="0">
                <a:latin typeface="Times New Roman"/>
                <a:cs typeface="Times New Roman"/>
              </a:rPr>
              <a:t> </a:t>
            </a:r>
            <a:r>
              <a:rPr sz="1400" dirty="0">
                <a:latin typeface="Times New Roman"/>
                <a:cs typeface="Times New Roman"/>
              </a:rPr>
              <a:t>dựa</a:t>
            </a:r>
            <a:r>
              <a:rPr sz="1400" spc="-10" dirty="0">
                <a:latin typeface="Times New Roman"/>
                <a:cs typeface="Times New Roman"/>
              </a:rPr>
              <a:t> </a:t>
            </a:r>
            <a:r>
              <a:rPr sz="1400" dirty="0">
                <a:latin typeface="Times New Roman"/>
                <a:cs typeface="Times New Roman"/>
              </a:rPr>
              <a:t>trên</a:t>
            </a:r>
            <a:r>
              <a:rPr sz="1400" spc="-25" dirty="0">
                <a:latin typeface="Times New Roman"/>
                <a:cs typeface="Times New Roman"/>
              </a:rPr>
              <a:t> </a:t>
            </a:r>
            <a:r>
              <a:rPr sz="1400" dirty="0">
                <a:latin typeface="Times New Roman"/>
                <a:cs typeface="Times New Roman"/>
              </a:rPr>
              <a:t>kết</a:t>
            </a:r>
            <a:r>
              <a:rPr sz="1400" spc="-20" dirty="0">
                <a:latin typeface="Times New Roman"/>
                <a:cs typeface="Times New Roman"/>
              </a:rPr>
              <a:t> </a:t>
            </a:r>
            <a:r>
              <a:rPr sz="1400" spc="-25" dirty="0">
                <a:latin typeface="Times New Roman"/>
                <a:cs typeface="Times New Roman"/>
              </a:rPr>
              <a:t>quả</a:t>
            </a:r>
            <a:endParaRPr sz="1400">
              <a:latin typeface="Times New Roman"/>
              <a:cs typeface="Times New Roman"/>
            </a:endParaRPr>
          </a:p>
          <a:p>
            <a:pPr>
              <a:lnSpc>
                <a:spcPct val="100000"/>
              </a:lnSpc>
              <a:spcBef>
                <a:spcPts val="894"/>
              </a:spcBef>
            </a:pPr>
            <a:endParaRPr sz="1400">
              <a:latin typeface="Times New Roman"/>
              <a:cs typeface="Times New Roman"/>
            </a:endParaRPr>
          </a:p>
          <a:p>
            <a:pPr marL="188595" marR="153035">
              <a:lnSpc>
                <a:spcPct val="100000"/>
              </a:lnSpc>
              <a:spcBef>
                <a:spcPts val="5"/>
              </a:spcBef>
            </a:pPr>
            <a:r>
              <a:rPr sz="1400" spc="-20" dirty="0">
                <a:solidFill>
                  <a:srgbClr val="FF0000"/>
                </a:solidFill>
                <a:latin typeface="SimSun"/>
                <a:cs typeface="SimSun"/>
              </a:rPr>
              <a:t>评审结果和并与采购产品的风险相当当得知采购的产品有任何变化，组织应确定变化是否会影</a:t>
            </a:r>
            <a:r>
              <a:rPr sz="1400" spc="-15" dirty="0">
                <a:solidFill>
                  <a:srgbClr val="FF0000"/>
                </a:solidFill>
                <a:latin typeface="SimSun"/>
                <a:cs typeface="SimSun"/>
              </a:rPr>
              <a:t>响产品实现过程或对医疗器械有影响</a:t>
            </a:r>
            <a:endParaRPr sz="1400">
              <a:latin typeface="SimSun"/>
              <a:cs typeface="SimSun"/>
            </a:endParaRPr>
          </a:p>
          <a:p>
            <a:pPr marL="276860">
              <a:lnSpc>
                <a:spcPts val="1605"/>
              </a:lnSpc>
            </a:pPr>
            <a:r>
              <a:rPr sz="1400" dirty="0">
                <a:solidFill>
                  <a:srgbClr val="FF0000"/>
                </a:solidFill>
                <a:latin typeface="Times New Roman"/>
                <a:cs typeface="Times New Roman"/>
              </a:rPr>
              <a:t>Kết</a:t>
            </a:r>
            <a:r>
              <a:rPr sz="1400" spc="-5" dirty="0">
                <a:solidFill>
                  <a:srgbClr val="FF0000"/>
                </a:solidFill>
                <a:latin typeface="Times New Roman"/>
                <a:cs typeface="Times New Roman"/>
              </a:rPr>
              <a:t> </a:t>
            </a:r>
            <a:r>
              <a:rPr sz="1400" dirty="0">
                <a:solidFill>
                  <a:srgbClr val="FF0000"/>
                </a:solidFill>
                <a:latin typeface="Times New Roman"/>
                <a:cs typeface="Times New Roman"/>
              </a:rPr>
              <a:t>quả</a:t>
            </a:r>
            <a:r>
              <a:rPr sz="1400" spc="-20" dirty="0">
                <a:solidFill>
                  <a:srgbClr val="FF0000"/>
                </a:solidFill>
                <a:latin typeface="Times New Roman"/>
                <a:cs typeface="Times New Roman"/>
              </a:rPr>
              <a:t> </a:t>
            </a:r>
            <a:r>
              <a:rPr sz="1400" dirty="0">
                <a:solidFill>
                  <a:srgbClr val="FF0000"/>
                </a:solidFill>
                <a:latin typeface="Times New Roman"/>
                <a:cs typeface="Times New Roman"/>
              </a:rPr>
              <a:t>xem</a:t>
            </a:r>
            <a:r>
              <a:rPr sz="1400" spc="-25" dirty="0">
                <a:solidFill>
                  <a:srgbClr val="FF0000"/>
                </a:solidFill>
                <a:latin typeface="Times New Roman"/>
                <a:cs typeface="Times New Roman"/>
              </a:rPr>
              <a:t> </a:t>
            </a:r>
            <a:r>
              <a:rPr sz="1400" dirty="0">
                <a:solidFill>
                  <a:srgbClr val="FF0000"/>
                </a:solidFill>
                <a:latin typeface="Times New Roman"/>
                <a:cs typeface="Times New Roman"/>
              </a:rPr>
              <a:t>xét</a:t>
            </a:r>
            <a:r>
              <a:rPr sz="1400" spc="-15" dirty="0">
                <a:solidFill>
                  <a:srgbClr val="FF0000"/>
                </a:solidFill>
                <a:latin typeface="Times New Roman"/>
                <a:cs typeface="Times New Roman"/>
              </a:rPr>
              <a:t> </a:t>
            </a:r>
            <a:r>
              <a:rPr sz="1400" dirty="0">
                <a:solidFill>
                  <a:srgbClr val="FF0000"/>
                </a:solidFill>
                <a:latin typeface="Times New Roman"/>
                <a:cs typeface="Times New Roman"/>
              </a:rPr>
              <a:t>và</a:t>
            </a:r>
            <a:r>
              <a:rPr sz="1400" spc="-5" dirty="0">
                <a:solidFill>
                  <a:srgbClr val="FF0000"/>
                </a:solidFill>
                <a:latin typeface="Times New Roman"/>
                <a:cs typeface="Times New Roman"/>
              </a:rPr>
              <a:t> </a:t>
            </a:r>
            <a:r>
              <a:rPr sz="1400" dirty="0">
                <a:solidFill>
                  <a:srgbClr val="FF0000"/>
                </a:solidFill>
                <a:latin typeface="Times New Roman"/>
                <a:cs typeface="Times New Roman"/>
              </a:rPr>
              <a:t>các</a:t>
            </a:r>
            <a:r>
              <a:rPr sz="1400" spc="-5" dirty="0">
                <a:solidFill>
                  <a:srgbClr val="FF0000"/>
                </a:solidFill>
                <a:latin typeface="Times New Roman"/>
                <a:cs typeface="Times New Roman"/>
              </a:rPr>
              <a:t> </a:t>
            </a:r>
            <a:r>
              <a:rPr sz="1400" dirty="0">
                <a:solidFill>
                  <a:srgbClr val="FF0000"/>
                </a:solidFill>
                <a:latin typeface="Times New Roman"/>
                <a:cs typeface="Times New Roman"/>
              </a:rPr>
              <a:t>rủi</a:t>
            </a:r>
            <a:r>
              <a:rPr sz="1400" spc="-15" dirty="0">
                <a:solidFill>
                  <a:srgbClr val="FF0000"/>
                </a:solidFill>
                <a:latin typeface="Times New Roman"/>
                <a:cs typeface="Times New Roman"/>
              </a:rPr>
              <a:t> </a:t>
            </a:r>
            <a:r>
              <a:rPr sz="1400" dirty="0">
                <a:solidFill>
                  <a:srgbClr val="FF0000"/>
                </a:solidFill>
                <a:latin typeface="Times New Roman"/>
                <a:cs typeface="Times New Roman"/>
              </a:rPr>
              <a:t>ro</a:t>
            </a:r>
            <a:r>
              <a:rPr sz="1400" spc="-20" dirty="0">
                <a:solidFill>
                  <a:srgbClr val="FF0000"/>
                </a:solidFill>
                <a:latin typeface="Times New Roman"/>
                <a:cs typeface="Times New Roman"/>
              </a:rPr>
              <a:t> </a:t>
            </a:r>
            <a:r>
              <a:rPr sz="1400" dirty="0">
                <a:solidFill>
                  <a:srgbClr val="FF0000"/>
                </a:solidFill>
                <a:latin typeface="Times New Roman"/>
                <a:cs typeface="Times New Roman"/>
              </a:rPr>
              <a:t>liên</a:t>
            </a:r>
            <a:r>
              <a:rPr sz="1400" spc="-30" dirty="0">
                <a:solidFill>
                  <a:srgbClr val="FF0000"/>
                </a:solidFill>
                <a:latin typeface="Times New Roman"/>
                <a:cs typeface="Times New Roman"/>
              </a:rPr>
              <a:t> </a:t>
            </a:r>
            <a:r>
              <a:rPr sz="1400" dirty="0">
                <a:solidFill>
                  <a:srgbClr val="FF0000"/>
                </a:solidFill>
                <a:latin typeface="Times New Roman"/>
                <a:cs typeface="Times New Roman"/>
              </a:rPr>
              <a:t>quan</a:t>
            </a:r>
            <a:r>
              <a:rPr sz="1400" spc="-30" dirty="0">
                <a:solidFill>
                  <a:srgbClr val="FF0000"/>
                </a:solidFill>
                <a:latin typeface="Times New Roman"/>
                <a:cs typeface="Times New Roman"/>
              </a:rPr>
              <a:t> </a:t>
            </a:r>
            <a:r>
              <a:rPr sz="1400" dirty="0">
                <a:solidFill>
                  <a:srgbClr val="FF0000"/>
                </a:solidFill>
                <a:latin typeface="Times New Roman"/>
                <a:cs typeface="Times New Roman"/>
              </a:rPr>
              <a:t>đến</a:t>
            </a:r>
            <a:r>
              <a:rPr sz="1400" spc="-15" dirty="0">
                <a:solidFill>
                  <a:srgbClr val="FF0000"/>
                </a:solidFill>
                <a:latin typeface="Times New Roman"/>
                <a:cs typeface="Times New Roman"/>
              </a:rPr>
              <a:t> </a:t>
            </a:r>
            <a:r>
              <a:rPr sz="1400" dirty="0">
                <a:solidFill>
                  <a:srgbClr val="FF0000"/>
                </a:solidFill>
                <a:latin typeface="Times New Roman"/>
                <a:cs typeface="Times New Roman"/>
              </a:rPr>
              <a:t>sản</a:t>
            </a:r>
            <a:r>
              <a:rPr sz="1400" spc="-15" dirty="0">
                <a:solidFill>
                  <a:srgbClr val="FF0000"/>
                </a:solidFill>
                <a:latin typeface="Times New Roman"/>
                <a:cs typeface="Times New Roman"/>
              </a:rPr>
              <a:t> </a:t>
            </a:r>
            <a:r>
              <a:rPr sz="1400" dirty="0">
                <a:solidFill>
                  <a:srgbClr val="FF0000"/>
                </a:solidFill>
                <a:latin typeface="Times New Roman"/>
                <a:cs typeface="Times New Roman"/>
              </a:rPr>
              <a:t>phẩm</a:t>
            </a:r>
            <a:r>
              <a:rPr sz="1400" spc="-25" dirty="0">
                <a:solidFill>
                  <a:srgbClr val="FF0000"/>
                </a:solidFill>
                <a:latin typeface="Times New Roman"/>
                <a:cs typeface="Times New Roman"/>
              </a:rPr>
              <a:t> </a:t>
            </a:r>
            <a:r>
              <a:rPr sz="1400" dirty="0">
                <a:solidFill>
                  <a:srgbClr val="FF0000"/>
                </a:solidFill>
                <a:latin typeface="Times New Roman"/>
                <a:cs typeface="Times New Roman"/>
              </a:rPr>
              <a:t>được</a:t>
            </a:r>
            <a:r>
              <a:rPr sz="1400" spc="-5" dirty="0">
                <a:solidFill>
                  <a:srgbClr val="FF0000"/>
                </a:solidFill>
                <a:latin typeface="Times New Roman"/>
                <a:cs typeface="Times New Roman"/>
              </a:rPr>
              <a:t> </a:t>
            </a:r>
            <a:r>
              <a:rPr sz="1400" dirty="0">
                <a:solidFill>
                  <a:srgbClr val="FF0000"/>
                </a:solidFill>
                <a:latin typeface="Times New Roman"/>
                <a:cs typeface="Times New Roman"/>
              </a:rPr>
              <a:t>mua sẽ</a:t>
            </a:r>
            <a:r>
              <a:rPr sz="1400" spc="-5" dirty="0">
                <a:solidFill>
                  <a:srgbClr val="FF0000"/>
                </a:solidFill>
                <a:latin typeface="Times New Roman"/>
                <a:cs typeface="Times New Roman"/>
              </a:rPr>
              <a:t> </a:t>
            </a:r>
            <a:r>
              <a:rPr sz="1400" dirty="0">
                <a:solidFill>
                  <a:srgbClr val="FF0000"/>
                </a:solidFill>
                <a:latin typeface="Times New Roman"/>
                <a:cs typeface="Times New Roman"/>
              </a:rPr>
              <a:t>được</a:t>
            </a:r>
            <a:r>
              <a:rPr sz="1400" spc="-25" dirty="0">
                <a:solidFill>
                  <a:srgbClr val="FF0000"/>
                </a:solidFill>
                <a:latin typeface="Times New Roman"/>
                <a:cs typeface="Times New Roman"/>
              </a:rPr>
              <a:t> </a:t>
            </a:r>
            <a:r>
              <a:rPr sz="1400" dirty="0">
                <a:solidFill>
                  <a:srgbClr val="FF0000"/>
                </a:solidFill>
                <a:latin typeface="Times New Roman"/>
                <a:cs typeface="Times New Roman"/>
              </a:rPr>
              <a:t>thông</a:t>
            </a:r>
            <a:r>
              <a:rPr sz="1400" spc="-40" dirty="0">
                <a:solidFill>
                  <a:srgbClr val="FF0000"/>
                </a:solidFill>
                <a:latin typeface="Times New Roman"/>
                <a:cs typeface="Times New Roman"/>
              </a:rPr>
              <a:t> </a:t>
            </a:r>
            <a:r>
              <a:rPr sz="1400" dirty="0">
                <a:solidFill>
                  <a:srgbClr val="FF0000"/>
                </a:solidFill>
                <a:latin typeface="Times New Roman"/>
                <a:cs typeface="Times New Roman"/>
              </a:rPr>
              <a:t>báo</a:t>
            </a:r>
            <a:r>
              <a:rPr sz="1400" spc="-15" dirty="0">
                <a:solidFill>
                  <a:srgbClr val="FF0000"/>
                </a:solidFill>
                <a:latin typeface="Times New Roman"/>
                <a:cs typeface="Times New Roman"/>
              </a:rPr>
              <a:t> </a:t>
            </a:r>
            <a:r>
              <a:rPr sz="1400" dirty="0">
                <a:solidFill>
                  <a:srgbClr val="FF0000"/>
                </a:solidFill>
                <a:latin typeface="Times New Roman"/>
                <a:cs typeface="Times New Roman"/>
              </a:rPr>
              <a:t>về</a:t>
            </a:r>
            <a:r>
              <a:rPr sz="1400" spc="-5" dirty="0">
                <a:solidFill>
                  <a:srgbClr val="FF0000"/>
                </a:solidFill>
                <a:latin typeface="Times New Roman"/>
                <a:cs typeface="Times New Roman"/>
              </a:rPr>
              <a:t> </a:t>
            </a:r>
            <a:r>
              <a:rPr sz="1400" dirty="0">
                <a:solidFill>
                  <a:srgbClr val="FF0000"/>
                </a:solidFill>
                <a:latin typeface="Times New Roman"/>
                <a:cs typeface="Times New Roman"/>
              </a:rPr>
              <a:t>mọi thay</a:t>
            </a:r>
            <a:r>
              <a:rPr sz="1400" spc="-25" dirty="0">
                <a:solidFill>
                  <a:srgbClr val="FF0000"/>
                </a:solidFill>
                <a:latin typeface="Times New Roman"/>
                <a:cs typeface="Times New Roman"/>
              </a:rPr>
              <a:t> </a:t>
            </a:r>
            <a:r>
              <a:rPr sz="1400" dirty="0">
                <a:solidFill>
                  <a:srgbClr val="FF0000"/>
                </a:solidFill>
                <a:latin typeface="Times New Roman"/>
                <a:cs typeface="Times New Roman"/>
              </a:rPr>
              <a:t>đổi</a:t>
            </a:r>
            <a:r>
              <a:rPr sz="1400" spc="-30" dirty="0">
                <a:solidFill>
                  <a:srgbClr val="FF0000"/>
                </a:solidFill>
                <a:latin typeface="Times New Roman"/>
                <a:cs typeface="Times New Roman"/>
              </a:rPr>
              <a:t> </a:t>
            </a:r>
            <a:r>
              <a:rPr sz="1400" spc="-25" dirty="0">
                <a:solidFill>
                  <a:srgbClr val="FF0000"/>
                </a:solidFill>
                <a:latin typeface="Times New Roman"/>
                <a:cs typeface="Times New Roman"/>
              </a:rPr>
              <a:t>đối</a:t>
            </a:r>
            <a:endParaRPr sz="1400">
              <a:latin typeface="Times New Roman"/>
              <a:cs typeface="Times New Roman"/>
            </a:endParaRPr>
          </a:p>
          <a:p>
            <a:pPr marL="188595" marR="5080">
              <a:lnSpc>
                <a:spcPts val="1639"/>
              </a:lnSpc>
              <a:spcBef>
                <a:spcPts val="80"/>
              </a:spcBef>
            </a:pPr>
            <a:r>
              <a:rPr sz="1400" dirty="0">
                <a:solidFill>
                  <a:srgbClr val="FF0000"/>
                </a:solidFill>
                <a:latin typeface="Times New Roman"/>
                <a:cs typeface="Times New Roman"/>
              </a:rPr>
              <a:t>với</a:t>
            </a:r>
            <a:r>
              <a:rPr sz="1400" spc="-30" dirty="0">
                <a:solidFill>
                  <a:srgbClr val="FF0000"/>
                </a:solidFill>
                <a:latin typeface="Times New Roman"/>
                <a:cs typeface="Times New Roman"/>
              </a:rPr>
              <a:t> </a:t>
            </a:r>
            <a:r>
              <a:rPr sz="1400" dirty="0">
                <a:solidFill>
                  <a:srgbClr val="FF0000"/>
                </a:solidFill>
                <a:latin typeface="Times New Roman"/>
                <a:cs typeface="Times New Roman"/>
              </a:rPr>
              <a:t>sản phẩm</a:t>
            </a:r>
            <a:r>
              <a:rPr sz="1400" spc="-30" dirty="0">
                <a:solidFill>
                  <a:srgbClr val="FF0000"/>
                </a:solidFill>
                <a:latin typeface="Times New Roman"/>
                <a:cs typeface="Times New Roman"/>
              </a:rPr>
              <a:t> </a:t>
            </a:r>
            <a:r>
              <a:rPr sz="1400" dirty="0">
                <a:solidFill>
                  <a:srgbClr val="FF0000"/>
                </a:solidFill>
                <a:latin typeface="Times New Roman"/>
                <a:cs typeface="Times New Roman"/>
              </a:rPr>
              <a:t>được</a:t>
            </a:r>
            <a:r>
              <a:rPr sz="1400" spc="-5" dirty="0">
                <a:solidFill>
                  <a:srgbClr val="FF0000"/>
                </a:solidFill>
                <a:latin typeface="Times New Roman"/>
                <a:cs typeface="Times New Roman"/>
              </a:rPr>
              <a:t> </a:t>
            </a:r>
            <a:r>
              <a:rPr sz="1400" dirty="0">
                <a:solidFill>
                  <a:srgbClr val="FF0000"/>
                </a:solidFill>
                <a:latin typeface="Times New Roman"/>
                <a:cs typeface="Times New Roman"/>
              </a:rPr>
              <a:t>mua.</a:t>
            </a:r>
            <a:r>
              <a:rPr sz="1400" spc="-25" dirty="0">
                <a:solidFill>
                  <a:srgbClr val="FF0000"/>
                </a:solidFill>
                <a:latin typeface="Times New Roman"/>
                <a:cs typeface="Times New Roman"/>
              </a:rPr>
              <a:t> </a:t>
            </a:r>
            <a:r>
              <a:rPr sz="1400" dirty="0">
                <a:solidFill>
                  <a:srgbClr val="FF0000"/>
                </a:solidFill>
                <a:latin typeface="Times New Roman"/>
                <a:cs typeface="Times New Roman"/>
              </a:rPr>
              <a:t>Tổ</a:t>
            </a:r>
            <a:r>
              <a:rPr sz="1400" spc="-20" dirty="0">
                <a:solidFill>
                  <a:srgbClr val="FF0000"/>
                </a:solidFill>
                <a:latin typeface="Times New Roman"/>
                <a:cs typeface="Times New Roman"/>
              </a:rPr>
              <a:t> </a:t>
            </a:r>
            <a:r>
              <a:rPr sz="1400" dirty="0">
                <a:solidFill>
                  <a:srgbClr val="FF0000"/>
                </a:solidFill>
                <a:latin typeface="Times New Roman"/>
                <a:cs typeface="Times New Roman"/>
              </a:rPr>
              <a:t>chức phải</a:t>
            </a:r>
            <a:r>
              <a:rPr sz="1400" spc="-30" dirty="0">
                <a:solidFill>
                  <a:srgbClr val="FF0000"/>
                </a:solidFill>
                <a:latin typeface="Times New Roman"/>
                <a:cs typeface="Times New Roman"/>
              </a:rPr>
              <a:t> </a:t>
            </a:r>
            <a:r>
              <a:rPr sz="1400" dirty="0">
                <a:solidFill>
                  <a:srgbClr val="FF0000"/>
                </a:solidFill>
                <a:latin typeface="Times New Roman"/>
                <a:cs typeface="Times New Roman"/>
              </a:rPr>
              <a:t>xác</a:t>
            </a:r>
            <a:r>
              <a:rPr sz="1400" spc="-20" dirty="0">
                <a:solidFill>
                  <a:srgbClr val="FF0000"/>
                </a:solidFill>
                <a:latin typeface="Times New Roman"/>
                <a:cs typeface="Times New Roman"/>
              </a:rPr>
              <a:t> </a:t>
            </a:r>
            <a:r>
              <a:rPr sz="1400" dirty="0">
                <a:solidFill>
                  <a:srgbClr val="FF0000"/>
                </a:solidFill>
                <a:latin typeface="Times New Roman"/>
                <a:cs typeface="Times New Roman"/>
              </a:rPr>
              <a:t>định</a:t>
            </a:r>
            <a:r>
              <a:rPr sz="1400" spc="-30" dirty="0">
                <a:solidFill>
                  <a:srgbClr val="FF0000"/>
                </a:solidFill>
                <a:latin typeface="Times New Roman"/>
                <a:cs typeface="Times New Roman"/>
              </a:rPr>
              <a:t> </a:t>
            </a:r>
            <a:r>
              <a:rPr sz="1400" dirty="0">
                <a:solidFill>
                  <a:srgbClr val="FF0000"/>
                </a:solidFill>
                <a:latin typeface="Times New Roman"/>
                <a:cs typeface="Times New Roman"/>
              </a:rPr>
              <a:t>liệu</a:t>
            </a:r>
            <a:r>
              <a:rPr sz="1400" spc="-35" dirty="0">
                <a:solidFill>
                  <a:srgbClr val="FF0000"/>
                </a:solidFill>
                <a:latin typeface="Times New Roman"/>
                <a:cs typeface="Times New Roman"/>
              </a:rPr>
              <a:t> </a:t>
            </a:r>
            <a:r>
              <a:rPr sz="1400" dirty="0">
                <a:solidFill>
                  <a:srgbClr val="FF0000"/>
                </a:solidFill>
                <a:latin typeface="Times New Roman"/>
                <a:cs typeface="Times New Roman"/>
              </a:rPr>
              <a:t>thay</a:t>
            </a:r>
            <a:r>
              <a:rPr sz="1400" spc="-25" dirty="0">
                <a:solidFill>
                  <a:srgbClr val="FF0000"/>
                </a:solidFill>
                <a:latin typeface="Times New Roman"/>
                <a:cs typeface="Times New Roman"/>
              </a:rPr>
              <a:t> </a:t>
            </a:r>
            <a:r>
              <a:rPr sz="1400" dirty="0">
                <a:solidFill>
                  <a:srgbClr val="FF0000"/>
                </a:solidFill>
                <a:latin typeface="Times New Roman"/>
                <a:cs typeface="Times New Roman"/>
              </a:rPr>
              <a:t>đổi</a:t>
            </a:r>
            <a:r>
              <a:rPr sz="1400" spc="-30" dirty="0">
                <a:solidFill>
                  <a:srgbClr val="FF0000"/>
                </a:solidFill>
                <a:latin typeface="Times New Roman"/>
                <a:cs typeface="Times New Roman"/>
              </a:rPr>
              <a:t> </a:t>
            </a:r>
            <a:r>
              <a:rPr sz="1400" dirty="0">
                <a:solidFill>
                  <a:srgbClr val="FF0000"/>
                </a:solidFill>
                <a:latin typeface="Times New Roman"/>
                <a:cs typeface="Times New Roman"/>
              </a:rPr>
              <a:t>đó</a:t>
            </a:r>
            <a:r>
              <a:rPr sz="1400" spc="-20" dirty="0">
                <a:solidFill>
                  <a:srgbClr val="FF0000"/>
                </a:solidFill>
                <a:latin typeface="Times New Roman"/>
                <a:cs typeface="Times New Roman"/>
              </a:rPr>
              <a:t> </a:t>
            </a:r>
            <a:r>
              <a:rPr sz="1400" dirty="0">
                <a:solidFill>
                  <a:srgbClr val="FF0000"/>
                </a:solidFill>
                <a:latin typeface="Times New Roman"/>
                <a:cs typeface="Times New Roman"/>
              </a:rPr>
              <a:t>có ảnh</a:t>
            </a:r>
            <a:r>
              <a:rPr sz="1400" spc="-15" dirty="0">
                <a:solidFill>
                  <a:srgbClr val="FF0000"/>
                </a:solidFill>
                <a:latin typeface="Times New Roman"/>
                <a:cs typeface="Times New Roman"/>
              </a:rPr>
              <a:t> </a:t>
            </a:r>
            <a:r>
              <a:rPr sz="1400" dirty="0">
                <a:solidFill>
                  <a:srgbClr val="FF0000"/>
                </a:solidFill>
                <a:latin typeface="Times New Roman"/>
                <a:cs typeface="Times New Roman"/>
              </a:rPr>
              <a:t>hưởng</a:t>
            </a:r>
            <a:r>
              <a:rPr sz="1400" spc="-30" dirty="0">
                <a:solidFill>
                  <a:srgbClr val="FF0000"/>
                </a:solidFill>
                <a:latin typeface="Times New Roman"/>
                <a:cs typeface="Times New Roman"/>
              </a:rPr>
              <a:t> </a:t>
            </a:r>
            <a:r>
              <a:rPr sz="1400" dirty="0">
                <a:solidFill>
                  <a:srgbClr val="FF0000"/>
                </a:solidFill>
                <a:latin typeface="Times New Roman"/>
                <a:cs typeface="Times New Roman"/>
              </a:rPr>
              <a:t>hay</a:t>
            </a:r>
            <a:r>
              <a:rPr sz="1400" spc="-15" dirty="0">
                <a:solidFill>
                  <a:srgbClr val="FF0000"/>
                </a:solidFill>
                <a:latin typeface="Times New Roman"/>
                <a:cs typeface="Times New Roman"/>
              </a:rPr>
              <a:t> </a:t>
            </a:r>
            <a:r>
              <a:rPr sz="1400" dirty="0">
                <a:solidFill>
                  <a:srgbClr val="FF0000"/>
                </a:solidFill>
                <a:latin typeface="Times New Roman"/>
                <a:cs typeface="Times New Roman"/>
              </a:rPr>
              <a:t>không.ảnh</a:t>
            </a:r>
            <a:r>
              <a:rPr sz="1400" spc="-10" dirty="0">
                <a:solidFill>
                  <a:srgbClr val="FF0000"/>
                </a:solidFill>
                <a:latin typeface="Times New Roman"/>
                <a:cs typeface="Times New Roman"/>
              </a:rPr>
              <a:t> </a:t>
            </a:r>
            <a:r>
              <a:rPr sz="1400" dirty="0">
                <a:solidFill>
                  <a:srgbClr val="FF0000"/>
                </a:solidFill>
                <a:latin typeface="Times New Roman"/>
                <a:cs typeface="Times New Roman"/>
              </a:rPr>
              <a:t>hưởng</a:t>
            </a:r>
            <a:r>
              <a:rPr sz="1400" spc="-40" dirty="0">
                <a:solidFill>
                  <a:srgbClr val="FF0000"/>
                </a:solidFill>
                <a:latin typeface="Times New Roman"/>
                <a:cs typeface="Times New Roman"/>
              </a:rPr>
              <a:t> </a:t>
            </a:r>
            <a:r>
              <a:rPr sz="1400" spc="-25" dirty="0">
                <a:solidFill>
                  <a:srgbClr val="FF0000"/>
                </a:solidFill>
                <a:latin typeface="Times New Roman"/>
                <a:cs typeface="Times New Roman"/>
              </a:rPr>
              <a:t>đến </a:t>
            </a:r>
            <a:r>
              <a:rPr sz="1400" dirty="0">
                <a:solidFill>
                  <a:srgbClr val="FF0000"/>
                </a:solidFill>
                <a:latin typeface="Times New Roman"/>
                <a:cs typeface="Times New Roman"/>
              </a:rPr>
              <a:t>quá</a:t>
            </a:r>
            <a:r>
              <a:rPr sz="1400" spc="-20" dirty="0">
                <a:solidFill>
                  <a:srgbClr val="FF0000"/>
                </a:solidFill>
                <a:latin typeface="Times New Roman"/>
                <a:cs typeface="Times New Roman"/>
              </a:rPr>
              <a:t> </a:t>
            </a:r>
            <a:r>
              <a:rPr sz="1400" dirty="0">
                <a:solidFill>
                  <a:srgbClr val="FF0000"/>
                </a:solidFill>
                <a:latin typeface="Times New Roman"/>
                <a:cs typeface="Times New Roman"/>
              </a:rPr>
              <a:t>trình</a:t>
            </a:r>
            <a:r>
              <a:rPr sz="1400" spc="-40" dirty="0">
                <a:solidFill>
                  <a:srgbClr val="FF0000"/>
                </a:solidFill>
                <a:latin typeface="Times New Roman"/>
                <a:cs typeface="Times New Roman"/>
              </a:rPr>
              <a:t> </a:t>
            </a:r>
            <a:r>
              <a:rPr sz="1400" dirty="0">
                <a:solidFill>
                  <a:srgbClr val="FF0000"/>
                </a:solidFill>
                <a:latin typeface="Times New Roman"/>
                <a:cs typeface="Times New Roman"/>
              </a:rPr>
              <a:t>tạo</a:t>
            </a:r>
            <a:r>
              <a:rPr sz="1400" spc="-15" dirty="0">
                <a:solidFill>
                  <a:srgbClr val="FF0000"/>
                </a:solidFill>
                <a:latin typeface="Times New Roman"/>
                <a:cs typeface="Times New Roman"/>
              </a:rPr>
              <a:t> </a:t>
            </a:r>
            <a:r>
              <a:rPr sz="1400" dirty="0">
                <a:solidFill>
                  <a:srgbClr val="FF0000"/>
                </a:solidFill>
                <a:latin typeface="Times New Roman"/>
                <a:cs typeface="Times New Roman"/>
              </a:rPr>
              <a:t>ra</a:t>
            </a:r>
            <a:r>
              <a:rPr sz="1400" spc="-5" dirty="0">
                <a:solidFill>
                  <a:srgbClr val="FF0000"/>
                </a:solidFill>
                <a:latin typeface="Times New Roman"/>
                <a:cs typeface="Times New Roman"/>
              </a:rPr>
              <a:t> </a:t>
            </a:r>
            <a:r>
              <a:rPr sz="1400" dirty="0">
                <a:solidFill>
                  <a:srgbClr val="FF0000"/>
                </a:solidFill>
                <a:latin typeface="Times New Roman"/>
                <a:cs typeface="Times New Roman"/>
              </a:rPr>
              <a:t>sản</a:t>
            </a:r>
            <a:r>
              <a:rPr sz="1400" spc="-20" dirty="0">
                <a:solidFill>
                  <a:srgbClr val="FF0000"/>
                </a:solidFill>
                <a:latin typeface="Times New Roman"/>
                <a:cs typeface="Times New Roman"/>
              </a:rPr>
              <a:t> </a:t>
            </a:r>
            <a:r>
              <a:rPr sz="1400" dirty="0">
                <a:solidFill>
                  <a:srgbClr val="FF0000"/>
                </a:solidFill>
                <a:latin typeface="Times New Roman"/>
                <a:cs typeface="Times New Roman"/>
              </a:rPr>
              <a:t>phẩm</a:t>
            </a:r>
            <a:r>
              <a:rPr sz="1400" spc="-20" dirty="0">
                <a:solidFill>
                  <a:srgbClr val="FF0000"/>
                </a:solidFill>
                <a:latin typeface="Times New Roman"/>
                <a:cs typeface="Times New Roman"/>
              </a:rPr>
              <a:t> </a:t>
            </a:r>
            <a:r>
              <a:rPr sz="1400" dirty="0">
                <a:solidFill>
                  <a:srgbClr val="FF0000"/>
                </a:solidFill>
                <a:latin typeface="Times New Roman"/>
                <a:cs typeface="Times New Roman"/>
              </a:rPr>
              <a:t>hoặc</a:t>
            </a:r>
            <a:r>
              <a:rPr sz="1400" spc="-20" dirty="0">
                <a:solidFill>
                  <a:srgbClr val="FF0000"/>
                </a:solidFill>
                <a:latin typeface="Times New Roman"/>
                <a:cs typeface="Times New Roman"/>
              </a:rPr>
              <a:t> </a:t>
            </a:r>
            <a:r>
              <a:rPr sz="1400" dirty="0">
                <a:solidFill>
                  <a:srgbClr val="FF0000"/>
                </a:solidFill>
                <a:latin typeface="Times New Roman"/>
                <a:cs typeface="Times New Roman"/>
              </a:rPr>
              <a:t>có</a:t>
            </a:r>
            <a:r>
              <a:rPr sz="1400" spc="-15" dirty="0">
                <a:solidFill>
                  <a:srgbClr val="FF0000"/>
                </a:solidFill>
                <a:latin typeface="Times New Roman"/>
                <a:cs typeface="Times New Roman"/>
              </a:rPr>
              <a:t> </a:t>
            </a:r>
            <a:r>
              <a:rPr sz="1400" dirty="0">
                <a:solidFill>
                  <a:srgbClr val="FF0000"/>
                </a:solidFill>
                <a:latin typeface="Times New Roman"/>
                <a:cs typeface="Times New Roman"/>
              </a:rPr>
              <a:t>tác</a:t>
            </a:r>
            <a:r>
              <a:rPr sz="1400" spc="-5" dirty="0">
                <a:solidFill>
                  <a:srgbClr val="FF0000"/>
                </a:solidFill>
                <a:latin typeface="Times New Roman"/>
                <a:cs typeface="Times New Roman"/>
              </a:rPr>
              <a:t> </a:t>
            </a:r>
            <a:r>
              <a:rPr sz="1400" dirty="0">
                <a:solidFill>
                  <a:srgbClr val="FF0000"/>
                </a:solidFill>
                <a:latin typeface="Times New Roman"/>
                <a:cs typeface="Times New Roman"/>
              </a:rPr>
              <a:t>động</a:t>
            </a:r>
            <a:r>
              <a:rPr sz="1400" spc="-40" dirty="0">
                <a:solidFill>
                  <a:srgbClr val="FF0000"/>
                </a:solidFill>
                <a:latin typeface="Times New Roman"/>
                <a:cs typeface="Times New Roman"/>
              </a:rPr>
              <a:t> </a:t>
            </a:r>
            <a:r>
              <a:rPr sz="1400" dirty="0">
                <a:solidFill>
                  <a:srgbClr val="FF0000"/>
                </a:solidFill>
                <a:latin typeface="Times New Roman"/>
                <a:cs typeface="Times New Roman"/>
              </a:rPr>
              <a:t>đến</a:t>
            </a:r>
            <a:r>
              <a:rPr sz="1400" spc="-15" dirty="0">
                <a:solidFill>
                  <a:srgbClr val="FF0000"/>
                </a:solidFill>
                <a:latin typeface="Times New Roman"/>
                <a:cs typeface="Times New Roman"/>
              </a:rPr>
              <a:t> </a:t>
            </a:r>
            <a:r>
              <a:rPr sz="1400" dirty="0">
                <a:solidFill>
                  <a:srgbClr val="FF0000"/>
                </a:solidFill>
                <a:latin typeface="Times New Roman"/>
                <a:cs typeface="Times New Roman"/>
              </a:rPr>
              <a:t>các</a:t>
            </a:r>
            <a:r>
              <a:rPr sz="1400" spc="10" dirty="0">
                <a:solidFill>
                  <a:srgbClr val="FF0000"/>
                </a:solidFill>
                <a:latin typeface="Times New Roman"/>
                <a:cs typeface="Times New Roman"/>
              </a:rPr>
              <a:t> </a:t>
            </a:r>
            <a:r>
              <a:rPr sz="1400" dirty="0">
                <a:solidFill>
                  <a:srgbClr val="FF0000"/>
                </a:solidFill>
                <a:latin typeface="Times New Roman"/>
                <a:cs typeface="Times New Roman"/>
              </a:rPr>
              <a:t>thiết</a:t>
            </a:r>
            <a:r>
              <a:rPr sz="1400" spc="-40" dirty="0">
                <a:solidFill>
                  <a:srgbClr val="FF0000"/>
                </a:solidFill>
                <a:latin typeface="Times New Roman"/>
                <a:cs typeface="Times New Roman"/>
              </a:rPr>
              <a:t> </a:t>
            </a:r>
            <a:r>
              <a:rPr sz="1400" dirty="0">
                <a:solidFill>
                  <a:srgbClr val="FF0000"/>
                </a:solidFill>
                <a:latin typeface="Times New Roman"/>
                <a:cs typeface="Times New Roman"/>
              </a:rPr>
              <a:t>bị</a:t>
            </a:r>
            <a:r>
              <a:rPr sz="1400" spc="-15" dirty="0">
                <a:solidFill>
                  <a:srgbClr val="FF0000"/>
                </a:solidFill>
                <a:latin typeface="Times New Roman"/>
                <a:cs typeface="Times New Roman"/>
              </a:rPr>
              <a:t> </a:t>
            </a:r>
            <a:r>
              <a:rPr sz="1400" dirty="0">
                <a:solidFill>
                  <a:srgbClr val="FF0000"/>
                </a:solidFill>
                <a:latin typeface="Times New Roman"/>
                <a:cs typeface="Times New Roman"/>
              </a:rPr>
              <a:t>y</a:t>
            </a:r>
            <a:r>
              <a:rPr sz="1400" spc="-20" dirty="0">
                <a:solidFill>
                  <a:srgbClr val="FF0000"/>
                </a:solidFill>
                <a:latin typeface="Times New Roman"/>
                <a:cs typeface="Times New Roman"/>
              </a:rPr>
              <a:t> </a:t>
            </a:r>
            <a:r>
              <a:rPr sz="1400" spc="-25" dirty="0">
                <a:solidFill>
                  <a:srgbClr val="FF0000"/>
                </a:solidFill>
                <a:latin typeface="Times New Roman"/>
                <a:cs typeface="Times New Roman"/>
              </a:rPr>
              <a:t>tế</a:t>
            </a:r>
            <a:endParaRPr sz="1400">
              <a:latin typeface="Times New Roman"/>
              <a:cs typeface="Times New Roman"/>
            </a:endParaRPr>
          </a:p>
        </p:txBody>
      </p:sp>
      <p:sp>
        <p:nvSpPr>
          <p:cNvPr id="6" name="object 6"/>
          <p:cNvSpPr txBox="1"/>
          <p:nvPr/>
        </p:nvSpPr>
        <p:spPr>
          <a:xfrm>
            <a:off x="311005" y="4981442"/>
            <a:ext cx="8518525" cy="1414145"/>
          </a:xfrm>
          <a:prstGeom prst="rect">
            <a:avLst/>
          </a:prstGeom>
        </p:spPr>
        <p:txBody>
          <a:bodyPr vert="horz" wrap="square" lIns="0" tIns="13335" rIns="0" bIns="0" rtlCol="0">
            <a:spAutoFit/>
          </a:bodyPr>
          <a:lstStyle/>
          <a:p>
            <a:pPr marL="12700">
              <a:lnSpc>
                <a:spcPts val="1540"/>
              </a:lnSpc>
              <a:spcBef>
                <a:spcPts val="105"/>
              </a:spcBef>
            </a:pPr>
            <a:r>
              <a:rPr sz="1400" spc="-50" dirty="0">
                <a:latin typeface="SimSun"/>
                <a:cs typeface="SimSun"/>
              </a:rPr>
              <a:t>.</a:t>
            </a:r>
            <a:endParaRPr sz="1400">
              <a:latin typeface="SimSun"/>
              <a:cs typeface="SimSun"/>
            </a:endParaRPr>
          </a:p>
          <a:p>
            <a:pPr marL="322580">
              <a:lnSpc>
                <a:spcPts val="1540"/>
              </a:lnSpc>
            </a:pPr>
            <a:r>
              <a:rPr sz="1400" spc="-20" dirty="0">
                <a:latin typeface="SimSun"/>
                <a:cs typeface="SimSun"/>
              </a:rPr>
              <a:t>当组织或其顾客拟在供方的现场实施验证时，组织应在采购信息中对拟验证的安排和产品放行的方法作出</a:t>
            </a:r>
            <a:endParaRPr sz="1400">
              <a:latin typeface="SimSun"/>
              <a:cs typeface="SimSun"/>
            </a:endParaRPr>
          </a:p>
          <a:p>
            <a:pPr marL="174625">
              <a:lnSpc>
                <a:spcPts val="1645"/>
              </a:lnSpc>
              <a:spcBef>
                <a:spcPts val="15"/>
              </a:spcBef>
            </a:pPr>
            <a:r>
              <a:rPr sz="1400" spc="-25" dirty="0">
                <a:latin typeface="SimSun"/>
                <a:cs typeface="SimSun"/>
              </a:rPr>
              <a:t>规定</a:t>
            </a:r>
            <a:endParaRPr sz="1400">
              <a:latin typeface="SimSun"/>
              <a:cs typeface="SimSun"/>
            </a:endParaRPr>
          </a:p>
          <a:p>
            <a:pPr marL="174625" marR="113664" indent="228600">
              <a:lnSpc>
                <a:spcPts val="1670"/>
              </a:lnSpc>
              <a:spcBef>
                <a:spcPts val="25"/>
              </a:spcBef>
            </a:pPr>
            <a:r>
              <a:rPr sz="1400" dirty="0">
                <a:latin typeface="Times New Roman"/>
                <a:cs typeface="Times New Roman"/>
              </a:rPr>
              <a:t>Khi</a:t>
            </a:r>
            <a:r>
              <a:rPr sz="1400" spc="-20" dirty="0">
                <a:latin typeface="Times New Roman"/>
                <a:cs typeface="Times New Roman"/>
              </a:rPr>
              <a:t> </a:t>
            </a:r>
            <a:r>
              <a:rPr sz="1400" dirty="0">
                <a:latin typeface="Times New Roman"/>
                <a:cs typeface="Times New Roman"/>
              </a:rPr>
              <a:t>tổ</a:t>
            </a:r>
            <a:r>
              <a:rPr sz="1400" spc="-20" dirty="0">
                <a:latin typeface="Times New Roman"/>
                <a:cs typeface="Times New Roman"/>
              </a:rPr>
              <a:t> </a:t>
            </a:r>
            <a:r>
              <a:rPr sz="1400" dirty="0">
                <a:latin typeface="Times New Roman"/>
                <a:cs typeface="Times New Roman"/>
              </a:rPr>
              <a:t>chức</a:t>
            </a:r>
            <a:r>
              <a:rPr sz="1400" spc="-10" dirty="0">
                <a:latin typeface="Times New Roman"/>
                <a:cs typeface="Times New Roman"/>
              </a:rPr>
              <a:t> </a:t>
            </a:r>
            <a:r>
              <a:rPr sz="1400" dirty="0">
                <a:latin typeface="Times New Roman"/>
                <a:cs typeface="Times New Roman"/>
              </a:rPr>
              <a:t>hoặc</a:t>
            </a:r>
            <a:r>
              <a:rPr sz="1400" spc="-20" dirty="0">
                <a:latin typeface="Times New Roman"/>
                <a:cs typeface="Times New Roman"/>
              </a:rPr>
              <a:t> </a:t>
            </a:r>
            <a:r>
              <a:rPr sz="1400" dirty="0">
                <a:latin typeface="Times New Roman"/>
                <a:cs typeface="Times New Roman"/>
              </a:rPr>
              <a:t>khách</a:t>
            </a:r>
            <a:r>
              <a:rPr sz="1400" spc="-20" dirty="0">
                <a:latin typeface="Times New Roman"/>
                <a:cs typeface="Times New Roman"/>
              </a:rPr>
              <a:t> </a:t>
            </a:r>
            <a:r>
              <a:rPr sz="1400" dirty="0">
                <a:latin typeface="Times New Roman"/>
                <a:cs typeface="Times New Roman"/>
              </a:rPr>
              <a:t>hàng</a:t>
            </a:r>
            <a:r>
              <a:rPr sz="1400" spc="-30" dirty="0">
                <a:latin typeface="Times New Roman"/>
                <a:cs typeface="Times New Roman"/>
              </a:rPr>
              <a:t> </a:t>
            </a:r>
            <a:r>
              <a:rPr sz="1400" dirty="0">
                <a:latin typeface="Times New Roman"/>
                <a:cs typeface="Times New Roman"/>
              </a:rPr>
              <a:t>của</a:t>
            </a:r>
            <a:r>
              <a:rPr sz="1400" spc="-20" dirty="0">
                <a:latin typeface="Times New Roman"/>
                <a:cs typeface="Times New Roman"/>
              </a:rPr>
              <a:t> </a:t>
            </a:r>
            <a:r>
              <a:rPr sz="1400" dirty="0">
                <a:latin typeface="Times New Roman"/>
                <a:cs typeface="Times New Roman"/>
              </a:rPr>
              <a:t>tổ</a:t>
            </a:r>
            <a:r>
              <a:rPr sz="1400" spc="-25" dirty="0">
                <a:latin typeface="Times New Roman"/>
                <a:cs typeface="Times New Roman"/>
              </a:rPr>
              <a:t> </a:t>
            </a:r>
            <a:r>
              <a:rPr sz="1400" dirty="0">
                <a:latin typeface="Times New Roman"/>
                <a:cs typeface="Times New Roman"/>
              </a:rPr>
              <a:t>chức</a:t>
            </a:r>
            <a:r>
              <a:rPr sz="1400" spc="-5" dirty="0">
                <a:latin typeface="Times New Roman"/>
                <a:cs typeface="Times New Roman"/>
              </a:rPr>
              <a:t> </a:t>
            </a:r>
            <a:r>
              <a:rPr sz="1400" dirty="0">
                <a:latin typeface="Times New Roman"/>
                <a:cs typeface="Times New Roman"/>
              </a:rPr>
              <a:t>dự</a:t>
            </a:r>
            <a:r>
              <a:rPr sz="1400" spc="-15" dirty="0">
                <a:latin typeface="Times New Roman"/>
                <a:cs typeface="Times New Roman"/>
              </a:rPr>
              <a:t> </a:t>
            </a:r>
            <a:r>
              <a:rPr sz="1400" dirty="0">
                <a:latin typeface="Times New Roman"/>
                <a:cs typeface="Times New Roman"/>
              </a:rPr>
              <a:t>định</a:t>
            </a:r>
            <a:r>
              <a:rPr sz="1400" spc="-30" dirty="0">
                <a:latin typeface="Times New Roman"/>
                <a:cs typeface="Times New Roman"/>
              </a:rPr>
              <a:t> </a:t>
            </a:r>
            <a:r>
              <a:rPr sz="1400" dirty="0">
                <a:latin typeface="Times New Roman"/>
                <a:cs typeface="Times New Roman"/>
              </a:rPr>
              <a:t>thực</a:t>
            </a:r>
            <a:r>
              <a:rPr sz="1400" spc="-20" dirty="0">
                <a:latin typeface="Times New Roman"/>
                <a:cs typeface="Times New Roman"/>
              </a:rPr>
              <a:t> </a:t>
            </a:r>
            <a:r>
              <a:rPr sz="1400" dirty="0">
                <a:latin typeface="Times New Roman"/>
                <a:cs typeface="Times New Roman"/>
              </a:rPr>
              <a:t>hiện</a:t>
            </a:r>
            <a:r>
              <a:rPr sz="1400" spc="-20" dirty="0">
                <a:latin typeface="Times New Roman"/>
                <a:cs typeface="Times New Roman"/>
              </a:rPr>
              <a:t> </a:t>
            </a:r>
            <a:r>
              <a:rPr sz="1400" dirty="0">
                <a:latin typeface="Times New Roman"/>
                <a:cs typeface="Times New Roman"/>
              </a:rPr>
              <a:t>xác</a:t>
            </a:r>
            <a:r>
              <a:rPr sz="1400" spc="-20" dirty="0">
                <a:latin typeface="Times New Roman"/>
                <a:cs typeface="Times New Roman"/>
              </a:rPr>
              <a:t> </a:t>
            </a:r>
            <a:r>
              <a:rPr sz="1400" dirty="0">
                <a:latin typeface="Times New Roman"/>
                <a:cs typeface="Times New Roman"/>
              </a:rPr>
              <a:t>minh</a:t>
            </a:r>
            <a:r>
              <a:rPr sz="1400" spc="-5" dirty="0">
                <a:latin typeface="Times New Roman"/>
                <a:cs typeface="Times New Roman"/>
              </a:rPr>
              <a:t> </a:t>
            </a:r>
            <a:r>
              <a:rPr sz="1400" dirty="0">
                <a:latin typeface="Times New Roman"/>
                <a:cs typeface="Times New Roman"/>
              </a:rPr>
              <a:t>tại</a:t>
            </a:r>
            <a:r>
              <a:rPr sz="1400" spc="-15" dirty="0">
                <a:latin typeface="Times New Roman"/>
                <a:cs typeface="Times New Roman"/>
              </a:rPr>
              <a:t> </a:t>
            </a:r>
            <a:r>
              <a:rPr sz="1400" dirty="0">
                <a:latin typeface="Times New Roman"/>
                <a:cs typeface="Times New Roman"/>
              </a:rPr>
              <a:t>cơ</a:t>
            </a:r>
            <a:r>
              <a:rPr sz="1400" spc="-5" dirty="0">
                <a:latin typeface="Times New Roman"/>
                <a:cs typeface="Times New Roman"/>
              </a:rPr>
              <a:t> </a:t>
            </a:r>
            <a:r>
              <a:rPr sz="1400" dirty="0">
                <a:latin typeface="Times New Roman"/>
                <a:cs typeface="Times New Roman"/>
              </a:rPr>
              <a:t>sở</a:t>
            </a:r>
            <a:r>
              <a:rPr sz="1400" spc="-25" dirty="0">
                <a:latin typeface="Times New Roman"/>
                <a:cs typeface="Times New Roman"/>
              </a:rPr>
              <a:t> </a:t>
            </a:r>
            <a:r>
              <a:rPr sz="1400" dirty="0">
                <a:latin typeface="Times New Roman"/>
                <a:cs typeface="Times New Roman"/>
              </a:rPr>
              <a:t>của</a:t>
            </a:r>
            <a:r>
              <a:rPr sz="1400" spc="-5" dirty="0">
                <a:latin typeface="Times New Roman"/>
                <a:cs typeface="Times New Roman"/>
              </a:rPr>
              <a:t> </a:t>
            </a:r>
            <a:r>
              <a:rPr sz="1400" dirty="0">
                <a:latin typeface="Times New Roman"/>
                <a:cs typeface="Times New Roman"/>
              </a:rPr>
              <a:t>nhà</a:t>
            </a:r>
            <a:r>
              <a:rPr sz="1400" spc="-25" dirty="0">
                <a:latin typeface="Times New Roman"/>
                <a:cs typeface="Times New Roman"/>
              </a:rPr>
              <a:t> </a:t>
            </a:r>
            <a:r>
              <a:rPr sz="1400" dirty="0">
                <a:latin typeface="Times New Roman"/>
                <a:cs typeface="Times New Roman"/>
              </a:rPr>
              <a:t>cung</a:t>
            </a:r>
            <a:r>
              <a:rPr sz="1400" spc="-30" dirty="0">
                <a:latin typeface="Times New Roman"/>
                <a:cs typeface="Times New Roman"/>
              </a:rPr>
              <a:t> </a:t>
            </a:r>
            <a:r>
              <a:rPr sz="1400" dirty="0">
                <a:latin typeface="Times New Roman"/>
                <a:cs typeface="Times New Roman"/>
              </a:rPr>
              <a:t>cấp,</a:t>
            </a:r>
            <a:r>
              <a:rPr sz="1400" spc="-10" dirty="0">
                <a:latin typeface="Times New Roman"/>
                <a:cs typeface="Times New Roman"/>
              </a:rPr>
              <a:t> </a:t>
            </a:r>
            <a:r>
              <a:rPr sz="1400" dirty="0">
                <a:latin typeface="Times New Roman"/>
                <a:cs typeface="Times New Roman"/>
              </a:rPr>
              <a:t>tổ</a:t>
            </a:r>
            <a:r>
              <a:rPr sz="1400" spc="-35" dirty="0">
                <a:latin typeface="Times New Roman"/>
                <a:cs typeface="Times New Roman"/>
              </a:rPr>
              <a:t> </a:t>
            </a:r>
            <a:r>
              <a:rPr sz="1400" dirty="0">
                <a:latin typeface="Times New Roman"/>
                <a:cs typeface="Times New Roman"/>
              </a:rPr>
              <a:t>chức </a:t>
            </a:r>
            <a:r>
              <a:rPr sz="1400" spc="-25" dirty="0">
                <a:latin typeface="Times New Roman"/>
                <a:cs typeface="Times New Roman"/>
              </a:rPr>
              <a:t>cần </a:t>
            </a:r>
            <a:r>
              <a:rPr sz="1400" dirty="0">
                <a:latin typeface="Times New Roman"/>
                <a:cs typeface="Times New Roman"/>
              </a:rPr>
              <a:t>quy</a:t>
            </a:r>
            <a:r>
              <a:rPr sz="1400" spc="-30" dirty="0">
                <a:latin typeface="Times New Roman"/>
                <a:cs typeface="Times New Roman"/>
              </a:rPr>
              <a:t> </a:t>
            </a:r>
            <a:r>
              <a:rPr sz="1400" dirty="0">
                <a:latin typeface="Times New Roman"/>
                <a:cs typeface="Times New Roman"/>
              </a:rPr>
              <a:t>định</a:t>
            </a:r>
            <a:r>
              <a:rPr sz="1400" spc="-30" dirty="0">
                <a:latin typeface="Times New Roman"/>
                <a:cs typeface="Times New Roman"/>
              </a:rPr>
              <a:t> </a:t>
            </a:r>
            <a:r>
              <a:rPr sz="1400" dirty="0">
                <a:latin typeface="Times New Roman"/>
                <a:cs typeface="Times New Roman"/>
              </a:rPr>
              <a:t>trong</a:t>
            </a:r>
            <a:r>
              <a:rPr sz="1400" spc="-10" dirty="0">
                <a:latin typeface="Times New Roman"/>
                <a:cs typeface="Times New Roman"/>
              </a:rPr>
              <a:t> </a:t>
            </a:r>
            <a:r>
              <a:rPr sz="1400" dirty="0">
                <a:latin typeface="Times New Roman"/>
                <a:cs typeface="Times New Roman"/>
              </a:rPr>
              <a:t>thông</a:t>
            </a:r>
            <a:r>
              <a:rPr sz="1400" spc="-55" dirty="0">
                <a:latin typeface="Times New Roman"/>
                <a:cs typeface="Times New Roman"/>
              </a:rPr>
              <a:t> </a:t>
            </a:r>
            <a:r>
              <a:rPr sz="1400" dirty="0">
                <a:latin typeface="Times New Roman"/>
                <a:cs typeface="Times New Roman"/>
              </a:rPr>
              <a:t>tin</a:t>
            </a:r>
            <a:r>
              <a:rPr sz="1400" spc="-20" dirty="0">
                <a:latin typeface="Times New Roman"/>
                <a:cs typeface="Times New Roman"/>
              </a:rPr>
              <a:t> </a:t>
            </a:r>
            <a:r>
              <a:rPr sz="1400" dirty="0">
                <a:latin typeface="Times New Roman"/>
                <a:cs typeface="Times New Roman"/>
              </a:rPr>
              <a:t>mua hàng</a:t>
            </a:r>
            <a:r>
              <a:rPr sz="1400" spc="-30" dirty="0">
                <a:latin typeface="Times New Roman"/>
                <a:cs typeface="Times New Roman"/>
              </a:rPr>
              <a:t> </a:t>
            </a:r>
            <a:r>
              <a:rPr sz="1400" dirty="0">
                <a:latin typeface="Times New Roman"/>
                <a:cs typeface="Times New Roman"/>
              </a:rPr>
              <a:t>về</a:t>
            </a:r>
            <a:r>
              <a:rPr sz="1400" spc="-5" dirty="0">
                <a:latin typeface="Times New Roman"/>
                <a:cs typeface="Times New Roman"/>
              </a:rPr>
              <a:t> </a:t>
            </a:r>
            <a:r>
              <a:rPr sz="1400" dirty="0">
                <a:latin typeface="Times New Roman"/>
                <a:cs typeface="Times New Roman"/>
              </a:rPr>
              <a:t>việc</a:t>
            </a:r>
            <a:r>
              <a:rPr sz="1400" spc="-20" dirty="0">
                <a:latin typeface="Times New Roman"/>
                <a:cs typeface="Times New Roman"/>
              </a:rPr>
              <a:t> </a:t>
            </a:r>
            <a:r>
              <a:rPr sz="1400" dirty="0">
                <a:latin typeface="Times New Roman"/>
                <a:cs typeface="Times New Roman"/>
              </a:rPr>
              <a:t>sắp</a:t>
            </a:r>
            <a:r>
              <a:rPr sz="1400" spc="-15" dirty="0">
                <a:latin typeface="Times New Roman"/>
                <a:cs typeface="Times New Roman"/>
              </a:rPr>
              <a:t> </a:t>
            </a:r>
            <a:r>
              <a:rPr sz="1400" dirty="0">
                <a:latin typeface="Times New Roman"/>
                <a:cs typeface="Times New Roman"/>
              </a:rPr>
              <a:t>xếp</a:t>
            </a:r>
            <a:r>
              <a:rPr sz="1400" spc="-15" dirty="0">
                <a:latin typeface="Times New Roman"/>
                <a:cs typeface="Times New Roman"/>
              </a:rPr>
              <a:t> </a:t>
            </a:r>
            <a:r>
              <a:rPr sz="1400" dirty="0">
                <a:latin typeface="Times New Roman"/>
                <a:cs typeface="Times New Roman"/>
              </a:rPr>
              <a:t>xác</a:t>
            </a:r>
            <a:r>
              <a:rPr sz="1400" spc="-10" dirty="0">
                <a:latin typeface="Times New Roman"/>
                <a:cs typeface="Times New Roman"/>
              </a:rPr>
              <a:t> </a:t>
            </a:r>
            <a:r>
              <a:rPr sz="1400" dirty="0">
                <a:latin typeface="Times New Roman"/>
                <a:cs typeface="Times New Roman"/>
              </a:rPr>
              <a:t>minh</a:t>
            </a:r>
            <a:r>
              <a:rPr sz="1400" spc="-20" dirty="0">
                <a:latin typeface="Times New Roman"/>
                <a:cs typeface="Times New Roman"/>
              </a:rPr>
              <a:t> </a:t>
            </a:r>
            <a:r>
              <a:rPr sz="1400" dirty="0">
                <a:latin typeface="Times New Roman"/>
                <a:cs typeface="Times New Roman"/>
              </a:rPr>
              <a:t>dự</a:t>
            </a:r>
            <a:r>
              <a:rPr sz="1400" spc="-10" dirty="0">
                <a:latin typeface="Times New Roman"/>
                <a:cs typeface="Times New Roman"/>
              </a:rPr>
              <a:t> </a:t>
            </a:r>
            <a:r>
              <a:rPr sz="1400" dirty="0">
                <a:latin typeface="Times New Roman"/>
                <a:cs typeface="Times New Roman"/>
              </a:rPr>
              <a:t>kiến</a:t>
            </a:r>
            <a:r>
              <a:rPr sz="1400" spc="-15" dirty="0">
                <a:latin typeface="Times New Roman"/>
                <a:cs typeface="Times New Roman"/>
              </a:rPr>
              <a:t> </a:t>
            </a:r>
            <a:r>
              <a:rPr sz="1400" dirty="0">
                <a:latin typeface="Times New Roman"/>
                <a:cs typeface="Times New Roman"/>
              </a:rPr>
              <a:t>và</a:t>
            </a:r>
            <a:r>
              <a:rPr sz="1400" spc="-20" dirty="0">
                <a:latin typeface="Times New Roman"/>
                <a:cs typeface="Times New Roman"/>
              </a:rPr>
              <a:t> </a:t>
            </a:r>
            <a:r>
              <a:rPr sz="1400" dirty="0">
                <a:latin typeface="Times New Roman"/>
                <a:cs typeface="Times New Roman"/>
              </a:rPr>
              <a:t>phương</a:t>
            </a:r>
            <a:r>
              <a:rPr sz="1400" spc="-30" dirty="0">
                <a:latin typeface="Times New Roman"/>
                <a:cs typeface="Times New Roman"/>
              </a:rPr>
              <a:t> </a:t>
            </a:r>
            <a:r>
              <a:rPr sz="1400" dirty="0">
                <a:latin typeface="Times New Roman"/>
                <a:cs typeface="Times New Roman"/>
              </a:rPr>
              <a:t>pháp</a:t>
            </a:r>
            <a:r>
              <a:rPr sz="1400" spc="-30" dirty="0">
                <a:latin typeface="Times New Roman"/>
                <a:cs typeface="Times New Roman"/>
              </a:rPr>
              <a:t> </a:t>
            </a:r>
            <a:r>
              <a:rPr sz="1400" dirty="0">
                <a:latin typeface="Times New Roman"/>
                <a:cs typeface="Times New Roman"/>
              </a:rPr>
              <a:t>phê</a:t>
            </a:r>
            <a:r>
              <a:rPr sz="1400" spc="-20" dirty="0">
                <a:latin typeface="Times New Roman"/>
                <a:cs typeface="Times New Roman"/>
              </a:rPr>
              <a:t> </a:t>
            </a:r>
            <a:r>
              <a:rPr sz="1400" dirty="0">
                <a:latin typeface="Times New Roman"/>
                <a:cs typeface="Times New Roman"/>
              </a:rPr>
              <a:t>duyệt</a:t>
            </a:r>
            <a:r>
              <a:rPr sz="1400" spc="-15" dirty="0">
                <a:latin typeface="Times New Roman"/>
                <a:cs typeface="Times New Roman"/>
              </a:rPr>
              <a:t> </a:t>
            </a:r>
            <a:r>
              <a:rPr sz="1400" dirty="0">
                <a:latin typeface="Times New Roman"/>
                <a:cs typeface="Times New Roman"/>
              </a:rPr>
              <a:t>sản phẩm</a:t>
            </a:r>
            <a:r>
              <a:rPr sz="1400" spc="50" dirty="0">
                <a:latin typeface="Times New Roman"/>
                <a:cs typeface="Times New Roman"/>
              </a:rPr>
              <a:t> </a:t>
            </a:r>
            <a:r>
              <a:rPr sz="1400" dirty="0">
                <a:latin typeface="Times New Roman"/>
                <a:cs typeface="Times New Roman"/>
              </a:rPr>
              <a:t>quy</a:t>
            </a:r>
            <a:r>
              <a:rPr sz="1400" spc="-25" dirty="0">
                <a:latin typeface="Times New Roman"/>
                <a:cs typeface="Times New Roman"/>
              </a:rPr>
              <a:t> </a:t>
            </a:r>
            <a:r>
              <a:rPr sz="1400" spc="-20" dirty="0">
                <a:latin typeface="Times New Roman"/>
                <a:cs typeface="Times New Roman"/>
              </a:rPr>
              <a:t>định</a:t>
            </a:r>
            <a:endParaRPr sz="1400">
              <a:latin typeface="Times New Roman"/>
              <a:cs typeface="Times New Roman"/>
            </a:endParaRPr>
          </a:p>
          <a:p>
            <a:pPr marL="692150">
              <a:lnSpc>
                <a:spcPct val="100000"/>
              </a:lnSpc>
              <a:spcBef>
                <a:spcPts val="1140"/>
              </a:spcBef>
            </a:pPr>
            <a:r>
              <a:rPr sz="1400" spc="-50" dirty="0">
                <a:latin typeface="Times New Roman"/>
                <a:cs typeface="Times New Roman"/>
              </a:rPr>
              <a:t>.</a:t>
            </a:r>
            <a:endParaRPr sz="1400">
              <a:latin typeface="Times New Roman"/>
              <a:cs typeface="Times New Roman"/>
            </a:endParaRPr>
          </a:p>
        </p:txBody>
      </p:sp>
      <p:pic>
        <p:nvPicPr>
          <p:cNvPr id="7" name="object 7"/>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44622"/>
            <a:ext cx="9143999" cy="6813377"/>
          </a:xfrm>
          <a:prstGeom prst="rect">
            <a:avLst/>
          </a:prstGeom>
        </p:spPr>
      </p:pic>
      <p:sp>
        <p:nvSpPr>
          <p:cNvPr id="3" name="object 3"/>
          <p:cNvSpPr txBox="1">
            <a:spLocks noGrp="1"/>
          </p:cNvSpPr>
          <p:nvPr>
            <p:ph type="title"/>
          </p:nvPr>
        </p:nvSpPr>
        <p:spPr>
          <a:xfrm>
            <a:off x="3429383" y="288995"/>
            <a:ext cx="828040"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0000"/>
                </a:solidFill>
                <a:latin typeface="Times New Roman"/>
                <a:cs typeface="Times New Roman"/>
              </a:rPr>
              <a:t>7.4</a:t>
            </a:r>
            <a:r>
              <a:rPr sz="1800" spc="5" dirty="0">
                <a:solidFill>
                  <a:srgbClr val="000000"/>
                </a:solidFill>
                <a:latin typeface="Times New Roman"/>
                <a:cs typeface="Times New Roman"/>
              </a:rPr>
              <a:t> </a:t>
            </a:r>
            <a:r>
              <a:rPr sz="1800" spc="-25" dirty="0">
                <a:solidFill>
                  <a:srgbClr val="000000"/>
                </a:solidFill>
              </a:rPr>
              <a:t>采购</a:t>
            </a:r>
            <a:endParaRPr sz="1800">
              <a:latin typeface="Times New Roman"/>
              <a:cs typeface="Times New Roman"/>
            </a:endParaRPr>
          </a:p>
        </p:txBody>
      </p:sp>
      <p:sp>
        <p:nvSpPr>
          <p:cNvPr id="4" name="object 4"/>
          <p:cNvSpPr txBox="1"/>
          <p:nvPr/>
        </p:nvSpPr>
        <p:spPr>
          <a:xfrm>
            <a:off x="1400290" y="560953"/>
            <a:ext cx="3393440" cy="1514475"/>
          </a:xfrm>
          <a:prstGeom prst="rect">
            <a:avLst/>
          </a:prstGeom>
        </p:spPr>
        <p:txBody>
          <a:bodyPr vert="horz" wrap="square" lIns="0" tIns="12700" rIns="0" bIns="0" rtlCol="0">
            <a:spAutoFit/>
          </a:bodyPr>
          <a:lstStyle/>
          <a:p>
            <a:pPr marL="2041525">
              <a:lnSpc>
                <a:spcPct val="100000"/>
              </a:lnSpc>
              <a:spcBef>
                <a:spcPts val="100"/>
              </a:spcBef>
            </a:pPr>
            <a:r>
              <a:rPr sz="1800" b="1" dirty="0">
                <a:latin typeface="Times New Roman"/>
                <a:cs typeface="Times New Roman"/>
              </a:rPr>
              <a:t>7.4</a:t>
            </a:r>
            <a:r>
              <a:rPr sz="1800" spc="-5" dirty="0">
                <a:latin typeface="Times New Roman"/>
                <a:cs typeface="Times New Roman"/>
              </a:rPr>
              <a:t> </a:t>
            </a:r>
            <a:r>
              <a:rPr sz="1800" b="1" dirty="0">
                <a:latin typeface="Times New Roman"/>
                <a:cs typeface="Times New Roman"/>
              </a:rPr>
              <a:t>Mua</a:t>
            </a:r>
            <a:r>
              <a:rPr sz="1800" spc="-10" dirty="0">
                <a:latin typeface="Times New Roman"/>
                <a:cs typeface="Times New Roman"/>
              </a:rPr>
              <a:t> </a:t>
            </a:r>
            <a:r>
              <a:rPr sz="1800" b="1" spc="-20" dirty="0">
                <a:latin typeface="Times New Roman"/>
                <a:cs typeface="Times New Roman"/>
              </a:rPr>
              <a:t>hàng</a:t>
            </a:r>
            <a:endParaRPr sz="1800">
              <a:latin typeface="Times New Roman"/>
              <a:cs typeface="Times New Roman"/>
            </a:endParaRPr>
          </a:p>
          <a:p>
            <a:pPr>
              <a:lnSpc>
                <a:spcPct val="100000"/>
              </a:lnSpc>
            </a:pPr>
            <a:endParaRPr sz="1800">
              <a:latin typeface="Times New Roman"/>
              <a:cs typeface="Times New Roman"/>
            </a:endParaRPr>
          </a:p>
          <a:p>
            <a:pPr>
              <a:lnSpc>
                <a:spcPct val="100000"/>
              </a:lnSpc>
              <a:spcBef>
                <a:spcPts val="1220"/>
              </a:spcBef>
            </a:pPr>
            <a:endParaRPr sz="1800">
              <a:latin typeface="Times New Roman"/>
              <a:cs typeface="Times New Roman"/>
            </a:endParaRPr>
          </a:p>
          <a:p>
            <a:pPr marL="12700">
              <a:lnSpc>
                <a:spcPts val="2100"/>
              </a:lnSpc>
            </a:pPr>
            <a:r>
              <a:rPr sz="1800" spc="-15" dirty="0">
                <a:latin typeface="SimSun"/>
                <a:cs typeface="SimSun"/>
              </a:rPr>
              <a:t>采购需求</a:t>
            </a:r>
            <a:endParaRPr sz="1800">
              <a:latin typeface="SimSun"/>
              <a:cs typeface="SimSun"/>
            </a:endParaRPr>
          </a:p>
          <a:p>
            <a:pPr marL="12700">
              <a:lnSpc>
                <a:spcPts val="2100"/>
              </a:lnSpc>
            </a:pPr>
            <a:r>
              <a:rPr sz="1800" dirty="0">
                <a:latin typeface="Times New Roman"/>
                <a:cs typeface="Times New Roman"/>
              </a:rPr>
              <a:t>Nhu</a:t>
            </a:r>
            <a:r>
              <a:rPr sz="1800" spc="-35" dirty="0">
                <a:latin typeface="Times New Roman"/>
                <a:cs typeface="Times New Roman"/>
              </a:rPr>
              <a:t> </a:t>
            </a:r>
            <a:r>
              <a:rPr sz="1800" dirty="0">
                <a:latin typeface="Times New Roman"/>
                <a:cs typeface="Times New Roman"/>
              </a:rPr>
              <a:t>cầu</a:t>
            </a:r>
            <a:r>
              <a:rPr sz="1800" spc="-25" dirty="0">
                <a:latin typeface="Times New Roman"/>
                <a:cs typeface="Times New Roman"/>
              </a:rPr>
              <a:t> </a:t>
            </a:r>
            <a:r>
              <a:rPr sz="1800" dirty="0">
                <a:latin typeface="Times New Roman"/>
                <a:cs typeface="Times New Roman"/>
              </a:rPr>
              <a:t>mua</a:t>
            </a:r>
            <a:r>
              <a:rPr sz="1800" spc="-25" dirty="0">
                <a:latin typeface="Times New Roman"/>
                <a:cs typeface="Times New Roman"/>
              </a:rPr>
              <a:t> </a:t>
            </a:r>
            <a:r>
              <a:rPr sz="1800" spc="-20" dirty="0">
                <a:latin typeface="Times New Roman"/>
                <a:cs typeface="Times New Roman"/>
              </a:rPr>
              <a:t>hàng</a:t>
            </a:r>
            <a:endParaRPr sz="1800">
              <a:latin typeface="Times New Roman"/>
              <a:cs typeface="Times New Roman"/>
            </a:endParaRPr>
          </a:p>
        </p:txBody>
      </p:sp>
      <p:sp>
        <p:nvSpPr>
          <p:cNvPr id="5" name="object 5"/>
          <p:cNvSpPr txBox="1"/>
          <p:nvPr/>
        </p:nvSpPr>
        <p:spPr>
          <a:xfrm>
            <a:off x="1108348" y="2889627"/>
            <a:ext cx="1655445" cy="442595"/>
          </a:xfrm>
          <a:prstGeom prst="rect">
            <a:avLst/>
          </a:prstGeom>
        </p:spPr>
        <p:txBody>
          <a:bodyPr vert="horz" wrap="square" lIns="0" tIns="13335" rIns="0" bIns="0" rtlCol="0">
            <a:spAutoFit/>
          </a:bodyPr>
          <a:lstStyle/>
          <a:p>
            <a:pPr marL="12700">
              <a:lnSpc>
                <a:spcPts val="1639"/>
              </a:lnSpc>
              <a:spcBef>
                <a:spcPts val="105"/>
              </a:spcBef>
            </a:pPr>
            <a:r>
              <a:rPr sz="1400" spc="-10" dirty="0">
                <a:latin typeface="SimSun"/>
                <a:cs typeface="SimSun"/>
              </a:rPr>
              <a:t>供应商评价</a:t>
            </a:r>
            <a:endParaRPr sz="1400">
              <a:latin typeface="SimSun"/>
              <a:cs typeface="SimSun"/>
            </a:endParaRPr>
          </a:p>
          <a:p>
            <a:pPr marL="12700">
              <a:lnSpc>
                <a:spcPts val="1639"/>
              </a:lnSpc>
            </a:pPr>
            <a:r>
              <a:rPr sz="1400" dirty="0">
                <a:latin typeface="Times New Roman"/>
                <a:cs typeface="Times New Roman"/>
              </a:rPr>
              <a:t>Đánh</a:t>
            </a:r>
            <a:r>
              <a:rPr sz="1400" spc="-20" dirty="0">
                <a:latin typeface="Times New Roman"/>
                <a:cs typeface="Times New Roman"/>
              </a:rPr>
              <a:t> </a:t>
            </a:r>
            <a:r>
              <a:rPr sz="1400" dirty="0">
                <a:latin typeface="Times New Roman"/>
                <a:cs typeface="Times New Roman"/>
              </a:rPr>
              <a:t>giá</a:t>
            </a:r>
            <a:r>
              <a:rPr sz="1400" spc="-20" dirty="0">
                <a:latin typeface="Times New Roman"/>
                <a:cs typeface="Times New Roman"/>
              </a:rPr>
              <a:t> </a:t>
            </a:r>
            <a:r>
              <a:rPr sz="1400" dirty="0">
                <a:latin typeface="Times New Roman"/>
                <a:cs typeface="Times New Roman"/>
              </a:rPr>
              <a:t>nhà</a:t>
            </a:r>
            <a:r>
              <a:rPr sz="1400" spc="-15" dirty="0">
                <a:latin typeface="Times New Roman"/>
                <a:cs typeface="Times New Roman"/>
              </a:rPr>
              <a:t> </a:t>
            </a:r>
            <a:r>
              <a:rPr sz="1400" dirty="0">
                <a:latin typeface="Times New Roman"/>
                <a:cs typeface="Times New Roman"/>
              </a:rPr>
              <a:t>cung</a:t>
            </a:r>
            <a:r>
              <a:rPr sz="1400" spc="-30" dirty="0">
                <a:latin typeface="Times New Roman"/>
                <a:cs typeface="Times New Roman"/>
              </a:rPr>
              <a:t> </a:t>
            </a:r>
            <a:r>
              <a:rPr sz="1400" spc="-25" dirty="0">
                <a:latin typeface="Times New Roman"/>
                <a:cs typeface="Times New Roman"/>
              </a:rPr>
              <a:t>cấp</a:t>
            </a:r>
            <a:endParaRPr sz="1400">
              <a:latin typeface="Times New Roman"/>
              <a:cs typeface="Times New Roman"/>
            </a:endParaRPr>
          </a:p>
        </p:txBody>
      </p:sp>
      <p:sp>
        <p:nvSpPr>
          <p:cNvPr id="6" name="object 6"/>
          <p:cNvSpPr txBox="1"/>
          <p:nvPr/>
        </p:nvSpPr>
        <p:spPr>
          <a:xfrm>
            <a:off x="1565530" y="3980431"/>
            <a:ext cx="1476375" cy="442595"/>
          </a:xfrm>
          <a:prstGeom prst="rect">
            <a:avLst/>
          </a:prstGeom>
        </p:spPr>
        <p:txBody>
          <a:bodyPr vert="horz" wrap="square" lIns="0" tIns="13335" rIns="0" bIns="0" rtlCol="0">
            <a:spAutoFit/>
          </a:bodyPr>
          <a:lstStyle/>
          <a:p>
            <a:pPr marL="12700">
              <a:lnSpc>
                <a:spcPts val="1639"/>
              </a:lnSpc>
              <a:spcBef>
                <a:spcPts val="105"/>
              </a:spcBef>
            </a:pPr>
            <a:r>
              <a:rPr sz="1400" spc="-10" dirty="0">
                <a:solidFill>
                  <a:srgbClr val="FF0000"/>
                </a:solidFill>
                <a:latin typeface="SimSun"/>
                <a:cs typeface="SimSun"/>
              </a:rPr>
              <a:t>定期重新评价</a:t>
            </a:r>
            <a:endParaRPr sz="1400">
              <a:latin typeface="SimSun"/>
              <a:cs typeface="SimSun"/>
            </a:endParaRPr>
          </a:p>
          <a:p>
            <a:pPr marL="12700">
              <a:lnSpc>
                <a:spcPts val="1639"/>
              </a:lnSpc>
            </a:pPr>
            <a:r>
              <a:rPr sz="1400" dirty="0">
                <a:solidFill>
                  <a:srgbClr val="FF0000"/>
                </a:solidFill>
                <a:latin typeface="Times New Roman"/>
                <a:cs typeface="Times New Roman"/>
              </a:rPr>
              <a:t>Đánh</a:t>
            </a:r>
            <a:r>
              <a:rPr sz="1400" spc="-20" dirty="0">
                <a:solidFill>
                  <a:srgbClr val="FF0000"/>
                </a:solidFill>
                <a:latin typeface="Times New Roman"/>
                <a:cs typeface="Times New Roman"/>
              </a:rPr>
              <a:t> </a:t>
            </a:r>
            <a:r>
              <a:rPr sz="1400" dirty="0">
                <a:solidFill>
                  <a:srgbClr val="FF0000"/>
                </a:solidFill>
                <a:latin typeface="Times New Roman"/>
                <a:cs typeface="Times New Roman"/>
              </a:rPr>
              <a:t>giá</a:t>
            </a:r>
            <a:r>
              <a:rPr sz="1400" spc="-20" dirty="0">
                <a:solidFill>
                  <a:srgbClr val="FF0000"/>
                </a:solidFill>
                <a:latin typeface="Times New Roman"/>
                <a:cs typeface="Times New Roman"/>
              </a:rPr>
              <a:t> </a:t>
            </a:r>
            <a:r>
              <a:rPr sz="1400" dirty="0">
                <a:solidFill>
                  <a:srgbClr val="FF0000"/>
                </a:solidFill>
                <a:latin typeface="Times New Roman"/>
                <a:cs typeface="Times New Roman"/>
              </a:rPr>
              <a:t>lại</a:t>
            </a:r>
            <a:r>
              <a:rPr sz="1400" spc="-10" dirty="0">
                <a:solidFill>
                  <a:srgbClr val="FF0000"/>
                </a:solidFill>
                <a:latin typeface="Times New Roman"/>
                <a:cs typeface="Times New Roman"/>
              </a:rPr>
              <a:t> </a:t>
            </a:r>
            <a:r>
              <a:rPr sz="1400" dirty="0">
                <a:solidFill>
                  <a:srgbClr val="FF0000"/>
                </a:solidFill>
                <a:latin typeface="Times New Roman"/>
                <a:cs typeface="Times New Roman"/>
              </a:rPr>
              <a:t>định</a:t>
            </a:r>
            <a:r>
              <a:rPr sz="1400" spc="-40" dirty="0">
                <a:solidFill>
                  <a:srgbClr val="FF0000"/>
                </a:solidFill>
                <a:latin typeface="Times New Roman"/>
                <a:cs typeface="Times New Roman"/>
              </a:rPr>
              <a:t> </a:t>
            </a:r>
            <a:r>
              <a:rPr sz="1400" spc="-25" dirty="0">
                <a:solidFill>
                  <a:srgbClr val="FF0000"/>
                </a:solidFill>
                <a:latin typeface="Times New Roman"/>
                <a:cs typeface="Times New Roman"/>
              </a:rPr>
              <a:t>kỳ</a:t>
            </a:r>
            <a:endParaRPr sz="1400">
              <a:latin typeface="Times New Roman"/>
              <a:cs typeface="Times New Roman"/>
            </a:endParaRPr>
          </a:p>
        </p:txBody>
      </p:sp>
      <p:sp>
        <p:nvSpPr>
          <p:cNvPr id="7" name="object 7"/>
          <p:cNvSpPr txBox="1"/>
          <p:nvPr/>
        </p:nvSpPr>
        <p:spPr>
          <a:xfrm>
            <a:off x="3729611" y="2889627"/>
            <a:ext cx="2789555" cy="514350"/>
          </a:xfrm>
          <a:prstGeom prst="rect">
            <a:avLst/>
          </a:prstGeom>
        </p:spPr>
        <p:txBody>
          <a:bodyPr vert="horz" wrap="square" lIns="0" tIns="13335" rIns="0" bIns="0" rtlCol="0">
            <a:spAutoFit/>
          </a:bodyPr>
          <a:lstStyle/>
          <a:p>
            <a:pPr marL="12700">
              <a:lnSpc>
                <a:spcPts val="1645"/>
              </a:lnSpc>
              <a:spcBef>
                <a:spcPts val="105"/>
              </a:spcBef>
            </a:pPr>
            <a:r>
              <a:rPr sz="1400" spc="-10" dirty="0">
                <a:latin typeface="SimSun"/>
                <a:cs typeface="SimSun"/>
              </a:rPr>
              <a:t>合格供方名单</a:t>
            </a:r>
            <a:endParaRPr sz="1400">
              <a:latin typeface="SimSun"/>
              <a:cs typeface="SimSun"/>
            </a:endParaRPr>
          </a:p>
          <a:p>
            <a:pPr marL="12700">
              <a:lnSpc>
                <a:spcPts val="2185"/>
              </a:lnSpc>
            </a:pPr>
            <a:r>
              <a:rPr sz="1400" dirty="0">
                <a:latin typeface="Times New Roman"/>
                <a:cs typeface="Times New Roman"/>
              </a:rPr>
              <a:t>Danh</a:t>
            </a:r>
            <a:r>
              <a:rPr sz="1400" spc="-25" dirty="0">
                <a:latin typeface="Times New Roman"/>
                <a:cs typeface="Times New Roman"/>
              </a:rPr>
              <a:t> </a:t>
            </a:r>
            <a:r>
              <a:rPr sz="1400" dirty="0">
                <a:latin typeface="Times New Roman"/>
                <a:cs typeface="Times New Roman"/>
              </a:rPr>
              <a:t>sách nhà</a:t>
            </a:r>
            <a:r>
              <a:rPr sz="1400" spc="-20" dirty="0">
                <a:latin typeface="Times New Roman"/>
                <a:cs typeface="Times New Roman"/>
              </a:rPr>
              <a:t> </a:t>
            </a:r>
            <a:r>
              <a:rPr sz="1400" dirty="0">
                <a:latin typeface="Times New Roman"/>
                <a:cs typeface="Times New Roman"/>
              </a:rPr>
              <a:t>cung</a:t>
            </a:r>
            <a:r>
              <a:rPr sz="1400" spc="-35" dirty="0">
                <a:latin typeface="Times New Roman"/>
                <a:cs typeface="Times New Roman"/>
              </a:rPr>
              <a:t> </a:t>
            </a:r>
            <a:r>
              <a:rPr sz="1400" dirty="0">
                <a:latin typeface="Times New Roman"/>
                <a:cs typeface="Times New Roman"/>
              </a:rPr>
              <a:t>cấp đủ</a:t>
            </a:r>
            <a:r>
              <a:rPr sz="1400" spc="-25" dirty="0">
                <a:latin typeface="Times New Roman"/>
                <a:cs typeface="Times New Roman"/>
              </a:rPr>
              <a:t> </a:t>
            </a:r>
            <a:r>
              <a:rPr sz="1400" dirty="0">
                <a:latin typeface="Times New Roman"/>
                <a:cs typeface="Times New Roman"/>
              </a:rPr>
              <a:t>điều</a:t>
            </a:r>
            <a:r>
              <a:rPr sz="1400" spc="5" dirty="0">
                <a:latin typeface="Times New Roman"/>
                <a:cs typeface="Times New Roman"/>
              </a:rPr>
              <a:t> </a:t>
            </a:r>
            <a:r>
              <a:rPr sz="1850" spc="-20" dirty="0">
                <a:latin typeface="Times New Roman"/>
                <a:cs typeface="Times New Roman"/>
              </a:rPr>
              <a:t>kiện</a:t>
            </a:r>
            <a:endParaRPr sz="1850">
              <a:latin typeface="Times New Roman"/>
              <a:cs typeface="Times New Roman"/>
            </a:endParaRPr>
          </a:p>
        </p:txBody>
      </p:sp>
      <p:sp>
        <p:nvSpPr>
          <p:cNvPr id="8" name="object 8"/>
          <p:cNvSpPr txBox="1"/>
          <p:nvPr/>
        </p:nvSpPr>
        <p:spPr>
          <a:xfrm>
            <a:off x="6751063" y="2870708"/>
            <a:ext cx="1349375" cy="443865"/>
          </a:xfrm>
          <a:prstGeom prst="rect">
            <a:avLst/>
          </a:prstGeom>
        </p:spPr>
        <p:txBody>
          <a:bodyPr vert="horz" wrap="square" lIns="0" tIns="13335" rIns="0" bIns="0" rtlCol="0">
            <a:spAutoFit/>
          </a:bodyPr>
          <a:lstStyle/>
          <a:p>
            <a:pPr marL="12700">
              <a:lnSpc>
                <a:spcPts val="1645"/>
              </a:lnSpc>
              <a:spcBef>
                <a:spcPts val="105"/>
              </a:spcBef>
            </a:pPr>
            <a:r>
              <a:rPr sz="1400" spc="-15" dirty="0">
                <a:latin typeface="SimSun"/>
                <a:cs typeface="SimSun"/>
              </a:rPr>
              <a:t>采购合同</a:t>
            </a:r>
            <a:endParaRPr sz="1400">
              <a:latin typeface="SimSun"/>
              <a:cs typeface="SimSun"/>
            </a:endParaRPr>
          </a:p>
          <a:p>
            <a:pPr marL="12700">
              <a:lnSpc>
                <a:spcPts val="1645"/>
              </a:lnSpc>
            </a:pPr>
            <a:r>
              <a:rPr sz="1400" dirty="0">
                <a:latin typeface="SimSun"/>
                <a:cs typeface="SimSun"/>
              </a:rPr>
              <a:t>H</a:t>
            </a:r>
            <a:r>
              <a:rPr sz="1400" dirty="0">
                <a:latin typeface="Times New Roman"/>
                <a:cs typeface="Times New Roman"/>
              </a:rPr>
              <a:t>ợp</a:t>
            </a:r>
            <a:r>
              <a:rPr sz="1400" spc="-35" dirty="0">
                <a:latin typeface="Times New Roman"/>
                <a:cs typeface="Times New Roman"/>
              </a:rPr>
              <a:t> </a:t>
            </a:r>
            <a:r>
              <a:rPr sz="1400" dirty="0">
                <a:latin typeface="Times New Roman"/>
                <a:cs typeface="Times New Roman"/>
              </a:rPr>
              <a:t>đồng</a:t>
            </a:r>
            <a:r>
              <a:rPr sz="1400" spc="-35" dirty="0">
                <a:latin typeface="Times New Roman"/>
                <a:cs typeface="Times New Roman"/>
              </a:rPr>
              <a:t> </a:t>
            </a:r>
            <a:r>
              <a:rPr sz="1400" dirty="0">
                <a:latin typeface="Times New Roman"/>
                <a:cs typeface="Times New Roman"/>
              </a:rPr>
              <a:t>mua</a:t>
            </a:r>
            <a:r>
              <a:rPr sz="1400" spc="-5" dirty="0">
                <a:latin typeface="Times New Roman"/>
                <a:cs typeface="Times New Roman"/>
              </a:rPr>
              <a:t> </a:t>
            </a:r>
            <a:r>
              <a:rPr sz="1400" spc="-25" dirty="0">
                <a:latin typeface="Times New Roman"/>
                <a:cs typeface="Times New Roman"/>
              </a:rPr>
              <a:t>bán</a:t>
            </a:r>
            <a:endParaRPr sz="1400">
              <a:latin typeface="Times New Roman"/>
              <a:cs typeface="Times New Roman"/>
            </a:endParaRPr>
          </a:p>
        </p:txBody>
      </p:sp>
      <p:sp>
        <p:nvSpPr>
          <p:cNvPr id="9" name="object 9"/>
          <p:cNvSpPr txBox="1"/>
          <p:nvPr/>
        </p:nvSpPr>
        <p:spPr>
          <a:xfrm>
            <a:off x="6970520" y="3980431"/>
            <a:ext cx="763270" cy="442595"/>
          </a:xfrm>
          <a:prstGeom prst="rect">
            <a:avLst/>
          </a:prstGeom>
        </p:spPr>
        <p:txBody>
          <a:bodyPr vert="horz" wrap="square" lIns="0" tIns="13335" rIns="0" bIns="0" rtlCol="0">
            <a:spAutoFit/>
          </a:bodyPr>
          <a:lstStyle/>
          <a:p>
            <a:pPr marL="12700">
              <a:lnSpc>
                <a:spcPts val="1639"/>
              </a:lnSpc>
              <a:spcBef>
                <a:spcPts val="105"/>
              </a:spcBef>
            </a:pPr>
            <a:r>
              <a:rPr sz="1400" spc="-20" dirty="0">
                <a:latin typeface="SimSun"/>
                <a:cs typeface="SimSun"/>
              </a:rPr>
              <a:t>交 付</a:t>
            </a:r>
            <a:endParaRPr sz="1400">
              <a:latin typeface="SimSun"/>
              <a:cs typeface="SimSun"/>
            </a:endParaRPr>
          </a:p>
          <a:p>
            <a:pPr marL="12700">
              <a:lnSpc>
                <a:spcPts val="1639"/>
              </a:lnSpc>
            </a:pPr>
            <a:r>
              <a:rPr sz="1400" dirty="0">
                <a:latin typeface="Times New Roman"/>
                <a:cs typeface="Times New Roman"/>
              </a:rPr>
              <a:t>Giao</a:t>
            </a:r>
            <a:r>
              <a:rPr sz="1400" spc="-30" dirty="0">
                <a:latin typeface="Times New Roman"/>
                <a:cs typeface="Times New Roman"/>
              </a:rPr>
              <a:t> </a:t>
            </a:r>
            <a:r>
              <a:rPr sz="1400" spc="-20" dirty="0">
                <a:latin typeface="Times New Roman"/>
                <a:cs typeface="Times New Roman"/>
              </a:rPr>
              <a:t>hàng</a:t>
            </a:r>
            <a:endParaRPr sz="1400">
              <a:latin typeface="Times New Roman"/>
              <a:cs typeface="Times New Roman"/>
            </a:endParaRPr>
          </a:p>
        </p:txBody>
      </p:sp>
      <p:sp>
        <p:nvSpPr>
          <p:cNvPr id="10" name="object 10"/>
          <p:cNvSpPr txBox="1"/>
          <p:nvPr/>
        </p:nvSpPr>
        <p:spPr>
          <a:xfrm>
            <a:off x="3431293" y="3974085"/>
            <a:ext cx="1791970" cy="500380"/>
          </a:xfrm>
          <a:prstGeom prst="rect">
            <a:avLst/>
          </a:prstGeom>
        </p:spPr>
        <p:txBody>
          <a:bodyPr vert="horz" wrap="square" lIns="0" tIns="12700" rIns="0" bIns="0" rtlCol="0">
            <a:spAutoFit/>
          </a:bodyPr>
          <a:lstStyle/>
          <a:p>
            <a:pPr marL="12700">
              <a:lnSpc>
                <a:spcPts val="2110"/>
              </a:lnSpc>
              <a:spcBef>
                <a:spcPts val="100"/>
              </a:spcBef>
            </a:pPr>
            <a:r>
              <a:rPr sz="1800" dirty="0">
                <a:latin typeface="SimSun"/>
                <a:cs typeface="SimSun"/>
              </a:rPr>
              <a:t>采</a:t>
            </a:r>
            <a:r>
              <a:rPr sz="1400" spc="-10" dirty="0">
                <a:latin typeface="SimSun"/>
                <a:cs typeface="SimSun"/>
              </a:rPr>
              <a:t>购产品的验证</a:t>
            </a:r>
            <a:endParaRPr sz="1400">
              <a:latin typeface="SimSun"/>
              <a:cs typeface="SimSun"/>
            </a:endParaRPr>
          </a:p>
          <a:p>
            <a:pPr marL="12700">
              <a:lnSpc>
                <a:spcPts val="1630"/>
              </a:lnSpc>
            </a:pPr>
            <a:r>
              <a:rPr sz="1400" dirty="0">
                <a:latin typeface="Times New Roman"/>
                <a:cs typeface="Times New Roman"/>
              </a:rPr>
              <a:t>Xác</a:t>
            </a:r>
            <a:r>
              <a:rPr sz="1400" spc="-10" dirty="0">
                <a:latin typeface="Times New Roman"/>
                <a:cs typeface="Times New Roman"/>
              </a:rPr>
              <a:t> </a:t>
            </a:r>
            <a:r>
              <a:rPr sz="1400" dirty="0">
                <a:latin typeface="Times New Roman"/>
                <a:cs typeface="Times New Roman"/>
              </a:rPr>
              <a:t>minh</a:t>
            </a:r>
            <a:r>
              <a:rPr sz="1400" spc="-25" dirty="0">
                <a:latin typeface="Times New Roman"/>
                <a:cs typeface="Times New Roman"/>
              </a:rPr>
              <a:t> </a:t>
            </a:r>
            <a:r>
              <a:rPr sz="1400" dirty="0">
                <a:latin typeface="Times New Roman"/>
                <a:cs typeface="Times New Roman"/>
              </a:rPr>
              <a:t>sản</a:t>
            </a:r>
            <a:r>
              <a:rPr sz="1400" spc="-10" dirty="0">
                <a:latin typeface="Times New Roman"/>
                <a:cs typeface="Times New Roman"/>
              </a:rPr>
              <a:t> </a:t>
            </a:r>
            <a:r>
              <a:rPr sz="1400" dirty="0">
                <a:latin typeface="Times New Roman"/>
                <a:cs typeface="Times New Roman"/>
              </a:rPr>
              <a:t>phẩm</a:t>
            </a:r>
            <a:r>
              <a:rPr sz="1400" spc="-35" dirty="0">
                <a:latin typeface="Times New Roman"/>
                <a:cs typeface="Times New Roman"/>
              </a:rPr>
              <a:t> </a:t>
            </a:r>
            <a:r>
              <a:rPr sz="1400" spc="-25" dirty="0">
                <a:latin typeface="Times New Roman"/>
                <a:cs typeface="Times New Roman"/>
              </a:rPr>
              <a:t>mua</a:t>
            </a:r>
            <a:endParaRPr sz="1400">
              <a:latin typeface="Times New Roman"/>
              <a:cs typeface="Times New Roman"/>
            </a:endParaRPr>
          </a:p>
        </p:txBody>
      </p:sp>
      <p:sp>
        <p:nvSpPr>
          <p:cNvPr id="11" name="object 11"/>
          <p:cNvSpPr txBox="1"/>
          <p:nvPr/>
        </p:nvSpPr>
        <p:spPr>
          <a:xfrm>
            <a:off x="3886327" y="5270760"/>
            <a:ext cx="1720214" cy="558800"/>
          </a:xfrm>
          <a:prstGeom prst="rect">
            <a:avLst/>
          </a:prstGeom>
        </p:spPr>
        <p:txBody>
          <a:bodyPr vert="horz" wrap="square" lIns="0" tIns="12700" rIns="0" bIns="0" rtlCol="0">
            <a:spAutoFit/>
          </a:bodyPr>
          <a:lstStyle/>
          <a:p>
            <a:pPr marL="12700">
              <a:lnSpc>
                <a:spcPts val="2100"/>
              </a:lnSpc>
              <a:spcBef>
                <a:spcPts val="100"/>
              </a:spcBef>
            </a:pPr>
            <a:r>
              <a:rPr sz="1800" spc="-15" dirty="0">
                <a:latin typeface="SimSun"/>
                <a:cs typeface="SimSun"/>
              </a:rPr>
              <a:t>生产过程</a:t>
            </a:r>
            <a:endParaRPr sz="1800">
              <a:latin typeface="SimSun"/>
              <a:cs typeface="SimSun"/>
            </a:endParaRPr>
          </a:p>
          <a:p>
            <a:pPr marL="12700">
              <a:lnSpc>
                <a:spcPts val="2100"/>
              </a:lnSpc>
            </a:pPr>
            <a:r>
              <a:rPr sz="1800" dirty="0">
                <a:latin typeface="Times New Roman"/>
                <a:cs typeface="Times New Roman"/>
              </a:rPr>
              <a:t>Quy</a:t>
            </a:r>
            <a:r>
              <a:rPr sz="1800" spc="-30" dirty="0">
                <a:latin typeface="Times New Roman"/>
                <a:cs typeface="Times New Roman"/>
              </a:rPr>
              <a:t> </a:t>
            </a:r>
            <a:r>
              <a:rPr sz="1800" dirty="0">
                <a:latin typeface="Times New Roman"/>
                <a:cs typeface="Times New Roman"/>
              </a:rPr>
              <a:t>trình</a:t>
            </a:r>
            <a:r>
              <a:rPr sz="1800" spc="-30" dirty="0">
                <a:latin typeface="Times New Roman"/>
                <a:cs typeface="Times New Roman"/>
              </a:rPr>
              <a:t> </a:t>
            </a:r>
            <a:r>
              <a:rPr sz="1800" dirty="0">
                <a:latin typeface="Times New Roman"/>
                <a:cs typeface="Times New Roman"/>
              </a:rPr>
              <a:t>sản</a:t>
            </a:r>
            <a:r>
              <a:rPr sz="1800" spc="-35" dirty="0">
                <a:latin typeface="Times New Roman"/>
                <a:cs typeface="Times New Roman"/>
              </a:rPr>
              <a:t> </a:t>
            </a:r>
            <a:r>
              <a:rPr sz="1800" spc="-20" dirty="0">
                <a:latin typeface="Times New Roman"/>
                <a:cs typeface="Times New Roman"/>
              </a:rPr>
              <a:t>xuất</a:t>
            </a:r>
            <a:endParaRPr sz="1800">
              <a:latin typeface="Times New Roman"/>
              <a:cs typeface="Times New Roman"/>
            </a:endParaRPr>
          </a:p>
        </p:txBody>
      </p:sp>
      <p:pic>
        <p:nvPicPr>
          <p:cNvPr id="12" name="object 12"/>
          <p:cNvPicPr/>
          <p:nvPr/>
        </p:nvPicPr>
        <p:blipFill>
          <a:blip r:embed="rId3" cstate="print"/>
          <a:stretch>
            <a:fillRect/>
          </a:stretch>
        </p:blipFill>
        <p:spPr>
          <a:xfrm>
            <a:off x="7106167" y="6379195"/>
            <a:ext cx="1571624" cy="428619"/>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p:nvPr/>
        </p:nvSpPr>
        <p:spPr>
          <a:xfrm>
            <a:off x="3729611" y="279648"/>
            <a:ext cx="1363980" cy="571500"/>
          </a:xfrm>
          <a:prstGeom prst="rect">
            <a:avLst/>
          </a:prstGeom>
        </p:spPr>
        <p:txBody>
          <a:bodyPr vert="horz" wrap="square" lIns="0" tIns="12700" rIns="0" bIns="0" rtlCol="0">
            <a:spAutoFit/>
          </a:bodyPr>
          <a:lstStyle/>
          <a:p>
            <a:pPr marL="12700">
              <a:lnSpc>
                <a:spcPts val="2150"/>
              </a:lnSpc>
              <a:spcBef>
                <a:spcPts val="100"/>
              </a:spcBef>
            </a:pPr>
            <a:r>
              <a:rPr sz="1800" b="1" dirty="0">
                <a:latin typeface="Arial"/>
                <a:cs typeface="Arial"/>
              </a:rPr>
              <a:t>7.4</a:t>
            </a:r>
            <a:r>
              <a:rPr sz="1800" spc="45" dirty="0">
                <a:latin typeface="Times New Roman"/>
                <a:cs typeface="Times New Roman"/>
              </a:rPr>
              <a:t> </a:t>
            </a:r>
            <a:r>
              <a:rPr sz="1800" spc="-25" dirty="0">
                <a:latin typeface="SimSun"/>
                <a:cs typeface="SimSun"/>
              </a:rPr>
              <a:t>采购</a:t>
            </a:r>
            <a:endParaRPr sz="1800">
              <a:latin typeface="SimSun"/>
              <a:cs typeface="SimSun"/>
            </a:endParaRPr>
          </a:p>
          <a:p>
            <a:pPr marL="12700">
              <a:lnSpc>
                <a:spcPts val="2150"/>
              </a:lnSpc>
            </a:pPr>
            <a:r>
              <a:rPr sz="1800" b="1" dirty="0">
                <a:latin typeface="Times New Roman"/>
                <a:cs typeface="Times New Roman"/>
              </a:rPr>
              <a:t>7.4</a:t>
            </a:r>
            <a:r>
              <a:rPr sz="1800" spc="-5" dirty="0">
                <a:latin typeface="Times New Roman"/>
                <a:cs typeface="Times New Roman"/>
              </a:rPr>
              <a:t> </a:t>
            </a:r>
            <a:r>
              <a:rPr sz="1800" b="1" dirty="0">
                <a:latin typeface="Times New Roman"/>
                <a:cs typeface="Times New Roman"/>
              </a:rPr>
              <a:t>Mua</a:t>
            </a:r>
            <a:r>
              <a:rPr sz="1800" spc="-10" dirty="0">
                <a:latin typeface="Times New Roman"/>
                <a:cs typeface="Times New Roman"/>
              </a:rPr>
              <a:t> </a:t>
            </a:r>
            <a:r>
              <a:rPr sz="1800" b="1" spc="-20" dirty="0">
                <a:latin typeface="Times New Roman"/>
                <a:cs typeface="Times New Roman"/>
              </a:rPr>
              <a:t>hàng</a:t>
            </a:r>
            <a:endParaRPr sz="1800">
              <a:latin typeface="Times New Roman"/>
              <a:cs typeface="Times New Roman"/>
            </a:endParaRPr>
          </a:p>
        </p:txBody>
      </p:sp>
      <p:sp>
        <p:nvSpPr>
          <p:cNvPr id="4" name="object 4"/>
          <p:cNvSpPr txBox="1"/>
          <p:nvPr/>
        </p:nvSpPr>
        <p:spPr>
          <a:xfrm>
            <a:off x="836759" y="1412558"/>
            <a:ext cx="7974965" cy="3658870"/>
          </a:xfrm>
          <a:prstGeom prst="rect">
            <a:avLst/>
          </a:prstGeom>
        </p:spPr>
        <p:txBody>
          <a:bodyPr vert="horz" wrap="square" lIns="0" tIns="14604" rIns="0" bIns="0" rtlCol="0">
            <a:spAutoFit/>
          </a:bodyPr>
          <a:lstStyle/>
          <a:p>
            <a:pPr marL="12700">
              <a:lnSpc>
                <a:spcPct val="100000"/>
              </a:lnSpc>
              <a:spcBef>
                <a:spcPts val="114"/>
              </a:spcBef>
            </a:pPr>
            <a:r>
              <a:rPr sz="1100" dirty="0">
                <a:latin typeface="SimSun"/>
                <a:cs typeface="SimSun"/>
              </a:rPr>
              <a:t>2007-08-</a:t>
            </a:r>
            <a:r>
              <a:rPr sz="1100" spc="-25" dirty="0">
                <a:latin typeface="SimSun"/>
                <a:cs typeface="SimSun"/>
              </a:rPr>
              <a:t>09</a:t>
            </a:r>
            <a:endParaRPr sz="1100">
              <a:latin typeface="SimSun"/>
              <a:cs typeface="SimSun"/>
            </a:endParaRPr>
          </a:p>
          <a:p>
            <a:pPr>
              <a:lnSpc>
                <a:spcPct val="100000"/>
              </a:lnSpc>
              <a:spcBef>
                <a:spcPts val="165"/>
              </a:spcBef>
            </a:pPr>
            <a:endParaRPr sz="1100">
              <a:latin typeface="SimSun"/>
              <a:cs typeface="SimSun"/>
            </a:endParaRPr>
          </a:p>
          <a:p>
            <a:pPr marL="12700">
              <a:lnSpc>
                <a:spcPts val="1230"/>
              </a:lnSpc>
            </a:pPr>
            <a:r>
              <a:rPr sz="1050" spc="-10" dirty="0">
                <a:latin typeface="SimSun"/>
                <a:cs typeface="SimSun"/>
              </a:rPr>
              <a:t>广州市中级人民法院</a:t>
            </a:r>
            <a:r>
              <a:rPr sz="1050" dirty="0">
                <a:latin typeface="SimSun"/>
                <a:cs typeface="SimSun"/>
              </a:rPr>
              <a:t>8</a:t>
            </a:r>
            <a:r>
              <a:rPr sz="1050" spc="-20" dirty="0">
                <a:latin typeface="SimSun"/>
                <a:cs typeface="SimSun"/>
              </a:rPr>
              <a:t>日公开开庭审理了“齐二药”假药案。</a:t>
            </a:r>
            <a:endParaRPr sz="1050">
              <a:latin typeface="SimSun"/>
              <a:cs typeface="SimSun"/>
            </a:endParaRPr>
          </a:p>
          <a:p>
            <a:pPr marL="12700">
              <a:lnSpc>
                <a:spcPts val="1230"/>
              </a:lnSpc>
            </a:pPr>
            <a:r>
              <a:rPr sz="1050" dirty="0">
                <a:latin typeface="Times New Roman"/>
                <a:cs typeface="Times New Roman"/>
              </a:rPr>
              <a:t>Ngày</a:t>
            </a:r>
            <a:r>
              <a:rPr sz="1050" spc="-25" dirty="0">
                <a:latin typeface="Times New Roman"/>
                <a:cs typeface="Times New Roman"/>
              </a:rPr>
              <a:t> </a:t>
            </a:r>
            <a:r>
              <a:rPr sz="1050" dirty="0">
                <a:latin typeface="Times New Roman"/>
                <a:cs typeface="Times New Roman"/>
              </a:rPr>
              <a:t>8 tháng</a:t>
            </a:r>
            <a:r>
              <a:rPr sz="1050" spc="-15" dirty="0">
                <a:latin typeface="Times New Roman"/>
                <a:cs typeface="Times New Roman"/>
              </a:rPr>
              <a:t> </a:t>
            </a:r>
            <a:r>
              <a:rPr sz="1050" dirty="0">
                <a:latin typeface="Times New Roman"/>
                <a:cs typeface="Times New Roman"/>
              </a:rPr>
              <a:t>8,</a:t>
            </a:r>
            <a:r>
              <a:rPr sz="1050" spc="-15" dirty="0">
                <a:latin typeface="Times New Roman"/>
                <a:cs typeface="Times New Roman"/>
              </a:rPr>
              <a:t> </a:t>
            </a:r>
            <a:r>
              <a:rPr sz="1050" dirty="0">
                <a:latin typeface="Times New Roman"/>
                <a:cs typeface="Times New Roman"/>
              </a:rPr>
              <a:t>Tòa</a:t>
            </a:r>
            <a:r>
              <a:rPr sz="1050" spc="-25" dirty="0">
                <a:latin typeface="Times New Roman"/>
                <a:cs typeface="Times New Roman"/>
              </a:rPr>
              <a:t> </a:t>
            </a:r>
            <a:r>
              <a:rPr sz="1050" dirty="0">
                <a:latin typeface="Times New Roman"/>
                <a:cs typeface="Times New Roman"/>
              </a:rPr>
              <a:t>án Nhân</a:t>
            </a:r>
            <a:r>
              <a:rPr sz="1050" spc="-25" dirty="0">
                <a:latin typeface="Times New Roman"/>
                <a:cs typeface="Times New Roman"/>
              </a:rPr>
              <a:t> </a:t>
            </a:r>
            <a:r>
              <a:rPr sz="1050" dirty="0">
                <a:latin typeface="Times New Roman"/>
                <a:cs typeface="Times New Roman"/>
              </a:rPr>
              <a:t>dân</a:t>
            </a:r>
            <a:r>
              <a:rPr sz="1050" spc="-15" dirty="0">
                <a:latin typeface="Times New Roman"/>
                <a:cs typeface="Times New Roman"/>
              </a:rPr>
              <a:t> </a:t>
            </a:r>
            <a:r>
              <a:rPr sz="1050" dirty="0">
                <a:latin typeface="Times New Roman"/>
                <a:cs typeface="Times New Roman"/>
              </a:rPr>
              <a:t>Trung</a:t>
            </a:r>
            <a:r>
              <a:rPr sz="1050" spc="-20" dirty="0">
                <a:latin typeface="Times New Roman"/>
                <a:cs typeface="Times New Roman"/>
              </a:rPr>
              <a:t> </a:t>
            </a:r>
            <a:r>
              <a:rPr sz="1050" dirty="0">
                <a:latin typeface="Times New Roman"/>
                <a:cs typeface="Times New Roman"/>
              </a:rPr>
              <a:t>cấp</a:t>
            </a:r>
            <a:r>
              <a:rPr sz="1050" spc="-15" dirty="0">
                <a:latin typeface="Times New Roman"/>
                <a:cs typeface="Times New Roman"/>
              </a:rPr>
              <a:t> </a:t>
            </a:r>
            <a:r>
              <a:rPr sz="1050" dirty="0">
                <a:latin typeface="Times New Roman"/>
                <a:cs typeface="Times New Roman"/>
              </a:rPr>
              <a:t>thành</a:t>
            </a:r>
            <a:r>
              <a:rPr sz="1050" spc="-15" dirty="0">
                <a:latin typeface="Times New Roman"/>
                <a:cs typeface="Times New Roman"/>
              </a:rPr>
              <a:t> </a:t>
            </a:r>
            <a:r>
              <a:rPr sz="1050" dirty="0">
                <a:latin typeface="Times New Roman"/>
                <a:cs typeface="Times New Roman"/>
              </a:rPr>
              <a:t>phố</a:t>
            </a:r>
            <a:r>
              <a:rPr sz="1050" spc="-15" dirty="0">
                <a:latin typeface="Times New Roman"/>
                <a:cs typeface="Times New Roman"/>
              </a:rPr>
              <a:t> </a:t>
            </a:r>
            <a:r>
              <a:rPr sz="1050" dirty="0">
                <a:latin typeface="Times New Roman"/>
                <a:cs typeface="Times New Roman"/>
              </a:rPr>
              <a:t>Quảng</a:t>
            </a:r>
            <a:r>
              <a:rPr sz="1050" spc="-25" dirty="0">
                <a:latin typeface="Times New Roman"/>
                <a:cs typeface="Times New Roman"/>
              </a:rPr>
              <a:t> </a:t>
            </a:r>
            <a:r>
              <a:rPr sz="1050" dirty="0">
                <a:latin typeface="Times New Roman"/>
                <a:cs typeface="Times New Roman"/>
              </a:rPr>
              <a:t>Châu</a:t>
            </a:r>
            <a:r>
              <a:rPr sz="1050" spc="-25" dirty="0">
                <a:latin typeface="Times New Roman"/>
                <a:cs typeface="Times New Roman"/>
              </a:rPr>
              <a:t> </a:t>
            </a:r>
            <a:r>
              <a:rPr sz="1050" dirty="0">
                <a:latin typeface="Times New Roman"/>
                <a:cs typeface="Times New Roman"/>
              </a:rPr>
              <a:t>đã mở</a:t>
            </a:r>
            <a:r>
              <a:rPr sz="1050" spc="-10" dirty="0">
                <a:latin typeface="Times New Roman"/>
                <a:cs typeface="Times New Roman"/>
              </a:rPr>
              <a:t> </a:t>
            </a:r>
            <a:r>
              <a:rPr sz="1050" dirty="0">
                <a:latin typeface="Times New Roman"/>
                <a:cs typeface="Times New Roman"/>
              </a:rPr>
              <a:t>phiên</a:t>
            </a:r>
            <a:r>
              <a:rPr sz="1050" spc="-15" dirty="0">
                <a:latin typeface="Times New Roman"/>
                <a:cs typeface="Times New Roman"/>
              </a:rPr>
              <a:t> </a:t>
            </a:r>
            <a:r>
              <a:rPr sz="1050" dirty="0">
                <a:latin typeface="Times New Roman"/>
                <a:cs typeface="Times New Roman"/>
              </a:rPr>
              <a:t>tòa</a:t>
            </a:r>
            <a:r>
              <a:rPr sz="1050" spc="-15" dirty="0">
                <a:latin typeface="Times New Roman"/>
                <a:cs typeface="Times New Roman"/>
              </a:rPr>
              <a:t> </a:t>
            </a:r>
            <a:r>
              <a:rPr sz="1050" dirty="0">
                <a:latin typeface="Times New Roman"/>
                <a:cs typeface="Times New Roman"/>
              </a:rPr>
              <a:t>xét</a:t>
            </a:r>
            <a:r>
              <a:rPr sz="1050" spc="-15" dirty="0">
                <a:latin typeface="Times New Roman"/>
                <a:cs typeface="Times New Roman"/>
              </a:rPr>
              <a:t> </a:t>
            </a:r>
            <a:r>
              <a:rPr sz="1050" dirty="0">
                <a:latin typeface="Times New Roman"/>
                <a:cs typeface="Times New Roman"/>
              </a:rPr>
              <a:t>xử</a:t>
            </a:r>
            <a:r>
              <a:rPr sz="1050" spc="-10" dirty="0">
                <a:latin typeface="Times New Roman"/>
                <a:cs typeface="Times New Roman"/>
              </a:rPr>
              <a:t> </a:t>
            </a:r>
            <a:r>
              <a:rPr sz="1050" dirty="0">
                <a:latin typeface="Times New Roman"/>
                <a:cs typeface="Times New Roman"/>
              </a:rPr>
              <a:t>công</a:t>
            </a:r>
            <a:r>
              <a:rPr sz="1050" spc="-15" dirty="0">
                <a:latin typeface="Times New Roman"/>
                <a:cs typeface="Times New Roman"/>
              </a:rPr>
              <a:t> </a:t>
            </a:r>
            <a:r>
              <a:rPr sz="1050" dirty="0">
                <a:latin typeface="Times New Roman"/>
                <a:cs typeface="Times New Roman"/>
              </a:rPr>
              <a:t>khai</a:t>
            </a:r>
            <a:r>
              <a:rPr sz="1050" spc="-20" dirty="0">
                <a:latin typeface="Times New Roman"/>
                <a:cs typeface="Times New Roman"/>
              </a:rPr>
              <a:t> </a:t>
            </a:r>
            <a:r>
              <a:rPr sz="1050" dirty="0">
                <a:latin typeface="Times New Roman"/>
                <a:cs typeface="Times New Roman"/>
              </a:rPr>
              <a:t>vụ án</a:t>
            </a:r>
            <a:r>
              <a:rPr sz="1050" spc="-15" dirty="0">
                <a:latin typeface="Times New Roman"/>
                <a:cs typeface="Times New Roman"/>
              </a:rPr>
              <a:t> </a:t>
            </a:r>
            <a:r>
              <a:rPr sz="1050" dirty="0">
                <a:latin typeface="Times New Roman"/>
                <a:cs typeface="Times New Roman"/>
              </a:rPr>
              <a:t>thuốc</a:t>
            </a:r>
            <a:r>
              <a:rPr sz="1050" spc="-15" dirty="0">
                <a:latin typeface="Times New Roman"/>
                <a:cs typeface="Times New Roman"/>
              </a:rPr>
              <a:t> </a:t>
            </a:r>
            <a:r>
              <a:rPr sz="1050" dirty="0">
                <a:latin typeface="Times New Roman"/>
                <a:cs typeface="Times New Roman"/>
              </a:rPr>
              <a:t>giả</a:t>
            </a:r>
            <a:r>
              <a:rPr sz="1050" spc="-15" dirty="0">
                <a:latin typeface="Times New Roman"/>
                <a:cs typeface="Times New Roman"/>
              </a:rPr>
              <a:t> </a:t>
            </a:r>
            <a:r>
              <a:rPr sz="1050" dirty="0">
                <a:latin typeface="Times New Roman"/>
                <a:cs typeface="Times New Roman"/>
              </a:rPr>
              <a:t>"Qi</a:t>
            </a:r>
            <a:r>
              <a:rPr sz="1050" spc="-5" dirty="0">
                <a:latin typeface="Times New Roman"/>
                <a:cs typeface="Times New Roman"/>
              </a:rPr>
              <a:t> </a:t>
            </a:r>
            <a:r>
              <a:rPr sz="1050" dirty="0">
                <a:latin typeface="Times New Roman"/>
                <a:cs typeface="Times New Roman"/>
              </a:rPr>
              <a:t>Er</a:t>
            </a:r>
            <a:r>
              <a:rPr sz="1050" spc="-10" dirty="0">
                <a:latin typeface="Times New Roman"/>
                <a:cs typeface="Times New Roman"/>
              </a:rPr>
              <a:t> Yao".</a:t>
            </a:r>
            <a:endParaRPr sz="1050">
              <a:latin typeface="Times New Roman"/>
              <a:cs typeface="Times New Roman"/>
            </a:endParaRPr>
          </a:p>
          <a:p>
            <a:pPr marL="12700" marR="612775">
              <a:lnSpc>
                <a:spcPct val="100000"/>
              </a:lnSpc>
              <a:spcBef>
                <a:spcPts val="880"/>
              </a:spcBef>
            </a:pPr>
            <a:r>
              <a:rPr sz="1050" spc="-20" dirty="0">
                <a:latin typeface="SimSun"/>
                <a:cs typeface="SimSun"/>
              </a:rPr>
              <a:t>本案被告纽忠仁和郭兴平违反物料采购应派人对供货方实地考察和要求供货方提供样品进行检验等相关规定，严重不负责任，</a:t>
            </a:r>
            <a:r>
              <a:rPr sz="1050" spc="-15" dirty="0">
                <a:latin typeface="SimSun"/>
                <a:cs typeface="SimSun"/>
              </a:rPr>
              <a:t>在未确切核实供应商王桂平的供货资质的情况下，</a:t>
            </a:r>
            <a:r>
              <a:rPr sz="1050" spc="-10" dirty="0">
                <a:latin typeface="SimSun"/>
                <a:cs typeface="SimSun"/>
              </a:rPr>
              <a:t>2005</a:t>
            </a:r>
            <a:r>
              <a:rPr sz="1050" spc="-15" dirty="0">
                <a:latin typeface="SimSun"/>
                <a:cs typeface="SimSun"/>
              </a:rPr>
              <a:t>年经郭兴平同意，纽忠仁向王桂平购入1</a:t>
            </a:r>
            <a:r>
              <a:rPr sz="1050" spc="-20" dirty="0">
                <a:latin typeface="SimSun"/>
                <a:cs typeface="SimSun"/>
              </a:rPr>
              <a:t>吨由二甘醇冒充的丙二醇</a:t>
            </a:r>
            <a:endParaRPr sz="1050">
              <a:latin typeface="SimSun"/>
              <a:cs typeface="SimSun"/>
            </a:endParaRPr>
          </a:p>
          <a:p>
            <a:pPr marL="12700">
              <a:lnSpc>
                <a:spcPts val="1200"/>
              </a:lnSpc>
            </a:pPr>
            <a:r>
              <a:rPr sz="1050" dirty="0">
                <a:latin typeface="Times New Roman"/>
                <a:cs typeface="Times New Roman"/>
              </a:rPr>
              <a:t>Các</a:t>
            </a:r>
            <a:r>
              <a:rPr sz="1050" spc="-30" dirty="0">
                <a:latin typeface="Times New Roman"/>
                <a:cs typeface="Times New Roman"/>
              </a:rPr>
              <a:t> </a:t>
            </a:r>
            <a:r>
              <a:rPr sz="1050" dirty="0">
                <a:latin typeface="Times New Roman"/>
                <a:cs typeface="Times New Roman"/>
              </a:rPr>
              <a:t>bị</a:t>
            </a:r>
            <a:r>
              <a:rPr sz="1050" spc="-10" dirty="0">
                <a:latin typeface="Times New Roman"/>
                <a:cs typeface="Times New Roman"/>
              </a:rPr>
              <a:t> </a:t>
            </a:r>
            <a:r>
              <a:rPr sz="1050" dirty="0">
                <a:latin typeface="Times New Roman"/>
                <a:cs typeface="Times New Roman"/>
              </a:rPr>
              <a:t>cáo</a:t>
            </a:r>
            <a:r>
              <a:rPr sz="1050" spc="-20" dirty="0">
                <a:latin typeface="Times New Roman"/>
                <a:cs typeface="Times New Roman"/>
              </a:rPr>
              <a:t> </a:t>
            </a:r>
            <a:r>
              <a:rPr sz="1050" dirty="0">
                <a:latin typeface="Times New Roman"/>
                <a:cs typeface="Times New Roman"/>
              </a:rPr>
              <a:t>trong</a:t>
            </a:r>
            <a:r>
              <a:rPr sz="1050" spc="-15" dirty="0">
                <a:latin typeface="Times New Roman"/>
                <a:cs typeface="Times New Roman"/>
              </a:rPr>
              <a:t> </a:t>
            </a:r>
            <a:r>
              <a:rPr sz="1050" dirty="0">
                <a:latin typeface="Times New Roman"/>
                <a:cs typeface="Times New Roman"/>
              </a:rPr>
              <a:t>vụ</a:t>
            </a:r>
            <a:r>
              <a:rPr sz="1050" spc="-5" dirty="0">
                <a:latin typeface="Times New Roman"/>
                <a:cs typeface="Times New Roman"/>
              </a:rPr>
              <a:t> </a:t>
            </a:r>
            <a:r>
              <a:rPr sz="1050" dirty="0">
                <a:latin typeface="Times New Roman"/>
                <a:cs typeface="Times New Roman"/>
              </a:rPr>
              <a:t>án</a:t>
            </a:r>
            <a:r>
              <a:rPr sz="1050" spc="-20" dirty="0">
                <a:latin typeface="Times New Roman"/>
                <a:cs typeface="Times New Roman"/>
              </a:rPr>
              <a:t> </a:t>
            </a:r>
            <a:r>
              <a:rPr sz="1050" dirty="0">
                <a:latin typeface="Times New Roman"/>
                <a:cs typeface="Times New Roman"/>
              </a:rPr>
              <a:t>này,</a:t>
            </a:r>
            <a:r>
              <a:rPr sz="1050" spc="5" dirty="0">
                <a:latin typeface="Times New Roman"/>
                <a:cs typeface="Times New Roman"/>
              </a:rPr>
              <a:t> </a:t>
            </a:r>
            <a:r>
              <a:rPr sz="1050" dirty="0">
                <a:latin typeface="Times New Roman"/>
                <a:cs typeface="Times New Roman"/>
              </a:rPr>
              <a:t>Niu</a:t>
            </a:r>
            <a:r>
              <a:rPr sz="1050" spc="-15" dirty="0">
                <a:latin typeface="Times New Roman"/>
                <a:cs typeface="Times New Roman"/>
              </a:rPr>
              <a:t> </a:t>
            </a:r>
            <a:r>
              <a:rPr sz="1050" dirty="0">
                <a:latin typeface="Times New Roman"/>
                <a:cs typeface="Times New Roman"/>
              </a:rPr>
              <a:t>Zhongren</a:t>
            </a:r>
            <a:r>
              <a:rPr sz="1050" spc="-20" dirty="0">
                <a:latin typeface="Times New Roman"/>
                <a:cs typeface="Times New Roman"/>
              </a:rPr>
              <a:t> </a:t>
            </a:r>
            <a:r>
              <a:rPr sz="1050" dirty="0">
                <a:latin typeface="Times New Roman"/>
                <a:cs typeface="Times New Roman"/>
              </a:rPr>
              <a:t>và</a:t>
            </a:r>
            <a:r>
              <a:rPr sz="1050" spc="-5" dirty="0">
                <a:latin typeface="Times New Roman"/>
                <a:cs typeface="Times New Roman"/>
              </a:rPr>
              <a:t> </a:t>
            </a:r>
            <a:r>
              <a:rPr sz="1050" dirty="0">
                <a:latin typeface="Times New Roman"/>
                <a:cs typeface="Times New Roman"/>
              </a:rPr>
              <a:t>Guo</a:t>
            </a:r>
            <a:r>
              <a:rPr sz="1050" spc="-20" dirty="0">
                <a:latin typeface="Times New Roman"/>
                <a:cs typeface="Times New Roman"/>
              </a:rPr>
              <a:t> </a:t>
            </a:r>
            <a:r>
              <a:rPr sz="1050" dirty="0">
                <a:latin typeface="Times New Roman"/>
                <a:cs typeface="Times New Roman"/>
              </a:rPr>
              <a:t>Xingping,</a:t>
            </a:r>
            <a:r>
              <a:rPr sz="1050" spc="-25" dirty="0">
                <a:latin typeface="Times New Roman"/>
                <a:cs typeface="Times New Roman"/>
              </a:rPr>
              <a:t> </a:t>
            </a:r>
            <a:r>
              <a:rPr sz="1050" dirty="0">
                <a:latin typeface="Times New Roman"/>
                <a:cs typeface="Times New Roman"/>
              </a:rPr>
              <a:t>đã</a:t>
            </a:r>
            <a:r>
              <a:rPr sz="1050" spc="-20" dirty="0">
                <a:latin typeface="Times New Roman"/>
                <a:cs typeface="Times New Roman"/>
              </a:rPr>
              <a:t> </a:t>
            </a:r>
            <a:r>
              <a:rPr sz="1050" dirty="0">
                <a:latin typeface="Times New Roman"/>
                <a:cs typeface="Times New Roman"/>
              </a:rPr>
              <a:t>vi phạm</a:t>
            </a:r>
            <a:r>
              <a:rPr sz="1050" spc="-30" dirty="0">
                <a:latin typeface="Times New Roman"/>
                <a:cs typeface="Times New Roman"/>
              </a:rPr>
              <a:t> </a:t>
            </a:r>
            <a:r>
              <a:rPr sz="1050" dirty="0">
                <a:latin typeface="Times New Roman"/>
                <a:cs typeface="Times New Roman"/>
              </a:rPr>
              <a:t>các</a:t>
            </a:r>
            <a:r>
              <a:rPr sz="1050" spc="-20" dirty="0">
                <a:latin typeface="Times New Roman"/>
                <a:cs typeface="Times New Roman"/>
              </a:rPr>
              <a:t> </a:t>
            </a:r>
            <a:r>
              <a:rPr sz="1050" dirty="0">
                <a:latin typeface="Times New Roman"/>
                <a:cs typeface="Times New Roman"/>
              </a:rPr>
              <a:t>quy</a:t>
            </a:r>
            <a:r>
              <a:rPr sz="1050" spc="-20" dirty="0">
                <a:latin typeface="Times New Roman"/>
                <a:cs typeface="Times New Roman"/>
              </a:rPr>
              <a:t> </a:t>
            </a:r>
            <a:r>
              <a:rPr sz="1050" dirty="0">
                <a:latin typeface="Times New Roman"/>
                <a:cs typeface="Times New Roman"/>
              </a:rPr>
              <a:t>định</a:t>
            </a:r>
            <a:r>
              <a:rPr sz="1050" spc="-20" dirty="0">
                <a:latin typeface="Times New Roman"/>
                <a:cs typeface="Times New Roman"/>
              </a:rPr>
              <a:t> </a:t>
            </a:r>
            <a:r>
              <a:rPr sz="1050" dirty="0">
                <a:latin typeface="Times New Roman"/>
                <a:cs typeface="Times New Roman"/>
              </a:rPr>
              <a:t>liên</a:t>
            </a:r>
            <a:r>
              <a:rPr sz="1050" spc="-15" dirty="0">
                <a:latin typeface="Times New Roman"/>
                <a:cs typeface="Times New Roman"/>
              </a:rPr>
              <a:t> </a:t>
            </a:r>
            <a:r>
              <a:rPr sz="1050" dirty="0">
                <a:latin typeface="Times New Roman"/>
                <a:cs typeface="Times New Roman"/>
              </a:rPr>
              <a:t>quan</a:t>
            </a:r>
            <a:r>
              <a:rPr sz="1050" spc="-20" dirty="0">
                <a:latin typeface="Times New Roman"/>
                <a:cs typeface="Times New Roman"/>
              </a:rPr>
              <a:t> </a:t>
            </a:r>
            <a:r>
              <a:rPr sz="1050" dirty="0">
                <a:latin typeface="Times New Roman"/>
                <a:cs typeface="Times New Roman"/>
              </a:rPr>
              <a:t>đến</a:t>
            </a:r>
            <a:r>
              <a:rPr sz="1050" spc="-20" dirty="0">
                <a:latin typeface="Times New Roman"/>
                <a:cs typeface="Times New Roman"/>
              </a:rPr>
              <a:t> </a:t>
            </a:r>
            <a:r>
              <a:rPr sz="1050" dirty="0">
                <a:latin typeface="Times New Roman"/>
                <a:cs typeface="Times New Roman"/>
              </a:rPr>
              <a:t>việc</a:t>
            </a:r>
            <a:r>
              <a:rPr sz="1050" spc="-15" dirty="0">
                <a:latin typeface="Times New Roman"/>
                <a:cs typeface="Times New Roman"/>
              </a:rPr>
              <a:t> </a:t>
            </a:r>
            <a:r>
              <a:rPr sz="1050" dirty="0">
                <a:latin typeface="Times New Roman"/>
                <a:cs typeface="Times New Roman"/>
              </a:rPr>
              <a:t>mua</a:t>
            </a:r>
            <a:r>
              <a:rPr sz="1050" spc="-5" dirty="0">
                <a:latin typeface="Times New Roman"/>
                <a:cs typeface="Times New Roman"/>
              </a:rPr>
              <a:t> </a:t>
            </a:r>
            <a:r>
              <a:rPr sz="1050" dirty="0">
                <a:latin typeface="Times New Roman"/>
                <a:cs typeface="Times New Roman"/>
              </a:rPr>
              <a:t>sắm</a:t>
            </a:r>
            <a:r>
              <a:rPr sz="1050" spc="-15" dirty="0">
                <a:latin typeface="Times New Roman"/>
                <a:cs typeface="Times New Roman"/>
              </a:rPr>
              <a:t> </a:t>
            </a:r>
            <a:r>
              <a:rPr sz="1050" dirty="0">
                <a:latin typeface="Times New Roman"/>
                <a:cs typeface="Times New Roman"/>
              </a:rPr>
              <a:t>nguyên</a:t>
            </a:r>
            <a:r>
              <a:rPr sz="1050" spc="-5" dirty="0">
                <a:latin typeface="Times New Roman"/>
                <a:cs typeface="Times New Roman"/>
              </a:rPr>
              <a:t> </a:t>
            </a:r>
            <a:r>
              <a:rPr sz="1050" dirty="0">
                <a:latin typeface="Times New Roman"/>
                <a:cs typeface="Times New Roman"/>
              </a:rPr>
              <a:t>liệu,</a:t>
            </a:r>
            <a:r>
              <a:rPr sz="1050" spc="-15" dirty="0">
                <a:latin typeface="Times New Roman"/>
                <a:cs typeface="Times New Roman"/>
              </a:rPr>
              <a:t> </a:t>
            </a:r>
            <a:r>
              <a:rPr sz="1050" dirty="0">
                <a:latin typeface="Times New Roman"/>
                <a:cs typeface="Times New Roman"/>
              </a:rPr>
              <a:t>chẳng</a:t>
            </a:r>
            <a:r>
              <a:rPr sz="1050" spc="-30" dirty="0">
                <a:latin typeface="Times New Roman"/>
                <a:cs typeface="Times New Roman"/>
              </a:rPr>
              <a:t> </a:t>
            </a:r>
            <a:r>
              <a:rPr sz="1050" spc="-25" dirty="0">
                <a:latin typeface="Times New Roman"/>
                <a:cs typeface="Times New Roman"/>
              </a:rPr>
              <a:t>hạn</a:t>
            </a:r>
            <a:endParaRPr sz="1050">
              <a:latin typeface="Times New Roman"/>
              <a:cs typeface="Times New Roman"/>
            </a:endParaRPr>
          </a:p>
          <a:p>
            <a:pPr marL="12700" marR="5080">
              <a:lnSpc>
                <a:spcPct val="98700"/>
              </a:lnSpc>
              <a:spcBef>
                <a:spcPts val="15"/>
              </a:spcBef>
            </a:pPr>
            <a:r>
              <a:rPr sz="1050" dirty="0">
                <a:latin typeface="Times New Roman"/>
                <a:cs typeface="Times New Roman"/>
              </a:rPr>
              <a:t>như</a:t>
            </a:r>
            <a:r>
              <a:rPr sz="1050" spc="-15" dirty="0">
                <a:latin typeface="Times New Roman"/>
                <a:cs typeface="Times New Roman"/>
              </a:rPr>
              <a:t> </a:t>
            </a:r>
            <a:r>
              <a:rPr sz="1050" dirty="0">
                <a:latin typeface="Times New Roman"/>
                <a:cs typeface="Times New Roman"/>
              </a:rPr>
              <a:t>cử</a:t>
            </a:r>
            <a:r>
              <a:rPr sz="1050" spc="5" dirty="0">
                <a:latin typeface="Times New Roman"/>
                <a:cs typeface="Times New Roman"/>
              </a:rPr>
              <a:t> </a:t>
            </a:r>
            <a:r>
              <a:rPr sz="1050" dirty="0">
                <a:latin typeface="Times New Roman"/>
                <a:cs typeface="Times New Roman"/>
              </a:rPr>
              <a:t>nhân</a:t>
            </a:r>
            <a:r>
              <a:rPr sz="1050" spc="-25" dirty="0">
                <a:latin typeface="Times New Roman"/>
                <a:cs typeface="Times New Roman"/>
              </a:rPr>
              <a:t> </a:t>
            </a:r>
            <a:r>
              <a:rPr sz="1050" dirty="0">
                <a:latin typeface="Times New Roman"/>
                <a:cs typeface="Times New Roman"/>
              </a:rPr>
              <a:t>viên đến</a:t>
            </a:r>
            <a:r>
              <a:rPr sz="1050" spc="-10" dirty="0">
                <a:latin typeface="Times New Roman"/>
                <a:cs typeface="Times New Roman"/>
              </a:rPr>
              <a:t> </a:t>
            </a:r>
            <a:r>
              <a:rPr sz="1050" dirty="0">
                <a:latin typeface="Times New Roman"/>
                <a:cs typeface="Times New Roman"/>
              </a:rPr>
              <a:t>kiểm</a:t>
            </a:r>
            <a:r>
              <a:rPr sz="1050" spc="-20" dirty="0">
                <a:latin typeface="Times New Roman"/>
                <a:cs typeface="Times New Roman"/>
              </a:rPr>
              <a:t> </a:t>
            </a:r>
            <a:r>
              <a:rPr sz="1050" dirty="0">
                <a:latin typeface="Times New Roman"/>
                <a:cs typeface="Times New Roman"/>
              </a:rPr>
              <a:t>tra</a:t>
            </a:r>
            <a:r>
              <a:rPr sz="1050" spc="-10" dirty="0">
                <a:latin typeface="Times New Roman"/>
                <a:cs typeface="Times New Roman"/>
              </a:rPr>
              <a:t> </a:t>
            </a:r>
            <a:r>
              <a:rPr sz="1050" dirty="0">
                <a:latin typeface="Times New Roman"/>
                <a:cs typeface="Times New Roman"/>
              </a:rPr>
              <a:t>tại</a:t>
            </a:r>
            <a:r>
              <a:rPr sz="1050" spc="-10" dirty="0">
                <a:latin typeface="Times New Roman"/>
                <a:cs typeface="Times New Roman"/>
              </a:rPr>
              <a:t> </a:t>
            </a:r>
            <a:r>
              <a:rPr sz="1050" dirty="0">
                <a:latin typeface="Times New Roman"/>
                <a:cs typeface="Times New Roman"/>
              </a:rPr>
              <a:t>chỗ</a:t>
            </a:r>
            <a:r>
              <a:rPr sz="1050" spc="-10" dirty="0">
                <a:latin typeface="Times New Roman"/>
                <a:cs typeface="Times New Roman"/>
              </a:rPr>
              <a:t> </a:t>
            </a:r>
            <a:r>
              <a:rPr sz="1050" dirty="0">
                <a:latin typeface="Times New Roman"/>
                <a:cs typeface="Times New Roman"/>
              </a:rPr>
              <a:t>các</a:t>
            </a:r>
            <a:r>
              <a:rPr sz="1050" spc="-25" dirty="0">
                <a:latin typeface="Times New Roman"/>
                <a:cs typeface="Times New Roman"/>
              </a:rPr>
              <a:t> </a:t>
            </a:r>
            <a:r>
              <a:rPr sz="1050" dirty="0">
                <a:latin typeface="Times New Roman"/>
                <a:cs typeface="Times New Roman"/>
              </a:rPr>
              <a:t>nhà</a:t>
            </a:r>
            <a:r>
              <a:rPr sz="1050" spc="-10" dirty="0">
                <a:latin typeface="Times New Roman"/>
                <a:cs typeface="Times New Roman"/>
              </a:rPr>
              <a:t> </a:t>
            </a:r>
            <a:r>
              <a:rPr sz="1050" dirty="0">
                <a:latin typeface="Times New Roman"/>
                <a:cs typeface="Times New Roman"/>
              </a:rPr>
              <a:t>cung</a:t>
            </a:r>
            <a:r>
              <a:rPr sz="1050" spc="-10" dirty="0">
                <a:latin typeface="Times New Roman"/>
                <a:cs typeface="Times New Roman"/>
              </a:rPr>
              <a:t> </a:t>
            </a:r>
            <a:r>
              <a:rPr sz="1050" dirty="0">
                <a:latin typeface="Times New Roman"/>
                <a:cs typeface="Times New Roman"/>
              </a:rPr>
              <a:t>cấp</a:t>
            </a:r>
            <a:r>
              <a:rPr sz="1050" spc="-15" dirty="0">
                <a:latin typeface="Times New Roman"/>
                <a:cs typeface="Times New Roman"/>
              </a:rPr>
              <a:t> </a:t>
            </a:r>
            <a:r>
              <a:rPr sz="1050" dirty="0">
                <a:latin typeface="Times New Roman"/>
                <a:cs typeface="Times New Roman"/>
              </a:rPr>
              <a:t>và</a:t>
            </a:r>
            <a:r>
              <a:rPr sz="1050" spc="5" dirty="0">
                <a:latin typeface="Times New Roman"/>
                <a:cs typeface="Times New Roman"/>
              </a:rPr>
              <a:t> </a:t>
            </a:r>
            <a:r>
              <a:rPr sz="1050" dirty="0">
                <a:latin typeface="Times New Roman"/>
                <a:cs typeface="Times New Roman"/>
              </a:rPr>
              <a:t>yêu</a:t>
            </a:r>
            <a:r>
              <a:rPr sz="1050" spc="10" dirty="0">
                <a:latin typeface="Times New Roman"/>
                <a:cs typeface="Times New Roman"/>
              </a:rPr>
              <a:t> </a:t>
            </a:r>
            <a:r>
              <a:rPr sz="1050" dirty="0">
                <a:latin typeface="Times New Roman"/>
                <a:cs typeface="Times New Roman"/>
              </a:rPr>
              <a:t>cầu</a:t>
            </a:r>
            <a:r>
              <a:rPr sz="1050" spc="-25" dirty="0">
                <a:latin typeface="Times New Roman"/>
                <a:cs typeface="Times New Roman"/>
              </a:rPr>
              <a:t> </a:t>
            </a:r>
            <a:r>
              <a:rPr sz="1050" dirty="0">
                <a:latin typeface="Times New Roman"/>
                <a:cs typeface="Times New Roman"/>
              </a:rPr>
              <a:t>các</a:t>
            </a:r>
            <a:r>
              <a:rPr sz="1050" spc="-10" dirty="0">
                <a:latin typeface="Times New Roman"/>
                <a:cs typeface="Times New Roman"/>
              </a:rPr>
              <a:t> </a:t>
            </a:r>
            <a:r>
              <a:rPr sz="1050" dirty="0">
                <a:latin typeface="Times New Roman"/>
                <a:cs typeface="Times New Roman"/>
              </a:rPr>
              <a:t>nhà</a:t>
            </a:r>
            <a:r>
              <a:rPr sz="1050" spc="-15" dirty="0">
                <a:latin typeface="Times New Roman"/>
                <a:cs typeface="Times New Roman"/>
              </a:rPr>
              <a:t> </a:t>
            </a:r>
            <a:r>
              <a:rPr sz="1050" dirty="0">
                <a:latin typeface="Times New Roman"/>
                <a:cs typeface="Times New Roman"/>
              </a:rPr>
              <a:t>cung</a:t>
            </a:r>
            <a:r>
              <a:rPr sz="1050" spc="-20" dirty="0">
                <a:latin typeface="Times New Roman"/>
                <a:cs typeface="Times New Roman"/>
              </a:rPr>
              <a:t> </a:t>
            </a:r>
            <a:r>
              <a:rPr sz="1050" dirty="0">
                <a:latin typeface="Times New Roman"/>
                <a:cs typeface="Times New Roman"/>
              </a:rPr>
              <a:t>cấp</a:t>
            </a:r>
            <a:r>
              <a:rPr sz="1050" spc="-10" dirty="0">
                <a:latin typeface="Times New Roman"/>
                <a:cs typeface="Times New Roman"/>
              </a:rPr>
              <a:t> </a:t>
            </a:r>
            <a:r>
              <a:rPr sz="1050" dirty="0">
                <a:latin typeface="Times New Roman"/>
                <a:cs typeface="Times New Roman"/>
              </a:rPr>
              <a:t>cung</a:t>
            </a:r>
            <a:r>
              <a:rPr sz="1050" spc="-15" dirty="0">
                <a:latin typeface="Times New Roman"/>
                <a:cs typeface="Times New Roman"/>
              </a:rPr>
              <a:t> </a:t>
            </a:r>
            <a:r>
              <a:rPr sz="1050" dirty="0">
                <a:latin typeface="Times New Roman"/>
                <a:cs typeface="Times New Roman"/>
              </a:rPr>
              <a:t>cấp</a:t>
            </a:r>
            <a:r>
              <a:rPr sz="1050" spc="-20" dirty="0">
                <a:latin typeface="Times New Roman"/>
                <a:cs typeface="Times New Roman"/>
              </a:rPr>
              <a:t> </a:t>
            </a:r>
            <a:r>
              <a:rPr sz="1050" dirty="0">
                <a:latin typeface="Times New Roman"/>
                <a:cs typeface="Times New Roman"/>
              </a:rPr>
              <a:t>mẫu</a:t>
            </a:r>
            <a:r>
              <a:rPr sz="1050" spc="-5" dirty="0">
                <a:latin typeface="Times New Roman"/>
                <a:cs typeface="Times New Roman"/>
              </a:rPr>
              <a:t> </a:t>
            </a:r>
            <a:r>
              <a:rPr sz="1050" dirty="0">
                <a:latin typeface="Times New Roman"/>
                <a:cs typeface="Times New Roman"/>
              </a:rPr>
              <a:t>để kiểm</a:t>
            </a:r>
            <a:r>
              <a:rPr sz="1050" spc="-35" dirty="0">
                <a:latin typeface="Times New Roman"/>
                <a:cs typeface="Times New Roman"/>
              </a:rPr>
              <a:t> </a:t>
            </a:r>
            <a:r>
              <a:rPr sz="1050" dirty="0">
                <a:latin typeface="Times New Roman"/>
                <a:cs typeface="Times New Roman"/>
              </a:rPr>
              <a:t>tra,</a:t>
            </a:r>
            <a:r>
              <a:rPr sz="1050" spc="5" dirty="0">
                <a:latin typeface="Times New Roman"/>
                <a:cs typeface="Times New Roman"/>
              </a:rPr>
              <a:t> </a:t>
            </a:r>
            <a:r>
              <a:rPr sz="1050" dirty="0">
                <a:latin typeface="Times New Roman"/>
                <a:cs typeface="Times New Roman"/>
              </a:rPr>
              <a:t>và</a:t>
            </a:r>
            <a:r>
              <a:rPr sz="1050" spc="5" dirty="0">
                <a:latin typeface="Times New Roman"/>
                <a:cs typeface="Times New Roman"/>
              </a:rPr>
              <a:t> </a:t>
            </a:r>
            <a:r>
              <a:rPr sz="1050" dirty="0">
                <a:latin typeface="Times New Roman"/>
                <a:cs typeface="Times New Roman"/>
              </a:rPr>
              <a:t>vô trách</a:t>
            </a:r>
            <a:r>
              <a:rPr sz="1050" spc="-10" dirty="0">
                <a:latin typeface="Times New Roman"/>
                <a:cs typeface="Times New Roman"/>
              </a:rPr>
              <a:t> </a:t>
            </a:r>
            <a:r>
              <a:rPr sz="1050" dirty="0">
                <a:latin typeface="Times New Roman"/>
                <a:cs typeface="Times New Roman"/>
              </a:rPr>
              <a:t>nhiệm</a:t>
            </a:r>
            <a:r>
              <a:rPr sz="1050" spc="-15" dirty="0">
                <a:latin typeface="Times New Roman"/>
                <a:cs typeface="Times New Roman"/>
              </a:rPr>
              <a:t> </a:t>
            </a:r>
            <a:r>
              <a:rPr sz="1050" spc="-10" dirty="0">
                <a:latin typeface="Times New Roman"/>
                <a:cs typeface="Times New Roman"/>
              </a:rPr>
              <a:t>nghiêm </a:t>
            </a:r>
            <a:r>
              <a:rPr sz="1050" dirty="0">
                <a:latin typeface="Times New Roman"/>
                <a:cs typeface="Times New Roman"/>
              </a:rPr>
              <a:t>trọng.Không</a:t>
            </a:r>
            <a:r>
              <a:rPr sz="1050" spc="-5" dirty="0">
                <a:latin typeface="Times New Roman"/>
                <a:cs typeface="Times New Roman"/>
              </a:rPr>
              <a:t> </a:t>
            </a:r>
            <a:r>
              <a:rPr sz="1050" dirty="0">
                <a:latin typeface="Times New Roman"/>
                <a:cs typeface="Times New Roman"/>
              </a:rPr>
              <a:t>xác</a:t>
            </a:r>
            <a:r>
              <a:rPr sz="1050" spc="-25" dirty="0">
                <a:latin typeface="Times New Roman"/>
                <a:cs typeface="Times New Roman"/>
              </a:rPr>
              <a:t> </a:t>
            </a:r>
            <a:r>
              <a:rPr sz="1050" dirty="0">
                <a:latin typeface="Times New Roman"/>
                <a:cs typeface="Times New Roman"/>
              </a:rPr>
              <a:t>minh chính</a:t>
            </a:r>
            <a:r>
              <a:rPr sz="1050" spc="-15" dirty="0">
                <a:latin typeface="Times New Roman"/>
                <a:cs typeface="Times New Roman"/>
              </a:rPr>
              <a:t> </a:t>
            </a:r>
            <a:r>
              <a:rPr sz="1050" dirty="0">
                <a:latin typeface="Times New Roman"/>
                <a:cs typeface="Times New Roman"/>
              </a:rPr>
              <a:t>xác</a:t>
            </a:r>
            <a:r>
              <a:rPr sz="1050" spc="-15" dirty="0">
                <a:latin typeface="Times New Roman"/>
                <a:cs typeface="Times New Roman"/>
              </a:rPr>
              <a:t> </a:t>
            </a:r>
            <a:r>
              <a:rPr sz="1050" dirty="0">
                <a:latin typeface="Times New Roman"/>
                <a:cs typeface="Times New Roman"/>
              </a:rPr>
              <a:t>năng</a:t>
            </a:r>
            <a:r>
              <a:rPr sz="1050" spc="-25" dirty="0">
                <a:latin typeface="Times New Roman"/>
                <a:cs typeface="Times New Roman"/>
              </a:rPr>
              <a:t> </a:t>
            </a:r>
            <a:r>
              <a:rPr sz="1050" dirty="0">
                <a:latin typeface="Times New Roman"/>
                <a:cs typeface="Times New Roman"/>
              </a:rPr>
              <a:t>lực cung</a:t>
            </a:r>
            <a:r>
              <a:rPr sz="1050" spc="-25" dirty="0">
                <a:latin typeface="Times New Roman"/>
                <a:cs typeface="Times New Roman"/>
              </a:rPr>
              <a:t> </a:t>
            </a:r>
            <a:r>
              <a:rPr sz="1050" dirty="0">
                <a:latin typeface="Times New Roman"/>
                <a:cs typeface="Times New Roman"/>
              </a:rPr>
              <a:t>cấp</a:t>
            </a:r>
            <a:r>
              <a:rPr sz="1050" spc="-15" dirty="0">
                <a:latin typeface="Times New Roman"/>
                <a:cs typeface="Times New Roman"/>
              </a:rPr>
              <a:t> </a:t>
            </a:r>
            <a:r>
              <a:rPr sz="1050" dirty="0">
                <a:latin typeface="Times New Roman"/>
                <a:cs typeface="Times New Roman"/>
              </a:rPr>
              <a:t>của</a:t>
            </a:r>
            <a:r>
              <a:rPr sz="1050" spc="-20" dirty="0">
                <a:latin typeface="Times New Roman"/>
                <a:cs typeface="Times New Roman"/>
              </a:rPr>
              <a:t> </a:t>
            </a:r>
            <a:r>
              <a:rPr sz="1050" dirty="0">
                <a:latin typeface="Times New Roman"/>
                <a:cs typeface="Times New Roman"/>
              </a:rPr>
              <a:t>nhà</a:t>
            </a:r>
            <a:r>
              <a:rPr sz="1050" spc="-15" dirty="0">
                <a:latin typeface="Times New Roman"/>
                <a:cs typeface="Times New Roman"/>
              </a:rPr>
              <a:t> </a:t>
            </a:r>
            <a:r>
              <a:rPr sz="1050" dirty="0">
                <a:latin typeface="Times New Roman"/>
                <a:cs typeface="Times New Roman"/>
              </a:rPr>
              <a:t>cung</a:t>
            </a:r>
            <a:r>
              <a:rPr sz="1050" spc="-25" dirty="0">
                <a:latin typeface="Times New Roman"/>
                <a:cs typeface="Times New Roman"/>
              </a:rPr>
              <a:t> </a:t>
            </a:r>
            <a:r>
              <a:rPr sz="1050" dirty="0">
                <a:latin typeface="Times New Roman"/>
                <a:cs typeface="Times New Roman"/>
              </a:rPr>
              <a:t>cấp</a:t>
            </a:r>
            <a:r>
              <a:rPr sz="1050" spc="-15" dirty="0">
                <a:latin typeface="Times New Roman"/>
                <a:cs typeface="Times New Roman"/>
              </a:rPr>
              <a:t> </a:t>
            </a:r>
            <a:r>
              <a:rPr sz="1050" dirty="0">
                <a:latin typeface="Times New Roman"/>
                <a:cs typeface="Times New Roman"/>
              </a:rPr>
              <a:t>Wang</a:t>
            </a:r>
            <a:r>
              <a:rPr sz="1050" spc="-25" dirty="0">
                <a:latin typeface="Times New Roman"/>
                <a:cs typeface="Times New Roman"/>
              </a:rPr>
              <a:t> </a:t>
            </a:r>
            <a:r>
              <a:rPr sz="1050" dirty="0">
                <a:latin typeface="Times New Roman"/>
                <a:cs typeface="Times New Roman"/>
              </a:rPr>
              <a:t>Guiping,</a:t>
            </a:r>
            <a:r>
              <a:rPr sz="1050" spc="-15" dirty="0">
                <a:latin typeface="Times New Roman"/>
                <a:cs typeface="Times New Roman"/>
              </a:rPr>
              <a:t> </a:t>
            </a:r>
            <a:r>
              <a:rPr sz="1050" dirty="0">
                <a:latin typeface="Times New Roman"/>
                <a:cs typeface="Times New Roman"/>
              </a:rPr>
              <a:t>vào</a:t>
            </a:r>
            <a:r>
              <a:rPr sz="1050" spc="-15" dirty="0">
                <a:latin typeface="Times New Roman"/>
                <a:cs typeface="Times New Roman"/>
              </a:rPr>
              <a:t> </a:t>
            </a:r>
            <a:r>
              <a:rPr sz="1050" dirty="0">
                <a:latin typeface="Times New Roman"/>
                <a:cs typeface="Times New Roman"/>
              </a:rPr>
              <a:t>năm</a:t>
            </a:r>
            <a:r>
              <a:rPr sz="1050" spc="-20" dirty="0">
                <a:latin typeface="Times New Roman"/>
                <a:cs typeface="Times New Roman"/>
              </a:rPr>
              <a:t> </a:t>
            </a:r>
            <a:r>
              <a:rPr sz="1050" dirty="0">
                <a:latin typeface="Times New Roman"/>
                <a:cs typeface="Times New Roman"/>
              </a:rPr>
              <a:t>2005</a:t>
            </a:r>
            <a:r>
              <a:rPr sz="1050" spc="-15" dirty="0">
                <a:latin typeface="Times New Roman"/>
                <a:cs typeface="Times New Roman"/>
              </a:rPr>
              <a:t> </a:t>
            </a:r>
            <a:r>
              <a:rPr sz="1050" dirty="0">
                <a:latin typeface="Times New Roman"/>
                <a:cs typeface="Times New Roman"/>
              </a:rPr>
              <a:t>với</a:t>
            </a:r>
            <a:r>
              <a:rPr sz="1050" spc="-10" dirty="0">
                <a:latin typeface="Times New Roman"/>
                <a:cs typeface="Times New Roman"/>
              </a:rPr>
              <a:t> </a:t>
            </a:r>
            <a:r>
              <a:rPr sz="1050" dirty="0">
                <a:latin typeface="Times New Roman"/>
                <a:cs typeface="Times New Roman"/>
              </a:rPr>
              <a:t>sự đồng</a:t>
            </a:r>
            <a:r>
              <a:rPr sz="1050" spc="-15" dirty="0">
                <a:latin typeface="Times New Roman"/>
                <a:cs typeface="Times New Roman"/>
              </a:rPr>
              <a:t> </a:t>
            </a:r>
            <a:r>
              <a:rPr sz="1050" dirty="0">
                <a:latin typeface="Times New Roman"/>
                <a:cs typeface="Times New Roman"/>
              </a:rPr>
              <a:t>ý</a:t>
            </a:r>
            <a:r>
              <a:rPr sz="1050" spc="-15" dirty="0">
                <a:latin typeface="Times New Roman"/>
                <a:cs typeface="Times New Roman"/>
              </a:rPr>
              <a:t> </a:t>
            </a:r>
            <a:r>
              <a:rPr sz="1050" dirty="0">
                <a:latin typeface="Times New Roman"/>
                <a:cs typeface="Times New Roman"/>
              </a:rPr>
              <a:t>của</a:t>
            </a:r>
            <a:r>
              <a:rPr sz="1050" spc="-15" dirty="0">
                <a:latin typeface="Times New Roman"/>
                <a:cs typeface="Times New Roman"/>
              </a:rPr>
              <a:t> </a:t>
            </a:r>
            <a:r>
              <a:rPr sz="1050" dirty="0">
                <a:latin typeface="Times New Roman"/>
                <a:cs typeface="Times New Roman"/>
              </a:rPr>
              <a:t>Guo</a:t>
            </a:r>
            <a:r>
              <a:rPr sz="1050" spc="-15" dirty="0">
                <a:latin typeface="Times New Roman"/>
                <a:cs typeface="Times New Roman"/>
              </a:rPr>
              <a:t> </a:t>
            </a:r>
            <a:r>
              <a:rPr sz="1050" dirty="0">
                <a:latin typeface="Times New Roman"/>
                <a:cs typeface="Times New Roman"/>
              </a:rPr>
              <a:t>Xingping,</a:t>
            </a:r>
            <a:r>
              <a:rPr sz="1050" spc="-20" dirty="0">
                <a:latin typeface="Times New Roman"/>
                <a:cs typeface="Times New Roman"/>
              </a:rPr>
              <a:t> </a:t>
            </a:r>
            <a:r>
              <a:rPr sz="1050" dirty="0">
                <a:latin typeface="Times New Roman"/>
                <a:cs typeface="Times New Roman"/>
              </a:rPr>
              <a:t>Niu</a:t>
            </a:r>
            <a:r>
              <a:rPr sz="1050" spc="-10" dirty="0">
                <a:latin typeface="Times New Roman"/>
                <a:cs typeface="Times New Roman"/>
              </a:rPr>
              <a:t> Zhongren </a:t>
            </a:r>
            <a:r>
              <a:rPr sz="1050" dirty="0">
                <a:latin typeface="Times New Roman"/>
                <a:cs typeface="Times New Roman"/>
              </a:rPr>
              <a:t>đã</a:t>
            </a:r>
            <a:r>
              <a:rPr sz="1050" spc="-25" dirty="0">
                <a:latin typeface="Times New Roman"/>
                <a:cs typeface="Times New Roman"/>
              </a:rPr>
              <a:t> </a:t>
            </a:r>
            <a:r>
              <a:rPr sz="1050" dirty="0">
                <a:latin typeface="Times New Roman"/>
                <a:cs typeface="Times New Roman"/>
              </a:rPr>
              <a:t>mua</a:t>
            </a:r>
            <a:r>
              <a:rPr sz="1050" spc="-10" dirty="0">
                <a:latin typeface="Times New Roman"/>
                <a:cs typeface="Times New Roman"/>
              </a:rPr>
              <a:t> </a:t>
            </a:r>
            <a:r>
              <a:rPr sz="1050" dirty="0">
                <a:latin typeface="Times New Roman"/>
                <a:cs typeface="Times New Roman"/>
              </a:rPr>
              <a:t>1</a:t>
            </a:r>
            <a:r>
              <a:rPr sz="1050" spc="-10" dirty="0">
                <a:latin typeface="Times New Roman"/>
                <a:cs typeface="Times New Roman"/>
              </a:rPr>
              <a:t> </a:t>
            </a:r>
            <a:r>
              <a:rPr sz="1050" dirty="0">
                <a:latin typeface="Times New Roman"/>
                <a:cs typeface="Times New Roman"/>
              </a:rPr>
              <a:t>tấn</a:t>
            </a:r>
            <a:r>
              <a:rPr sz="1050" spc="-25" dirty="0">
                <a:latin typeface="Times New Roman"/>
                <a:cs typeface="Times New Roman"/>
              </a:rPr>
              <a:t> </a:t>
            </a:r>
            <a:r>
              <a:rPr sz="1050" dirty="0">
                <a:latin typeface="Times New Roman"/>
                <a:cs typeface="Times New Roman"/>
              </a:rPr>
              <a:t>propylene</a:t>
            </a:r>
            <a:r>
              <a:rPr sz="1050" spc="-10" dirty="0">
                <a:latin typeface="Times New Roman"/>
                <a:cs typeface="Times New Roman"/>
              </a:rPr>
              <a:t> </a:t>
            </a:r>
            <a:r>
              <a:rPr sz="1050" dirty="0">
                <a:latin typeface="Times New Roman"/>
                <a:cs typeface="Times New Roman"/>
              </a:rPr>
              <a:t>glycol</a:t>
            </a:r>
            <a:r>
              <a:rPr sz="1050" spc="-10" dirty="0">
                <a:latin typeface="Times New Roman"/>
                <a:cs typeface="Times New Roman"/>
              </a:rPr>
              <a:t> </a:t>
            </a:r>
            <a:r>
              <a:rPr sz="1050" dirty="0">
                <a:latin typeface="Times New Roman"/>
                <a:cs typeface="Times New Roman"/>
              </a:rPr>
              <a:t>được</a:t>
            </a:r>
            <a:r>
              <a:rPr sz="1050" spc="-35" dirty="0">
                <a:latin typeface="Times New Roman"/>
                <a:cs typeface="Times New Roman"/>
              </a:rPr>
              <a:t> </a:t>
            </a:r>
            <a:r>
              <a:rPr sz="1050" dirty="0">
                <a:latin typeface="Times New Roman"/>
                <a:cs typeface="Times New Roman"/>
              </a:rPr>
              <a:t>chuyển</a:t>
            </a:r>
            <a:r>
              <a:rPr sz="1050" spc="-10" dirty="0">
                <a:latin typeface="Times New Roman"/>
                <a:cs typeface="Times New Roman"/>
              </a:rPr>
              <a:t> </a:t>
            </a:r>
            <a:r>
              <a:rPr sz="1050" dirty="0">
                <a:latin typeface="Times New Roman"/>
                <a:cs typeface="Times New Roman"/>
              </a:rPr>
              <a:t>thành</a:t>
            </a:r>
            <a:r>
              <a:rPr sz="1050" spc="-25" dirty="0">
                <a:latin typeface="Times New Roman"/>
                <a:cs typeface="Times New Roman"/>
              </a:rPr>
              <a:t> </a:t>
            </a:r>
            <a:r>
              <a:rPr sz="1050" dirty="0">
                <a:latin typeface="Times New Roman"/>
                <a:cs typeface="Times New Roman"/>
              </a:rPr>
              <a:t>diethylene</a:t>
            </a:r>
            <a:r>
              <a:rPr sz="1050" spc="-25" dirty="0">
                <a:latin typeface="Times New Roman"/>
                <a:cs typeface="Times New Roman"/>
              </a:rPr>
              <a:t> </a:t>
            </a:r>
            <a:r>
              <a:rPr sz="1050" dirty="0">
                <a:latin typeface="Times New Roman"/>
                <a:cs typeface="Times New Roman"/>
              </a:rPr>
              <a:t>glycol từ</a:t>
            </a:r>
            <a:r>
              <a:rPr sz="1050" spc="-20" dirty="0">
                <a:latin typeface="Times New Roman"/>
                <a:cs typeface="Times New Roman"/>
              </a:rPr>
              <a:t> </a:t>
            </a:r>
            <a:r>
              <a:rPr sz="1050" dirty="0">
                <a:latin typeface="Times New Roman"/>
                <a:cs typeface="Times New Roman"/>
              </a:rPr>
              <a:t>Wang</a:t>
            </a:r>
            <a:r>
              <a:rPr sz="1050" spc="-25" dirty="0">
                <a:latin typeface="Times New Roman"/>
                <a:cs typeface="Times New Roman"/>
              </a:rPr>
              <a:t> </a:t>
            </a:r>
            <a:r>
              <a:rPr sz="1050" spc="-10" dirty="0">
                <a:latin typeface="Times New Roman"/>
                <a:cs typeface="Times New Roman"/>
              </a:rPr>
              <a:t>Guiping.</a:t>
            </a:r>
            <a:endParaRPr sz="1050">
              <a:latin typeface="Times New Roman"/>
              <a:cs typeface="Times New Roman"/>
            </a:endParaRPr>
          </a:p>
          <a:p>
            <a:pPr>
              <a:lnSpc>
                <a:spcPct val="100000"/>
              </a:lnSpc>
            </a:pPr>
            <a:endParaRPr sz="1050">
              <a:latin typeface="Times New Roman"/>
              <a:cs typeface="Times New Roman"/>
            </a:endParaRPr>
          </a:p>
          <a:p>
            <a:pPr>
              <a:lnSpc>
                <a:spcPct val="100000"/>
              </a:lnSpc>
              <a:spcBef>
                <a:spcPts val="20"/>
              </a:spcBef>
            </a:pPr>
            <a:endParaRPr sz="1050">
              <a:latin typeface="Times New Roman"/>
              <a:cs typeface="Times New Roman"/>
            </a:endParaRPr>
          </a:p>
          <a:p>
            <a:pPr marL="12700" marR="111760">
              <a:lnSpc>
                <a:spcPct val="100000"/>
              </a:lnSpc>
            </a:pPr>
            <a:r>
              <a:rPr sz="1050" spc="-15" dirty="0">
                <a:latin typeface="SimSun"/>
                <a:cs typeface="SimSun"/>
              </a:rPr>
              <a:t>被告陈桂芬，朱传华在明知该批假冒丙二醇相对密度不合格，且公司检验设施不齐全</a:t>
            </a:r>
            <a:r>
              <a:rPr sz="800" spc="-15" dirty="0">
                <a:latin typeface="SimSun"/>
                <a:cs typeface="SimSun"/>
              </a:rPr>
              <a:t>，</a:t>
            </a:r>
            <a:r>
              <a:rPr sz="1050" spc="-20" dirty="0">
                <a:latin typeface="SimSun"/>
                <a:cs typeface="SimSun"/>
              </a:rPr>
              <a:t>检验人员检验资质不全，没有做鉴别检验项目的</a:t>
            </a:r>
            <a:r>
              <a:rPr sz="1050" dirty="0">
                <a:latin typeface="SimSun"/>
                <a:cs typeface="SimSun"/>
              </a:rPr>
              <a:t>情况下，违反</a:t>
            </a:r>
            <a:r>
              <a:rPr sz="1050" spc="-10" dirty="0">
                <a:latin typeface="SimSun"/>
                <a:cs typeface="SimSun"/>
              </a:rPr>
              <a:t>GMP</a:t>
            </a:r>
            <a:r>
              <a:rPr sz="1050" spc="-20" dirty="0">
                <a:latin typeface="SimSun"/>
                <a:cs typeface="SimSun"/>
              </a:rPr>
              <a:t>规定，仍开具虚购，药品生产等生产活动的管理严重不负责任。致使上述假冒丙二醇被投入生产。</a:t>
            </a:r>
            <a:endParaRPr sz="1050">
              <a:latin typeface="SimSun"/>
              <a:cs typeface="SimSun"/>
            </a:endParaRPr>
          </a:p>
          <a:p>
            <a:pPr marL="45720">
              <a:lnSpc>
                <a:spcPts val="1200"/>
              </a:lnSpc>
            </a:pPr>
            <a:r>
              <a:rPr sz="1050" dirty="0">
                <a:latin typeface="Times New Roman"/>
                <a:cs typeface="Times New Roman"/>
              </a:rPr>
              <a:t>Các</a:t>
            </a:r>
            <a:r>
              <a:rPr sz="1050" spc="-25" dirty="0">
                <a:latin typeface="Times New Roman"/>
                <a:cs typeface="Times New Roman"/>
              </a:rPr>
              <a:t> </a:t>
            </a:r>
            <a:r>
              <a:rPr sz="1050" dirty="0">
                <a:latin typeface="Times New Roman"/>
                <a:cs typeface="Times New Roman"/>
              </a:rPr>
              <a:t>bị</a:t>
            </a:r>
            <a:r>
              <a:rPr sz="1050" spc="-10" dirty="0">
                <a:latin typeface="Times New Roman"/>
                <a:cs typeface="Times New Roman"/>
              </a:rPr>
              <a:t> </a:t>
            </a:r>
            <a:r>
              <a:rPr sz="1050" dirty="0">
                <a:latin typeface="Times New Roman"/>
                <a:cs typeface="Times New Roman"/>
              </a:rPr>
              <a:t>cáo</a:t>
            </a:r>
            <a:r>
              <a:rPr sz="1050" spc="-25" dirty="0">
                <a:latin typeface="Times New Roman"/>
                <a:cs typeface="Times New Roman"/>
              </a:rPr>
              <a:t> </a:t>
            </a:r>
            <a:r>
              <a:rPr sz="1050" dirty="0">
                <a:latin typeface="Times New Roman"/>
                <a:cs typeface="Times New Roman"/>
              </a:rPr>
              <a:t>Chen</a:t>
            </a:r>
            <a:r>
              <a:rPr sz="1050" spc="-15" dirty="0">
                <a:latin typeface="Times New Roman"/>
                <a:cs typeface="Times New Roman"/>
              </a:rPr>
              <a:t> </a:t>
            </a:r>
            <a:r>
              <a:rPr sz="1050" dirty="0">
                <a:latin typeface="Times New Roman"/>
                <a:cs typeface="Times New Roman"/>
              </a:rPr>
              <a:t>Guifen</a:t>
            </a:r>
            <a:r>
              <a:rPr sz="1050" spc="-25" dirty="0">
                <a:latin typeface="Times New Roman"/>
                <a:cs typeface="Times New Roman"/>
              </a:rPr>
              <a:t> </a:t>
            </a:r>
            <a:r>
              <a:rPr sz="1050" dirty="0">
                <a:latin typeface="Times New Roman"/>
                <a:cs typeface="Times New Roman"/>
              </a:rPr>
              <a:t>và Zhu Chuanhua</a:t>
            </a:r>
            <a:r>
              <a:rPr sz="1050" spc="-40" dirty="0">
                <a:latin typeface="Times New Roman"/>
                <a:cs typeface="Times New Roman"/>
              </a:rPr>
              <a:t> </a:t>
            </a:r>
            <a:r>
              <a:rPr sz="1050" dirty="0">
                <a:latin typeface="Times New Roman"/>
                <a:cs typeface="Times New Roman"/>
              </a:rPr>
              <a:t>biết</a:t>
            </a:r>
            <a:r>
              <a:rPr sz="1050" spc="-20" dirty="0">
                <a:latin typeface="Times New Roman"/>
                <a:cs typeface="Times New Roman"/>
              </a:rPr>
              <a:t> </a:t>
            </a:r>
            <a:r>
              <a:rPr sz="1050" dirty="0">
                <a:latin typeface="Times New Roman"/>
                <a:cs typeface="Times New Roman"/>
              </a:rPr>
              <a:t>rằng</a:t>
            </a:r>
            <a:r>
              <a:rPr sz="1050" spc="-15" dirty="0">
                <a:latin typeface="Times New Roman"/>
                <a:cs typeface="Times New Roman"/>
              </a:rPr>
              <a:t> </a:t>
            </a:r>
            <a:r>
              <a:rPr sz="1050" dirty="0">
                <a:latin typeface="Times New Roman"/>
                <a:cs typeface="Times New Roman"/>
              </a:rPr>
              <a:t>mật</a:t>
            </a:r>
            <a:r>
              <a:rPr sz="1050" spc="-5" dirty="0">
                <a:latin typeface="Times New Roman"/>
                <a:cs typeface="Times New Roman"/>
              </a:rPr>
              <a:t> </a:t>
            </a:r>
            <a:r>
              <a:rPr sz="1050" dirty="0">
                <a:latin typeface="Times New Roman"/>
                <a:cs typeface="Times New Roman"/>
              </a:rPr>
              <a:t>độ tương</a:t>
            </a:r>
            <a:r>
              <a:rPr sz="1050" spc="-25" dirty="0">
                <a:latin typeface="Times New Roman"/>
                <a:cs typeface="Times New Roman"/>
              </a:rPr>
              <a:t> </a:t>
            </a:r>
            <a:r>
              <a:rPr sz="1050" dirty="0">
                <a:latin typeface="Times New Roman"/>
                <a:cs typeface="Times New Roman"/>
              </a:rPr>
              <a:t>đối</a:t>
            </a:r>
            <a:r>
              <a:rPr sz="1050" spc="-20" dirty="0">
                <a:latin typeface="Times New Roman"/>
                <a:cs typeface="Times New Roman"/>
              </a:rPr>
              <a:t> </a:t>
            </a:r>
            <a:r>
              <a:rPr sz="1050" dirty="0">
                <a:latin typeface="Times New Roman"/>
                <a:cs typeface="Times New Roman"/>
              </a:rPr>
              <a:t>của</a:t>
            </a:r>
            <a:r>
              <a:rPr sz="1050" spc="-15" dirty="0">
                <a:latin typeface="Times New Roman"/>
                <a:cs typeface="Times New Roman"/>
              </a:rPr>
              <a:t> </a:t>
            </a:r>
            <a:r>
              <a:rPr sz="1050" dirty="0">
                <a:latin typeface="Times New Roman"/>
                <a:cs typeface="Times New Roman"/>
              </a:rPr>
              <a:t>lô</a:t>
            </a:r>
            <a:r>
              <a:rPr sz="1050" spc="-15" dirty="0">
                <a:latin typeface="Times New Roman"/>
                <a:cs typeface="Times New Roman"/>
              </a:rPr>
              <a:t> </a:t>
            </a:r>
            <a:r>
              <a:rPr sz="1050" dirty="0">
                <a:latin typeface="Times New Roman"/>
                <a:cs typeface="Times New Roman"/>
              </a:rPr>
              <a:t>propylene glycol</a:t>
            </a:r>
            <a:r>
              <a:rPr sz="1050" spc="5" dirty="0">
                <a:latin typeface="Times New Roman"/>
                <a:cs typeface="Times New Roman"/>
              </a:rPr>
              <a:t> </a:t>
            </a:r>
            <a:r>
              <a:rPr sz="1050" dirty="0">
                <a:latin typeface="Times New Roman"/>
                <a:cs typeface="Times New Roman"/>
              </a:rPr>
              <a:t>giả</a:t>
            </a:r>
            <a:r>
              <a:rPr sz="1050" spc="-15" dirty="0">
                <a:latin typeface="Times New Roman"/>
                <a:cs typeface="Times New Roman"/>
              </a:rPr>
              <a:t> </a:t>
            </a:r>
            <a:r>
              <a:rPr sz="1050" dirty="0">
                <a:latin typeface="Times New Roman"/>
                <a:cs typeface="Times New Roman"/>
              </a:rPr>
              <a:t>không</a:t>
            </a:r>
            <a:r>
              <a:rPr sz="1050" spc="-15" dirty="0">
                <a:latin typeface="Times New Roman"/>
                <a:cs typeface="Times New Roman"/>
              </a:rPr>
              <a:t> </a:t>
            </a:r>
            <a:r>
              <a:rPr sz="1050" dirty="0">
                <a:latin typeface="Times New Roman"/>
                <a:cs typeface="Times New Roman"/>
              </a:rPr>
              <a:t>đủ</a:t>
            </a:r>
            <a:r>
              <a:rPr sz="1050" spc="-15" dirty="0">
                <a:latin typeface="Times New Roman"/>
                <a:cs typeface="Times New Roman"/>
              </a:rPr>
              <a:t> </a:t>
            </a:r>
            <a:r>
              <a:rPr sz="1050" dirty="0">
                <a:latin typeface="Times New Roman"/>
                <a:cs typeface="Times New Roman"/>
              </a:rPr>
              <a:t>tiêu</a:t>
            </a:r>
            <a:r>
              <a:rPr sz="1050" spc="-15" dirty="0">
                <a:latin typeface="Times New Roman"/>
                <a:cs typeface="Times New Roman"/>
              </a:rPr>
              <a:t> </a:t>
            </a:r>
            <a:r>
              <a:rPr sz="1050" dirty="0">
                <a:latin typeface="Times New Roman"/>
                <a:cs typeface="Times New Roman"/>
              </a:rPr>
              <a:t>chuẩn,</a:t>
            </a:r>
            <a:r>
              <a:rPr sz="1050" spc="-25" dirty="0">
                <a:latin typeface="Times New Roman"/>
                <a:cs typeface="Times New Roman"/>
              </a:rPr>
              <a:t> </a:t>
            </a:r>
            <a:r>
              <a:rPr sz="1050" dirty="0">
                <a:latin typeface="Times New Roman"/>
                <a:cs typeface="Times New Roman"/>
              </a:rPr>
              <a:t>cơ</a:t>
            </a:r>
            <a:r>
              <a:rPr sz="1050" spc="-20" dirty="0">
                <a:latin typeface="Times New Roman"/>
                <a:cs typeface="Times New Roman"/>
              </a:rPr>
              <a:t> </a:t>
            </a:r>
            <a:r>
              <a:rPr sz="1050" dirty="0">
                <a:latin typeface="Times New Roman"/>
                <a:cs typeface="Times New Roman"/>
              </a:rPr>
              <a:t>sở</a:t>
            </a:r>
            <a:r>
              <a:rPr sz="1050" spc="-10" dirty="0">
                <a:latin typeface="Times New Roman"/>
                <a:cs typeface="Times New Roman"/>
              </a:rPr>
              <a:t> </a:t>
            </a:r>
            <a:r>
              <a:rPr sz="1050" dirty="0">
                <a:latin typeface="Times New Roman"/>
                <a:cs typeface="Times New Roman"/>
              </a:rPr>
              <a:t>kiểm</a:t>
            </a:r>
            <a:r>
              <a:rPr sz="1050" spc="-10" dirty="0">
                <a:latin typeface="Times New Roman"/>
                <a:cs typeface="Times New Roman"/>
              </a:rPr>
              <a:t> </a:t>
            </a:r>
            <a:r>
              <a:rPr sz="1050" dirty="0">
                <a:latin typeface="Times New Roman"/>
                <a:cs typeface="Times New Roman"/>
              </a:rPr>
              <a:t>tra của</a:t>
            </a:r>
            <a:r>
              <a:rPr sz="1050" spc="-25" dirty="0">
                <a:latin typeface="Times New Roman"/>
                <a:cs typeface="Times New Roman"/>
              </a:rPr>
              <a:t> </a:t>
            </a:r>
            <a:r>
              <a:rPr sz="1050" dirty="0">
                <a:latin typeface="Times New Roman"/>
                <a:cs typeface="Times New Roman"/>
              </a:rPr>
              <a:t>công</a:t>
            </a:r>
            <a:r>
              <a:rPr sz="1050" spc="-15" dirty="0">
                <a:latin typeface="Times New Roman"/>
                <a:cs typeface="Times New Roman"/>
              </a:rPr>
              <a:t> </a:t>
            </a:r>
            <a:r>
              <a:rPr sz="1050" spc="-25" dirty="0">
                <a:latin typeface="Times New Roman"/>
                <a:cs typeface="Times New Roman"/>
              </a:rPr>
              <a:t>ty</a:t>
            </a:r>
            <a:endParaRPr sz="1050">
              <a:latin typeface="Times New Roman"/>
              <a:cs typeface="Times New Roman"/>
            </a:endParaRPr>
          </a:p>
          <a:p>
            <a:pPr marL="12700" marR="218440">
              <a:lnSpc>
                <a:spcPct val="100000"/>
              </a:lnSpc>
            </a:pPr>
            <a:r>
              <a:rPr sz="1050" dirty="0">
                <a:latin typeface="Times New Roman"/>
                <a:cs typeface="Times New Roman"/>
              </a:rPr>
              <a:t>chưa</a:t>
            </a:r>
            <a:r>
              <a:rPr sz="1050" spc="-15" dirty="0">
                <a:latin typeface="Times New Roman"/>
                <a:cs typeface="Times New Roman"/>
              </a:rPr>
              <a:t> </a:t>
            </a:r>
            <a:r>
              <a:rPr sz="1050" dirty="0">
                <a:latin typeface="Times New Roman"/>
                <a:cs typeface="Times New Roman"/>
              </a:rPr>
              <a:t>đầy</a:t>
            </a:r>
            <a:r>
              <a:rPr sz="1050" spc="-15" dirty="0">
                <a:latin typeface="Times New Roman"/>
                <a:cs typeface="Times New Roman"/>
              </a:rPr>
              <a:t> </a:t>
            </a:r>
            <a:r>
              <a:rPr sz="1050" dirty="0">
                <a:latin typeface="Times New Roman"/>
                <a:cs typeface="Times New Roman"/>
              </a:rPr>
              <a:t>đủ,</a:t>
            </a:r>
            <a:r>
              <a:rPr sz="1050" spc="-15" dirty="0">
                <a:latin typeface="Times New Roman"/>
                <a:cs typeface="Times New Roman"/>
              </a:rPr>
              <a:t> </a:t>
            </a:r>
            <a:r>
              <a:rPr sz="1050" dirty="0">
                <a:latin typeface="Times New Roman"/>
                <a:cs typeface="Times New Roman"/>
              </a:rPr>
              <a:t>nhân</a:t>
            </a:r>
            <a:r>
              <a:rPr sz="1050" spc="-25" dirty="0">
                <a:latin typeface="Times New Roman"/>
                <a:cs typeface="Times New Roman"/>
              </a:rPr>
              <a:t> </a:t>
            </a:r>
            <a:r>
              <a:rPr sz="1050" dirty="0">
                <a:latin typeface="Times New Roman"/>
                <a:cs typeface="Times New Roman"/>
              </a:rPr>
              <a:t>viên</a:t>
            </a:r>
            <a:r>
              <a:rPr sz="1050" spc="-5" dirty="0">
                <a:latin typeface="Times New Roman"/>
                <a:cs typeface="Times New Roman"/>
              </a:rPr>
              <a:t> </a:t>
            </a:r>
            <a:r>
              <a:rPr sz="1050" dirty="0">
                <a:latin typeface="Times New Roman"/>
                <a:cs typeface="Times New Roman"/>
              </a:rPr>
              <a:t>kiểm</a:t>
            </a:r>
            <a:r>
              <a:rPr sz="1050" spc="-20" dirty="0">
                <a:latin typeface="Times New Roman"/>
                <a:cs typeface="Times New Roman"/>
              </a:rPr>
              <a:t> </a:t>
            </a:r>
            <a:r>
              <a:rPr sz="1050" dirty="0">
                <a:latin typeface="Times New Roman"/>
                <a:cs typeface="Times New Roman"/>
              </a:rPr>
              <a:t>tra không</a:t>
            </a:r>
            <a:r>
              <a:rPr sz="1050" spc="-25" dirty="0">
                <a:latin typeface="Times New Roman"/>
                <a:cs typeface="Times New Roman"/>
              </a:rPr>
              <a:t> </a:t>
            </a:r>
            <a:r>
              <a:rPr sz="1050" dirty="0">
                <a:latin typeface="Times New Roman"/>
                <a:cs typeface="Times New Roman"/>
              </a:rPr>
              <a:t>đủ trình</a:t>
            </a:r>
            <a:r>
              <a:rPr sz="1050" spc="-20" dirty="0">
                <a:latin typeface="Times New Roman"/>
                <a:cs typeface="Times New Roman"/>
              </a:rPr>
              <a:t> </a:t>
            </a:r>
            <a:r>
              <a:rPr sz="1050" dirty="0">
                <a:latin typeface="Times New Roman"/>
                <a:cs typeface="Times New Roman"/>
              </a:rPr>
              <a:t>độ và họ</a:t>
            </a:r>
            <a:r>
              <a:rPr sz="1050" spc="-15" dirty="0">
                <a:latin typeface="Times New Roman"/>
                <a:cs typeface="Times New Roman"/>
              </a:rPr>
              <a:t> </a:t>
            </a:r>
            <a:r>
              <a:rPr sz="1050" dirty="0">
                <a:latin typeface="Times New Roman"/>
                <a:cs typeface="Times New Roman"/>
              </a:rPr>
              <a:t>không</a:t>
            </a:r>
            <a:r>
              <a:rPr sz="1050" spc="-15" dirty="0">
                <a:latin typeface="Times New Roman"/>
                <a:cs typeface="Times New Roman"/>
              </a:rPr>
              <a:t> </a:t>
            </a:r>
            <a:r>
              <a:rPr sz="1050" dirty="0">
                <a:latin typeface="Times New Roman"/>
                <a:cs typeface="Times New Roman"/>
              </a:rPr>
              <a:t>tiến</a:t>
            </a:r>
            <a:r>
              <a:rPr sz="1050" spc="-20" dirty="0">
                <a:latin typeface="Times New Roman"/>
                <a:cs typeface="Times New Roman"/>
              </a:rPr>
              <a:t> </a:t>
            </a:r>
            <a:r>
              <a:rPr sz="1050" dirty="0">
                <a:latin typeface="Times New Roman"/>
                <a:cs typeface="Times New Roman"/>
              </a:rPr>
              <a:t>hành</a:t>
            </a:r>
            <a:r>
              <a:rPr sz="1050" spc="-25" dirty="0">
                <a:latin typeface="Times New Roman"/>
                <a:cs typeface="Times New Roman"/>
              </a:rPr>
              <a:t> </a:t>
            </a:r>
            <a:r>
              <a:rPr sz="1050" dirty="0">
                <a:latin typeface="Times New Roman"/>
                <a:cs typeface="Times New Roman"/>
              </a:rPr>
              <a:t>các</a:t>
            </a:r>
            <a:r>
              <a:rPr sz="1050" spc="-15" dirty="0">
                <a:latin typeface="Times New Roman"/>
                <a:cs typeface="Times New Roman"/>
              </a:rPr>
              <a:t> </a:t>
            </a:r>
            <a:r>
              <a:rPr sz="1050" dirty="0">
                <a:latin typeface="Times New Roman"/>
                <a:cs typeface="Times New Roman"/>
              </a:rPr>
              <a:t>hạng</a:t>
            </a:r>
            <a:r>
              <a:rPr sz="1050" spc="-15" dirty="0">
                <a:latin typeface="Times New Roman"/>
                <a:cs typeface="Times New Roman"/>
              </a:rPr>
              <a:t> </a:t>
            </a:r>
            <a:r>
              <a:rPr sz="1050" dirty="0">
                <a:latin typeface="Times New Roman"/>
                <a:cs typeface="Times New Roman"/>
              </a:rPr>
              <a:t>mục kiểm</a:t>
            </a:r>
            <a:r>
              <a:rPr sz="1050" spc="-35" dirty="0">
                <a:latin typeface="Times New Roman"/>
                <a:cs typeface="Times New Roman"/>
              </a:rPr>
              <a:t> </a:t>
            </a:r>
            <a:r>
              <a:rPr sz="1050" dirty="0">
                <a:latin typeface="Times New Roman"/>
                <a:cs typeface="Times New Roman"/>
              </a:rPr>
              <a:t>tra nhận</a:t>
            </a:r>
            <a:r>
              <a:rPr sz="1050" spc="-15" dirty="0">
                <a:latin typeface="Times New Roman"/>
                <a:cs typeface="Times New Roman"/>
              </a:rPr>
              <a:t> </a:t>
            </a:r>
            <a:r>
              <a:rPr sz="1050" dirty="0">
                <a:latin typeface="Times New Roman"/>
                <a:cs typeface="Times New Roman"/>
              </a:rPr>
              <a:t>dạng.Trong</a:t>
            </a:r>
            <a:r>
              <a:rPr sz="1050" spc="-40" dirty="0">
                <a:latin typeface="Times New Roman"/>
                <a:cs typeface="Times New Roman"/>
              </a:rPr>
              <a:t> </a:t>
            </a:r>
            <a:r>
              <a:rPr sz="1050" dirty="0">
                <a:latin typeface="Times New Roman"/>
                <a:cs typeface="Times New Roman"/>
              </a:rPr>
              <a:t>hoàn</a:t>
            </a:r>
            <a:r>
              <a:rPr sz="1050" spc="-25" dirty="0">
                <a:latin typeface="Times New Roman"/>
                <a:cs typeface="Times New Roman"/>
              </a:rPr>
              <a:t> </a:t>
            </a:r>
            <a:r>
              <a:rPr sz="1050" dirty="0">
                <a:latin typeface="Times New Roman"/>
                <a:cs typeface="Times New Roman"/>
              </a:rPr>
              <a:t>cảnh</a:t>
            </a:r>
            <a:r>
              <a:rPr sz="1050" spc="-20" dirty="0">
                <a:latin typeface="Times New Roman"/>
                <a:cs typeface="Times New Roman"/>
              </a:rPr>
              <a:t> </a:t>
            </a:r>
            <a:r>
              <a:rPr sz="1050" dirty="0">
                <a:latin typeface="Times New Roman"/>
                <a:cs typeface="Times New Roman"/>
              </a:rPr>
              <a:t>đó,</a:t>
            </a:r>
            <a:r>
              <a:rPr sz="1050" spc="-15" dirty="0">
                <a:latin typeface="Times New Roman"/>
                <a:cs typeface="Times New Roman"/>
              </a:rPr>
              <a:t> </a:t>
            </a:r>
            <a:r>
              <a:rPr sz="1050" dirty="0">
                <a:latin typeface="Times New Roman"/>
                <a:cs typeface="Times New Roman"/>
              </a:rPr>
              <a:t>các</a:t>
            </a:r>
            <a:r>
              <a:rPr sz="1050" spc="-15" dirty="0">
                <a:latin typeface="Times New Roman"/>
                <a:cs typeface="Times New Roman"/>
              </a:rPr>
              <a:t> </a:t>
            </a:r>
            <a:r>
              <a:rPr sz="1050" dirty="0">
                <a:latin typeface="Times New Roman"/>
                <a:cs typeface="Times New Roman"/>
              </a:rPr>
              <a:t>quy</a:t>
            </a:r>
            <a:r>
              <a:rPr sz="1050" spc="-15" dirty="0">
                <a:latin typeface="Times New Roman"/>
                <a:cs typeface="Times New Roman"/>
              </a:rPr>
              <a:t> </a:t>
            </a:r>
            <a:r>
              <a:rPr sz="1050" dirty="0">
                <a:latin typeface="Times New Roman"/>
                <a:cs typeface="Times New Roman"/>
              </a:rPr>
              <a:t>định</a:t>
            </a:r>
            <a:r>
              <a:rPr sz="1050" spc="-20" dirty="0">
                <a:latin typeface="Times New Roman"/>
                <a:cs typeface="Times New Roman"/>
              </a:rPr>
              <a:t> </a:t>
            </a:r>
            <a:r>
              <a:rPr sz="1050" spc="-25" dirty="0">
                <a:latin typeface="Times New Roman"/>
                <a:cs typeface="Times New Roman"/>
              </a:rPr>
              <a:t>về </a:t>
            </a:r>
            <a:r>
              <a:rPr sz="1050" dirty="0">
                <a:latin typeface="Times New Roman"/>
                <a:cs typeface="Times New Roman"/>
              </a:rPr>
              <a:t>GMP</a:t>
            </a:r>
            <a:r>
              <a:rPr sz="1050" spc="-15" dirty="0">
                <a:latin typeface="Times New Roman"/>
                <a:cs typeface="Times New Roman"/>
              </a:rPr>
              <a:t> </a:t>
            </a:r>
            <a:r>
              <a:rPr sz="1050" dirty="0">
                <a:latin typeface="Times New Roman"/>
                <a:cs typeface="Times New Roman"/>
              </a:rPr>
              <a:t>đã bị</a:t>
            </a:r>
            <a:r>
              <a:rPr sz="1050" spc="-20" dirty="0">
                <a:latin typeface="Times New Roman"/>
                <a:cs typeface="Times New Roman"/>
              </a:rPr>
              <a:t> </a:t>
            </a:r>
            <a:r>
              <a:rPr sz="1050" dirty="0">
                <a:latin typeface="Times New Roman"/>
                <a:cs typeface="Times New Roman"/>
              </a:rPr>
              <a:t>vi</a:t>
            </a:r>
            <a:r>
              <a:rPr sz="1050" spc="5" dirty="0">
                <a:latin typeface="Times New Roman"/>
                <a:cs typeface="Times New Roman"/>
              </a:rPr>
              <a:t> </a:t>
            </a:r>
            <a:r>
              <a:rPr sz="1050" dirty="0">
                <a:latin typeface="Times New Roman"/>
                <a:cs typeface="Times New Roman"/>
              </a:rPr>
              <a:t>phạm,</a:t>
            </a:r>
            <a:r>
              <a:rPr sz="1050" spc="-15" dirty="0">
                <a:latin typeface="Times New Roman"/>
                <a:cs typeface="Times New Roman"/>
              </a:rPr>
              <a:t> </a:t>
            </a:r>
            <a:r>
              <a:rPr sz="1050" dirty="0">
                <a:latin typeface="Times New Roman"/>
                <a:cs typeface="Times New Roman"/>
              </a:rPr>
              <a:t>mua</a:t>
            </a:r>
            <a:r>
              <a:rPr sz="1050" spc="5" dirty="0">
                <a:latin typeface="Times New Roman"/>
                <a:cs typeface="Times New Roman"/>
              </a:rPr>
              <a:t> </a:t>
            </a:r>
            <a:r>
              <a:rPr sz="1050" dirty="0">
                <a:latin typeface="Times New Roman"/>
                <a:cs typeface="Times New Roman"/>
              </a:rPr>
              <a:t>hàng</a:t>
            </a:r>
            <a:r>
              <a:rPr sz="1050" spc="-15" dirty="0">
                <a:latin typeface="Times New Roman"/>
                <a:cs typeface="Times New Roman"/>
              </a:rPr>
              <a:t> </a:t>
            </a:r>
            <a:r>
              <a:rPr sz="1050" dirty="0">
                <a:latin typeface="Times New Roman"/>
                <a:cs typeface="Times New Roman"/>
              </a:rPr>
              <a:t>giả</a:t>
            </a:r>
            <a:r>
              <a:rPr sz="1050" spc="-15" dirty="0">
                <a:latin typeface="Times New Roman"/>
                <a:cs typeface="Times New Roman"/>
              </a:rPr>
              <a:t> </a:t>
            </a:r>
            <a:r>
              <a:rPr sz="1050" dirty="0">
                <a:latin typeface="Times New Roman"/>
                <a:cs typeface="Times New Roman"/>
              </a:rPr>
              <a:t>và việc quản</a:t>
            </a:r>
            <a:r>
              <a:rPr sz="1050" spc="-15" dirty="0">
                <a:latin typeface="Times New Roman"/>
                <a:cs typeface="Times New Roman"/>
              </a:rPr>
              <a:t> </a:t>
            </a:r>
            <a:r>
              <a:rPr sz="1050" dirty="0">
                <a:latin typeface="Times New Roman"/>
                <a:cs typeface="Times New Roman"/>
              </a:rPr>
              <a:t>lý</a:t>
            </a:r>
            <a:r>
              <a:rPr sz="1050" spc="-10" dirty="0">
                <a:latin typeface="Times New Roman"/>
                <a:cs typeface="Times New Roman"/>
              </a:rPr>
              <a:t> </a:t>
            </a:r>
            <a:r>
              <a:rPr sz="1050" dirty="0">
                <a:latin typeface="Times New Roman"/>
                <a:cs typeface="Times New Roman"/>
              </a:rPr>
              <a:t>sản xuất</a:t>
            </a:r>
            <a:r>
              <a:rPr sz="1050" spc="-20" dirty="0">
                <a:latin typeface="Times New Roman"/>
                <a:cs typeface="Times New Roman"/>
              </a:rPr>
              <a:t> </a:t>
            </a:r>
            <a:r>
              <a:rPr sz="1050" dirty="0">
                <a:latin typeface="Times New Roman"/>
                <a:cs typeface="Times New Roman"/>
              </a:rPr>
              <a:t>dược</a:t>
            </a:r>
            <a:r>
              <a:rPr sz="1050" spc="-40" dirty="0">
                <a:latin typeface="Times New Roman"/>
                <a:cs typeface="Times New Roman"/>
              </a:rPr>
              <a:t> </a:t>
            </a:r>
            <a:r>
              <a:rPr sz="1050" dirty="0">
                <a:latin typeface="Times New Roman"/>
                <a:cs typeface="Times New Roman"/>
              </a:rPr>
              <a:t>phẩm</a:t>
            </a:r>
            <a:r>
              <a:rPr sz="1050" spc="-20" dirty="0">
                <a:latin typeface="Times New Roman"/>
                <a:cs typeface="Times New Roman"/>
              </a:rPr>
              <a:t> </a:t>
            </a:r>
            <a:r>
              <a:rPr sz="1050" dirty="0">
                <a:latin typeface="Times New Roman"/>
                <a:cs typeface="Times New Roman"/>
              </a:rPr>
              <a:t>cũng</a:t>
            </a:r>
            <a:r>
              <a:rPr sz="1050" spc="-15" dirty="0">
                <a:latin typeface="Times New Roman"/>
                <a:cs typeface="Times New Roman"/>
              </a:rPr>
              <a:t> </a:t>
            </a:r>
            <a:r>
              <a:rPr sz="1050" dirty="0">
                <a:latin typeface="Times New Roman"/>
                <a:cs typeface="Times New Roman"/>
              </a:rPr>
              <a:t>như</a:t>
            </a:r>
            <a:r>
              <a:rPr sz="1050" spc="-5" dirty="0">
                <a:latin typeface="Times New Roman"/>
                <a:cs typeface="Times New Roman"/>
              </a:rPr>
              <a:t> </a:t>
            </a:r>
            <a:r>
              <a:rPr sz="1050" dirty="0">
                <a:latin typeface="Times New Roman"/>
                <a:cs typeface="Times New Roman"/>
              </a:rPr>
              <a:t>các</a:t>
            </a:r>
            <a:r>
              <a:rPr sz="1050" spc="-15" dirty="0">
                <a:latin typeface="Times New Roman"/>
                <a:cs typeface="Times New Roman"/>
              </a:rPr>
              <a:t> </a:t>
            </a:r>
            <a:r>
              <a:rPr sz="1050" dirty="0">
                <a:latin typeface="Times New Roman"/>
                <a:cs typeface="Times New Roman"/>
              </a:rPr>
              <a:t>hoạt</a:t>
            </a:r>
            <a:r>
              <a:rPr sz="1050" spc="-30" dirty="0">
                <a:latin typeface="Times New Roman"/>
                <a:cs typeface="Times New Roman"/>
              </a:rPr>
              <a:t> </a:t>
            </a:r>
            <a:r>
              <a:rPr sz="1050" dirty="0">
                <a:latin typeface="Times New Roman"/>
                <a:cs typeface="Times New Roman"/>
              </a:rPr>
              <a:t>động</a:t>
            </a:r>
            <a:r>
              <a:rPr sz="1050" spc="-15" dirty="0">
                <a:latin typeface="Times New Roman"/>
                <a:cs typeface="Times New Roman"/>
              </a:rPr>
              <a:t> </a:t>
            </a:r>
            <a:r>
              <a:rPr sz="1050" dirty="0">
                <a:latin typeface="Times New Roman"/>
                <a:cs typeface="Times New Roman"/>
              </a:rPr>
              <a:t>sản xuất</a:t>
            </a:r>
            <a:r>
              <a:rPr sz="1050" spc="-20" dirty="0">
                <a:latin typeface="Times New Roman"/>
                <a:cs typeface="Times New Roman"/>
              </a:rPr>
              <a:t> </a:t>
            </a:r>
            <a:r>
              <a:rPr sz="1050" dirty="0">
                <a:latin typeface="Times New Roman"/>
                <a:cs typeface="Times New Roman"/>
              </a:rPr>
              <a:t>khác</a:t>
            </a:r>
            <a:r>
              <a:rPr sz="1050" spc="-20" dirty="0">
                <a:latin typeface="Times New Roman"/>
                <a:cs typeface="Times New Roman"/>
              </a:rPr>
              <a:t> </a:t>
            </a:r>
            <a:r>
              <a:rPr sz="1050" dirty="0">
                <a:latin typeface="Times New Roman"/>
                <a:cs typeface="Times New Roman"/>
              </a:rPr>
              <a:t>là vô trách</a:t>
            </a:r>
            <a:r>
              <a:rPr sz="1050" spc="-15" dirty="0">
                <a:latin typeface="Times New Roman"/>
                <a:cs typeface="Times New Roman"/>
              </a:rPr>
              <a:t> </a:t>
            </a:r>
            <a:r>
              <a:rPr sz="1050" dirty="0">
                <a:latin typeface="Times New Roman"/>
                <a:cs typeface="Times New Roman"/>
              </a:rPr>
              <a:t>nhiệm</a:t>
            </a:r>
            <a:r>
              <a:rPr sz="1050" spc="-30" dirty="0">
                <a:latin typeface="Times New Roman"/>
                <a:cs typeface="Times New Roman"/>
              </a:rPr>
              <a:t> </a:t>
            </a:r>
            <a:r>
              <a:rPr sz="1050" dirty="0">
                <a:latin typeface="Times New Roman"/>
                <a:cs typeface="Times New Roman"/>
              </a:rPr>
              <a:t>nghiêm</a:t>
            </a:r>
            <a:r>
              <a:rPr sz="1050" spc="-20" dirty="0">
                <a:latin typeface="Times New Roman"/>
                <a:cs typeface="Times New Roman"/>
              </a:rPr>
              <a:t> </a:t>
            </a:r>
            <a:r>
              <a:rPr sz="1050" spc="-10" dirty="0">
                <a:latin typeface="Times New Roman"/>
                <a:cs typeface="Times New Roman"/>
              </a:rPr>
              <a:t>trọng.</a:t>
            </a:r>
            <a:endParaRPr sz="1050">
              <a:latin typeface="Times New Roman"/>
              <a:cs typeface="Times New Roman"/>
            </a:endParaRPr>
          </a:p>
          <a:p>
            <a:pPr marL="45720">
              <a:lnSpc>
                <a:spcPct val="100000"/>
              </a:lnSpc>
              <a:spcBef>
                <a:spcPts val="10"/>
              </a:spcBef>
            </a:pPr>
            <a:r>
              <a:rPr sz="1050" dirty="0">
                <a:latin typeface="Times New Roman"/>
                <a:cs typeface="Times New Roman"/>
              </a:rPr>
              <a:t>Kết</a:t>
            </a:r>
            <a:r>
              <a:rPr sz="1050" spc="-5" dirty="0">
                <a:latin typeface="Times New Roman"/>
                <a:cs typeface="Times New Roman"/>
              </a:rPr>
              <a:t> </a:t>
            </a:r>
            <a:r>
              <a:rPr sz="1050" dirty="0">
                <a:latin typeface="Times New Roman"/>
                <a:cs typeface="Times New Roman"/>
              </a:rPr>
              <a:t>quả</a:t>
            </a:r>
            <a:r>
              <a:rPr sz="1050" spc="-20" dirty="0">
                <a:latin typeface="Times New Roman"/>
                <a:cs typeface="Times New Roman"/>
              </a:rPr>
              <a:t> </a:t>
            </a:r>
            <a:r>
              <a:rPr sz="1050" dirty="0">
                <a:latin typeface="Times New Roman"/>
                <a:cs typeface="Times New Roman"/>
              </a:rPr>
              <a:t>là</a:t>
            </a:r>
            <a:r>
              <a:rPr sz="1050" spc="-15" dirty="0">
                <a:latin typeface="Times New Roman"/>
                <a:cs typeface="Times New Roman"/>
              </a:rPr>
              <a:t> </a:t>
            </a:r>
            <a:r>
              <a:rPr sz="1050" dirty="0">
                <a:latin typeface="Times New Roman"/>
                <a:cs typeface="Times New Roman"/>
              </a:rPr>
              <a:t>propylene</a:t>
            </a:r>
            <a:r>
              <a:rPr sz="1050" spc="-10" dirty="0">
                <a:latin typeface="Times New Roman"/>
                <a:cs typeface="Times New Roman"/>
              </a:rPr>
              <a:t> </a:t>
            </a:r>
            <a:r>
              <a:rPr sz="1050" dirty="0">
                <a:latin typeface="Times New Roman"/>
                <a:cs typeface="Times New Roman"/>
              </a:rPr>
              <a:t>glycol</a:t>
            </a:r>
            <a:r>
              <a:rPr sz="1050" spc="-10" dirty="0">
                <a:latin typeface="Times New Roman"/>
                <a:cs typeface="Times New Roman"/>
              </a:rPr>
              <a:t> </a:t>
            </a:r>
            <a:r>
              <a:rPr sz="1050" dirty="0">
                <a:latin typeface="Times New Roman"/>
                <a:cs typeface="Times New Roman"/>
              </a:rPr>
              <a:t>giả</a:t>
            </a:r>
            <a:r>
              <a:rPr sz="1050" spc="-5" dirty="0">
                <a:latin typeface="Times New Roman"/>
                <a:cs typeface="Times New Roman"/>
              </a:rPr>
              <a:t> </a:t>
            </a:r>
            <a:r>
              <a:rPr sz="1050" dirty="0">
                <a:latin typeface="Times New Roman"/>
                <a:cs typeface="Times New Roman"/>
              </a:rPr>
              <a:t>nói</a:t>
            </a:r>
            <a:r>
              <a:rPr sz="1050" spc="-20" dirty="0">
                <a:latin typeface="Times New Roman"/>
                <a:cs typeface="Times New Roman"/>
              </a:rPr>
              <a:t> </a:t>
            </a:r>
            <a:r>
              <a:rPr sz="1050" dirty="0">
                <a:latin typeface="Times New Roman"/>
                <a:cs typeface="Times New Roman"/>
              </a:rPr>
              <a:t>trên</a:t>
            </a:r>
            <a:r>
              <a:rPr sz="1050" spc="-20" dirty="0">
                <a:latin typeface="Times New Roman"/>
                <a:cs typeface="Times New Roman"/>
              </a:rPr>
              <a:t> </a:t>
            </a:r>
            <a:r>
              <a:rPr sz="1050" dirty="0">
                <a:latin typeface="Times New Roman"/>
                <a:cs typeface="Times New Roman"/>
              </a:rPr>
              <a:t>đã</a:t>
            </a:r>
            <a:r>
              <a:rPr sz="1050" spc="-15" dirty="0">
                <a:latin typeface="Times New Roman"/>
                <a:cs typeface="Times New Roman"/>
              </a:rPr>
              <a:t> </a:t>
            </a:r>
            <a:r>
              <a:rPr sz="1050" dirty="0">
                <a:latin typeface="Times New Roman"/>
                <a:cs typeface="Times New Roman"/>
              </a:rPr>
              <a:t>được</a:t>
            </a:r>
            <a:r>
              <a:rPr sz="1050" spc="-30" dirty="0">
                <a:latin typeface="Times New Roman"/>
                <a:cs typeface="Times New Roman"/>
              </a:rPr>
              <a:t> </a:t>
            </a:r>
            <a:r>
              <a:rPr sz="1050" dirty="0">
                <a:latin typeface="Times New Roman"/>
                <a:cs typeface="Times New Roman"/>
              </a:rPr>
              <a:t>đưa</a:t>
            </a:r>
            <a:r>
              <a:rPr sz="1050" spc="-15" dirty="0">
                <a:latin typeface="Times New Roman"/>
                <a:cs typeface="Times New Roman"/>
              </a:rPr>
              <a:t> </a:t>
            </a:r>
            <a:r>
              <a:rPr sz="1050" dirty="0">
                <a:latin typeface="Times New Roman"/>
                <a:cs typeface="Times New Roman"/>
              </a:rPr>
              <a:t>vào</a:t>
            </a:r>
            <a:r>
              <a:rPr sz="1050" spc="-10" dirty="0">
                <a:latin typeface="Times New Roman"/>
                <a:cs typeface="Times New Roman"/>
              </a:rPr>
              <a:t> </a:t>
            </a:r>
            <a:r>
              <a:rPr sz="1050" dirty="0">
                <a:latin typeface="Times New Roman"/>
                <a:cs typeface="Times New Roman"/>
              </a:rPr>
              <a:t>sản</a:t>
            </a:r>
            <a:r>
              <a:rPr sz="1050" spc="-5" dirty="0">
                <a:latin typeface="Times New Roman"/>
                <a:cs typeface="Times New Roman"/>
              </a:rPr>
              <a:t> </a:t>
            </a:r>
            <a:r>
              <a:rPr sz="1050" spc="-10" dirty="0">
                <a:latin typeface="Times New Roman"/>
                <a:cs typeface="Times New Roman"/>
              </a:rPr>
              <a:t>xuất.</a:t>
            </a:r>
            <a:endParaRPr sz="1050">
              <a:latin typeface="Times New Roman"/>
              <a:cs typeface="Times New Roman"/>
            </a:endParaRPr>
          </a:p>
          <a:p>
            <a:pPr>
              <a:lnSpc>
                <a:spcPct val="100000"/>
              </a:lnSpc>
              <a:spcBef>
                <a:spcPts val="20"/>
              </a:spcBef>
            </a:pPr>
            <a:endParaRPr sz="1050">
              <a:latin typeface="Times New Roman"/>
              <a:cs typeface="Times New Roman"/>
            </a:endParaRPr>
          </a:p>
          <a:p>
            <a:pPr marL="12700">
              <a:lnSpc>
                <a:spcPts val="1230"/>
              </a:lnSpc>
            </a:pPr>
            <a:r>
              <a:rPr sz="1050" dirty="0">
                <a:latin typeface="SimSun"/>
                <a:cs typeface="SimSun"/>
              </a:rPr>
              <a:t>15</a:t>
            </a:r>
            <a:r>
              <a:rPr sz="1050" spc="-15" dirty="0">
                <a:latin typeface="SimSun"/>
                <a:cs typeface="SimSun"/>
              </a:rPr>
              <a:t>患者出现急性肾衰或神经系统损害，其中</a:t>
            </a:r>
            <a:r>
              <a:rPr sz="1050" spc="-10" dirty="0">
                <a:latin typeface="SimSun"/>
                <a:cs typeface="SimSun"/>
              </a:rPr>
              <a:t>13人中毒，2</a:t>
            </a:r>
            <a:r>
              <a:rPr sz="1050" spc="-20" dirty="0">
                <a:latin typeface="SimSun"/>
                <a:cs typeface="SimSun"/>
              </a:rPr>
              <a:t>人病情加重</a:t>
            </a:r>
            <a:endParaRPr sz="1050">
              <a:latin typeface="SimSun"/>
              <a:cs typeface="SimSun"/>
            </a:endParaRPr>
          </a:p>
          <a:p>
            <a:pPr marL="12700" marR="1555115">
              <a:lnSpc>
                <a:spcPts val="1260"/>
              </a:lnSpc>
              <a:spcBef>
                <a:spcPts val="10"/>
              </a:spcBef>
            </a:pPr>
            <a:r>
              <a:rPr sz="1050" dirty="0">
                <a:latin typeface="Times New Roman"/>
                <a:cs typeface="Times New Roman"/>
              </a:rPr>
              <a:t>15</a:t>
            </a:r>
            <a:r>
              <a:rPr sz="1050" spc="-15" dirty="0">
                <a:latin typeface="Times New Roman"/>
                <a:cs typeface="Times New Roman"/>
              </a:rPr>
              <a:t> </a:t>
            </a:r>
            <a:r>
              <a:rPr sz="1050" dirty="0">
                <a:latin typeface="Times New Roman"/>
                <a:cs typeface="Times New Roman"/>
              </a:rPr>
              <a:t>bệnh</a:t>
            </a:r>
            <a:r>
              <a:rPr sz="1050" spc="-15" dirty="0">
                <a:latin typeface="Times New Roman"/>
                <a:cs typeface="Times New Roman"/>
              </a:rPr>
              <a:t> </a:t>
            </a:r>
            <a:r>
              <a:rPr sz="1050" dirty="0">
                <a:latin typeface="Times New Roman"/>
                <a:cs typeface="Times New Roman"/>
              </a:rPr>
              <a:t>nhân</a:t>
            </a:r>
            <a:r>
              <a:rPr sz="1050" spc="-15" dirty="0">
                <a:latin typeface="Times New Roman"/>
                <a:cs typeface="Times New Roman"/>
              </a:rPr>
              <a:t> </a:t>
            </a:r>
            <a:r>
              <a:rPr sz="1050" dirty="0">
                <a:latin typeface="Times New Roman"/>
                <a:cs typeface="Times New Roman"/>
              </a:rPr>
              <a:t>xuất</a:t>
            </a:r>
            <a:r>
              <a:rPr sz="1050" spc="-20" dirty="0">
                <a:latin typeface="Times New Roman"/>
                <a:cs typeface="Times New Roman"/>
              </a:rPr>
              <a:t> </a:t>
            </a:r>
            <a:r>
              <a:rPr sz="1050" dirty="0">
                <a:latin typeface="Times New Roman"/>
                <a:cs typeface="Times New Roman"/>
              </a:rPr>
              <a:t>hiện</a:t>
            </a:r>
            <a:r>
              <a:rPr sz="1050" spc="-25" dirty="0">
                <a:latin typeface="Times New Roman"/>
                <a:cs typeface="Times New Roman"/>
              </a:rPr>
              <a:t> </a:t>
            </a:r>
            <a:r>
              <a:rPr sz="1050" dirty="0">
                <a:latin typeface="Times New Roman"/>
                <a:cs typeface="Times New Roman"/>
              </a:rPr>
              <a:t>suy</a:t>
            </a:r>
            <a:r>
              <a:rPr sz="1050" spc="-5" dirty="0">
                <a:latin typeface="Times New Roman"/>
                <a:cs typeface="Times New Roman"/>
              </a:rPr>
              <a:t> </a:t>
            </a:r>
            <a:r>
              <a:rPr sz="1050" dirty="0">
                <a:latin typeface="Times New Roman"/>
                <a:cs typeface="Times New Roman"/>
              </a:rPr>
              <a:t>thận</a:t>
            </a:r>
            <a:r>
              <a:rPr sz="1050" spc="-15" dirty="0">
                <a:latin typeface="Times New Roman"/>
                <a:cs typeface="Times New Roman"/>
              </a:rPr>
              <a:t> </a:t>
            </a:r>
            <a:r>
              <a:rPr sz="1050" dirty="0">
                <a:latin typeface="Times New Roman"/>
                <a:cs typeface="Times New Roman"/>
              </a:rPr>
              <a:t>cấp</a:t>
            </a:r>
            <a:r>
              <a:rPr sz="1050" spc="-15" dirty="0">
                <a:latin typeface="Times New Roman"/>
                <a:cs typeface="Times New Roman"/>
              </a:rPr>
              <a:t> </a:t>
            </a:r>
            <a:r>
              <a:rPr sz="1050" dirty="0">
                <a:latin typeface="Times New Roman"/>
                <a:cs typeface="Times New Roman"/>
              </a:rPr>
              <a:t>tính</a:t>
            </a:r>
            <a:r>
              <a:rPr sz="1050" spc="-15" dirty="0">
                <a:latin typeface="Times New Roman"/>
                <a:cs typeface="Times New Roman"/>
              </a:rPr>
              <a:t> </a:t>
            </a:r>
            <a:r>
              <a:rPr sz="1050" dirty="0">
                <a:latin typeface="Times New Roman"/>
                <a:cs typeface="Times New Roman"/>
              </a:rPr>
              <a:t>hoặc</a:t>
            </a:r>
            <a:r>
              <a:rPr sz="1050" spc="-10" dirty="0">
                <a:latin typeface="Times New Roman"/>
                <a:cs typeface="Times New Roman"/>
              </a:rPr>
              <a:t> </a:t>
            </a:r>
            <a:r>
              <a:rPr sz="1050" dirty="0">
                <a:latin typeface="Times New Roman"/>
                <a:cs typeface="Times New Roman"/>
              </a:rPr>
              <a:t>tổn</a:t>
            </a:r>
            <a:r>
              <a:rPr sz="1050" spc="-15" dirty="0">
                <a:latin typeface="Times New Roman"/>
                <a:cs typeface="Times New Roman"/>
              </a:rPr>
              <a:t> </a:t>
            </a:r>
            <a:r>
              <a:rPr sz="1050" dirty="0">
                <a:latin typeface="Times New Roman"/>
                <a:cs typeface="Times New Roman"/>
              </a:rPr>
              <a:t>thương</a:t>
            </a:r>
            <a:r>
              <a:rPr sz="1050" spc="-25" dirty="0">
                <a:latin typeface="Times New Roman"/>
                <a:cs typeface="Times New Roman"/>
              </a:rPr>
              <a:t> </a:t>
            </a:r>
            <a:r>
              <a:rPr sz="1050" dirty="0">
                <a:latin typeface="Times New Roman"/>
                <a:cs typeface="Times New Roman"/>
              </a:rPr>
              <a:t>hệ</a:t>
            </a:r>
            <a:r>
              <a:rPr sz="1050" spc="-15" dirty="0">
                <a:latin typeface="Times New Roman"/>
                <a:cs typeface="Times New Roman"/>
              </a:rPr>
              <a:t> </a:t>
            </a:r>
            <a:r>
              <a:rPr sz="1050" dirty="0">
                <a:latin typeface="Times New Roman"/>
                <a:cs typeface="Times New Roman"/>
              </a:rPr>
              <a:t>thần</a:t>
            </a:r>
            <a:r>
              <a:rPr sz="1050" spc="-10" dirty="0">
                <a:latin typeface="Times New Roman"/>
                <a:cs typeface="Times New Roman"/>
              </a:rPr>
              <a:t> </a:t>
            </a:r>
            <a:r>
              <a:rPr sz="1050" dirty="0">
                <a:latin typeface="Times New Roman"/>
                <a:cs typeface="Times New Roman"/>
              </a:rPr>
              <a:t>kinh,</a:t>
            </a:r>
            <a:r>
              <a:rPr sz="1050" spc="-15" dirty="0">
                <a:latin typeface="Times New Roman"/>
                <a:cs typeface="Times New Roman"/>
              </a:rPr>
              <a:t> </a:t>
            </a:r>
            <a:r>
              <a:rPr sz="1050" dirty="0">
                <a:latin typeface="Times New Roman"/>
                <a:cs typeface="Times New Roman"/>
              </a:rPr>
              <a:t>trong</a:t>
            </a:r>
            <a:r>
              <a:rPr sz="1050" spc="-15" dirty="0">
                <a:latin typeface="Times New Roman"/>
                <a:cs typeface="Times New Roman"/>
              </a:rPr>
              <a:t> </a:t>
            </a:r>
            <a:r>
              <a:rPr sz="1050" dirty="0">
                <a:latin typeface="Times New Roman"/>
                <a:cs typeface="Times New Roman"/>
              </a:rPr>
              <a:t>đó</a:t>
            </a:r>
            <a:r>
              <a:rPr sz="1050" spc="-15" dirty="0">
                <a:latin typeface="Times New Roman"/>
                <a:cs typeface="Times New Roman"/>
              </a:rPr>
              <a:t> </a:t>
            </a:r>
            <a:r>
              <a:rPr sz="1050" dirty="0">
                <a:latin typeface="Times New Roman"/>
                <a:cs typeface="Times New Roman"/>
              </a:rPr>
              <a:t>13 người</a:t>
            </a:r>
            <a:r>
              <a:rPr sz="1050" spc="-25" dirty="0">
                <a:latin typeface="Times New Roman"/>
                <a:cs typeface="Times New Roman"/>
              </a:rPr>
              <a:t> </a:t>
            </a:r>
            <a:r>
              <a:rPr sz="1050" dirty="0">
                <a:latin typeface="Times New Roman"/>
                <a:cs typeface="Times New Roman"/>
              </a:rPr>
              <a:t>bị</a:t>
            </a:r>
            <a:r>
              <a:rPr sz="1050" spc="-20" dirty="0">
                <a:latin typeface="Times New Roman"/>
                <a:cs typeface="Times New Roman"/>
              </a:rPr>
              <a:t> </a:t>
            </a:r>
            <a:r>
              <a:rPr sz="1050" dirty="0">
                <a:latin typeface="Times New Roman"/>
                <a:cs typeface="Times New Roman"/>
              </a:rPr>
              <a:t>ngộ độc,</a:t>
            </a:r>
            <a:r>
              <a:rPr sz="1050" spc="-25" dirty="0">
                <a:latin typeface="Times New Roman"/>
                <a:cs typeface="Times New Roman"/>
              </a:rPr>
              <a:t> </a:t>
            </a:r>
            <a:r>
              <a:rPr sz="1050" dirty="0">
                <a:latin typeface="Times New Roman"/>
                <a:cs typeface="Times New Roman"/>
              </a:rPr>
              <a:t>2 người</a:t>
            </a:r>
            <a:r>
              <a:rPr sz="1050" spc="-30" dirty="0">
                <a:latin typeface="Times New Roman"/>
                <a:cs typeface="Times New Roman"/>
              </a:rPr>
              <a:t> </a:t>
            </a:r>
            <a:r>
              <a:rPr sz="1050" dirty="0">
                <a:latin typeface="Times New Roman"/>
                <a:cs typeface="Times New Roman"/>
              </a:rPr>
              <a:t>diễn</a:t>
            </a:r>
            <a:r>
              <a:rPr sz="1050" spc="-15" dirty="0">
                <a:latin typeface="Times New Roman"/>
                <a:cs typeface="Times New Roman"/>
              </a:rPr>
              <a:t> </a:t>
            </a:r>
            <a:r>
              <a:rPr sz="1050" spc="-20" dirty="0">
                <a:latin typeface="Times New Roman"/>
                <a:cs typeface="Times New Roman"/>
              </a:rPr>
              <a:t>biến </a:t>
            </a:r>
            <a:r>
              <a:rPr sz="1050" dirty="0">
                <a:latin typeface="Times New Roman"/>
                <a:cs typeface="Times New Roman"/>
              </a:rPr>
              <a:t>nặng</a:t>
            </a:r>
            <a:r>
              <a:rPr sz="1050" spc="-15" dirty="0">
                <a:latin typeface="Times New Roman"/>
                <a:cs typeface="Times New Roman"/>
              </a:rPr>
              <a:t> </a:t>
            </a:r>
            <a:r>
              <a:rPr sz="1050" spc="-25" dirty="0">
                <a:latin typeface="Times New Roman"/>
                <a:cs typeface="Times New Roman"/>
              </a:rPr>
              <a:t>hơn</a:t>
            </a:r>
            <a:endParaRPr sz="1050">
              <a:latin typeface="Times New Roman"/>
              <a:cs typeface="Times New Roman"/>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42494"/>
            <a:ext cx="9115526" cy="6715505"/>
          </a:xfrm>
          <a:prstGeom prst="rect">
            <a:avLst/>
          </a:prstGeom>
        </p:spPr>
      </p:pic>
      <p:sp>
        <p:nvSpPr>
          <p:cNvPr id="3" name="object 3"/>
          <p:cNvSpPr txBox="1"/>
          <p:nvPr/>
        </p:nvSpPr>
        <p:spPr>
          <a:xfrm>
            <a:off x="887667" y="115363"/>
            <a:ext cx="5784215" cy="1297305"/>
          </a:xfrm>
          <a:prstGeom prst="rect">
            <a:avLst/>
          </a:prstGeom>
        </p:spPr>
        <p:txBody>
          <a:bodyPr vert="horz" wrap="square" lIns="0" tIns="56515" rIns="0" bIns="0" rtlCol="0">
            <a:spAutoFit/>
          </a:bodyPr>
          <a:lstStyle/>
          <a:p>
            <a:pPr marL="1879600" indent="-136525">
              <a:lnSpc>
                <a:spcPct val="100000"/>
              </a:lnSpc>
              <a:spcBef>
                <a:spcPts val="445"/>
              </a:spcBef>
              <a:buSzPct val="96428"/>
              <a:buFont typeface="Arial"/>
              <a:buChar char="•"/>
              <a:tabLst>
                <a:tab pos="1879600" algn="l"/>
              </a:tabLst>
            </a:pPr>
            <a:r>
              <a:rPr sz="2800" dirty="0">
                <a:latin typeface="SimSun"/>
                <a:cs typeface="SimSun"/>
              </a:rPr>
              <a:t>7</a:t>
            </a:r>
            <a:r>
              <a:rPr sz="1800" dirty="0">
                <a:latin typeface="SimSun"/>
                <a:cs typeface="SimSun"/>
              </a:rPr>
              <a:t>.5</a:t>
            </a:r>
            <a:r>
              <a:rPr sz="1800" spc="459" dirty="0">
                <a:latin typeface="Times New Roman"/>
                <a:cs typeface="Times New Roman"/>
              </a:rPr>
              <a:t> </a:t>
            </a:r>
            <a:r>
              <a:rPr sz="1800" spc="-20" dirty="0">
                <a:latin typeface="SimSun"/>
                <a:cs typeface="SimSun"/>
              </a:rPr>
              <a:t>生产和服务提供</a:t>
            </a:r>
            <a:endParaRPr sz="1800">
              <a:latin typeface="SimSun"/>
              <a:cs typeface="SimSun"/>
            </a:endParaRPr>
          </a:p>
          <a:p>
            <a:pPr marL="1835785" indent="-92075">
              <a:lnSpc>
                <a:spcPct val="100000"/>
              </a:lnSpc>
              <a:spcBef>
                <a:spcPts val="220"/>
              </a:spcBef>
              <a:buSzPct val="94444"/>
              <a:buFont typeface="Arial"/>
              <a:buChar char="•"/>
              <a:tabLst>
                <a:tab pos="1835785" algn="l"/>
              </a:tabLst>
            </a:pPr>
            <a:r>
              <a:rPr sz="1800" dirty="0">
                <a:latin typeface="Calibri"/>
                <a:cs typeface="Calibri"/>
              </a:rPr>
              <a:t>7.5</a:t>
            </a:r>
            <a:r>
              <a:rPr sz="1800" spc="-30" dirty="0">
                <a:latin typeface="Calibri"/>
                <a:cs typeface="Calibri"/>
              </a:rPr>
              <a:t> </a:t>
            </a:r>
            <a:r>
              <a:rPr sz="1800" dirty="0">
                <a:latin typeface="Calibri"/>
                <a:cs typeface="Calibri"/>
              </a:rPr>
              <a:t>Kiểm</a:t>
            </a:r>
            <a:r>
              <a:rPr sz="1800" spc="-15" dirty="0">
                <a:latin typeface="Calibri"/>
                <a:cs typeface="Calibri"/>
              </a:rPr>
              <a:t> </a:t>
            </a:r>
            <a:r>
              <a:rPr sz="1800" dirty="0">
                <a:latin typeface="Calibri"/>
                <a:cs typeface="Calibri"/>
              </a:rPr>
              <a:t>soát</a:t>
            </a:r>
            <a:r>
              <a:rPr sz="1800" spc="-45" dirty="0">
                <a:latin typeface="Calibri"/>
                <a:cs typeface="Calibri"/>
              </a:rPr>
              <a:t> </a:t>
            </a:r>
            <a:r>
              <a:rPr sz="1800" dirty="0">
                <a:latin typeface="Calibri"/>
                <a:cs typeface="Calibri"/>
              </a:rPr>
              <a:t>sản</a:t>
            </a:r>
            <a:r>
              <a:rPr sz="1800" spc="-35" dirty="0">
                <a:latin typeface="Calibri"/>
                <a:cs typeface="Calibri"/>
              </a:rPr>
              <a:t> </a:t>
            </a:r>
            <a:r>
              <a:rPr sz="1800" dirty="0">
                <a:latin typeface="Calibri"/>
                <a:cs typeface="Calibri"/>
              </a:rPr>
              <a:t>xuất</a:t>
            </a:r>
            <a:r>
              <a:rPr sz="1800" spc="-45" dirty="0">
                <a:latin typeface="Calibri"/>
                <a:cs typeface="Calibri"/>
              </a:rPr>
              <a:t> </a:t>
            </a:r>
            <a:r>
              <a:rPr sz="1800" dirty="0">
                <a:latin typeface="Calibri"/>
                <a:cs typeface="Calibri"/>
              </a:rPr>
              <a:t>và</a:t>
            </a:r>
            <a:r>
              <a:rPr sz="1800" spc="-30" dirty="0">
                <a:latin typeface="Calibri"/>
                <a:cs typeface="Calibri"/>
              </a:rPr>
              <a:t> </a:t>
            </a:r>
            <a:r>
              <a:rPr sz="1800" dirty="0">
                <a:latin typeface="Calibri"/>
                <a:cs typeface="Calibri"/>
              </a:rPr>
              <a:t>cung</a:t>
            </a:r>
            <a:r>
              <a:rPr sz="1800" spc="-15" dirty="0">
                <a:latin typeface="Calibri"/>
                <a:cs typeface="Calibri"/>
              </a:rPr>
              <a:t> </a:t>
            </a:r>
            <a:r>
              <a:rPr sz="1800" dirty="0">
                <a:latin typeface="Calibri"/>
                <a:cs typeface="Calibri"/>
              </a:rPr>
              <a:t>cấp</a:t>
            </a:r>
            <a:r>
              <a:rPr sz="1800" spc="-30" dirty="0">
                <a:latin typeface="Calibri"/>
                <a:cs typeface="Calibri"/>
              </a:rPr>
              <a:t> </a:t>
            </a:r>
            <a:r>
              <a:rPr sz="1800" dirty="0">
                <a:latin typeface="Calibri"/>
                <a:cs typeface="Calibri"/>
              </a:rPr>
              <a:t>dịch</a:t>
            </a:r>
            <a:r>
              <a:rPr sz="1800" spc="-5" dirty="0">
                <a:latin typeface="Calibri"/>
                <a:cs typeface="Calibri"/>
              </a:rPr>
              <a:t> </a:t>
            </a:r>
            <a:r>
              <a:rPr sz="1800" spc="-25" dirty="0">
                <a:latin typeface="Calibri"/>
                <a:cs typeface="Calibri"/>
              </a:rPr>
              <a:t>vụ</a:t>
            </a:r>
            <a:endParaRPr sz="1800">
              <a:latin typeface="Calibri"/>
              <a:cs typeface="Calibri"/>
            </a:endParaRPr>
          </a:p>
          <a:p>
            <a:pPr marL="12700">
              <a:lnSpc>
                <a:spcPts val="1625"/>
              </a:lnSpc>
              <a:spcBef>
                <a:spcPts val="670"/>
              </a:spcBef>
            </a:pPr>
            <a:r>
              <a:rPr sz="1400" dirty="0">
                <a:latin typeface="SimSun"/>
                <a:cs typeface="SimSun"/>
              </a:rPr>
              <a:t>7.5.1</a:t>
            </a:r>
            <a:r>
              <a:rPr sz="1400" spc="335" dirty="0">
                <a:latin typeface="Times New Roman"/>
                <a:cs typeface="Times New Roman"/>
              </a:rPr>
              <a:t> </a:t>
            </a:r>
            <a:r>
              <a:rPr sz="1400" spc="-5" dirty="0">
                <a:latin typeface="SimSun"/>
                <a:cs typeface="SimSun"/>
              </a:rPr>
              <a:t>生产和服务提供的控制</a:t>
            </a:r>
            <a:endParaRPr sz="1400">
              <a:latin typeface="SimSun"/>
              <a:cs typeface="SimSun"/>
            </a:endParaRPr>
          </a:p>
          <a:p>
            <a:pPr marL="12700">
              <a:lnSpc>
                <a:spcPts val="1630"/>
              </a:lnSpc>
            </a:pPr>
            <a:r>
              <a:rPr sz="1400" dirty="0">
                <a:latin typeface="SimSun"/>
                <a:cs typeface="SimSun"/>
              </a:rPr>
              <a:t>7.5.1</a:t>
            </a:r>
            <a:r>
              <a:rPr sz="1400" spc="310" dirty="0">
                <a:latin typeface="Times New Roman"/>
                <a:cs typeface="Times New Roman"/>
              </a:rPr>
              <a:t> </a:t>
            </a:r>
            <a:r>
              <a:rPr sz="1400" dirty="0">
                <a:latin typeface="Times New Roman"/>
                <a:cs typeface="Times New Roman"/>
              </a:rPr>
              <a:t>Kiểm</a:t>
            </a:r>
            <a:r>
              <a:rPr sz="1400" spc="-5" dirty="0">
                <a:latin typeface="Times New Roman"/>
                <a:cs typeface="Times New Roman"/>
              </a:rPr>
              <a:t> </a:t>
            </a:r>
            <a:r>
              <a:rPr sz="1400" dirty="0">
                <a:latin typeface="Times New Roman"/>
                <a:cs typeface="Times New Roman"/>
              </a:rPr>
              <a:t>soát</a:t>
            </a:r>
            <a:r>
              <a:rPr sz="1400" spc="-30" dirty="0">
                <a:latin typeface="Times New Roman"/>
                <a:cs typeface="Times New Roman"/>
              </a:rPr>
              <a:t> </a:t>
            </a:r>
            <a:r>
              <a:rPr sz="1400" dirty="0">
                <a:latin typeface="Times New Roman"/>
                <a:cs typeface="Times New Roman"/>
              </a:rPr>
              <a:t>sản</a:t>
            </a:r>
            <a:r>
              <a:rPr sz="1400" spc="5" dirty="0">
                <a:latin typeface="Times New Roman"/>
                <a:cs typeface="Times New Roman"/>
              </a:rPr>
              <a:t> </a:t>
            </a:r>
            <a:r>
              <a:rPr sz="1400" dirty="0">
                <a:latin typeface="Times New Roman"/>
                <a:cs typeface="Times New Roman"/>
              </a:rPr>
              <a:t>xuất</a:t>
            </a:r>
            <a:r>
              <a:rPr sz="1400" spc="-25" dirty="0">
                <a:latin typeface="Times New Roman"/>
                <a:cs typeface="Times New Roman"/>
              </a:rPr>
              <a:t> </a:t>
            </a:r>
            <a:r>
              <a:rPr sz="1400" dirty="0">
                <a:latin typeface="Times New Roman"/>
                <a:cs typeface="Times New Roman"/>
              </a:rPr>
              <a:t>và</a:t>
            </a:r>
            <a:r>
              <a:rPr sz="1400" spc="-20" dirty="0">
                <a:latin typeface="Times New Roman"/>
                <a:cs typeface="Times New Roman"/>
              </a:rPr>
              <a:t> </a:t>
            </a:r>
            <a:r>
              <a:rPr sz="1400" dirty="0">
                <a:latin typeface="Times New Roman"/>
                <a:cs typeface="Times New Roman"/>
              </a:rPr>
              <a:t>cung</a:t>
            </a:r>
            <a:r>
              <a:rPr sz="1400" spc="-15" dirty="0">
                <a:latin typeface="Times New Roman"/>
                <a:cs typeface="Times New Roman"/>
              </a:rPr>
              <a:t> </a:t>
            </a:r>
            <a:r>
              <a:rPr sz="1400" dirty="0">
                <a:latin typeface="Times New Roman"/>
                <a:cs typeface="Times New Roman"/>
              </a:rPr>
              <a:t>cấp</a:t>
            </a:r>
            <a:r>
              <a:rPr sz="1400" spc="-15" dirty="0">
                <a:latin typeface="Times New Roman"/>
                <a:cs typeface="Times New Roman"/>
              </a:rPr>
              <a:t> </a:t>
            </a:r>
            <a:r>
              <a:rPr sz="1400" dirty="0">
                <a:latin typeface="Times New Roman"/>
                <a:cs typeface="Times New Roman"/>
              </a:rPr>
              <a:t>dịch</a:t>
            </a:r>
            <a:r>
              <a:rPr sz="1400" spc="-10" dirty="0">
                <a:latin typeface="Times New Roman"/>
                <a:cs typeface="Times New Roman"/>
              </a:rPr>
              <a:t> </a:t>
            </a:r>
            <a:r>
              <a:rPr sz="1400" spc="-25" dirty="0">
                <a:latin typeface="Times New Roman"/>
                <a:cs typeface="Times New Roman"/>
              </a:rPr>
              <a:t>vụ</a:t>
            </a:r>
            <a:endParaRPr sz="1400">
              <a:latin typeface="Times New Roman"/>
              <a:cs typeface="Times New Roman"/>
            </a:endParaRPr>
          </a:p>
        </p:txBody>
      </p:sp>
      <p:sp>
        <p:nvSpPr>
          <p:cNvPr id="4" name="object 4"/>
          <p:cNvSpPr txBox="1"/>
          <p:nvPr/>
        </p:nvSpPr>
        <p:spPr>
          <a:xfrm>
            <a:off x="887674" y="3130039"/>
            <a:ext cx="2250440" cy="459105"/>
          </a:xfrm>
          <a:prstGeom prst="rect">
            <a:avLst/>
          </a:prstGeom>
        </p:spPr>
        <p:txBody>
          <a:bodyPr vert="horz" wrap="square" lIns="0" tIns="0" rIns="0" bIns="0" rtlCol="0">
            <a:spAutoFit/>
          </a:bodyPr>
          <a:lstStyle/>
          <a:p>
            <a:pPr marL="193675" indent="-184150">
              <a:lnSpc>
                <a:spcPts val="1850"/>
              </a:lnSpc>
              <a:buSzPct val="121428"/>
              <a:buFont typeface="Wingdings"/>
              <a:buChar char=""/>
              <a:tabLst>
                <a:tab pos="193675" algn="l"/>
              </a:tabLst>
            </a:pPr>
            <a:r>
              <a:rPr sz="1400" spc="-10" dirty="0">
                <a:solidFill>
                  <a:srgbClr val="FF0000"/>
                </a:solidFill>
                <a:latin typeface="SimSun"/>
                <a:cs typeface="SimSun"/>
              </a:rPr>
              <a:t>经认定的基础设施</a:t>
            </a:r>
            <a:endParaRPr sz="1400">
              <a:latin typeface="SimSun"/>
              <a:cs typeface="SimSun"/>
            </a:endParaRPr>
          </a:p>
          <a:p>
            <a:pPr marL="12700">
              <a:lnSpc>
                <a:spcPts val="1664"/>
              </a:lnSpc>
            </a:pPr>
            <a:r>
              <a:rPr sz="1400" dirty="0">
                <a:solidFill>
                  <a:srgbClr val="FF0000"/>
                </a:solidFill>
                <a:latin typeface="Times New Roman"/>
                <a:cs typeface="Times New Roman"/>
              </a:rPr>
              <a:t>cơ</a:t>
            </a:r>
            <a:r>
              <a:rPr sz="1400" spc="-10" dirty="0">
                <a:solidFill>
                  <a:srgbClr val="FF0000"/>
                </a:solidFill>
                <a:latin typeface="Times New Roman"/>
                <a:cs typeface="Times New Roman"/>
              </a:rPr>
              <a:t> </a:t>
            </a:r>
            <a:r>
              <a:rPr sz="1400" dirty="0">
                <a:solidFill>
                  <a:srgbClr val="FF0000"/>
                </a:solidFill>
                <a:latin typeface="Times New Roman"/>
                <a:cs typeface="Times New Roman"/>
              </a:rPr>
              <a:t>sở</a:t>
            </a:r>
            <a:r>
              <a:rPr sz="1400" spc="-20" dirty="0">
                <a:solidFill>
                  <a:srgbClr val="FF0000"/>
                </a:solidFill>
                <a:latin typeface="Times New Roman"/>
                <a:cs typeface="Times New Roman"/>
              </a:rPr>
              <a:t> </a:t>
            </a:r>
            <a:r>
              <a:rPr sz="1400" dirty="0">
                <a:solidFill>
                  <a:srgbClr val="FF0000"/>
                </a:solidFill>
                <a:latin typeface="Times New Roman"/>
                <a:cs typeface="Times New Roman"/>
              </a:rPr>
              <a:t>hạ</a:t>
            </a:r>
            <a:r>
              <a:rPr sz="1400" spc="-10" dirty="0">
                <a:solidFill>
                  <a:srgbClr val="FF0000"/>
                </a:solidFill>
                <a:latin typeface="Times New Roman"/>
                <a:cs typeface="Times New Roman"/>
              </a:rPr>
              <a:t> </a:t>
            </a:r>
            <a:r>
              <a:rPr sz="1400" dirty="0">
                <a:solidFill>
                  <a:srgbClr val="FF0000"/>
                </a:solidFill>
                <a:latin typeface="Times New Roman"/>
                <a:cs typeface="Times New Roman"/>
              </a:rPr>
              <a:t>tầng</a:t>
            </a:r>
            <a:r>
              <a:rPr sz="1400" spc="-30" dirty="0">
                <a:solidFill>
                  <a:srgbClr val="FF0000"/>
                </a:solidFill>
                <a:latin typeface="Times New Roman"/>
                <a:cs typeface="Times New Roman"/>
              </a:rPr>
              <a:t> </a:t>
            </a:r>
            <a:r>
              <a:rPr sz="1400" dirty="0">
                <a:solidFill>
                  <a:srgbClr val="FF0000"/>
                </a:solidFill>
                <a:latin typeface="Times New Roman"/>
                <a:cs typeface="Times New Roman"/>
              </a:rPr>
              <a:t>được</a:t>
            </a:r>
            <a:r>
              <a:rPr sz="1400" spc="-10" dirty="0">
                <a:solidFill>
                  <a:srgbClr val="FF0000"/>
                </a:solidFill>
                <a:latin typeface="Times New Roman"/>
                <a:cs typeface="Times New Roman"/>
              </a:rPr>
              <a:t> </a:t>
            </a:r>
            <a:r>
              <a:rPr sz="1400" dirty="0">
                <a:solidFill>
                  <a:srgbClr val="FF0000"/>
                </a:solidFill>
                <a:latin typeface="Times New Roman"/>
                <a:cs typeface="Times New Roman"/>
              </a:rPr>
              <a:t>chứng</a:t>
            </a:r>
            <a:r>
              <a:rPr sz="1400" spc="-30" dirty="0">
                <a:solidFill>
                  <a:srgbClr val="FF0000"/>
                </a:solidFill>
                <a:latin typeface="Times New Roman"/>
                <a:cs typeface="Times New Roman"/>
              </a:rPr>
              <a:t> </a:t>
            </a:r>
            <a:r>
              <a:rPr sz="1400" spc="-20" dirty="0">
                <a:solidFill>
                  <a:srgbClr val="FF0000"/>
                </a:solidFill>
                <a:latin typeface="Times New Roman"/>
                <a:cs typeface="Times New Roman"/>
              </a:rPr>
              <a:t>nhận</a:t>
            </a:r>
            <a:endParaRPr sz="1400">
              <a:latin typeface="Times New Roman"/>
              <a:cs typeface="Times New Roman"/>
            </a:endParaRPr>
          </a:p>
        </p:txBody>
      </p:sp>
      <p:sp>
        <p:nvSpPr>
          <p:cNvPr id="5" name="object 5"/>
          <p:cNvSpPr txBox="1"/>
          <p:nvPr/>
        </p:nvSpPr>
        <p:spPr>
          <a:xfrm>
            <a:off x="887667" y="1654305"/>
            <a:ext cx="7931150" cy="1635760"/>
          </a:xfrm>
          <a:prstGeom prst="rect">
            <a:avLst/>
          </a:prstGeom>
        </p:spPr>
        <p:txBody>
          <a:bodyPr vert="horz" wrap="square" lIns="0" tIns="13335" rIns="0" bIns="0" rtlCol="0">
            <a:spAutoFit/>
          </a:bodyPr>
          <a:lstStyle/>
          <a:p>
            <a:pPr marL="12700">
              <a:lnSpc>
                <a:spcPct val="100000"/>
              </a:lnSpc>
              <a:spcBef>
                <a:spcPts val="105"/>
              </a:spcBef>
            </a:pPr>
            <a:r>
              <a:rPr sz="1400" dirty="0">
                <a:latin typeface="SimSun"/>
                <a:cs typeface="SimSun"/>
              </a:rPr>
              <a:t>组织应策划、实施</a:t>
            </a:r>
            <a:r>
              <a:rPr sz="1400" spc="-10" dirty="0">
                <a:solidFill>
                  <a:srgbClr val="FF0000"/>
                </a:solidFill>
                <a:latin typeface="SimSun"/>
                <a:cs typeface="SimSun"/>
              </a:rPr>
              <a:t>、监视、控制</a:t>
            </a:r>
            <a:r>
              <a:rPr sz="1400" spc="-10" dirty="0">
                <a:latin typeface="SimSun"/>
                <a:cs typeface="SimSun"/>
              </a:rPr>
              <a:t>生产和服务提供，</a:t>
            </a:r>
            <a:r>
              <a:rPr sz="1400" spc="-15" dirty="0">
                <a:solidFill>
                  <a:srgbClr val="FF0000"/>
                </a:solidFill>
                <a:latin typeface="SimSun"/>
                <a:cs typeface="SimSun"/>
              </a:rPr>
              <a:t>确保产品符合要求</a:t>
            </a:r>
            <a:r>
              <a:rPr sz="1400" spc="-20" dirty="0">
                <a:latin typeface="SimSun"/>
                <a:cs typeface="SimSun"/>
              </a:rPr>
              <a:t>。适用时，</a:t>
            </a:r>
            <a:endParaRPr sz="1400">
              <a:latin typeface="SimSun"/>
              <a:cs typeface="SimSun"/>
            </a:endParaRPr>
          </a:p>
          <a:p>
            <a:pPr marL="12700">
              <a:lnSpc>
                <a:spcPts val="1639"/>
              </a:lnSpc>
            </a:pPr>
            <a:r>
              <a:rPr sz="1400" spc="-20" dirty="0">
                <a:latin typeface="SimSun"/>
                <a:cs typeface="SimSun"/>
              </a:rPr>
              <a:t>受控条件应包括</a:t>
            </a:r>
            <a:endParaRPr sz="1400">
              <a:latin typeface="SimSun"/>
              <a:cs typeface="SimSun"/>
            </a:endParaRPr>
          </a:p>
          <a:p>
            <a:pPr marL="56515" marR="5080" indent="-44450">
              <a:lnSpc>
                <a:spcPts val="1639"/>
              </a:lnSpc>
              <a:spcBef>
                <a:spcPts val="45"/>
              </a:spcBef>
            </a:pPr>
            <a:r>
              <a:rPr sz="1400" dirty="0">
                <a:latin typeface="Times New Roman"/>
                <a:cs typeface="Times New Roman"/>
              </a:rPr>
              <a:t>Tổ</a:t>
            </a:r>
            <a:r>
              <a:rPr sz="1400" spc="-25" dirty="0">
                <a:latin typeface="Times New Roman"/>
                <a:cs typeface="Times New Roman"/>
              </a:rPr>
              <a:t> </a:t>
            </a:r>
            <a:r>
              <a:rPr sz="1400" dirty="0">
                <a:latin typeface="Times New Roman"/>
                <a:cs typeface="Times New Roman"/>
              </a:rPr>
              <a:t>chức phải</a:t>
            </a:r>
            <a:r>
              <a:rPr sz="1400" spc="-30" dirty="0">
                <a:latin typeface="Times New Roman"/>
                <a:cs typeface="Times New Roman"/>
              </a:rPr>
              <a:t> </a:t>
            </a:r>
            <a:r>
              <a:rPr sz="1400" dirty="0">
                <a:latin typeface="Times New Roman"/>
                <a:cs typeface="Times New Roman"/>
              </a:rPr>
              <a:t>lập</a:t>
            </a:r>
            <a:r>
              <a:rPr sz="1400" spc="-15" dirty="0">
                <a:latin typeface="Times New Roman"/>
                <a:cs typeface="Times New Roman"/>
              </a:rPr>
              <a:t> </a:t>
            </a:r>
            <a:r>
              <a:rPr sz="1400" dirty="0">
                <a:latin typeface="Times New Roman"/>
                <a:cs typeface="Times New Roman"/>
              </a:rPr>
              <a:t>kế</a:t>
            </a:r>
            <a:r>
              <a:rPr sz="1400" spc="-20" dirty="0">
                <a:latin typeface="Times New Roman"/>
                <a:cs typeface="Times New Roman"/>
              </a:rPr>
              <a:t> </a:t>
            </a:r>
            <a:r>
              <a:rPr sz="1400" dirty="0">
                <a:latin typeface="Times New Roman"/>
                <a:cs typeface="Times New Roman"/>
              </a:rPr>
              <a:t>hoạch,</a:t>
            </a:r>
            <a:r>
              <a:rPr sz="1400" spc="-25" dirty="0">
                <a:latin typeface="Times New Roman"/>
                <a:cs typeface="Times New Roman"/>
              </a:rPr>
              <a:t> </a:t>
            </a:r>
            <a:r>
              <a:rPr sz="1400" dirty="0">
                <a:latin typeface="Times New Roman"/>
                <a:cs typeface="Times New Roman"/>
              </a:rPr>
              <a:t>thực</a:t>
            </a:r>
            <a:r>
              <a:rPr sz="1400" spc="-20" dirty="0">
                <a:latin typeface="Times New Roman"/>
                <a:cs typeface="Times New Roman"/>
              </a:rPr>
              <a:t> </a:t>
            </a:r>
            <a:r>
              <a:rPr sz="1400" dirty="0">
                <a:latin typeface="Times New Roman"/>
                <a:cs typeface="Times New Roman"/>
              </a:rPr>
              <a:t>hiện,</a:t>
            </a:r>
            <a:r>
              <a:rPr sz="1400" spc="-25" dirty="0">
                <a:latin typeface="Times New Roman"/>
                <a:cs typeface="Times New Roman"/>
              </a:rPr>
              <a:t> </a:t>
            </a:r>
            <a:r>
              <a:rPr sz="1400" dirty="0">
                <a:latin typeface="Times New Roman"/>
                <a:cs typeface="Times New Roman"/>
              </a:rPr>
              <a:t>theo</a:t>
            </a:r>
            <a:r>
              <a:rPr sz="1400" spc="-30" dirty="0">
                <a:latin typeface="Times New Roman"/>
                <a:cs typeface="Times New Roman"/>
              </a:rPr>
              <a:t> </a:t>
            </a:r>
            <a:r>
              <a:rPr sz="1400" dirty="0">
                <a:latin typeface="Times New Roman"/>
                <a:cs typeface="Times New Roman"/>
              </a:rPr>
              <a:t>dõi</a:t>
            </a:r>
            <a:r>
              <a:rPr sz="1400" spc="-30" dirty="0">
                <a:latin typeface="Times New Roman"/>
                <a:cs typeface="Times New Roman"/>
              </a:rPr>
              <a:t> </a:t>
            </a:r>
            <a:r>
              <a:rPr sz="1400" dirty="0">
                <a:latin typeface="Times New Roman"/>
                <a:cs typeface="Times New Roman"/>
              </a:rPr>
              <a:t>và</a:t>
            </a:r>
            <a:r>
              <a:rPr sz="1400" spc="-20" dirty="0">
                <a:latin typeface="Times New Roman"/>
                <a:cs typeface="Times New Roman"/>
              </a:rPr>
              <a:t> </a:t>
            </a:r>
            <a:r>
              <a:rPr sz="1400" dirty="0">
                <a:latin typeface="Times New Roman"/>
                <a:cs typeface="Times New Roman"/>
              </a:rPr>
              <a:t>kiểm</a:t>
            </a:r>
            <a:r>
              <a:rPr sz="1400" spc="-25" dirty="0">
                <a:latin typeface="Times New Roman"/>
                <a:cs typeface="Times New Roman"/>
              </a:rPr>
              <a:t> </a:t>
            </a:r>
            <a:r>
              <a:rPr sz="1400" dirty="0">
                <a:latin typeface="Times New Roman"/>
                <a:cs typeface="Times New Roman"/>
              </a:rPr>
              <a:t>soát</a:t>
            </a:r>
            <a:r>
              <a:rPr sz="1400" spc="-15" dirty="0">
                <a:latin typeface="Times New Roman"/>
                <a:cs typeface="Times New Roman"/>
              </a:rPr>
              <a:t> </a:t>
            </a:r>
            <a:r>
              <a:rPr sz="1400" dirty="0">
                <a:latin typeface="Times New Roman"/>
                <a:cs typeface="Times New Roman"/>
              </a:rPr>
              <a:t>việc</a:t>
            </a:r>
            <a:r>
              <a:rPr sz="1400" spc="-20" dirty="0">
                <a:latin typeface="Times New Roman"/>
                <a:cs typeface="Times New Roman"/>
              </a:rPr>
              <a:t> </a:t>
            </a:r>
            <a:r>
              <a:rPr sz="1400" dirty="0">
                <a:latin typeface="Times New Roman"/>
                <a:cs typeface="Times New Roman"/>
              </a:rPr>
              <a:t>sản</a:t>
            </a:r>
            <a:r>
              <a:rPr sz="1400" spc="-15" dirty="0">
                <a:latin typeface="Times New Roman"/>
                <a:cs typeface="Times New Roman"/>
              </a:rPr>
              <a:t> </a:t>
            </a:r>
            <a:r>
              <a:rPr sz="1400" dirty="0">
                <a:latin typeface="Times New Roman"/>
                <a:cs typeface="Times New Roman"/>
              </a:rPr>
              <a:t>xuất</a:t>
            </a:r>
            <a:r>
              <a:rPr sz="1400" spc="-30" dirty="0">
                <a:latin typeface="Times New Roman"/>
                <a:cs typeface="Times New Roman"/>
              </a:rPr>
              <a:t> </a:t>
            </a:r>
            <a:r>
              <a:rPr sz="1400" dirty="0">
                <a:latin typeface="Times New Roman"/>
                <a:cs typeface="Times New Roman"/>
              </a:rPr>
              <a:t>và</a:t>
            </a:r>
            <a:r>
              <a:rPr sz="1400" spc="-5" dirty="0">
                <a:latin typeface="Times New Roman"/>
                <a:cs typeface="Times New Roman"/>
              </a:rPr>
              <a:t> </a:t>
            </a:r>
            <a:r>
              <a:rPr sz="1400" dirty="0">
                <a:latin typeface="Times New Roman"/>
                <a:cs typeface="Times New Roman"/>
              </a:rPr>
              <a:t>cung</a:t>
            </a:r>
            <a:r>
              <a:rPr sz="1400" spc="-30" dirty="0">
                <a:latin typeface="Times New Roman"/>
                <a:cs typeface="Times New Roman"/>
              </a:rPr>
              <a:t> </a:t>
            </a:r>
            <a:r>
              <a:rPr sz="1400" dirty="0">
                <a:latin typeface="Times New Roman"/>
                <a:cs typeface="Times New Roman"/>
              </a:rPr>
              <a:t>cấp dịch</a:t>
            </a:r>
            <a:r>
              <a:rPr sz="1400" spc="-30" dirty="0">
                <a:latin typeface="Times New Roman"/>
                <a:cs typeface="Times New Roman"/>
              </a:rPr>
              <a:t> </a:t>
            </a:r>
            <a:r>
              <a:rPr sz="1400" dirty="0">
                <a:latin typeface="Times New Roman"/>
                <a:cs typeface="Times New Roman"/>
              </a:rPr>
              <a:t>vụ</a:t>
            </a:r>
            <a:r>
              <a:rPr sz="1400" spc="-20" dirty="0">
                <a:latin typeface="Times New Roman"/>
                <a:cs typeface="Times New Roman"/>
              </a:rPr>
              <a:t> </a:t>
            </a:r>
            <a:r>
              <a:rPr sz="1400" dirty="0">
                <a:latin typeface="Times New Roman"/>
                <a:cs typeface="Times New Roman"/>
              </a:rPr>
              <a:t>để</a:t>
            </a:r>
            <a:r>
              <a:rPr sz="1400" spc="-20" dirty="0">
                <a:latin typeface="Times New Roman"/>
                <a:cs typeface="Times New Roman"/>
              </a:rPr>
              <a:t> </a:t>
            </a:r>
            <a:r>
              <a:rPr sz="1400" dirty="0">
                <a:latin typeface="Times New Roman"/>
                <a:cs typeface="Times New Roman"/>
              </a:rPr>
              <a:t>đảm</a:t>
            </a:r>
            <a:r>
              <a:rPr sz="1400" spc="-15" dirty="0">
                <a:latin typeface="Times New Roman"/>
                <a:cs typeface="Times New Roman"/>
              </a:rPr>
              <a:t> </a:t>
            </a:r>
            <a:r>
              <a:rPr sz="1400" dirty="0">
                <a:latin typeface="Times New Roman"/>
                <a:cs typeface="Times New Roman"/>
              </a:rPr>
              <a:t>bảo</a:t>
            </a:r>
            <a:r>
              <a:rPr sz="1400" spc="-30" dirty="0">
                <a:latin typeface="Times New Roman"/>
                <a:cs typeface="Times New Roman"/>
              </a:rPr>
              <a:t> </a:t>
            </a:r>
            <a:r>
              <a:rPr sz="1400" spc="-20" dirty="0">
                <a:latin typeface="Times New Roman"/>
                <a:cs typeface="Times New Roman"/>
              </a:rPr>
              <a:t>rằng </a:t>
            </a:r>
            <a:r>
              <a:rPr sz="1400" dirty="0">
                <a:latin typeface="Times New Roman"/>
                <a:cs typeface="Times New Roman"/>
              </a:rPr>
              <a:t>sản</a:t>
            </a:r>
            <a:r>
              <a:rPr sz="1400" spc="-5" dirty="0">
                <a:latin typeface="Times New Roman"/>
                <a:cs typeface="Times New Roman"/>
              </a:rPr>
              <a:t> </a:t>
            </a:r>
            <a:r>
              <a:rPr sz="1400" dirty="0">
                <a:latin typeface="Times New Roman"/>
                <a:cs typeface="Times New Roman"/>
              </a:rPr>
              <a:t>phẩm</a:t>
            </a:r>
            <a:r>
              <a:rPr sz="1400" spc="-30" dirty="0">
                <a:latin typeface="Times New Roman"/>
                <a:cs typeface="Times New Roman"/>
              </a:rPr>
              <a:t> </a:t>
            </a:r>
            <a:r>
              <a:rPr sz="1400" dirty="0">
                <a:latin typeface="Times New Roman"/>
                <a:cs typeface="Times New Roman"/>
              </a:rPr>
              <a:t>đáp</a:t>
            </a:r>
            <a:r>
              <a:rPr sz="1400" spc="-20" dirty="0">
                <a:latin typeface="Times New Roman"/>
                <a:cs typeface="Times New Roman"/>
              </a:rPr>
              <a:t> </a:t>
            </a:r>
            <a:r>
              <a:rPr sz="1400" dirty="0">
                <a:latin typeface="Times New Roman"/>
                <a:cs typeface="Times New Roman"/>
              </a:rPr>
              <a:t>ứng</a:t>
            </a:r>
            <a:r>
              <a:rPr sz="1400" spc="-20" dirty="0">
                <a:latin typeface="Times New Roman"/>
                <a:cs typeface="Times New Roman"/>
              </a:rPr>
              <a:t> </a:t>
            </a:r>
            <a:r>
              <a:rPr sz="1400" dirty="0">
                <a:latin typeface="Times New Roman"/>
                <a:cs typeface="Times New Roman"/>
              </a:rPr>
              <a:t>các yêu cầu.</a:t>
            </a:r>
            <a:r>
              <a:rPr sz="1400" spc="-10" dirty="0">
                <a:latin typeface="Times New Roman"/>
                <a:cs typeface="Times New Roman"/>
              </a:rPr>
              <a:t> </a:t>
            </a:r>
            <a:r>
              <a:rPr sz="1400" dirty="0">
                <a:latin typeface="Times New Roman"/>
                <a:cs typeface="Times New Roman"/>
              </a:rPr>
              <a:t>Khi</a:t>
            </a:r>
            <a:r>
              <a:rPr sz="1400" spc="-20" dirty="0">
                <a:latin typeface="Times New Roman"/>
                <a:cs typeface="Times New Roman"/>
              </a:rPr>
              <a:t> </a:t>
            </a:r>
            <a:r>
              <a:rPr sz="1400" dirty="0">
                <a:latin typeface="Times New Roman"/>
                <a:cs typeface="Times New Roman"/>
              </a:rPr>
              <a:t>có</a:t>
            </a:r>
            <a:r>
              <a:rPr sz="1400" spc="-15" dirty="0">
                <a:latin typeface="Times New Roman"/>
                <a:cs typeface="Times New Roman"/>
              </a:rPr>
              <a:t> </a:t>
            </a:r>
            <a:r>
              <a:rPr sz="1400" dirty="0">
                <a:latin typeface="Times New Roman"/>
                <a:cs typeface="Times New Roman"/>
              </a:rPr>
              <a:t>thể,</a:t>
            </a:r>
            <a:r>
              <a:rPr sz="1400" spc="-30" dirty="0">
                <a:latin typeface="Times New Roman"/>
                <a:cs typeface="Times New Roman"/>
              </a:rPr>
              <a:t> </a:t>
            </a: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điều</a:t>
            </a:r>
            <a:r>
              <a:rPr sz="1400" spc="-35" dirty="0">
                <a:latin typeface="Times New Roman"/>
                <a:cs typeface="Times New Roman"/>
              </a:rPr>
              <a:t> </a:t>
            </a:r>
            <a:r>
              <a:rPr sz="1400" dirty="0">
                <a:latin typeface="Times New Roman"/>
                <a:cs typeface="Times New Roman"/>
              </a:rPr>
              <a:t>kiện</a:t>
            </a:r>
            <a:r>
              <a:rPr sz="1400" spc="-30" dirty="0">
                <a:latin typeface="Times New Roman"/>
                <a:cs typeface="Times New Roman"/>
              </a:rPr>
              <a:t> </a:t>
            </a:r>
            <a:r>
              <a:rPr sz="1400" dirty="0">
                <a:latin typeface="Times New Roman"/>
                <a:cs typeface="Times New Roman"/>
              </a:rPr>
              <a:t>được</a:t>
            </a:r>
            <a:r>
              <a:rPr sz="1400" spc="-10" dirty="0">
                <a:latin typeface="Times New Roman"/>
                <a:cs typeface="Times New Roman"/>
              </a:rPr>
              <a:t> </a:t>
            </a:r>
            <a:r>
              <a:rPr sz="1400" dirty="0">
                <a:latin typeface="Times New Roman"/>
                <a:cs typeface="Times New Roman"/>
              </a:rPr>
              <a:t>kiểm</a:t>
            </a:r>
            <a:r>
              <a:rPr sz="1400" spc="-30" dirty="0">
                <a:latin typeface="Times New Roman"/>
                <a:cs typeface="Times New Roman"/>
              </a:rPr>
              <a:t> </a:t>
            </a:r>
            <a:r>
              <a:rPr sz="1400" dirty="0">
                <a:latin typeface="Times New Roman"/>
                <a:cs typeface="Times New Roman"/>
              </a:rPr>
              <a:t>soát</a:t>
            </a:r>
            <a:r>
              <a:rPr sz="1400" spc="-20" dirty="0">
                <a:latin typeface="Times New Roman"/>
                <a:cs typeface="Times New Roman"/>
              </a:rPr>
              <a:t> </a:t>
            </a:r>
            <a:r>
              <a:rPr sz="1400" dirty="0">
                <a:latin typeface="Times New Roman"/>
                <a:cs typeface="Times New Roman"/>
              </a:rPr>
              <a:t>phải</a:t>
            </a:r>
            <a:r>
              <a:rPr sz="1400" spc="-30" dirty="0">
                <a:latin typeface="Times New Roman"/>
                <a:cs typeface="Times New Roman"/>
              </a:rPr>
              <a:t> </a:t>
            </a:r>
            <a:r>
              <a:rPr sz="1400" dirty="0">
                <a:latin typeface="Times New Roman"/>
                <a:cs typeface="Times New Roman"/>
              </a:rPr>
              <a:t>bao</a:t>
            </a:r>
            <a:r>
              <a:rPr sz="1400" spc="-15" dirty="0">
                <a:latin typeface="Times New Roman"/>
                <a:cs typeface="Times New Roman"/>
              </a:rPr>
              <a:t> </a:t>
            </a:r>
            <a:r>
              <a:rPr sz="1400" spc="-25" dirty="0">
                <a:latin typeface="Times New Roman"/>
                <a:cs typeface="Times New Roman"/>
              </a:rPr>
              <a:t>gồm</a:t>
            </a:r>
            <a:endParaRPr sz="1400">
              <a:latin typeface="Times New Roman"/>
              <a:cs typeface="Times New Roman"/>
            </a:endParaRPr>
          </a:p>
          <a:p>
            <a:pPr marL="193675" indent="-184150">
              <a:lnSpc>
                <a:spcPts val="2140"/>
              </a:lnSpc>
              <a:spcBef>
                <a:spcPts val="110"/>
              </a:spcBef>
              <a:buSzPct val="121428"/>
              <a:buFont typeface="Wingdings"/>
              <a:buChar char=""/>
              <a:tabLst>
                <a:tab pos="193675" algn="l"/>
              </a:tabLst>
            </a:pPr>
            <a:r>
              <a:rPr sz="1400" spc="-5" dirty="0">
                <a:latin typeface="SimSun"/>
                <a:cs typeface="SimSun"/>
              </a:rPr>
              <a:t>生产程控的程序和方法</a:t>
            </a:r>
            <a:endParaRPr sz="1400">
              <a:latin typeface="SimSun"/>
              <a:cs typeface="SimSun"/>
            </a:endParaRPr>
          </a:p>
          <a:p>
            <a:pPr marL="12700">
              <a:lnSpc>
                <a:spcPts val="1660"/>
              </a:lnSpc>
            </a:pPr>
            <a:r>
              <a:rPr sz="1400" dirty="0">
                <a:latin typeface="Calibri"/>
                <a:cs typeface="Calibri"/>
              </a:rPr>
              <a:t>Thủ</a:t>
            </a:r>
            <a:r>
              <a:rPr sz="1400" spc="-35" dirty="0">
                <a:latin typeface="Calibri"/>
                <a:cs typeface="Calibri"/>
              </a:rPr>
              <a:t> </a:t>
            </a:r>
            <a:r>
              <a:rPr sz="1400" dirty="0">
                <a:latin typeface="Calibri"/>
                <a:cs typeface="Calibri"/>
              </a:rPr>
              <a:t>tục</a:t>
            </a:r>
            <a:r>
              <a:rPr sz="1400" spc="-35" dirty="0">
                <a:latin typeface="Calibri"/>
                <a:cs typeface="Calibri"/>
              </a:rPr>
              <a:t> </a:t>
            </a:r>
            <a:r>
              <a:rPr sz="1400" dirty="0">
                <a:latin typeface="Calibri"/>
                <a:cs typeface="Calibri"/>
              </a:rPr>
              <a:t>và</a:t>
            </a:r>
            <a:r>
              <a:rPr sz="1400" spc="-30" dirty="0">
                <a:latin typeface="Calibri"/>
                <a:cs typeface="Calibri"/>
              </a:rPr>
              <a:t> </a:t>
            </a:r>
            <a:r>
              <a:rPr sz="1400" dirty="0">
                <a:latin typeface="Calibri"/>
                <a:cs typeface="Calibri"/>
              </a:rPr>
              <a:t>phương</a:t>
            </a:r>
            <a:r>
              <a:rPr sz="1400" spc="-40" dirty="0">
                <a:latin typeface="Calibri"/>
                <a:cs typeface="Calibri"/>
              </a:rPr>
              <a:t> </a:t>
            </a:r>
            <a:r>
              <a:rPr sz="1400" dirty="0">
                <a:latin typeface="Calibri"/>
                <a:cs typeface="Calibri"/>
              </a:rPr>
              <a:t>pháp</a:t>
            </a:r>
            <a:r>
              <a:rPr sz="1400" spc="-25" dirty="0">
                <a:latin typeface="Calibri"/>
                <a:cs typeface="Calibri"/>
              </a:rPr>
              <a:t> </a:t>
            </a:r>
            <a:r>
              <a:rPr sz="1400" dirty="0">
                <a:latin typeface="Calibri"/>
                <a:cs typeface="Calibri"/>
              </a:rPr>
              <a:t>kiểm</a:t>
            </a:r>
            <a:r>
              <a:rPr sz="1400" spc="-45" dirty="0">
                <a:latin typeface="Calibri"/>
                <a:cs typeface="Calibri"/>
              </a:rPr>
              <a:t> </a:t>
            </a:r>
            <a:r>
              <a:rPr sz="1400" dirty="0">
                <a:latin typeface="Calibri"/>
                <a:cs typeface="Calibri"/>
              </a:rPr>
              <a:t>soát</a:t>
            </a:r>
            <a:r>
              <a:rPr sz="1400" spc="-35" dirty="0">
                <a:latin typeface="Calibri"/>
                <a:cs typeface="Calibri"/>
              </a:rPr>
              <a:t> </a:t>
            </a:r>
            <a:r>
              <a:rPr sz="1400" dirty="0">
                <a:latin typeface="Calibri"/>
                <a:cs typeface="Calibri"/>
              </a:rPr>
              <a:t>chương</a:t>
            </a:r>
            <a:r>
              <a:rPr sz="1400" spc="-40" dirty="0">
                <a:latin typeface="Calibri"/>
                <a:cs typeface="Calibri"/>
              </a:rPr>
              <a:t> </a:t>
            </a:r>
            <a:r>
              <a:rPr sz="1400" dirty="0">
                <a:latin typeface="Calibri"/>
                <a:cs typeface="Calibri"/>
              </a:rPr>
              <a:t>trình</a:t>
            </a:r>
            <a:r>
              <a:rPr sz="1400" spc="-35" dirty="0">
                <a:latin typeface="Calibri"/>
                <a:cs typeface="Calibri"/>
              </a:rPr>
              <a:t> </a:t>
            </a:r>
            <a:r>
              <a:rPr sz="1400" dirty="0">
                <a:latin typeface="Calibri"/>
                <a:cs typeface="Calibri"/>
              </a:rPr>
              <a:t>sản</a:t>
            </a:r>
            <a:r>
              <a:rPr sz="1400" spc="-35" dirty="0">
                <a:latin typeface="Calibri"/>
                <a:cs typeface="Calibri"/>
              </a:rPr>
              <a:t> </a:t>
            </a:r>
            <a:r>
              <a:rPr sz="1400" spc="-20" dirty="0">
                <a:latin typeface="Calibri"/>
                <a:cs typeface="Calibri"/>
              </a:rPr>
              <a:t>xuất</a:t>
            </a:r>
            <a:endParaRPr sz="1400">
              <a:latin typeface="Calibri"/>
              <a:cs typeface="Calibri"/>
            </a:endParaRPr>
          </a:p>
          <a:p>
            <a:pPr marR="1321435" algn="ctr">
              <a:lnSpc>
                <a:spcPct val="100000"/>
              </a:lnSpc>
              <a:spcBef>
                <a:spcPts val="440"/>
              </a:spcBef>
            </a:pPr>
            <a:r>
              <a:rPr sz="1400" spc="-10" dirty="0">
                <a:latin typeface="SimSun"/>
                <a:cs typeface="SimSun"/>
              </a:rPr>
              <a:t>使用适宜的设备</a:t>
            </a:r>
            <a:endParaRPr sz="1400">
              <a:latin typeface="SimSun"/>
              <a:cs typeface="SimSun"/>
            </a:endParaRPr>
          </a:p>
        </p:txBody>
      </p:sp>
      <p:sp>
        <p:nvSpPr>
          <p:cNvPr id="6" name="object 6"/>
          <p:cNvSpPr txBox="1"/>
          <p:nvPr/>
        </p:nvSpPr>
        <p:spPr>
          <a:xfrm>
            <a:off x="3551684" y="3247133"/>
            <a:ext cx="1826260"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Calibri"/>
                <a:cs typeface="Calibri"/>
              </a:rPr>
              <a:t>Sử</a:t>
            </a:r>
            <a:r>
              <a:rPr sz="1400" spc="-50" dirty="0">
                <a:latin typeface="Calibri"/>
                <a:cs typeface="Calibri"/>
              </a:rPr>
              <a:t> </a:t>
            </a:r>
            <a:r>
              <a:rPr sz="1400" dirty="0">
                <a:latin typeface="Calibri"/>
                <a:cs typeface="Calibri"/>
              </a:rPr>
              <a:t>dụng</a:t>
            </a:r>
            <a:r>
              <a:rPr sz="1400" spc="-10" dirty="0">
                <a:latin typeface="Calibri"/>
                <a:cs typeface="Calibri"/>
              </a:rPr>
              <a:t> </a:t>
            </a:r>
            <a:r>
              <a:rPr sz="1400" dirty="0">
                <a:latin typeface="Calibri"/>
                <a:cs typeface="Calibri"/>
              </a:rPr>
              <a:t>thiết</a:t>
            </a:r>
            <a:r>
              <a:rPr sz="1400" spc="-15" dirty="0">
                <a:latin typeface="Calibri"/>
                <a:cs typeface="Calibri"/>
              </a:rPr>
              <a:t> </a:t>
            </a:r>
            <a:r>
              <a:rPr sz="1400" dirty="0">
                <a:latin typeface="Calibri"/>
                <a:cs typeface="Calibri"/>
              </a:rPr>
              <a:t>bị</a:t>
            </a:r>
            <a:r>
              <a:rPr sz="1400" spc="-20" dirty="0">
                <a:latin typeface="Calibri"/>
                <a:cs typeface="Calibri"/>
              </a:rPr>
              <a:t> </a:t>
            </a:r>
            <a:r>
              <a:rPr sz="1400" dirty="0">
                <a:latin typeface="Calibri"/>
                <a:cs typeface="Calibri"/>
              </a:rPr>
              <a:t>phù</a:t>
            </a:r>
            <a:r>
              <a:rPr sz="1400" spc="-60" dirty="0">
                <a:latin typeface="Times New Roman"/>
                <a:cs typeface="Times New Roman"/>
              </a:rPr>
              <a:t> </a:t>
            </a:r>
            <a:r>
              <a:rPr sz="1400" spc="-25" dirty="0">
                <a:latin typeface="Calibri"/>
                <a:cs typeface="Calibri"/>
              </a:rPr>
              <a:t>hợp</a:t>
            </a:r>
            <a:endParaRPr sz="1400">
              <a:latin typeface="Calibri"/>
              <a:cs typeface="Calibri"/>
            </a:endParaRPr>
          </a:p>
        </p:txBody>
      </p:sp>
      <p:sp>
        <p:nvSpPr>
          <p:cNvPr id="7" name="object 7"/>
          <p:cNvSpPr txBox="1"/>
          <p:nvPr/>
        </p:nvSpPr>
        <p:spPr>
          <a:xfrm>
            <a:off x="887667" y="4109463"/>
            <a:ext cx="5509260" cy="1826260"/>
          </a:xfrm>
          <a:prstGeom prst="rect">
            <a:avLst/>
          </a:prstGeom>
        </p:spPr>
        <p:txBody>
          <a:bodyPr vert="horz" wrap="square" lIns="0" tIns="0" rIns="0" bIns="0" rtlCol="0">
            <a:spAutoFit/>
          </a:bodyPr>
          <a:lstStyle/>
          <a:p>
            <a:pPr marL="193675" indent="-189230">
              <a:lnSpc>
                <a:spcPts val="1839"/>
              </a:lnSpc>
              <a:buSzPct val="117857"/>
              <a:buFont typeface="Wingdings"/>
              <a:buChar char=""/>
              <a:tabLst>
                <a:tab pos="193675" algn="l"/>
              </a:tabLst>
            </a:pPr>
            <a:r>
              <a:rPr sz="1400" dirty="0">
                <a:solidFill>
                  <a:srgbClr val="FF0000"/>
                </a:solidFill>
                <a:latin typeface="SimSun"/>
                <a:cs typeface="SimSun"/>
              </a:rPr>
              <a:t>过程参数和产品特性</a:t>
            </a:r>
            <a:r>
              <a:rPr sz="1400" spc="-15" dirty="0">
                <a:latin typeface="SimSun"/>
                <a:cs typeface="SimSun"/>
              </a:rPr>
              <a:t>监视和测量的实施</a:t>
            </a:r>
            <a:endParaRPr sz="1400">
              <a:latin typeface="SimSun"/>
              <a:cs typeface="SimSun"/>
            </a:endParaRPr>
          </a:p>
          <a:p>
            <a:pPr marL="12700">
              <a:lnSpc>
                <a:spcPts val="1660"/>
              </a:lnSpc>
            </a:pPr>
            <a:r>
              <a:rPr sz="1400" dirty="0">
                <a:latin typeface="Calibri"/>
                <a:cs typeface="Calibri"/>
              </a:rPr>
              <a:t>Thực</a:t>
            </a:r>
            <a:r>
              <a:rPr sz="1400" spc="-40" dirty="0">
                <a:latin typeface="Calibri"/>
                <a:cs typeface="Calibri"/>
              </a:rPr>
              <a:t> </a:t>
            </a:r>
            <a:r>
              <a:rPr sz="1400" dirty="0">
                <a:latin typeface="Calibri"/>
                <a:cs typeface="Calibri"/>
              </a:rPr>
              <a:t>hiện</a:t>
            </a:r>
            <a:r>
              <a:rPr sz="1400" spc="-25" dirty="0">
                <a:latin typeface="Calibri"/>
                <a:cs typeface="Calibri"/>
              </a:rPr>
              <a:t> </a:t>
            </a:r>
            <a:r>
              <a:rPr sz="1400" dirty="0">
                <a:latin typeface="Calibri"/>
                <a:cs typeface="Calibri"/>
              </a:rPr>
              <a:t>giám</a:t>
            </a:r>
            <a:r>
              <a:rPr sz="1400" spc="-35" dirty="0">
                <a:latin typeface="Calibri"/>
                <a:cs typeface="Calibri"/>
              </a:rPr>
              <a:t> </a:t>
            </a:r>
            <a:r>
              <a:rPr sz="1400" dirty="0">
                <a:latin typeface="Calibri"/>
                <a:cs typeface="Calibri"/>
              </a:rPr>
              <a:t>sát</a:t>
            </a:r>
            <a:r>
              <a:rPr sz="1400" spc="-25" dirty="0">
                <a:latin typeface="Calibri"/>
                <a:cs typeface="Calibri"/>
              </a:rPr>
              <a:t> </a:t>
            </a:r>
            <a:r>
              <a:rPr sz="1400" dirty="0">
                <a:latin typeface="Calibri"/>
                <a:cs typeface="Calibri"/>
              </a:rPr>
              <a:t>và</a:t>
            </a:r>
            <a:r>
              <a:rPr sz="1400" spc="-15" dirty="0">
                <a:latin typeface="Calibri"/>
                <a:cs typeface="Calibri"/>
              </a:rPr>
              <a:t> </a:t>
            </a:r>
            <a:r>
              <a:rPr sz="1400" dirty="0">
                <a:latin typeface="Calibri"/>
                <a:cs typeface="Calibri"/>
              </a:rPr>
              <a:t>đo</a:t>
            </a:r>
            <a:r>
              <a:rPr sz="1400" spc="-35" dirty="0">
                <a:latin typeface="Calibri"/>
                <a:cs typeface="Calibri"/>
              </a:rPr>
              <a:t> </a:t>
            </a:r>
            <a:r>
              <a:rPr sz="1400" dirty="0">
                <a:latin typeface="Calibri"/>
                <a:cs typeface="Calibri"/>
              </a:rPr>
              <a:t>lường</a:t>
            </a:r>
            <a:r>
              <a:rPr sz="1400" spc="-40" dirty="0">
                <a:latin typeface="Calibri"/>
                <a:cs typeface="Calibri"/>
              </a:rPr>
              <a:t> </a:t>
            </a:r>
            <a:r>
              <a:rPr sz="1400" dirty="0">
                <a:latin typeface="Calibri"/>
                <a:cs typeface="Calibri"/>
              </a:rPr>
              <a:t>các</a:t>
            </a:r>
            <a:r>
              <a:rPr sz="1400" spc="-35" dirty="0">
                <a:latin typeface="Calibri"/>
                <a:cs typeface="Calibri"/>
              </a:rPr>
              <a:t> </a:t>
            </a:r>
            <a:r>
              <a:rPr sz="1400" dirty="0">
                <a:latin typeface="Calibri"/>
                <a:cs typeface="Calibri"/>
              </a:rPr>
              <a:t>thông</a:t>
            </a:r>
            <a:r>
              <a:rPr sz="1400" spc="-25" dirty="0">
                <a:latin typeface="Calibri"/>
                <a:cs typeface="Calibri"/>
              </a:rPr>
              <a:t> </a:t>
            </a:r>
            <a:r>
              <a:rPr sz="1400" dirty="0">
                <a:latin typeface="Calibri"/>
                <a:cs typeface="Calibri"/>
              </a:rPr>
              <a:t>số</a:t>
            </a:r>
            <a:r>
              <a:rPr sz="1400" spc="-20" dirty="0">
                <a:latin typeface="Calibri"/>
                <a:cs typeface="Calibri"/>
              </a:rPr>
              <a:t> </a:t>
            </a:r>
            <a:r>
              <a:rPr sz="1400" dirty="0">
                <a:latin typeface="Calibri"/>
                <a:cs typeface="Calibri"/>
              </a:rPr>
              <a:t>quá</a:t>
            </a:r>
            <a:r>
              <a:rPr sz="1400" spc="-20" dirty="0">
                <a:latin typeface="Calibri"/>
                <a:cs typeface="Calibri"/>
              </a:rPr>
              <a:t> </a:t>
            </a:r>
            <a:r>
              <a:rPr sz="1400" dirty="0">
                <a:latin typeface="Calibri"/>
                <a:cs typeface="Calibri"/>
              </a:rPr>
              <a:t>trình</a:t>
            </a:r>
            <a:r>
              <a:rPr sz="1400" spc="-20" dirty="0">
                <a:latin typeface="Calibri"/>
                <a:cs typeface="Calibri"/>
              </a:rPr>
              <a:t> </a:t>
            </a:r>
            <a:r>
              <a:rPr sz="1400" dirty="0">
                <a:latin typeface="Calibri"/>
                <a:cs typeface="Calibri"/>
              </a:rPr>
              <a:t>và</a:t>
            </a:r>
            <a:r>
              <a:rPr sz="1400" spc="-15" dirty="0">
                <a:latin typeface="Calibri"/>
                <a:cs typeface="Calibri"/>
              </a:rPr>
              <a:t> </a:t>
            </a:r>
            <a:r>
              <a:rPr sz="1400" dirty="0">
                <a:latin typeface="Calibri"/>
                <a:cs typeface="Calibri"/>
              </a:rPr>
              <a:t>đặc</a:t>
            </a:r>
            <a:r>
              <a:rPr sz="1400" spc="-40" dirty="0">
                <a:latin typeface="Calibri"/>
                <a:cs typeface="Calibri"/>
              </a:rPr>
              <a:t> </a:t>
            </a:r>
            <a:r>
              <a:rPr sz="1400" dirty="0">
                <a:latin typeface="Calibri"/>
                <a:cs typeface="Calibri"/>
              </a:rPr>
              <a:t>tính</a:t>
            </a:r>
            <a:r>
              <a:rPr sz="1400" spc="-20" dirty="0">
                <a:latin typeface="Calibri"/>
                <a:cs typeface="Calibri"/>
              </a:rPr>
              <a:t> </a:t>
            </a:r>
            <a:r>
              <a:rPr sz="1400" dirty="0">
                <a:latin typeface="Calibri"/>
                <a:cs typeface="Calibri"/>
              </a:rPr>
              <a:t>sản</a:t>
            </a:r>
            <a:r>
              <a:rPr sz="1400" spc="-20" dirty="0">
                <a:latin typeface="Calibri"/>
                <a:cs typeface="Calibri"/>
              </a:rPr>
              <a:t> phẩm</a:t>
            </a:r>
            <a:endParaRPr sz="1400">
              <a:latin typeface="Calibri"/>
              <a:cs typeface="Calibri"/>
            </a:endParaRPr>
          </a:p>
          <a:p>
            <a:pPr>
              <a:lnSpc>
                <a:spcPct val="100000"/>
              </a:lnSpc>
              <a:spcBef>
                <a:spcPts val="165"/>
              </a:spcBef>
            </a:pPr>
            <a:endParaRPr sz="1400">
              <a:latin typeface="Calibri"/>
              <a:cs typeface="Calibri"/>
            </a:endParaRPr>
          </a:p>
          <a:p>
            <a:pPr marL="193675" indent="-189230">
              <a:lnSpc>
                <a:spcPts val="2140"/>
              </a:lnSpc>
              <a:buSzPct val="117857"/>
              <a:buFont typeface="Wingdings"/>
              <a:buChar char=""/>
              <a:tabLst>
                <a:tab pos="193675" algn="l"/>
              </a:tabLst>
            </a:pPr>
            <a:r>
              <a:rPr sz="1400" spc="-10" dirty="0">
                <a:latin typeface="SimSun"/>
                <a:cs typeface="SimSun"/>
              </a:rPr>
              <a:t>获得和使用监视和测量装置</a:t>
            </a:r>
            <a:endParaRPr sz="1400">
              <a:latin typeface="SimSun"/>
              <a:cs typeface="SimSun"/>
            </a:endParaRPr>
          </a:p>
          <a:p>
            <a:pPr marL="12700">
              <a:lnSpc>
                <a:spcPts val="1660"/>
              </a:lnSpc>
            </a:pPr>
            <a:r>
              <a:rPr sz="1400" dirty="0">
                <a:latin typeface="Calibri"/>
                <a:cs typeface="Calibri"/>
              </a:rPr>
              <a:t>Có</a:t>
            </a:r>
            <a:r>
              <a:rPr sz="1400" spc="-25" dirty="0">
                <a:latin typeface="Calibri"/>
                <a:cs typeface="Calibri"/>
              </a:rPr>
              <a:t> </a:t>
            </a:r>
            <a:r>
              <a:rPr sz="1400" dirty="0">
                <a:latin typeface="Calibri"/>
                <a:cs typeface="Calibri"/>
              </a:rPr>
              <a:t>được</a:t>
            </a:r>
            <a:r>
              <a:rPr sz="1400" spc="-55" dirty="0">
                <a:latin typeface="Calibri"/>
                <a:cs typeface="Calibri"/>
              </a:rPr>
              <a:t> </a:t>
            </a:r>
            <a:r>
              <a:rPr sz="1400" dirty="0">
                <a:latin typeface="Calibri"/>
                <a:cs typeface="Calibri"/>
              </a:rPr>
              <a:t>và</a:t>
            </a:r>
            <a:r>
              <a:rPr sz="1400" spc="-15" dirty="0">
                <a:latin typeface="Calibri"/>
                <a:cs typeface="Calibri"/>
              </a:rPr>
              <a:t> </a:t>
            </a:r>
            <a:r>
              <a:rPr sz="1400" dirty="0">
                <a:latin typeface="Calibri"/>
                <a:cs typeface="Calibri"/>
              </a:rPr>
              <a:t>sử</a:t>
            </a:r>
            <a:r>
              <a:rPr sz="1400" spc="-45" dirty="0">
                <a:latin typeface="Calibri"/>
                <a:cs typeface="Calibri"/>
              </a:rPr>
              <a:t> </a:t>
            </a:r>
            <a:r>
              <a:rPr sz="1400" dirty="0">
                <a:latin typeface="Calibri"/>
                <a:cs typeface="Calibri"/>
              </a:rPr>
              <a:t>dụng</a:t>
            </a:r>
            <a:r>
              <a:rPr sz="1400" spc="-10" dirty="0">
                <a:latin typeface="Calibri"/>
                <a:cs typeface="Calibri"/>
              </a:rPr>
              <a:t> </a:t>
            </a:r>
            <a:r>
              <a:rPr sz="1400" dirty="0">
                <a:latin typeface="Calibri"/>
                <a:cs typeface="Calibri"/>
              </a:rPr>
              <a:t>các</a:t>
            </a:r>
            <a:r>
              <a:rPr sz="1400" spc="-35" dirty="0">
                <a:latin typeface="Calibri"/>
                <a:cs typeface="Calibri"/>
              </a:rPr>
              <a:t> </a:t>
            </a:r>
            <a:r>
              <a:rPr sz="1400" dirty="0">
                <a:latin typeface="Calibri"/>
                <a:cs typeface="Calibri"/>
              </a:rPr>
              <a:t>thiết bị</a:t>
            </a:r>
            <a:r>
              <a:rPr sz="1400" spc="-25" dirty="0">
                <a:latin typeface="Calibri"/>
                <a:cs typeface="Calibri"/>
              </a:rPr>
              <a:t> </a:t>
            </a:r>
            <a:r>
              <a:rPr sz="1400" dirty="0">
                <a:latin typeface="Calibri"/>
                <a:cs typeface="Calibri"/>
              </a:rPr>
              <a:t>giám</a:t>
            </a:r>
            <a:r>
              <a:rPr sz="1400" spc="-25" dirty="0">
                <a:latin typeface="Calibri"/>
                <a:cs typeface="Calibri"/>
              </a:rPr>
              <a:t> </a:t>
            </a:r>
            <a:r>
              <a:rPr sz="1400" dirty="0">
                <a:latin typeface="Calibri"/>
                <a:cs typeface="Calibri"/>
              </a:rPr>
              <a:t>sát</a:t>
            </a:r>
            <a:r>
              <a:rPr sz="1400" spc="-30" dirty="0">
                <a:latin typeface="Calibri"/>
                <a:cs typeface="Calibri"/>
              </a:rPr>
              <a:t> </a:t>
            </a:r>
            <a:r>
              <a:rPr sz="1400" dirty="0">
                <a:latin typeface="Calibri"/>
                <a:cs typeface="Calibri"/>
              </a:rPr>
              <a:t>và</a:t>
            </a:r>
            <a:r>
              <a:rPr sz="1400" spc="-20" dirty="0">
                <a:latin typeface="Calibri"/>
                <a:cs typeface="Calibri"/>
              </a:rPr>
              <a:t> </a:t>
            </a:r>
            <a:r>
              <a:rPr sz="1400" dirty="0">
                <a:latin typeface="Calibri"/>
                <a:cs typeface="Calibri"/>
              </a:rPr>
              <a:t>đo</a:t>
            </a:r>
            <a:r>
              <a:rPr sz="1400" spc="-35" dirty="0">
                <a:latin typeface="Calibri"/>
                <a:cs typeface="Calibri"/>
              </a:rPr>
              <a:t> </a:t>
            </a:r>
            <a:r>
              <a:rPr sz="1400" spc="-10" dirty="0">
                <a:latin typeface="Calibri"/>
                <a:cs typeface="Calibri"/>
              </a:rPr>
              <a:t>lường</a:t>
            </a:r>
            <a:endParaRPr sz="1400">
              <a:latin typeface="Calibri"/>
              <a:cs typeface="Calibri"/>
            </a:endParaRPr>
          </a:p>
          <a:p>
            <a:pPr marL="193675" indent="-189230">
              <a:lnSpc>
                <a:spcPts val="2140"/>
              </a:lnSpc>
              <a:spcBef>
                <a:spcPts val="1310"/>
              </a:spcBef>
              <a:buSzPct val="117857"/>
              <a:buFont typeface="Wingdings"/>
              <a:buChar char=""/>
              <a:tabLst>
                <a:tab pos="193675" algn="l"/>
              </a:tabLst>
            </a:pPr>
            <a:r>
              <a:rPr sz="1400" spc="-20" dirty="0">
                <a:latin typeface="SimSun"/>
                <a:cs typeface="SimSun"/>
              </a:rPr>
              <a:t>按规定的操作，进行贴标签和包装的实施</a:t>
            </a:r>
            <a:endParaRPr sz="1400">
              <a:latin typeface="SimSun"/>
              <a:cs typeface="SimSun"/>
            </a:endParaRPr>
          </a:p>
          <a:p>
            <a:pPr marL="12700">
              <a:lnSpc>
                <a:spcPts val="1660"/>
              </a:lnSpc>
            </a:pPr>
            <a:r>
              <a:rPr sz="1400" dirty="0">
                <a:latin typeface="Calibri"/>
                <a:cs typeface="Calibri"/>
              </a:rPr>
              <a:t>Thực</a:t>
            </a:r>
            <a:r>
              <a:rPr sz="1400" spc="-40" dirty="0">
                <a:latin typeface="Calibri"/>
                <a:cs typeface="Calibri"/>
              </a:rPr>
              <a:t> </a:t>
            </a:r>
            <a:r>
              <a:rPr sz="1400" dirty="0">
                <a:latin typeface="Calibri"/>
                <a:cs typeface="Calibri"/>
              </a:rPr>
              <a:t>hiện</a:t>
            </a:r>
            <a:r>
              <a:rPr sz="1400" spc="-25" dirty="0">
                <a:latin typeface="Calibri"/>
                <a:cs typeface="Calibri"/>
              </a:rPr>
              <a:t> </a:t>
            </a:r>
            <a:r>
              <a:rPr sz="1400" dirty="0">
                <a:latin typeface="Calibri"/>
                <a:cs typeface="Calibri"/>
              </a:rPr>
              <a:t>dán</a:t>
            </a:r>
            <a:r>
              <a:rPr sz="1400" spc="-60" dirty="0">
                <a:latin typeface="Times New Roman"/>
                <a:cs typeface="Times New Roman"/>
              </a:rPr>
              <a:t> </a:t>
            </a:r>
            <a:r>
              <a:rPr sz="1400" dirty="0">
                <a:latin typeface="Calibri"/>
                <a:cs typeface="Calibri"/>
              </a:rPr>
              <a:t>nhãn,</a:t>
            </a:r>
            <a:r>
              <a:rPr sz="1400" spc="-50" dirty="0">
                <a:latin typeface="Times New Roman"/>
                <a:cs typeface="Times New Roman"/>
              </a:rPr>
              <a:t> </a:t>
            </a:r>
            <a:r>
              <a:rPr sz="1400" dirty="0">
                <a:latin typeface="Calibri"/>
                <a:cs typeface="Calibri"/>
              </a:rPr>
              <a:t>đóng</a:t>
            </a:r>
            <a:r>
              <a:rPr sz="1400" spc="-35" dirty="0">
                <a:latin typeface="Calibri"/>
                <a:cs typeface="Calibri"/>
              </a:rPr>
              <a:t> </a:t>
            </a:r>
            <a:r>
              <a:rPr sz="1400" dirty="0">
                <a:latin typeface="Calibri"/>
                <a:cs typeface="Calibri"/>
              </a:rPr>
              <a:t>gói</a:t>
            </a:r>
            <a:r>
              <a:rPr sz="1400" spc="-60" dirty="0">
                <a:latin typeface="Times New Roman"/>
                <a:cs typeface="Times New Roman"/>
              </a:rPr>
              <a:t> </a:t>
            </a:r>
            <a:r>
              <a:rPr sz="1400" dirty="0">
                <a:latin typeface="Calibri"/>
                <a:cs typeface="Calibri"/>
              </a:rPr>
              <a:t>theo</a:t>
            </a:r>
            <a:r>
              <a:rPr sz="1400" spc="-60" dirty="0">
                <a:latin typeface="Times New Roman"/>
                <a:cs typeface="Times New Roman"/>
              </a:rPr>
              <a:t> </a:t>
            </a:r>
            <a:r>
              <a:rPr sz="1400" dirty="0">
                <a:latin typeface="Calibri"/>
                <a:cs typeface="Calibri"/>
              </a:rPr>
              <a:t>thao</a:t>
            </a:r>
            <a:r>
              <a:rPr sz="1400" spc="-65" dirty="0">
                <a:latin typeface="Times New Roman"/>
                <a:cs typeface="Times New Roman"/>
              </a:rPr>
              <a:t> </a:t>
            </a:r>
            <a:r>
              <a:rPr sz="1400" dirty="0">
                <a:latin typeface="Calibri"/>
                <a:cs typeface="Calibri"/>
              </a:rPr>
              <a:t>tác</a:t>
            </a:r>
            <a:r>
              <a:rPr sz="1400" spc="-55" dirty="0">
                <a:latin typeface="Times New Roman"/>
                <a:cs typeface="Times New Roman"/>
              </a:rPr>
              <a:t> </a:t>
            </a:r>
            <a:r>
              <a:rPr sz="1400" dirty="0">
                <a:latin typeface="Calibri"/>
                <a:cs typeface="Calibri"/>
              </a:rPr>
              <a:t>quy</a:t>
            </a:r>
            <a:r>
              <a:rPr sz="1400" spc="-60" dirty="0">
                <a:latin typeface="Times New Roman"/>
                <a:cs typeface="Times New Roman"/>
              </a:rPr>
              <a:t> </a:t>
            </a:r>
            <a:r>
              <a:rPr sz="1400" spc="-20" dirty="0">
                <a:latin typeface="Calibri"/>
                <a:cs typeface="Calibri"/>
              </a:rPr>
              <a:t>định</a:t>
            </a:r>
            <a:endParaRPr sz="1400">
              <a:latin typeface="Calibri"/>
              <a:cs typeface="Calibri"/>
            </a:endParaRPr>
          </a:p>
        </p:txBody>
      </p:sp>
      <p:pic>
        <p:nvPicPr>
          <p:cNvPr id="8" name="object 8"/>
          <p:cNvPicPr/>
          <p:nvPr/>
        </p:nvPicPr>
        <p:blipFill>
          <a:blip r:embed="rId3" cstate="print"/>
          <a:stretch>
            <a:fillRect/>
          </a:stretch>
        </p:blipFill>
        <p:spPr>
          <a:xfrm>
            <a:off x="7072365" y="6380161"/>
            <a:ext cx="1571502" cy="477838"/>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2019" cy="6857998"/>
          </a:xfrm>
          <a:prstGeom prst="rect">
            <a:avLst/>
          </a:prstGeom>
        </p:spPr>
      </p:pic>
      <p:sp>
        <p:nvSpPr>
          <p:cNvPr id="3" name="object 3"/>
          <p:cNvSpPr txBox="1"/>
          <p:nvPr/>
        </p:nvSpPr>
        <p:spPr>
          <a:xfrm>
            <a:off x="2632331" y="115363"/>
            <a:ext cx="4039235" cy="798830"/>
          </a:xfrm>
          <a:prstGeom prst="rect">
            <a:avLst/>
          </a:prstGeom>
        </p:spPr>
        <p:txBody>
          <a:bodyPr vert="horz" wrap="square" lIns="0" tIns="56515" rIns="0" bIns="0" rtlCol="0">
            <a:spAutoFit/>
          </a:bodyPr>
          <a:lstStyle/>
          <a:p>
            <a:pPr marL="135255" indent="-134620">
              <a:lnSpc>
                <a:spcPct val="100000"/>
              </a:lnSpc>
              <a:spcBef>
                <a:spcPts val="445"/>
              </a:spcBef>
              <a:buSzPct val="94642"/>
              <a:buFont typeface="Arial"/>
              <a:buChar char="•"/>
              <a:tabLst>
                <a:tab pos="135255" algn="l"/>
              </a:tabLst>
            </a:pPr>
            <a:r>
              <a:rPr sz="2800" dirty="0">
                <a:latin typeface="SimSun"/>
                <a:cs typeface="SimSun"/>
              </a:rPr>
              <a:t>7</a:t>
            </a:r>
            <a:r>
              <a:rPr sz="1800" dirty="0">
                <a:latin typeface="SimSun"/>
                <a:cs typeface="SimSun"/>
              </a:rPr>
              <a:t>.5</a:t>
            </a:r>
            <a:r>
              <a:rPr sz="1800" spc="459" dirty="0">
                <a:latin typeface="Times New Roman"/>
                <a:cs typeface="Times New Roman"/>
              </a:rPr>
              <a:t> </a:t>
            </a:r>
            <a:r>
              <a:rPr sz="1800" spc="-20" dirty="0">
                <a:latin typeface="SimSun"/>
                <a:cs typeface="SimSun"/>
              </a:rPr>
              <a:t>生产和服务提供</a:t>
            </a:r>
            <a:endParaRPr sz="1800">
              <a:latin typeface="SimSun"/>
              <a:cs typeface="SimSun"/>
            </a:endParaRPr>
          </a:p>
          <a:p>
            <a:pPr marL="91440" indent="-90805">
              <a:lnSpc>
                <a:spcPct val="100000"/>
              </a:lnSpc>
              <a:spcBef>
                <a:spcPts val="220"/>
              </a:spcBef>
              <a:buSzPct val="91666"/>
              <a:buFont typeface="Arial"/>
              <a:buChar char="•"/>
              <a:tabLst>
                <a:tab pos="91440" algn="l"/>
              </a:tabLst>
            </a:pPr>
            <a:r>
              <a:rPr sz="1800" dirty="0">
                <a:latin typeface="Calibri"/>
                <a:cs typeface="Calibri"/>
              </a:rPr>
              <a:t>7.5</a:t>
            </a:r>
            <a:r>
              <a:rPr sz="1800" spc="-30" dirty="0">
                <a:latin typeface="Calibri"/>
                <a:cs typeface="Calibri"/>
              </a:rPr>
              <a:t> </a:t>
            </a:r>
            <a:r>
              <a:rPr sz="1800" dirty="0">
                <a:latin typeface="Calibri"/>
                <a:cs typeface="Calibri"/>
              </a:rPr>
              <a:t>Kiểm</a:t>
            </a:r>
            <a:r>
              <a:rPr sz="1800" spc="-15" dirty="0">
                <a:latin typeface="Calibri"/>
                <a:cs typeface="Calibri"/>
              </a:rPr>
              <a:t> </a:t>
            </a:r>
            <a:r>
              <a:rPr sz="1800" dirty="0">
                <a:latin typeface="Calibri"/>
                <a:cs typeface="Calibri"/>
              </a:rPr>
              <a:t>soát</a:t>
            </a:r>
            <a:r>
              <a:rPr sz="1800" spc="-45" dirty="0">
                <a:latin typeface="Calibri"/>
                <a:cs typeface="Calibri"/>
              </a:rPr>
              <a:t> </a:t>
            </a:r>
            <a:r>
              <a:rPr sz="1800" dirty="0">
                <a:latin typeface="Calibri"/>
                <a:cs typeface="Calibri"/>
              </a:rPr>
              <a:t>sản</a:t>
            </a:r>
            <a:r>
              <a:rPr sz="1800" spc="-35" dirty="0">
                <a:latin typeface="Calibri"/>
                <a:cs typeface="Calibri"/>
              </a:rPr>
              <a:t> </a:t>
            </a:r>
            <a:r>
              <a:rPr sz="1800" dirty="0">
                <a:latin typeface="Calibri"/>
                <a:cs typeface="Calibri"/>
              </a:rPr>
              <a:t>xuất</a:t>
            </a:r>
            <a:r>
              <a:rPr sz="1800" spc="-45" dirty="0">
                <a:latin typeface="Calibri"/>
                <a:cs typeface="Calibri"/>
              </a:rPr>
              <a:t> </a:t>
            </a:r>
            <a:r>
              <a:rPr sz="1800" dirty="0">
                <a:latin typeface="Calibri"/>
                <a:cs typeface="Calibri"/>
              </a:rPr>
              <a:t>và</a:t>
            </a:r>
            <a:r>
              <a:rPr sz="1800" spc="-30" dirty="0">
                <a:latin typeface="Calibri"/>
                <a:cs typeface="Calibri"/>
              </a:rPr>
              <a:t> </a:t>
            </a:r>
            <a:r>
              <a:rPr sz="1800" dirty="0">
                <a:latin typeface="Calibri"/>
                <a:cs typeface="Calibri"/>
              </a:rPr>
              <a:t>cung</a:t>
            </a:r>
            <a:r>
              <a:rPr sz="1800" spc="-15" dirty="0">
                <a:latin typeface="Calibri"/>
                <a:cs typeface="Calibri"/>
              </a:rPr>
              <a:t> </a:t>
            </a:r>
            <a:r>
              <a:rPr sz="1800" dirty="0">
                <a:latin typeface="Calibri"/>
                <a:cs typeface="Calibri"/>
              </a:rPr>
              <a:t>cấp</a:t>
            </a:r>
            <a:r>
              <a:rPr sz="1800" spc="-30" dirty="0">
                <a:latin typeface="Calibri"/>
                <a:cs typeface="Calibri"/>
              </a:rPr>
              <a:t> </a:t>
            </a:r>
            <a:r>
              <a:rPr sz="1800" dirty="0">
                <a:latin typeface="Calibri"/>
                <a:cs typeface="Calibri"/>
              </a:rPr>
              <a:t>dịch</a:t>
            </a:r>
            <a:r>
              <a:rPr sz="1800" spc="-5" dirty="0">
                <a:latin typeface="Calibri"/>
                <a:cs typeface="Calibri"/>
              </a:rPr>
              <a:t> </a:t>
            </a:r>
            <a:r>
              <a:rPr sz="1800" spc="-25" dirty="0">
                <a:latin typeface="Calibri"/>
                <a:cs typeface="Calibri"/>
              </a:rPr>
              <a:t>vụ</a:t>
            </a:r>
            <a:endParaRPr sz="1800">
              <a:latin typeface="Calibri"/>
              <a:cs typeface="Calibri"/>
            </a:endParaRPr>
          </a:p>
        </p:txBody>
      </p:sp>
      <p:sp>
        <p:nvSpPr>
          <p:cNvPr id="4" name="object 4"/>
          <p:cNvSpPr txBox="1"/>
          <p:nvPr/>
        </p:nvSpPr>
        <p:spPr>
          <a:xfrm>
            <a:off x="887667" y="1646685"/>
            <a:ext cx="6614159" cy="2937510"/>
          </a:xfrm>
          <a:prstGeom prst="rect">
            <a:avLst/>
          </a:prstGeom>
        </p:spPr>
        <p:txBody>
          <a:bodyPr vert="horz" wrap="square" lIns="0" tIns="13335" rIns="0" bIns="0" rtlCol="0">
            <a:spAutoFit/>
          </a:bodyPr>
          <a:lstStyle/>
          <a:p>
            <a:pPr marL="154305" indent="-144780">
              <a:lnSpc>
                <a:spcPts val="1645"/>
              </a:lnSpc>
              <a:spcBef>
                <a:spcPts val="105"/>
              </a:spcBef>
              <a:buSzPct val="92857"/>
              <a:buFont typeface="Wingdings"/>
              <a:buChar char=""/>
              <a:tabLst>
                <a:tab pos="154305" algn="l"/>
              </a:tabLst>
            </a:pPr>
            <a:r>
              <a:rPr sz="1400" spc="-15" dirty="0">
                <a:latin typeface="SimSun"/>
                <a:cs typeface="SimSun"/>
              </a:rPr>
              <a:t>放行、交付和交付后活动的实施</a:t>
            </a:r>
            <a:endParaRPr sz="1400">
              <a:latin typeface="SimSun"/>
              <a:cs typeface="SimSun"/>
            </a:endParaRPr>
          </a:p>
          <a:p>
            <a:pPr marL="12700">
              <a:lnSpc>
                <a:spcPts val="1645"/>
              </a:lnSpc>
            </a:pPr>
            <a:r>
              <a:rPr sz="1400" dirty="0">
                <a:latin typeface="Calibri"/>
                <a:cs typeface="Calibri"/>
              </a:rPr>
              <a:t>Giao</a:t>
            </a:r>
            <a:r>
              <a:rPr sz="1400" spc="-65" dirty="0">
                <a:latin typeface="Times New Roman"/>
                <a:cs typeface="Times New Roman"/>
              </a:rPr>
              <a:t> </a:t>
            </a:r>
            <a:r>
              <a:rPr sz="1400" dirty="0">
                <a:latin typeface="Calibri"/>
                <a:cs typeface="Calibri"/>
              </a:rPr>
              <a:t>hàng,</a:t>
            </a:r>
            <a:r>
              <a:rPr sz="1400" spc="-40" dirty="0">
                <a:latin typeface="Times New Roman"/>
                <a:cs typeface="Times New Roman"/>
              </a:rPr>
              <a:t> </a:t>
            </a:r>
            <a:r>
              <a:rPr sz="1400" dirty="0">
                <a:latin typeface="Calibri"/>
                <a:cs typeface="Calibri"/>
              </a:rPr>
              <a:t>bàn</a:t>
            </a:r>
            <a:r>
              <a:rPr sz="1400" spc="-55" dirty="0">
                <a:latin typeface="Times New Roman"/>
                <a:cs typeface="Times New Roman"/>
              </a:rPr>
              <a:t> </a:t>
            </a:r>
            <a:r>
              <a:rPr sz="1400" dirty="0">
                <a:latin typeface="Calibri"/>
                <a:cs typeface="Calibri"/>
              </a:rPr>
              <a:t>giao</a:t>
            </a:r>
            <a:r>
              <a:rPr sz="1400" spc="-60" dirty="0">
                <a:latin typeface="Times New Roman"/>
                <a:cs typeface="Times New Roman"/>
              </a:rPr>
              <a:t> </a:t>
            </a:r>
            <a:r>
              <a:rPr sz="1400" dirty="0">
                <a:latin typeface="Calibri"/>
                <a:cs typeface="Calibri"/>
              </a:rPr>
              <a:t>và</a:t>
            </a:r>
            <a:r>
              <a:rPr sz="1400" spc="-50" dirty="0">
                <a:latin typeface="Times New Roman"/>
                <a:cs typeface="Times New Roman"/>
              </a:rPr>
              <a:t> </a:t>
            </a:r>
            <a:r>
              <a:rPr sz="1400" dirty="0">
                <a:latin typeface="Calibri"/>
                <a:cs typeface="Calibri"/>
              </a:rPr>
              <a:t>thực</a:t>
            </a:r>
            <a:r>
              <a:rPr sz="1400" spc="-40" dirty="0">
                <a:latin typeface="Calibri"/>
                <a:cs typeface="Calibri"/>
              </a:rPr>
              <a:t> </a:t>
            </a:r>
            <a:r>
              <a:rPr sz="1400" dirty="0">
                <a:latin typeface="Calibri"/>
                <a:cs typeface="Calibri"/>
              </a:rPr>
              <a:t>hiện</a:t>
            </a:r>
            <a:r>
              <a:rPr sz="1400" spc="-10" dirty="0">
                <a:latin typeface="Calibri"/>
                <a:cs typeface="Calibri"/>
              </a:rPr>
              <a:t> </a:t>
            </a:r>
            <a:r>
              <a:rPr sz="1400" dirty="0">
                <a:latin typeface="Calibri"/>
                <a:cs typeface="Calibri"/>
              </a:rPr>
              <a:t>các</a:t>
            </a:r>
            <a:r>
              <a:rPr sz="1400" spc="-70" dirty="0">
                <a:latin typeface="Times New Roman"/>
                <a:cs typeface="Times New Roman"/>
              </a:rPr>
              <a:t> </a:t>
            </a:r>
            <a:r>
              <a:rPr sz="1400" dirty="0">
                <a:latin typeface="Calibri"/>
                <a:cs typeface="Calibri"/>
              </a:rPr>
              <a:t>hoạt</a:t>
            </a:r>
            <a:r>
              <a:rPr sz="1400" spc="-15" dirty="0">
                <a:latin typeface="Calibri"/>
                <a:cs typeface="Calibri"/>
              </a:rPr>
              <a:t> </a:t>
            </a:r>
            <a:r>
              <a:rPr sz="1400" dirty="0">
                <a:latin typeface="Calibri"/>
                <a:cs typeface="Calibri"/>
              </a:rPr>
              <a:t>động</a:t>
            </a:r>
            <a:r>
              <a:rPr sz="1400" spc="-25" dirty="0">
                <a:latin typeface="Calibri"/>
                <a:cs typeface="Calibri"/>
              </a:rPr>
              <a:t> </a:t>
            </a:r>
            <a:r>
              <a:rPr sz="1400" dirty="0">
                <a:latin typeface="Calibri"/>
                <a:cs typeface="Calibri"/>
              </a:rPr>
              <a:t>sau</a:t>
            </a:r>
            <a:r>
              <a:rPr sz="1400" spc="-65" dirty="0">
                <a:latin typeface="Times New Roman"/>
                <a:cs typeface="Times New Roman"/>
              </a:rPr>
              <a:t> </a:t>
            </a:r>
            <a:r>
              <a:rPr sz="1400" dirty="0">
                <a:latin typeface="Calibri"/>
                <a:cs typeface="Calibri"/>
              </a:rPr>
              <a:t>giao</a:t>
            </a:r>
            <a:r>
              <a:rPr sz="1400" spc="-60" dirty="0">
                <a:latin typeface="Times New Roman"/>
                <a:cs typeface="Times New Roman"/>
              </a:rPr>
              <a:t> </a:t>
            </a:r>
            <a:r>
              <a:rPr sz="1400" spc="-20" dirty="0">
                <a:latin typeface="Calibri"/>
                <a:cs typeface="Calibri"/>
              </a:rPr>
              <a:t>hàng</a:t>
            </a:r>
            <a:endParaRPr sz="1400">
              <a:latin typeface="Calibri"/>
              <a:cs typeface="Calibri"/>
            </a:endParaRPr>
          </a:p>
          <a:p>
            <a:pPr>
              <a:lnSpc>
                <a:spcPct val="100000"/>
              </a:lnSpc>
            </a:pPr>
            <a:endParaRPr sz="1400">
              <a:latin typeface="Calibri"/>
              <a:cs typeface="Calibri"/>
            </a:endParaRPr>
          </a:p>
          <a:p>
            <a:pPr>
              <a:lnSpc>
                <a:spcPct val="100000"/>
              </a:lnSpc>
              <a:spcBef>
                <a:spcPts val="355"/>
              </a:spcBef>
            </a:pPr>
            <a:endParaRPr sz="1400">
              <a:latin typeface="Calibri"/>
              <a:cs typeface="Calibri"/>
            </a:endParaRPr>
          </a:p>
          <a:p>
            <a:pPr marL="12700" marR="5080">
              <a:lnSpc>
                <a:spcPct val="100000"/>
              </a:lnSpc>
            </a:pPr>
            <a:r>
              <a:rPr sz="1400" spc="-15" dirty="0">
                <a:latin typeface="SimSun"/>
                <a:cs typeface="SimSun"/>
              </a:rPr>
              <a:t>组织应建立和保持对每一批医疗器械的记录，以提供符合</a:t>
            </a:r>
            <a:r>
              <a:rPr sz="1400" spc="-10" dirty="0">
                <a:latin typeface="Calibri"/>
                <a:cs typeface="Calibri"/>
              </a:rPr>
              <a:t>7.5.9</a:t>
            </a:r>
            <a:r>
              <a:rPr sz="1400" spc="-20" dirty="0">
                <a:latin typeface="SimSun"/>
                <a:cs typeface="SimSun"/>
              </a:rPr>
              <a:t>规定的可追溯性要求，并且标明制造数量和批准销售的数量。每批记录应被核实和认可</a:t>
            </a:r>
            <a:endParaRPr sz="1400">
              <a:latin typeface="SimSun"/>
              <a:cs typeface="SimSun"/>
            </a:endParaRPr>
          </a:p>
          <a:p>
            <a:pPr marL="12700" marR="58419">
              <a:lnSpc>
                <a:spcPts val="1680"/>
              </a:lnSpc>
              <a:spcBef>
                <a:spcPts val="30"/>
              </a:spcBef>
            </a:pPr>
            <a:r>
              <a:rPr sz="1400" spc="-65" dirty="0">
                <a:latin typeface="Calibri"/>
                <a:cs typeface="Calibri"/>
              </a:rPr>
              <a:t>Tổ</a:t>
            </a:r>
            <a:r>
              <a:rPr sz="1400" spc="-15" dirty="0">
                <a:latin typeface="Calibri"/>
                <a:cs typeface="Calibri"/>
              </a:rPr>
              <a:t> </a:t>
            </a:r>
            <a:r>
              <a:rPr sz="1400" dirty="0">
                <a:latin typeface="Calibri"/>
                <a:cs typeface="Calibri"/>
              </a:rPr>
              <a:t>chức</a:t>
            </a:r>
            <a:r>
              <a:rPr sz="1400" spc="-60" dirty="0">
                <a:latin typeface="Calibri"/>
                <a:cs typeface="Calibri"/>
              </a:rPr>
              <a:t> </a:t>
            </a:r>
            <a:r>
              <a:rPr sz="1400" dirty="0">
                <a:latin typeface="Calibri"/>
                <a:cs typeface="Calibri"/>
              </a:rPr>
              <a:t>phải</a:t>
            </a:r>
            <a:r>
              <a:rPr sz="1400" spc="-20" dirty="0">
                <a:latin typeface="Calibri"/>
                <a:cs typeface="Calibri"/>
              </a:rPr>
              <a:t> </a:t>
            </a:r>
            <a:r>
              <a:rPr sz="1400" dirty="0">
                <a:latin typeface="Calibri"/>
                <a:cs typeface="Calibri"/>
              </a:rPr>
              <a:t>thiết</a:t>
            </a:r>
            <a:r>
              <a:rPr sz="1400" spc="-5" dirty="0">
                <a:latin typeface="Calibri"/>
                <a:cs typeface="Calibri"/>
              </a:rPr>
              <a:t> </a:t>
            </a:r>
            <a:r>
              <a:rPr sz="1400" dirty="0">
                <a:latin typeface="Calibri"/>
                <a:cs typeface="Calibri"/>
              </a:rPr>
              <a:t>lập</a:t>
            </a:r>
            <a:r>
              <a:rPr sz="1400" spc="-25" dirty="0">
                <a:latin typeface="Calibri"/>
                <a:cs typeface="Calibri"/>
              </a:rPr>
              <a:t> </a:t>
            </a:r>
            <a:r>
              <a:rPr sz="1400" dirty="0">
                <a:latin typeface="Calibri"/>
                <a:cs typeface="Calibri"/>
              </a:rPr>
              <a:t>và</a:t>
            </a:r>
            <a:r>
              <a:rPr sz="1400" spc="-15" dirty="0">
                <a:latin typeface="Calibri"/>
                <a:cs typeface="Calibri"/>
              </a:rPr>
              <a:t> </a:t>
            </a:r>
            <a:r>
              <a:rPr sz="1400" dirty="0">
                <a:latin typeface="Calibri"/>
                <a:cs typeface="Calibri"/>
              </a:rPr>
              <a:t>duy</a:t>
            </a:r>
            <a:r>
              <a:rPr sz="1400" spc="-20" dirty="0">
                <a:latin typeface="Calibri"/>
                <a:cs typeface="Calibri"/>
              </a:rPr>
              <a:t> </a:t>
            </a:r>
            <a:r>
              <a:rPr sz="1400" dirty="0">
                <a:latin typeface="Calibri"/>
                <a:cs typeface="Calibri"/>
              </a:rPr>
              <a:t>trì</a:t>
            </a:r>
            <a:r>
              <a:rPr sz="1400" spc="-25" dirty="0">
                <a:latin typeface="Calibri"/>
                <a:cs typeface="Calibri"/>
              </a:rPr>
              <a:t> </a:t>
            </a:r>
            <a:r>
              <a:rPr sz="1400" dirty="0">
                <a:latin typeface="Calibri"/>
                <a:cs typeface="Calibri"/>
              </a:rPr>
              <a:t>hồ</a:t>
            </a:r>
            <a:r>
              <a:rPr sz="1400" spc="-25" dirty="0">
                <a:latin typeface="Calibri"/>
                <a:cs typeface="Calibri"/>
              </a:rPr>
              <a:t> </a:t>
            </a:r>
            <a:r>
              <a:rPr sz="1400" dirty="0">
                <a:latin typeface="Calibri"/>
                <a:cs typeface="Calibri"/>
              </a:rPr>
              <a:t>sơ</a:t>
            </a:r>
            <a:r>
              <a:rPr sz="1400" spc="-25" dirty="0">
                <a:latin typeface="Calibri"/>
                <a:cs typeface="Calibri"/>
              </a:rPr>
              <a:t> </a:t>
            </a:r>
            <a:r>
              <a:rPr sz="1400" dirty="0">
                <a:latin typeface="Calibri"/>
                <a:cs typeface="Calibri"/>
              </a:rPr>
              <a:t>cho</a:t>
            </a:r>
            <a:r>
              <a:rPr sz="1400" spc="-25" dirty="0">
                <a:latin typeface="Calibri"/>
                <a:cs typeface="Calibri"/>
              </a:rPr>
              <a:t> </a:t>
            </a:r>
            <a:r>
              <a:rPr sz="1400" dirty="0">
                <a:latin typeface="Calibri"/>
                <a:cs typeface="Calibri"/>
              </a:rPr>
              <a:t>từng</a:t>
            </a:r>
            <a:r>
              <a:rPr sz="1400" spc="-30" dirty="0">
                <a:latin typeface="Calibri"/>
                <a:cs typeface="Calibri"/>
              </a:rPr>
              <a:t> </a:t>
            </a:r>
            <a:r>
              <a:rPr sz="1400" dirty="0">
                <a:latin typeface="Calibri"/>
                <a:cs typeface="Calibri"/>
              </a:rPr>
              <a:t>lô</a:t>
            </a:r>
            <a:r>
              <a:rPr sz="1400" spc="-35" dirty="0">
                <a:latin typeface="Calibri"/>
                <a:cs typeface="Calibri"/>
              </a:rPr>
              <a:t> </a:t>
            </a:r>
            <a:r>
              <a:rPr sz="1400" dirty="0">
                <a:latin typeface="Calibri"/>
                <a:cs typeface="Calibri"/>
              </a:rPr>
              <a:t>thiết bị</a:t>
            </a:r>
            <a:r>
              <a:rPr sz="1400" spc="-20" dirty="0">
                <a:latin typeface="Calibri"/>
                <a:cs typeface="Calibri"/>
              </a:rPr>
              <a:t> </a:t>
            </a:r>
            <a:r>
              <a:rPr sz="1400" dirty="0">
                <a:latin typeface="Calibri"/>
                <a:cs typeface="Calibri"/>
              </a:rPr>
              <a:t>y</a:t>
            </a:r>
            <a:r>
              <a:rPr sz="1400" spc="-25" dirty="0">
                <a:latin typeface="Calibri"/>
                <a:cs typeface="Calibri"/>
              </a:rPr>
              <a:t> </a:t>
            </a:r>
            <a:r>
              <a:rPr sz="1400" dirty="0">
                <a:latin typeface="Calibri"/>
                <a:cs typeface="Calibri"/>
              </a:rPr>
              <a:t>tế</a:t>
            </a:r>
            <a:r>
              <a:rPr sz="1400" spc="-35" dirty="0">
                <a:latin typeface="Calibri"/>
                <a:cs typeface="Calibri"/>
              </a:rPr>
              <a:t> </a:t>
            </a:r>
            <a:r>
              <a:rPr sz="1400" dirty="0">
                <a:latin typeface="Calibri"/>
                <a:cs typeface="Calibri"/>
              </a:rPr>
              <a:t>để</a:t>
            </a:r>
            <a:r>
              <a:rPr sz="1400" spc="-30" dirty="0">
                <a:latin typeface="Calibri"/>
                <a:cs typeface="Calibri"/>
              </a:rPr>
              <a:t> </a:t>
            </a:r>
            <a:r>
              <a:rPr sz="1400" dirty="0">
                <a:latin typeface="Calibri"/>
                <a:cs typeface="Calibri"/>
              </a:rPr>
              <a:t>cung</a:t>
            </a:r>
            <a:r>
              <a:rPr sz="1400" spc="-20" dirty="0">
                <a:latin typeface="Calibri"/>
                <a:cs typeface="Calibri"/>
              </a:rPr>
              <a:t> </a:t>
            </a:r>
            <a:r>
              <a:rPr sz="1400" dirty="0">
                <a:latin typeface="Calibri"/>
                <a:cs typeface="Calibri"/>
              </a:rPr>
              <a:t>cấp</a:t>
            </a:r>
            <a:r>
              <a:rPr sz="1400" spc="-20" dirty="0">
                <a:latin typeface="Calibri"/>
                <a:cs typeface="Calibri"/>
              </a:rPr>
              <a:t> </a:t>
            </a:r>
            <a:r>
              <a:rPr sz="1400" dirty="0">
                <a:latin typeface="Calibri"/>
                <a:cs typeface="Calibri"/>
              </a:rPr>
              <a:t>khả</a:t>
            </a:r>
            <a:r>
              <a:rPr sz="1400" spc="-20" dirty="0">
                <a:latin typeface="Calibri"/>
                <a:cs typeface="Calibri"/>
              </a:rPr>
              <a:t> </a:t>
            </a:r>
            <a:r>
              <a:rPr sz="1400" dirty="0">
                <a:latin typeface="Calibri"/>
                <a:cs typeface="Calibri"/>
              </a:rPr>
              <a:t>năng</a:t>
            </a:r>
            <a:r>
              <a:rPr sz="1400" spc="-5" dirty="0">
                <a:latin typeface="Calibri"/>
                <a:cs typeface="Calibri"/>
              </a:rPr>
              <a:t> </a:t>
            </a:r>
            <a:r>
              <a:rPr sz="1400" spc="-20" dirty="0">
                <a:latin typeface="Calibri"/>
                <a:cs typeface="Calibri"/>
              </a:rPr>
              <a:t>truy </a:t>
            </a:r>
            <a:r>
              <a:rPr sz="1400" dirty="0">
                <a:latin typeface="Calibri"/>
                <a:cs typeface="Calibri"/>
              </a:rPr>
              <a:t>xuất</a:t>
            </a:r>
            <a:r>
              <a:rPr sz="1400" spc="-30" dirty="0">
                <a:latin typeface="Calibri"/>
                <a:cs typeface="Calibri"/>
              </a:rPr>
              <a:t> </a:t>
            </a:r>
            <a:r>
              <a:rPr sz="1400" dirty="0">
                <a:latin typeface="Calibri"/>
                <a:cs typeface="Calibri"/>
              </a:rPr>
              <a:t>nguồn</a:t>
            </a:r>
            <a:r>
              <a:rPr sz="1400" spc="-25" dirty="0">
                <a:latin typeface="Calibri"/>
                <a:cs typeface="Calibri"/>
              </a:rPr>
              <a:t> </a:t>
            </a:r>
            <a:r>
              <a:rPr sz="1400" dirty="0">
                <a:latin typeface="Calibri"/>
                <a:cs typeface="Calibri"/>
              </a:rPr>
              <a:t>gốc</a:t>
            </a:r>
            <a:r>
              <a:rPr sz="1400" spc="-40" dirty="0">
                <a:latin typeface="Calibri"/>
                <a:cs typeface="Calibri"/>
              </a:rPr>
              <a:t> </a:t>
            </a:r>
            <a:r>
              <a:rPr sz="1400" dirty="0">
                <a:latin typeface="Calibri"/>
                <a:cs typeface="Calibri"/>
              </a:rPr>
              <a:t>phù</a:t>
            </a:r>
            <a:r>
              <a:rPr sz="1400" spc="-15" dirty="0">
                <a:latin typeface="Calibri"/>
                <a:cs typeface="Calibri"/>
              </a:rPr>
              <a:t> </a:t>
            </a:r>
            <a:r>
              <a:rPr sz="1400" dirty="0">
                <a:latin typeface="Calibri"/>
                <a:cs typeface="Calibri"/>
              </a:rPr>
              <a:t>hợp</a:t>
            </a:r>
            <a:r>
              <a:rPr sz="1400" spc="-45" dirty="0">
                <a:latin typeface="Calibri"/>
                <a:cs typeface="Calibri"/>
              </a:rPr>
              <a:t> </a:t>
            </a:r>
            <a:r>
              <a:rPr sz="1400" dirty="0">
                <a:latin typeface="Calibri"/>
                <a:cs typeface="Calibri"/>
              </a:rPr>
              <a:t>với</a:t>
            </a:r>
            <a:r>
              <a:rPr sz="1400" spc="-30" dirty="0">
                <a:latin typeface="Calibri"/>
                <a:cs typeface="Calibri"/>
              </a:rPr>
              <a:t> </a:t>
            </a:r>
            <a:r>
              <a:rPr sz="1400" dirty="0">
                <a:latin typeface="Calibri"/>
                <a:cs typeface="Calibri"/>
              </a:rPr>
              <a:t>các</a:t>
            </a:r>
            <a:r>
              <a:rPr sz="1400" spc="-40" dirty="0">
                <a:latin typeface="Calibri"/>
                <a:cs typeface="Calibri"/>
              </a:rPr>
              <a:t> </a:t>
            </a:r>
            <a:r>
              <a:rPr sz="1400" dirty="0">
                <a:latin typeface="Calibri"/>
                <a:cs typeface="Calibri"/>
              </a:rPr>
              <a:t>yêu</a:t>
            </a:r>
            <a:r>
              <a:rPr sz="1400" spc="-35" dirty="0">
                <a:latin typeface="Calibri"/>
                <a:cs typeface="Calibri"/>
              </a:rPr>
              <a:t> </a:t>
            </a:r>
            <a:r>
              <a:rPr sz="1400" dirty="0">
                <a:latin typeface="Calibri"/>
                <a:cs typeface="Calibri"/>
              </a:rPr>
              <a:t>cầu</a:t>
            </a:r>
            <a:r>
              <a:rPr sz="1400" spc="-25" dirty="0">
                <a:latin typeface="Calibri"/>
                <a:cs typeface="Calibri"/>
              </a:rPr>
              <a:t> </a:t>
            </a:r>
            <a:r>
              <a:rPr sz="1400" dirty="0">
                <a:latin typeface="Calibri"/>
                <a:cs typeface="Calibri"/>
              </a:rPr>
              <a:t>quy</a:t>
            </a:r>
            <a:r>
              <a:rPr sz="1400" spc="-25" dirty="0">
                <a:latin typeface="Calibri"/>
                <a:cs typeface="Calibri"/>
              </a:rPr>
              <a:t> </a:t>
            </a:r>
            <a:r>
              <a:rPr sz="1400" dirty="0">
                <a:latin typeface="Calibri"/>
                <a:cs typeface="Calibri"/>
              </a:rPr>
              <a:t>định</a:t>
            </a:r>
            <a:r>
              <a:rPr sz="1400" spc="-40" dirty="0">
                <a:latin typeface="Calibri"/>
                <a:cs typeface="Calibri"/>
              </a:rPr>
              <a:t> </a:t>
            </a:r>
            <a:r>
              <a:rPr sz="1400" dirty="0">
                <a:latin typeface="Calibri"/>
                <a:cs typeface="Calibri"/>
              </a:rPr>
              <a:t>trong</a:t>
            </a:r>
            <a:r>
              <a:rPr sz="1400" spc="-30" dirty="0">
                <a:latin typeface="Calibri"/>
                <a:cs typeface="Calibri"/>
              </a:rPr>
              <a:t> </a:t>
            </a:r>
            <a:r>
              <a:rPr sz="1400" dirty="0">
                <a:latin typeface="Calibri"/>
                <a:cs typeface="Calibri"/>
              </a:rPr>
              <a:t>7.5.9</a:t>
            </a:r>
            <a:r>
              <a:rPr sz="1400" spc="-45" dirty="0">
                <a:latin typeface="Calibri"/>
                <a:cs typeface="Calibri"/>
              </a:rPr>
              <a:t> </a:t>
            </a:r>
            <a:r>
              <a:rPr sz="1400" dirty="0">
                <a:latin typeface="Calibri"/>
                <a:cs typeface="Calibri"/>
              </a:rPr>
              <a:t>và</a:t>
            </a:r>
            <a:r>
              <a:rPr sz="1400" spc="-20" dirty="0">
                <a:latin typeface="Calibri"/>
                <a:cs typeface="Calibri"/>
              </a:rPr>
              <a:t> </a:t>
            </a:r>
            <a:r>
              <a:rPr sz="1400" dirty="0">
                <a:latin typeface="Calibri"/>
                <a:cs typeface="Calibri"/>
              </a:rPr>
              <a:t>chỉ</a:t>
            </a:r>
            <a:r>
              <a:rPr sz="1400" spc="-25" dirty="0">
                <a:latin typeface="Calibri"/>
                <a:cs typeface="Calibri"/>
              </a:rPr>
              <a:t> </a:t>
            </a:r>
            <a:r>
              <a:rPr sz="1400" dirty="0">
                <a:latin typeface="Calibri"/>
                <a:cs typeface="Calibri"/>
              </a:rPr>
              <a:t>ra</a:t>
            </a:r>
            <a:r>
              <a:rPr sz="1400" spc="-45" dirty="0">
                <a:latin typeface="Calibri"/>
                <a:cs typeface="Calibri"/>
              </a:rPr>
              <a:t> </a:t>
            </a:r>
            <a:r>
              <a:rPr sz="1400" dirty="0">
                <a:latin typeface="Calibri"/>
                <a:cs typeface="Calibri"/>
              </a:rPr>
              <a:t>số</a:t>
            </a:r>
            <a:r>
              <a:rPr sz="1400" spc="-35" dirty="0">
                <a:latin typeface="Calibri"/>
                <a:cs typeface="Calibri"/>
              </a:rPr>
              <a:t> </a:t>
            </a:r>
            <a:r>
              <a:rPr sz="1400" dirty="0">
                <a:latin typeface="Calibri"/>
                <a:cs typeface="Calibri"/>
              </a:rPr>
              <a:t>lượng</a:t>
            </a:r>
            <a:r>
              <a:rPr sz="1400" spc="-40" dirty="0">
                <a:latin typeface="Calibri"/>
                <a:cs typeface="Calibri"/>
              </a:rPr>
              <a:t> </a:t>
            </a:r>
            <a:r>
              <a:rPr sz="1400" dirty="0">
                <a:latin typeface="Calibri"/>
                <a:cs typeface="Calibri"/>
              </a:rPr>
              <a:t>sản</a:t>
            </a:r>
            <a:r>
              <a:rPr sz="1400" spc="-35" dirty="0">
                <a:latin typeface="Calibri"/>
                <a:cs typeface="Calibri"/>
              </a:rPr>
              <a:t> </a:t>
            </a:r>
            <a:r>
              <a:rPr sz="1400" spc="-20" dirty="0">
                <a:latin typeface="Calibri"/>
                <a:cs typeface="Calibri"/>
              </a:rPr>
              <a:t>xuất </a:t>
            </a:r>
            <a:r>
              <a:rPr sz="1400" dirty="0">
                <a:latin typeface="Calibri"/>
                <a:cs typeface="Calibri"/>
              </a:rPr>
              <a:t>cũng</a:t>
            </a:r>
            <a:r>
              <a:rPr sz="1400" spc="-20" dirty="0">
                <a:latin typeface="Calibri"/>
                <a:cs typeface="Calibri"/>
              </a:rPr>
              <a:t> </a:t>
            </a:r>
            <a:r>
              <a:rPr sz="1400" dirty="0">
                <a:latin typeface="Calibri"/>
                <a:cs typeface="Calibri"/>
              </a:rPr>
              <a:t>như</a:t>
            </a:r>
            <a:r>
              <a:rPr sz="1400" spc="-20" dirty="0">
                <a:latin typeface="Calibri"/>
                <a:cs typeface="Calibri"/>
              </a:rPr>
              <a:t> </a:t>
            </a:r>
            <a:r>
              <a:rPr sz="1400" dirty="0">
                <a:latin typeface="Calibri"/>
                <a:cs typeface="Calibri"/>
              </a:rPr>
              <a:t>số</a:t>
            </a:r>
            <a:r>
              <a:rPr sz="1400" spc="-35" dirty="0">
                <a:latin typeface="Calibri"/>
                <a:cs typeface="Calibri"/>
              </a:rPr>
              <a:t> </a:t>
            </a:r>
            <a:r>
              <a:rPr sz="1400" dirty="0">
                <a:latin typeface="Calibri"/>
                <a:cs typeface="Calibri"/>
              </a:rPr>
              <a:t>lượng</a:t>
            </a:r>
            <a:r>
              <a:rPr sz="1400" spc="-30" dirty="0">
                <a:latin typeface="Calibri"/>
                <a:cs typeface="Calibri"/>
              </a:rPr>
              <a:t> </a:t>
            </a:r>
            <a:r>
              <a:rPr sz="1400" dirty="0">
                <a:latin typeface="Calibri"/>
                <a:cs typeface="Calibri"/>
              </a:rPr>
              <a:t>được</a:t>
            </a:r>
            <a:r>
              <a:rPr sz="1400" spc="-55" dirty="0">
                <a:latin typeface="Calibri"/>
                <a:cs typeface="Calibri"/>
              </a:rPr>
              <a:t> </a:t>
            </a:r>
            <a:r>
              <a:rPr sz="1400" dirty="0">
                <a:latin typeface="Calibri"/>
                <a:cs typeface="Calibri"/>
              </a:rPr>
              <a:t>phê</a:t>
            </a:r>
            <a:r>
              <a:rPr sz="1400" spc="-20" dirty="0">
                <a:latin typeface="Calibri"/>
                <a:cs typeface="Calibri"/>
              </a:rPr>
              <a:t> </a:t>
            </a:r>
            <a:r>
              <a:rPr sz="1400" dirty="0">
                <a:latin typeface="Calibri"/>
                <a:cs typeface="Calibri"/>
              </a:rPr>
              <a:t>duyệt</a:t>
            </a:r>
            <a:r>
              <a:rPr sz="1400" spc="-5" dirty="0">
                <a:latin typeface="Calibri"/>
                <a:cs typeface="Calibri"/>
              </a:rPr>
              <a:t> </a:t>
            </a:r>
            <a:r>
              <a:rPr sz="1400" dirty="0">
                <a:latin typeface="Calibri"/>
                <a:cs typeface="Calibri"/>
              </a:rPr>
              <a:t>để</a:t>
            </a:r>
            <a:r>
              <a:rPr sz="1400" spc="-35" dirty="0">
                <a:latin typeface="Calibri"/>
                <a:cs typeface="Calibri"/>
              </a:rPr>
              <a:t> </a:t>
            </a:r>
            <a:r>
              <a:rPr sz="1400" dirty="0">
                <a:latin typeface="Calibri"/>
                <a:cs typeface="Calibri"/>
              </a:rPr>
              <a:t>bán.</a:t>
            </a:r>
            <a:r>
              <a:rPr sz="1400" spc="-25" dirty="0">
                <a:latin typeface="Calibri"/>
                <a:cs typeface="Calibri"/>
              </a:rPr>
              <a:t> </a:t>
            </a:r>
            <a:r>
              <a:rPr sz="1400" dirty="0">
                <a:latin typeface="Calibri"/>
                <a:cs typeface="Calibri"/>
              </a:rPr>
              <a:t>Mỗi</a:t>
            </a:r>
            <a:r>
              <a:rPr sz="1400" spc="-25" dirty="0">
                <a:latin typeface="Calibri"/>
                <a:cs typeface="Calibri"/>
              </a:rPr>
              <a:t> </a:t>
            </a:r>
            <a:r>
              <a:rPr sz="1400" dirty="0">
                <a:latin typeface="Calibri"/>
                <a:cs typeface="Calibri"/>
              </a:rPr>
              <a:t>lô</a:t>
            </a:r>
            <a:r>
              <a:rPr sz="1400" spc="-35" dirty="0">
                <a:latin typeface="Calibri"/>
                <a:cs typeface="Calibri"/>
              </a:rPr>
              <a:t> </a:t>
            </a:r>
            <a:r>
              <a:rPr sz="1400" dirty="0">
                <a:latin typeface="Calibri"/>
                <a:cs typeface="Calibri"/>
              </a:rPr>
              <a:t>hồ</a:t>
            </a:r>
            <a:r>
              <a:rPr sz="1400" spc="-20" dirty="0">
                <a:latin typeface="Calibri"/>
                <a:cs typeface="Calibri"/>
              </a:rPr>
              <a:t> </a:t>
            </a:r>
            <a:r>
              <a:rPr sz="1400" dirty="0">
                <a:latin typeface="Calibri"/>
                <a:cs typeface="Calibri"/>
              </a:rPr>
              <a:t>sơ</a:t>
            </a:r>
            <a:r>
              <a:rPr sz="1400" spc="-25" dirty="0">
                <a:latin typeface="Calibri"/>
                <a:cs typeface="Calibri"/>
              </a:rPr>
              <a:t> </a:t>
            </a:r>
            <a:r>
              <a:rPr sz="1400" dirty="0">
                <a:latin typeface="Calibri"/>
                <a:cs typeface="Calibri"/>
              </a:rPr>
              <a:t>phải</a:t>
            </a:r>
            <a:r>
              <a:rPr sz="1400" spc="-15" dirty="0">
                <a:latin typeface="Calibri"/>
                <a:cs typeface="Calibri"/>
              </a:rPr>
              <a:t> </a:t>
            </a:r>
            <a:r>
              <a:rPr sz="1400" dirty="0">
                <a:latin typeface="Calibri"/>
                <a:cs typeface="Calibri"/>
              </a:rPr>
              <a:t>được</a:t>
            </a:r>
            <a:r>
              <a:rPr sz="1400" spc="-55" dirty="0">
                <a:latin typeface="Calibri"/>
                <a:cs typeface="Calibri"/>
              </a:rPr>
              <a:t> </a:t>
            </a:r>
            <a:r>
              <a:rPr sz="1400" dirty="0">
                <a:latin typeface="Calibri"/>
                <a:cs typeface="Calibri"/>
              </a:rPr>
              <a:t>xác</a:t>
            </a:r>
            <a:r>
              <a:rPr sz="1400" spc="-30" dirty="0">
                <a:latin typeface="Calibri"/>
                <a:cs typeface="Calibri"/>
              </a:rPr>
              <a:t> </a:t>
            </a:r>
            <a:r>
              <a:rPr sz="1400" dirty="0">
                <a:latin typeface="Calibri"/>
                <a:cs typeface="Calibri"/>
              </a:rPr>
              <a:t>minh</a:t>
            </a:r>
            <a:r>
              <a:rPr sz="1400" spc="-25" dirty="0">
                <a:latin typeface="Calibri"/>
                <a:cs typeface="Calibri"/>
              </a:rPr>
              <a:t> </a:t>
            </a:r>
            <a:r>
              <a:rPr sz="1400" dirty="0">
                <a:latin typeface="Calibri"/>
                <a:cs typeface="Calibri"/>
              </a:rPr>
              <a:t>và</a:t>
            </a:r>
            <a:r>
              <a:rPr sz="1400" spc="-20" dirty="0">
                <a:latin typeface="Calibri"/>
                <a:cs typeface="Calibri"/>
              </a:rPr>
              <a:t> </a:t>
            </a:r>
            <a:r>
              <a:rPr sz="1400" dirty="0">
                <a:latin typeface="Calibri"/>
                <a:cs typeface="Calibri"/>
              </a:rPr>
              <a:t>phê</a:t>
            </a:r>
            <a:r>
              <a:rPr sz="1400" spc="-20" dirty="0">
                <a:latin typeface="Calibri"/>
                <a:cs typeface="Calibri"/>
              </a:rPr>
              <a:t> </a:t>
            </a:r>
            <a:r>
              <a:rPr sz="1400" spc="-10" dirty="0">
                <a:latin typeface="Calibri"/>
                <a:cs typeface="Calibri"/>
              </a:rPr>
              <a:t>duyệt</a:t>
            </a:r>
            <a:endParaRPr sz="1400">
              <a:latin typeface="Calibri"/>
              <a:cs typeface="Calibri"/>
            </a:endParaRPr>
          </a:p>
          <a:p>
            <a:pPr>
              <a:lnSpc>
                <a:spcPct val="100000"/>
              </a:lnSpc>
            </a:pPr>
            <a:endParaRPr sz="1400">
              <a:latin typeface="Calibri"/>
              <a:cs typeface="Calibri"/>
            </a:endParaRPr>
          </a:p>
          <a:p>
            <a:pPr>
              <a:lnSpc>
                <a:spcPct val="100000"/>
              </a:lnSpc>
              <a:spcBef>
                <a:spcPts val="675"/>
              </a:spcBef>
            </a:pPr>
            <a:endParaRPr sz="1400">
              <a:latin typeface="Calibri"/>
              <a:cs typeface="Calibri"/>
            </a:endParaRPr>
          </a:p>
          <a:p>
            <a:pPr marL="12700">
              <a:lnSpc>
                <a:spcPts val="1670"/>
              </a:lnSpc>
            </a:pPr>
            <a:r>
              <a:rPr sz="1400" spc="-10" dirty="0">
                <a:latin typeface="SimSun"/>
                <a:cs typeface="SimSun"/>
              </a:rPr>
              <a:t>注：一批可以是一件医疗器械。</a:t>
            </a:r>
            <a:endParaRPr sz="1400">
              <a:latin typeface="SimSun"/>
              <a:cs typeface="SimSun"/>
            </a:endParaRPr>
          </a:p>
          <a:p>
            <a:pPr marL="12700">
              <a:lnSpc>
                <a:spcPts val="1670"/>
              </a:lnSpc>
            </a:pPr>
            <a:r>
              <a:rPr sz="1400" dirty="0">
                <a:latin typeface="Calibri"/>
                <a:cs typeface="Calibri"/>
              </a:rPr>
              <a:t>Lưu</a:t>
            </a:r>
            <a:r>
              <a:rPr sz="1400" spc="-40" dirty="0">
                <a:latin typeface="Calibri"/>
                <a:cs typeface="Calibri"/>
              </a:rPr>
              <a:t> </a:t>
            </a:r>
            <a:r>
              <a:rPr sz="1400" dirty="0">
                <a:latin typeface="Calibri"/>
                <a:cs typeface="Calibri"/>
              </a:rPr>
              <a:t>ý:</a:t>
            </a:r>
            <a:r>
              <a:rPr sz="1400" spc="-20" dirty="0">
                <a:latin typeface="Calibri"/>
                <a:cs typeface="Calibri"/>
              </a:rPr>
              <a:t> </a:t>
            </a:r>
            <a:r>
              <a:rPr sz="1400" dirty="0">
                <a:latin typeface="Calibri"/>
                <a:cs typeface="Calibri"/>
              </a:rPr>
              <a:t>Một</a:t>
            </a:r>
            <a:r>
              <a:rPr sz="1400" spc="-15" dirty="0">
                <a:latin typeface="Calibri"/>
                <a:cs typeface="Calibri"/>
              </a:rPr>
              <a:t> </a:t>
            </a:r>
            <a:r>
              <a:rPr sz="1400" dirty="0">
                <a:latin typeface="Calibri"/>
                <a:cs typeface="Calibri"/>
              </a:rPr>
              <a:t>lô</a:t>
            </a:r>
            <a:r>
              <a:rPr sz="1400" spc="-40" dirty="0">
                <a:latin typeface="Calibri"/>
                <a:cs typeface="Calibri"/>
              </a:rPr>
              <a:t> </a:t>
            </a:r>
            <a:r>
              <a:rPr sz="1400" dirty="0">
                <a:latin typeface="Calibri"/>
                <a:cs typeface="Calibri"/>
              </a:rPr>
              <a:t>có</a:t>
            </a:r>
            <a:r>
              <a:rPr sz="1400" spc="-20" dirty="0">
                <a:latin typeface="Calibri"/>
                <a:cs typeface="Calibri"/>
              </a:rPr>
              <a:t> </a:t>
            </a:r>
            <a:r>
              <a:rPr sz="1400" dirty="0">
                <a:latin typeface="Calibri"/>
                <a:cs typeface="Calibri"/>
              </a:rPr>
              <a:t>thể</a:t>
            </a:r>
            <a:r>
              <a:rPr sz="1400" spc="-15" dirty="0">
                <a:latin typeface="Calibri"/>
                <a:cs typeface="Calibri"/>
              </a:rPr>
              <a:t> </a:t>
            </a:r>
            <a:r>
              <a:rPr sz="1400" dirty="0">
                <a:latin typeface="Calibri"/>
                <a:cs typeface="Calibri"/>
              </a:rPr>
              <a:t>là</a:t>
            </a:r>
            <a:r>
              <a:rPr sz="1400" spc="-15" dirty="0">
                <a:latin typeface="Calibri"/>
                <a:cs typeface="Calibri"/>
              </a:rPr>
              <a:t> </a:t>
            </a:r>
            <a:r>
              <a:rPr sz="1400" dirty="0">
                <a:latin typeface="Calibri"/>
                <a:cs typeface="Calibri"/>
              </a:rPr>
              <a:t>một</a:t>
            </a:r>
            <a:r>
              <a:rPr sz="1400" spc="-35" dirty="0">
                <a:latin typeface="Calibri"/>
                <a:cs typeface="Calibri"/>
              </a:rPr>
              <a:t> </a:t>
            </a:r>
            <a:r>
              <a:rPr sz="1400" dirty="0">
                <a:latin typeface="Calibri"/>
                <a:cs typeface="Calibri"/>
              </a:rPr>
              <a:t>thiết</a:t>
            </a:r>
            <a:r>
              <a:rPr sz="1400" spc="5" dirty="0">
                <a:latin typeface="Calibri"/>
                <a:cs typeface="Calibri"/>
              </a:rPr>
              <a:t> </a:t>
            </a:r>
            <a:r>
              <a:rPr sz="1400" dirty="0">
                <a:latin typeface="Calibri"/>
                <a:cs typeface="Calibri"/>
              </a:rPr>
              <a:t>bị</a:t>
            </a:r>
            <a:r>
              <a:rPr sz="1400" spc="-25" dirty="0">
                <a:latin typeface="Calibri"/>
                <a:cs typeface="Calibri"/>
              </a:rPr>
              <a:t> </a:t>
            </a:r>
            <a:r>
              <a:rPr sz="1400" dirty="0">
                <a:latin typeface="Calibri"/>
                <a:cs typeface="Calibri"/>
              </a:rPr>
              <a:t>y</a:t>
            </a:r>
            <a:r>
              <a:rPr sz="1400" spc="-10" dirty="0">
                <a:latin typeface="Calibri"/>
                <a:cs typeface="Calibri"/>
              </a:rPr>
              <a:t> </a:t>
            </a:r>
            <a:r>
              <a:rPr sz="1400" spc="-25" dirty="0">
                <a:latin typeface="Calibri"/>
                <a:cs typeface="Calibri"/>
              </a:rPr>
              <a:t>tế</a:t>
            </a:r>
            <a:endParaRPr sz="1400">
              <a:latin typeface="Calibri"/>
              <a:cs typeface="Calibri"/>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2632331" y="193288"/>
            <a:ext cx="20834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7.5</a:t>
            </a:r>
            <a:r>
              <a:rPr sz="1800" spc="450" dirty="0">
                <a:solidFill>
                  <a:srgbClr val="000000"/>
                </a:solidFill>
                <a:latin typeface="Times New Roman"/>
                <a:cs typeface="Times New Roman"/>
              </a:rPr>
              <a:t> </a:t>
            </a:r>
            <a:r>
              <a:rPr sz="1800" spc="-10" dirty="0">
                <a:solidFill>
                  <a:srgbClr val="000000"/>
                </a:solidFill>
              </a:rPr>
              <a:t>生产和服务提供</a:t>
            </a:r>
            <a:endParaRPr sz="1800">
              <a:latin typeface="Times New Roman"/>
              <a:cs typeface="Times New Roman"/>
            </a:endParaRPr>
          </a:p>
        </p:txBody>
      </p:sp>
      <p:sp>
        <p:nvSpPr>
          <p:cNvPr id="4" name="object 4"/>
          <p:cNvSpPr txBox="1"/>
          <p:nvPr/>
        </p:nvSpPr>
        <p:spPr>
          <a:xfrm>
            <a:off x="473152" y="446653"/>
            <a:ext cx="8651875" cy="2139950"/>
          </a:xfrm>
          <a:prstGeom prst="rect">
            <a:avLst/>
          </a:prstGeom>
        </p:spPr>
        <p:txBody>
          <a:bodyPr vert="horz" wrap="square" lIns="0" tIns="12700" rIns="0" bIns="0" rtlCol="0">
            <a:spAutoFit/>
          </a:bodyPr>
          <a:lstStyle/>
          <a:p>
            <a:pPr marL="2171700">
              <a:lnSpc>
                <a:spcPct val="100000"/>
              </a:lnSpc>
              <a:spcBef>
                <a:spcPts val="100"/>
              </a:spcBef>
            </a:pPr>
            <a:r>
              <a:rPr sz="1800" dirty="0">
                <a:latin typeface="Times New Roman"/>
                <a:cs typeface="Times New Roman"/>
              </a:rPr>
              <a:t>7.5</a:t>
            </a:r>
            <a:r>
              <a:rPr sz="1800" spc="-40" dirty="0">
                <a:latin typeface="Times New Roman"/>
                <a:cs typeface="Times New Roman"/>
              </a:rPr>
              <a:t> </a:t>
            </a:r>
            <a:r>
              <a:rPr sz="1800" dirty="0">
                <a:latin typeface="Calibri"/>
                <a:cs typeface="Calibri"/>
              </a:rPr>
              <a:t>Kiểm</a:t>
            </a:r>
            <a:r>
              <a:rPr sz="1800" spc="-15" dirty="0">
                <a:latin typeface="Calibri"/>
                <a:cs typeface="Calibri"/>
              </a:rPr>
              <a:t> </a:t>
            </a:r>
            <a:r>
              <a:rPr sz="1800" dirty="0">
                <a:latin typeface="Calibri"/>
                <a:cs typeface="Calibri"/>
              </a:rPr>
              <a:t>soát</a:t>
            </a:r>
            <a:r>
              <a:rPr sz="1800" spc="-45" dirty="0">
                <a:latin typeface="Calibri"/>
                <a:cs typeface="Calibri"/>
              </a:rPr>
              <a:t> </a:t>
            </a:r>
            <a:r>
              <a:rPr sz="1800" dirty="0">
                <a:latin typeface="Calibri"/>
                <a:cs typeface="Calibri"/>
              </a:rPr>
              <a:t>sản</a:t>
            </a:r>
            <a:r>
              <a:rPr sz="1800" spc="-35" dirty="0">
                <a:latin typeface="Calibri"/>
                <a:cs typeface="Calibri"/>
              </a:rPr>
              <a:t> </a:t>
            </a:r>
            <a:r>
              <a:rPr sz="1800" dirty="0">
                <a:latin typeface="Calibri"/>
                <a:cs typeface="Calibri"/>
              </a:rPr>
              <a:t>xuất</a:t>
            </a:r>
            <a:r>
              <a:rPr sz="1800" spc="-40" dirty="0">
                <a:latin typeface="Calibri"/>
                <a:cs typeface="Calibri"/>
              </a:rPr>
              <a:t> </a:t>
            </a:r>
            <a:r>
              <a:rPr sz="1800" dirty="0">
                <a:latin typeface="Calibri"/>
                <a:cs typeface="Calibri"/>
              </a:rPr>
              <a:t>và</a:t>
            </a:r>
            <a:r>
              <a:rPr sz="1800" spc="-35" dirty="0">
                <a:latin typeface="Calibri"/>
                <a:cs typeface="Calibri"/>
              </a:rPr>
              <a:t> </a:t>
            </a:r>
            <a:r>
              <a:rPr sz="1800" dirty="0">
                <a:latin typeface="Calibri"/>
                <a:cs typeface="Calibri"/>
              </a:rPr>
              <a:t>cung</a:t>
            </a:r>
            <a:r>
              <a:rPr sz="1800" spc="-15" dirty="0">
                <a:latin typeface="Calibri"/>
                <a:cs typeface="Calibri"/>
              </a:rPr>
              <a:t> </a:t>
            </a:r>
            <a:r>
              <a:rPr sz="1800" dirty="0">
                <a:latin typeface="Calibri"/>
                <a:cs typeface="Calibri"/>
              </a:rPr>
              <a:t>cấp</a:t>
            </a:r>
            <a:r>
              <a:rPr sz="1800" spc="-15" dirty="0">
                <a:latin typeface="Calibri"/>
                <a:cs typeface="Calibri"/>
              </a:rPr>
              <a:t> </a:t>
            </a:r>
            <a:r>
              <a:rPr sz="1800" dirty="0">
                <a:latin typeface="Calibri"/>
                <a:cs typeface="Calibri"/>
              </a:rPr>
              <a:t>dịch</a:t>
            </a:r>
            <a:r>
              <a:rPr sz="1800" spc="-20" dirty="0">
                <a:latin typeface="Calibri"/>
                <a:cs typeface="Calibri"/>
              </a:rPr>
              <a:t> </a:t>
            </a:r>
            <a:r>
              <a:rPr sz="1800" spc="-25" dirty="0">
                <a:latin typeface="Calibri"/>
                <a:cs typeface="Calibri"/>
              </a:rPr>
              <a:t>vụ</a:t>
            </a:r>
            <a:endParaRPr sz="1800">
              <a:latin typeface="Calibri"/>
              <a:cs typeface="Calibri"/>
            </a:endParaRPr>
          </a:p>
          <a:p>
            <a:pPr>
              <a:lnSpc>
                <a:spcPct val="100000"/>
              </a:lnSpc>
              <a:spcBef>
                <a:spcPts val="994"/>
              </a:spcBef>
            </a:pPr>
            <a:endParaRPr sz="1800">
              <a:latin typeface="Calibri"/>
              <a:cs typeface="Calibri"/>
            </a:endParaRPr>
          </a:p>
          <a:p>
            <a:pPr marL="276225">
              <a:lnSpc>
                <a:spcPts val="1855"/>
              </a:lnSpc>
            </a:pPr>
            <a:r>
              <a:rPr sz="1600" dirty="0">
                <a:latin typeface="SimSun"/>
                <a:cs typeface="SimSun"/>
              </a:rPr>
              <a:t>7.5.1</a:t>
            </a:r>
            <a:r>
              <a:rPr sz="1600" spc="425" dirty="0">
                <a:latin typeface="Times New Roman"/>
                <a:cs typeface="Times New Roman"/>
              </a:rPr>
              <a:t> </a:t>
            </a:r>
            <a:r>
              <a:rPr sz="1600" spc="-35" dirty="0">
                <a:latin typeface="SimSun"/>
                <a:cs typeface="SimSun"/>
              </a:rPr>
              <a:t>生产和服务提供的控制</a:t>
            </a:r>
            <a:endParaRPr sz="1600">
              <a:latin typeface="SimSun"/>
              <a:cs typeface="SimSun"/>
            </a:endParaRPr>
          </a:p>
          <a:p>
            <a:pPr marL="276225">
              <a:lnSpc>
                <a:spcPts val="1855"/>
              </a:lnSpc>
            </a:pPr>
            <a:r>
              <a:rPr sz="1600" dirty="0">
                <a:latin typeface="SimSun"/>
                <a:cs typeface="SimSun"/>
              </a:rPr>
              <a:t>7.5.1</a:t>
            </a:r>
            <a:r>
              <a:rPr sz="1600" spc="340" dirty="0">
                <a:latin typeface="Times New Roman"/>
                <a:cs typeface="Times New Roman"/>
              </a:rPr>
              <a:t> </a:t>
            </a:r>
            <a:r>
              <a:rPr sz="1600" dirty="0">
                <a:latin typeface="Calibri"/>
                <a:cs typeface="Calibri"/>
              </a:rPr>
              <a:t>Kiểm</a:t>
            </a:r>
            <a:r>
              <a:rPr sz="1600" spc="-20" dirty="0">
                <a:latin typeface="Calibri"/>
                <a:cs typeface="Calibri"/>
              </a:rPr>
              <a:t> </a:t>
            </a:r>
            <a:r>
              <a:rPr sz="1600" dirty="0">
                <a:latin typeface="Calibri"/>
                <a:cs typeface="Calibri"/>
              </a:rPr>
              <a:t>soát</a:t>
            </a:r>
            <a:r>
              <a:rPr sz="1600" spc="-60" dirty="0">
                <a:latin typeface="Times New Roman"/>
                <a:cs typeface="Times New Roman"/>
              </a:rPr>
              <a:t> </a:t>
            </a:r>
            <a:r>
              <a:rPr sz="1600" dirty="0">
                <a:latin typeface="Calibri"/>
                <a:cs typeface="Calibri"/>
              </a:rPr>
              <a:t>sản</a:t>
            </a:r>
            <a:r>
              <a:rPr sz="1600" spc="-20" dirty="0">
                <a:latin typeface="Calibri"/>
                <a:cs typeface="Calibri"/>
              </a:rPr>
              <a:t> </a:t>
            </a:r>
            <a:r>
              <a:rPr sz="1600" dirty="0">
                <a:latin typeface="Calibri"/>
                <a:cs typeface="Calibri"/>
              </a:rPr>
              <a:t>xuất</a:t>
            </a:r>
            <a:r>
              <a:rPr sz="1600" spc="-45" dirty="0">
                <a:latin typeface="Calibri"/>
                <a:cs typeface="Calibri"/>
              </a:rPr>
              <a:t> </a:t>
            </a:r>
            <a:r>
              <a:rPr sz="1600" dirty="0">
                <a:latin typeface="Calibri"/>
                <a:cs typeface="Calibri"/>
              </a:rPr>
              <a:t>và</a:t>
            </a:r>
            <a:r>
              <a:rPr sz="1600" spc="-55" dirty="0">
                <a:latin typeface="Times New Roman"/>
                <a:cs typeface="Times New Roman"/>
              </a:rPr>
              <a:t> </a:t>
            </a:r>
            <a:r>
              <a:rPr sz="1600" dirty="0">
                <a:latin typeface="Calibri"/>
                <a:cs typeface="Calibri"/>
              </a:rPr>
              <a:t>cung</a:t>
            </a:r>
            <a:r>
              <a:rPr sz="1600" spc="-60" dirty="0">
                <a:latin typeface="Times New Roman"/>
                <a:cs typeface="Times New Roman"/>
              </a:rPr>
              <a:t> </a:t>
            </a:r>
            <a:r>
              <a:rPr sz="1600" dirty="0">
                <a:latin typeface="Calibri"/>
                <a:cs typeface="Calibri"/>
              </a:rPr>
              <a:t>cấp</a:t>
            </a:r>
            <a:r>
              <a:rPr sz="1600" spc="-30" dirty="0">
                <a:latin typeface="Calibri"/>
                <a:cs typeface="Calibri"/>
              </a:rPr>
              <a:t> </a:t>
            </a:r>
            <a:r>
              <a:rPr sz="1600" dirty="0">
                <a:latin typeface="Calibri"/>
                <a:cs typeface="Calibri"/>
              </a:rPr>
              <a:t>dịch</a:t>
            </a:r>
            <a:r>
              <a:rPr sz="1600" spc="-20" dirty="0">
                <a:latin typeface="Calibri"/>
                <a:cs typeface="Calibri"/>
              </a:rPr>
              <a:t> </a:t>
            </a:r>
            <a:r>
              <a:rPr sz="1600" spc="-25" dirty="0">
                <a:latin typeface="Calibri"/>
                <a:cs typeface="Calibri"/>
              </a:rPr>
              <a:t>vụ</a:t>
            </a:r>
            <a:endParaRPr sz="1600">
              <a:latin typeface="Calibri"/>
              <a:cs typeface="Calibri"/>
            </a:endParaRPr>
          </a:p>
          <a:p>
            <a:pPr marL="12700">
              <a:lnSpc>
                <a:spcPts val="1864"/>
              </a:lnSpc>
              <a:spcBef>
                <a:spcPts val="1945"/>
              </a:spcBef>
            </a:pPr>
            <a:r>
              <a:rPr sz="1600" spc="-30" dirty="0">
                <a:latin typeface="SimSun"/>
                <a:cs typeface="SimSun"/>
              </a:rPr>
              <a:t>组织应策划、实施、监视、控制生产和服务提供，确保产品符合要求。适用时，受控条件应包括</a:t>
            </a:r>
            <a:endParaRPr sz="1600">
              <a:latin typeface="SimSun"/>
              <a:cs typeface="SimSun"/>
            </a:endParaRPr>
          </a:p>
          <a:p>
            <a:pPr marL="12700">
              <a:lnSpc>
                <a:spcPts val="1860"/>
              </a:lnSpc>
            </a:pPr>
            <a:r>
              <a:rPr sz="1600" spc="-60" dirty="0">
                <a:latin typeface="Calibri"/>
                <a:cs typeface="Calibri"/>
              </a:rPr>
              <a:t>Tổ</a:t>
            </a:r>
            <a:r>
              <a:rPr sz="1600" spc="-20" dirty="0">
                <a:latin typeface="Calibri"/>
                <a:cs typeface="Calibri"/>
              </a:rPr>
              <a:t> </a:t>
            </a:r>
            <a:r>
              <a:rPr sz="1600" dirty="0">
                <a:latin typeface="Calibri"/>
                <a:cs typeface="Calibri"/>
              </a:rPr>
              <a:t>chức</a:t>
            </a:r>
            <a:r>
              <a:rPr sz="1600" spc="-30" dirty="0">
                <a:latin typeface="Calibri"/>
                <a:cs typeface="Calibri"/>
              </a:rPr>
              <a:t> </a:t>
            </a:r>
            <a:r>
              <a:rPr sz="1600" dirty="0">
                <a:latin typeface="Calibri"/>
                <a:cs typeface="Calibri"/>
              </a:rPr>
              <a:t>phải</a:t>
            </a:r>
            <a:r>
              <a:rPr sz="1600" spc="-35" dirty="0">
                <a:latin typeface="Calibri"/>
                <a:cs typeface="Calibri"/>
              </a:rPr>
              <a:t> </a:t>
            </a:r>
            <a:r>
              <a:rPr sz="1600" dirty="0">
                <a:latin typeface="Calibri"/>
                <a:cs typeface="Calibri"/>
              </a:rPr>
              <a:t>lập</a:t>
            </a:r>
            <a:r>
              <a:rPr sz="1600" spc="-30" dirty="0">
                <a:latin typeface="Calibri"/>
                <a:cs typeface="Calibri"/>
              </a:rPr>
              <a:t> </a:t>
            </a:r>
            <a:r>
              <a:rPr sz="1600" dirty="0">
                <a:latin typeface="Calibri"/>
                <a:cs typeface="Calibri"/>
              </a:rPr>
              <a:t>kế</a:t>
            </a:r>
            <a:r>
              <a:rPr sz="1600" spc="-20" dirty="0">
                <a:latin typeface="Calibri"/>
                <a:cs typeface="Calibri"/>
              </a:rPr>
              <a:t> </a:t>
            </a:r>
            <a:r>
              <a:rPr sz="1600" dirty="0">
                <a:latin typeface="Calibri"/>
                <a:cs typeface="Calibri"/>
              </a:rPr>
              <a:t>hoạch,</a:t>
            </a:r>
            <a:r>
              <a:rPr sz="1600" spc="-15" dirty="0">
                <a:latin typeface="Calibri"/>
                <a:cs typeface="Calibri"/>
              </a:rPr>
              <a:t> </a:t>
            </a:r>
            <a:r>
              <a:rPr sz="1600" dirty="0">
                <a:latin typeface="Calibri"/>
                <a:cs typeface="Calibri"/>
              </a:rPr>
              <a:t>thực</a:t>
            </a:r>
            <a:r>
              <a:rPr sz="1600" spc="-25" dirty="0">
                <a:latin typeface="Calibri"/>
                <a:cs typeface="Calibri"/>
              </a:rPr>
              <a:t> </a:t>
            </a:r>
            <a:r>
              <a:rPr sz="1600" dirty="0">
                <a:latin typeface="Calibri"/>
                <a:cs typeface="Calibri"/>
              </a:rPr>
              <a:t>hiện,</a:t>
            </a:r>
            <a:r>
              <a:rPr sz="1600" spc="-30" dirty="0">
                <a:latin typeface="Calibri"/>
                <a:cs typeface="Calibri"/>
              </a:rPr>
              <a:t> </a:t>
            </a:r>
            <a:r>
              <a:rPr sz="1600" dirty="0">
                <a:latin typeface="Calibri"/>
                <a:cs typeface="Calibri"/>
              </a:rPr>
              <a:t>giám</a:t>
            </a:r>
            <a:r>
              <a:rPr sz="1600" spc="-35" dirty="0">
                <a:latin typeface="Calibri"/>
                <a:cs typeface="Calibri"/>
              </a:rPr>
              <a:t> </a:t>
            </a:r>
            <a:r>
              <a:rPr sz="1600" dirty="0">
                <a:latin typeface="Calibri"/>
                <a:cs typeface="Calibri"/>
              </a:rPr>
              <a:t>sát,</a:t>
            </a:r>
            <a:r>
              <a:rPr sz="1600" spc="-40" dirty="0">
                <a:latin typeface="Calibri"/>
                <a:cs typeface="Calibri"/>
              </a:rPr>
              <a:t> </a:t>
            </a:r>
            <a:r>
              <a:rPr sz="1600" dirty="0">
                <a:latin typeface="Calibri"/>
                <a:cs typeface="Calibri"/>
              </a:rPr>
              <a:t>kiểm</a:t>
            </a:r>
            <a:r>
              <a:rPr sz="1600" spc="-25" dirty="0">
                <a:latin typeface="Calibri"/>
                <a:cs typeface="Calibri"/>
              </a:rPr>
              <a:t> </a:t>
            </a:r>
            <a:r>
              <a:rPr sz="1600" dirty="0">
                <a:latin typeface="Calibri"/>
                <a:cs typeface="Calibri"/>
              </a:rPr>
              <a:t>soát</a:t>
            </a:r>
            <a:r>
              <a:rPr sz="1600" spc="-20" dirty="0">
                <a:latin typeface="Calibri"/>
                <a:cs typeface="Calibri"/>
              </a:rPr>
              <a:t> </a:t>
            </a:r>
            <a:r>
              <a:rPr sz="1600" dirty="0">
                <a:latin typeface="Calibri"/>
                <a:cs typeface="Calibri"/>
              </a:rPr>
              <a:t>hoạt</a:t>
            </a:r>
            <a:r>
              <a:rPr sz="1600" spc="-25" dirty="0">
                <a:latin typeface="Calibri"/>
                <a:cs typeface="Calibri"/>
              </a:rPr>
              <a:t> </a:t>
            </a:r>
            <a:r>
              <a:rPr sz="1600" dirty="0">
                <a:latin typeface="Calibri"/>
                <a:cs typeface="Calibri"/>
              </a:rPr>
              <a:t>động</a:t>
            </a:r>
            <a:r>
              <a:rPr sz="1600" spc="-10" dirty="0">
                <a:latin typeface="Calibri"/>
                <a:cs typeface="Calibri"/>
              </a:rPr>
              <a:t> </a:t>
            </a:r>
            <a:r>
              <a:rPr sz="1600" dirty="0">
                <a:latin typeface="Calibri"/>
                <a:cs typeface="Calibri"/>
              </a:rPr>
              <a:t>sản</a:t>
            </a:r>
            <a:r>
              <a:rPr sz="1600" spc="-25" dirty="0">
                <a:latin typeface="Calibri"/>
                <a:cs typeface="Calibri"/>
              </a:rPr>
              <a:t> </a:t>
            </a:r>
            <a:r>
              <a:rPr sz="1600" dirty="0">
                <a:latin typeface="Calibri"/>
                <a:cs typeface="Calibri"/>
              </a:rPr>
              <a:t>xuất</a:t>
            </a:r>
            <a:r>
              <a:rPr sz="1600" spc="-45" dirty="0">
                <a:latin typeface="Calibri"/>
                <a:cs typeface="Calibri"/>
              </a:rPr>
              <a:t> </a:t>
            </a:r>
            <a:r>
              <a:rPr sz="1600" dirty="0">
                <a:latin typeface="Calibri"/>
                <a:cs typeface="Calibri"/>
              </a:rPr>
              <a:t>và</a:t>
            </a:r>
            <a:r>
              <a:rPr sz="1600" spc="-25" dirty="0">
                <a:latin typeface="Calibri"/>
                <a:cs typeface="Calibri"/>
              </a:rPr>
              <a:t> </a:t>
            </a:r>
            <a:r>
              <a:rPr sz="1600" dirty="0">
                <a:latin typeface="Calibri"/>
                <a:cs typeface="Calibri"/>
              </a:rPr>
              <a:t>cung</a:t>
            </a:r>
            <a:r>
              <a:rPr sz="1600" spc="-20" dirty="0">
                <a:latin typeface="Calibri"/>
                <a:cs typeface="Calibri"/>
              </a:rPr>
              <a:t> </a:t>
            </a:r>
            <a:r>
              <a:rPr sz="1600" dirty="0">
                <a:latin typeface="Calibri"/>
                <a:cs typeface="Calibri"/>
              </a:rPr>
              <a:t>cấp</a:t>
            </a:r>
            <a:r>
              <a:rPr sz="1600" spc="-20" dirty="0">
                <a:latin typeface="Calibri"/>
                <a:cs typeface="Calibri"/>
              </a:rPr>
              <a:t> </a:t>
            </a:r>
            <a:r>
              <a:rPr sz="1600" dirty="0">
                <a:latin typeface="Calibri"/>
                <a:cs typeface="Calibri"/>
              </a:rPr>
              <a:t>dịch</a:t>
            </a:r>
            <a:r>
              <a:rPr sz="1600" spc="-45" dirty="0">
                <a:latin typeface="Calibri"/>
                <a:cs typeface="Calibri"/>
              </a:rPr>
              <a:t> </a:t>
            </a:r>
            <a:r>
              <a:rPr sz="1600" spc="-25" dirty="0">
                <a:latin typeface="Calibri"/>
                <a:cs typeface="Calibri"/>
              </a:rPr>
              <a:t>vụ,</a:t>
            </a:r>
            <a:endParaRPr sz="1600">
              <a:latin typeface="Calibri"/>
              <a:cs typeface="Calibri"/>
            </a:endParaRPr>
          </a:p>
          <a:p>
            <a:pPr marL="12700">
              <a:lnSpc>
                <a:spcPts val="1914"/>
              </a:lnSpc>
            </a:pPr>
            <a:r>
              <a:rPr sz="1600" dirty="0">
                <a:latin typeface="Calibri"/>
                <a:cs typeface="Calibri"/>
              </a:rPr>
              <a:t>nhằm</a:t>
            </a:r>
            <a:r>
              <a:rPr sz="1600" spc="-35" dirty="0">
                <a:latin typeface="Calibri"/>
                <a:cs typeface="Calibri"/>
              </a:rPr>
              <a:t> </a:t>
            </a:r>
            <a:r>
              <a:rPr sz="1600" dirty="0">
                <a:latin typeface="Calibri"/>
                <a:cs typeface="Calibri"/>
              </a:rPr>
              <a:t>đảm</a:t>
            </a:r>
            <a:r>
              <a:rPr sz="1600" spc="-15" dirty="0">
                <a:latin typeface="Calibri"/>
                <a:cs typeface="Calibri"/>
              </a:rPr>
              <a:t> </a:t>
            </a:r>
            <a:r>
              <a:rPr sz="1600" dirty="0">
                <a:latin typeface="Calibri"/>
                <a:cs typeface="Calibri"/>
              </a:rPr>
              <a:t>bảo</a:t>
            </a:r>
            <a:r>
              <a:rPr sz="1600" spc="-30" dirty="0">
                <a:latin typeface="Calibri"/>
                <a:cs typeface="Calibri"/>
              </a:rPr>
              <a:t> </a:t>
            </a:r>
            <a:r>
              <a:rPr sz="1600" dirty="0">
                <a:latin typeface="Calibri"/>
                <a:cs typeface="Calibri"/>
              </a:rPr>
              <a:t>sản</a:t>
            </a:r>
            <a:r>
              <a:rPr sz="1600" spc="-25" dirty="0">
                <a:latin typeface="Calibri"/>
                <a:cs typeface="Calibri"/>
              </a:rPr>
              <a:t> </a:t>
            </a:r>
            <a:r>
              <a:rPr sz="1600" dirty="0">
                <a:latin typeface="Calibri"/>
                <a:cs typeface="Calibri"/>
              </a:rPr>
              <a:t>phẩm</a:t>
            </a:r>
            <a:r>
              <a:rPr sz="1600" spc="-45" dirty="0">
                <a:latin typeface="Calibri"/>
                <a:cs typeface="Calibri"/>
              </a:rPr>
              <a:t> </a:t>
            </a:r>
            <a:r>
              <a:rPr sz="1600" dirty="0">
                <a:latin typeface="Calibri"/>
                <a:cs typeface="Calibri"/>
              </a:rPr>
              <a:t>đáp</a:t>
            </a:r>
            <a:r>
              <a:rPr sz="1600" spc="-10" dirty="0">
                <a:latin typeface="Calibri"/>
                <a:cs typeface="Calibri"/>
              </a:rPr>
              <a:t> </a:t>
            </a:r>
            <a:r>
              <a:rPr sz="1600" dirty="0">
                <a:latin typeface="Calibri"/>
                <a:cs typeface="Calibri"/>
              </a:rPr>
              <a:t>ứng</a:t>
            </a:r>
            <a:r>
              <a:rPr sz="1600" spc="-35" dirty="0">
                <a:latin typeface="Calibri"/>
                <a:cs typeface="Calibri"/>
              </a:rPr>
              <a:t> </a:t>
            </a:r>
            <a:r>
              <a:rPr sz="1600" dirty="0">
                <a:latin typeface="Calibri"/>
                <a:cs typeface="Calibri"/>
              </a:rPr>
              <a:t>các</a:t>
            </a:r>
            <a:r>
              <a:rPr sz="1600" spc="-25" dirty="0">
                <a:latin typeface="Calibri"/>
                <a:cs typeface="Calibri"/>
              </a:rPr>
              <a:t> </a:t>
            </a:r>
            <a:r>
              <a:rPr sz="1600" dirty="0">
                <a:latin typeface="Calibri"/>
                <a:cs typeface="Calibri"/>
              </a:rPr>
              <a:t>yêu</a:t>
            </a:r>
            <a:r>
              <a:rPr sz="1600" spc="-10" dirty="0">
                <a:latin typeface="Calibri"/>
                <a:cs typeface="Calibri"/>
              </a:rPr>
              <a:t> </a:t>
            </a:r>
            <a:r>
              <a:rPr sz="1600" dirty="0">
                <a:latin typeface="Calibri"/>
                <a:cs typeface="Calibri"/>
              </a:rPr>
              <a:t>cầu.</a:t>
            </a:r>
            <a:r>
              <a:rPr sz="1600" spc="-30" dirty="0">
                <a:latin typeface="Calibri"/>
                <a:cs typeface="Calibri"/>
              </a:rPr>
              <a:t> </a:t>
            </a:r>
            <a:r>
              <a:rPr sz="1600" dirty="0">
                <a:latin typeface="Calibri"/>
                <a:cs typeface="Calibri"/>
              </a:rPr>
              <a:t>Khi</a:t>
            </a:r>
            <a:r>
              <a:rPr sz="1600" spc="-20" dirty="0">
                <a:latin typeface="Calibri"/>
                <a:cs typeface="Calibri"/>
              </a:rPr>
              <a:t> </a:t>
            </a:r>
            <a:r>
              <a:rPr sz="1600" dirty="0">
                <a:latin typeface="Calibri"/>
                <a:cs typeface="Calibri"/>
              </a:rPr>
              <a:t>phù</a:t>
            </a:r>
            <a:r>
              <a:rPr sz="1600" spc="-25" dirty="0">
                <a:latin typeface="Calibri"/>
                <a:cs typeface="Calibri"/>
              </a:rPr>
              <a:t> </a:t>
            </a:r>
            <a:r>
              <a:rPr sz="1600" dirty="0">
                <a:latin typeface="Calibri"/>
                <a:cs typeface="Calibri"/>
              </a:rPr>
              <a:t>hợp,</a:t>
            </a:r>
            <a:r>
              <a:rPr sz="1600" spc="-25" dirty="0">
                <a:latin typeface="Calibri"/>
                <a:cs typeface="Calibri"/>
              </a:rPr>
              <a:t> </a:t>
            </a:r>
            <a:r>
              <a:rPr sz="1600" dirty="0">
                <a:latin typeface="Calibri"/>
                <a:cs typeface="Calibri"/>
              </a:rPr>
              <a:t>các</a:t>
            </a:r>
            <a:r>
              <a:rPr sz="1600" spc="-25" dirty="0">
                <a:latin typeface="Calibri"/>
                <a:cs typeface="Calibri"/>
              </a:rPr>
              <a:t> </a:t>
            </a:r>
            <a:r>
              <a:rPr sz="1600" dirty="0">
                <a:latin typeface="Calibri"/>
                <a:cs typeface="Calibri"/>
              </a:rPr>
              <a:t>điều</a:t>
            </a:r>
            <a:r>
              <a:rPr sz="1600" spc="-20" dirty="0">
                <a:latin typeface="Calibri"/>
                <a:cs typeface="Calibri"/>
              </a:rPr>
              <a:t> </a:t>
            </a:r>
            <a:r>
              <a:rPr sz="1600" dirty="0">
                <a:latin typeface="Calibri"/>
                <a:cs typeface="Calibri"/>
              </a:rPr>
              <a:t>kiện</a:t>
            </a:r>
            <a:r>
              <a:rPr sz="1600" spc="-25" dirty="0">
                <a:latin typeface="Calibri"/>
                <a:cs typeface="Calibri"/>
              </a:rPr>
              <a:t> </a:t>
            </a:r>
            <a:r>
              <a:rPr sz="1600" dirty="0">
                <a:latin typeface="Calibri"/>
                <a:cs typeface="Calibri"/>
              </a:rPr>
              <a:t>được</a:t>
            </a:r>
            <a:r>
              <a:rPr sz="1600" spc="-10" dirty="0">
                <a:latin typeface="Calibri"/>
                <a:cs typeface="Calibri"/>
              </a:rPr>
              <a:t> </a:t>
            </a:r>
            <a:r>
              <a:rPr sz="1600" dirty="0">
                <a:latin typeface="Calibri"/>
                <a:cs typeface="Calibri"/>
              </a:rPr>
              <a:t>kiểm</a:t>
            </a:r>
            <a:r>
              <a:rPr sz="1600" spc="-30" dirty="0">
                <a:latin typeface="Calibri"/>
                <a:cs typeface="Calibri"/>
              </a:rPr>
              <a:t> </a:t>
            </a:r>
            <a:r>
              <a:rPr sz="1600" dirty="0">
                <a:latin typeface="Calibri"/>
                <a:cs typeface="Calibri"/>
              </a:rPr>
              <a:t>soát</a:t>
            </a:r>
            <a:r>
              <a:rPr sz="1600" spc="-10" dirty="0">
                <a:latin typeface="Calibri"/>
                <a:cs typeface="Calibri"/>
              </a:rPr>
              <a:t> </a:t>
            </a:r>
            <a:r>
              <a:rPr sz="1600" dirty="0">
                <a:latin typeface="Calibri"/>
                <a:cs typeface="Calibri"/>
              </a:rPr>
              <a:t>phải</a:t>
            </a:r>
            <a:r>
              <a:rPr sz="1600" spc="-45" dirty="0">
                <a:latin typeface="Calibri"/>
                <a:cs typeface="Calibri"/>
              </a:rPr>
              <a:t> </a:t>
            </a:r>
            <a:r>
              <a:rPr sz="1600" dirty="0">
                <a:latin typeface="Calibri"/>
                <a:cs typeface="Calibri"/>
              </a:rPr>
              <a:t>bao</a:t>
            </a:r>
            <a:r>
              <a:rPr sz="1600" spc="-20" dirty="0">
                <a:latin typeface="Calibri"/>
                <a:cs typeface="Calibri"/>
              </a:rPr>
              <a:t> gồm:</a:t>
            </a:r>
            <a:endParaRPr sz="1600">
              <a:latin typeface="Calibri"/>
              <a:cs typeface="Calibri"/>
            </a:endParaRPr>
          </a:p>
        </p:txBody>
      </p:sp>
      <p:sp>
        <p:nvSpPr>
          <p:cNvPr id="5" name="object 5"/>
          <p:cNvSpPr txBox="1"/>
          <p:nvPr/>
        </p:nvSpPr>
        <p:spPr>
          <a:xfrm>
            <a:off x="828245" y="3335274"/>
            <a:ext cx="6704330" cy="2359660"/>
          </a:xfrm>
          <a:prstGeom prst="rect">
            <a:avLst/>
          </a:prstGeom>
        </p:spPr>
        <p:txBody>
          <a:bodyPr vert="horz" wrap="square" lIns="0" tIns="12065" rIns="0" bIns="0" rtlCol="0">
            <a:spAutoFit/>
          </a:bodyPr>
          <a:lstStyle/>
          <a:p>
            <a:pPr marL="100965">
              <a:lnSpc>
                <a:spcPts val="1910"/>
              </a:lnSpc>
              <a:spcBef>
                <a:spcPts val="95"/>
              </a:spcBef>
            </a:pPr>
            <a:r>
              <a:rPr sz="1600" spc="-30" dirty="0">
                <a:latin typeface="SimSun"/>
                <a:cs typeface="SimSun"/>
              </a:rPr>
              <a:t>生产过程控制的程序和方法</a:t>
            </a:r>
            <a:endParaRPr sz="1600">
              <a:latin typeface="SimSun"/>
              <a:cs typeface="SimSun"/>
            </a:endParaRPr>
          </a:p>
          <a:p>
            <a:pPr marL="12700">
              <a:lnSpc>
                <a:spcPts val="1910"/>
              </a:lnSpc>
            </a:pPr>
            <a:r>
              <a:rPr sz="1600" dirty="0">
                <a:latin typeface="Calibri"/>
                <a:cs typeface="Calibri"/>
              </a:rPr>
              <a:t>Quy</a:t>
            </a:r>
            <a:r>
              <a:rPr sz="1600" spc="-20" dirty="0">
                <a:latin typeface="Calibri"/>
                <a:cs typeface="Calibri"/>
              </a:rPr>
              <a:t> </a:t>
            </a:r>
            <a:r>
              <a:rPr sz="1600" dirty="0">
                <a:latin typeface="Calibri"/>
                <a:cs typeface="Calibri"/>
              </a:rPr>
              <a:t>trình</a:t>
            </a:r>
            <a:r>
              <a:rPr sz="1600" spc="-25" dirty="0">
                <a:latin typeface="Calibri"/>
                <a:cs typeface="Calibri"/>
              </a:rPr>
              <a:t> </a:t>
            </a:r>
            <a:r>
              <a:rPr sz="1600" dirty="0">
                <a:latin typeface="Calibri"/>
                <a:cs typeface="Calibri"/>
              </a:rPr>
              <a:t>và</a:t>
            </a:r>
            <a:r>
              <a:rPr sz="1600" spc="-25" dirty="0">
                <a:latin typeface="Calibri"/>
                <a:cs typeface="Calibri"/>
              </a:rPr>
              <a:t> </a:t>
            </a:r>
            <a:r>
              <a:rPr sz="1600" dirty="0">
                <a:latin typeface="Calibri"/>
                <a:cs typeface="Calibri"/>
              </a:rPr>
              <a:t>phương</a:t>
            </a:r>
            <a:r>
              <a:rPr sz="1600" spc="-15" dirty="0">
                <a:latin typeface="Calibri"/>
                <a:cs typeface="Calibri"/>
              </a:rPr>
              <a:t> </a:t>
            </a:r>
            <a:r>
              <a:rPr sz="1600" dirty="0">
                <a:latin typeface="Calibri"/>
                <a:cs typeface="Calibri"/>
              </a:rPr>
              <a:t>pháp</a:t>
            </a:r>
            <a:r>
              <a:rPr sz="1600" spc="-35" dirty="0">
                <a:latin typeface="Calibri"/>
                <a:cs typeface="Calibri"/>
              </a:rPr>
              <a:t> </a:t>
            </a:r>
            <a:r>
              <a:rPr sz="1600" dirty="0">
                <a:latin typeface="Calibri"/>
                <a:cs typeface="Calibri"/>
              </a:rPr>
              <a:t>kiểm</a:t>
            </a:r>
            <a:r>
              <a:rPr sz="1600" spc="-20" dirty="0">
                <a:latin typeface="Calibri"/>
                <a:cs typeface="Calibri"/>
              </a:rPr>
              <a:t> </a:t>
            </a:r>
            <a:r>
              <a:rPr sz="1600" dirty="0">
                <a:latin typeface="Calibri"/>
                <a:cs typeface="Calibri"/>
              </a:rPr>
              <a:t>soát</a:t>
            </a:r>
            <a:r>
              <a:rPr sz="1600" spc="-20" dirty="0">
                <a:latin typeface="Calibri"/>
                <a:cs typeface="Calibri"/>
              </a:rPr>
              <a:t> </a:t>
            </a:r>
            <a:r>
              <a:rPr sz="1600" dirty="0">
                <a:latin typeface="Calibri"/>
                <a:cs typeface="Calibri"/>
              </a:rPr>
              <a:t>quy</a:t>
            </a:r>
            <a:r>
              <a:rPr sz="1600" spc="-25" dirty="0">
                <a:latin typeface="Calibri"/>
                <a:cs typeface="Calibri"/>
              </a:rPr>
              <a:t> </a:t>
            </a:r>
            <a:r>
              <a:rPr sz="1600" dirty="0">
                <a:latin typeface="Calibri"/>
                <a:cs typeface="Calibri"/>
              </a:rPr>
              <a:t>trình</a:t>
            </a:r>
            <a:r>
              <a:rPr sz="1600" spc="-25" dirty="0">
                <a:latin typeface="Calibri"/>
                <a:cs typeface="Calibri"/>
              </a:rPr>
              <a:t> </a:t>
            </a:r>
            <a:r>
              <a:rPr sz="1600" dirty="0">
                <a:latin typeface="Calibri"/>
                <a:cs typeface="Calibri"/>
              </a:rPr>
              <a:t>sản</a:t>
            </a:r>
            <a:r>
              <a:rPr sz="1600" spc="-35" dirty="0">
                <a:latin typeface="Calibri"/>
                <a:cs typeface="Calibri"/>
              </a:rPr>
              <a:t> </a:t>
            </a:r>
            <a:r>
              <a:rPr sz="1600" spc="-20" dirty="0">
                <a:latin typeface="Calibri"/>
                <a:cs typeface="Calibri"/>
              </a:rPr>
              <a:t>xuất</a:t>
            </a:r>
            <a:endParaRPr sz="1600">
              <a:latin typeface="Calibri"/>
              <a:cs typeface="Calibri"/>
            </a:endParaRPr>
          </a:p>
          <a:p>
            <a:pPr marL="71755">
              <a:lnSpc>
                <a:spcPts val="1839"/>
              </a:lnSpc>
              <a:spcBef>
                <a:spcPts val="1125"/>
              </a:spcBef>
            </a:pPr>
            <a:r>
              <a:rPr sz="1600" spc="-30" dirty="0">
                <a:latin typeface="SimSun"/>
                <a:cs typeface="SimSun"/>
              </a:rPr>
              <a:t>使用适宜的设备</a:t>
            </a:r>
            <a:endParaRPr sz="1600">
              <a:latin typeface="SimSun"/>
              <a:cs typeface="SimSun"/>
            </a:endParaRPr>
          </a:p>
          <a:p>
            <a:pPr marL="71755">
              <a:lnSpc>
                <a:spcPts val="1839"/>
              </a:lnSpc>
            </a:pPr>
            <a:r>
              <a:rPr sz="1600" dirty="0">
                <a:latin typeface="Calibri"/>
                <a:cs typeface="Calibri"/>
              </a:rPr>
              <a:t>Sử</a:t>
            </a:r>
            <a:r>
              <a:rPr sz="1600" spc="-10" dirty="0">
                <a:latin typeface="Calibri"/>
                <a:cs typeface="Calibri"/>
              </a:rPr>
              <a:t> </a:t>
            </a:r>
            <a:r>
              <a:rPr sz="1600" dirty="0">
                <a:latin typeface="Calibri"/>
                <a:cs typeface="Calibri"/>
              </a:rPr>
              <a:t>dụng</a:t>
            </a:r>
            <a:r>
              <a:rPr sz="1600" spc="-20" dirty="0">
                <a:latin typeface="Calibri"/>
                <a:cs typeface="Calibri"/>
              </a:rPr>
              <a:t> </a:t>
            </a:r>
            <a:r>
              <a:rPr sz="1600" dirty="0">
                <a:latin typeface="Calibri"/>
                <a:cs typeface="Calibri"/>
              </a:rPr>
              <a:t>thiết</a:t>
            </a:r>
            <a:r>
              <a:rPr sz="1600" spc="-20" dirty="0">
                <a:latin typeface="Calibri"/>
                <a:cs typeface="Calibri"/>
              </a:rPr>
              <a:t> </a:t>
            </a:r>
            <a:r>
              <a:rPr sz="1600" dirty="0">
                <a:latin typeface="Calibri"/>
                <a:cs typeface="Calibri"/>
              </a:rPr>
              <a:t>bị</a:t>
            </a:r>
            <a:r>
              <a:rPr sz="1600" spc="-20" dirty="0">
                <a:latin typeface="Calibri"/>
                <a:cs typeface="Calibri"/>
              </a:rPr>
              <a:t> </a:t>
            </a:r>
            <a:r>
              <a:rPr sz="1600" dirty="0">
                <a:latin typeface="Calibri"/>
                <a:cs typeface="Calibri"/>
              </a:rPr>
              <a:t>phù</a:t>
            </a:r>
            <a:r>
              <a:rPr sz="1600" spc="-20" dirty="0">
                <a:latin typeface="Calibri"/>
                <a:cs typeface="Calibri"/>
              </a:rPr>
              <a:t> </a:t>
            </a:r>
            <a:r>
              <a:rPr sz="1600" spc="-25" dirty="0">
                <a:latin typeface="Calibri"/>
                <a:cs typeface="Calibri"/>
              </a:rPr>
              <a:t>hợp</a:t>
            </a:r>
            <a:endParaRPr sz="1600">
              <a:latin typeface="Calibri"/>
              <a:cs typeface="Calibri"/>
            </a:endParaRPr>
          </a:p>
          <a:p>
            <a:pPr marL="71755">
              <a:lnSpc>
                <a:spcPts val="1910"/>
              </a:lnSpc>
              <a:spcBef>
                <a:spcPts val="1110"/>
              </a:spcBef>
            </a:pPr>
            <a:r>
              <a:rPr sz="1600" spc="-30" dirty="0">
                <a:solidFill>
                  <a:srgbClr val="FF0000"/>
                </a:solidFill>
                <a:latin typeface="SimSun"/>
                <a:cs typeface="SimSun"/>
              </a:rPr>
              <a:t>经认定的基础设施</a:t>
            </a:r>
            <a:endParaRPr sz="1600">
              <a:latin typeface="SimSun"/>
              <a:cs typeface="SimSun"/>
            </a:endParaRPr>
          </a:p>
          <a:p>
            <a:pPr marL="71755">
              <a:lnSpc>
                <a:spcPts val="1910"/>
              </a:lnSpc>
            </a:pPr>
            <a:r>
              <a:rPr sz="1600" dirty="0">
                <a:solidFill>
                  <a:srgbClr val="FF0000"/>
                </a:solidFill>
                <a:latin typeface="Calibri"/>
                <a:cs typeface="Calibri"/>
              </a:rPr>
              <a:t>Cơ</a:t>
            </a:r>
            <a:r>
              <a:rPr sz="1600" spc="-30" dirty="0">
                <a:solidFill>
                  <a:srgbClr val="FF0000"/>
                </a:solidFill>
                <a:latin typeface="Calibri"/>
                <a:cs typeface="Calibri"/>
              </a:rPr>
              <a:t> </a:t>
            </a:r>
            <a:r>
              <a:rPr sz="1600" dirty="0">
                <a:solidFill>
                  <a:srgbClr val="FF0000"/>
                </a:solidFill>
                <a:latin typeface="Calibri"/>
                <a:cs typeface="Calibri"/>
              </a:rPr>
              <a:t>sở</a:t>
            </a:r>
            <a:r>
              <a:rPr sz="1600" spc="-30" dirty="0">
                <a:solidFill>
                  <a:srgbClr val="FF0000"/>
                </a:solidFill>
                <a:latin typeface="Calibri"/>
                <a:cs typeface="Calibri"/>
              </a:rPr>
              <a:t> </a:t>
            </a:r>
            <a:r>
              <a:rPr sz="1600" dirty="0">
                <a:solidFill>
                  <a:srgbClr val="FF0000"/>
                </a:solidFill>
                <a:latin typeface="Calibri"/>
                <a:cs typeface="Calibri"/>
              </a:rPr>
              <a:t>hạ</a:t>
            </a:r>
            <a:r>
              <a:rPr sz="1600" spc="-25" dirty="0">
                <a:solidFill>
                  <a:srgbClr val="FF0000"/>
                </a:solidFill>
                <a:latin typeface="Calibri"/>
                <a:cs typeface="Calibri"/>
              </a:rPr>
              <a:t> </a:t>
            </a:r>
            <a:r>
              <a:rPr sz="1600" dirty="0">
                <a:solidFill>
                  <a:srgbClr val="FF0000"/>
                </a:solidFill>
                <a:latin typeface="Calibri"/>
                <a:cs typeface="Calibri"/>
              </a:rPr>
              <a:t>tầng</a:t>
            </a:r>
            <a:r>
              <a:rPr sz="1600" spc="-35" dirty="0">
                <a:solidFill>
                  <a:srgbClr val="FF0000"/>
                </a:solidFill>
                <a:latin typeface="Calibri"/>
                <a:cs typeface="Calibri"/>
              </a:rPr>
              <a:t> </a:t>
            </a:r>
            <a:r>
              <a:rPr sz="1600" dirty="0">
                <a:solidFill>
                  <a:srgbClr val="FF0000"/>
                </a:solidFill>
                <a:latin typeface="Calibri"/>
                <a:cs typeface="Calibri"/>
              </a:rPr>
              <a:t>được</a:t>
            </a:r>
            <a:r>
              <a:rPr sz="1600" spc="-10" dirty="0">
                <a:solidFill>
                  <a:srgbClr val="FF0000"/>
                </a:solidFill>
                <a:latin typeface="Calibri"/>
                <a:cs typeface="Calibri"/>
              </a:rPr>
              <a:t> </a:t>
            </a:r>
            <a:r>
              <a:rPr sz="1600" dirty="0">
                <a:solidFill>
                  <a:srgbClr val="FF0000"/>
                </a:solidFill>
                <a:latin typeface="Calibri"/>
                <a:cs typeface="Calibri"/>
              </a:rPr>
              <a:t>phê</a:t>
            </a:r>
            <a:r>
              <a:rPr sz="1600" spc="-25" dirty="0">
                <a:solidFill>
                  <a:srgbClr val="FF0000"/>
                </a:solidFill>
                <a:latin typeface="Calibri"/>
                <a:cs typeface="Calibri"/>
              </a:rPr>
              <a:t> </a:t>
            </a:r>
            <a:r>
              <a:rPr sz="1600" spc="-20" dirty="0">
                <a:solidFill>
                  <a:srgbClr val="FF0000"/>
                </a:solidFill>
                <a:latin typeface="Calibri"/>
                <a:cs typeface="Calibri"/>
              </a:rPr>
              <a:t>duyệt</a:t>
            </a:r>
            <a:endParaRPr sz="1600">
              <a:latin typeface="Calibri"/>
              <a:cs typeface="Calibri"/>
            </a:endParaRPr>
          </a:p>
          <a:p>
            <a:pPr marL="251460">
              <a:lnSpc>
                <a:spcPts val="1860"/>
              </a:lnSpc>
              <a:spcBef>
                <a:spcPts val="1110"/>
              </a:spcBef>
            </a:pPr>
            <a:r>
              <a:rPr sz="1600" spc="-30" dirty="0">
                <a:solidFill>
                  <a:srgbClr val="FF0000"/>
                </a:solidFill>
                <a:latin typeface="SimSun"/>
                <a:cs typeface="SimSun"/>
              </a:rPr>
              <a:t>过程参数和产品特性监视和测量的实施</a:t>
            </a:r>
            <a:endParaRPr sz="1600">
              <a:latin typeface="SimSun"/>
              <a:cs typeface="SimSun"/>
            </a:endParaRPr>
          </a:p>
          <a:p>
            <a:pPr marL="71755">
              <a:lnSpc>
                <a:spcPts val="1860"/>
              </a:lnSpc>
            </a:pPr>
            <a:r>
              <a:rPr sz="1600" dirty="0">
                <a:solidFill>
                  <a:srgbClr val="FF0000"/>
                </a:solidFill>
                <a:latin typeface="Calibri"/>
                <a:cs typeface="Calibri"/>
              </a:rPr>
              <a:t>Thực</a:t>
            </a:r>
            <a:r>
              <a:rPr sz="1600" spc="-35" dirty="0">
                <a:solidFill>
                  <a:srgbClr val="FF0000"/>
                </a:solidFill>
                <a:latin typeface="Calibri"/>
                <a:cs typeface="Calibri"/>
              </a:rPr>
              <a:t> </a:t>
            </a:r>
            <a:r>
              <a:rPr sz="1600" dirty="0">
                <a:solidFill>
                  <a:srgbClr val="FF0000"/>
                </a:solidFill>
                <a:latin typeface="Calibri"/>
                <a:cs typeface="Calibri"/>
              </a:rPr>
              <a:t>hiện</a:t>
            </a:r>
            <a:r>
              <a:rPr sz="1600" spc="-25" dirty="0">
                <a:solidFill>
                  <a:srgbClr val="FF0000"/>
                </a:solidFill>
                <a:latin typeface="Calibri"/>
                <a:cs typeface="Calibri"/>
              </a:rPr>
              <a:t> </a:t>
            </a:r>
            <a:r>
              <a:rPr sz="1600" dirty="0">
                <a:solidFill>
                  <a:srgbClr val="FF0000"/>
                </a:solidFill>
                <a:latin typeface="Calibri"/>
                <a:cs typeface="Calibri"/>
              </a:rPr>
              <a:t>việc</a:t>
            </a:r>
            <a:r>
              <a:rPr sz="1600" spc="-30" dirty="0">
                <a:solidFill>
                  <a:srgbClr val="FF0000"/>
                </a:solidFill>
                <a:latin typeface="Calibri"/>
                <a:cs typeface="Calibri"/>
              </a:rPr>
              <a:t> </a:t>
            </a:r>
            <a:r>
              <a:rPr sz="1600" dirty="0">
                <a:solidFill>
                  <a:srgbClr val="FF0000"/>
                </a:solidFill>
                <a:latin typeface="Calibri"/>
                <a:cs typeface="Calibri"/>
              </a:rPr>
              <a:t>giám</a:t>
            </a:r>
            <a:r>
              <a:rPr sz="1600" spc="-45" dirty="0">
                <a:solidFill>
                  <a:srgbClr val="FF0000"/>
                </a:solidFill>
                <a:latin typeface="Calibri"/>
                <a:cs typeface="Calibri"/>
              </a:rPr>
              <a:t> </a:t>
            </a:r>
            <a:r>
              <a:rPr sz="1600" dirty="0">
                <a:solidFill>
                  <a:srgbClr val="FF0000"/>
                </a:solidFill>
                <a:latin typeface="Calibri"/>
                <a:cs typeface="Calibri"/>
              </a:rPr>
              <a:t>sát</a:t>
            </a:r>
            <a:r>
              <a:rPr sz="1600" spc="-25" dirty="0">
                <a:solidFill>
                  <a:srgbClr val="FF0000"/>
                </a:solidFill>
                <a:latin typeface="Calibri"/>
                <a:cs typeface="Calibri"/>
              </a:rPr>
              <a:t> </a:t>
            </a:r>
            <a:r>
              <a:rPr sz="1600" dirty="0">
                <a:solidFill>
                  <a:srgbClr val="FF0000"/>
                </a:solidFill>
                <a:latin typeface="Calibri"/>
                <a:cs typeface="Calibri"/>
              </a:rPr>
              <a:t>và</a:t>
            </a:r>
            <a:r>
              <a:rPr sz="1600" spc="-25" dirty="0">
                <a:solidFill>
                  <a:srgbClr val="FF0000"/>
                </a:solidFill>
                <a:latin typeface="Calibri"/>
                <a:cs typeface="Calibri"/>
              </a:rPr>
              <a:t> </a:t>
            </a:r>
            <a:r>
              <a:rPr sz="1600" dirty="0">
                <a:solidFill>
                  <a:srgbClr val="FF0000"/>
                </a:solidFill>
                <a:latin typeface="Calibri"/>
                <a:cs typeface="Calibri"/>
              </a:rPr>
              <a:t>đo</a:t>
            </a:r>
            <a:r>
              <a:rPr sz="1600" spc="-10" dirty="0">
                <a:solidFill>
                  <a:srgbClr val="FF0000"/>
                </a:solidFill>
                <a:latin typeface="Calibri"/>
                <a:cs typeface="Calibri"/>
              </a:rPr>
              <a:t> </a:t>
            </a:r>
            <a:r>
              <a:rPr sz="1600" dirty="0">
                <a:solidFill>
                  <a:srgbClr val="FF0000"/>
                </a:solidFill>
                <a:latin typeface="Calibri"/>
                <a:cs typeface="Calibri"/>
              </a:rPr>
              <a:t>lường</a:t>
            </a:r>
            <a:r>
              <a:rPr sz="1600" spc="-40" dirty="0">
                <a:solidFill>
                  <a:srgbClr val="FF0000"/>
                </a:solidFill>
                <a:latin typeface="Calibri"/>
                <a:cs typeface="Calibri"/>
              </a:rPr>
              <a:t> </a:t>
            </a:r>
            <a:r>
              <a:rPr sz="1600" dirty="0">
                <a:solidFill>
                  <a:srgbClr val="FF0000"/>
                </a:solidFill>
                <a:latin typeface="Calibri"/>
                <a:cs typeface="Calibri"/>
              </a:rPr>
              <a:t>các</a:t>
            </a:r>
            <a:r>
              <a:rPr sz="1600" spc="-25" dirty="0">
                <a:solidFill>
                  <a:srgbClr val="FF0000"/>
                </a:solidFill>
                <a:latin typeface="Calibri"/>
                <a:cs typeface="Calibri"/>
              </a:rPr>
              <a:t> </a:t>
            </a:r>
            <a:r>
              <a:rPr sz="1600" dirty="0">
                <a:solidFill>
                  <a:srgbClr val="FF0000"/>
                </a:solidFill>
                <a:latin typeface="Calibri"/>
                <a:cs typeface="Calibri"/>
              </a:rPr>
              <a:t>thông</a:t>
            </a:r>
            <a:r>
              <a:rPr sz="1600" spc="-20" dirty="0">
                <a:solidFill>
                  <a:srgbClr val="FF0000"/>
                </a:solidFill>
                <a:latin typeface="Calibri"/>
                <a:cs typeface="Calibri"/>
              </a:rPr>
              <a:t> </a:t>
            </a:r>
            <a:r>
              <a:rPr sz="1600" dirty="0">
                <a:solidFill>
                  <a:srgbClr val="FF0000"/>
                </a:solidFill>
                <a:latin typeface="Calibri"/>
                <a:cs typeface="Calibri"/>
              </a:rPr>
              <a:t>số</a:t>
            </a:r>
            <a:r>
              <a:rPr sz="1600" spc="-15" dirty="0">
                <a:solidFill>
                  <a:srgbClr val="FF0000"/>
                </a:solidFill>
                <a:latin typeface="Calibri"/>
                <a:cs typeface="Calibri"/>
              </a:rPr>
              <a:t> </a:t>
            </a:r>
            <a:r>
              <a:rPr sz="1600" dirty="0">
                <a:solidFill>
                  <a:srgbClr val="FF0000"/>
                </a:solidFill>
                <a:latin typeface="Calibri"/>
                <a:cs typeface="Calibri"/>
              </a:rPr>
              <a:t>quy</a:t>
            </a:r>
            <a:r>
              <a:rPr sz="1600" spc="-30" dirty="0">
                <a:solidFill>
                  <a:srgbClr val="FF0000"/>
                </a:solidFill>
                <a:latin typeface="Calibri"/>
                <a:cs typeface="Calibri"/>
              </a:rPr>
              <a:t> </a:t>
            </a:r>
            <a:r>
              <a:rPr sz="1600" dirty="0">
                <a:solidFill>
                  <a:srgbClr val="FF0000"/>
                </a:solidFill>
                <a:latin typeface="Calibri"/>
                <a:cs typeface="Calibri"/>
              </a:rPr>
              <a:t>trình</a:t>
            </a:r>
            <a:r>
              <a:rPr sz="1600" spc="-25" dirty="0">
                <a:solidFill>
                  <a:srgbClr val="FF0000"/>
                </a:solidFill>
                <a:latin typeface="Calibri"/>
                <a:cs typeface="Calibri"/>
              </a:rPr>
              <a:t> </a:t>
            </a:r>
            <a:r>
              <a:rPr sz="1600" dirty="0">
                <a:solidFill>
                  <a:srgbClr val="FF0000"/>
                </a:solidFill>
                <a:latin typeface="Calibri"/>
                <a:cs typeface="Calibri"/>
              </a:rPr>
              <a:t>và</a:t>
            </a:r>
            <a:r>
              <a:rPr sz="1600" spc="-30" dirty="0">
                <a:solidFill>
                  <a:srgbClr val="FF0000"/>
                </a:solidFill>
                <a:latin typeface="Calibri"/>
                <a:cs typeface="Calibri"/>
              </a:rPr>
              <a:t> </a:t>
            </a:r>
            <a:r>
              <a:rPr sz="1600" dirty="0">
                <a:solidFill>
                  <a:srgbClr val="FF0000"/>
                </a:solidFill>
                <a:latin typeface="Calibri"/>
                <a:cs typeface="Calibri"/>
              </a:rPr>
              <a:t>đặc</a:t>
            </a:r>
            <a:r>
              <a:rPr sz="1600" spc="-20" dirty="0">
                <a:solidFill>
                  <a:srgbClr val="FF0000"/>
                </a:solidFill>
                <a:latin typeface="Calibri"/>
                <a:cs typeface="Calibri"/>
              </a:rPr>
              <a:t> </a:t>
            </a:r>
            <a:r>
              <a:rPr sz="1600" dirty="0">
                <a:solidFill>
                  <a:srgbClr val="FF0000"/>
                </a:solidFill>
                <a:latin typeface="Calibri"/>
                <a:cs typeface="Calibri"/>
              </a:rPr>
              <a:t>tính</a:t>
            </a:r>
            <a:r>
              <a:rPr sz="1600" spc="-30" dirty="0">
                <a:solidFill>
                  <a:srgbClr val="FF0000"/>
                </a:solidFill>
                <a:latin typeface="Calibri"/>
                <a:cs typeface="Calibri"/>
              </a:rPr>
              <a:t> </a:t>
            </a:r>
            <a:r>
              <a:rPr sz="1600" dirty="0">
                <a:solidFill>
                  <a:srgbClr val="FF0000"/>
                </a:solidFill>
                <a:latin typeface="Calibri"/>
                <a:cs typeface="Calibri"/>
              </a:rPr>
              <a:t>sản</a:t>
            </a:r>
            <a:r>
              <a:rPr sz="1600" spc="-35" dirty="0">
                <a:solidFill>
                  <a:srgbClr val="FF0000"/>
                </a:solidFill>
                <a:latin typeface="Calibri"/>
                <a:cs typeface="Calibri"/>
              </a:rPr>
              <a:t> </a:t>
            </a:r>
            <a:r>
              <a:rPr sz="1600" spc="-20" dirty="0">
                <a:solidFill>
                  <a:srgbClr val="FF0000"/>
                </a:solidFill>
                <a:latin typeface="Calibri"/>
                <a:cs typeface="Calibri"/>
              </a:rPr>
              <a:t>phẩm</a:t>
            </a:r>
            <a:endParaRPr sz="1600">
              <a:latin typeface="Calibri"/>
              <a:cs typeface="Calibri"/>
            </a:endParaRPr>
          </a:p>
        </p:txBody>
      </p:sp>
      <p:pic>
        <p:nvPicPr>
          <p:cNvPr id="6" name="object 6"/>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2632331" y="-5085"/>
            <a:ext cx="20834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7.5</a:t>
            </a:r>
            <a:r>
              <a:rPr sz="1800" spc="450" dirty="0">
                <a:solidFill>
                  <a:srgbClr val="000000"/>
                </a:solidFill>
                <a:latin typeface="Times New Roman"/>
                <a:cs typeface="Times New Roman"/>
              </a:rPr>
              <a:t> </a:t>
            </a:r>
            <a:r>
              <a:rPr sz="1800" spc="-10" dirty="0">
                <a:solidFill>
                  <a:srgbClr val="000000"/>
                </a:solidFill>
              </a:rPr>
              <a:t>生产和服务提供</a:t>
            </a:r>
            <a:endParaRPr sz="1800">
              <a:latin typeface="Times New Roman"/>
              <a:cs typeface="Times New Roman"/>
            </a:endParaRPr>
          </a:p>
        </p:txBody>
      </p:sp>
      <p:sp>
        <p:nvSpPr>
          <p:cNvPr id="4" name="object 4"/>
          <p:cNvSpPr txBox="1"/>
          <p:nvPr/>
        </p:nvSpPr>
        <p:spPr>
          <a:xfrm>
            <a:off x="2632331" y="253994"/>
            <a:ext cx="3999229"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7.5</a:t>
            </a:r>
            <a:r>
              <a:rPr sz="1800" spc="-35" dirty="0">
                <a:latin typeface="Times New Roman"/>
                <a:cs typeface="Times New Roman"/>
              </a:rPr>
              <a:t> </a:t>
            </a:r>
            <a:r>
              <a:rPr sz="1800" dirty="0">
                <a:latin typeface="Times New Roman"/>
                <a:cs typeface="Times New Roman"/>
              </a:rPr>
              <a:t>Kiểm</a:t>
            </a:r>
            <a:r>
              <a:rPr sz="1800" spc="-25" dirty="0">
                <a:latin typeface="Times New Roman"/>
                <a:cs typeface="Times New Roman"/>
              </a:rPr>
              <a:t> </a:t>
            </a:r>
            <a:r>
              <a:rPr sz="1800" dirty="0">
                <a:latin typeface="Times New Roman"/>
                <a:cs typeface="Times New Roman"/>
              </a:rPr>
              <a:t>soát</a:t>
            </a:r>
            <a:r>
              <a:rPr sz="1800" spc="-20" dirty="0">
                <a:latin typeface="Times New Roman"/>
                <a:cs typeface="Times New Roman"/>
              </a:rPr>
              <a:t> </a:t>
            </a:r>
            <a:r>
              <a:rPr sz="1800" dirty="0">
                <a:latin typeface="Times New Roman"/>
                <a:cs typeface="Times New Roman"/>
              </a:rPr>
              <a:t>sản</a:t>
            </a:r>
            <a:r>
              <a:rPr sz="1800" spc="-20" dirty="0">
                <a:latin typeface="Times New Roman"/>
                <a:cs typeface="Times New Roman"/>
              </a:rPr>
              <a:t> </a:t>
            </a:r>
            <a:r>
              <a:rPr sz="1800" dirty="0">
                <a:latin typeface="Times New Roman"/>
                <a:cs typeface="Times New Roman"/>
              </a:rPr>
              <a:t>xuất</a:t>
            </a:r>
            <a:r>
              <a:rPr sz="1800" spc="-35" dirty="0">
                <a:latin typeface="Times New Roman"/>
                <a:cs typeface="Times New Roman"/>
              </a:rPr>
              <a:t> </a:t>
            </a:r>
            <a:r>
              <a:rPr sz="1800" dirty="0">
                <a:latin typeface="Times New Roman"/>
                <a:cs typeface="Times New Roman"/>
              </a:rPr>
              <a:t>và</a:t>
            </a:r>
            <a:r>
              <a:rPr sz="1800" spc="-20" dirty="0">
                <a:latin typeface="Times New Roman"/>
                <a:cs typeface="Times New Roman"/>
              </a:rPr>
              <a:t> </a:t>
            </a:r>
            <a:r>
              <a:rPr sz="1800" dirty="0">
                <a:latin typeface="Times New Roman"/>
                <a:cs typeface="Times New Roman"/>
              </a:rPr>
              <a:t>cung</a:t>
            </a:r>
            <a:r>
              <a:rPr sz="1800" spc="-20" dirty="0">
                <a:latin typeface="Times New Roman"/>
                <a:cs typeface="Times New Roman"/>
              </a:rPr>
              <a:t> </a:t>
            </a:r>
            <a:r>
              <a:rPr sz="1800" dirty="0">
                <a:latin typeface="Times New Roman"/>
                <a:cs typeface="Times New Roman"/>
              </a:rPr>
              <a:t>cấp</a:t>
            </a:r>
            <a:r>
              <a:rPr sz="1800" spc="-35" dirty="0">
                <a:latin typeface="Times New Roman"/>
                <a:cs typeface="Times New Roman"/>
              </a:rPr>
              <a:t> </a:t>
            </a:r>
            <a:r>
              <a:rPr sz="1800" dirty="0">
                <a:latin typeface="Times New Roman"/>
                <a:cs typeface="Times New Roman"/>
              </a:rPr>
              <a:t>dịch</a:t>
            </a:r>
            <a:r>
              <a:rPr sz="1800" spc="-40" dirty="0">
                <a:latin typeface="Times New Roman"/>
                <a:cs typeface="Times New Roman"/>
              </a:rPr>
              <a:t> </a:t>
            </a:r>
            <a:r>
              <a:rPr sz="1800" spc="-25" dirty="0">
                <a:latin typeface="Times New Roman"/>
                <a:cs typeface="Times New Roman"/>
              </a:rPr>
              <a:t>vụ</a:t>
            </a:r>
            <a:endParaRPr sz="1800">
              <a:latin typeface="Times New Roman"/>
              <a:cs typeface="Times New Roman"/>
            </a:endParaRPr>
          </a:p>
        </p:txBody>
      </p:sp>
      <p:sp>
        <p:nvSpPr>
          <p:cNvPr id="5" name="object 5"/>
          <p:cNvSpPr txBox="1"/>
          <p:nvPr/>
        </p:nvSpPr>
        <p:spPr>
          <a:xfrm>
            <a:off x="822753" y="1398269"/>
            <a:ext cx="6318250" cy="3688715"/>
          </a:xfrm>
          <a:prstGeom prst="rect">
            <a:avLst/>
          </a:prstGeom>
        </p:spPr>
        <p:txBody>
          <a:bodyPr vert="horz" wrap="square" lIns="0" tIns="13335" rIns="0" bIns="0" rtlCol="0">
            <a:spAutoFit/>
          </a:bodyPr>
          <a:lstStyle/>
          <a:p>
            <a:pPr marL="147320">
              <a:lnSpc>
                <a:spcPts val="1675"/>
              </a:lnSpc>
              <a:spcBef>
                <a:spcPts val="105"/>
              </a:spcBef>
            </a:pPr>
            <a:r>
              <a:rPr sz="1400" spc="-5" dirty="0">
                <a:latin typeface="SimSun"/>
                <a:cs typeface="SimSun"/>
              </a:rPr>
              <a:t>获得和使用监视和测量装置</a:t>
            </a:r>
            <a:endParaRPr sz="1400">
              <a:latin typeface="SimSun"/>
              <a:cs typeface="SimSun"/>
            </a:endParaRPr>
          </a:p>
          <a:p>
            <a:pPr marL="196215">
              <a:lnSpc>
                <a:spcPts val="1675"/>
              </a:lnSpc>
            </a:pPr>
            <a:r>
              <a:rPr sz="1400" spc="-10" dirty="0">
                <a:latin typeface="Times New Roman"/>
                <a:cs typeface="Times New Roman"/>
              </a:rPr>
              <a:t>Việc </a:t>
            </a:r>
            <a:r>
              <a:rPr sz="1400" dirty="0">
                <a:latin typeface="Times New Roman"/>
                <a:cs typeface="Times New Roman"/>
              </a:rPr>
              <a:t>thu</a:t>
            </a:r>
            <a:r>
              <a:rPr sz="1400" spc="-35" dirty="0">
                <a:latin typeface="Times New Roman"/>
                <a:cs typeface="Times New Roman"/>
              </a:rPr>
              <a:t> </a:t>
            </a:r>
            <a:r>
              <a:rPr sz="1400" dirty="0">
                <a:latin typeface="Times New Roman"/>
                <a:cs typeface="Times New Roman"/>
              </a:rPr>
              <a:t>thập</a:t>
            </a:r>
            <a:r>
              <a:rPr sz="1400" spc="-35" dirty="0">
                <a:latin typeface="Times New Roman"/>
                <a:cs typeface="Times New Roman"/>
              </a:rPr>
              <a:t> </a:t>
            </a:r>
            <a:r>
              <a:rPr sz="1400" dirty="0">
                <a:latin typeface="Times New Roman"/>
                <a:cs typeface="Times New Roman"/>
              </a:rPr>
              <a:t>và</a:t>
            </a:r>
            <a:r>
              <a:rPr sz="1400" spc="-10" dirty="0">
                <a:latin typeface="Times New Roman"/>
                <a:cs typeface="Times New Roman"/>
              </a:rPr>
              <a:t> </a:t>
            </a:r>
            <a:r>
              <a:rPr sz="1400" dirty="0">
                <a:latin typeface="Times New Roman"/>
                <a:cs typeface="Times New Roman"/>
              </a:rPr>
              <a:t>sử</a:t>
            </a:r>
            <a:r>
              <a:rPr sz="1400" spc="-10" dirty="0">
                <a:latin typeface="Times New Roman"/>
                <a:cs typeface="Times New Roman"/>
              </a:rPr>
              <a:t> </a:t>
            </a:r>
            <a:r>
              <a:rPr sz="1400" dirty="0">
                <a:latin typeface="Times New Roman"/>
                <a:cs typeface="Times New Roman"/>
              </a:rPr>
              <a:t>dụng</a:t>
            </a:r>
            <a:r>
              <a:rPr sz="1400" spc="-35" dirty="0">
                <a:latin typeface="Times New Roman"/>
                <a:cs typeface="Times New Roman"/>
              </a:rPr>
              <a:t> </a:t>
            </a:r>
            <a:r>
              <a:rPr sz="1400" dirty="0">
                <a:latin typeface="Times New Roman"/>
                <a:cs typeface="Times New Roman"/>
              </a:rPr>
              <a:t>các</a:t>
            </a:r>
            <a:r>
              <a:rPr sz="1400" spc="-10" dirty="0">
                <a:latin typeface="Times New Roman"/>
                <a:cs typeface="Times New Roman"/>
              </a:rPr>
              <a:t> </a:t>
            </a:r>
            <a:r>
              <a:rPr sz="1400" dirty="0">
                <a:latin typeface="Times New Roman"/>
                <a:cs typeface="Times New Roman"/>
              </a:rPr>
              <a:t>thiết</a:t>
            </a:r>
            <a:r>
              <a:rPr sz="1400" spc="-35" dirty="0">
                <a:latin typeface="Times New Roman"/>
                <a:cs typeface="Times New Roman"/>
              </a:rPr>
              <a:t> </a:t>
            </a:r>
            <a:r>
              <a:rPr sz="1400" dirty="0">
                <a:latin typeface="Times New Roman"/>
                <a:cs typeface="Times New Roman"/>
              </a:rPr>
              <a:t>bị</a:t>
            </a:r>
            <a:r>
              <a:rPr sz="1400" spc="-20" dirty="0">
                <a:latin typeface="Times New Roman"/>
                <a:cs typeface="Times New Roman"/>
              </a:rPr>
              <a:t> </a:t>
            </a:r>
            <a:r>
              <a:rPr sz="1400" dirty="0">
                <a:latin typeface="Times New Roman"/>
                <a:cs typeface="Times New Roman"/>
              </a:rPr>
              <a:t>giám</a:t>
            </a:r>
            <a:r>
              <a:rPr sz="1400" spc="-30" dirty="0">
                <a:latin typeface="Times New Roman"/>
                <a:cs typeface="Times New Roman"/>
              </a:rPr>
              <a:t> </a:t>
            </a:r>
            <a:r>
              <a:rPr sz="1400" dirty="0">
                <a:latin typeface="Times New Roman"/>
                <a:cs typeface="Times New Roman"/>
              </a:rPr>
              <a:t>sát</a:t>
            </a:r>
            <a:r>
              <a:rPr sz="1400" spc="-5" dirty="0">
                <a:latin typeface="Times New Roman"/>
                <a:cs typeface="Times New Roman"/>
              </a:rPr>
              <a:t> </a:t>
            </a:r>
            <a:r>
              <a:rPr sz="1400" dirty="0">
                <a:latin typeface="Times New Roman"/>
                <a:cs typeface="Times New Roman"/>
              </a:rPr>
              <a:t>và</a:t>
            </a:r>
            <a:r>
              <a:rPr sz="1400" spc="-20" dirty="0">
                <a:latin typeface="Times New Roman"/>
                <a:cs typeface="Times New Roman"/>
              </a:rPr>
              <a:t> </a:t>
            </a:r>
            <a:r>
              <a:rPr sz="1400" dirty="0">
                <a:latin typeface="Times New Roman"/>
                <a:cs typeface="Times New Roman"/>
              </a:rPr>
              <a:t>đo</a:t>
            </a:r>
            <a:r>
              <a:rPr sz="1400" spc="-25" dirty="0">
                <a:latin typeface="Times New Roman"/>
                <a:cs typeface="Times New Roman"/>
              </a:rPr>
              <a:t> </a:t>
            </a:r>
            <a:r>
              <a:rPr sz="1400" spc="-10" dirty="0">
                <a:latin typeface="Times New Roman"/>
                <a:cs typeface="Times New Roman"/>
              </a:rPr>
              <a:t>lường</a:t>
            </a:r>
            <a:endParaRPr sz="1400">
              <a:latin typeface="Times New Roman"/>
              <a:cs typeface="Times New Roman"/>
            </a:endParaRPr>
          </a:p>
          <a:p>
            <a:pPr>
              <a:lnSpc>
                <a:spcPct val="100000"/>
              </a:lnSpc>
              <a:spcBef>
                <a:spcPts val="375"/>
              </a:spcBef>
            </a:pPr>
            <a:endParaRPr sz="1400">
              <a:latin typeface="Times New Roman"/>
              <a:cs typeface="Times New Roman"/>
            </a:endParaRPr>
          </a:p>
          <a:p>
            <a:pPr marL="12700">
              <a:lnSpc>
                <a:spcPts val="1675"/>
              </a:lnSpc>
            </a:pPr>
            <a:r>
              <a:rPr sz="1400" spc="-15" dirty="0">
                <a:latin typeface="SimSun"/>
                <a:cs typeface="SimSun"/>
              </a:rPr>
              <a:t>按规定的操作，进行贴标签和包装的实施</a:t>
            </a:r>
            <a:endParaRPr sz="1400">
              <a:latin typeface="SimSun"/>
              <a:cs typeface="SimSun"/>
            </a:endParaRPr>
          </a:p>
          <a:p>
            <a:pPr marL="61594">
              <a:lnSpc>
                <a:spcPts val="1675"/>
              </a:lnSpc>
            </a:pPr>
            <a:r>
              <a:rPr sz="1400" dirty="0">
                <a:latin typeface="Times New Roman"/>
                <a:cs typeface="Times New Roman"/>
              </a:rPr>
              <a:t>Thực</a:t>
            </a:r>
            <a:r>
              <a:rPr sz="1400" spc="-5" dirty="0">
                <a:latin typeface="Times New Roman"/>
                <a:cs typeface="Times New Roman"/>
              </a:rPr>
              <a:t> </a:t>
            </a:r>
            <a:r>
              <a:rPr sz="1400" dirty="0">
                <a:latin typeface="Times New Roman"/>
                <a:cs typeface="Times New Roman"/>
              </a:rPr>
              <a:t>hiện</a:t>
            </a:r>
            <a:r>
              <a:rPr sz="1400" spc="-30" dirty="0">
                <a:latin typeface="Times New Roman"/>
                <a:cs typeface="Times New Roman"/>
              </a:rPr>
              <a:t> </a:t>
            </a:r>
            <a:r>
              <a:rPr sz="1400" dirty="0">
                <a:latin typeface="Times New Roman"/>
                <a:cs typeface="Times New Roman"/>
              </a:rPr>
              <a:t>việc</a:t>
            </a:r>
            <a:r>
              <a:rPr sz="1400" spc="-20" dirty="0">
                <a:latin typeface="Times New Roman"/>
                <a:cs typeface="Times New Roman"/>
              </a:rPr>
              <a:t> </a:t>
            </a:r>
            <a:r>
              <a:rPr sz="1400" dirty="0">
                <a:latin typeface="Times New Roman"/>
                <a:cs typeface="Times New Roman"/>
              </a:rPr>
              <a:t>dán</a:t>
            </a:r>
            <a:r>
              <a:rPr sz="1400" spc="-15" dirty="0">
                <a:latin typeface="Times New Roman"/>
                <a:cs typeface="Times New Roman"/>
              </a:rPr>
              <a:t> </a:t>
            </a:r>
            <a:r>
              <a:rPr sz="1400" dirty="0">
                <a:latin typeface="Times New Roman"/>
                <a:cs typeface="Times New Roman"/>
              </a:rPr>
              <a:t>nhãn</a:t>
            </a:r>
            <a:r>
              <a:rPr sz="1400" spc="-30" dirty="0">
                <a:latin typeface="Times New Roman"/>
                <a:cs typeface="Times New Roman"/>
              </a:rPr>
              <a:t> </a:t>
            </a:r>
            <a:r>
              <a:rPr sz="1400" dirty="0">
                <a:latin typeface="Times New Roman"/>
                <a:cs typeface="Times New Roman"/>
              </a:rPr>
              <a:t>và</a:t>
            </a:r>
            <a:r>
              <a:rPr sz="1400" spc="-5" dirty="0">
                <a:latin typeface="Times New Roman"/>
                <a:cs typeface="Times New Roman"/>
              </a:rPr>
              <a:t> </a:t>
            </a:r>
            <a:r>
              <a:rPr sz="1400" dirty="0">
                <a:latin typeface="Times New Roman"/>
                <a:cs typeface="Times New Roman"/>
              </a:rPr>
              <a:t>đóng</a:t>
            </a:r>
            <a:r>
              <a:rPr sz="1400" spc="-35" dirty="0">
                <a:latin typeface="Times New Roman"/>
                <a:cs typeface="Times New Roman"/>
              </a:rPr>
              <a:t> </a:t>
            </a:r>
            <a:r>
              <a:rPr sz="1400" dirty="0">
                <a:latin typeface="Times New Roman"/>
                <a:cs typeface="Times New Roman"/>
              </a:rPr>
              <a:t>gói</a:t>
            </a:r>
            <a:r>
              <a:rPr sz="1400" spc="-15" dirty="0">
                <a:latin typeface="Times New Roman"/>
                <a:cs typeface="Times New Roman"/>
              </a:rPr>
              <a:t> </a:t>
            </a:r>
            <a:r>
              <a:rPr sz="1400" dirty="0">
                <a:latin typeface="Times New Roman"/>
                <a:cs typeface="Times New Roman"/>
              </a:rPr>
              <a:t>theo</a:t>
            </a:r>
            <a:r>
              <a:rPr sz="1400" spc="-30" dirty="0">
                <a:latin typeface="Times New Roman"/>
                <a:cs typeface="Times New Roman"/>
              </a:rPr>
              <a:t> </a:t>
            </a:r>
            <a:r>
              <a:rPr sz="1400" dirty="0">
                <a:latin typeface="Times New Roman"/>
                <a:cs typeface="Times New Roman"/>
              </a:rPr>
              <a:t>quy</a:t>
            </a:r>
            <a:r>
              <a:rPr sz="1400" spc="-25" dirty="0">
                <a:latin typeface="Times New Roman"/>
                <a:cs typeface="Times New Roman"/>
              </a:rPr>
              <a:t> </a:t>
            </a:r>
            <a:r>
              <a:rPr sz="1400" spc="-20" dirty="0">
                <a:latin typeface="Times New Roman"/>
                <a:cs typeface="Times New Roman"/>
              </a:rPr>
              <a:t>định</a:t>
            </a:r>
            <a:endParaRPr sz="1400">
              <a:latin typeface="Times New Roman"/>
              <a:cs typeface="Times New Roman"/>
            </a:endParaRPr>
          </a:p>
          <a:p>
            <a:pPr marL="147320">
              <a:lnSpc>
                <a:spcPts val="1675"/>
              </a:lnSpc>
              <a:spcBef>
                <a:spcPts val="1565"/>
              </a:spcBef>
            </a:pPr>
            <a:r>
              <a:rPr sz="1400" spc="-10" dirty="0">
                <a:latin typeface="SimSun"/>
                <a:cs typeface="SimSun"/>
              </a:rPr>
              <a:t>放行、交付和交付后活动的实施</a:t>
            </a:r>
            <a:endParaRPr sz="1400">
              <a:latin typeface="SimSun"/>
              <a:cs typeface="SimSun"/>
            </a:endParaRPr>
          </a:p>
          <a:p>
            <a:pPr marL="107950">
              <a:lnSpc>
                <a:spcPts val="1675"/>
              </a:lnSpc>
            </a:pPr>
            <a:r>
              <a:rPr sz="1400" dirty="0">
                <a:latin typeface="Times New Roman"/>
                <a:cs typeface="Times New Roman"/>
              </a:rPr>
              <a:t>Thực</a:t>
            </a:r>
            <a:r>
              <a:rPr sz="1400" spc="-10" dirty="0">
                <a:latin typeface="Times New Roman"/>
                <a:cs typeface="Times New Roman"/>
              </a:rPr>
              <a:t> </a:t>
            </a:r>
            <a:r>
              <a:rPr sz="1400" dirty="0">
                <a:latin typeface="Times New Roman"/>
                <a:cs typeface="Times New Roman"/>
              </a:rPr>
              <a:t>hiện</a:t>
            </a:r>
            <a:r>
              <a:rPr sz="1400" spc="-35" dirty="0">
                <a:latin typeface="Times New Roman"/>
                <a:cs typeface="Times New Roman"/>
              </a:rPr>
              <a:t> </a:t>
            </a:r>
            <a:r>
              <a:rPr sz="1400" dirty="0">
                <a:latin typeface="Times New Roman"/>
                <a:cs typeface="Times New Roman"/>
              </a:rPr>
              <a:t>các</a:t>
            </a:r>
            <a:r>
              <a:rPr sz="1400" spc="-10" dirty="0">
                <a:latin typeface="Times New Roman"/>
                <a:cs typeface="Times New Roman"/>
              </a:rPr>
              <a:t> </a:t>
            </a:r>
            <a:r>
              <a:rPr sz="1400" dirty="0">
                <a:latin typeface="Times New Roman"/>
                <a:cs typeface="Times New Roman"/>
              </a:rPr>
              <a:t>hoạt</a:t>
            </a:r>
            <a:r>
              <a:rPr sz="1400" spc="-30" dirty="0">
                <a:latin typeface="Times New Roman"/>
                <a:cs typeface="Times New Roman"/>
              </a:rPr>
              <a:t> </a:t>
            </a:r>
            <a:r>
              <a:rPr sz="1400" dirty="0">
                <a:latin typeface="Times New Roman"/>
                <a:cs typeface="Times New Roman"/>
              </a:rPr>
              <a:t>động</a:t>
            </a:r>
            <a:r>
              <a:rPr sz="1400" spc="-35" dirty="0">
                <a:latin typeface="Times New Roman"/>
                <a:cs typeface="Times New Roman"/>
              </a:rPr>
              <a:t> </a:t>
            </a:r>
            <a:r>
              <a:rPr sz="1400" dirty="0">
                <a:latin typeface="Times New Roman"/>
                <a:cs typeface="Times New Roman"/>
              </a:rPr>
              <a:t>phê</a:t>
            </a:r>
            <a:r>
              <a:rPr sz="1400" spc="-20" dirty="0">
                <a:latin typeface="Times New Roman"/>
                <a:cs typeface="Times New Roman"/>
              </a:rPr>
              <a:t> </a:t>
            </a:r>
            <a:r>
              <a:rPr sz="1400" dirty="0">
                <a:latin typeface="Times New Roman"/>
                <a:cs typeface="Times New Roman"/>
              </a:rPr>
              <a:t>duyệt,</a:t>
            </a:r>
            <a:r>
              <a:rPr sz="1400" spc="-15" dirty="0">
                <a:latin typeface="Times New Roman"/>
                <a:cs typeface="Times New Roman"/>
              </a:rPr>
              <a:t> </a:t>
            </a:r>
            <a:r>
              <a:rPr sz="1400" dirty="0">
                <a:latin typeface="Times New Roman"/>
                <a:cs typeface="Times New Roman"/>
              </a:rPr>
              <a:t>phân</a:t>
            </a:r>
            <a:r>
              <a:rPr sz="1400" spc="-35" dirty="0">
                <a:latin typeface="Times New Roman"/>
                <a:cs typeface="Times New Roman"/>
              </a:rPr>
              <a:t> </a:t>
            </a:r>
            <a:r>
              <a:rPr sz="1400" dirty="0">
                <a:latin typeface="Times New Roman"/>
                <a:cs typeface="Times New Roman"/>
              </a:rPr>
              <a:t>phối</a:t>
            </a:r>
            <a:r>
              <a:rPr sz="1400" spc="-40" dirty="0">
                <a:latin typeface="Times New Roman"/>
                <a:cs typeface="Times New Roman"/>
              </a:rPr>
              <a:t> </a:t>
            </a:r>
            <a:r>
              <a:rPr sz="1400" dirty="0">
                <a:latin typeface="Times New Roman"/>
                <a:cs typeface="Times New Roman"/>
              </a:rPr>
              <a:t>và</a:t>
            </a:r>
            <a:r>
              <a:rPr sz="1400" spc="-10" dirty="0">
                <a:latin typeface="Times New Roman"/>
                <a:cs typeface="Times New Roman"/>
              </a:rPr>
              <a:t> </a:t>
            </a:r>
            <a:r>
              <a:rPr sz="1400" dirty="0">
                <a:latin typeface="Times New Roman"/>
                <a:cs typeface="Times New Roman"/>
              </a:rPr>
              <a:t>sau</a:t>
            </a:r>
            <a:r>
              <a:rPr sz="1400" spc="-20" dirty="0">
                <a:latin typeface="Times New Roman"/>
                <a:cs typeface="Times New Roman"/>
              </a:rPr>
              <a:t> </a:t>
            </a:r>
            <a:r>
              <a:rPr sz="1400" dirty="0">
                <a:latin typeface="Times New Roman"/>
                <a:cs typeface="Times New Roman"/>
              </a:rPr>
              <a:t>phân</a:t>
            </a:r>
            <a:r>
              <a:rPr sz="1400" spc="-15" dirty="0">
                <a:latin typeface="Times New Roman"/>
                <a:cs typeface="Times New Roman"/>
              </a:rPr>
              <a:t> </a:t>
            </a:r>
            <a:r>
              <a:rPr sz="1400" spc="-20" dirty="0">
                <a:latin typeface="Times New Roman"/>
                <a:cs typeface="Times New Roman"/>
              </a:rPr>
              <a:t>phối</a:t>
            </a:r>
            <a:endParaRPr sz="1400">
              <a:latin typeface="Times New Roman"/>
              <a:cs typeface="Times New Roman"/>
            </a:endParaRPr>
          </a:p>
          <a:p>
            <a:pPr marL="77470">
              <a:lnSpc>
                <a:spcPct val="100000"/>
              </a:lnSpc>
              <a:spcBef>
                <a:spcPts val="1019"/>
              </a:spcBef>
            </a:pPr>
            <a:r>
              <a:rPr sz="1400" spc="-15" dirty="0">
                <a:latin typeface="SimSun"/>
                <a:cs typeface="SimSun"/>
              </a:rPr>
              <a:t>组织应建立和保持对每一批医疗器械的记录，以提供符合</a:t>
            </a:r>
            <a:r>
              <a:rPr sz="1400" spc="-10" dirty="0">
                <a:latin typeface="SimSun"/>
                <a:cs typeface="SimSun"/>
              </a:rPr>
              <a:t>7.5.9</a:t>
            </a:r>
            <a:r>
              <a:rPr sz="1400" spc="-20" dirty="0">
                <a:latin typeface="SimSun"/>
                <a:cs typeface="SimSun"/>
              </a:rPr>
              <a:t>规定的可</a:t>
            </a:r>
            <a:endParaRPr sz="1400">
              <a:latin typeface="SimSun"/>
              <a:cs typeface="SimSun"/>
            </a:endParaRPr>
          </a:p>
          <a:p>
            <a:pPr marL="77470">
              <a:lnSpc>
                <a:spcPts val="1639"/>
              </a:lnSpc>
              <a:spcBef>
                <a:spcPts val="5"/>
              </a:spcBef>
            </a:pPr>
            <a:r>
              <a:rPr sz="1400" spc="-20" dirty="0">
                <a:latin typeface="SimSun"/>
                <a:cs typeface="SimSun"/>
              </a:rPr>
              <a:t>追溯性要求，并且标明制造数量和批准销售的数量。每批记录应被核实和认可。</a:t>
            </a:r>
            <a:endParaRPr sz="1400">
              <a:latin typeface="SimSun"/>
              <a:cs typeface="SimSun"/>
            </a:endParaRPr>
          </a:p>
          <a:p>
            <a:pPr marL="77470">
              <a:lnSpc>
                <a:spcPts val="1639"/>
              </a:lnSpc>
            </a:pPr>
            <a:r>
              <a:rPr sz="1400" dirty="0">
                <a:latin typeface="Times New Roman"/>
                <a:cs typeface="Times New Roman"/>
              </a:rPr>
              <a:t>Tổ</a:t>
            </a:r>
            <a:r>
              <a:rPr sz="1400" spc="-20" dirty="0">
                <a:latin typeface="Times New Roman"/>
                <a:cs typeface="Times New Roman"/>
              </a:rPr>
              <a:t> </a:t>
            </a:r>
            <a:r>
              <a:rPr sz="1400" dirty="0">
                <a:latin typeface="Times New Roman"/>
                <a:cs typeface="Times New Roman"/>
              </a:rPr>
              <a:t>chức phải</a:t>
            </a:r>
            <a:r>
              <a:rPr sz="1400" spc="-30" dirty="0">
                <a:latin typeface="Times New Roman"/>
                <a:cs typeface="Times New Roman"/>
              </a:rPr>
              <a:t> </a:t>
            </a:r>
            <a:r>
              <a:rPr sz="1400" dirty="0">
                <a:latin typeface="Times New Roman"/>
                <a:cs typeface="Times New Roman"/>
              </a:rPr>
              <a:t>thiết</a:t>
            </a:r>
            <a:r>
              <a:rPr sz="1400" spc="-35" dirty="0">
                <a:latin typeface="Times New Roman"/>
                <a:cs typeface="Times New Roman"/>
              </a:rPr>
              <a:t> </a:t>
            </a:r>
            <a:r>
              <a:rPr sz="1400" dirty="0">
                <a:latin typeface="Times New Roman"/>
                <a:cs typeface="Times New Roman"/>
              </a:rPr>
              <a:t>lập</a:t>
            </a:r>
            <a:r>
              <a:rPr sz="1400" spc="-15" dirty="0">
                <a:latin typeface="Times New Roman"/>
                <a:cs typeface="Times New Roman"/>
              </a:rPr>
              <a:t> </a:t>
            </a:r>
            <a:r>
              <a:rPr sz="1400" dirty="0">
                <a:latin typeface="Times New Roman"/>
                <a:cs typeface="Times New Roman"/>
              </a:rPr>
              <a:t>và</a:t>
            </a:r>
            <a:r>
              <a:rPr sz="1400" spc="-5" dirty="0">
                <a:latin typeface="Times New Roman"/>
                <a:cs typeface="Times New Roman"/>
              </a:rPr>
              <a:t> </a:t>
            </a:r>
            <a:r>
              <a:rPr sz="1400" dirty="0">
                <a:latin typeface="Times New Roman"/>
                <a:cs typeface="Times New Roman"/>
              </a:rPr>
              <a:t>duy</a:t>
            </a:r>
            <a:r>
              <a:rPr sz="1400" spc="-25" dirty="0">
                <a:latin typeface="Times New Roman"/>
                <a:cs typeface="Times New Roman"/>
              </a:rPr>
              <a:t> </a:t>
            </a:r>
            <a:r>
              <a:rPr sz="1400" dirty="0">
                <a:latin typeface="Times New Roman"/>
                <a:cs typeface="Times New Roman"/>
              </a:rPr>
              <a:t>trì</a:t>
            </a:r>
            <a:r>
              <a:rPr sz="1400" spc="-20" dirty="0">
                <a:latin typeface="Times New Roman"/>
                <a:cs typeface="Times New Roman"/>
              </a:rPr>
              <a:t> </a:t>
            </a:r>
            <a:r>
              <a:rPr sz="1400" dirty="0">
                <a:latin typeface="Times New Roman"/>
                <a:cs typeface="Times New Roman"/>
              </a:rPr>
              <a:t>hồ</a:t>
            </a:r>
            <a:r>
              <a:rPr sz="1400" spc="-20" dirty="0">
                <a:latin typeface="Times New Roman"/>
                <a:cs typeface="Times New Roman"/>
              </a:rPr>
              <a:t> </a:t>
            </a:r>
            <a:r>
              <a:rPr sz="1400" dirty="0">
                <a:latin typeface="Times New Roman"/>
                <a:cs typeface="Times New Roman"/>
              </a:rPr>
              <a:t>sơ</a:t>
            </a:r>
            <a:r>
              <a:rPr sz="1400" spc="-20" dirty="0">
                <a:latin typeface="Times New Roman"/>
                <a:cs typeface="Times New Roman"/>
              </a:rPr>
              <a:t> </a:t>
            </a:r>
            <a:r>
              <a:rPr sz="1400" dirty="0">
                <a:latin typeface="Times New Roman"/>
                <a:cs typeface="Times New Roman"/>
              </a:rPr>
              <a:t>cho</a:t>
            </a:r>
            <a:r>
              <a:rPr sz="1400" spc="-15" dirty="0">
                <a:latin typeface="Times New Roman"/>
                <a:cs typeface="Times New Roman"/>
              </a:rPr>
              <a:t> </a:t>
            </a:r>
            <a:r>
              <a:rPr sz="1400" dirty="0">
                <a:latin typeface="Times New Roman"/>
                <a:cs typeface="Times New Roman"/>
              </a:rPr>
              <a:t>mỗi</a:t>
            </a:r>
            <a:r>
              <a:rPr sz="1400" spc="5" dirty="0">
                <a:latin typeface="Times New Roman"/>
                <a:cs typeface="Times New Roman"/>
              </a:rPr>
              <a:t> </a:t>
            </a:r>
            <a:r>
              <a:rPr sz="1400" dirty="0">
                <a:latin typeface="Times New Roman"/>
                <a:cs typeface="Times New Roman"/>
              </a:rPr>
              <a:t>lô</a:t>
            </a:r>
            <a:r>
              <a:rPr sz="1400" spc="-20" dirty="0">
                <a:latin typeface="Times New Roman"/>
                <a:cs typeface="Times New Roman"/>
              </a:rPr>
              <a:t> </a:t>
            </a:r>
            <a:r>
              <a:rPr sz="1400" dirty="0">
                <a:latin typeface="Times New Roman"/>
                <a:cs typeface="Times New Roman"/>
              </a:rPr>
              <a:t>thiết</a:t>
            </a:r>
            <a:r>
              <a:rPr sz="1400" spc="-40" dirty="0">
                <a:latin typeface="Times New Roman"/>
                <a:cs typeface="Times New Roman"/>
              </a:rPr>
              <a:t> </a:t>
            </a:r>
            <a:r>
              <a:rPr sz="1400" dirty="0">
                <a:latin typeface="Times New Roman"/>
                <a:cs typeface="Times New Roman"/>
              </a:rPr>
              <a:t>bị</a:t>
            </a:r>
            <a:r>
              <a:rPr sz="1400" spc="-10" dirty="0">
                <a:latin typeface="Times New Roman"/>
                <a:cs typeface="Times New Roman"/>
              </a:rPr>
              <a:t> </a:t>
            </a:r>
            <a:r>
              <a:rPr sz="1400" dirty="0">
                <a:latin typeface="Times New Roman"/>
                <a:cs typeface="Times New Roman"/>
              </a:rPr>
              <a:t>y</a:t>
            </a:r>
            <a:r>
              <a:rPr sz="1400" spc="-20" dirty="0">
                <a:latin typeface="Times New Roman"/>
                <a:cs typeface="Times New Roman"/>
              </a:rPr>
              <a:t> </a:t>
            </a:r>
            <a:r>
              <a:rPr sz="1400" dirty="0">
                <a:latin typeface="Times New Roman"/>
                <a:cs typeface="Times New Roman"/>
              </a:rPr>
              <a:t>tế</a:t>
            </a:r>
            <a:r>
              <a:rPr sz="1400" spc="-5" dirty="0">
                <a:latin typeface="Times New Roman"/>
                <a:cs typeface="Times New Roman"/>
              </a:rPr>
              <a:t> </a:t>
            </a:r>
            <a:r>
              <a:rPr sz="1400" spc="-25" dirty="0">
                <a:latin typeface="Times New Roman"/>
                <a:cs typeface="Times New Roman"/>
              </a:rPr>
              <a:t>để</a:t>
            </a:r>
            <a:endParaRPr sz="1400">
              <a:latin typeface="Times New Roman"/>
              <a:cs typeface="Times New Roman"/>
            </a:endParaRPr>
          </a:p>
          <a:p>
            <a:pPr marL="77470" marR="1115695">
              <a:lnSpc>
                <a:spcPct val="100000"/>
              </a:lnSpc>
            </a:pPr>
            <a:r>
              <a:rPr sz="1400" dirty="0">
                <a:latin typeface="Times New Roman"/>
                <a:cs typeface="Times New Roman"/>
              </a:rPr>
              <a:t>cung</a:t>
            </a:r>
            <a:r>
              <a:rPr sz="1400" spc="-30" dirty="0">
                <a:latin typeface="Times New Roman"/>
                <a:cs typeface="Times New Roman"/>
              </a:rPr>
              <a:t> </a:t>
            </a:r>
            <a:r>
              <a:rPr sz="1400" dirty="0">
                <a:latin typeface="Times New Roman"/>
                <a:cs typeface="Times New Roman"/>
              </a:rPr>
              <a:t>cấp</a:t>
            </a:r>
            <a:r>
              <a:rPr sz="1400" spc="5" dirty="0">
                <a:latin typeface="Times New Roman"/>
                <a:cs typeface="Times New Roman"/>
              </a:rPr>
              <a:t> </a:t>
            </a:r>
            <a:r>
              <a:rPr sz="1400" dirty="0">
                <a:latin typeface="Times New Roman"/>
                <a:cs typeface="Times New Roman"/>
              </a:rPr>
              <a:t>khả</a:t>
            </a:r>
            <a:r>
              <a:rPr sz="1400" spc="-15" dirty="0">
                <a:latin typeface="Times New Roman"/>
                <a:cs typeface="Times New Roman"/>
              </a:rPr>
              <a:t> </a:t>
            </a:r>
            <a:r>
              <a:rPr sz="1400" dirty="0">
                <a:latin typeface="Times New Roman"/>
                <a:cs typeface="Times New Roman"/>
              </a:rPr>
              <a:t>năng</a:t>
            </a:r>
            <a:r>
              <a:rPr sz="1400" spc="-25" dirty="0">
                <a:latin typeface="Times New Roman"/>
                <a:cs typeface="Times New Roman"/>
              </a:rPr>
              <a:t> </a:t>
            </a:r>
            <a:r>
              <a:rPr sz="1400" dirty="0">
                <a:latin typeface="Times New Roman"/>
                <a:cs typeface="Times New Roman"/>
              </a:rPr>
              <a:t>truy</a:t>
            </a:r>
            <a:r>
              <a:rPr sz="1400" spc="-20" dirty="0">
                <a:latin typeface="Times New Roman"/>
                <a:cs typeface="Times New Roman"/>
              </a:rPr>
              <a:t> </a:t>
            </a:r>
            <a:r>
              <a:rPr sz="1400" dirty="0">
                <a:latin typeface="Times New Roman"/>
                <a:cs typeface="Times New Roman"/>
              </a:rPr>
              <a:t>xuất</a:t>
            </a:r>
            <a:r>
              <a:rPr sz="1400" spc="-25" dirty="0">
                <a:latin typeface="Times New Roman"/>
                <a:cs typeface="Times New Roman"/>
              </a:rPr>
              <a:t> </a:t>
            </a:r>
            <a:r>
              <a:rPr sz="1400" dirty="0">
                <a:latin typeface="Times New Roman"/>
                <a:cs typeface="Times New Roman"/>
              </a:rPr>
              <a:t>nguồn</a:t>
            </a:r>
            <a:r>
              <a:rPr sz="1400" spc="-35" dirty="0">
                <a:latin typeface="Times New Roman"/>
                <a:cs typeface="Times New Roman"/>
              </a:rPr>
              <a:t> </a:t>
            </a:r>
            <a:r>
              <a:rPr sz="1400" dirty="0">
                <a:latin typeface="Times New Roman"/>
                <a:cs typeface="Times New Roman"/>
              </a:rPr>
              <a:t>gốc</a:t>
            </a:r>
            <a:r>
              <a:rPr sz="1400" spc="-15" dirty="0">
                <a:latin typeface="Times New Roman"/>
                <a:cs typeface="Times New Roman"/>
              </a:rPr>
              <a:t> </a:t>
            </a:r>
            <a:r>
              <a:rPr sz="1400" dirty="0">
                <a:latin typeface="Times New Roman"/>
                <a:cs typeface="Times New Roman"/>
              </a:rPr>
              <a:t>theo</a:t>
            </a:r>
            <a:r>
              <a:rPr sz="1400" spc="-25" dirty="0">
                <a:latin typeface="Times New Roman"/>
                <a:cs typeface="Times New Roman"/>
              </a:rPr>
              <a:t> </a:t>
            </a:r>
            <a:r>
              <a:rPr sz="1400" dirty="0">
                <a:latin typeface="Times New Roman"/>
                <a:cs typeface="Times New Roman"/>
              </a:rPr>
              <a:t>quy</a:t>
            </a:r>
            <a:r>
              <a:rPr sz="1400" spc="-25" dirty="0">
                <a:latin typeface="Times New Roman"/>
                <a:cs typeface="Times New Roman"/>
              </a:rPr>
              <a:t> </a:t>
            </a:r>
            <a:r>
              <a:rPr sz="1400" dirty="0">
                <a:latin typeface="Times New Roman"/>
                <a:cs typeface="Times New Roman"/>
              </a:rPr>
              <a:t>định</a:t>
            </a:r>
            <a:r>
              <a:rPr sz="1400" spc="-25" dirty="0">
                <a:latin typeface="Times New Roman"/>
                <a:cs typeface="Times New Roman"/>
              </a:rPr>
              <a:t> </a:t>
            </a:r>
            <a:r>
              <a:rPr sz="1400" dirty="0">
                <a:latin typeface="Times New Roman"/>
                <a:cs typeface="Times New Roman"/>
              </a:rPr>
              <a:t>tại</a:t>
            </a:r>
            <a:r>
              <a:rPr sz="1400" spc="-25" dirty="0">
                <a:latin typeface="Times New Roman"/>
                <a:cs typeface="Times New Roman"/>
              </a:rPr>
              <a:t> </a:t>
            </a:r>
            <a:r>
              <a:rPr sz="1400" dirty="0">
                <a:latin typeface="Times New Roman"/>
                <a:cs typeface="Times New Roman"/>
              </a:rPr>
              <a:t>7.5.9</a:t>
            </a:r>
            <a:r>
              <a:rPr sz="1400" spc="-15" dirty="0">
                <a:latin typeface="Times New Roman"/>
                <a:cs typeface="Times New Roman"/>
              </a:rPr>
              <a:t> </a:t>
            </a:r>
            <a:r>
              <a:rPr sz="1400" dirty="0">
                <a:latin typeface="Times New Roman"/>
                <a:cs typeface="Times New Roman"/>
              </a:rPr>
              <a:t>và</a:t>
            </a:r>
            <a:r>
              <a:rPr sz="1400" spc="-15" dirty="0">
                <a:latin typeface="Times New Roman"/>
                <a:cs typeface="Times New Roman"/>
              </a:rPr>
              <a:t> </a:t>
            </a:r>
            <a:r>
              <a:rPr sz="1400" dirty="0">
                <a:latin typeface="Times New Roman"/>
                <a:cs typeface="Times New Roman"/>
              </a:rPr>
              <a:t>ghi</a:t>
            </a:r>
            <a:r>
              <a:rPr sz="1400" spc="-10" dirty="0">
                <a:latin typeface="Times New Roman"/>
                <a:cs typeface="Times New Roman"/>
              </a:rPr>
              <a:t> </a:t>
            </a:r>
            <a:r>
              <a:rPr sz="1400" spc="-25" dirty="0">
                <a:latin typeface="Times New Roman"/>
                <a:cs typeface="Times New Roman"/>
              </a:rPr>
              <a:t>rõ </a:t>
            </a:r>
            <a:r>
              <a:rPr sz="1400" dirty="0">
                <a:latin typeface="Times New Roman"/>
                <a:cs typeface="Times New Roman"/>
              </a:rPr>
              <a:t>số</a:t>
            </a:r>
            <a:r>
              <a:rPr sz="1400" spc="-25" dirty="0">
                <a:latin typeface="Times New Roman"/>
                <a:cs typeface="Times New Roman"/>
              </a:rPr>
              <a:t> </a:t>
            </a:r>
            <a:r>
              <a:rPr sz="1400" dirty="0">
                <a:latin typeface="Times New Roman"/>
                <a:cs typeface="Times New Roman"/>
              </a:rPr>
              <a:t>lượng</a:t>
            </a:r>
            <a:r>
              <a:rPr sz="1400" spc="-30" dirty="0">
                <a:latin typeface="Times New Roman"/>
                <a:cs typeface="Times New Roman"/>
              </a:rPr>
              <a:t> </a:t>
            </a:r>
            <a:r>
              <a:rPr sz="1400" dirty="0">
                <a:latin typeface="Times New Roman"/>
                <a:cs typeface="Times New Roman"/>
              </a:rPr>
              <a:t>sản xuất</a:t>
            </a:r>
            <a:r>
              <a:rPr sz="1400" spc="-30" dirty="0">
                <a:latin typeface="Times New Roman"/>
                <a:cs typeface="Times New Roman"/>
              </a:rPr>
              <a:t> </a:t>
            </a:r>
            <a:r>
              <a:rPr sz="1400" dirty="0">
                <a:latin typeface="Times New Roman"/>
                <a:cs typeface="Times New Roman"/>
              </a:rPr>
              <a:t>và</a:t>
            </a:r>
            <a:r>
              <a:rPr sz="1400" spc="-10" dirty="0">
                <a:latin typeface="Times New Roman"/>
                <a:cs typeface="Times New Roman"/>
              </a:rPr>
              <a:t> </a:t>
            </a:r>
            <a:r>
              <a:rPr sz="1400" dirty="0">
                <a:latin typeface="Times New Roman"/>
                <a:cs typeface="Times New Roman"/>
              </a:rPr>
              <a:t>số</a:t>
            </a:r>
            <a:r>
              <a:rPr sz="1400" spc="-15" dirty="0">
                <a:latin typeface="Times New Roman"/>
                <a:cs typeface="Times New Roman"/>
              </a:rPr>
              <a:t> </a:t>
            </a:r>
            <a:r>
              <a:rPr sz="1400" dirty="0">
                <a:latin typeface="Times New Roman"/>
                <a:cs typeface="Times New Roman"/>
              </a:rPr>
              <a:t>lượng</a:t>
            </a:r>
            <a:r>
              <a:rPr sz="1400" spc="-30" dirty="0">
                <a:latin typeface="Times New Roman"/>
                <a:cs typeface="Times New Roman"/>
              </a:rPr>
              <a:t> </a:t>
            </a:r>
            <a:r>
              <a:rPr sz="1400" dirty="0">
                <a:latin typeface="Times New Roman"/>
                <a:cs typeface="Times New Roman"/>
              </a:rPr>
              <a:t>được</a:t>
            </a:r>
            <a:r>
              <a:rPr sz="1400" spc="-10" dirty="0">
                <a:latin typeface="Times New Roman"/>
                <a:cs typeface="Times New Roman"/>
              </a:rPr>
              <a:t> </a:t>
            </a:r>
            <a:r>
              <a:rPr sz="1400" dirty="0">
                <a:latin typeface="Times New Roman"/>
                <a:cs typeface="Times New Roman"/>
              </a:rPr>
              <a:t>phê</a:t>
            </a:r>
            <a:r>
              <a:rPr sz="1400" spc="-20" dirty="0">
                <a:latin typeface="Times New Roman"/>
                <a:cs typeface="Times New Roman"/>
              </a:rPr>
              <a:t> </a:t>
            </a:r>
            <a:r>
              <a:rPr sz="1400" dirty="0">
                <a:latin typeface="Times New Roman"/>
                <a:cs typeface="Times New Roman"/>
              </a:rPr>
              <a:t>duyệt</a:t>
            </a:r>
            <a:r>
              <a:rPr sz="1400" spc="-15" dirty="0">
                <a:latin typeface="Times New Roman"/>
                <a:cs typeface="Times New Roman"/>
              </a:rPr>
              <a:t> </a:t>
            </a:r>
            <a:r>
              <a:rPr sz="1400" dirty="0">
                <a:latin typeface="Times New Roman"/>
                <a:cs typeface="Times New Roman"/>
              </a:rPr>
              <a:t>bán.</a:t>
            </a:r>
            <a:r>
              <a:rPr sz="1400" spc="-25" dirty="0">
                <a:latin typeface="Times New Roman"/>
                <a:cs typeface="Times New Roman"/>
              </a:rPr>
              <a:t> </a:t>
            </a:r>
            <a:r>
              <a:rPr sz="1400" dirty="0">
                <a:latin typeface="Times New Roman"/>
                <a:cs typeface="Times New Roman"/>
              </a:rPr>
              <a:t>Mỗi</a:t>
            </a:r>
            <a:r>
              <a:rPr sz="1400" spc="-20" dirty="0">
                <a:latin typeface="Times New Roman"/>
                <a:cs typeface="Times New Roman"/>
              </a:rPr>
              <a:t> </a:t>
            </a:r>
            <a:r>
              <a:rPr sz="1400" dirty="0">
                <a:latin typeface="Times New Roman"/>
                <a:cs typeface="Times New Roman"/>
              </a:rPr>
              <a:t>hồ</a:t>
            </a:r>
            <a:r>
              <a:rPr sz="1400" spc="-20" dirty="0">
                <a:latin typeface="Times New Roman"/>
                <a:cs typeface="Times New Roman"/>
              </a:rPr>
              <a:t> </a:t>
            </a:r>
            <a:r>
              <a:rPr sz="1400" dirty="0">
                <a:latin typeface="Times New Roman"/>
                <a:cs typeface="Times New Roman"/>
              </a:rPr>
              <a:t>sơ</a:t>
            </a:r>
            <a:r>
              <a:rPr sz="1400" spc="-5" dirty="0">
                <a:latin typeface="Times New Roman"/>
                <a:cs typeface="Times New Roman"/>
              </a:rPr>
              <a:t> </a:t>
            </a:r>
            <a:r>
              <a:rPr sz="1400" dirty="0">
                <a:latin typeface="Times New Roman"/>
                <a:cs typeface="Times New Roman"/>
              </a:rPr>
              <a:t>lô</a:t>
            </a:r>
            <a:r>
              <a:rPr sz="1400" spc="-25" dirty="0">
                <a:latin typeface="Times New Roman"/>
                <a:cs typeface="Times New Roman"/>
              </a:rPr>
              <a:t> </a:t>
            </a:r>
            <a:r>
              <a:rPr sz="1400" spc="-20" dirty="0">
                <a:latin typeface="Times New Roman"/>
                <a:cs typeface="Times New Roman"/>
              </a:rPr>
              <a:t>phải </a:t>
            </a:r>
            <a:r>
              <a:rPr sz="1400" dirty="0">
                <a:latin typeface="Times New Roman"/>
                <a:cs typeface="Times New Roman"/>
              </a:rPr>
              <a:t>được</a:t>
            </a:r>
            <a:r>
              <a:rPr sz="1400" spc="-15" dirty="0">
                <a:latin typeface="Times New Roman"/>
                <a:cs typeface="Times New Roman"/>
              </a:rPr>
              <a:t> </a:t>
            </a:r>
            <a:r>
              <a:rPr sz="1400" dirty="0">
                <a:latin typeface="Times New Roman"/>
                <a:cs typeface="Times New Roman"/>
              </a:rPr>
              <a:t>xác</a:t>
            </a:r>
            <a:r>
              <a:rPr sz="1400" spc="-25" dirty="0">
                <a:latin typeface="Times New Roman"/>
                <a:cs typeface="Times New Roman"/>
              </a:rPr>
              <a:t> </a:t>
            </a:r>
            <a:r>
              <a:rPr sz="1400" dirty="0">
                <a:latin typeface="Times New Roman"/>
                <a:cs typeface="Times New Roman"/>
              </a:rPr>
              <a:t>minh</a:t>
            </a:r>
            <a:r>
              <a:rPr sz="1400" spc="-5" dirty="0">
                <a:latin typeface="Times New Roman"/>
                <a:cs typeface="Times New Roman"/>
              </a:rPr>
              <a:t> </a:t>
            </a:r>
            <a:r>
              <a:rPr sz="1400" dirty="0">
                <a:latin typeface="Times New Roman"/>
                <a:cs typeface="Times New Roman"/>
              </a:rPr>
              <a:t>và</a:t>
            </a:r>
            <a:r>
              <a:rPr sz="1400" spc="-15" dirty="0">
                <a:latin typeface="Times New Roman"/>
                <a:cs typeface="Times New Roman"/>
              </a:rPr>
              <a:t> </a:t>
            </a:r>
            <a:r>
              <a:rPr sz="1400" dirty="0">
                <a:latin typeface="Times New Roman"/>
                <a:cs typeface="Times New Roman"/>
              </a:rPr>
              <a:t>phê</a:t>
            </a:r>
            <a:r>
              <a:rPr sz="1400" spc="-25" dirty="0">
                <a:latin typeface="Times New Roman"/>
                <a:cs typeface="Times New Roman"/>
              </a:rPr>
              <a:t> </a:t>
            </a:r>
            <a:r>
              <a:rPr sz="1400" spc="-10" dirty="0">
                <a:latin typeface="Times New Roman"/>
                <a:cs typeface="Times New Roman"/>
              </a:rPr>
              <a:t>duyệt.</a:t>
            </a:r>
            <a:endParaRPr sz="1400">
              <a:latin typeface="Times New Roman"/>
              <a:cs typeface="Times New Roman"/>
            </a:endParaRPr>
          </a:p>
          <a:p>
            <a:pPr marL="148590">
              <a:lnSpc>
                <a:spcPts val="1639"/>
              </a:lnSpc>
              <a:spcBef>
                <a:spcPts val="945"/>
              </a:spcBef>
            </a:pPr>
            <a:r>
              <a:rPr sz="1400" spc="-10" dirty="0">
                <a:latin typeface="SimSun"/>
                <a:cs typeface="SimSun"/>
              </a:rPr>
              <a:t>注：一批可以是一件医疗器械。</a:t>
            </a:r>
            <a:endParaRPr sz="1400">
              <a:latin typeface="SimSun"/>
              <a:cs typeface="SimSun"/>
            </a:endParaRPr>
          </a:p>
          <a:p>
            <a:pPr marL="148590">
              <a:lnSpc>
                <a:spcPts val="1639"/>
              </a:lnSpc>
            </a:pPr>
            <a:r>
              <a:rPr sz="1400" dirty="0">
                <a:latin typeface="Times New Roman"/>
                <a:cs typeface="Times New Roman"/>
              </a:rPr>
              <a:t>Lưu</a:t>
            </a:r>
            <a:r>
              <a:rPr sz="1400" spc="-5" dirty="0">
                <a:latin typeface="Times New Roman"/>
                <a:cs typeface="Times New Roman"/>
              </a:rPr>
              <a:t> </a:t>
            </a:r>
            <a:r>
              <a:rPr sz="1400" dirty="0">
                <a:latin typeface="Times New Roman"/>
                <a:cs typeface="Times New Roman"/>
              </a:rPr>
              <a:t>ý:</a:t>
            </a:r>
            <a:r>
              <a:rPr sz="1400" spc="-15" dirty="0">
                <a:latin typeface="Times New Roman"/>
                <a:cs typeface="Times New Roman"/>
              </a:rPr>
              <a:t> </a:t>
            </a:r>
            <a:r>
              <a:rPr sz="1400" dirty="0">
                <a:latin typeface="Times New Roman"/>
                <a:cs typeface="Times New Roman"/>
              </a:rPr>
              <a:t>Một</a:t>
            </a:r>
            <a:r>
              <a:rPr sz="1400" spc="-15" dirty="0">
                <a:latin typeface="Times New Roman"/>
                <a:cs typeface="Times New Roman"/>
              </a:rPr>
              <a:t> </a:t>
            </a:r>
            <a:r>
              <a:rPr sz="1400" dirty="0">
                <a:latin typeface="Times New Roman"/>
                <a:cs typeface="Times New Roman"/>
              </a:rPr>
              <a:t>lô</a:t>
            </a:r>
            <a:r>
              <a:rPr sz="1400" spc="-30" dirty="0">
                <a:latin typeface="Times New Roman"/>
                <a:cs typeface="Times New Roman"/>
              </a:rPr>
              <a:t> </a:t>
            </a:r>
            <a:r>
              <a:rPr sz="1400" dirty="0">
                <a:latin typeface="Times New Roman"/>
                <a:cs typeface="Times New Roman"/>
              </a:rPr>
              <a:t>có thể</a:t>
            </a:r>
            <a:r>
              <a:rPr sz="1400" spc="-20" dirty="0">
                <a:latin typeface="Times New Roman"/>
                <a:cs typeface="Times New Roman"/>
              </a:rPr>
              <a:t> </a:t>
            </a:r>
            <a:r>
              <a:rPr sz="1400" dirty="0">
                <a:latin typeface="Times New Roman"/>
                <a:cs typeface="Times New Roman"/>
              </a:rPr>
              <a:t>là</a:t>
            </a:r>
            <a:r>
              <a:rPr sz="1400" spc="-20" dirty="0">
                <a:latin typeface="Times New Roman"/>
                <a:cs typeface="Times New Roman"/>
              </a:rPr>
              <a:t> </a:t>
            </a:r>
            <a:r>
              <a:rPr sz="1400" dirty="0">
                <a:latin typeface="Times New Roman"/>
                <a:cs typeface="Times New Roman"/>
              </a:rPr>
              <a:t>một</a:t>
            </a:r>
            <a:r>
              <a:rPr sz="1400" spc="5" dirty="0">
                <a:latin typeface="Times New Roman"/>
                <a:cs typeface="Times New Roman"/>
              </a:rPr>
              <a:t> </a:t>
            </a:r>
            <a:r>
              <a:rPr sz="1400" dirty="0">
                <a:latin typeface="Times New Roman"/>
                <a:cs typeface="Times New Roman"/>
              </a:rPr>
              <a:t>thiết</a:t>
            </a:r>
            <a:r>
              <a:rPr sz="1400" spc="-40" dirty="0">
                <a:latin typeface="Times New Roman"/>
                <a:cs typeface="Times New Roman"/>
              </a:rPr>
              <a:t> </a:t>
            </a:r>
            <a:r>
              <a:rPr sz="1400" dirty="0">
                <a:latin typeface="Times New Roman"/>
                <a:cs typeface="Times New Roman"/>
              </a:rPr>
              <a:t>bị</a:t>
            </a:r>
            <a:r>
              <a:rPr sz="1400" spc="-15" dirty="0">
                <a:latin typeface="Times New Roman"/>
                <a:cs typeface="Times New Roman"/>
              </a:rPr>
              <a:t> </a:t>
            </a:r>
            <a:r>
              <a:rPr sz="1400" dirty="0">
                <a:latin typeface="Times New Roman"/>
                <a:cs typeface="Times New Roman"/>
              </a:rPr>
              <a:t>y</a:t>
            </a:r>
            <a:r>
              <a:rPr sz="1400" spc="-10" dirty="0">
                <a:latin typeface="Times New Roman"/>
                <a:cs typeface="Times New Roman"/>
              </a:rPr>
              <a:t> </a:t>
            </a:r>
            <a:r>
              <a:rPr sz="1400" spc="-25" dirty="0">
                <a:latin typeface="Times New Roman"/>
                <a:cs typeface="Times New Roman"/>
              </a:rPr>
              <a:t>tế.</a:t>
            </a:r>
            <a:endParaRPr sz="1400">
              <a:latin typeface="Times New Roman"/>
              <a:cs typeface="Times New Roman"/>
            </a:endParaRPr>
          </a:p>
        </p:txBody>
      </p:sp>
      <p:pic>
        <p:nvPicPr>
          <p:cNvPr id="6" name="object 6"/>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0845"/>
            <a:ext cx="9113001" cy="6827154"/>
          </a:xfrm>
          <a:prstGeom prst="rect">
            <a:avLst/>
          </a:prstGeom>
        </p:spPr>
      </p:pic>
      <p:sp>
        <p:nvSpPr>
          <p:cNvPr id="3" name="object 3"/>
          <p:cNvSpPr txBox="1">
            <a:spLocks noGrp="1"/>
          </p:cNvSpPr>
          <p:nvPr>
            <p:ph type="title"/>
          </p:nvPr>
        </p:nvSpPr>
        <p:spPr>
          <a:xfrm>
            <a:off x="2365630" y="257042"/>
            <a:ext cx="277177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7.5</a:t>
            </a:r>
            <a:r>
              <a:rPr sz="1800" spc="450" dirty="0">
                <a:solidFill>
                  <a:srgbClr val="000000"/>
                </a:solidFill>
                <a:latin typeface="Times New Roman"/>
                <a:cs typeface="Times New Roman"/>
              </a:rPr>
              <a:t> </a:t>
            </a:r>
            <a:r>
              <a:rPr sz="1800" spc="-5" dirty="0">
                <a:solidFill>
                  <a:srgbClr val="000000"/>
                </a:solidFill>
              </a:rPr>
              <a:t>生产和服务提供的控制</a:t>
            </a:r>
            <a:endParaRPr sz="1800">
              <a:latin typeface="Times New Roman"/>
              <a:cs typeface="Times New Roman"/>
            </a:endParaRPr>
          </a:p>
        </p:txBody>
      </p:sp>
      <p:sp>
        <p:nvSpPr>
          <p:cNvPr id="4" name="object 4"/>
          <p:cNvSpPr txBox="1"/>
          <p:nvPr/>
        </p:nvSpPr>
        <p:spPr>
          <a:xfrm>
            <a:off x="310995" y="516122"/>
            <a:ext cx="6831330" cy="2059305"/>
          </a:xfrm>
          <a:prstGeom prst="rect">
            <a:avLst/>
          </a:prstGeom>
        </p:spPr>
        <p:txBody>
          <a:bodyPr vert="horz" wrap="square" lIns="0" tIns="12700" rIns="0" bIns="0" rtlCol="0">
            <a:spAutoFit/>
          </a:bodyPr>
          <a:lstStyle/>
          <a:p>
            <a:pPr marL="2066925">
              <a:lnSpc>
                <a:spcPct val="100000"/>
              </a:lnSpc>
              <a:spcBef>
                <a:spcPts val="100"/>
              </a:spcBef>
            </a:pPr>
            <a:r>
              <a:rPr sz="1800" dirty="0">
                <a:latin typeface="Times New Roman"/>
                <a:cs typeface="Times New Roman"/>
              </a:rPr>
              <a:t>7.5</a:t>
            </a:r>
            <a:r>
              <a:rPr sz="1800" spc="-35" dirty="0">
                <a:latin typeface="Times New Roman"/>
                <a:cs typeface="Times New Roman"/>
              </a:rPr>
              <a:t> </a:t>
            </a:r>
            <a:r>
              <a:rPr sz="1800" dirty="0">
                <a:latin typeface="Times New Roman"/>
                <a:cs typeface="Times New Roman"/>
              </a:rPr>
              <a:t>Kiểm</a:t>
            </a:r>
            <a:r>
              <a:rPr sz="1800" spc="-25" dirty="0">
                <a:latin typeface="Times New Roman"/>
                <a:cs typeface="Times New Roman"/>
              </a:rPr>
              <a:t> </a:t>
            </a:r>
            <a:r>
              <a:rPr sz="1800" dirty="0">
                <a:latin typeface="Times New Roman"/>
                <a:cs typeface="Times New Roman"/>
              </a:rPr>
              <a:t>soát</a:t>
            </a:r>
            <a:r>
              <a:rPr sz="1800" spc="-20" dirty="0">
                <a:latin typeface="Times New Roman"/>
                <a:cs typeface="Times New Roman"/>
              </a:rPr>
              <a:t> </a:t>
            </a:r>
            <a:r>
              <a:rPr sz="1800" dirty="0">
                <a:latin typeface="Times New Roman"/>
                <a:cs typeface="Times New Roman"/>
              </a:rPr>
              <a:t>sản</a:t>
            </a:r>
            <a:r>
              <a:rPr sz="1800" spc="-20" dirty="0">
                <a:latin typeface="Times New Roman"/>
                <a:cs typeface="Times New Roman"/>
              </a:rPr>
              <a:t> </a:t>
            </a:r>
            <a:r>
              <a:rPr sz="1800" dirty="0">
                <a:latin typeface="Times New Roman"/>
                <a:cs typeface="Times New Roman"/>
              </a:rPr>
              <a:t>xuất</a:t>
            </a:r>
            <a:r>
              <a:rPr sz="1800" spc="-35" dirty="0">
                <a:latin typeface="Times New Roman"/>
                <a:cs typeface="Times New Roman"/>
              </a:rPr>
              <a:t> </a:t>
            </a:r>
            <a:r>
              <a:rPr sz="1800" dirty="0">
                <a:latin typeface="Times New Roman"/>
                <a:cs typeface="Times New Roman"/>
              </a:rPr>
              <a:t>và</a:t>
            </a:r>
            <a:r>
              <a:rPr sz="1800" spc="-20" dirty="0">
                <a:latin typeface="Times New Roman"/>
                <a:cs typeface="Times New Roman"/>
              </a:rPr>
              <a:t> </a:t>
            </a:r>
            <a:r>
              <a:rPr sz="1800" dirty="0">
                <a:latin typeface="Times New Roman"/>
                <a:cs typeface="Times New Roman"/>
              </a:rPr>
              <a:t>cung</a:t>
            </a:r>
            <a:r>
              <a:rPr sz="1800" spc="-20" dirty="0">
                <a:latin typeface="Times New Roman"/>
                <a:cs typeface="Times New Roman"/>
              </a:rPr>
              <a:t> </a:t>
            </a:r>
            <a:r>
              <a:rPr sz="1800" dirty="0">
                <a:latin typeface="Times New Roman"/>
                <a:cs typeface="Times New Roman"/>
              </a:rPr>
              <a:t>cấp</a:t>
            </a:r>
            <a:r>
              <a:rPr sz="1800" spc="-35" dirty="0">
                <a:latin typeface="Times New Roman"/>
                <a:cs typeface="Times New Roman"/>
              </a:rPr>
              <a:t> </a:t>
            </a:r>
            <a:r>
              <a:rPr sz="1800" dirty="0">
                <a:latin typeface="Times New Roman"/>
                <a:cs typeface="Times New Roman"/>
              </a:rPr>
              <a:t>dịch</a:t>
            </a:r>
            <a:r>
              <a:rPr sz="1800" spc="-40" dirty="0">
                <a:latin typeface="Times New Roman"/>
                <a:cs typeface="Times New Roman"/>
              </a:rPr>
              <a:t> </a:t>
            </a:r>
            <a:r>
              <a:rPr sz="1800" spc="-25" dirty="0">
                <a:latin typeface="Times New Roman"/>
                <a:cs typeface="Times New Roman"/>
              </a:rPr>
              <a:t>vụ</a:t>
            </a:r>
            <a:endParaRPr sz="1800">
              <a:latin typeface="Times New Roman"/>
              <a:cs typeface="Times New Roman"/>
            </a:endParaRPr>
          </a:p>
          <a:p>
            <a:pPr>
              <a:lnSpc>
                <a:spcPct val="100000"/>
              </a:lnSpc>
              <a:spcBef>
                <a:spcPts val="965"/>
              </a:spcBef>
            </a:pPr>
            <a:endParaRPr sz="1800">
              <a:latin typeface="Times New Roman"/>
              <a:cs typeface="Times New Roman"/>
            </a:endParaRPr>
          </a:p>
          <a:p>
            <a:pPr marL="775970">
              <a:lnSpc>
                <a:spcPts val="1639"/>
              </a:lnSpc>
            </a:pPr>
            <a:r>
              <a:rPr sz="1400" spc="-15" dirty="0">
                <a:solidFill>
                  <a:srgbClr val="006FC0"/>
                </a:solidFill>
                <a:latin typeface="SimSun"/>
                <a:cs typeface="SimSun"/>
              </a:rPr>
              <a:t>批记录:</a:t>
            </a:r>
            <a:endParaRPr sz="1400">
              <a:latin typeface="SimSun"/>
              <a:cs typeface="SimSun"/>
            </a:endParaRPr>
          </a:p>
          <a:p>
            <a:pPr marL="775970">
              <a:lnSpc>
                <a:spcPts val="1639"/>
              </a:lnSpc>
            </a:pPr>
            <a:r>
              <a:rPr sz="1400" dirty="0">
                <a:solidFill>
                  <a:srgbClr val="006FC0"/>
                </a:solidFill>
                <a:latin typeface="Times New Roman"/>
                <a:cs typeface="Times New Roman"/>
              </a:rPr>
              <a:t>Hồ</a:t>
            </a:r>
            <a:r>
              <a:rPr sz="1400" spc="-5" dirty="0">
                <a:solidFill>
                  <a:srgbClr val="006FC0"/>
                </a:solidFill>
                <a:latin typeface="Times New Roman"/>
                <a:cs typeface="Times New Roman"/>
              </a:rPr>
              <a:t> </a:t>
            </a:r>
            <a:r>
              <a:rPr sz="1400" dirty="0">
                <a:solidFill>
                  <a:srgbClr val="006FC0"/>
                </a:solidFill>
                <a:latin typeface="Times New Roman"/>
                <a:cs typeface="Times New Roman"/>
              </a:rPr>
              <a:t>sơ</a:t>
            </a:r>
            <a:r>
              <a:rPr sz="1400" spc="-10" dirty="0">
                <a:solidFill>
                  <a:srgbClr val="006FC0"/>
                </a:solidFill>
                <a:latin typeface="Times New Roman"/>
                <a:cs typeface="Times New Roman"/>
              </a:rPr>
              <a:t> </a:t>
            </a:r>
            <a:r>
              <a:rPr sz="1400" spc="-25" dirty="0">
                <a:solidFill>
                  <a:srgbClr val="006FC0"/>
                </a:solidFill>
                <a:latin typeface="Times New Roman"/>
                <a:cs typeface="Times New Roman"/>
              </a:rPr>
              <a:t>lô:</a:t>
            </a:r>
            <a:endParaRPr sz="1400">
              <a:latin typeface="Times New Roman"/>
              <a:cs typeface="Times New Roman"/>
            </a:endParaRPr>
          </a:p>
          <a:p>
            <a:pPr marL="190500" indent="-177800">
              <a:lnSpc>
                <a:spcPts val="1645"/>
              </a:lnSpc>
              <a:spcBef>
                <a:spcPts val="400"/>
              </a:spcBef>
              <a:buChar char="-"/>
              <a:tabLst>
                <a:tab pos="190500" algn="l"/>
              </a:tabLst>
            </a:pPr>
            <a:r>
              <a:rPr sz="1400" dirty="0">
                <a:solidFill>
                  <a:srgbClr val="006FC0"/>
                </a:solidFill>
                <a:latin typeface="SimSun"/>
                <a:cs typeface="SimSun"/>
              </a:rPr>
              <a:t>原材料信息,</a:t>
            </a:r>
            <a:r>
              <a:rPr sz="1400" spc="325" dirty="0">
                <a:solidFill>
                  <a:srgbClr val="006FC0"/>
                </a:solidFill>
                <a:latin typeface="Times New Roman"/>
                <a:cs typeface="Times New Roman"/>
              </a:rPr>
              <a:t> </a:t>
            </a:r>
            <a:r>
              <a:rPr sz="1400" spc="-20" dirty="0">
                <a:solidFill>
                  <a:srgbClr val="006FC0"/>
                </a:solidFill>
                <a:latin typeface="SimSun"/>
                <a:cs typeface="SimSun"/>
              </a:rPr>
              <a:t>包括批号或序列号、数量、牌号或规格型号</a:t>
            </a:r>
            <a:endParaRPr sz="1400">
              <a:latin typeface="SimSun"/>
              <a:cs typeface="SimSun"/>
            </a:endParaRPr>
          </a:p>
          <a:p>
            <a:pPr marL="190500" indent="-177800">
              <a:lnSpc>
                <a:spcPts val="1645"/>
              </a:lnSpc>
              <a:buFont typeface="SimSun"/>
              <a:buChar char="-"/>
              <a:tabLst>
                <a:tab pos="190500" algn="l"/>
              </a:tabLst>
            </a:pPr>
            <a:r>
              <a:rPr sz="1400" dirty="0">
                <a:solidFill>
                  <a:srgbClr val="006FC0"/>
                </a:solidFill>
                <a:latin typeface="Times New Roman"/>
                <a:cs typeface="Times New Roman"/>
              </a:rPr>
              <a:t>Thông</a:t>
            </a:r>
            <a:r>
              <a:rPr sz="1400" spc="-35" dirty="0">
                <a:solidFill>
                  <a:srgbClr val="006FC0"/>
                </a:solidFill>
                <a:latin typeface="Times New Roman"/>
                <a:cs typeface="Times New Roman"/>
              </a:rPr>
              <a:t> </a:t>
            </a:r>
            <a:r>
              <a:rPr sz="1400" dirty="0">
                <a:solidFill>
                  <a:srgbClr val="006FC0"/>
                </a:solidFill>
                <a:latin typeface="Times New Roman"/>
                <a:cs typeface="Times New Roman"/>
              </a:rPr>
              <a:t>tin</a:t>
            </a:r>
            <a:r>
              <a:rPr sz="1400" spc="-20" dirty="0">
                <a:solidFill>
                  <a:srgbClr val="006FC0"/>
                </a:solidFill>
                <a:latin typeface="Times New Roman"/>
                <a:cs typeface="Times New Roman"/>
              </a:rPr>
              <a:t> </a:t>
            </a:r>
            <a:r>
              <a:rPr sz="1400" dirty="0">
                <a:solidFill>
                  <a:srgbClr val="006FC0"/>
                </a:solidFill>
                <a:latin typeface="Times New Roman"/>
                <a:cs typeface="Times New Roman"/>
              </a:rPr>
              <a:t>nguyên</a:t>
            </a:r>
            <a:r>
              <a:rPr sz="1400" spc="-5" dirty="0">
                <a:solidFill>
                  <a:srgbClr val="006FC0"/>
                </a:solidFill>
                <a:latin typeface="Times New Roman"/>
                <a:cs typeface="Times New Roman"/>
              </a:rPr>
              <a:t> </a:t>
            </a:r>
            <a:r>
              <a:rPr sz="1400" dirty="0">
                <a:solidFill>
                  <a:srgbClr val="006FC0"/>
                </a:solidFill>
                <a:latin typeface="Times New Roman"/>
                <a:cs typeface="Times New Roman"/>
              </a:rPr>
              <a:t>vật</a:t>
            </a:r>
            <a:r>
              <a:rPr sz="1400" spc="-15" dirty="0">
                <a:solidFill>
                  <a:srgbClr val="006FC0"/>
                </a:solidFill>
                <a:latin typeface="Times New Roman"/>
                <a:cs typeface="Times New Roman"/>
              </a:rPr>
              <a:t> </a:t>
            </a:r>
            <a:r>
              <a:rPr sz="1400" dirty="0">
                <a:solidFill>
                  <a:srgbClr val="006FC0"/>
                </a:solidFill>
                <a:latin typeface="Times New Roman"/>
                <a:cs typeface="Times New Roman"/>
              </a:rPr>
              <a:t>liệu,</a:t>
            </a:r>
            <a:r>
              <a:rPr sz="1400" spc="-30" dirty="0">
                <a:solidFill>
                  <a:srgbClr val="006FC0"/>
                </a:solidFill>
                <a:latin typeface="Times New Roman"/>
                <a:cs typeface="Times New Roman"/>
              </a:rPr>
              <a:t> </a:t>
            </a:r>
            <a:r>
              <a:rPr sz="1400" dirty="0">
                <a:solidFill>
                  <a:srgbClr val="006FC0"/>
                </a:solidFill>
                <a:latin typeface="Times New Roman"/>
                <a:cs typeface="Times New Roman"/>
              </a:rPr>
              <a:t>bao</a:t>
            </a:r>
            <a:r>
              <a:rPr sz="1400" spc="-15" dirty="0">
                <a:solidFill>
                  <a:srgbClr val="006FC0"/>
                </a:solidFill>
                <a:latin typeface="Times New Roman"/>
                <a:cs typeface="Times New Roman"/>
              </a:rPr>
              <a:t> </a:t>
            </a:r>
            <a:r>
              <a:rPr sz="1400" dirty="0">
                <a:solidFill>
                  <a:srgbClr val="006FC0"/>
                </a:solidFill>
                <a:latin typeface="Times New Roman"/>
                <a:cs typeface="Times New Roman"/>
              </a:rPr>
              <a:t>gồm</a:t>
            </a:r>
            <a:r>
              <a:rPr sz="1400" spc="-15" dirty="0">
                <a:solidFill>
                  <a:srgbClr val="006FC0"/>
                </a:solidFill>
                <a:latin typeface="Times New Roman"/>
                <a:cs typeface="Times New Roman"/>
              </a:rPr>
              <a:t> </a:t>
            </a:r>
            <a:r>
              <a:rPr sz="1400" dirty="0">
                <a:solidFill>
                  <a:srgbClr val="006FC0"/>
                </a:solidFill>
                <a:latin typeface="Times New Roman"/>
                <a:cs typeface="Times New Roman"/>
              </a:rPr>
              <a:t>số</a:t>
            </a:r>
            <a:r>
              <a:rPr sz="1400" spc="-10" dirty="0">
                <a:solidFill>
                  <a:srgbClr val="006FC0"/>
                </a:solidFill>
                <a:latin typeface="Times New Roman"/>
                <a:cs typeface="Times New Roman"/>
              </a:rPr>
              <a:t> </a:t>
            </a:r>
            <a:r>
              <a:rPr sz="1400" dirty="0">
                <a:solidFill>
                  <a:srgbClr val="006FC0"/>
                </a:solidFill>
                <a:latin typeface="Times New Roman"/>
                <a:cs typeface="Times New Roman"/>
              </a:rPr>
              <a:t>lô</a:t>
            </a:r>
            <a:r>
              <a:rPr sz="1400" spc="-15" dirty="0">
                <a:solidFill>
                  <a:srgbClr val="006FC0"/>
                </a:solidFill>
                <a:latin typeface="Times New Roman"/>
                <a:cs typeface="Times New Roman"/>
              </a:rPr>
              <a:t> </a:t>
            </a:r>
            <a:r>
              <a:rPr sz="1400" dirty="0">
                <a:solidFill>
                  <a:srgbClr val="006FC0"/>
                </a:solidFill>
                <a:latin typeface="Times New Roman"/>
                <a:cs typeface="Times New Roman"/>
              </a:rPr>
              <a:t>hoặc</a:t>
            </a:r>
            <a:r>
              <a:rPr sz="1400" spc="-10" dirty="0">
                <a:solidFill>
                  <a:srgbClr val="006FC0"/>
                </a:solidFill>
                <a:latin typeface="Times New Roman"/>
                <a:cs typeface="Times New Roman"/>
              </a:rPr>
              <a:t> </a:t>
            </a:r>
            <a:r>
              <a:rPr sz="1400" dirty="0">
                <a:solidFill>
                  <a:srgbClr val="006FC0"/>
                </a:solidFill>
                <a:latin typeface="Times New Roman"/>
                <a:cs typeface="Times New Roman"/>
              </a:rPr>
              <a:t>số</a:t>
            </a:r>
            <a:r>
              <a:rPr sz="1400" spc="-10" dirty="0">
                <a:solidFill>
                  <a:srgbClr val="006FC0"/>
                </a:solidFill>
                <a:latin typeface="Times New Roman"/>
                <a:cs typeface="Times New Roman"/>
              </a:rPr>
              <a:t> sê-</a:t>
            </a:r>
            <a:r>
              <a:rPr sz="1400" dirty="0">
                <a:solidFill>
                  <a:srgbClr val="006FC0"/>
                </a:solidFill>
                <a:latin typeface="Times New Roman"/>
                <a:cs typeface="Times New Roman"/>
              </a:rPr>
              <a:t>ri,</a:t>
            </a:r>
            <a:r>
              <a:rPr sz="1400" spc="-25" dirty="0">
                <a:solidFill>
                  <a:srgbClr val="006FC0"/>
                </a:solidFill>
                <a:latin typeface="Times New Roman"/>
                <a:cs typeface="Times New Roman"/>
              </a:rPr>
              <a:t> </a:t>
            </a:r>
            <a:r>
              <a:rPr sz="1400" dirty="0">
                <a:solidFill>
                  <a:srgbClr val="006FC0"/>
                </a:solidFill>
                <a:latin typeface="Times New Roman"/>
                <a:cs typeface="Times New Roman"/>
              </a:rPr>
              <a:t>số</a:t>
            </a:r>
            <a:r>
              <a:rPr sz="1400" spc="-10" dirty="0">
                <a:solidFill>
                  <a:srgbClr val="006FC0"/>
                </a:solidFill>
                <a:latin typeface="Times New Roman"/>
                <a:cs typeface="Times New Roman"/>
              </a:rPr>
              <a:t> </a:t>
            </a:r>
            <a:r>
              <a:rPr sz="1400" dirty="0">
                <a:solidFill>
                  <a:srgbClr val="006FC0"/>
                </a:solidFill>
                <a:latin typeface="Times New Roman"/>
                <a:cs typeface="Times New Roman"/>
              </a:rPr>
              <a:t>lượng,</a:t>
            </a:r>
            <a:r>
              <a:rPr sz="1400" spc="-30" dirty="0">
                <a:solidFill>
                  <a:srgbClr val="006FC0"/>
                </a:solidFill>
                <a:latin typeface="Times New Roman"/>
                <a:cs typeface="Times New Roman"/>
              </a:rPr>
              <a:t> </a:t>
            </a:r>
            <a:r>
              <a:rPr sz="1400" dirty="0">
                <a:solidFill>
                  <a:srgbClr val="006FC0"/>
                </a:solidFill>
                <a:latin typeface="Times New Roman"/>
                <a:cs typeface="Times New Roman"/>
              </a:rPr>
              <a:t>mác</a:t>
            </a:r>
            <a:r>
              <a:rPr sz="1400" spc="15" dirty="0">
                <a:solidFill>
                  <a:srgbClr val="006FC0"/>
                </a:solidFill>
                <a:latin typeface="Times New Roman"/>
                <a:cs typeface="Times New Roman"/>
              </a:rPr>
              <a:t> </a:t>
            </a:r>
            <a:r>
              <a:rPr sz="1400" dirty="0">
                <a:solidFill>
                  <a:srgbClr val="006FC0"/>
                </a:solidFill>
                <a:latin typeface="Times New Roman"/>
                <a:cs typeface="Times New Roman"/>
              </a:rPr>
              <a:t>hoặc</a:t>
            </a:r>
            <a:r>
              <a:rPr sz="1400" spc="-10" dirty="0">
                <a:solidFill>
                  <a:srgbClr val="006FC0"/>
                </a:solidFill>
                <a:latin typeface="Times New Roman"/>
                <a:cs typeface="Times New Roman"/>
              </a:rPr>
              <a:t> </a:t>
            </a:r>
            <a:r>
              <a:rPr sz="1400" dirty="0">
                <a:solidFill>
                  <a:srgbClr val="006FC0"/>
                </a:solidFill>
                <a:latin typeface="Times New Roman"/>
                <a:cs typeface="Times New Roman"/>
              </a:rPr>
              <a:t>thông</a:t>
            </a:r>
            <a:r>
              <a:rPr sz="1400" spc="-30" dirty="0">
                <a:solidFill>
                  <a:srgbClr val="006FC0"/>
                </a:solidFill>
                <a:latin typeface="Times New Roman"/>
                <a:cs typeface="Times New Roman"/>
              </a:rPr>
              <a:t> </a:t>
            </a:r>
            <a:r>
              <a:rPr sz="1400" dirty="0">
                <a:solidFill>
                  <a:srgbClr val="006FC0"/>
                </a:solidFill>
                <a:latin typeface="Times New Roman"/>
                <a:cs typeface="Times New Roman"/>
              </a:rPr>
              <a:t>số</a:t>
            </a:r>
            <a:r>
              <a:rPr sz="1400" spc="-15" dirty="0">
                <a:solidFill>
                  <a:srgbClr val="006FC0"/>
                </a:solidFill>
                <a:latin typeface="Times New Roman"/>
                <a:cs typeface="Times New Roman"/>
              </a:rPr>
              <a:t> </a:t>
            </a:r>
            <a:r>
              <a:rPr sz="1400" dirty="0">
                <a:solidFill>
                  <a:srgbClr val="006FC0"/>
                </a:solidFill>
                <a:latin typeface="Times New Roman"/>
                <a:cs typeface="Times New Roman"/>
              </a:rPr>
              <a:t>kỹ</a:t>
            </a:r>
            <a:r>
              <a:rPr sz="1400" spc="-10" dirty="0">
                <a:solidFill>
                  <a:srgbClr val="006FC0"/>
                </a:solidFill>
                <a:latin typeface="Times New Roman"/>
                <a:cs typeface="Times New Roman"/>
              </a:rPr>
              <a:t> thuật</a:t>
            </a:r>
            <a:endParaRPr sz="1400">
              <a:latin typeface="Times New Roman"/>
              <a:cs typeface="Times New Roman"/>
            </a:endParaRPr>
          </a:p>
          <a:p>
            <a:pPr marL="190500" indent="-177800">
              <a:lnSpc>
                <a:spcPts val="1645"/>
              </a:lnSpc>
              <a:spcBef>
                <a:spcPts val="565"/>
              </a:spcBef>
              <a:buChar char="-"/>
              <a:tabLst>
                <a:tab pos="190500" algn="l"/>
              </a:tabLst>
            </a:pPr>
            <a:r>
              <a:rPr sz="1400" spc="-10" dirty="0">
                <a:solidFill>
                  <a:srgbClr val="006FC0"/>
                </a:solidFill>
                <a:latin typeface="SimSun"/>
                <a:cs typeface="SimSun"/>
              </a:rPr>
              <a:t>生产不同阶段的开始和结束日期,</a:t>
            </a:r>
            <a:r>
              <a:rPr sz="1400" spc="315" dirty="0">
                <a:solidFill>
                  <a:srgbClr val="006FC0"/>
                </a:solidFill>
                <a:latin typeface="Times New Roman"/>
                <a:cs typeface="Times New Roman"/>
              </a:rPr>
              <a:t> </a:t>
            </a:r>
            <a:r>
              <a:rPr sz="1400" spc="-10" dirty="0">
                <a:solidFill>
                  <a:srgbClr val="006FC0"/>
                </a:solidFill>
                <a:latin typeface="SimSun"/>
                <a:cs typeface="SimSun"/>
              </a:rPr>
              <a:t>包括灭菌记录</a:t>
            </a:r>
            <a:endParaRPr sz="1400">
              <a:latin typeface="SimSun"/>
              <a:cs typeface="SimSun"/>
            </a:endParaRPr>
          </a:p>
          <a:p>
            <a:pPr marL="190500" indent="-177800">
              <a:lnSpc>
                <a:spcPts val="1645"/>
              </a:lnSpc>
              <a:buFont typeface="SimSun"/>
              <a:buChar char="-"/>
              <a:tabLst>
                <a:tab pos="190500" algn="l"/>
              </a:tabLst>
            </a:pPr>
            <a:r>
              <a:rPr sz="1400" dirty="0">
                <a:solidFill>
                  <a:srgbClr val="006FC0"/>
                </a:solidFill>
                <a:latin typeface="Times New Roman"/>
                <a:cs typeface="Times New Roman"/>
              </a:rPr>
              <a:t>Ngày</a:t>
            </a:r>
            <a:r>
              <a:rPr sz="1400" spc="-10" dirty="0">
                <a:solidFill>
                  <a:srgbClr val="006FC0"/>
                </a:solidFill>
                <a:latin typeface="Times New Roman"/>
                <a:cs typeface="Times New Roman"/>
              </a:rPr>
              <a:t> </a:t>
            </a:r>
            <a:r>
              <a:rPr sz="1400" dirty="0">
                <a:solidFill>
                  <a:srgbClr val="006FC0"/>
                </a:solidFill>
                <a:latin typeface="Times New Roman"/>
                <a:cs typeface="Times New Roman"/>
              </a:rPr>
              <a:t>bắt</a:t>
            </a:r>
            <a:r>
              <a:rPr sz="1400" spc="-15" dirty="0">
                <a:solidFill>
                  <a:srgbClr val="006FC0"/>
                </a:solidFill>
                <a:latin typeface="Times New Roman"/>
                <a:cs typeface="Times New Roman"/>
              </a:rPr>
              <a:t> </a:t>
            </a:r>
            <a:r>
              <a:rPr sz="1400" dirty="0">
                <a:solidFill>
                  <a:srgbClr val="006FC0"/>
                </a:solidFill>
                <a:latin typeface="Times New Roman"/>
                <a:cs typeface="Times New Roman"/>
              </a:rPr>
              <a:t>đầu</a:t>
            </a:r>
            <a:r>
              <a:rPr sz="1400" spc="-10" dirty="0">
                <a:solidFill>
                  <a:srgbClr val="006FC0"/>
                </a:solidFill>
                <a:latin typeface="Times New Roman"/>
                <a:cs typeface="Times New Roman"/>
              </a:rPr>
              <a:t> </a:t>
            </a:r>
            <a:r>
              <a:rPr sz="1400" dirty="0">
                <a:solidFill>
                  <a:srgbClr val="006FC0"/>
                </a:solidFill>
                <a:latin typeface="Times New Roman"/>
                <a:cs typeface="Times New Roman"/>
              </a:rPr>
              <a:t>và</a:t>
            </a:r>
            <a:r>
              <a:rPr sz="1400" spc="-15" dirty="0">
                <a:solidFill>
                  <a:srgbClr val="006FC0"/>
                </a:solidFill>
                <a:latin typeface="Times New Roman"/>
                <a:cs typeface="Times New Roman"/>
              </a:rPr>
              <a:t> </a:t>
            </a:r>
            <a:r>
              <a:rPr sz="1400" dirty="0">
                <a:solidFill>
                  <a:srgbClr val="006FC0"/>
                </a:solidFill>
                <a:latin typeface="Times New Roman"/>
                <a:cs typeface="Times New Roman"/>
              </a:rPr>
              <a:t>kết</a:t>
            </a:r>
            <a:r>
              <a:rPr sz="1400" spc="-10" dirty="0">
                <a:solidFill>
                  <a:srgbClr val="006FC0"/>
                </a:solidFill>
                <a:latin typeface="Times New Roman"/>
                <a:cs typeface="Times New Roman"/>
              </a:rPr>
              <a:t> </a:t>
            </a:r>
            <a:r>
              <a:rPr sz="1400" dirty="0">
                <a:solidFill>
                  <a:srgbClr val="006FC0"/>
                </a:solidFill>
                <a:latin typeface="Times New Roman"/>
                <a:cs typeface="Times New Roman"/>
              </a:rPr>
              <a:t>thúc</a:t>
            </a:r>
            <a:r>
              <a:rPr sz="1400" spc="-25" dirty="0">
                <a:solidFill>
                  <a:srgbClr val="006FC0"/>
                </a:solidFill>
                <a:latin typeface="Times New Roman"/>
                <a:cs typeface="Times New Roman"/>
              </a:rPr>
              <a:t> </a:t>
            </a:r>
            <a:r>
              <a:rPr sz="1400" dirty="0">
                <a:solidFill>
                  <a:srgbClr val="006FC0"/>
                </a:solidFill>
                <a:latin typeface="Times New Roman"/>
                <a:cs typeface="Times New Roman"/>
              </a:rPr>
              <a:t>của các</a:t>
            </a:r>
            <a:r>
              <a:rPr sz="1400" spc="10" dirty="0">
                <a:solidFill>
                  <a:srgbClr val="006FC0"/>
                </a:solidFill>
                <a:latin typeface="Times New Roman"/>
                <a:cs typeface="Times New Roman"/>
              </a:rPr>
              <a:t> </a:t>
            </a:r>
            <a:r>
              <a:rPr sz="1400" dirty="0">
                <a:solidFill>
                  <a:srgbClr val="006FC0"/>
                </a:solidFill>
                <a:latin typeface="Times New Roman"/>
                <a:cs typeface="Times New Roman"/>
              </a:rPr>
              <a:t>giai</a:t>
            </a:r>
            <a:r>
              <a:rPr sz="1400" spc="-20" dirty="0">
                <a:solidFill>
                  <a:srgbClr val="006FC0"/>
                </a:solidFill>
                <a:latin typeface="Times New Roman"/>
                <a:cs typeface="Times New Roman"/>
              </a:rPr>
              <a:t> </a:t>
            </a:r>
            <a:r>
              <a:rPr sz="1400" dirty="0">
                <a:solidFill>
                  <a:srgbClr val="006FC0"/>
                </a:solidFill>
                <a:latin typeface="Times New Roman"/>
                <a:cs typeface="Times New Roman"/>
              </a:rPr>
              <a:t>đoạn</a:t>
            </a:r>
            <a:r>
              <a:rPr sz="1400" spc="-20" dirty="0">
                <a:solidFill>
                  <a:srgbClr val="006FC0"/>
                </a:solidFill>
                <a:latin typeface="Times New Roman"/>
                <a:cs typeface="Times New Roman"/>
              </a:rPr>
              <a:t> </a:t>
            </a:r>
            <a:r>
              <a:rPr sz="1400" dirty="0">
                <a:solidFill>
                  <a:srgbClr val="006FC0"/>
                </a:solidFill>
                <a:latin typeface="Times New Roman"/>
                <a:cs typeface="Times New Roman"/>
              </a:rPr>
              <a:t>sản</a:t>
            </a:r>
            <a:r>
              <a:rPr sz="1400" spc="-10" dirty="0">
                <a:solidFill>
                  <a:srgbClr val="006FC0"/>
                </a:solidFill>
                <a:latin typeface="Times New Roman"/>
                <a:cs typeface="Times New Roman"/>
              </a:rPr>
              <a:t> </a:t>
            </a:r>
            <a:r>
              <a:rPr sz="1400" dirty="0">
                <a:solidFill>
                  <a:srgbClr val="006FC0"/>
                </a:solidFill>
                <a:latin typeface="Times New Roman"/>
                <a:cs typeface="Times New Roman"/>
              </a:rPr>
              <a:t>xuất</a:t>
            </a:r>
            <a:r>
              <a:rPr sz="1400" spc="-5" dirty="0">
                <a:solidFill>
                  <a:srgbClr val="006FC0"/>
                </a:solidFill>
                <a:latin typeface="Times New Roman"/>
                <a:cs typeface="Times New Roman"/>
              </a:rPr>
              <a:t> </a:t>
            </a:r>
            <a:r>
              <a:rPr sz="1400" dirty="0">
                <a:solidFill>
                  <a:srgbClr val="006FC0"/>
                </a:solidFill>
                <a:latin typeface="Times New Roman"/>
                <a:cs typeface="Times New Roman"/>
              </a:rPr>
              <a:t>khác</a:t>
            </a:r>
            <a:r>
              <a:rPr sz="1400" spc="-10" dirty="0">
                <a:solidFill>
                  <a:srgbClr val="006FC0"/>
                </a:solidFill>
                <a:latin typeface="Times New Roman"/>
                <a:cs typeface="Times New Roman"/>
              </a:rPr>
              <a:t> </a:t>
            </a:r>
            <a:r>
              <a:rPr sz="1400" dirty="0">
                <a:solidFill>
                  <a:srgbClr val="006FC0"/>
                </a:solidFill>
                <a:latin typeface="Times New Roman"/>
                <a:cs typeface="Times New Roman"/>
              </a:rPr>
              <a:t>nhau,</a:t>
            </a:r>
            <a:r>
              <a:rPr sz="1400" spc="-30" dirty="0">
                <a:solidFill>
                  <a:srgbClr val="006FC0"/>
                </a:solidFill>
                <a:latin typeface="Times New Roman"/>
                <a:cs typeface="Times New Roman"/>
              </a:rPr>
              <a:t> </a:t>
            </a:r>
            <a:r>
              <a:rPr sz="1400" dirty="0">
                <a:solidFill>
                  <a:srgbClr val="006FC0"/>
                </a:solidFill>
                <a:latin typeface="Times New Roman"/>
                <a:cs typeface="Times New Roman"/>
              </a:rPr>
              <a:t>bao</a:t>
            </a:r>
            <a:r>
              <a:rPr sz="1400" spc="-10" dirty="0">
                <a:solidFill>
                  <a:srgbClr val="006FC0"/>
                </a:solidFill>
                <a:latin typeface="Times New Roman"/>
                <a:cs typeface="Times New Roman"/>
              </a:rPr>
              <a:t> </a:t>
            </a:r>
            <a:r>
              <a:rPr sz="1400" dirty="0">
                <a:solidFill>
                  <a:srgbClr val="006FC0"/>
                </a:solidFill>
                <a:latin typeface="Times New Roman"/>
                <a:cs typeface="Times New Roman"/>
              </a:rPr>
              <a:t>gồm</a:t>
            </a:r>
            <a:r>
              <a:rPr sz="1400" spc="-30" dirty="0">
                <a:solidFill>
                  <a:srgbClr val="006FC0"/>
                </a:solidFill>
                <a:latin typeface="Times New Roman"/>
                <a:cs typeface="Times New Roman"/>
              </a:rPr>
              <a:t> </a:t>
            </a:r>
            <a:r>
              <a:rPr sz="1400" dirty="0">
                <a:solidFill>
                  <a:srgbClr val="006FC0"/>
                </a:solidFill>
                <a:latin typeface="Times New Roman"/>
                <a:cs typeface="Times New Roman"/>
              </a:rPr>
              <a:t>cả</a:t>
            </a:r>
            <a:r>
              <a:rPr sz="1400" spc="10" dirty="0">
                <a:solidFill>
                  <a:srgbClr val="006FC0"/>
                </a:solidFill>
                <a:latin typeface="Times New Roman"/>
                <a:cs typeface="Times New Roman"/>
              </a:rPr>
              <a:t> </a:t>
            </a:r>
            <a:r>
              <a:rPr sz="1400" dirty="0">
                <a:solidFill>
                  <a:srgbClr val="006FC0"/>
                </a:solidFill>
                <a:latin typeface="Times New Roman"/>
                <a:cs typeface="Times New Roman"/>
              </a:rPr>
              <a:t>hồ</a:t>
            </a:r>
            <a:r>
              <a:rPr sz="1400" spc="-10" dirty="0">
                <a:solidFill>
                  <a:srgbClr val="006FC0"/>
                </a:solidFill>
                <a:latin typeface="Times New Roman"/>
                <a:cs typeface="Times New Roman"/>
              </a:rPr>
              <a:t> </a:t>
            </a:r>
            <a:r>
              <a:rPr sz="1400" dirty="0">
                <a:solidFill>
                  <a:srgbClr val="006FC0"/>
                </a:solidFill>
                <a:latin typeface="Times New Roman"/>
                <a:cs typeface="Times New Roman"/>
              </a:rPr>
              <a:t>sơ</a:t>
            </a:r>
            <a:r>
              <a:rPr sz="1400" spc="-15" dirty="0">
                <a:solidFill>
                  <a:srgbClr val="006FC0"/>
                </a:solidFill>
                <a:latin typeface="Times New Roman"/>
                <a:cs typeface="Times New Roman"/>
              </a:rPr>
              <a:t> </a:t>
            </a:r>
            <a:r>
              <a:rPr sz="1400" dirty="0">
                <a:solidFill>
                  <a:srgbClr val="006FC0"/>
                </a:solidFill>
                <a:latin typeface="Times New Roman"/>
                <a:cs typeface="Times New Roman"/>
              </a:rPr>
              <a:t>khử</a:t>
            </a:r>
            <a:r>
              <a:rPr sz="1400" spc="-20" dirty="0">
                <a:solidFill>
                  <a:srgbClr val="006FC0"/>
                </a:solidFill>
                <a:latin typeface="Times New Roman"/>
                <a:cs typeface="Times New Roman"/>
              </a:rPr>
              <a:t> </a:t>
            </a:r>
            <a:r>
              <a:rPr sz="1400" spc="-10" dirty="0">
                <a:solidFill>
                  <a:srgbClr val="006FC0"/>
                </a:solidFill>
                <a:latin typeface="Times New Roman"/>
                <a:cs typeface="Times New Roman"/>
              </a:rPr>
              <a:t>trùng</a:t>
            </a:r>
            <a:endParaRPr sz="1400">
              <a:latin typeface="Times New Roman"/>
              <a:cs typeface="Times New Roman"/>
            </a:endParaRPr>
          </a:p>
        </p:txBody>
      </p:sp>
      <p:sp>
        <p:nvSpPr>
          <p:cNvPr id="5" name="object 5"/>
          <p:cNvSpPr txBox="1"/>
          <p:nvPr/>
        </p:nvSpPr>
        <p:spPr>
          <a:xfrm>
            <a:off x="5426714" y="3477511"/>
            <a:ext cx="3088640" cy="629285"/>
          </a:xfrm>
          <a:prstGeom prst="rect">
            <a:avLst/>
          </a:prstGeom>
        </p:spPr>
        <p:txBody>
          <a:bodyPr vert="horz" wrap="square" lIns="0" tIns="12065" rIns="0" bIns="0" rtlCol="0">
            <a:spAutoFit/>
          </a:bodyPr>
          <a:lstStyle/>
          <a:p>
            <a:pPr marL="12700" marR="662940">
              <a:lnSpc>
                <a:spcPct val="100000"/>
              </a:lnSpc>
              <a:spcBef>
                <a:spcPts val="95"/>
              </a:spcBef>
            </a:pPr>
            <a:r>
              <a:rPr sz="1000" spc="-15" dirty="0">
                <a:latin typeface="SimSun"/>
                <a:cs typeface="SimSun"/>
              </a:rPr>
              <a:t>组织应保持每一灭菌批的灭菌过程的过程参数记录，灭菌记生产批</a:t>
            </a:r>
            <a:endParaRPr sz="1000">
              <a:latin typeface="SimSun"/>
              <a:cs typeface="SimSun"/>
            </a:endParaRPr>
          </a:p>
          <a:p>
            <a:pPr marL="12700">
              <a:lnSpc>
                <a:spcPts val="1150"/>
              </a:lnSpc>
            </a:pPr>
            <a:r>
              <a:rPr sz="1000" dirty="0">
                <a:latin typeface="SimSun"/>
                <a:cs typeface="SimSun"/>
              </a:rPr>
              <a:t>T</a:t>
            </a:r>
            <a:r>
              <a:rPr sz="1000" dirty="0">
                <a:latin typeface="Cambria"/>
                <a:cs typeface="Cambria"/>
              </a:rPr>
              <a:t>ổ</a:t>
            </a:r>
            <a:r>
              <a:rPr sz="1000" spc="260" dirty="0">
                <a:latin typeface="Cambria"/>
                <a:cs typeface="Cambria"/>
              </a:rPr>
              <a:t> </a:t>
            </a:r>
            <a:r>
              <a:rPr sz="1000" dirty="0">
                <a:latin typeface="SimSun"/>
                <a:cs typeface="SimSun"/>
              </a:rPr>
              <a:t>ch</a:t>
            </a:r>
            <a:r>
              <a:rPr sz="1000" dirty="0">
                <a:latin typeface="Cambria"/>
                <a:cs typeface="Cambria"/>
              </a:rPr>
              <a:t>ứ</a:t>
            </a:r>
            <a:r>
              <a:rPr sz="1000" dirty="0">
                <a:latin typeface="SimSun"/>
                <a:cs typeface="SimSun"/>
              </a:rPr>
              <a:t>c</a:t>
            </a:r>
            <a:r>
              <a:rPr sz="1000" spc="229" dirty="0">
                <a:latin typeface="Times New Roman"/>
                <a:cs typeface="Times New Roman"/>
              </a:rPr>
              <a:t> </a:t>
            </a:r>
            <a:r>
              <a:rPr sz="1000" dirty="0">
                <a:latin typeface="SimSun"/>
                <a:cs typeface="SimSun"/>
              </a:rPr>
              <a:t>ph</a:t>
            </a:r>
            <a:r>
              <a:rPr sz="1000" dirty="0">
                <a:latin typeface="Cambria"/>
                <a:cs typeface="Cambria"/>
              </a:rPr>
              <a:t>ả</a:t>
            </a:r>
            <a:r>
              <a:rPr sz="1000" dirty="0">
                <a:latin typeface="SimSun"/>
                <a:cs typeface="SimSun"/>
              </a:rPr>
              <a:t>i</a:t>
            </a:r>
            <a:r>
              <a:rPr sz="1000" spc="215" dirty="0">
                <a:latin typeface="Times New Roman"/>
                <a:cs typeface="Times New Roman"/>
              </a:rPr>
              <a:t> </a:t>
            </a:r>
            <a:r>
              <a:rPr sz="1000" dirty="0">
                <a:latin typeface="SimSun"/>
                <a:cs typeface="SimSun"/>
              </a:rPr>
              <a:t>duy</a:t>
            </a:r>
            <a:r>
              <a:rPr sz="1000" spc="229" dirty="0">
                <a:latin typeface="Times New Roman"/>
                <a:cs typeface="Times New Roman"/>
              </a:rPr>
              <a:t> </a:t>
            </a:r>
            <a:r>
              <a:rPr sz="1000" dirty="0">
                <a:latin typeface="SimSun"/>
                <a:cs typeface="SimSun"/>
              </a:rPr>
              <a:t>trì</a:t>
            </a:r>
            <a:r>
              <a:rPr sz="1000" spc="215" dirty="0">
                <a:latin typeface="Times New Roman"/>
                <a:cs typeface="Times New Roman"/>
              </a:rPr>
              <a:t> </a:t>
            </a:r>
            <a:r>
              <a:rPr sz="1000" dirty="0">
                <a:latin typeface="SimSun"/>
                <a:cs typeface="SimSun"/>
              </a:rPr>
              <a:t>các</a:t>
            </a:r>
            <a:r>
              <a:rPr sz="1000" spc="229" dirty="0">
                <a:latin typeface="Times New Roman"/>
                <a:cs typeface="Times New Roman"/>
              </a:rPr>
              <a:t> </a:t>
            </a:r>
            <a:r>
              <a:rPr sz="1000" dirty="0">
                <a:latin typeface="SimSun"/>
                <a:cs typeface="SimSun"/>
              </a:rPr>
              <a:t>thông</a:t>
            </a:r>
            <a:r>
              <a:rPr sz="1000" spc="215" dirty="0">
                <a:latin typeface="Times New Roman"/>
                <a:cs typeface="Times New Roman"/>
              </a:rPr>
              <a:t> </a:t>
            </a:r>
            <a:r>
              <a:rPr sz="1000" dirty="0">
                <a:latin typeface="SimSun"/>
                <a:cs typeface="SimSun"/>
              </a:rPr>
              <a:t>s</a:t>
            </a:r>
            <a:r>
              <a:rPr sz="1000" dirty="0">
                <a:latin typeface="Cambria"/>
                <a:cs typeface="Cambria"/>
              </a:rPr>
              <a:t>ố</a:t>
            </a:r>
            <a:r>
              <a:rPr sz="1000" spc="254" dirty="0">
                <a:latin typeface="Cambria"/>
                <a:cs typeface="Cambria"/>
              </a:rPr>
              <a:t> </a:t>
            </a:r>
            <a:r>
              <a:rPr sz="1000" dirty="0">
                <a:latin typeface="SimSun"/>
                <a:cs typeface="SimSun"/>
              </a:rPr>
              <a:t>quá</a:t>
            </a:r>
            <a:r>
              <a:rPr sz="1000" spc="229" dirty="0">
                <a:latin typeface="Times New Roman"/>
                <a:cs typeface="Times New Roman"/>
              </a:rPr>
              <a:t> </a:t>
            </a:r>
            <a:r>
              <a:rPr sz="1000" spc="-10" dirty="0">
                <a:latin typeface="SimSun"/>
                <a:cs typeface="SimSun"/>
              </a:rPr>
              <a:t>trình</a:t>
            </a:r>
            <a:endParaRPr sz="1000">
              <a:latin typeface="SimSun"/>
              <a:cs typeface="SimSun"/>
            </a:endParaRPr>
          </a:p>
          <a:p>
            <a:pPr marL="12700">
              <a:lnSpc>
                <a:spcPct val="100000"/>
              </a:lnSpc>
              <a:spcBef>
                <a:spcPts val="5"/>
              </a:spcBef>
            </a:pPr>
            <a:r>
              <a:rPr sz="1000" dirty="0">
                <a:latin typeface="SimSun"/>
                <a:cs typeface="SimSun"/>
              </a:rPr>
              <a:t>cho</a:t>
            </a:r>
            <a:r>
              <a:rPr sz="1000" spc="240" dirty="0">
                <a:latin typeface="Times New Roman"/>
                <a:cs typeface="Times New Roman"/>
              </a:rPr>
              <a:t> </a:t>
            </a:r>
            <a:r>
              <a:rPr sz="1000" dirty="0">
                <a:latin typeface="SimSun"/>
                <a:cs typeface="SimSun"/>
              </a:rPr>
              <a:t>quá</a:t>
            </a:r>
            <a:r>
              <a:rPr sz="1000" spc="225" dirty="0">
                <a:latin typeface="Times New Roman"/>
                <a:cs typeface="Times New Roman"/>
              </a:rPr>
              <a:t> </a:t>
            </a:r>
            <a:r>
              <a:rPr sz="1000" dirty="0">
                <a:latin typeface="SimSun"/>
                <a:cs typeface="SimSun"/>
              </a:rPr>
              <a:t>trình</a:t>
            </a:r>
            <a:r>
              <a:rPr sz="1000" spc="225" dirty="0">
                <a:latin typeface="Times New Roman"/>
                <a:cs typeface="Times New Roman"/>
              </a:rPr>
              <a:t> </a:t>
            </a:r>
            <a:r>
              <a:rPr sz="1000" dirty="0">
                <a:latin typeface="SimSun"/>
                <a:cs typeface="SimSun"/>
              </a:rPr>
              <a:t>ti</a:t>
            </a:r>
            <a:r>
              <a:rPr sz="1000" dirty="0">
                <a:latin typeface="Cambria"/>
                <a:cs typeface="Cambria"/>
              </a:rPr>
              <a:t>ệ</a:t>
            </a:r>
            <a:r>
              <a:rPr sz="1000" dirty="0">
                <a:latin typeface="SimSun"/>
                <a:cs typeface="SimSun"/>
              </a:rPr>
              <a:t>t</a:t>
            </a:r>
            <a:r>
              <a:rPr sz="1000" spc="250" dirty="0">
                <a:latin typeface="Times New Roman"/>
                <a:cs typeface="Times New Roman"/>
              </a:rPr>
              <a:t> </a:t>
            </a:r>
            <a:r>
              <a:rPr sz="1000" dirty="0">
                <a:latin typeface="SimSun"/>
                <a:cs typeface="SimSun"/>
              </a:rPr>
              <a:t>trùng</a:t>
            </a:r>
            <a:r>
              <a:rPr sz="1000" spc="229" dirty="0">
                <a:latin typeface="Times New Roman"/>
                <a:cs typeface="Times New Roman"/>
              </a:rPr>
              <a:t> </a:t>
            </a:r>
            <a:r>
              <a:rPr sz="1000" dirty="0">
                <a:latin typeface="SimSun"/>
                <a:cs typeface="SimSun"/>
              </a:rPr>
              <a:t>cho</a:t>
            </a:r>
            <a:r>
              <a:rPr sz="1000" spc="225" dirty="0">
                <a:latin typeface="Times New Roman"/>
                <a:cs typeface="Times New Roman"/>
              </a:rPr>
              <a:t> </a:t>
            </a:r>
            <a:r>
              <a:rPr sz="1000" dirty="0">
                <a:latin typeface="SimSun"/>
                <a:cs typeface="SimSun"/>
              </a:rPr>
              <a:t>t</a:t>
            </a:r>
            <a:r>
              <a:rPr sz="1000" dirty="0">
                <a:latin typeface="Cambria"/>
                <a:cs typeface="Cambria"/>
              </a:rPr>
              <a:t>ừ</a:t>
            </a:r>
            <a:r>
              <a:rPr sz="1000" dirty="0">
                <a:latin typeface="SimSun"/>
                <a:cs typeface="SimSun"/>
              </a:rPr>
              <a:t>ng</a:t>
            </a:r>
            <a:r>
              <a:rPr sz="1000" spc="235" dirty="0">
                <a:latin typeface="Times New Roman"/>
                <a:cs typeface="Times New Roman"/>
              </a:rPr>
              <a:t> </a:t>
            </a:r>
            <a:r>
              <a:rPr sz="1000" dirty="0">
                <a:latin typeface="SimSun"/>
                <a:cs typeface="SimSun"/>
              </a:rPr>
              <a:t>lô</a:t>
            </a:r>
            <a:r>
              <a:rPr sz="1000" spc="240" dirty="0">
                <a:latin typeface="Times New Roman"/>
                <a:cs typeface="Times New Roman"/>
              </a:rPr>
              <a:t> </a:t>
            </a:r>
            <a:r>
              <a:rPr sz="1000" dirty="0">
                <a:latin typeface="SimSun"/>
                <a:cs typeface="SimSun"/>
              </a:rPr>
              <a:t>ti</a:t>
            </a:r>
            <a:r>
              <a:rPr sz="1000" dirty="0">
                <a:latin typeface="Cambria"/>
                <a:cs typeface="Cambria"/>
              </a:rPr>
              <a:t>ệ</a:t>
            </a:r>
            <a:r>
              <a:rPr sz="1000" dirty="0">
                <a:latin typeface="SimSun"/>
                <a:cs typeface="SimSun"/>
              </a:rPr>
              <a:t>t</a:t>
            </a:r>
            <a:r>
              <a:rPr sz="1000" spc="235" dirty="0">
                <a:latin typeface="Times New Roman"/>
                <a:cs typeface="Times New Roman"/>
              </a:rPr>
              <a:t> </a:t>
            </a:r>
            <a:r>
              <a:rPr sz="1000" spc="-10" dirty="0">
                <a:latin typeface="SimSun"/>
                <a:cs typeface="SimSun"/>
              </a:rPr>
              <a:t>trùng.</a:t>
            </a:r>
            <a:endParaRPr sz="1000">
              <a:latin typeface="SimSun"/>
              <a:cs typeface="SimSun"/>
            </a:endParaRPr>
          </a:p>
        </p:txBody>
      </p:sp>
      <p:sp>
        <p:nvSpPr>
          <p:cNvPr id="6" name="object 6"/>
          <p:cNvSpPr txBox="1"/>
          <p:nvPr/>
        </p:nvSpPr>
        <p:spPr>
          <a:xfrm>
            <a:off x="310995" y="2700905"/>
            <a:ext cx="3729990" cy="1408430"/>
          </a:xfrm>
          <a:prstGeom prst="rect">
            <a:avLst/>
          </a:prstGeom>
        </p:spPr>
        <p:txBody>
          <a:bodyPr vert="horz" wrap="square" lIns="0" tIns="13335" rIns="0" bIns="0" rtlCol="0">
            <a:spAutoFit/>
          </a:bodyPr>
          <a:lstStyle/>
          <a:p>
            <a:pPr marL="190500" indent="-177800">
              <a:lnSpc>
                <a:spcPts val="1645"/>
              </a:lnSpc>
              <a:spcBef>
                <a:spcPts val="105"/>
              </a:spcBef>
              <a:buChar char="-"/>
              <a:tabLst>
                <a:tab pos="190500" algn="l"/>
              </a:tabLst>
            </a:pPr>
            <a:r>
              <a:rPr sz="1400" spc="-10" dirty="0">
                <a:solidFill>
                  <a:srgbClr val="006FC0"/>
                </a:solidFill>
                <a:latin typeface="SimSun"/>
                <a:cs typeface="SimSun"/>
              </a:rPr>
              <a:t>生产产品的数量</a:t>
            </a:r>
            <a:endParaRPr sz="1400">
              <a:latin typeface="SimSun"/>
              <a:cs typeface="SimSun"/>
            </a:endParaRPr>
          </a:p>
          <a:p>
            <a:pPr marL="190500" indent="-177800">
              <a:lnSpc>
                <a:spcPts val="1645"/>
              </a:lnSpc>
              <a:buFont typeface="SimSun"/>
              <a:buChar char="-"/>
              <a:tabLst>
                <a:tab pos="190500" algn="l"/>
              </a:tabLst>
            </a:pPr>
            <a:r>
              <a:rPr sz="1400" dirty="0">
                <a:solidFill>
                  <a:srgbClr val="006FC0"/>
                </a:solidFill>
                <a:latin typeface="Times New Roman"/>
                <a:cs typeface="Times New Roman"/>
              </a:rPr>
              <a:t>Số</a:t>
            </a:r>
            <a:r>
              <a:rPr sz="1400" spc="-20" dirty="0">
                <a:solidFill>
                  <a:srgbClr val="006FC0"/>
                </a:solidFill>
                <a:latin typeface="Times New Roman"/>
                <a:cs typeface="Times New Roman"/>
              </a:rPr>
              <a:t> </a:t>
            </a:r>
            <a:r>
              <a:rPr sz="1400" dirty="0">
                <a:solidFill>
                  <a:srgbClr val="006FC0"/>
                </a:solidFill>
                <a:latin typeface="Times New Roman"/>
                <a:cs typeface="Times New Roman"/>
              </a:rPr>
              <a:t>lượng</a:t>
            </a:r>
            <a:r>
              <a:rPr sz="1400" spc="-30" dirty="0">
                <a:solidFill>
                  <a:srgbClr val="006FC0"/>
                </a:solidFill>
                <a:latin typeface="Times New Roman"/>
                <a:cs typeface="Times New Roman"/>
              </a:rPr>
              <a:t> </a:t>
            </a:r>
            <a:r>
              <a:rPr sz="1400" dirty="0">
                <a:solidFill>
                  <a:srgbClr val="006FC0"/>
                </a:solidFill>
                <a:latin typeface="Times New Roman"/>
                <a:cs typeface="Times New Roman"/>
              </a:rPr>
              <a:t>sản</a:t>
            </a:r>
            <a:r>
              <a:rPr sz="1400" spc="-15" dirty="0">
                <a:solidFill>
                  <a:srgbClr val="006FC0"/>
                </a:solidFill>
                <a:latin typeface="Times New Roman"/>
                <a:cs typeface="Times New Roman"/>
              </a:rPr>
              <a:t> </a:t>
            </a:r>
            <a:r>
              <a:rPr sz="1400" dirty="0">
                <a:solidFill>
                  <a:srgbClr val="006FC0"/>
                </a:solidFill>
                <a:latin typeface="Times New Roman"/>
                <a:cs typeface="Times New Roman"/>
              </a:rPr>
              <a:t>phẩm</a:t>
            </a:r>
            <a:r>
              <a:rPr sz="1400" spc="-20" dirty="0">
                <a:solidFill>
                  <a:srgbClr val="006FC0"/>
                </a:solidFill>
                <a:latin typeface="Times New Roman"/>
                <a:cs typeface="Times New Roman"/>
              </a:rPr>
              <a:t> </a:t>
            </a:r>
            <a:r>
              <a:rPr sz="1400" dirty="0">
                <a:solidFill>
                  <a:srgbClr val="006FC0"/>
                </a:solidFill>
                <a:latin typeface="Times New Roman"/>
                <a:cs typeface="Times New Roman"/>
              </a:rPr>
              <a:t>được</a:t>
            </a:r>
            <a:r>
              <a:rPr sz="1400" spc="-15" dirty="0">
                <a:solidFill>
                  <a:srgbClr val="006FC0"/>
                </a:solidFill>
                <a:latin typeface="Times New Roman"/>
                <a:cs typeface="Times New Roman"/>
              </a:rPr>
              <a:t> </a:t>
            </a:r>
            <a:r>
              <a:rPr sz="1400" dirty="0">
                <a:solidFill>
                  <a:srgbClr val="006FC0"/>
                </a:solidFill>
                <a:latin typeface="Times New Roman"/>
                <a:cs typeface="Times New Roman"/>
              </a:rPr>
              <a:t>sản</a:t>
            </a:r>
            <a:r>
              <a:rPr sz="1400" spc="-5" dirty="0">
                <a:solidFill>
                  <a:srgbClr val="006FC0"/>
                </a:solidFill>
                <a:latin typeface="Times New Roman"/>
                <a:cs typeface="Times New Roman"/>
              </a:rPr>
              <a:t> </a:t>
            </a:r>
            <a:r>
              <a:rPr sz="1400" spc="-20" dirty="0">
                <a:solidFill>
                  <a:srgbClr val="006FC0"/>
                </a:solidFill>
                <a:latin typeface="Times New Roman"/>
                <a:cs typeface="Times New Roman"/>
              </a:rPr>
              <a:t>xuất</a:t>
            </a:r>
            <a:endParaRPr sz="1400">
              <a:latin typeface="Times New Roman"/>
              <a:cs typeface="Times New Roman"/>
            </a:endParaRPr>
          </a:p>
          <a:p>
            <a:pPr marL="190500" indent="-177800">
              <a:lnSpc>
                <a:spcPts val="1645"/>
              </a:lnSpc>
              <a:spcBef>
                <a:spcPts val="1000"/>
              </a:spcBef>
              <a:buChar char="-"/>
              <a:tabLst>
                <a:tab pos="190500" algn="l"/>
              </a:tabLst>
            </a:pPr>
            <a:r>
              <a:rPr sz="1400" spc="-10" dirty="0">
                <a:solidFill>
                  <a:srgbClr val="006FC0"/>
                </a:solidFill>
                <a:latin typeface="SimSun"/>
                <a:cs typeface="SimSun"/>
              </a:rPr>
              <a:t>重要过程的参数记录</a:t>
            </a:r>
            <a:endParaRPr sz="1400">
              <a:latin typeface="SimSun"/>
              <a:cs typeface="SimSun"/>
            </a:endParaRPr>
          </a:p>
          <a:p>
            <a:pPr marL="190500" indent="-177800">
              <a:lnSpc>
                <a:spcPts val="1645"/>
              </a:lnSpc>
              <a:buFont typeface="SimSun"/>
              <a:buChar char="-"/>
              <a:tabLst>
                <a:tab pos="190500" algn="l"/>
              </a:tabLst>
            </a:pPr>
            <a:r>
              <a:rPr sz="1400" dirty="0">
                <a:solidFill>
                  <a:srgbClr val="006FC0"/>
                </a:solidFill>
                <a:latin typeface="Times New Roman"/>
                <a:cs typeface="Times New Roman"/>
              </a:rPr>
              <a:t>Hồ sơ</a:t>
            </a:r>
            <a:r>
              <a:rPr sz="1400" spc="-15" dirty="0">
                <a:solidFill>
                  <a:srgbClr val="006FC0"/>
                </a:solidFill>
                <a:latin typeface="Times New Roman"/>
                <a:cs typeface="Times New Roman"/>
              </a:rPr>
              <a:t> </a:t>
            </a:r>
            <a:r>
              <a:rPr sz="1400" dirty="0">
                <a:solidFill>
                  <a:srgbClr val="006FC0"/>
                </a:solidFill>
                <a:latin typeface="Times New Roman"/>
                <a:cs typeface="Times New Roman"/>
              </a:rPr>
              <a:t>về</a:t>
            </a:r>
            <a:r>
              <a:rPr sz="1400" spc="-5" dirty="0">
                <a:solidFill>
                  <a:srgbClr val="006FC0"/>
                </a:solidFill>
                <a:latin typeface="Times New Roman"/>
                <a:cs typeface="Times New Roman"/>
              </a:rPr>
              <a:t> </a:t>
            </a:r>
            <a:r>
              <a:rPr sz="1400" dirty="0">
                <a:solidFill>
                  <a:srgbClr val="006FC0"/>
                </a:solidFill>
                <a:latin typeface="Times New Roman"/>
                <a:cs typeface="Times New Roman"/>
              </a:rPr>
              <a:t>các</a:t>
            </a:r>
            <a:r>
              <a:rPr sz="1400" spc="-5" dirty="0">
                <a:solidFill>
                  <a:srgbClr val="006FC0"/>
                </a:solidFill>
                <a:latin typeface="Times New Roman"/>
                <a:cs typeface="Times New Roman"/>
              </a:rPr>
              <a:t> </a:t>
            </a:r>
            <a:r>
              <a:rPr sz="1400" dirty="0">
                <a:solidFill>
                  <a:srgbClr val="006FC0"/>
                </a:solidFill>
                <a:latin typeface="Times New Roman"/>
                <a:cs typeface="Times New Roman"/>
              </a:rPr>
              <a:t>thông</a:t>
            </a:r>
            <a:r>
              <a:rPr sz="1400" spc="-35" dirty="0">
                <a:solidFill>
                  <a:srgbClr val="006FC0"/>
                </a:solidFill>
                <a:latin typeface="Times New Roman"/>
                <a:cs typeface="Times New Roman"/>
              </a:rPr>
              <a:t> </a:t>
            </a:r>
            <a:r>
              <a:rPr sz="1400" dirty="0">
                <a:solidFill>
                  <a:srgbClr val="006FC0"/>
                </a:solidFill>
                <a:latin typeface="Times New Roman"/>
                <a:cs typeface="Times New Roman"/>
              </a:rPr>
              <a:t>số</a:t>
            </a:r>
            <a:r>
              <a:rPr sz="1400" spc="-10" dirty="0">
                <a:solidFill>
                  <a:srgbClr val="006FC0"/>
                </a:solidFill>
                <a:latin typeface="Times New Roman"/>
                <a:cs typeface="Times New Roman"/>
              </a:rPr>
              <a:t> </a:t>
            </a:r>
            <a:r>
              <a:rPr sz="1400" dirty="0">
                <a:solidFill>
                  <a:srgbClr val="006FC0"/>
                </a:solidFill>
                <a:latin typeface="Times New Roman"/>
                <a:cs typeface="Times New Roman"/>
              </a:rPr>
              <a:t>của quy</a:t>
            </a:r>
            <a:r>
              <a:rPr sz="1400" spc="-20" dirty="0">
                <a:solidFill>
                  <a:srgbClr val="006FC0"/>
                </a:solidFill>
                <a:latin typeface="Times New Roman"/>
                <a:cs typeface="Times New Roman"/>
              </a:rPr>
              <a:t> </a:t>
            </a:r>
            <a:r>
              <a:rPr sz="1400" dirty="0">
                <a:solidFill>
                  <a:srgbClr val="006FC0"/>
                </a:solidFill>
                <a:latin typeface="Times New Roman"/>
                <a:cs typeface="Times New Roman"/>
              </a:rPr>
              <a:t>trình</a:t>
            </a:r>
            <a:r>
              <a:rPr sz="1400" spc="-30" dirty="0">
                <a:solidFill>
                  <a:srgbClr val="006FC0"/>
                </a:solidFill>
                <a:latin typeface="Times New Roman"/>
                <a:cs typeface="Times New Roman"/>
              </a:rPr>
              <a:t> </a:t>
            </a:r>
            <a:r>
              <a:rPr sz="1400" dirty="0">
                <a:solidFill>
                  <a:srgbClr val="006FC0"/>
                </a:solidFill>
                <a:latin typeface="Times New Roman"/>
                <a:cs typeface="Times New Roman"/>
              </a:rPr>
              <a:t>quan</a:t>
            </a:r>
            <a:r>
              <a:rPr sz="1400" spc="-20" dirty="0">
                <a:solidFill>
                  <a:srgbClr val="006FC0"/>
                </a:solidFill>
                <a:latin typeface="Times New Roman"/>
                <a:cs typeface="Times New Roman"/>
              </a:rPr>
              <a:t> </a:t>
            </a:r>
            <a:r>
              <a:rPr sz="1400" spc="-10" dirty="0">
                <a:solidFill>
                  <a:srgbClr val="006FC0"/>
                </a:solidFill>
                <a:latin typeface="Times New Roman"/>
                <a:cs typeface="Times New Roman"/>
              </a:rPr>
              <a:t>trọng</a:t>
            </a:r>
            <a:endParaRPr sz="1400">
              <a:latin typeface="Times New Roman"/>
              <a:cs typeface="Times New Roman"/>
            </a:endParaRPr>
          </a:p>
          <a:p>
            <a:pPr marL="190500" indent="-177800">
              <a:lnSpc>
                <a:spcPts val="1645"/>
              </a:lnSpc>
              <a:spcBef>
                <a:spcPts val="20"/>
              </a:spcBef>
              <a:buChar char="-"/>
              <a:tabLst>
                <a:tab pos="190500" algn="l"/>
              </a:tabLst>
            </a:pPr>
            <a:r>
              <a:rPr sz="1400" spc="-5" dirty="0">
                <a:solidFill>
                  <a:srgbClr val="006FC0"/>
                </a:solidFill>
                <a:latin typeface="SimSun"/>
                <a:cs typeface="SimSun"/>
              </a:rPr>
              <a:t>所有检查和实验的结果</a:t>
            </a:r>
            <a:endParaRPr sz="1400">
              <a:latin typeface="SimSun"/>
              <a:cs typeface="SimSun"/>
            </a:endParaRPr>
          </a:p>
          <a:p>
            <a:pPr marL="190500" indent="-177800">
              <a:lnSpc>
                <a:spcPts val="1645"/>
              </a:lnSpc>
              <a:buFont typeface="SimSun"/>
              <a:buChar char="-"/>
              <a:tabLst>
                <a:tab pos="190500" algn="l"/>
              </a:tabLst>
            </a:pPr>
            <a:r>
              <a:rPr sz="1400" dirty="0">
                <a:solidFill>
                  <a:srgbClr val="006FC0"/>
                </a:solidFill>
                <a:latin typeface="Times New Roman"/>
                <a:cs typeface="Times New Roman"/>
              </a:rPr>
              <a:t>Kết</a:t>
            </a:r>
            <a:r>
              <a:rPr sz="1400" spc="-5" dirty="0">
                <a:solidFill>
                  <a:srgbClr val="006FC0"/>
                </a:solidFill>
                <a:latin typeface="Times New Roman"/>
                <a:cs typeface="Times New Roman"/>
              </a:rPr>
              <a:t> </a:t>
            </a:r>
            <a:r>
              <a:rPr sz="1400" dirty="0">
                <a:solidFill>
                  <a:srgbClr val="006FC0"/>
                </a:solidFill>
                <a:latin typeface="Times New Roman"/>
                <a:cs typeface="Times New Roman"/>
              </a:rPr>
              <a:t>quả</a:t>
            </a:r>
            <a:r>
              <a:rPr sz="1400" spc="-30" dirty="0">
                <a:solidFill>
                  <a:srgbClr val="006FC0"/>
                </a:solidFill>
                <a:latin typeface="Times New Roman"/>
                <a:cs typeface="Times New Roman"/>
              </a:rPr>
              <a:t> </a:t>
            </a:r>
            <a:r>
              <a:rPr sz="1400" dirty="0">
                <a:solidFill>
                  <a:srgbClr val="006FC0"/>
                </a:solidFill>
                <a:latin typeface="Times New Roman"/>
                <a:cs typeface="Times New Roman"/>
              </a:rPr>
              <a:t>của tất</a:t>
            </a:r>
            <a:r>
              <a:rPr sz="1400" spc="-15" dirty="0">
                <a:solidFill>
                  <a:srgbClr val="006FC0"/>
                </a:solidFill>
                <a:latin typeface="Times New Roman"/>
                <a:cs typeface="Times New Roman"/>
              </a:rPr>
              <a:t> </a:t>
            </a:r>
            <a:r>
              <a:rPr sz="1400" dirty="0">
                <a:solidFill>
                  <a:srgbClr val="006FC0"/>
                </a:solidFill>
                <a:latin typeface="Times New Roman"/>
                <a:cs typeface="Times New Roman"/>
              </a:rPr>
              <a:t>cả</a:t>
            </a:r>
            <a:r>
              <a:rPr sz="1400" spc="-5" dirty="0">
                <a:solidFill>
                  <a:srgbClr val="006FC0"/>
                </a:solidFill>
                <a:latin typeface="Times New Roman"/>
                <a:cs typeface="Times New Roman"/>
              </a:rPr>
              <a:t> </a:t>
            </a:r>
            <a:r>
              <a:rPr sz="1400" dirty="0">
                <a:solidFill>
                  <a:srgbClr val="006FC0"/>
                </a:solidFill>
                <a:latin typeface="Times New Roman"/>
                <a:cs typeface="Times New Roman"/>
              </a:rPr>
              <a:t>các</a:t>
            </a:r>
            <a:r>
              <a:rPr sz="1400" spc="10" dirty="0">
                <a:solidFill>
                  <a:srgbClr val="006FC0"/>
                </a:solidFill>
                <a:latin typeface="Times New Roman"/>
                <a:cs typeface="Times New Roman"/>
              </a:rPr>
              <a:t> </a:t>
            </a:r>
            <a:r>
              <a:rPr sz="1400" dirty="0">
                <a:solidFill>
                  <a:srgbClr val="006FC0"/>
                </a:solidFill>
                <a:latin typeface="Times New Roman"/>
                <a:cs typeface="Times New Roman"/>
              </a:rPr>
              <a:t>lần</a:t>
            </a:r>
            <a:r>
              <a:rPr sz="1400" spc="-15" dirty="0">
                <a:solidFill>
                  <a:srgbClr val="006FC0"/>
                </a:solidFill>
                <a:latin typeface="Times New Roman"/>
                <a:cs typeface="Times New Roman"/>
              </a:rPr>
              <a:t> </a:t>
            </a:r>
            <a:r>
              <a:rPr sz="1400" dirty="0">
                <a:solidFill>
                  <a:srgbClr val="006FC0"/>
                </a:solidFill>
                <a:latin typeface="Times New Roman"/>
                <a:cs typeface="Times New Roman"/>
              </a:rPr>
              <a:t>kiểm</a:t>
            </a:r>
            <a:r>
              <a:rPr sz="1400" spc="-25" dirty="0">
                <a:solidFill>
                  <a:srgbClr val="006FC0"/>
                </a:solidFill>
                <a:latin typeface="Times New Roman"/>
                <a:cs typeface="Times New Roman"/>
              </a:rPr>
              <a:t> </a:t>
            </a:r>
            <a:r>
              <a:rPr sz="1400" dirty="0">
                <a:solidFill>
                  <a:srgbClr val="006FC0"/>
                </a:solidFill>
                <a:latin typeface="Times New Roman"/>
                <a:cs typeface="Times New Roman"/>
              </a:rPr>
              <a:t>tra</a:t>
            </a:r>
            <a:r>
              <a:rPr sz="1400" spc="-15" dirty="0">
                <a:solidFill>
                  <a:srgbClr val="006FC0"/>
                </a:solidFill>
                <a:latin typeface="Times New Roman"/>
                <a:cs typeface="Times New Roman"/>
              </a:rPr>
              <a:t> </a:t>
            </a:r>
            <a:r>
              <a:rPr sz="1400" dirty="0">
                <a:solidFill>
                  <a:srgbClr val="006FC0"/>
                </a:solidFill>
                <a:latin typeface="Times New Roman"/>
                <a:cs typeface="Times New Roman"/>
              </a:rPr>
              <a:t>và</a:t>
            </a:r>
            <a:r>
              <a:rPr sz="1400" spc="-10" dirty="0">
                <a:solidFill>
                  <a:srgbClr val="006FC0"/>
                </a:solidFill>
                <a:latin typeface="Times New Roman"/>
                <a:cs typeface="Times New Roman"/>
              </a:rPr>
              <a:t> </a:t>
            </a:r>
            <a:r>
              <a:rPr sz="1400" dirty="0">
                <a:solidFill>
                  <a:srgbClr val="006FC0"/>
                </a:solidFill>
                <a:latin typeface="Times New Roman"/>
                <a:cs typeface="Times New Roman"/>
              </a:rPr>
              <a:t>thử</a:t>
            </a:r>
            <a:r>
              <a:rPr sz="1400" spc="-20" dirty="0">
                <a:solidFill>
                  <a:srgbClr val="006FC0"/>
                </a:solidFill>
                <a:latin typeface="Times New Roman"/>
                <a:cs typeface="Times New Roman"/>
              </a:rPr>
              <a:t> </a:t>
            </a:r>
            <a:r>
              <a:rPr sz="1400" spc="-10" dirty="0">
                <a:solidFill>
                  <a:srgbClr val="006FC0"/>
                </a:solidFill>
                <a:latin typeface="Times New Roman"/>
                <a:cs typeface="Times New Roman"/>
              </a:rPr>
              <a:t>nghiệm</a:t>
            </a:r>
            <a:endParaRPr sz="1400">
              <a:latin typeface="Times New Roman"/>
              <a:cs typeface="Times New Roman"/>
            </a:endParaRPr>
          </a:p>
        </p:txBody>
      </p:sp>
      <p:sp>
        <p:nvSpPr>
          <p:cNvPr id="7" name="object 7"/>
          <p:cNvSpPr txBox="1"/>
          <p:nvPr/>
        </p:nvSpPr>
        <p:spPr>
          <a:xfrm>
            <a:off x="260187" y="4119221"/>
            <a:ext cx="8242300" cy="1920239"/>
          </a:xfrm>
          <a:prstGeom prst="rect">
            <a:avLst/>
          </a:prstGeom>
        </p:spPr>
        <p:txBody>
          <a:bodyPr vert="horz" wrap="square" lIns="0" tIns="34925" rIns="0" bIns="0" rtlCol="0">
            <a:spAutoFit/>
          </a:bodyPr>
          <a:lstStyle/>
          <a:p>
            <a:pPr marL="241300" indent="-177800">
              <a:lnSpc>
                <a:spcPct val="100000"/>
              </a:lnSpc>
              <a:spcBef>
                <a:spcPts val="275"/>
              </a:spcBef>
              <a:buChar char="-"/>
              <a:tabLst>
                <a:tab pos="241300" algn="l"/>
              </a:tabLst>
            </a:pPr>
            <a:r>
              <a:rPr sz="2100" spc="-44" baseline="-9920" dirty="0">
                <a:solidFill>
                  <a:srgbClr val="006FC0"/>
                </a:solidFill>
                <a:latin typeface="SimSun"/>
                <a:cs typeface="SimSun"/>
              </a:rPr>
              <a:t>使用的生产线/设备的标识和状态 录应可追溯到医疗器械的每一</a:t>
            </a:r>
            <a:r>
              <a:rPr sz="1000" dirty="0">
                <a:latin typeface="SimSun"/>
                <a:cs typeface="SimSun"/>
              </a:rPr>
              <a:t>Biên</a:t>
            </a:r>
            <a:r>
              <a:rPr sz="1000" spc="229" dirty="0">
                <a:latin typeface="Times New Roman"/>
                <a:cs typeface="Times New Roman"/>
              </a:rPr>
              <a:t> </a:t>
            </a:r>
            <a:r>
              <a:rPr sz="1000" dirty="0">
                <a:latin typeface="SimSun"/>
                <a:cs typeface="SimSun"/>
              </a:rPr>
              <a:t>b</a:t>
            </a:r>
            <a:r>
              <a:rPr sz="1000" dirty="0">
                <a:latin typeface="Cambria"/>
                <a:cs typeface="Cambria"/>
              </a:rPr>
              <a:t>ả</a:t>
            </a:r>
            <a:r>
              <a:rPr sz="1000" dirty="0">
                <a:latin typeface="SimSun"/>
                <a:cs typeface="SimSun"/>
              </a:rPr>
              <a:t>n</a:t>
            </a:r>
            <a:r>
              <a:rPr sz="1000" spc="245" dirty="0">
                <a:latin typeface="Times New Roman"/>
                <a:cs typeface="Times New Roman"/>
              </a:rPr>
              <a:t> </a:t>
            </a:r>
            <a:r>
              <a:rPr sz="1000" dirty="0">
                <a:latin typeface="SimSun"/>
                <a:cs typeface="SimSun"/>
              </a:rPr>
              <a:t>ghi</a:t>
            </a:r>
            <a:r>
              <a:rPr sz="1000" spc="240" dirty="0">
                <a:latin typeface="Times New Roman"/>
                <a:cs typeface="Times New Roman"/>
              </a:rPr>
              <a:t> </a:t>
            </a:r>
            <a:r>
              <a:rPr sz="1000" dirty="0">
                <a:latin typeface="SimSun"/>
                <a:cs typeface="SimSun"/>
              </a:rPr>
              <a:t>s</a:t>
            </a:r>
            <a:r>
              <a:rPr sz="1000" dirty="0">
                <a:latin typeface="Cambria"/>
                <a:cs typeface="Cambria"/>
              </a:rPr>
              <a:t>ố</a:t>
            </a:r>
            <a:r>
              <a:rPr sz="1000" dirty="0">
                <a:latin typeface="SimSun"/>
                <a:cs typeface="SimSun"/>
              </a:rPr>
              <a:t>,</a:t>
            </a:r>
            <a:r>
              <a:rPr sz="1000" spc="229" dirty="0">
                <a:latin typeface="Times New Roman"/>
                <a:cs typeface="Times New Roman"/>
              </a:rPr>
              <a:t> </a:t>
            </a:r>
            <a:r>
              <a:rPr sz="1000" dirty="0">
                <a:latin typeface="SimSun"/>
                <a:cs typeface="SimSun"/>
              </a:rPr>
              <a:t>biên</a:t>
            </a:r>
            <a:r>
              <a:rPr sz="1000" spc="240" dirty="0">
                <a:latin typeface="Times New Roman"/>
                <a:cs typeface="Times New Roman"/>
              </a:rPr>
              <a:t> </a:t>
            </a:r>
            <a:r>
              <a:rPr sz="1000" dirty="0">
                <a:latin typeface="SimSun"/>
                <a:cs typeface="SimSun"/>
              </a:rPr>
              <a:t>b</a:t>
            </a:r>
            <a:r>
              <a:rPr sz="1000" dirty="0">
                <a:latin typeface="Cambria"/>
                <a:cs typeface="Cambria"/>
              </a:rPr>
              <a:t>ả</a:t>
            </a:r>
            <a:r>
              <a:rPr sz="1000" dirty="0">
                <a:latin typeface="SimSun"/>
                <a:cs typeface="SimSun"/>
              </a:rPr>
              <a:t>n</a:t>
            </a:r>
            <a:r>
              <a:rPr sz="1000" spc="229" dirty="0">
                <a:latin typeface="Times New Roman"/>
                <a:cs typeface="Times New Roman"/>
              </a:rPr>
              <a:t> </a:t>
            </a:r>
            <a:r>
              <a:rPr sz="1000" dirty="0">
                <a:latin typeface="SimSun"/>
                <a:cs typeface="SimSun"/>
              </a:rPr>
              <a:t>kh</a:t>
            </a:r>
            <a:r>
              <a:rPr sz="1000" dirty="0">
                <a:latin typeface="Cambria"/>
                <a:cs typeface="Cambria"/>
              </a:rPr>
              <a:t>ử</a:t>
            </a:r>
            <a:r>
              <a:rPr sz="1000" spc="275" dirty="0">
                <a:latin typeface="Cambria"/>
                <a:cs typeface="Cambria"/>
              </a:rPr>
              <a:t> </a:t>
            </a:r>
            <a:r>
              <a:rPr sz="1000" dirty="0">
                <a:latin typeface="SimSun"/>
                <a:cs typeface="SimSun"/>
              </a:rPr>
              <a:t>trùng</a:t>
            </a:r>
            <a:r>
              <a:rPr sz="1000" spc="229" dirty="0">
                <a:latin typeface="Times New Roman"/>
                <a:cs typeface="Times New Roman"/>
              </a:rPr>
              <a:t> </a:t>
            </a:r>
            <a:r>
              <a:rPr sz="1000" dirty="0">
                <a:latin typeface="SimSun"/>
                <a:cs typeface="SimSun"/>
              </a:rPr>
              <a:t>lô</a:t>
            </a:r>
            <a:r>
              <a:rPr sz="1000" spc="240" dirty="0">
                <a:latin typeface="Times New Roman"/>
                <a:cs typeface="Times New Roman"/>
              </a:rPr>
              <a:t> </a:t>
            </a:r>
            <a:r>
              <a:rPr sz="1000" dirty="0">
                <a:latin typeface="SimSun"/>
                <a:cs typeface="SimSun"/>
              </a:rPr>
              <a:t>s</a:t>
            </a:r>
            <a:r>
              <a:rPr sz="1000" dirty="0">
                <a:latin typeface="Cambria"/>
                <a:cs typeface="Cambria"/>
              </a:rPr>
              <a:t>ả</a:t>
            </a:r>
            <a:r>
              <a:rPr sz="1000" dirty="0">
                <a:latin typeface="SimSun"/>
                <a:cs typeface="SimSun"/>
              </a:rPr>
              <a:t>n</a:t>
            </a:r>
            <a:r>
              <a:rPr sz="1000" spc="240" dirty="0">
                <a:latin typeface="Times New Roman"/>
                <a:cs typeface="Times New Roman"/>
              </a:rPr>
              <a:t> </a:t>
            </a:r>
            <a:r>
              <a:rPr sz="1000" spc="-20" dirty="0">
                <a:latin typeface="SimSun"/>
                <a:cs typeface="SimSun"/>
              </a:rPr>
              <a:t>xu</a:t>
            </a:r>
            <a:r>
              <a:rPr sz="1000" spc="-20" dirty="0">
                <a:latin typeface="Cambria"/>
                <a:cs typeface="Cambria"/>
              </a:rPr>
              <a:t>ấ</a:t>
            </a:r>
            <a:r>
              <a:rPr sz="1000" spc="-20" dirty="0">
                <a:latin typeface="SimSun"/>
                <a:cs typeface="SimSun"/>
              </a:rPr>
              <a:t>t</a:t>
            </a:r>
            <a:endParaRPr sz="1000">
              <a:latin typeface="SimSun"/>
              <a:cs typeface="SimSun"/>
            </a:endParaRPr>
          </a:p>
          <a:p>
            <a:pPr marL="241300" indent="-177800">
              <a:lnSpc>
                <a:spcPct val="100000"/>
              </a:lnSpc>
              <a:spcBef>
                <a:spcPts val="175"/>
              </a:spcBef>
              <a:buFont typeface="SimSun"/>
              <a:buChar char="-"/>
              <a:tabLst>
                <a:tab pos="241300" algn="l"/>
              </a:tabLst>
            </a:pPr>
            <a:r>
              <a:rPr sz="1400" dirty="0">
                <a:solidFill>
                  <a:srgbClr val="006FC0"/>
                </a:solidFill>
                <a:latin typeface="Times New Roman"/>
                <a:cs typeface="Times New Roman"/>
              </a:rPr>
              <a:t>Nhận</a:t>
            </a:r>
            <a:r>
              <a:rPr sz="1400" spc="-15" dirty="0">
                <a:solidFill>
                  <a:srgbClr val="006FC0"/>
                </a:solidFill>
                <a:latin typeface="Times New Roman"/>
                <a:cs typeface="Times New Roman"/>
              </a:rPr>
              <a:t> </a:t>
            </a:r>
            <a:r>
              <a:rPr sz="1400" dirty="0">
                <a:solidFill>
                  <a:srgbClr val="006FC0"/>
                </a:solidFill>
                <a:latin typeface="Times New Roman"/>
                <a:cs typeface="Times New Roman"/>
              </a:rPr>
              <a:t>dạng</a:t>
            </a:r>
            <a:r>
              <a:rPr sz="1400" spc="-20" dirty="0">
                <a:solidFill>
                  <a:srgbClr val="006FC0"/>
                </a:solidFill>
                <a:latin typeface="Times New Roman"/>
                <a:cs typeface="Times New Roman"/>
              </a:rPr>
              <a:t> </a:t>
            </a:r>
            <a:r>
              <a:rPr sz="1400" dirty="0">
                <a:solidFill>
                  <a:srgbClr val="006FC0"/>
                </a:solidFill>
                <a:latin typeface="Times New Roman"/>
                <a:cs typeface="Times New Roman"/>
              </a:rPr>
              <a:t>và</a:t>
            </a:r>
            <a:r>
              <a:rPr sz="1400" spc="-10" dirty="0">
                <a:solidFill>
                  <a:srgbClr val="006FC0"/>
                </a:solidFill>
                <a:latin typeface="Times New Roman"/>
                <a:cs typeface="Times New Roman"/>
              </a:rPr>
              <a:t> </a:t>
            </a:r>
            <a:r>
              <a:rPr sz="1400" dirty="0">
                <a:solidFill>
                  <a:srgbClr val="006FC0"/>
                </a:solidFill>
                <a:latin typeface="Times New Roman"/>
                <a:cs typeface="Times New Roman"/>
              </a:rPr>
              <a:t>trạng</a:t>
            </a:r>
            <a:r>
              <a:rPr sz="1400" spc="-20" dirty="0">
                <a:solidFill>
                  <a:srgbClr val="006FC0"/>
                </a:solidFill>
                <a:latin typeface="Times New Roman"/>
                <a:cs typeface="Times New Roman"/>
              </a:rPr>
              <a:t> </a:t>
            </a:r>
            <a:r>
              <a:rPr sz="1400" dirty="0">
                <a:solidFill>
                  <a:srgbClr val="006FC0"/>
                </a:solidFill>
                <a:latin typeface="Times New Roman"/>
                <a:cs typeface="Times New Roman"/>
              </a:rPr>
              <a:t>thái</a:t>
            </a:r>
            <a:r>
              <a:rPr sz="1400" spc="-15" dirty="0">
                <a:solidFill>
                  <a:srgbClr val="006FC0"/>
                </a:solidFill>
                <a:latin typeface="Times New Roman"/>
                <a:cs typeface="Times New Roman"/>
              </a:rPr>
              <a:t> </a:t>
            </a:r>
            <a:r>
              <a:rPr sz="1400" dirty="0">
                <a:solidFill>
                  <a:srgbClr val="006FC0"/>
                </a:solidFill>
                <a:latin typeface="Times New Roman"/>
                <a:cs typeface="Times New Roman"/>
              </a:rPr>
              <a:t>của</a:t>
            </a:r>
            <a:r>
              <a:rPr sz="1400" spc="-20" dirty="0">
                <a:solidFill>
                  <a:srgbClr val="006FC0"/>
                </a:solidFill>
                <a:latin typeface="Times New Roman"/>
                <a:cs typeface="Times New Roman"/>
              </a:rPr>
              <a:t> </a:t>
            </a:r>
            <a:r>
              <a:rPr sz="1400" dirty="0">
                <a:solidFill>
                  <a:srgbClr val="006FC0"/>
                </a:solidFill>
                <a:latin typeface="Times New Roman"/>
                <a:cs typeface="Times New Roman"/>
              </a:rPr>
              <a:t>dây</a:t>
            </a:r>
            <a:r>
              <a:rPr sz="1400" spc="-10" dirty="0">
                <a:solidFill>
                  <a:srgbClr val="006FC0"/>
                </a:solidFill>
                <a:latin typeface="Times New Roman"/>
                <a:cs typeface="Times New Roman"/>
              </a:rPr>
              <a:t> </a:t>
            </a:r>
            <a:r>
              <a:rPr sz="1400" dirty="0">
                <a:solidFill>
                  <a:srgbClr val="006FC0"/>
                </a:solidFill>
                <a:latin typeface="Times New Roman"/>
                <a:cs typeface="Times New Roman"/>
              </a:rPr>
              <a:t>chuyền/thiết</a:t>
            </a:r>
            <a:r>
              <a:rPr sz="1400" spc="-5" dirty="0">
                <a:solidFill>
                  <a:srgbClr val="006FC0"/>
                </a:solidFill>
                <a:latin typeface="Times New Roman"/>
                <a:cs typeface="Times New Roman"/>
              </a:rPr>
              <a:t> </a:t>
            </a:r>
            <a:r>
              <a:rPr sz="1400" dirty="0">
                <a:solidFill>
                  <a:srgbClr val="006FC0"/>
                </a:solidFill>
                <a:latin typeface="Times New Roman"/>
                <a:cs typeface="Times New Roman"/>
              </a:rPr>
              <a:t>bị</a:t>
            </a:r>
            <a:r>
              <a:rPr sz="1400" spc="-50" dirty="0">
                <a:solidFill>
                  <a:srgbClr val="006FC0"/>
                </a:solidFill>
                <a:latin typeface="Times New Roman"/>
                <a:cs typeface="Times New Roman"/>
              </a:rPr>
              <a:t> </a:t>
            </a:r>
            <a:r>
              <a:rPr sz="1400" dirty="0">
                <a:solidFill>
                  <a:srgbClr val="006FC0"/>
                </a:solidFill>
                <a:latin typeface="Times New Roman"/>
                <a:cs typeface="Times New Roman"/>
              </a:rPr>
              <a:t>sản</a:t>
            </a:r>
            <a:r>
              <a:rPr sz="1400" spc="5" dirty="0">
                <a:solidFill>
                  <a:srgbClr val="006FC0"/>
                </a:solidFill>
                <a:latin typeface="Times New Roman"/>
                <a:cs typeface="Times New Roman"/>
              </a:rPr>
              <a:t> </a:t>
            </a:r>
            <a:r>
              <a:rPr sz="1400" dirty="0">
                <a:solidFill>
                  <a:srgbClr val="006FC0"/>
                </a:solidFill>
                <a:latin typeface="Times New Roman"/>
                <a:cs typeface="Times New Roman"/>
              </a:rPr>
              <a:t>xuất</a:t>
            </a:r>
            <a:r>
              <a:rPr sz="1400" spc="-20" dirty="0">
                <a:solidFill>
                  <a:srgbClr val="006FC0"/>
                </a:solidFill>
                <a:latin typeface="Times New Roman"/>
                <a:cs typeface="Times New Roman"/>
              </a:rPr>
              <a:t> </a:t>
            </a:r>
            <a:r>
              <a:rPr sz="1400" dirty="0">
                <a:solidFill>
                  <a:srgbClr val="006FC0"/>
                </a:solidFill>
                <a:latin typeface="Times New Roman"/>
                <a:cs typeface="Times New Roman"/>
              </a:rPr>
              <a:t>được</a:t>
            </a:r>
            <a:r>
              <a:rPr sz="1400" spc="-5" dirty="0">
                <a:solidFill>
                  <a:srgbClr val="006FC0"/>
                </a:solidFill>
                <a:latin typeface="Times New Roman"/>
                <a:cs typeface="Times New Roman"/>
              </a:rPr>
              <a:t> </a:t>
            </a:r>
            <a:r>
              <a:rPr sz="1400" dirty="0">
                <a:solidFill>
                  <a:srgbClr val="006FC0"/>
                </a:solidFill>
                <a:latin typeface="Times New Roman"/>
                <a:cs typeface="Times New Roman"/>
              </a:rPr>
              <a:t>sử</a:t>
            </a:r>
            <a:r>
              <a:rPr sz="1400" spc="-10" dirty="0">
                <a:solidFill>
                  <a:srgbClr val="006FC0"/>
                </a:solidFill>
                <a:latin typeface="Times New Roman"/>
                <a:cs typeface="Times New Roman"/>
              </a:rPr>
              <a:t> </a:t>
            </a:r>
            <a:r>
              <a:rPr sz="1400" spc="-20" dirty="0">
                <a:solidFill>
                  <a:srgbClr val="006FC0"/>
                </a:solidFill>
                <a:latin typeface="Times New Roman"/>
                <a:cs typeface="Times New Roman"/>
              </a:rPr>
              <a:t>dụng</a:t>
            </a:r>
            <a:endParaRPr sz="1400">
              <a:latin typeface="Times New Roman"/>
              <a:cs typeface="Times New Roman"/>
            </a:endParaRPr>
          </a:p>
          <a:p>
            <a:pPr marL="240665" indent="-177800">
              <a:lnSpc>
                <a:spcPts val="1645"/>
              </a:lnSpc>
              <a:spcBef>
                <a:spcPts val="1380"/>
              </a:spcBef>
              <a:buChar char="-"/>
              <a:tabLst>
                <a:tab pos="240665" algn="l"/>
              </a:tabLst>
            </a:pPr>
            <a:r>
              <a:rPr sz="1400" spc="-10" dirty="0">
                <a:solidFill>
                  <a:srgbClr val="006FC0"/>
                </a:solidFill>
                <a:latin typeface="SimSun"/>
                <a:cs typeface="SimSun"/>
              </a:rPr>
              <a:t>任何的不合格现象及处置</a:t>
            </a:r>
            <a:endParaRPr sz="1400">
              <a:latin typeface="SimSun"/>
              <a:cs typeface="SimSun"/>
            </a:endParaRPr>
          </a:p>
          <a:p>
            <a:pPr marL="240665" indent="-177800">
              <a:lnSpc>
                <a:spcPts val="1645"/>
              </a:lnSpc>
              <a:buFont typeface="SimSun"/>
              <a:buChar char="-"/>
              <a:tabLst>
                <a:tab pos="240665" algn="l"/>
              </a:tabLst>
            </a:pPr>
            <a:r>
              <a:rPr sz="1400" dirty="0">
                <a:solidFill>
                  <a:srgbClr val="006FC0"/>
                </a:solidFill>
                <a:latin typeface="Times New Roman"/>
                <a:cs typeface="Times New Roman"/>
              </a:rPr>
              <a:t>Bất</a:t>
            </a:r>
            <a:r>
              <a:rPr sz="1400" spc="-15" dirty="0">
                <a:solidFill>
                  <a:srgbClr val="006FC0"/>
                </a:solidFill>
                <a:latin typeface="Times New Roman"/>
                <a:cs typeface="Times New Roman"/>
              </a:rPr>
              <a:t> </a:t>
            </a:r>
            <a:r>
              <a:rPr sz="1400" dirty="0">
                <a:solidFill>
                  <a:srgbClr val="006FC0"/>
                </a:solidFill>
                <a:latin typeface="Times New Roman"/>
                <a:cs typeface="Times New Roman"/>
              </a:rPr>
              <a:t>kỳ</a:t>
            </a:r>
            <a:r>
              <a:rPr sz="1400" spc="-10" dirty="0">
                <a:solidFill>
                  <a:srgbClr val="006FC0"/>
                </a:solidFill>
                <a:latin typeface="Times New Roman"/>
                <a:cs typeface="Times New Roman"/>
              </a:rPr>
              <a:t> </a:t>
            </a:r>
            <a:r>
              <a:rPr sz="1400" dirty="0">
                <a:solidFill>
                  <a:srgbClr val="006FC0"/>
                </a:solidFill>
                <a:latin typeface="Times New Roman"/>
                <a:cs typeface="Times New Roman"/>
              </a:rPr>
              <a:t>hiện</a:t>
            </a:r>
            <a:r>
              <a:rPr sz="1400" spc="-20" dirty="0">
                <a:solidFill>
                  <a:srgbClr val="006FC0"/>
                </a:solidFill>
                <a:latin typeface="Times New Roman"/>
                <a:cs typeface="Times New Roman"/>
              </a:rPr>
              <a:t> </a:t>
            </a:r>
            <a:r>
              <a:rPr sz="1400" dirty="0">
                <a:solidFill>
                  <a:srgbClr val="006FC0"/>
                </a:solidFill>
                <a:latin typeface="Times New Roman"/>
                <a:cs typeface="Times New Roman"/>
              </a:rPr>
              <a:t>tượng</a:t>
            </a:r>
            <a:r>
              <a:rPr sz="1400" spc="-20" dirty="0">
                <a:solidFill>
                  <a:srgbClr val="006FC0"/>
                </a:solidFill>
                <a:latin typeface="Times New Roman"/>
                <a:cs typeface="Times New Roman"/>
              </a:rPr>
              <a:t> </a:t>
            </a:r>
            <a:r>
              <a:rPr sz="1400" dirty="0">
                <a:solidFill>
                  <a:srgbClr val="006FC0"/>
                </a:solidFill>
                <a:latin typeface="Times New Roman"/>
                <a:cs typeface="Times New Roman"/>
              </a:rPr>
              <a:t>không</a:t>
            </a:r>
            <a:r>
              <a:rPr sz="1400" spc="-35" dirty="0">
                <a:solidFill>
                  <a:srgbClr val="006FC0"/>
                </a:solidFill>
                <a:latin typeface="Times New Roman"/>
                <a:cs typeface="Times New Roman"/>
              </a:rPr>
              <a:t> </a:t>
            </a:r>
            <a:r>
              <a:rPr sz="1400" dirty="0">
                <a:solidFill>
                  <a:srgbClr val="006FC0"/>
                </a:solidFill>
                <a:latin typeface="Times New Roman"/>
                <a:cs typeface="Times New Roman"/>
              </a:rPr>
              <a:t>phù</a:t>
            </a:r>
            <a:r>
              <a:rPr sz="1400" spc="-10" dirty="0">
                <a:solidFill>
                  <a:srgbClr val="006FC0"/>
                </a:solidFill>
                <a:latin typeface="Times New Roman"/>
                <a:cs typeface="Times New Roman"/>
              </a:rPr>
              <a:t> </a:t>
            </a:r>
            <a:r>
              <a:rPr sz="1400" dirty="0">
                <a:solidFill>
                  <a:srgbClr val="006FC0"/>
                </a:solidFill>
                <a:latin typeface="Times New Roman"/>
                <a:cs typeface="Times New Roman"/>
              </a:rPr>
              <a:t>hợp</a:t>
            </a:r>
            <a:r>
              <a:rPr sz="1400" spc="-20" dirty="0">
                <a:solidFill>
                  <a:srgbClr val="006FC0"/>
                </a:solidFill>
                <a:latin typeface="Times New Roman"/>
                <a:cs typeface="Times New Roman"/>
              </a:rPr>
              <a:t> </a:t>
            </a:r>
            <a:r>
              <a:rPr sz="1400" dirty="0">
                <a:solidFill>
                  <a:srgbClr val="006FC0"/>
                </a:solidFill>
                <a:latin typeface="Times New Roman"/>
                <a:cs typeface="Times New Roman"/>
              </a:rPr>
              <a:t>nào</a:t>
            </a:r>
            <a:r>
              <a:rPr sz="1400" spc="-10" dirty="0">
                <a:solidFill>
                  <a:srgbClr val="006FC0"/>
                </a:solidFill>
                <a:latin typeface="Times New Roman"/>
                <a:cs typeface="Times New Roman"/>
              </a:rPr>
              <a:t> </a:t>
            </a:r>
            <a:r>
              <a:rPr sz="1400" dirty="0">
                <a:solidFill>
                  <a:srgbClr val="006FC0"/>
                </a:solidFill>
                <a:latin typeface="Times New Roman"/>
                <a:cs typeface="Times New Roman"/>
              </a:rPr>
              <a:t>và</a:t>
            </a:r>
            <a:r>
              <a:rPr sz="1400" spc="-20" dirty="0">
                <a:solidFill>
                  <a:srgbClr val="006FC0"/>
                </a:solidFill>
                <a:latin typeface="Times New Roman"/>
                <a:cs typeface="Times New Roman"/>
              </a:rPr>
              <a:t> </a:t>
            </a:r>
            <a:r>
              <a:rPr sz="1400" dirty="0">
                <a:solidFill>
                  <a:srgbClr val="006FC0"/>
                </a:solidFill>
                <a:latin typeface="Times New Roman"/>
                <a:cs typeface="Times New Roman"/>
              </a:rPr>
              <a:t>cách xử</a:t>
            </a:r>
            <a:r>
              <a:rPr sz="1400" spc="-10" dirty="0">
                <a:solidFill>
                  <a:srgbClr val="006FC0"/>
                </a:solidFill>
                <a:latin typeface="Times New Roman"/>
                <a:cs typeface="Times New Roman"/>
              </a:rPr>
              <a:t> </a:t>
            </a:r>
            <a:r>
              <a:rPr sz="1400" spc="-25" dirty="0">
                <a:solidFill>
                  <a:srgbClr val="006FC0"/>
                </a:solidFill>
                <a:latin typeface="Times New Roman"/>
                <a:cs typeface="Times New Roman"/>
              </a:rPr>
              <a:t>lý</a:t>
            </a:r>
            <a:endParaRPr sz="1400">
              <a:latin typeface="Times New Roman"/>
              <a:cs typeface="Times New Roman"/>
            </a:endParaRPr>
          </a:p>
          <a:p>
            <a:pPr marL="241300" indent="-177800">
              <a:lnSpc>
                <a:spcPts val="1645"/>
              </a:lnSpc>
              <a:spcBef>
                <a:spcPts val="1500"/>
              </a:spcBef>
              <a:buChar char="-"/>
              <a:tabLst>
                <a:tab pos="241300" algn="l"/>
              </a:tabLst>
            </a:pPr>
            <a:r>
              <a:rPr sz="1400" spc="-20" dirty="0">
                <a:solidFill>
                  <a:srgbClr val="006FC0"/>
                </a:solidFill>
                <a:latin typeface="SimSun"/>
                <a:cs typeface="SimSun"/>
              </a:rPr>
              <a:t>使用的程序文件或作业指导书</a:t>
            </a:r>
            <a:endParaRPr sz="1400">
              <a:latin typeface="SimSun"/>
              <a:cs typeface="SimSun"/>
            </a:endParaRPr>
          </a:p>
          <a:p>
            <a:pPr marL="241300" indent="-177800">
              <a:lnSpc>
                <a:spcPts val="1645"/>
              </a:lnSpc>
              <a:buFont typeface="SimSun"/>
              <a:buChar char="-"/>
              <a:tabLst>
                <a:tab pos="241300" algn="l"/>
              </a:tabLst>
            </a:pPr>
            <a:r>
              <a:rPr sz="1400" dirty="0">
                <a:solidFill>
                  <a:srgbClr val="006FC0"/>
                </a:solidFill>
                <a:latin typeface="Times New Roman"/>
                <a:cs typeface="Times New Roman"/>
              </a:rPr>
              <a:t>Tài</a:t>
            </a:r>
            <a:r>
              <a:rPr sz="1400" spc="-20" dirty="0">
                <a:solidFill>
                  <a:srgbClr val="006FC0"/>
                </a:solidFill>
                <a:latin typeface="Times New Roman"/>
                <a:cs typeface="Times New Roman"/>
              </a:rPr>
              <a:t> </a:t>
            </a:r>
            <a:r>
              <a:rPr sz="1400" dirty="0">
                <a:solidFill>
                  <a:srgbClr val="006FC0"/>
                </a:solidFill>
                <a:latin typeface="Times New Roman"/>
                <a:cs typeface="Times New Roman"/>
              </a:rPr>
              <a:t>liệu</a:t>
            </a:r>
            <a:r>
              <a:rPr sz="1400" spc="-25" dirty="0">
                <a:solidFill>
                  <a:srgbClr val="006FC0"/>
                </a:solidFill>
                <a:latin typeface="Times New Roman"/>
                <a:cs typeface="Times New Roman"/>
              </a:rPr>
              <a:t> </a:t>
            </a:r>
            <a:r>
              <a:rPr sz="1400" dirty="0">
                <a:solidFill>
                  <a:srgbClr val="006FC0"/>
                </a:solidFill>
                <a:latin typeface="Times New Roman"/>
                <a:cs typeface="Times New Roman"/>
              </a:rPr>
              <a:t>quy</a:t>
            </a:r>
            <a:r>
              <a:rPr sz="1400" spc="-25" dirty="0">
                <a:solidFill>
                  <a:srgbClr val="006FC0"/>
                </a:solidFill>
                <a:latin typeface="Times New Roman"/>
                <a:cs typeface="Times New Roman"/>
              </a:rPr>
              <a:t> </a:t>
            </a:r>
            <a:r>
              <a:rPr sz="1400" dirty="0">
                <a:solidFill>
                  <a:srgbClr val="006FC0"/>
                </a:solidFill>
                <a:latin typeface="Times New Roman"/>
                <a:cs typeface="Times New Roman"/>
              </a:rPr>
              <a:t>trình</a:t>
            </a:r>
            <a:r>
              <a:rPr sz="1400" spc="-35" dirty="0">
                <a:solidFill>
                  <a:srgbClr val="006FC0"/>
                </a:solidFill>
                <a:latin typeface="Times New Roman"/>
                <a:cs typeface="Times New Roman"/>
              </a:rPr>
              <a:t> </a:t>
            </a:r>
            <a:r>
              <a:rPr sz="1400" dirty="0">
                <a:solidFill>
                  <a:srgbClr val="006FC0"/>
                </a:solidFill>
                <a:latin typeface="Times New Roman"/>
                <a:cs typeface="Times New Roman"/>
              </a:rPr>
              <a:t>hoặc</a:t>
            </a:r>
            <a:r>
              <a:rPr sz="1400" spc="-15" dirty="0">
                <a:solidFill>
                  <a:srgbClr val="006FC0"/>
                </a:solidFill>
                <a:latin typeface="Times New Roman"/>
                <a:cs typeface="Times New Roman"/>
              </a:rPr>
              <a:t> </a:t>
            </a:r>
            <a:r>
              <a:rPr sz="1400" dirty="0">
                <a:solidFill>
                  <a:srgbClr val="006FC0"/>
                </a:solidFill>
                <a:latin typeface="Times New Roman"/>
                <a:cs typeface="Times New Roman"/>
              </a:rPr>
              <a:t>hướng</a:t>
            </a:r>
            <a:r>
              <a:rPr sz="1400" spc="-10" dirty="0">
                <a:solidFill>
                  <a:srgbClr val="006FC0"/>
                </a:solidFill>
                <a:latin typeface="Times New Roman"/>
                <a:cs typeface="Times New Roman"/>
              </a:rPr>
              <a:t> </a:t>
            </a:r>
            <a:r>
              <a:rPr sz="1400" dirty="0">
                <a:solidFill>
                  <a:srgbClr val="006FC0"/>
                </a:solidFill>
                <a:latin typeface="Times New Roman"/>
                <a:cs typeface="Times New Roman"/>
              </a:rPr>
              <a:t>dẫn</a:t>
            </a:r>
            <a:r>
              <a:rPr sz="1400" spc="-25" dirty="0">
                <a:solidFill>
                  <a:srgbClr val="006FC0"/>
                </a:solidFill>
                <a:latin typeface="Times New Roman"/>
                <a:cs typeface="Times New Roman"/>
              </a:rPr>
              <a:t> </a:t>
            </a:r>
            <a:r>
              <a:rPr sz="1400" dirty="0">
                <a:solidFill>
                  <a:srgbClr val="006FC0"/>
                </a:solidFill>
                <a:latin typeface="Times New Roman"/>
                <a:cs typeface="Times New Roman"/>
              </a:rPr>
              <a:t>công</a:t>
            </a:r>
            <a:r>
              <a:rPr sz="1400" spc="-10" dirty="0">
                <a:solidFill>
                  <a:srgbClr val="006FC0"/>
                </a:solidFill>
                <a:latin typeface="Times New Roman"/>
                <a:cs typeface="Times New Roman"/>
              </a:rPr>
              <a:t> </a:t>
            </a:r>
            <a:r>
              <a:rPr sz="1400" dirty="0">
                <a:solidFill>
                  <a:srgbClr val="006FC0"/>
                </a:solidFill>
                <a:latin typeface="Times New Roman"/>
                <a:cs typeface="Times New Roman"/>
              </a:rPr>
              <a:t>việc</a:t>
            </a:r>
            <a:r>
              <a:rPr sz="1400" spc="-15" dirty="0">
                <a:solidFill>
                  <a:srgbClr val="006FC0"/>
                </a:solidFill>
                <a:latin typeface="Times New Roman"/>
                <a:cs typeface="Times New Roman"/>
              </a:rPr>
              <a:t> </a:t>
            </a:r>
            <a:r>
              <a:rPr sz="1400" dirty="0">
                <a:solidFill>
                  <a:srgbClr val="006FC0"/>
                </a:solidFill>
                <a:latin typeface="Times New Roman"/>
                <a:cs typeface="Times New Roman"/>
              </a:rPr>
              <a:t>được</a:t>
            </a:r>
            <a:r>
              <a:rPr sz="1400" spc="-15" dirty="0">
                <a:solidFill>
                  <a:srgbClr val="006FC0"/>
                </a:solidFill>
                <a:latin typeface="Times New Roman"/>
                <a:cs typeface="Times New Roman"/>
              </a:rPr>
              <a:t> </a:t>
            </a:r>
            <a:r>
              <a:rPr sz="1400" dirty="0">
                <a:solidFill>
                  <a:srgbClr val="006FC0"/>
                </a:solidFill>
                <a:latin typeface="Times New Roman"/>
                <a:cs typeface="Times New Roman"/>
              </a:rPr>
              <a:t>sử </a:t>
            </a:r>
            <a:r>
              <a:rPr sz="1400" spc="-20" dirty="0">
                <a:solidFill>
                  <a:srgbClr val="006FC0"/>
                </a:solidFill>
                <a:latin typeface="Times New Roman"/>
                <a:cs typeface="Times New Roman"/>
              </a:rPr>
              <a:t>dụng</a:t>
            </a:r>
            <a:endParaRPr sz="1400">
              <a:latin typeface="Times New Roman"/>
              <a:cs typeface="Times New Roman"/>
            </a:endParaRPr>
          </a:p>
          <a:p>
            <a:pPr marL="1041400">
              <a:lnSpc>
                <a:spcPct val="100000"/>
              </a:lnSpc>
              <a:spcBef>
                <a:spcPts val="65"/>
              </a:spcBef>
            </a:pPr>
            <a:r>
              <a:rPr sz="1400" spc="-10" dirty="0">
                <a:solidFill>
                  <a:srgbClr val="006FC0"/>
                </a:solidFill>
                <a:latin typeface="SimSun"/>
                <a:cs typeface="SimSun"/>
              </a:rPr>
              <a:t>-。。。。。。</a:t>
            </a:r>
            <a:endParaRPr sz="1400">
              <a:latin typeface="SimSun"/>
              <a:cs typeface="SimSun"/>
            </a:endParaRPr>
          </a:p>
        </p:txBody>
      </p:sp>
      <p:pic>
        <p:nvPicPr>
          <p:cNvPr id="8" name="object 8"/>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8000"/>
          </a:xfrm>
          <a:prstGeom prst="rect">
            <a:avLst/>
          </a:prstGeom>
        </p:spPr>
      </p:pic>
      <p:sp>
        <p:nvSpPr>
          <p:cNvPr id="3" name="object 3"/>
          <p:cNvSpPr txBox="1">
            <a:spLocks noGrp="1"/>
          </p:cNvSpPr>
          <p:nvPr>
            <p:ph type="title"/>
          </p:nvPr>
        </p:nvSpPr>
        <p:spPr>
          <a:xfrm>
            <a:off x="3449195" y="304540"/>
            <a:ext cx="1511935" cy="299720"/>
          </a:xfrm>
          <a:prstGeom prst="rect">
            <a:avLst/>
          </a:prstGeom>
        </p:spPr>
        <p:txBody>
          <a:bodyPr vert="horz" wrap="square" lIns="0" tIns="12700" rIns="0" bIns="0" rtlCol="0">
            <a:spAutoFit/>
          </a:bodyPr>
          <a:lstStyle/>
          <a:p>
            <a:pPr marL="12700">
              <a:lnSpc>
                <a:spcPct val="100000"/>
              </a:lnSpc>
              <a:spcBef>
                <a:spcPts val="100"/>
              </a:spcBef>
              <a:tabLst>
                <a:tab pos="584200" algn="l"/>
              </a:tabLst>
            </a:pPr>
            <a:r>
              <a:rPr sz="1800" spc="-25" dirty="0">
                <a:solidFill>
                  <a:srgbClr val="000000"/>
                </a:solidFill>
              </a:rPr>
              <a:t>0.3</a:t>
            </a:r>
            <a:r>
              <a:rPr sz="1800" dirty="0">
                <a:solidFill>
                  <a:srgbClr val="000000"/>
                </a:solidFill>
                <a:latin typeface="Times New Roman"/>
                <a:cs typeface="Times New Roman"/>
              </a:rPr>
              <a:t>	</a:t>
            </a:r>
            <a:r>
              <a:rPr sz="1800" spc="-15" dirty="0">
                <a:solidFill>
                  <a:srgbClr val="000000"/>
                </a:solidFill>
              </a:rPr>
              <a:t>过程方法</a:t>
            </a:r>
            <a:endParaRPr sz="1800">
              <a:latin typeface="Times New Roman"/>
              <a:cs typeface="Times New Roman"/>
            </a:endParaRPr>
          </a:p>
        </p:txBody>
      </p:sp>
      <p:sp>
        <p:nvSpPr>
          <p:cNvPr id="4" name="object 4"/>
          <p:cNvSpPr txBox="1"/>
          <p:nvPr/>
        </p:nvSpPr>
        <p:spPr>
          <a:xfrm>
            <a:off x="3449195" y="563620"/>
            <a:ext cx="369887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0.3</a:t>
            </a:r>
            <a:r>
              <a:rPr sz="1800" spc="-25" dirty="0">
                <a:latin typeface="Times New Roman"/>
                <a:cs typeface="Times New Roman"/>
              </a:rPr>
              <a:t> </a:t>
            </a:r>
            <a:r>
              <a:rPr sz="1800" dirty="0">
                <a:latin typeface="Times New Roman"/>
                <a:cs typeface="Times New Roman"/>
              </a:rPr>
              <a:t>Phương</a:t>
            </a:r>
            <a:r>
              <a:rPr sz="1800" spc="-10" dirty="0">
                <a:latin typeface="Times New Roman"/>
                <a:cs typeface="Times New Roman"/>
              </a:rPr>
              <a:t> </a:t>
            </a:r>
            <a:r>
              <a:rPr sz="1800" dirty="0">
                <a:latin typeface="Times New Roman"/>
                <a:cs typeface="Times New Roman"/>
              </a:rPr>
              <a:t>pháp</a:t>
            </a:r>
            <a:r>
              <a:rPr sz="1800" spc="-20" dirty="0">
                <a:latin typeface="Times New Roman"/>
                <a:cs typeface="Times New Roman"/>
              </a:rPr>
              <a:t> </a:t>
            </a:r>
            <a:r>
              <a:rPr sz="1800" dirty="0">
                <a:latin typeface="Times New Roman"/>
                <a:cs typeface="Times New Roman"/>
              </a:rPr>
              <a:t>tiếp</a:t>
            </a:r>
            <a:r>
              <a:rPr sz="1800" spc="-10" dirty="0">
                <a:latin typeface="Times New Roman"/>
                <a:cs typeface="Times New Roman"/>
              </a:rPr>
              <a:t> </a:t>
            </a:r>
            <a:r>
              <a:rPr sz="1800" dirty="0">
                <a:latin typeface="Times New Roman"/>
                <a:cs typeface="Times New Roman"/>
              </a:rPr>
              <a:t>cận</a:t>
            </a:r>
            <a:r>
              <a:rPr sz="1800" spc="-20" dirty="0">
                <a:latin typeface="Times New Roman"/>
                <a:cs typeface="Times New Roman"/>
              </a:rPr>
              <a:t> </a:t>
            </a:r>
            <a:r>
              <a:rPr sz="1800" dirty="0">
                <a:latin typeface="Times New Roman"/>
                <a:cs typeface="Times New Roman"/>
              </a:rPr>
              <a:t>theo</a:t>
            </a:r>
            <a:r>
              <a:rPr sz="1800" spc="-20" dirty="0">
                <a:latin typeface="Times New Roman"/>
                <a:cs typeface="Times New Roman"/>
              </a:rPr>
              <a:t> </a:t>
            </a:r>
            <a:r>
              <a:rPr sz="1800" dirty="0">
                <a:latin typeface="Times New Roman"/>
                <a:cs typeface="Times New Roman"/>
              </a:rPr>
              <a:t>quy</a:t>
            </a:r>
            <a:r>
              <a:rPr sz="1800" spc="-20" dirty="0">
                <a:latin typeface="Times New Roman"/>
                <a:cs typeface="Times New Roman"/>
              </a:rPr>
              <a:t> </a:t>
            </a:r>
            <a:r>
              <a:rPr sz="1800" spc="-10" dirty="0">
                <a:latin typeface="Times New Roman"/>
                <a:cs typeface="Times New Roman"/>
              </a:rPr>
              <a:t>trình</a:t>
            </a:r>
            <a:endParaRPr sz="1800">
              <a:latin typeface="Times New Roman"/>
              <a:cs typeface="Times New Roman"/>
            </a:endParaRPr>
          </a:p>
        </p:txBody>
      </p:sp>
      <p:sp>
        <p:nvSpPr>
          <p:cNvPr id="5" name="object 5"/>
          <p:cNvSpPr txBox="1"/>
          <p:nvPr/>
        </p:nvSpPr>
        <p:spPr>
          <a:xfrm>
            <a:off x="562153" y="1657853"/>
            <a:ext cx="7234555" cy="642620"/>
          </a:xfrm>
          <a:prstGeom prst="rect">
            <a:avLst/>
          </a:prstGeom>
        </p:spPr>
        <p:txBody>
          <a:bodyPr vert="horz" wrap="square" lIns="0" tIns="13335" rIns="0" bIns="0" rtlCol="0">
            <a:spAutoFit/>
          </a:bodyPr>
          <a:lstStyle/>
          <a:p>
            <a:pPr marL="12700">
              <a:lnSpc>
                <a:spcPts val="1675"/>
              </a:lnSpc>
              <a:spcBef>
                <a:spcPts val="105"/>
              </a:spcBef>
            </a:pPr>
            <a:r>
              <a:rPr sz="1400" dirty="0">
                <a:latin typeface="Times New Roman"/>
                <a:cs typeface="Times New Roman"/>
              </a:rPr>
              <a:t>ISO</a:t>
            </a:r>
            <a:r>
              <a:rPr sz="1400" spc="60" dirty="0">
                <a:latin typeface="Times New Roman"/>
                <a:cs typeface="Times New Roman"/>
              </a:rPr>
              <a:t> </a:t>
            </a:r>
            <a:r>
              <a:rPr sz="1400" spc="-10" dirty="0">
                <a:latin typeface="Times New Roman"/>
                <a:cs typeface="Times New Roman"/>
              </a:rPr>
              <a:t>13485:2016</a:t>
            </a:r>
            <a:r>
              <a:rPr sz="1400" spc="-20" dirty="0">
                <a:latin typeface="SimSun"/>
                <a:cs typeface="SimSun"/>
              </a:rPr>
              <a:t>是建立在质量管理的过程方法的基础之上</a:t>
            </a:r>
            <a:endParaRPr sz="1400">
              <a:latin typeface="SimSun"/>
              <a:cs typeface="SimSun"/>
            </a:endParaRPr>
          </a:p>
          <a:p>
            <a:pPr marL="12700">
              <a:lnSpc>
                <a:spcPts val="1435"/>
              </a:lnSpc>
            </a:pPr>
            <a:r>
              <a:rPr sz="1400" dirty="0">
                <a:latin typeface="Times New Roman"/>
                <a:cs typeface="Times New Roman"/>
              </a:rPr>
              <a:t>ISO</a:t>
            </a:r>
            <a:r>
              <a:rPr sz="1400" spc="-15" dirty="0">
                <a:latin typeface="Times New Roman"/>
                <a:cs typeface="Times New Roman"/>
              </a:rPr>
              <a:t> </a:t>
            </a:r>
            <a:r>
              <a:rPr sz="1400" dirty="0">
                <a:latin typeface="Times New Roman"/>
                <a:cs typeface="Times New Roman"/>
              </a:rPr>
              <a:t>13485:2016</a:t>
            </a:r>
            <a:r>
              <a:rPr sz="1400" spc="-50" dirty="0">
                <a:latin typeface="Times New Roman"/>
                <a:cs typeface="Times New Roman"/>
              </a:rPr>
              <a:t> </a:t>
            </a:r>
            <a:r>
              <a:rPr sz="1400" dirty="0">
                <a:latin typeface="Times New Roman"/>
                <a:cs typeface="Times New Roman"/>
              </a:rPr>
              <a:t>được</a:t>
            </a:r>
            <a:r>
              <a:rPr sz="1400" spc="-5" dirty="0">
                <a:latin typeface="Times New Roman"/>
                <a:cs typeface="Times New Roman"/>
              </a:rPr>
              <a:t> </a:t>
            </a:r>
            <a:r>
              <a:rPr sz="1400" dirty="0">
                <a:latin typeface="Times New Roman"/>
                <a:cs typeface="Times New Roman"/>
              </a:rPr>
              <a:t>xây</a:t>
            </a:r>
            <a:r>
              <a:rPr sz="1400" spc="-20" dirty="0">
                <a:latin typeface="Times New Roman"/>
                <a:cs typeface="Times New Roman"/>
              </a:rPr>
              <a:t> </a:t>
            </a:r>
            <a:r>
              <a:rPr sz="1400" dirty="0">
                <a:latin typeface="Times New Roman"/>
                <a:cs typeface="Times New Roman"/>
              </a:rPr>
              <a:t>dựng</a:t>
            </a:r>
            <a:r>
              <a:rPr sz="1400" spc="-30" dirty="0">
                <a:latin typeface="Times New Roman"/>
                <a:cs typeface="Times New Roman"/>
              </a:rPr>
              <a:t> </a:t>
            </a:r>
            <a:r>
              <a:rPr sz="1400" dirty="0">
                <a:latin typeface="Times New Roman"/>
                <a:cs typeface="Times New Roman"/>
              </a:rPr>
              <a:t>dựa</a:t>
            </a:r>
            <a:r>
              <a:rPr sz="1400" spc="-5" dirty="0">
                <a:latin typeface="Times New Roman"/>
                <a:cs typeface="Times New Roman"/>
              </a:rPr>
              <a:t> </a:t>
            </a:r>
            <a:r>
              <a:rPr sz="1400" dirty="0">
                <a:latin typeface="Times New Roman"/>
                <a:cs typeface="Times New Roman"/>
              </a:rPr>
              <a:t>trên</a:t>
            </a:r>
            <a:r>
              <a:rPr sz="1400" spc="-20" dirty="0">
                <a:latin typeface="Times New Roman"/>
                <a:cs typeface="Times New Roman"/>
              </a:rPr>
              <a:t> </a:t>
            </a:r>
            <a:r>
              <a:rPr sz="1400" dirty="0">
                <a:latin typeface="Times New Roman"/>
                <a:cs typeface="Times New Roman"/>
              </a:rPr>
              <a:t>phương</a:t>
            </a:r>
            <a:r>
              <a:rPr sz="1400" spc="-45" dirty="0">
                <a:latin typeface="Times New Roman"/>
                <a:cs typeface="Times New Roman"/>
              </a:rPr>
              <a:t> </a:t>
            </a:r>
            <a:r>
              <a:rPr sz="1400" dirty="0">
                <a:latin typeface="Times New Roman"/>
                <a:cs typeface="Times New Roman"/>
              </a:rPr>
              <a:t>pháp</a:t>
            </a:r>
            <a:r>
              <a:rPr sz="1400" spc="-15" dirty="0">
                <a:latin typeface="Times New Roman"/>
                <a:cs typeface="Times New Roman"/>
              </a:rPr>
              <a:t> </a:t>
            </a:r>
            <a:r>
              <a:rPr sz="1400" dirty="0">
                <a:latin typeface="Times New Roman"/>
                <a:cs typeface="Times New Roman"/>
              </a:rPr>
              <a:t>tiếp</a:t>
            </a:r>
            <a:r>
              <a:rPr sz="1400" spc="-30" dirty="0">
                <a:latin typeface="Times New Roman"/>
                <a:cs typeface="Times New Roman"/>
              </a:rPr>
              <a:t> </a:t>
            </a:r>
            <a:r>
              <a:rPr sz="1400" dirty="0">
                <a:latin typeface="Times New Roman"/>
                <a:cs typeface="Times New Roman"/>
              </a:rPr>
              <a:t>cận</a:t>
            </a:r>
            <a:r>
              <a:rPr sz="1400" spc="-15" dirty="0">
                <a:latin typeface="Times New Roman"/>
                <a:cs typeface="Times New Roman"/>
              </a:rPr>
              <a:t> </a:t>
            </a:r>
            <a:r>
              <a:rPr sz="1400" dirty="0">
                <a:latin typeface="Times New Roman"/>
                <a:cs typeface="Times New Roman"/>
              </a:rPr>
              <a:t>theo</a:t>
            </a:r>
            <a:r>
              <a:rPr sz="1400" spc="-20" dirty="0">
                <a:latin typeface="Times New Roman"/>
                <a:cs typeface="Times New Roman"/>
              </a:rPr>
              <a:t> </a:t>
            </a:r>
            <a:r>
              <a:rPr sz="1400" dirty="0">
                <a:latin typeface="Times New Roman"/>
                <a:cs typeface="Times New Roman"/>
              </a:rPr>
              <a:t>quy</a:t>
            </a:r>
            <a:r>
              <a:rPr sz="1400" spc="-25" dirty="0">
                <a:latin typeface="Times New Roman"/>
                <a:cs typeface="Times New Roman"/>
              </a:rPr>
              <a:t> </a:t>
            </a:r>
            <a:r>
              <a:rPr sz="1400" dirty="0">
                <a:latin typeface="Times New Roman"/>
                <a:cs typeface="Times New Roman"/>
              </a:rPr>
              <a:t>trình</a:t>
            </a:r>
            <a:r>
              <a:rPr sz="1400" spc="-40" dirty="0">
                <a:latin typeface="Times New Roman"/>
                <a:cs typeface="Times New Roman"/>
              </a:rPr>
              <a:t> </a:t>
            </a:r>
            <a:r>
              <a:rPr sz="1400" dirty="0">
                <a:latin typeface="Times New Roman"/>
                <a:cs typeface="Times New Roman"/>
              </a:rPr>
              <a:t>của</a:t>
            </a:r>
            <a:r>
              <a:rPr sz="1400" spc="-20" dirty="0">
                <a:latin typeface="Times New Roman"/>
                <a:cs typeface="Times New Roman"/>
              </a:rPr>
              <a:t> </a:t>
            </a:r>
            <a:r>
              <a:rPr sz="1400" dirty="0">
                <a:latin typeface="Times New Roman"/>
                <a:cs typeface="Times New Roman"/>
              </a:rPr>
              <a:t>quản</a:t>
            </a:r>
            <a:r>
              <a:rPr sz="1400" spc="-20" dirty="0">
                <a:latin typeface="Times New Roman"/>
                <a:cs typeface="Times New Roman"/>
              </a:rPr>
              <a:t> </a:t>
            </a:r>
            <a:r>
              <a:rPr sz="1400" dirty="0">
                <a:latin typeface="Times New Roman"/>
                <a:cs typeface="Times New Roman"/>
              </a:rPr>
              <a:t>lý</a:t>
            </a:r>
            <a:r>
              <a:rPr sz="1400" spc="-20" dirty="0">
                <a:latin typeface="Times New Roman"/>
                <a:cs typeface="Times New Roman"/>
              </a:rPr>
              <a:t> </a:t>
            </a:r>
            <a:r>
              <a:rPr sz="1400" dirty="0">
                <a:latin typeface="Times New Roman"/>
                <a:cs typeface="Times New Roman"/>
              </a:rPr>
              <a:t>chất</a:t>
            </a:r>
            <a:r>
              <a:rPr sz="1400" spc="-30" dirty="0">
                <a:latin typeface="Times New Roman"/>
                <a:cs typeface="Times New Roman"/>
              </a:rPr>
              <a:t> </a:t>
            </a:r>
            <a:r>
              <a:rPr sz="1400" spc="-10" dirty="0">
                <a:latin typeface="Times New Roman"/>
                <a:cs typeface="Times New Roman"/>
              </a:rPr>
              <a:t>lượng</a:t>
            </a:r>
            <a:endParaRPr sz="1400">
              <a:latin typeface="Times New Roman"/>
              <a:cs typeface="Times New Roman"/>
            </a:endParaRPr>
          </a:p>
          <a:p>
            <a:pPr marL="36195">
              <a:lnSpc>
                <a:spcPts val="1739"/>
              </a:lnSpc>
            </a:pPr>
            <a:r>
              <a:rPr sz="1650" b="1" i="1" spc="-50" dirty="0">
                <a:latin typeface="Arial"/>
                <a:cs typeface="Arial"/>
              </a:rPr>
              <a:t>.</a:t>
            </a:r>
            <a:endParaRPr sz="1650">
              <a:latin typeface="Arial"/>
              <a:cs typeface="Arial"/>
            </a:endParaRPr>
          </a:p>
        </p:txBody>
      </p:sp>
      <p:sp>
        <p:nvSpPr>
          <p:cNvPr id="6" name="object 6"/>
          <p:cNvSpPr txBox="1"/>
          <p:nvPr/>
        </p:nvSpPr>
        <p:spPr>
          <a:xfrm>
            <a:off x="553923" y="2627753"/>
            <a:ext cx="651510" cy="382270"/>
          </a:xfrm>
          <a:prstGeom prst="rect">
            <a:avLst/>
          </a:prstGeom>
        </p:spPr>
        <p:txBody>
          <a:bodyPr vert="horz" wrap="square" lIns="0" tIns="12700" rIns="0" bIns="0" rtlCol="0">
            <a:spAutoFit/>
          </a:bodyPr>
          <a:lstStyle/>
          <a:p>
            <a:pPr marL="12700">
              <a:lnSpc>
                <a:spcPts val="1405"/>
              </a:lnSpc>
              <a:spcBef>
                <a:spcPts val="100"/>
              </a:spcBef>
            </a:pPr>
            <a:r>
              <a:rPr sz="1200" spc="-20" dirty="0">
                <a:latin typeface="SimSun"/>
                <a:cs typeface="SimSun"/>
              </a:rPr>
              <a:t>过程:</a:t>
            </a:r>
            <a:endParaRPr sz="1200">
              <a:latin typeface="SimSun"/>
              <a:cs typeface="SimSun"/>
            </a:endParaRPr>
          </a:p>
          <a:p>
            <a:pPr marL="12700">
              <a:lnSpc>
                <a:spcPts val="1405"/>
              </a:lnSpc>
            </a:pPr>
            <a:r>
              <a:rPr sz="1200" dirty="0">
                <a:latin typeface="Times New Roman"/>
                <a:cs typeface="Times New Roman"/>
              </a:rPr>
              <a:t>Quy</a:t>
            </a:r>
            <a:r>
              <a:rPr sz="1200" spc="-5" dirty="0">
                <a:latin typeface="Times New Roman"/>
                <a:cs typeface="Times New Roman"/>
              </a:rPr>
              <a:t> </a:t>
            </a:r>
            <a:r>
              <a:rPr sz="1200" spc="-10" dirty="0">
                <a:latin typeface="Times New Roman"/>
                <a:cs typeface="Times New Roman"/>
              </a:rPr>
              <a:t>trình</a:t>
            </a:r>
            <a:r>
              <a:rPr sz="1050" spc="-10" dirty="0">
                <a:latin typeface="Times New Roman"/>
                <a:cs typeface="Times New Roman"/>
              </a:rPr>
              <a:t>:</a:t>
            </a:r>
            <a:endParaRPr sz="1050">
              <a:latin typeface="Times New Roman"/>
              <a:cs typeface="Times New Roman"/>
            </a:endParaRPr>
          </a:p>
        </p:txBody>
      </p:sp>
      <p:sp>
        <p:nvSpPr>
          <p:cNvPr id="7" name="object 7"/>
          <p:cNvSpPr txBox="1"/>
          <p:nvPr/>
        </p:nvSpPr>
        <p:spPr>
          <a:xfrm>
            <a:off x="1474099" y="2632706"/>
            <a:ext cx="6294120" cy="382270"/>
          </a:xfrm>
          <a:prstGeom prst="rect">
            <a:avLst/>
          </a:prstGeom>
        </p:spPr>
        <p:txBody>
          <a:bodyPr vert="horz" wrap="square" lIns="0" tIns="12700" rIns="0" bIns="0" rtlCol="0">
            <a:spAutoFit/>
          </a:bodyPr>
          <a:lstStyle/>
          <a:p>
            <a:pPr marL="12700">
              <a:lnSpc>
                <a:spcPts val="1405"/>
              </a:lnSpc>
              <a:spcBef>
                <a:spcPts val="100"/>
              </a:spcBef>
            </a:pPr>
            <a:r>
              <a:rPr sz="1200" dirty="0">
                <a:latin typeface="SimSun"/>
                <a:cs typeface="SimSun"/>
              </a:rPr>
              <a:t>通过使用资源和管理,</a:t>
            </a:r>
            <a:r>
              <a:rPr sz="1200" spc="300" dirty="0">
                <a:latin typeface="Times New Roman"/>
                <a:cs typeface="Times New Roman"/>
              </a:rPr>
              <a:t> </a:t>
            </a:r>
            <a:r>
              <a:rPr sz="1200" spc="-5" dirty="0">
                <a:latin typeface="SimSun"/>
                <a:cs typeface="SimSun"/>
              </a:rPr>
              <a:t>将输入转化为输出的活动可视为过程</a:t>
            </a:r>
            <a:endParaRPr sz="1200">
              <a:latin typeface="SimSun"/>
              <a:cs typeface="SimSun"/>
            </a:endParaRPr>
          </a:p>
          <a:p>
            <a:pPr marL="12700">
              <a:lnSpc>
                <a:spcPts val="1405"/>
              </a:lnSpc>
            </a:pPr>
            <a:r>
              <a:rPr sz="1200" dirty="0">
                <a:latin typeface="Times New Roman"/>
                <a:cs typeface="Times New Roman"/>
              </a:rPr>
              <a:t>Hoạt</a:t>
            </a:r>
            <a:r>
              <a:rPr sz="1200" spc="-10" dirty="0">
                <a:latin typeface="Times New Roman"/>
                <a:cs typeface="Times New Roman"/>
              </a:rPr>
              <a:t> </a:t>
            </a:r>
            <a:r>
              <a:rPr sz="1200" dirty="0">
                <a:latin typeface="Times New Roman"/>
                <a:cs typeface="Times New Roman"/>
              </a:rPr>
              <a:t>động</a:t>
            </a:r>
            <a:r>
              <a:rPr sz="1200" spc="-30" dirty="0">
                <a:latin typeface="Times New Roman"/>
                <a:cs typeface="Times New Roman"/>
              </a:rPr>
              <a:t> </a:t>
            </a:r>
            <a:r>
              <a:rPr sz="1200" dirty="0">
                <a:latin typeface="Times New Roman"/>
                <a:cs typeface="Times New Roman"/>
              </a:rPr>
              <a:t>sử</a:t>
            </a:r>
            <a:r>
              <a:rPr sz="1200" spc="-30" dirty="0">
                <a:latin typeface="Times New Roman"/>
                <a:cs typeface="Times New Roman"/>
              </a:rPr>
              <a:t> </a:t>
            </a:r>
            <a:r>
              <a:rPr sz="1200" dirty="0">
                <a:latin typeface="Times New Roman"/>
                <a:cs typeface="Times New Roman"/>
              </a:rPr>
              <a:t>dụng</a:t>
            </a:r>
            <a:r>
              <a:rPr sz="1200" spc="-30" dirty="0">
                <a:latin typeface="Times New Roman"/>
                <a:cs typeface="Times New Roman"/>
              </a:rPr>
              <a:t> </a:t>
            </a:r>
            <a:r>
              <a:rPr sz="1200" dirty="0">
                <a:latin typeface="Times New Roman"/>
                <a:cs typeface="Times New Roman"/>
              </a:rPr>
              <a:t>nguồn</a:t>
            </a:r>
            <a:r>
              <a:rPr sz="1200" spc="-5" dirty="0">
                <a:latin typeface="Times New Roman"/>
                <a:cs typeface="Times New Roman"/>
              </a:rPr>
              <a:t> </a:t>
            </a:r>
            <a:r>
              <a:rPr sz="1200" dirty="0">
                <a:latin typeface="Times New Roman"/>
                <a:cs typeface="Times New Roman"/>
              </a:rPr>
              <a:t>lực</a:t>
            </a:r>
            <a:r>
              <a:rPr sz="1200" spc="-20" dirty="0">
                <a:latin typeface="Times New Roman"/>
                <a:cs typeface="Times New Roman"/>
              </a:rPr>
              <a:t> </a:t>
            </a:r>
            <a:r>
              <a:rPr sz="1200" dirty="0">
                <a:latin typeface="Times New Roman"/>
                <a:cs typeface="Times New Roman"/>
              </a:rPr>
              <a:t>và</a:t>
            </a:r>
            <a:r>
              <a:rPr sz="1200" spc="-25" dirty="0">
                <a:latin typeface="Times New Roman"/>
                <a:cs typeface="Times New Roman"/>
              </a:rPr>
              <a:t> </a:t>
            </a:r>
            <a:r>
              <a:rPr sz="1200" dirty="0">
                <a:latin typeface="Times New Roman"/>
                <a:cs typeface="Times New Roman"/>
              </a:rPr>
              <a:t>quản</a:t>
            </a:r>
            <a:r>
              <a:rPr sz="1200" spc="-15" dirty="0">
                <a:latin typeface="Times New Roman"/>
                <a:cs typeface="Times New Roman"/>
              </a:rPr>
              <a:t> </a:t>
            </a:r>
            <a:r>
              <a:rPr sz="1200" dirty="0">
                <a:latin typeface="Times New Roman"/>
                <a:cs typeface="Times New Roman"/>
              </a:rPr>
              <a:t>lý,</a:t>
            </a:r>
            <a:r>
              <a:rPr sz="1200" spc="10" dirty="0">
                <a:latin typeface="Times New Roman"/>
                <a:cs typeface="Times New Roman"/>
              </a:rPr>
              <a:t> </a:t>
            </a:r>
            <a:r>
              <a:rPr sz="1200" dirty="0">
                <a:latin typeface="Times New Roman"/>
                <a:cs typeface="Times New Roman"/>
              </a:rPr>
              <a:t>chuyển</a:t>
            </a:r>
            <a:r>
              <a:rPr sz="1200" spc="35" dirty="0">
                <a:latin typeface="Times New Roman"/>
                <a:cs typeface="Times New Roman"/>
              </a:rPr>
              <a:t> </a:t>
            </a:r>
            <a:r>
              <a:rPr sz="1200" dirty="0">
                <a:latin typeface="Times New Roman"/>
                <a:cs typeface="Times New Roman"/>
              </a:rPr>
              <a:t>đổi</a:t>
            </a:r>
            <a:r>
              <a:rPr sz="1200" spc="-20" dirty="0">
                <a:latin typeface="Times New Roman"/>
                <a:cs typeface="Times New Roman"/>
              </a:rPr>
              <a:t> </a:t>
            </a:r>
            <a:r>
              <a:rPr sz="1200" dirty="0">
                <a:latin typeface="Times New Roman"/>
                <a:cs typeface="Times New Roman"/>
              </a:rPr>
              <a:t>đầu</a:t>
            </a:r>
            <a:r>
              <a:rPr sz="1200" spc="-15" dirty="0">
                <a:latin typeface="Times New Roman"/>
                <a:cs typeface="Times New Roman"/>
              </a:rPr>
              <a:t> </a:t>
            </a:r>
            <a:r>
              <a:rPr sz="1200" dirty="0">
                <a:latin typeface="Times New Roman"/>
                <a:cs typeface="Times New Roman"/>
              </a:rPr>
              <a:t>vào</a:t>
            </a:r>
            <a:r>
              <a:rPr sz="1200" spc="-10" dirty="0">
                <a:latin typeface="Times New Roman"/>
                <a:cs typeface="Times New Roman"/>
              </a:rPr>
              <a:t> </a:t>
            </a:r>
            <a:r>
              <a:rPr sz="1200" dirty="0">
                <a:latin typeface="Times New Roman"/>
                <a:cs typeface="Times New Roman"/>
              </a:rPr>
              <a:t>thành</a:t>
            </a:r>
            <a:r>
              <a:rPr sz="1200" spc="-15" dirty="0">
                <a:latin typeface="Times New Roman"/>
                <a:cs typeface="Times New Roman"/>
              </a:rPr>
              <a:t> </a:t>
            </a:r>
            <a:r>
              <a:rPr sz="1200" dirty="0">
                <a:latin typeface="Times New Roman"/>
                <a:cs typeface="Times New Roman"/>
              </a:rPr>
              <a:t>đầu</a:t>
            </a:r>
            <a:r>
              <a:rPr sz="1200" spc="-20" dirty="0">
                <a:latin typeface="Times New Roman"/>
                <a:cs typeface="Times New Roman"/>
              </a:rPr>
              <a:t> </a:t>
            </a:r>
            <a:r>
              <a:rPr sz="1200" dirty="0">
                <a:latin typeface="Times New Roman"/>
                <a:cs typeface="Times New Roman"/>
              </a:rPr>
              <a:t>ra</a:t>
            </a:r>
            <a:r>
              <a:rPr sz="1200" spc="-20" dirty="0">
                <a:latin typeface="Times New Roman"/>
                <a:cs typeface="Times New Roman"/>
              </a:rPr>
              <a:t> </a:t>
            </a:r>
            <a:r>
              <a:rPr sz="1200" dirty="0">
                <a:latin typeface="Times New Roman"/>
                <a:cs typeface="Times New Roman"/>
              </a:rPr>
              <a:t>có</a:t>
            </a:r>
            <a:r>
              <a:rPr sz="1200" spc="-10" dirty="0">
                <a:latin typeface="Times New Roman"/>
                <a:cs typeface="Times New Roman"/>
              </a:rPr>
              <a:t> </a:t>
            </a:r>
            <a:r>
              <a:rPr sz="1200" dirty="0">
                <a:latin typeface="Times New Roman"/>
                <a:cs typeface="Times New Roman"/>
              </a:rPr>
              <a:t>thể</a:t>
            </a:r>
            <a:r>
              <a:rPr sz="1200" spc="-15" dirty="0">
                <a:latin typeface="Times New Roman"/>
                <a:cs typeface="Times New Roman"/>
              </a:rPr>
              <a:t> </a:t>
            </a:r>
            <a:r>
              <a:rPr sz="1200" dirty="0">
                <a:latin typeface="Times New Roman"/>
                <a:cs typeface="Times New Roman"/>
              </a:rPr>
              <a:t>được</a:t>
            </a:r>
            <a:r>
              <a:rPr sz="1200" spc="-20" dirty="0">
                <a:latin typeface="Times New Roman"/>
                <a:cs typeface="Times New Roman"/>
              </a:rPr>
              <a:t> </a:t>
            </a:r>
            <a:r>
              <a:rPr sz="1200" dirty="0">
                <a:latin typeface="Times New Roman"/>
                <a:cs typeface="Times New Roman"/>
              </a:rPr>
              <a:t>coi</a:t>
            </a:r>
            <a:r>
              <a:rPr sz="1200" spc="-10" dirty="0">
                <a:latin typeface="Times New Roman"/>
                <a:cs typeface="Times New Roman"/>
              </a:rPr>
              <a:t> </a:t>
            </a:r>
            <a:r>
              <a:rPr sz="1200" dirty="0">
                <a:latin typeface="Times New Roman"/>
                <a:cs typeface="Times New Roman"/>
              </a:rPr>
              <a:t>là</a:t>
            </a:r>
            <a:r>
              <a:rPr sz="1200" spc="-10" dirty="0">
                <a:latin typeface="Times New Roman"/>
                <a:cs typeface="Times New Roman"/>
              </a:rPr>
              <a:t> </a:t>
            </a:r>
            <a:r>
              <a:rPr sz="1200" dirty="0">
                <a:latin typeface="Times New Roman"/>
                <a:cs typeface="Times New Roman"/>
              </a:rPr>
              <a:t>quy</a:t>
            </a:r>
            <a:r>
              <a:rPr sz="1200" spc="-30" dirty="0">
                <a:latin typeface="Times New Roman"/>
                <a:cs typeface="Times New Roman"/>
              </a:rPr>
              <a:t> </a:t>
            </a:r>
            <a:r>
              <a:rPr sz="1200" spc="-10" dirty="0">
                <a:latin typeface="Times New Roman"/>
                <a:cs typeface="Times New Roman"/>
              </a:rPr>
              <a:t>trình</a:t>
            </a:r>
            <a:endParaRPr sz="1200">
              <a:latin typeface="Times New Roman"/>
              <a:cs typeface="Times New Roman"/>
            </a:endParaRPr>
          </a:p>
        </p:txBody>
      </p:sp>
      <p:sp>
        <p:nvSpPr>
          <p:cNvPr id="8" name="object 8"/>
          <p:cNvSpPr txBox="1"/>
          <p:nvPr/>
        </p:nvSpPr>
        <p:spPr>
          <a:xfrm>
            <a:off x="501798" y="3175446"/>
            <a:ext cx="7579995" cy="1245235"/>
          </a:xfrm>
          <a:prstGeom prst="rect">
            <a:avLst/>
          </a:prstGeom>
        </p:spPr>
        <p:txBody>
          <a:bodyPr vert="horz" wrap="square" lIns="0" tIns="12700" rIns="0" bIns="0" rtlCol="0">
            <a:spAutoFit/>
          </a:bodyPr>
          <a:lstStyle/>
          <a:p>
            <a:pPr marL="60325">
              <a:lnSpc>
                <a:spcPts val="1405"/>
              </a:lnSpc>
              <a:spcBef>
                <a:spcPts val="100"/>
              </a:spcBef>
            </a:pPr>
            <a:r>
              <a:rPr sz="1200" spc="-10" dirty="0">
                <a:latin typeface="SimSun"/>
                <a:cs typeface="SimSun"/>
              </a:rPr>
              <a:t>过程方法:</a:t>
            </a:r>
            <a:r>
              <a:rPr sz="1200" spc="345" dirty="0">
                <a:latin typeface="Times New Roman"/>
                <a:cs typeface="Times New Roman"/>
              </a:rPr>
              <a:t> </a:t>
            </a:r>
            <a:r>
              <a:rPr sz="1200" spc="-5" dirty="0">
                <a:latin typeface="SimSun"/>
                <a:cs typeface="SimSun"/>
              </a:rPr>
              <a:t>组织内诸过程的系统应用,</a:t>
            </a:r>
            <a:r>
              <a:rPr sz="1200" spc="350" dirty="0">
                <a:latin typeface="Times New Roman"/>
                <a:cs typeface="Times New Roman"/>
              </a:rPr>
              <a:t> </a:t>
            </a:r>
            <a:r>
              <a:rPr sz="1200" spc="-15" dirty="0">
                <a:latin typeface="SimSun"/>
                <a:cs typeface="SimSun"/>
              </a:rPr>
              <a:t>连同这些过程的识别和相互作用及其管理.</a:t>
            </a:r>
            <a:endParaRPr sz="1200">
              <a:latin typeface="SimSun"/>
              <a:cs typeface="SimSun"/>
            </a:endParaRPr>
          </a:p>
          <a:p>
            <a:pPr marL="60325" marR="594360">
              <a:lnSpc>
                <a:spcPts val="1440"/>
              </a:lnSpc>
              <a:spcBef>
                <a:spcPts val="15"/>
              </a:spcBef>
            </a:pPr>
            <a:r>
              <a:rPr sz="1200" dirty="0">
                <a:latin typeface="Times New Roman"/>
                <a:cs typeface="Times New Roman"/>
              </a:rPr>
              <a:t>Phương</a:t>
            </a:r>
            <a:r>
              <a:rPr sz="1200" spc="-35" dirty="0">
                <a:latin typeface="Times New Roman"/>
                <a:cs typeface="Times New Roman"/>
              </a:rPr>
              <a:t> </a:t>
            </a:r>
            <a:r>
              <a:rPr sz="1200" dirty="0">
                <a:latin typeface="Times New Roman"/>
                <a:cs typeface="Times New Roman"/>
              </a:rPr>
              <a:t>pháp</a:t>
            </a:r>
            <a:r>
              <a:rPr sz="1200" spc="-5" dirty="0">
                <a:latin typeface="Times New Roman"/>
                <a:cs typeface="Times New Roman"/>
              </a:rPr>
              <a:t> </a:t>
            </a:r>
            <a:r>
              <a:rPr sz="1200" dirty="0">
                <a:latin typeface="Times New Roman"/>
                <a:cs typeface="Times New Roman"/>
              </a:rPr>
              <a:t>tiếp</a:t>
            </a:r>
            <a:r>
              <a:rPr sz="1200" spc="-10" dirty="0">
                <a:latin typeface="Times New Roman"/>
                <a:cs typeface="Times New Roman"/>
              </a:rPr>
              <a:t> </a:t>
            </a:r>
            <a:r>
              <a:rPr sz="1200" dirty="0">
                <a:latin typeface="Times New Roman"/>
                <a:cs typeface="Times New Roman"/>
              </a:rPr>
              <a:t>cận</a:t>
            </a:r>
            <a:r>
              <a:rPr sz="1200" spc="5" dirty="0">
                <a:latin typeface="Times New Roman"/>
                <a:cs typeface="Times New Roman"/>
              </a:rPr>
              <a:t> </a:t>
            </a:r>
            <a:r>
              <a:rPr sz="1200" dirty="0">
                <a:latin typeface="Times New Roman"/>
                <a:cs typeface="Times New Roman"/>
              </a:rPr>
              <a:t>theo</a:t>
            </a:r>
            <a:r>
              <a:rPr sz="1200" spc="-10" dirty="0">
                <a:latin typeface="Times New Roman"/>
                <a:cs typeface="Times New Roman"/>
              </a:rPr>
              <a:t> </a:t>
            </a:r>
            <a:r>
              <a:rPr sz="1200" dirty="0">
                <a:latin typeface="Times New Roman"/>
                <a:cs typeface="Times New Roman"/>
              </a:rPr>
              <a:t>quy</a:t>
            </a:r>
            <a:r>
              <a:rPr sz="1200" spc="-25" dirty="0">
                <a:latin typeface="Times New Roman"/>
                <a:cs typeface="Times New Roman"/>
              </a:rPr>
              <a:t> </a:t>
            </a:r>
            <a:r>
              <a:rPr sz="1200" dirty="0">
                <a:latin typeface="Times New Roman"/>
                <a:cs typeface="Times New Roman"/>
              </a:rPr>
              <a:t>trình:</a:t>
            </a:r>
            <a:r>
              <a:rPr sz="1200" spc="-5" dirty="0">
                <a:latin typeface="Times New Roman"/>
                <a:cs typeface="Times New Roman"/>
              </a:rPr>
              <a:t> </a:t>
            </a:r>
            <a:r>
              <a:rPr sz="1200" dirty="0">
                <a:latin typeface="Times New Roman"/>
                <a:cs typeface="Times New Roman"/>
              </a:rPr>
              <a:t>Áp</a:t>
            </a:r>
            <a:r>
              <a:rPr sz="1200" spc="-30" dirty="0">
                <a:latin typeface="Times New Roman"/>
                <a:cs typeface="Times New Roman"/>
              </a:rPr>
              <a:t> </a:t>
            </a:r>
            <a:r>
              <a:rPr sz="1200" dirty="0">
                <a:latin typeface="Times New Roman"/>
                <a:cs typeface="Times New Roman"/>
              </a:rPr>
              <a:t>dụng</a:t>
            </a:r>
            <a:r>
              <a:rPr sz="1200" spc="-25" dirty="0">
                <a:latin typeface="Times New Roman"/>
                <a:cs typeface="Times New Roman"/>
              </a:rPr>
              <a:t> </a:t>
            </a:r>
            <a:r>
              <a:rPr sz="1200" dirty="0">
                <a:latin typeface="Times New Roman"/>
                <a:cs typeface="Times New Roman"/>
              </a:rPr>
              <a:t>có</a:t>
            </a:r>
            <a:r>
              <a:rPr sz="1200" spc="-5" dirty="0">
                <a:latin typeface="Times New Roman"/>
                <a:cs typeface="Times New Roman"/>
              </a:rPr>
              <a:t> </a:t>
            </a:r>
            <a:r>
              <a:rPr sz="1200" dirty="0">
                <a:latin typeface="Times New Roman"/>
                <a:cs typeface="Times New Roman"/>
              </a:rPr>
              <a:t>hệ</a:t>
            </a:r>
            <a:r>
              <a:rPr sz="1200" spc="-10" dirty="0">
                <a:latin typeface="Times New Roman"/>
                <a:cs typeface="Times New Roman"/>
              </a:rPr>
              <a:t> </a:t>
            </a:r>
            <a:r>
              <a:rPr sz="1200" dirty="0">
                <a:latin typeface="Times New Roman"/>
                <a:cs typeface="Times New Roman"/>
              </a:rPr>
              <a:t>thống</a:t>
            </a:r>
            <a:r>
              <a:rPr sz="1200" spc="-20" dirty="0">
                <a:latin typeface="Times New Roman"/>
                <a:cs typeface="Times New Roman"/>
              </a:rPr>
              <a:t> </a:t>
            </a:r>
            <a:r>
              <a:rPr sz="1200" dirty="0">
                <a:latin typeface="Times New Roman"/>
                <a:cs typeface="Times New Roman"/>
              </a:rPr>
              <a:t>các</a:t>
            </a:r>
            <a:r>
              <a:rPr sz="1200" spc="15" dirty="0">
                <a:latin typeface="Times New Roman"/>
                <a:cs typeface="Times New Roman"/>
              </a:rPr>
              <a:t> </a:t>
            </a:r>
            <a:r>
              <a:rPr sz="1200" dirty="0">
                <a:latin typeface="Times New Roman"/>
                <a:cs typeface="Times New Roman"/>
              </a:rPr>
              <a:t>quy</a:t>
            </a:r>
            <a:r>
              <a:rPr sz="1200" spc="-25" dirty="0">
                <a:latin typeface="Times New Roman"/>
                <a:cs typeface="Times New Roman"/>
              </a:rPr>
              <a:t> </a:t>
            </a:r>
            <a:r>
              <a:rPr sz="1200" dirty="0">
                <a:latin typeface="Times New Roman"/>
                <a:cs typeface="Times New Roman"/>
              </a:rPr>
              <a:t>trình</a:t>
            </a:r>
            <a:r>
              <a:rPr sz="1200" spc="-15" dirty="0">
                <a:latin typeface="Times New Roman"/>
                <a:cs typeface="Times New Roman"/>
              </a:rPr>
              <a:t> </a:t>
            </a:r>
            <a:r>
              <a:rPr sz="1200" dirty="0">
                <a:latin typeface="Times New Roman"/>
                <a:cs typeface="Times New Roman"/>
              </a:rPr>
              <a:t>trong</a:t>
            </a:r>
            <a:r>
              <a:rPr sz="1200" spc="-10" dirty="0">
                <a:latin typeface="Times New Roman"/>
                <a:cs typeface="Times New Roman"/>
              </a:rPr>
              <a:t> </a:t>
            </a:r>
            <a:r>
              <a:rPr sz="1200" dirty="0">
                <a:latin typeface="Times New Roman"/>
                <a:cs typeface="Times New Roman"/>
              </a:rPr>
              <a:t>tổ</a:t>
            </a:r>
            <a:r>
              <a:rPr sz="1200" spc="-20" dirty="0">
                <a:latin typeface="Times New Roman"/>
                <a:cs typeface="Times New Roman"/>
              </a:rPr>
              <a:t> </a:t>
            </a:r>
            <a:r>
              <a:rPr sz="1200" dirty="0">
                <a:latin typeface="Times New Roman"/>
                <a:cs typeface="Times New Roman"/>
              </a:rPr>
              <a:t>chức,</a:t>
            </a:r>
            <a:r>
              <a:rPr sz="1200" spc="-5" dirty="0">
                <a:latin typeface="Times New Roman"/>
                <a:cs typeface="Times New Roman"/>
              </a:rPr>
              <a:t> </a:t>
            </a:r>
            <a:r>
              <a:rPr sz="1200" dirty="0">
                <a:latin typeface="Times New Roman"/>
                <a:cs typeface="Times New Roman"/>
              </a:rPr>
              <a:t>cùng</a:t>
            </a:r>
            <a:r>
              <a:rPr sz="1200" spc="-5" dirty="0">
                <a:latin typeface="Times New Roman"/>
                <a:cs typeface="Times New Roman"/>
              </a:rPr>
              <a:t> </a:t>
            </a:r>
            <a:r>
              <a:rPr sz="1200" dirty="0">
                <a:latin typeface="Times New Roman"/>
                <a:cs typeface="Times New Roman"/>
              </a:rPr>
              <a:t>với</a:t>
            </a:r>
            <a:r>
              <a:rPr sz="1200" spc="-20" dirty="0">
                <a:latin typeface="Times New Roman"/>
                <a:cs typeface="Times New Roman"/>
              </a:rPr>
              <a:t> </a:t>
            </a:r>
            <a:r>
              <a:rPr sz="1200" dirty="0">
                <a:latin typeface="Times New Roman"/>
                <a:cs typeface="Times New Roman"/>
              </a:rPr>
              <a:t>việc xác</a:t>
            </a:r>
            <a:r>
              <a:rPr sz="1200" spc="-15" dirty="0">
                <a:latin typeface="Times New Roman"/>
                <a:cs typeface="Times New Roman"/>
              </a:rPr>
              <a:t> </a:t>
            </a:r>
            <a:r>
              <a:rPr sz="1200" dirty="0">
                <a:latin typeface="Times New Roman"/>
                <a:cs typeface="Times New Roman"/>
              </a:rPr>
              <a:t>định</a:t>
            </a:r>
            <a:r>
              <a:rPr sz="1200" spc="-15" dirty="0">
                <a:latin typeface="Times New Roman"/>
                <a:cs typeface="Times New Roman"/>
              </a:rPr>
              <a:t> </a:t>
            </a:r>
            <a:r>
              <a:rPr sz="1200" spc="-25" dirty="0">
                <a:latin typeface="Times New Roman"/>
                <a:cs typeface="Times New Roman"/>
              </a:rPr>
              <a:t>và </a:t>
            </a:r>
            <a:r>
              <a:rPr sz="1200" dirty="0">
                <a:latin typeface="Times New Roman"/>
                <a:cs typeface="Times New Roman"/>
              </a:rPr>
              <a:t>tương</a:t>
            </a:r>
            <a:r>
              <a:rPr sz="1200" spc="-20" dirty="0">
                <a:latin typeface="Times New Roman"/>
                <a:cs typeface="Times New Roman"/>
              </a:rPr>
              <a:t> </a:t>
            </a:r>
            <a:r>
              <a:rPr sz="1200" dirty="0">
                <a:latin typeface="Times New Roman"/>
                <a:cs typeface="Times New Roman"/>
              </a:rPr>
              <a:t>tác lẫn</a:t>
            </a:r>
            <a:r>
              <a:rPr sz="1200" spc="-10" dirty="0">
                <a:latin typeface="Times New Roman"/>
                <a:cs typeface="Times New Roman"/>
              </a:rPr>
              <a:t> </a:t>
            </a:r>
            <a:r>
              <a:rPr sz="1200" dirty="0">
                <a:latin typeface="Times New Roman"/>
                <a:cs typeface="Times New Roman"/>
              </a:rPr>
              <a:t>nhau</a:t>
            </a:r>
            <a:r>
              <a:rPr sz="1200" spc="-10" dirty="0">
                <a:latin typeface="Times New Roman"/>
                <a:cs typeface="Times New Roman"/>
              </a:rPr>
              <a:t> </a:t>
            </a:r>
            <a:r>
              <a:rPr sz="1200" dirty="0">
                <a:latin typeface="Times New Roman"/>
                <a:cs typeface="Times New Roman"/>
              </a:rPr>
              <a:t>của</a:t>
            </a:r>
            <a:r>
              <a:rPr sz="1200" spc="-10" dirty="0">
                <a:latin typeface="Times New Roman"/>
                <a:cs typeface="Times New Roman"/>
              </a:rPr>
              <a:t> </a:t>
            </a:r>
            <a:r>
              <a:rPr sz="1200" dirty="0">
                <a:latin typeface="Times New Roman"/>
                <a:cs typeface="Times New Roman"/>
              </a:rPr>
              <a:t>các</a:t>
            </a:r>
            <a:r>
              <a:rPr sz="1200" spc="10" dirty="0">
                <a:latin typeface="Times New Roman"/>
                <a:cs typeface="Times New Roman"/>
              </a:rPr>
              <a:t> </a:t>
            </a:r>
            <a:r>
              <a:rPr sz="1200" dirty="0">
                <a:latin typeface="Times New Roman"/>
                <a:cs typeface="Times New Roman"/>
              </a:rPr>
              <a:t>quy</a:t>
            </a:r>
            <a:r>
              <a:rPr sz="1200" spc="-20" dirty="0">
                <a:latin typeface="Times New Roman"/>
                <a:cs typeface="Times New Roman"/>
              </a:rPr>
              <a:t> </a:t>
            </a:r>
            <a:r>
              <a:rPr sz="1200" dirty="0">
                <a:latin typeface="Times New Roman"/>
                <a:cs typeface="Times New Roman"/>
              </a:rPr>
              <a:t>trình</a:t>
            </a:r>
            <a:r>
              <a:rPr sz="1200" spc="-15" dirty="0">
                <a:latin typeface="Times New Roman"/>
                <a:cs typeface="Times New Roman"/>
              </a:rPr>
              <a:t> </a:t>
            </a:r>
            <a:r>
              <a:rPr sz="1200" dirty="0">
                <a:latin typeface="Times New Roman"/>
                <a:cs typeface="Times New Roman"/>
              </a:rPr>
              <a:t>này</a:t>
            </a:r>
            <a:r>
              <a:rPr sz="1200" spc="-10" dirty="0">
                <a:latin typeface="Times New Roman"/>
                <a:cs typeface="Times New Roman"/>
              </a:rPr>
              <a:t> </a:t>
            </a:r>
            <a:r>
              <a:rPr sz="1200" dirty="0">
                <a:latin typeface="Times New Roman"/>
                <a:cs typeface="Times New Roman"/>
              </a:rPr>
              <a:t>cũng</a:t>
            </a:r>
            <a:r>
              <a:rPr sz="1200" spc="-5" dirty="0">
                <a:latin typeface="Times New Roman"/>
                <a:cs typeface="Times New Roman"/>
              </a:rPr>
              <a:t> </a:t>
            </a:r>
            <a:r>
              <a:rPr sz="1200" dirty="0">
                <a:latin typeface="Times New Roman"/>
                <a:cs typeface="Times New Roman"/>
              </a:rPr>
              <a:t>như</a:t>
            </a:r>
            <a:r>
              <a:rPr sz="1200" spc="-15" dirty="0">
                <a:latin typeface="Times New Roman"/>
                <a:cs typeface="Times New Roman"/>
              </a:rPr>
              <a:t> </a:t>
            </a:r>
            <a:r>
              <a:rPr sz="1200" dirty="0">
                <a:latin typeface="Times New Roman"/>
                <a:cs typeface="Times New Roman"/>
              </a:rPr>
              <a:t>việc</a:t>
            </a:r>
            <a:r>
              <a:rPr sz="1200" spc="-5" dirty="0">
                <a:latin typeface="Times New Roman"/>
                <a:cs typeface="Times New Roman"/>
              </a:rPr>
              <a:t> </a:t>
            </a:r>
            <a:r>
              <a:rPr sz="1200" dirty="0">
                <a:latin typeface="Times New Roman"/>
                <a:cs typeface="Times New Roman"/>
              </a:rPr>
              <a:t>quản</a:t>
            </a:r>
            <a:r>
              <a:rPr sz="1200" spc="-5" dirty="0">
                <a:latin typeface="Times New Roman"/>
                <a:cs typeface="Times New Roman"/>
              </a:rPr>
              <a:t> </a:t>
            </a:r>
            <a:r>
              <a:rPr sz="1200" dirty="0">
                <a:latin typeface="Times New Roman"/>
                <a:cs typeface="Times New Roman"/>
              </a:rPr>
              <a:t>lý</a:t>
            </a:r>
            <a:r>
              <a:rPr sz="1200" spc="-15" dirty="0">
                <a:latin typeface="Times New Roman"/>
                <a:cs typeface="Times New Roman"/>
              </a:rPr>
              <a:t> </a:t>
            </a:r>
            <a:r>
              <a:rPr sz="1200" spc="-10" dirty="0">
                <a:latin typeface="Times New Roman"/>
                <a:cs typeface="Times New Roman"/>
              </a:rPr>
              <a:t>chúng.</a:t>
            </a:r>
            <a:endParaRPr sz="1200">
              <a:latin typeface="Times New Roman"/>
              <a:cs typeface="Times New Roman"/>
            </a:endParaRPr>
          </a:p>
          <a:p>
            <a:pPr marL="12700">
              <a:lnSpc>
                <a:spcPts val="1405"/>
              </a:lnSpc>
              <a:spcBef>
                <a:spcPts val="1050"/>
              </a:spcBef>
            </a:pPr>
            <a:r>
              <a:rPr sz="1200" spc="-5" dirty="0">
                <a:latin typeface="SimSun"/>
                <a:cs typeface="SimSun"/>
              </a:rPr>
              <a:t>过程方法的优点:</a:t>
            </a:r>
            <a:r>
              <a:rPr sz="1200" spc="310" dirty="0">
                <a:latin typeface="Times New Roman"/>
                <a:cs typeface="Times New Roman"/>
              </a:rPr>
              <a:t> </a:t>
            </a:r>
            <a:r>
              <a:rPr sz="1200" spc="-5" dirty="0">
                <a:latin typeface="SimSun"/>
                <a:cs typeface="SimSun"/>
              </a:rPr>
              <a:t>对系统中单个过程之间的联系以及过程的组合和相互作用进行连续的控制.</a:t>
            </a:r>
            <a:endParaRPr sz="1200">
              <a:latin typeface="SimSun"/>
              <a:cs typeface="SimSun"/>
            </a:endParaRPr>
          </a:p>
          <a:p>
            <a:pPr marL="12700" marR="5080">
              <a:lnSpc>
                <a:spcPts val="1440"/>
              </a:lnSpc>
              <a:spcBef>
                <a:spcPts val="15"/>
              </a:spcBef>
            </a:pPr>
            <a:r>
              <a:rPr sz="1200" dirty="0">
                <a:latin typeface="Times New Roman"/>
                <a:cs typeface="Times New Roman"/>
              </a:rPr>
              <a:t>Ưu</a:t>
            </a:r>
            <a:r>
              <a:rPr sz="1200" spc="-35" dirty="0">
                <a:latin typeface="Times New Roman"/>
                <a:cs typeface="Times New Roman"/>
              </a:rPr>
              <a:t> </a:t>
            </a:r>
            <a:r>
              <a:rPr sz="1200" dirty="0">
                <a:latin typeface="Times New Roman"/>
                <a:cs typeface="Times New Roman"/>
              </a:rPr>
              <a:t>điểm</a:t>
            </a:r>
            <a:r>
              <a:rPr sz="1200" spc="-15" dirty="0">
                <a:latin typeface="Times New Roman"/>
                <a:cs typeface="Times New Roman"/>
              </a:rPr>
              <a:t> </a:t>
            </a:r>
            <a:r>
              <a:rPr sz="1200" dirty="0">
                <a:latin typeface="Times New Roman"/>
                <a:cs typeface="Times New Roman"/>
              </a:rPr>
              <a:t>của</a:t>
            </a:r>
            <a:r>
              <a:rPr sz="1200" spc="-5" dirty="0">
                <a:latin typeface="Times New Roman"/>
                <a:cs typeface="Times New Roman"/>
              </a:rPr>
              <a:t> </a:t>
            </a:r>
            <a:r>
              <a:rPr sz="1200" dirty="0">
                <a:latin typeface="Times New Roman"/>
                <a:cs typeface="Times New Roman"/>
              </a:rPr>
              <a:t>phương</a:t>
            </a:r>
            <a:r>
              <a:rPr sz="1200" spc="-25" dirty="0">
                <a:latin typeface="Times New Roman"/>
                <a:cs typeface="Times New Roman"/>
              </a:rPr>
              <a:t> </a:t>
            </a:r>
            <a:r>
              <a:rPr sz="1200" dirty="0">
                <a:latin typeface="Times New Roman"/>
                <a:cs typeface="Times New Roman"/>
              </a:rPr>
              <a:t>pháp</a:t>
            </a:r>
            <a:r>
              <a:rPr sz="1200" spc="-10" dirty="0">
                <a:latin typeface="Times New Roman"/>
                <a:cs typeface="Times New Roman"/>
              </a:rPr>
              <a:t> </a:t>
            </a:r>
            <a:r>
              <a:rPr sz="1200" dirty="0">
                <a:latin typeface="Times New Roman"/>
                <a:cs typeface="Times New Roman"/>
              </a:rPr>
              <a:t>tiếp</a:t>
            </a:r>
            <a:r>
              <a:rPr sz="1200" spc="-10" dirty="0">
                <a:latin typeface="Times New Roman"/>
                <a:cs typeface="Times New Roman"/>
              </a:rPr>
              <a:t> </a:t>
            </a:r>
            <a:r>
              <a:rPr sz="1200" dirty="0">
                <a:latin typeface="Times New Roman"/>
                <a:cs typeface="Times New Roman"/>
              </a:rPr>
              <a:t>cận</a:t>
            </a:r>
            <a:r>
              <a:rPr sz="1200" spc="-10" dirty="0">
                <a:latin typeface="Times New Roman"/>
                <a:cs typeface="Times New Roman"/>
              </a:rPr>
              <a:t> </a:t>
            </a:r>
            <a:r>
              <a:rPr sz="1200" dirty="0">
                <a:latin typeface="Times New Roman"/>
                <a:cs typeface="Times New Roman"/>
              </a:rPr>
              <a:t>theo</a:t>
            </a:r>
            <a:r>
              <a:rPr sz="1200" spc="-15" dirty="0">
                <a:latin typeface="Times New Roman"/>
                <a:cs typeface="Times New Roman"/>
              </a:rPr>
              <a:t> </a:t>
            </a:r>
            <a:r>
              <a:rPr sz="1200" dirty="0">
                <a:latin typeface="Times New Roman"/>
                <a:cs typeface="Times New Roman"/>
              </a:rPr>
              <a:t>quy</a:t>
            </a:r>
            <a:r>
              <a:rPr sz="1200" spc="-25" dirty="0">
                <a:latin typeface="Times New Roman"/>
                <a:cs typeface="Times New Roman"/>
              </a:rPr>
              <a:t> </a:t>
            </a:r>
            <a:r>
              <a:rPr sz="1200" dirty="0">
                <a:latin typeface="Times New Roman"/>
                <a:cs typeface="Times New Roman"/>
              </a:rPr>
              <a:t>trình:</a:t>
            </a:r>
            <a:r>
              <a:rPr sz="1200" spc="5" dirty="0">
                <a:latin typeface="Times New Roman"/>
                <a:cs typeface="Times New Roman"/>
              </a:rPr>
              <a:t> </a:t>
            </a:r>
            <a:r>
              <a:rPr sz="1200" dirty="0">
                <a:latin typeface="Times New Roman"/>
                <a:cs typeface="Times New Roman"/>
              </a:rPr>
              <a:t>Kiểm</a:t>
            </a:r>
            <a:r>
              <a:rPr sz="1200" spc="-10" dirty="0">
                <a:latin typeface="Times New Roman"/>
                <a:cs typeface="Times New Roman"/>
              </a:rPr>
              <a:t> </a:t>
            </a:r>
            <a:r>
              <a:rPr sz="1200" dirty="0">
                <a:latin typeface="Times New Roman"/>
                <a:cs typeface="Times New Roman"/>
              </a:rPr>
              <a:t>soát</a:t>
            </a:r>
            <a:r>
              <a:rPr sz="1200" spc="-20" dirty="0">
                <a:latin typeface="Times New Roman"/>
                <a:cs typeface="Times New Roman"/>
              </a:rPr>
              <a:t> </a:t>
            </a:r>
            <a:r>
              <a:rPr sz="1200" dirty="0">
                <a:latin typeface="Times New Roman"/>
                <a:cs typeface="Times New Roman"/>
              </a:rPr>
              <a:t>liên</a:t>
            </a:r>
            <a:r>
              <a:rPr sz="1200" spc="-15" dirty="0">
                <a:latin typeface="Times New Roman"/>
                <a:cs typeface="Times New Roman"/>
              </a:rPr>
              <a:t> </a:t>
            </a:r>
            <a:r>
              <a:rPr sz="1200" dirty="0">
                <a:latin typeface="Times New Roman"/>
                <a:cs typeface="Times New Roman"/>
              </a:rPr>
              <a:t>tục</a:t>
            </a:r>
            <a:r>
              <a:rPr sz="1200" spc="-15" dirty="0">
                <a:latin typeface="Times New Roman"/>
                <a:cs typeface="Times New Roman"/>
              </a:rPr>
              <a:t> </a:t>
            </a:r>
            <a:r>
              <a:rPr sz="1200" dirty="0">
                <a:latin typeface="Times New Roman"/>
                <a:cs typeface="Times New Roman"/>
              </a:rPr>
              <a:t>các</a:t>
            </a:r>
            <a:r>
              <a:rPr sz="1200" spc="5" dirty="0">
                <a:latin typeface="Times New Roman"/>
                <a:cs typeface="Times New Roman"/>
              </a:rPr>
              <a:t> </a:t>
            </a:r>
            <a:r>
              <a:rPr sz="1200" dirty="0">
                <a:latin typeface="Times New Roman"/>
                <a:cs typeface="Times New Roman"/>
              </a:rPr>
              <a:t>kết</a:t>
            </a:r>
            <a:r>
              <a:rPr sz="1200" spc="-10" dirty="0">
                <a:latin typeface="Times New Roman"/>
                <a:cs typeface="Times New Roman"/>
              </a:rPr>
              <a:t> </a:t>
            </a:r>
            <a:r>
              <a:rPr sz="1200" dirty="0">
                <a:latin typeface="Times New Roman"/>
                <a:cs typeface="Times New Roman"/>
              </a:rPr>
              <a:t>nối</a:t>
            </a:r>
            <a:r>
              <a:rPr sz="1200" spc="-20" dirty="0">
                <a:latin typeface="Times New Roman"/>
                <a:cs typeface="Times New Roman"/>
              </a:rPr>
              <a:t> </a:t>
            </a:r>
            <a:r>
              <a:rPr sz="1200" dirty="0">
                <a:latin typeface="Times New Roman"/>
                <a:cs typeface="Times New Roman"/>
              </a:rPr>
              <a:t>giữa</a:t>
            </a:r>
            <a:r>
              <a:rPr sz="1200" spc="-5" dirty="0">
                <a:latin typeface="Times New Roman"/>
                <a:cs typeface="Times New Roman"/>
              </a:rPr>
              <a:t> </a:t>
            </a:r>
            <a:r>
              <a:rPr sz="1200" dirty="0">
                <a:latin typeface="Times New Roman"/>
                <a:cs typeface="Times New Roman"/>
              </a:rPr>
              <a:t>các</a:t>
            </a:r>
            <a:r>
              <a:rPr sz="1200" spc="-5" dirty="0">
                <a:latin typeface="Times New Roman"/>
                <a:cs typeface="Times New Roman"/>
              </a:rPr>
              <a:t> </a:t>
            </a:r>
            <a:r>
              <a:rPr sz="1200" dirty="0">
                <a:latin typeface="Times New Roman"/>
                <a:cs typeface="Times New Roman"/>
              </a:rPr>
              <a:t>quy</a:t>
            </a:r>
            <a:r>
              <a:rPr sz="1200" spc="-25" dirty="0">
                <a:latin typeface="Times New Roman"/>
                <a:cs typeface="Times New Roman"/>
              </a:rPr>
              <a:t> </a:t>
            </a:r>
            <a:r>
              <a:rPr sz="1200" dirty="0">
                <a:latin typeface="Times New Roman"/>
                <a:cs typeface="Times New Roman"/>
              </a:rPr>
              <a:t>trình</a:t>
            </a:r>
            <a:r>
              <a:rPr sz="1200" spc="-15" dirty="0">
                <a:latin typeface="Times New Roman"/>
                <a:cs typeface="Times New Roman"/>
              </a:rPr>
              <a:t> </a:t>
            </a:r>
            <a:r>
              <a:rPr sz="1200" dirty="0">
                <a:latin typeface="Times New Roman"/>
                <a:cs typeface="Times New Roman"/>
              </a:rPr>
              <a:t>riêng</a:t>
            </a:r>
            <a:r>
              <a:rPr sz="1200" spc="-10" dirty="0">
                <a:latin typeface="Times New Roman"/>
                <a:cs typeface="Times New Roman"/>
              </a:rPr>
              <a:t> </a:t>
            </a:r>
            <a:r>
              <a:rPr sz="1200" dirty="0">
                <a:latin typeface="Times New Roman"/>
                <a:cs typeface="Times New Roman"/>
              </a:rPr>
              <a:t>lẻ</a:t>
            </a:r>
            <a:r>
              <a:rPr sz="1200" spc="-15" dirty="0">
                <a:latin typeface="Times New Roman"/>
                <a:cs typeface="Times New Roman"/>
              </a:rPr>
              <a:t> </a:t>
            </a:r>
            <a:r>
              <a:rPr sz="1200" dirty="0">
                <a:latin typeface="Times New Roman"/>
                <a:cs typeface="Times New Roman"/>
              </a:rPr>
              <a:t>trong</a:t>
            </a:r>
            <a:r>
              <a:rPr sz="1200" spc="-25" dirty="0">
                <a:latin typeface="Times New Roman"/>
                <a:cs typeface="Times New Roman"/>
              </a:rPr>
              <a:t> </a:t>
            </a:r>
            <a:r>
              <a:rPr sz="1200" dirty="0">
                <a:latin typeface="Times New Roman"/>
                <a:cs typeface="Times New Roman"/>
              </a:rPr>
              <a:t>hệ</a:t>
            </a:r>
            <a:r>
              <a:rPr sz="1200" spc="-15" dirty="0">
                <a:latin typeface="Times New Roman"/>
                <a:cs typeface="Times New Roman"/>
              </a:rPr>
              <a:t> </a:t>
            </a:r>
            <a:r>
              <a:rPr sz="1200" spc="-10" dirty="0">
                <a:latin typeface="Times New Roman"/>
                <a:cs typeface="Times New Roman"/>
              </a:rPr>
              <a:t>thống, </a:t>
            </a:r>
            <a:r>
              <a:rPr sz="1200" dirty="0">
                <a:latin typeface="Times New Roman"/>
                <a:cs typeface="Times New Roman"/>
              </a:rPr>
              <a:t>cũng</a:t>
            </a:r>
            <a:r>
              <a:rPr sz="1200" spc="-5" dirty="0">
                <a:latin typeface="Times New Roman"/>
                <a:cs typeface="Times New Roman"/>
              </a:rPr>
              <a:t> </a:t>
            </a:r>
            <a:r>
              <a:rPr sz="1200" dirty="0">
                <a:latin typeface="Times New Roman"/>
                <a:cs typeface="Times New Roman"/>
              </a:rPr>
              <a:t>như</a:t>
            </a:r>
            <a:r>
              <a:rPr sz="1200" spc="-15" dirty="0">
                <a:latin typeface="Times New Roman"/>
                <a:cs typeface="Times New Roman"/>
              </a:rPr>
              <a:t> </a:t>
            </a:r>
            <a:r>
              <a:rPr sz="1200" dirty="0">
                <a:latin typeface="Times New Roman"/>
                <a:cs typeface="Times New Roman"/>
              </a:rPr>
              <a:t>sự</a:t>
            </a:r>
            <a:r>
              <a:rPr sz="1200" spc="-20" dirty="0">
                <a:latin typeface="Times New Roman"/>
                <a:cs typeface="Times New Roman"/>
              </a:rPr>
              <a:t> </a:t>
            </a:r>
            <a:r>
              <a:rPr sz="1200" dirty="0">
                <a:latin typeface="Times New Roman"/>
                <a:cs typeface="Times New Roman"/>
              </a:rPr>
              <a:t>kết</a:t>
            </a:r>
            <a:r>
              <a:rPr sz="1200" spc="-5" dirty="0">
                <a:latin typeface="Times New Roman"/>
                <a:cs typeface="Times New Roman"/>
              </a:rPr>
              <a:t> </a:t>
            </a:r>
            <a:r>
              <a:rPr sz="1200" dirty="0">
                <a:latin typeface="Times New Roman"/>
                <a:cs typeface="Times New Roman"/>
              </a:rPr>
              <a:t>hợp</a:t>
            </a:r>
            <a:r>
              <a:rPr sz="1200" spc="-10" dirty="0">
                <a:latin typeface="Times New Roman"/>
                <a:cs typeface="Times New Roman"/>
              </a:rPr>
              <a:t> </a:t>
            </a:r>
            <a:r>
              <a:rPr sz="1200" dirty="0">
                <a:latin typeface="Times New Roman"/>
                <a:cs typeface="Times New Roman"/>
              </a:rPr>
              <a:t>và</a:t>
            </a:r>
            <a:r>
              <a:rPr sz="1200" spc="-20" dirty="0">
                <a:latin typeface="Times New Roman"/>
                <a:cs typeface="Times New Roman"/>
              </a:rPr>
              <a:t> </a:t>
            </a:r>
            <a:r>
              <a:rPr sz="1200" dirty="0">
                <a:latin typeface="Times New Roman"/>
                <a:cs typeface="Times New Roman"/>
              </a:rPr>
              <a:t>tương</a:t>
            </a:r>
            <a:r>
              <a:rPr sz="1200" spc="-5" dirty="0">
                <a:latin typeface="Times New Roman"/>
                <a:cs typeface="Times New Roman"/>
              </a:rPr>
              <a:t> </a:t>
            </a:r>
            <a:r>
              <a:rPr sz="1200" dirty="0">
                <a:latin typeface="Times New Roman"/>
                <a:cs typeface="Times New Roman"/>
              </a:rPr>
              <a:t>tác của</a:t>
            </a:r>
            <a:r>
              <a:rPr sz="1200" spc="-5" dirty="0">
                <a:latin typeface="Times New Roman"/>
                <a:cs typeface="Times New Roman"/>
              </a:rPr>
              <a:t> </a:t>
            </a:r>
            <a:r>
              <a:rPr sz="1200" dirty="0">
                <a:latin typeface="Times New Roman"/>
                <a:cs typeface="Times New Roman"/>
              </a:rPr>
              <a:t>các</a:t>
            </a:r>
            <a:r>
              <a:rPr sz="1200" spc="15" dirty="0">
                <a:latin typeface="Times New Roman"/>
                <a:cs typeface="Times New Roman"/>
              </a:rPr>
              <a:t> </a:t>
            </a:r>
            <a:r>
              <a:rPr sz="1200" dirty="0">
                <a:latin typeface="Times New Roman"/>
                <a:cs typeface="Times New Roman"/>
              </a:rPr>
              <a:t>quy</a:t>
            </a:r>
            <a:r>
              <a:rPr sz="1200" spc="-20" dirty="0">
                <a:latin typeface="Times New Roman"/>
                <a:cs typeface="Times New Roman"/>
              </a:rPr>
              <a:t> </a:t>
            </a:r>
            <a:r>
              <a:rPr sz="1200" spc="-10" dirty="0">
                <a:latin typeface="Times New Roman"/>
                <a:cs typeface="Times New Roman"/>
              </a:rPr>
              <a:t>trình</a:t>
            </a:r>
            <a:r>
              <a:rPr sz="1050" spc="-10" dirty="0">
                <a:latin typeface="Times New Roman"/>
                <a:cs typeface="Times New Roman"/>
              </a:rPr>
              <a:t>.</a:t>
            </a:r>
            <a:endParaRPr sz="1050">
              <a:latin typeface="Times New Roman"/>
              <a:cs typeface="Times New Roman"/>
            </a:endParaRPr>
          </a:p>
        </p:txBody>
      </p:sp>
      <p:pic>
        <p:nvPicPr>
          <p:cNvPr id="9" name="object 9"/>
          <p:cNvPicPr/>
          <p:nvPr/>
        </p:nvPicPr>
        <p:blipFill>
          <a:blip r:embed="rId3" cstate="print"/>
          <a:stretch>
            <a:fillRect/>
          </a:stretch>
        </p:blipFill>
        <p:spPr>
          <a:xfrm>
            <a:off x="6948312" y="6380165"/>
            <a:ext cx="1800194" cy="471321"/>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1160"/>
            <a:ext cx="9076303" cy="6846839"/>
          </a:xfrm>
          <a:prstGeom prst="rect">
            <a:avLst/>
          </a:prstGeom>
        </p:spPr>
      </p:pic>
      <p:sp>
        <p:nvSpPr>
          <p:cNvPr id="3" name="object 3"/>
          <p:cNvSpPr txBox="1">
            <a:spLocks noGrp="1"/>
          </p:cNvSpPr>
          <p:nvPr>
            <p:ph type="title"/>
          </p:nvPr>
        </p:nvSpPr>
        <p:spPr>
          <a:xfrm>
            <a:off x="2499107" y="327781"/>
            <a:ext cx="2901315" cy="313055"/>
          </a:xfrm>
          <a:prstGeom prst="rect">
            <a:avLst/>
          </a:prstGeom>
        </p:spPr>
        <p:txBody>
          <a:bodyPr vert="horz" wrap="square" lIns="0" tIns="17145" rIns="0" bIns="0" rtlCol="0">
            <a:spAutoFit/>
          </a:bodyPr>
          <a:lstStyle/>
          <a:p>
            <a:pPr marL="12700">
              <a:lnSpc>
                <a:spcPct val="100000"/>
              </a:lnSpc>
              <a:spcBef>
                <a:spcPts val="135"/>
              </a:spcBef>
            </a:pPr>
            <a:r>
              <a:rPr sz="1850" dirty="0">
                <a:solidFill>
                  <a:srgbClr val="000000"/>
                </a:solidFill>
              </a:rPr>
              <a:t>7.5</a:t>
            </a:r>
            <a:r>
              <a:rPr sz="1850" spc="120" dirty="0">
                <a:solidFill>
                  <a:srgbClr val="000000"/>
                </a:solidFill>
                <a:latin typeface="Times New Roman"/>
                <a:cs typeface="Times New Roman"/>
              </a:rPr>
              <a:t>  </a:t>
            </a:r>
            <a:r>
              <a:rPr sz="1850" spc="-5" dirty="0">
                <a:solidFill>
                  <a:srgbClr val="000000"/>
                </a:solidFill>
              </a:rPr>
              <a:t>生产和服务提供的控制</a:t>
            </a:r>
            <a:endParaRPr sz="1850">
              <a:latin typeface="Times New Roman"/>
              <a:cs typeface="Times New Roman"/>
            </a:endParaRPr>
          </a:p>
        </p:txBody>
      </p:sp>
      <p:sp>
        <p:nvSpPr>
          <p:cNvPr id="4" name="object 4"/>
          <p:cNvSpPr txBox="1"/>
          <p:nvPr/>
        </p:nvSpPr>
        <p:spPr>
          <a:xfrm>
            <a:off x="2499107" y="600577"/>
            <a:ext cx="4204970" cy="313055"/>
          </a:xfrm>
          <a:prstGeom prst="rect">
            <a:avLst/>
          </a:prstGeom>
        </p:spPr>
        <p:txBody>
          <a:bodyPr vert="horz" wrap="square" lIns="0" tIns="17145" rIns="0" bIns="0" rtlCol="0">
            <a:spAutoFit/>
          </a:bodyPr>
          <a:lstStyle/>
          <a:p>
            <a:pPr marL="12700">
              <a:lnSpc>
                <a:spcPct val="100000"/>
              </a:lnSpc>
              <a:spcBef>
                <a:spcPts val="135"/>
              </a:spcBef>
            </a:pPr>
            <a:r>
              <a:rPr sz="1850" dirty="0">
                <a:latin typeface="Times New Roman"/>
                <a:cs typeface="Times New Roman"/>
              </a:rPr>
              <a:t>7.5</a:t>
            </a:r>
            <a:r>
              <a:rPr sz="1850" spc="45" dirty="0">
                <a:latin typeface="Times New Roman"/>
                <a:cs typeface="Times New Roman"/>
              </a:rPr>
              <a:t> </a:t>
            </a:r>
            <a:r>
              <a:rPr sz="1850" dirty="0">
                <a:latin typeface="Times New Roman"/>
                <a:cs typeface="Times New Roman"/>
              </a:rPr>
              <a:t>Kiểm</a:t>
            </a:r>
            <a:r>
              <a:rPr sz="1850" spc="60" dirty="0">
                <a:latin typeface="Times New Roman"/>
                <a:cs typeface="Times New Roman"/>
              </a:rPr>
              <a:t> </a:t>
            </a:r>
            <a:r>
              <a:rPr sz="1850" dirty="0">
                <a:latin typeface="Times New Roman"/>
                <a:cs typeface="Times New Roman"/>
              </a:rPr>
              <a:t>soát</a:t>
            </a:r>
            <a:r>
              <a:rPr sz="1850" spc="55" dirty="0">
                <a:latin typeface="Times New Roman"/>
                <a:cs typeface="Times New Roman"/>
              </a:rPr>
              <a:t> </a:t>
            </a:r>
            <a:r>
              <a:rPr sz="1850" dirty="0">
                <a:latin typeface="Times New Roman"/>
                <a:cs typeface="Times New Roman"/>
              </a:rPr>
              <a:t>sản</a:t>
            </a:r>
            <a:r>
              <a:rPr sz="1850" spc="50" dirty="0">
                <a:latin typeface="Times New Roman"/>
                <a:cs typeface="Times New Roman"/>
              </a:rPr>
              <a:t> </a:t>
            </a:r>
            <a:r>
              <a:rPr sz="1850" dirty="0">
                <a:latin typeface="Times New Roman"/>
                <a:cs typeface="Times New Roman"/>
              </a:rPr>
              <a:t>xuất</a:t>
            </a:r>
            <a:r>
              <a:rPr sz="1850" spc="40" dirty="0">
                <a:latin typeface="Times New Roman"/>
                <a:cs typeface="Times New Roman"/>
              </a:rPr>
              <a:t> </a:t>
            </a:r>
            <a:r>
              <a:rPr sz="1850" dirty="0">
                <a:latin typeface="Times New Roman"/>
                <a:cs typeface="Times New Roman"/>
              </a:rPr>
              <a:t>và</a:t>
            </a:r>
            <a:r>
              <a:rPr sz="1850" spc="55" dirty="0">
                <a:latin typeface="Times New Roman"/>
                <a:cs typeface="Times New Roman"/>
              </a:rPr>
              <a:t> </a:t>
            </a:r>
            <a:r>
              <a:rPr sz="1850" dirty="0">
                <a:latin typeface="Times New Roman"/>
                <a:cs typeface="Times New Roman"/>
              </a:rPr>
              <a:t>cung</a:t>
            </a:r>
            <a:r>
              <a:rPr sz="1850" spc="45" dirty="0">
                <a:latin typeface="Times New Roman"/>
                <a:cs typeface="Times New Roman"/>
              </a:rPr>
              <a:t> </a:t>
            </a:r>
            <a:r>
              <a:rPr sz="1850" dirty="0">
                <a:latin typeface="Times New Roman"/>
                <a:cs typeface="Times New Roman"/>
              </a:rPr>
              <a:t>cấp</a:t>
            </a:r>
            <a:r>
              <a:rPr sz="1850" spc="45" dirty="0">
                <a:latin typeface="Times New Roman"/>
                <a:cs typeface="Times New Roman"/>
              </a:rPr>
              <a:t> </a:t>
            </a:r>
            <a:r>
              <a:rPr sz="1850" dirty="0">
                <a:latin typeface="Times New Roman"/>
                <a:cs typeface="Times New Roman"/>
              </a:rPr>
              <a:t>dịch</a:t>
            </a:r>
            <a:r>
              <a:rPr sz="1850" spc="50" dirty="0">
                <a:latin typeface="Times New Roman"/>
                <a:cs typeface="Times New Roman"/>
              </a:rPr>
              <a:t> </a:t>
            </a:r>
            <a:r>
              <a:rPr sz="1850" spc="-25" dirty="0">
                <a:latin typeface="Times New Roman"/>
                <a:cs typeface="Times New Roman"/>
              </a:rPr>
              <a:t>vụ</a:t>
            </a:r>
            <a:endParaRPr sz="1850">
              <a:latin typeface="Times New Roman"/>
              <a:cs typeface="Times New Roman"/>
            </a:endParaRPr>
          </a:p>
        </p:txBody>
      </p:sp>
      <p:sp>
        <p:nvSpPr>
          <p:cNvPr id="5" name="object 5"/>
          <p:cNvSpPr txBox="1"/>
          <p:nvPr/>
        </p:nvSpPr>
        <p:spPr>
          <a:xfrm>
            <a:off x="887674" y="1077539"/>
            <a:ext cx="474980" cy="240029"/>
          </a:xfrm>
          <a:prstGeom prst="rect">
            <a:avLst/>
          </a:prstGeom>
        </p:spPr>
        <p:txBody>
          <a:bodyPr vert="horz" wrap="square" lIns="0" tIns="13335" rIns="0" bIns="0" rtlCol="0">
            <a:spAutoFit/>
          </a:bodyPr>
          <a:lstStyle/>
          <a:p>
            <a:pPr marL="12700">
              <a:lnSpc>
                <a:spcPct val="100000"/>
              </a:lnSpc>
              <a:spcBef>
                <a:spcPts val="105"/>
              </a:spcBef>
            </a:pPr>
            <a:r>
              <a:rPr sz="1400" spc="-10" dirty="0">
                <a:solidFill>
                  <a:srgbClr val="FF0000"/>
                </a:solidFill>
                <a:latin typeface="SimSun"/>
                <a:cs typeface="SimSun"/>
              </a:rPr>
              <a:t>7.5.2</a:t>
            </a:r>
            <a:endParaRPr sz="1400">
              <a:latin typeface="SimSun"/>
              <a:cs typeface="SimSun"/>
            </a:endParaRPr>
          </a:p>
        </p:txBody>
      </p:sp>
      <p:sp>
        <p:nvSpPr>
          <p:cNvPr id="6" name="object 6"/>
          <p:cNvSpPr txBox="1"/>
          <p:nvPr/>
        </p:nvSpPr>
        <p:spPr>
          <a:xfrm>
            <a:off x="1533907" y="1109848"/>
            <a:ext cx="5815965" cy="442595"/>
          </a:xfrm>
          <a:prstGeom prst="rect">
            <a:avLst/>
          </a:prstGeom>
        </p:spPr>
        <p:txBody>
          <a:bodyPr vert="horz" wrap="square" lIns="0" tIns="13335" rIns="0" bIns="0" rtlCol="0">
            <a:spAutoFit/>
          </a:bodyPr>
          <a:lstStyle/>
          <a:p>
            <a:pPr marL="12700">
              <a:lnSpc>
                <a:spcPts val="1639"/>
              </a:lnSpc>
              <a:spcBef>
                <a:spcPts val="105"/>
              </a:spcBef>
            </a:pPr>
            <a:r>
              <a:rPr sz="1400" spc="-15" dirty="0">
                <a:solidFill>
                  <a:srgbClr val="FF0000"/>
                </a:solidFill>
                <a:latin typeface="SimSun"/>
                <a:cs typeface="SimSun"/>
              </a:rPr>
              <a:t>产品清洁和污染控制的文件化要求-如果：</a:t>
            </a:r>
            <a:endParaRPr sz="1400">
              <a:latin typeface="SimSun"/>
              <a:cs typeface="SimSun"/>
            </a:endParaRPr>
          </a:p>
          <a:p>
            <a:pPr marL="12700">
              <a:lnSpc>
                <a:spcPts val="1639"/>
              </a:lnSpc>
            </a:pPr>
            <a:r>
              <a:rPr sz="1400" dirty="0">
                <a:solidFill>
                  <a:srgbClr val="FF0000"/>
                </a:solidFill>
                <a:latin typeface="Times New Roman"/>
                <a:cs typeface="Times New Roman"/>
              </a:rPr>
              <a:t>Các</a:t>
            </a:r>
            <a:r>
              <a:rPr sz="1400" spc="-10" dirty="0">
                <a:solidFill>
                  <a:srgbClr val="FF0000"/>
                </a:solidFill>
                <a:latin typeface="Times New Roman"/>
                <a:cs typeface="Times New Roman"/>
              </a:rPr>
              <a:t> </a:t>
            </a:r>
            <a:r>
              <a:rPr sz="1400" dirty="0">
                <a:solidFill>
                  <a:srgbClr val="FF0000"/>
                </a:solidFill>
                <a:latin typeface="Times New Roman"/>
                <a:cs typeface="Times New Roman"/>
              </a:rPr>
              <a:t>yêu</a:t>
            </a:r>
            <a:r>
              <a:rPr sz="1400" spc="5" dirty="0">
                <a:solidFill>
                  <a:srgbClr val="FF0000"/>
                </a:solidFill>
                <a:latin typeface="Times New Roman"/>
                <a:cs typeface="Times New Roman"/>
              </a:rPr>
              <a:t> </a:t>
            </a:r>
            <a:r>
              <a:rPr sz="1400" dirty="0">
                <a:solidFill>
                  <a:srgbClr val="FF0000"/>
                </a:solidFill>
                <a:latin typeface="Times New Roman"/>
                <a:cs typeface="Times New Roman"/>
              </a:rPr>
              <a:t>cầu được</a:t>
            </a:r>
            <a:r>
              <a:rPr sz="1400" spc="-5" dirty="0">
                <a:solidFill>
                  <a:srgbClr val="FF0000"/>
                </a:solidFill>
                <a:latin typeface="Times New Roman"/>
                <a:cs typeface="Times New Roman"/>
              </a:rPr>
              <a:t> </a:t>
            </a:r>
            <a:r>
              <a:rPr sz="1400" dirty="0">
                <a:solidFill>
                  <a:srgbClr val="FF0000"/>
                </a:solidFill>
                <a:latin typeface="Times New Roman"/>
                <a:cs typeface="Times New Roman"/>
              </a:rPr>
              <a:t>tài</a:t>
            </a:r>
            <a:r>
              <a:rPr sz="1400" spc="-25" dirty="0">
                <a:solidFill>
                  <a:srgbClr val="FF0000"/>
                </a:solidFill>
                <a:latin typeface="Times New Roman"/>
                <a:cs typeface="Times New Roman"/>
              </a:rPr>
              <a:t> </a:t>
            </a:r>
            <a:r>
              <a:rPr sz="1400" dirty="0">
                <a:solidFill>
                  <a:srgbClr val="FF0000"/>
                </a:solidFill>
                <a:latin typeface="Times New Roman"/>
                <a:cs typeface="Times New Roman"/>
              </a:rPr>
              <a:t>liệu</a:t>
            </a:r>
            <a:r>
              <a:rPr sz="1400" spc="-15" dirty="0">
                <a:solidFill>
                  <a:srgbClr val="FF0000"/>
                </a:solidFill>
                <a:latin typeface="Times New Roman"/>
                <a:cs typeface="Times New Roman"/>
              </a:rPr>
              <a:t> </a:t>
            </a:r>
            <a:r>
              <a:rPr sz="1400" dirty="0">
                <a:solidFill>
                  <a:srgbClr val="FF0000"/>
                </a:solidFill>
                <a:latin typeface="Times New Roman"/>
                <a:cs typeface="Times New Roman"/>
              </a:rPr>
              <a:t>hóa</a:t>
            </a:r>
            <a:r>
              <a:rPr sz="1400" spc="-20" dirty="0">
                <a:solidFill>
                  <a:srgbClr val="FF0000"/>
                </a:solidFill>
                <a:latin typeface="Times New Roman"/>
                <a:cs typeface="Times New Roman"/>
              </a:rPr>
              <a:t> </a:t>
            </a:r>
            <a:r>
              <a:rPr sz="1400" dirty="0">
                <a:solidFill>
                  <a:srgbClr val="FF0000"/>
                </a:solidFill>
                <a:latin typeface="Times New Roman"/>
                <a:cs typeface="Times New Roman"/>
              </a:rPr>
              <a:t>về</a:t>
            </a:r>
            <a:r>
              <a:rPr sz="1400" spc="-20" dirty="0">
                <a:solidFill>
                  <a:srgbClr val="FF0000"/>
                </a:solidFill>
                <a:latin typeface="Times New Roman"/>
                <a:cs typeface="Times New Roman"/>
              </a:rPr>
              <a:t> </a:t>
            </a:r>
            <a:r>
              <a:rPr sz="1400" dirty="0">
                <a:solidFill>
                  <a:srgbClr val="FF0000"/>
                </a:solidFill>
                <a:latin typeface="Times New Roman"/>
                <a:cs typeface="Times New Roman"/>
              </a:rPr>
              <a:t>kiểm</a:t>
            </a:r>
            <a:r>
              <a:rPr sz="1400" spc="-25" dirty="0">
                <a:solidFill>
                  <a:srgbClr val="FF0000"/>
                </a:solidFill>
                <a:latin typeface="Times New Roman"/>
                <a:cs typeface="Times New Roman"/>
              </a:rPr>
              <a:t> </a:t>
            </a:r>
            <a:r>
              <a:rPr sz="1400" dirty="0">
                <a:solidFill>
                  <a:srgbClr val="FF0000"/>
                </a:solidFill>
                <a:latin typeface="Times New Roman"/>
                <a:cs typeface="Times New Roman"/>
              </a:rPr>
              <a:t>soát</a:t>
            </a:r>
            <a:r>
              <a:rPr sz="1400" spc="-30" dirty="0">
                <a:solidFill>
                  <a:srgbClr val="FF0000"/>
                </a:solidFill>
                <a:latin typeface="Times New Roman"/>
                <a:cs typeface="Times New Roman"/>
              </a:rPr>
              <a:t> </a:t>
            </a:r>
            <a:r>
              <a:rPr sz="1400" dirty="0">
                <a:solidFill>
                  <a:srgbClr val="FF0000"/>
                </a:solidFill>
                <a:latin typeface="Times New Roman"/>
                <a:cs typeface="Times New Roman"/>
              </a:rPr>
              <a:t>vệ</a:t>
            </a:r>
            <a:r>
              <a:rPr sz="1400" spc="-5" dirty="0">
                <a:solidFill>
                  <a:srgbClr val="FF0000"/>
                </a:solidFill>
                <a:latin typeface="Times New Roman"/>
                <a:cs typeface="Times New Roman"/>
              </a:rPr>
              <a:t> </a:t>
            </a:r>
            <a:r>
              <a:rPr sz="1400" dirty="0">
                <a:solidFill>
                  <a:srgbClr val="FF0000"/>
                </a:solidFill>
                <a:latin typeface="Times New Roman"/>
                <a:cs typeface="Times New Roman"/>
              </a:rPr>
              <a:t>sinh</a:t>
            </a:r>
            <a:r>
              <a:rPr sz="1400" spc="-30" dirty="0">
                <a:solidFill>
                  <a:srgbClr val="FF0000"/>
                </a:solidFill>
                <a:latin typeface="Times New Roman"/>
                <a:cs typeface="Times New Roman"/>
              </a:rPr>
              <a:t> </a:t>
            </a:r>
            <a:r>
              <a:rPr sz="1400" dirty="0">
                <a:solidFill>
                  <a:srgbClr val="FF0000"/>
                </a:solidFill>
                <a:latin typeface="Times New Roman"/>
                <a:cs typeface="Times New Roman"/>
              </a:rPr>
              <a:t>và</a:t>
            </a:r>
            <a:r>
              <a:rPr sz="1400" spc="-20" dirty="0">
                <a:solidFill>
                  <a:srgbClr val="FF0000"/>
                </a:solidFill>
                <a:latin typeface="Times New Roman"/>
                <a:cs typeface="Times New Roman"/>
              </a:rPr>
              <a:t> </a:t>
            </a:r>
            <a:r>
              <a:rPr sz="1400" dirty="0">
                <a:solidFill>
                  <a:srgbClr val="FF0000"/>
                </a:solidFill>
                <a:latin typeface="Times New Roman"/>
                <a:cs typeface="Times New Roman"/>
              </a:rPr>
              <a:t>nhiễm</a:t>
            </a:r>
            <a:r>
              <a:rPr sz="1400" spc="-30" dirty="0">
                <a:solidFill>
                  <a:srgbClr val="FF0000"/>
                </a:solidFill>
                <a:latin typeface="Times New Roman"/>
                <a:cs typeface="Times New Roman"/>
              </a:rPr>
              <a:t> </a:t>
            </a:r>
            <a:r>
              <a:rPr sz="1400" dirty="0">
                <a:solidFill>
                  <a:srgbClr val="FF0000"/>
                </a:solidFill>
                <a:latin typeface="Times New Roman"/>
                <a:cs typeface="Times New Roman"/>
              </a:rPr>
              <a:t>bẩn</a:t>
            </a:r>
            <a:r>
              <a:rPr sz="1400" spc="-15" dirty="0">
                <a:solidFill>
                  <a:srgbClr val="FF0000"/>
                </a:solidFill>
                <a:latin typeface="Times New Roman"/>
                <a:cs typeface="Times New Roman"/>
              </a:rPr>
              <a:t> </a:t>
            </a:r>
            <a:r>
              <a:rPr sz="1400" dirty="0">
                <a:solidFill>
                  <a:srgbClr val="FF0000"/>
                </a:solidFill>
                <a:latin typeface="Times New Roman"/>
                <a:cs typeface="Times New Roman"/>
              </a:rPr>
              <a:t>sản phẩm</a:t>
            </a:r>
            <a:r>
              <a:rPr sz="1400" spc="15" dirty="0">
                <a:solidFill>
                  <a:srgbClr val="FF0000"/>
                </a:solidFill>
                <a:latin typeface="Times New Roman"/>
                <a:cs typeface="Times New Roman"/>
              </a:rPr>
              <a:t> </a:t>
            </a:r>
            <a:r>
              <a:rPr sz="1400" dirty="0">
                <a:solidFill>
                  <a:srgbClr val="FF0000"/>
                </a:solidFill>
                <a:latin typeface="Times New Roman"/>
                <a:cs typeface="Times New Roman"/>
              </a:rPr>
              <a:t>-</a:t>
            </a:r>
            <a:r>
              <a:rPr sz="1400" spc="-10" dirty="0">
                <a:solidFill>
                  <a:srgbClr val="FF0000"/>
                </a:solidFill>
                <a:latin typeface="Times New Roman"/>
                <a:cs typeface="Times New Roman"/>
              </a:rPr>
              <a:t> </a:t>
            </a:r>
            <a:r>
              <a:rPr sz="1400" spc="-20" dirty="0">
                <a:solidFill>
                  <a:srgbClr val="FF0000"/>
                </a:solidFill>
                <a:latin typeface="Times New Roman"/>
                <a:cs typeface="Times New Roman"/>
              </a:rPr>
              <a:t>nếu:</a:t>
            </a:r>
            <a:endParaRPr sz="1400">
              <a:latin typeface="Times New Roman"/>
              <a:cs typeface="Times New Roman"/>
            </a:endParaRPr>
          </a:p>
        </p:txBody>
      </p:sp>
      <p:sp>
        <p:nvSpPr>
          <p:cNvPr id="7" name="object 7"/>
          <p:cNvSpPr txBox="1"/>
          <p:nvPr/>
        </p:nvSpPr>
        <p:spPr>
          <a:xfrm>
            <a:off x="887674" y="1733799"/>
            <a:ext cx="7806055" cy="3343910"/>
          </a:xfrm>
          <a:prstGeom prst="rect">
            <a:avLst/>
          </a:prstGeom>
        </p:spPr>
        <p:txBody>
          <a:bodyPr vert="horz" wrap="square" lIns="0" tIns="13335" rIns="0" bIns="0" rtlCol="0">
            <a:spAutoFit/>
          </a:bodyPr>
          <a:lstStyle/>
          <a:p>
            <a:pPr marL="12700">
              <a:lnSpc>
                <a:spcPts val="1639"/>
              </a:lnSpc>
              <a:spcBef>
                <a:spcPts val="105"/>
              </a:spcBef>
            </a:pPr>
            <a:r>
              <a:rPr sz="1400" spc="-15" dirty="0">
                <a:latin typeface="SimSun"/>
                <a:cs typeface="SimSun"/>
              </a:rPr>
              <a:t>在灭菌或使用前由组织清洁的产品</a:t>
            </a:r>
            <a:endParaRPr sz="1400">
              <a:latin typeface="SimSun"/>
              <a:cs typeface="SimSun"/>
            </a:endParaRPr>
          </a:p>
          <a:p>
            <a:pPr marL="12700">
              <a:lnSpc>
                <a:spcPts val="1639"/>
              </a:lnSpc>
            </a:pPr>
            <a:r>
              <a:rPr sz="1400" dirty="0">
                <a:latin typeface="Times New Roman"/>
                <a:cs typeface="Times New Roman"/>
              </a:rPr>
              <a:t>Sản</a:t>
            </a:r>
            <a:r>
              <a:rPr sz="1400" spc="-25" dirty="0">
                <a:latin typeface="Times New Roman"/>
                <a:cs typeface="Times New Roman"/>
              </a:rPr>
              <a:t> </a:t>
            </a:r>
            <a:r>
              <a:rPr sz="1400" dirty="0">
                <a:latin typeface="Times New Roman"/>
                <a:cs typeface="Times New Roman"/>
              </a:rPr>
              <a:t>phẩm</a:t>
            </a:r>
            <a:r>
              <a:rPr sz="1400" spc="-25" dirty="0">
                <a:latin typeface="Times New Roman"/>
                <a:cs typeface="Times New Roman"/>
              </a:rPr>
              <a:t> </a:t>
            </a:r>
            <a:r>
              <a:rPr sz="1400" dirty="0">
                <a:latin typeface="Times New Roman"/>
                <a:cs typeface="Times New Roman"/>
              </a:rPr>
              <a:t>được</a:t>
            </a:r>
            <a:r>
              <a:rPr sz="1400" spc="-20" dirty="0">
                <a:latin typeface="Times New Roman"/>
                <a:cs typeface="Times New Roman"/>
              </a:rPr>
              <a:t> </a:t>
            </a:r>
            <a:r>
              <a:rPr sz="1400" dirty="0">
                <a:latin typeface="Times New Roman"/>
                <a:cs typeface="Times New Roman"/>
              </a:rPr>
              <a:t>tổ</a:t>
            </a:r>
            <a:r>
              <a:rPr sz="1400" spc="-20" dirty="0">
                <a:latin typeface="Times New Roman"/>
                <a:cs typeface="Times New Roman"/>
              </a:rPr>
              <a:t> </a:t>
            </a:r>
            <a:r>
              <a:rPr sz="1400" dirty="0">
                <a:latin typeface="Times New Roman"/>
                <a:cs typeface="Times New Roman"/>
              </a:rPr>
              <a:t>chức</a:t>
            </a:r>
            <a:r>
              <a:rPr sz="1400" spc="-5" dirty="0">
                <a:latin typeface="Times New Roman"/>
                <a:cs typeface="Times New Roman"/>
              </a:rPr>
              <a:t> </a:t>
            </a:r>
            <a:r>
              <a:rPr sz="1400" dirty="0">
                <a:latin typeface="Times New Roman"/>
                <a:cs typeface="Times New Roman"/>
              </a:rPr>
              <a:t>vệ</a:t>
            </a:r>
            <a:r>
              <a:rPr sz="1400" spc="-5" dirty="0">
                <a:latin typeface="Times New Roman"/>
                <a:cs typeface="Times New Roman"/>
              </a:rPr>
              <a:t> </a:t>
            </a:r>
            <a:r>
              <a:rPr sz="1400" dirty="0">
                <a:latin typeface="Times New Roman"/>
                <a:cs typeface="Times New Roman"/>
              </a:rPr>
              <a:t>sinh</a:t>
            </a:r>
            <a:r>
              <a:rPr sz="1400" spc="-35" dirty="0">
                <a:latin typeface="Times New Roman"/>
                <a:cs typeface="Times New Roman"/>
              </a:rPr>
              <a:t> </a:t>
            </a:r>
            <a:r>
              <a:rPr sz="1400" dirty="0">
                <a:latin typeface="Times New Roman"/>
                <a:cs typeface="Times New Roman"/>
              </a:rPr>
              <a:t>trước</a:t>
            </a:r>
            <a:r>
              <a:rPr sz="1400" spc="-20" dirty="0">
                <a:latin typeface="Times New Roman"/>
                <a:cs typeface="Times New Roman"/>
              </a:rPr>
              <a:t> </a:t>
            </a:r>
            <a:r>
              <a:rPr sz="1400" dirty="0">
                <a:latin typeface="Times New Roman"/>
                <a:cs typeface="Times New Roman"/>
              </a:rPr>
              <a:t>khi</a:t>
            </a:r>
            <a:r>
              <a:rPr sz="1400" spc="-30" dirty="0">
                <a:latin typeface="Times New Roman"/>
                <a:cs typeface="Times New Roman"/>
              </a:rPr>
              <a:t> </a:t>
            </a:r>
            <a:r>
              <a:rPr sz="1400" dirty="0">
                <a:latin typeface="Times New Roman"/>
                <a:cs typeface="Times New Roman"/>
              </a:rPr>
              <a:t>khử</a:t>
            </a:r>
            <a:r>
              <a:rPr sz="1400" spc="-30" dirty="0">
                <a:latin typeface="Times New Roman"/>
                <a:cs typeface="Times New Roman"/>
              </a:rPr>
              <a:t> </a:t>
            </a:r>
            <a:r>
              <a:rPr sz="1400" dirty="0">
                <a:latin typeface="Times New Roman"/>
                <a:cs typeface="Times New Roman"/>
              </a:rPr>
              <a:t>trùng</a:t>
            </a:r>
            <a:r>
              <a:rPr sz="1400" spc="-40" dirty="0">
                <a:latin typeface="Times New Roman"/>
                <a:cs typeface="Times New Roman"/>
              </a:rPr>
              <a:t> </a:t>
            </a:r>
            <a:r>
              <a:rPr sz="1400" dirty="0">
                <a:latin typeface="Times New Roman"/>
                <a:cs typeface="Times New Roman"/>
              </a:rPr>
              <a:t>hoặc</a:t>
            </a:r>
            <a:r>
              <a:rPr sz="1400" spc="-20" dirty="0">
                <a:latin typeface="Times New Roman"/>
                <a:cs typeface="Times New Roman"/>
              </a:rPr>
              <a:t> </a:t>
            </a:r>
            <a:r>
              <a:rPr sz="1400" dirty="0">
                <a:latin typeface="Times New Roman"/>
                <a:cs typeface="Times New Roman"/>
              </a:rPr>
              <a:t>sử</a:t>
            </a:r>
            <a:r>
              <a:rPr sz="1400" spc="-5" dirty="0">
                <a:latin typeface="Times New Roman"/>
                <a:cs typeface="Times New Roman"/>
              </a:rPr>
              <a:t> </a:t>
            </a:r>
            <a:r>
              <a:rPr sz="1400" spc="-20" dirty="0">
                <a:latin typeface="Times New Roman"/>
                <a:cs typeface="Times New Roman"/>
              </a:rPr>
              <a:t>dụng</a:t>
            </a:r>
            <a:endParaRPr sz="1400">
              <a:latin typeface="Times New Roman"/>
              <a:cs typeface="Times New Roman"/>
            </a:endParaRPr>
          </a:p>
          <a:p>
            <a:pPr marL="12700">
              <a:lnSpc>
                <a:spcPts val="1639"/>
              </a:lnSpc>
              <a:spcBef>
                <a:spcPts val="1570"/>
              </a:spcBef>
            </a:pPr>
            <a:r>
              <a:rPr sz="1400" spc="-20" dirty="0">
                <a:latin typeface="SimSun"/>
                <a:cs typeface="SimSun"/>
              </a:rPr>
              <a:t>以非无菌形式提供的，但在灭菌或使用前先行清洁处理的产品</a:t>
            </a:r>
            <a:endParaRPr sz="1400">
              <a:latin typeface="SimSun"/>
              <a:cs typeface="SimSun"/>
            </a:endParaRPr>
          </a:p>
          <a:p>
            <a:pPr marL="12700">
              <a:lnSpc>
                <a:spcPts val="1639"/>
              </a:lnSpc>
            </a:pPr>
            <a:r>
              <a:rPr sz="1400" dirty="0">
                <a:latin typeface="Times New Roman"/>
                <a:cs typeface="Times New Roman"/>
              </a:rPr>
              <a:t>Sản</a:t>
            </a:r>
            <a:r>
              <a:rPr sz="1400" spc="-20" dirty="0">
                <a:latin typeface="Times New Roman"/>
                <a:cs typeface="Times New Roman"/>
              </a:rPr>
              <a:t> </a:t>
            </a:r>
            <a:r>
              <a:rPr sz="1400" dirty="0">
                <a:latin typeface="Times New Roman"/>
                <a:cs typeface="Times New Roman"/>
              </a:rPr>
              <a:t>phẩm</a:t>
            </a:r>
            <a:r>
              <a:rPr sz="1400" spc="-25" dirty="0">
                <a:latin typeface="Times New Roman"/>
                <a:cs typeface="Times New Roman"/>
              </a:rPr>
              <a:t> </a:t>
            </a:r>
            <a:r>
              <a:rPr sz="1400" dirty="0">
                <a:latin typeface="Times New Roman"/>
                <a:cs typeface="Times New Roman"/>
              </a:rPr>
              <a:t>được</a:t>
            </a:r>
            <a:r>
              <a:rPr sz="1400" spc="-20" dirty="0">
                <a:latin typeface="Times New Roman"/>
                <a:cs typeface="Times New Roman"/>
              </a:rPr>
              <a:t> </a:t>
            </a:r>
            <a:r>
              <a:rPr sz="1400" dirty="0">
                <a:latin typeface="Times New Roman"/>
                <a:cs typeface="Times New Roman"/>
              </a:rPr>
              <a:t>cung</a:t>
            </a:r>
            <a:r>
              <a:rPr sz="1400" spc="-20" dirty="0">
                <a:latin typeface="Times New Roman"/>
                <a:cs typeface="Times New Roman"/>
              </a:rPr>
              <a:t> </a:t>
            </a:r>
            <a:r>
              <a:rPr sz="1400" dirty="0">
                <a:latin typeface="Times New Roman"/>
                <a:cs typeface="Times New Roman"/>
              </a:rPr>
              <a:t>cấp</a:t>
            </a:r>
            <a:r>
              <a:rPr sz="1400" spc="-15" dirty="0">
                <a:latin typeface="Times New Roman"/>
                <a:cs typeface="Times New Roman"/>
              </a:rPr>
              <a:t> </a:t>
            </a:r>
            <a:r>
              <a:rPr sz="1400" dirty="0">
                <a:latin typeface="Times New Roman"/>
                <a:cs typeface="Times New Roman"/>
              </a:rPr>
              <a:t>ở</a:t>
            </a:r>
            <a:r>
              <a:rPr sz="1400" spc="-5" dirty="0">
                <a:latin typeface="Times New Roman"/>
                <a:cs typeface="Times New Roman"/>
              </a:rPr>
              <a:t> </a:t>
            </a:r>
            <a:r>
              <a:rPr sz="1400" dirty="0">
                <a:latin typeface="Times New Roman"/>
                <a:cs typeface="Times New Roman"/>
              </a:rPr>
              <a:t>dạng</a:t>
            </a:r>
            <a:r>
              <a:rPr sz="1400" spc="-30" dirty="0">
                <a:latin typeface="Times New Roman"/>
                <a:cs typeface="Times New Roman"/>
              </a:rPr>
              <a:t> </a:t>
            </a:r>
            <a:r>
              <a:rPr sz="1400" dirty="0">
                <a:latin typeface="Times New Roman"/>
                <a:cs typeface="Times New Roman"/>
              </a:rPr>
              <a:t>không</a:t>
            </a:r>
            <a:r>
              <a:rPr sz="1400" spc="-35" dirty="0">
                <a:latin typeface="Times New Roman"/>
                <a:cs typeface="Times New Roman"/>
              </a:rPr>
              <a:t> </a:t>
            </a:r>
            <a:r>
              <a:rPr sz="1400" dirty="0">
                <a:latin typeface="Times New Roman"/>
                <a:cs typeface="Times New Roman"/>
              </a:rPr>
              <a:t>vô</a:t>
            </a:r>
            <a:r>
              <a:rPr sz="1400" spc="-20" dirty="0">
                <a:latin typeface="Times New Roman"/>
                <a:cs typeface="Times New Roman"/>
              </a:rPr>
              <a:t> </a:t>
            </a:r>
            <a:r>
              <a:rPr sz="1400" dirty="0">
                <a:latin typeface="Times New Roman"/>
                <a:cs typeface="Times New Roman"/>
              </a:rPr>
              <a:t>trùng,</a:t>
            </a:r>
            <a:r>
              <a:rPr sz="1400" spc="-50" dirty="0">
                <a:latin typeface="Times New Roman"/>
                <a:cs typeface="Times New Roman"/>
              </a:rPr>
              <a:t> </a:t>
            </a:r>
            <a:r>
              <a:rPr sz="1400" dirty="0">
                <a:latin typeface="Times New Roman"/>
                <a:cs typeface="Times New Roman"/>
              </a:rPr>
              <a:t>nhưng</a:t>
            </a:r>
            <a:r>
              <a:rPr sz="1400" spc="-30" dirty="0">
                <a:latin typeface="Times New Roman"/>
                <a:cs typeface="Times New Roman"/>
              </a:rPr>
              <a:t> </a:t>
            </a:r>
            <a:r>
              <a:rPr sz="1400" dirty="0">
                <a:latin typeface="Times New Roman"/>
                <a:cs typeface="Times New Roman"/>
              </a:rPr>
              <a:t>được</a:t>
            </a:r>
            <a:r>
              <a:rPr sz="1400" spc="-5" dirty="0">
                <a:latin typeface="Times New Roman"/>
                <a:cs typeface="Times New Roman"/>
              </a:rPr>
              <a:t> </a:t>
            </a:r>
            <a:r>
              <a:rPr sz="1400" dirty="0">
                <a:latin typeface="Times New Roman"/>
                <a:cs typeface="Times New Roman"/>
              </a:rPr>
              <a:t>xử</a:t>
            </a:r>
            <a:r>
              <a:rPr sz="1400" spc="-10" dirty="0">
                <a:latin typeface="Times New Roman"/>
                <a:cs typeface="Times New Roman"/>
              </a:rPr>
              <a:t> </a:t>
            </a:r>
            <a:r>
              <a:rPr sz="1400" dirty="0">
                <a:latin typeface="Times New Roman"/>
                <a:cs typeface="Times New Roman"/>
              </a:rPr>
              <a:t>lý</a:t>
            </a:r>
            <a:r>
              <a:rPr sz="1400" spc="-25" dirty="0">
                <a:latin typeface="Times New Roman"/>
                <a:cs typeface="Times New Roman"/>
              </a:rPr>
              <a:t> </a:t>
            </a:r>
            <a:r>
              <a:rPr sz="1400" dirty="0">
                <a:latin typeface="Times New Roman"/>
                <a:cs typeface="Times New Roman"/>
              </a:rPr>
              <a:t>vệ</a:t>
            </a:r>
            <a:r>
              <a:rPr sz="1400" spc="-5" dirty="0">
                <a:latin typeface="Times New Roman"/>
                <a:cs typeface="Times New Roman"/>
              </a:rPr>
              <a:t> </a:t>
            </a:r>
            <a:r>
              <a:rPr sz="1400" dirty="0">
                <a:latin typeface="Times New Roman"/>
                <a:cs typeface="Times New Roman"/>
              </a:rPr>
              <a:t>sinh</a:t>
            </a:r>
            <a:r>
              <a:rPr sz="1400" spc="-25" dirty="0">
                <a:latin typeface="Times New Roman"/>
                <a:cs typeface="Times New Roman"/>
              </a:rPr>
              <a:t> </a:t>
            </a:r>
            <a:r>
              <a:rPr sz="1400" dirty="0">
                <a:latin typeface="Times New Roman"/>
                <a:cs typeface="Times New Roman"/>
              </a:rPr>
              <a:t>trước</a:t>
            </a:r>
            <a:r>
              <a:rPr sz="1400" spc="-20" dirty="0">
                <a:latin typeface="Times New Roman"/>
                <a:cs typeface="Times New Roman"/>
              </a:rPr>
              <a:t> </a:t>
            </a:r>
            <a:r>
              <a:rPr sz="1400" dirty="0">
                <a:latin typeface="Times New Roman"/>
                <a:cs typeface="Times New Roman"/>
              </a:rPr>
              <a:t>khi</a:t>
            </a:r>
            <a:r>
              <a:rPr sz="1400" spc="-30" dirty="0">
                <a:latin typeface="Times New Roman"/>
                <a:cs typeface="Times New Roman"/>
              </a:rPr>
              <a:t> </a:t>
            </a:r>
            <a:r>
              <a:rPr sz="1400" dirty="0">
                <a:latin typeface="Times New Roman"/>
                <a:cs typeface="Times New Roman"/>
              </a:rPr>
              <a:t>khử</a:t>
            </a:r>
            <a:r>
              <a:rPr sz="1400" spc="-10" dirty="0">
                <a:latin typeface="Times New Roman"/>
                <a:cs typeface="Times New Roman"/>
              </a:rPr>
              <a:t> </a:t>
            </a:r>
            <a:r>
              <a:rPr sz="1400" dirty="0">
                <a:latin typeface="Times New Roman"/>
                <a:cs typeface="Times New Roman"/>
              </a:rPr>
              <a:t>trùng</a:t>
            </a:r>
            <a:r>
              <a:rPr sz="1400" spc="-10" dirty="0">
                <a:latin typeface="Times New Roman"/>
                <a:cs typeface="Times New Roman"/>
              </a:rPr>
              <a:t> </a:t>
            </a:r>
            <a:r>
              <a:rPr sz="1400" dirty="0">
                <a:latin typeface="Times New Roman"/>
                <a:cs typeface="Times New Roman"/>
              </a:rPr>
              <a:t>hoặc</a:t>
            </a:r>
            <a:r>
              <a:rPr sz="1400" spc="-35" dirty="0">
                <a:latin typeface="Times New Roman"/>
                <a:cs typeface="Times New Roman"/>
              </a:rPr>
              <a:t> </a:t>
            </a:r>
            <a:r>
              <a:rPr sz="1400" dirty="0">
                <a:latin typeface="Times New Roman"/>
                <a:cs typeface="Times New Roman"/>
              </a:rPr>
              <a:t>sử</a:t>
            </a:r>
            <a:r>
              <a:rPr sz="1400" spc="-10" dirty="0">
                <a:latin typeface="Times New Roman"/>
                <a:cs typeface="Times New Roman"/>
              </a:rPr>
              <a:t> </a:t>
            </a:r>
            <a:r>
              <a:rPr sz="1400" spc="-20" dirty="0">
                <a:latin typeface="Times New Roman"/>
                <a:cs typeface="Times New Roman"/>
              </a:rPr>
              <a:t>dụng</a:t>
            </a:r>
            <a:endParaRPr sz="1400">
              <a:latin typeface="Times New Roman"/>
              <a:cs typeface="Times New Roman"/>
            </a:endParaRPr>
          </a:p>
          <a:p>
            <a:pPr>
              <a:lnSpc>
                <a:spcPct val="100000"/>
              </a:lnSpc>
              <a:spcBef>
                <a:spcPts val="55"/>
              </a:spcBef>
            </a:pPr>
            <a:endParaRPr sz="1400">
              <a:latin typeface="Times New Roman"/>
              <a:cs typeface="Times New Roman"/>
            </a:endParaRPr>
          </a:p>
          <a:p>
            <a:pPr marL="12700">
              <a:lnSpc>
                <a:spcPts val="1639"/>
              </a:lnSpc>
            </a:pPr>
            <a:r>
              <a:rPr sz="1400" spc="-20" dirty="0">
                <a:latin typeface="SimSun"/>
                <a:cs typeface="SimSun"/>
              </a:rPr>
              <a:t>以非无菌形式提供的，而使用时的清洁是至关重要的产品</a:t>
            </a:r>
            <a:endParaRPr sz="1400">
              <a:latin typeface="SimSun"/>
              <a:cs typeface="SimSun"/>
            </a:endParaRPr>
          </a:p>
          <a:p>
            <a:pPr marL="56515" marR="1520825" indent="-44450">
              <a:lnSpc>
                <a:spcPts val="1680"/>
              </a:lnSpc>
              <a:spcBef>
                <a:spcPts val="15"/>
              </a:spcBef>
            </a:pPr>
            <a:r>
              <a:rPr sz="1400" dirty="0">
                <a:latin typeface="Times New Roman"/>
                <a:cs typeface="Times New Roman"/>
              </a:rPr>
              <a:t>Sản</a:t>
            </a:r>
            <a:r>
              <a:rPr sz="1400" spc="-20" dirty="0">
                <a:latin typeface="Times New Roman"/>
                <a:cs typeface="Times New Roman"/>
              </a:rPr>
              <a:t> </a:t>
            </a:r>
            <a:r>
              <a:rPr sz="1400" dirty="0">
                <a:latin typeface="Times New Roman"/>
                <a:cs typeface="Times New Roman"/>
              </a:rPr>
              <a:t>phẩm</a:t>
            </a:r>
            <a:r>
              <a:rPr sz="1400" spc="-25" dirty="0">
                <a:latin typeface="Times New Roman"/>
                <a:cs typeface="Times New Roman"/>
              </a:rPr>
              <a:t> </a:t>
            </a:r>
            <a:r>
              <a:rPr sz="1400" dirty="0">
                <a:latin typeface="Times New Roman"/>
                <a:cs typeface="Times New Roman"/>
              </a:rPr>
              <a:t>được</a:t>
            </a:r>
            <a:r>
              <a:rPr sz="1400" spc="-20" dirty="0">
                <a:latin typeface="Times New Roman"/>
                <a:cs typeface="Times New Roman"/>
              </a:rPr>
              <a:t> </a:t>
            </a:r>
            <a:r>
              <a:rPr sz="1400" dirty="0">
                <a:latin typeface="Times New Roman"/>
                <a:cs typeface="Times New Roman"/>
              </a:rPr>
              <a:t>cung</a:t>
            </a:r>
            <a:r>
              <a:rPr sz="1400" spc="-15" dirty="0">
                <a:latin typeface="Times New Roman"/>
                <a:cs typeface="Times New Roman"/>
              </a:rPr>
              <a:t> </a:t>
            </a:r>
            <a:r>
              <a:rPr sz="1400" dirty="0">
                <a:latin typeface="Times New Roman"/>
                <a:cs typeface="Times New Roman"/>
              </a:rPr>
              <a:t>cấp</a:t>
            </a:r>
            <a:r>
              <a:rPr sz="1400" spc="-15" dirty="0">
                <a:latin typeface="Times New Roman"/>
                <a:cs typeface="Times New Roman"/>
              </a:rPr>
              <a:t> </a:t>
            </a:r>
            <a:r>
              <a:rPr sz="1400" dirty="0">
                <a:latin typeface="Times New Roman"/>
                <a:cs typeface="Times New Roman"/>
              </a:rPr>
              <a:t>ở</a:t>
            </a:r>
            <a:r>
              <a:rPr sz="1400" spc="-5" dirty="0">
                <a:latin typeface="Times New Roman"/>
                <a:cs typeface="Times New Roman"/>
              </a:rPr>
              <a:t> </a:t>
            </a:r>
            <a:r>
              <a:rPr sz="1400" dirty="0">
                <a:latin typeface="Times New Roman"/>
                <a:cs typeface="Times New Roman"/>
              </a:rPr>
              <a:t>dạng</a:t>
            </a:r>
            <a:r>
              <a:rPr sz="1400" spc="-30" dirty="0">
                <a:latin typeface="Times New Roman"/>
                <a:cs typeface="Times New Roman"/>
              </a:rPr>
              <a:t> </a:t>
            </a:r>
            <a:r>
              <a:rPr sz="1400" dirty="0">
                <a:latin typeface="Times New Roman"/>
                <a:cs typeface="Times New Roman"/>
              </a:rPr>
              <a:t>không</a:t>
            </a:r>
            <a:r>
              <a:rPr sz="1400" spc="-35" dirty="0">
                <a:latin typeface="Times New Roman"/>
                <a:cs typeface="Times New Roman"/>
              </a:rPr>
              <a:t> </a:t>
            </a:r>
            <a:r>
              <a:rPr sz="1400" dirty="0">
                <a:latin typeface="Times New Roman"/>
                <a:cs typeface="Times New Roman"/>
              </a:rPr>
              <a:t>vô</a:t>
            </a:r>
            <a:r>
              <a:rPr sz="1400" spc="-20" dirty="0">
                <a:latin typeface="Times New Roman"/>
                <a:cs typeface="Times New Roman"/>
              </a:rPr>
              <a:t> </a:t>
            </a:r>
            <a:r>
              <a:rPr sz="1400" dirty="0">
                <a:latin typeface="Times New Roman"/>
                <a:cs typeface="Times New Roman"/>
              </a:rPr>
              <a:t>trùng</a:t>
            </a:r>
            <a:r>
              <a:rPr sz="1400" spc="-40" dirty="0">
                <a:latin typeface="Times New Roman"/>
                <a:cs typeface="Times New Roman"/>
              </a:rPr>
              <a:t> </a:t>
            </a:r>
            <a:r>
              <a:rPr sz="1400" dirty="0">
                <a:latin typeface="Times New Roman"/>
                <a:cs typeface="Times New Roman"/>
              </a:rPr>
              <a:t>và</a:t>
            </a:r>
            <a:r>
              <a:rPr sz="1400" spc="-20" dirty="0">
                <a:latin typeface="Times New Roman"/>
                <a:cs typeface="Times New Roman"/>
              </a:rPr>
              <a:t> </a:t>
            </a:r>
            <a:r>
              <a:rPr sz="1400" dirty="0">
                <a:latin typeface="Times New Roman"/>
                <a:cs typeface="Times New Roman"/>
              </a:rPr>
              <a:t>việc</a:t>
            </a:r>
            <a:r>
              <a:rPr sz="1400" spc="-15" dirty="0">
                <a:latin typeface="Times New Roman"/>
                <a:cs typeface="Times New Roman"/>
              </a:rPr>
              <a:t> </a:t>
            </a:r>
            <a:r>
              <a:rPr sz="1400" dirty="0">
                <a:latin typeface="Times New Roman"/>
                <a:cs typeface="Times New Roman"/>
              </a:rPr>
              <a:t>vệ</a:t>
            </a:r>
            <a:r>
              <a:rPr sz="1400" spc="-5" dirty="0">
                <a:latin typeface="Times New Roman"/>
                <a:cs typeface="Times New Roman"/>
              </a:rPr>
              <a:t> </a:t>
            </a:r>
            <a:r>
              <a:rPr sz="1400" dirty="0">
                <a:latin typeface="Times New Roman"/>
                <a:cs typeface="Times New Roman"/>
              </a:rPr>
              <a:t>sinh</a:t>
            </a:r>
            <a:r>
              <a:rPr sz="1400" spc="-30" dirty="0">
                <a:latin typeface="Times New Roman"/>
                <a:cs typeface="Times New Roman"/>
              </a:rPr>
              <a:t> </a:t>
            </a:r>
            <a:r>
              <a:rPr sz="1400" dirty="0">
                <a:latin typeface="Times New Roman"/>
                <a:cs typeface="Times New Roman"/>
              </a:rPr>
              <a:t>trong</a:t>
            </a:r>
            <a:r>
              <a:rPr sz="1400" spc="-35" dirty="0">
                <a:latin typeface="Times New Roman"/>
                <a:cs typeface="Times New Roman"/>
              </a:rPr>
              <a:t> </a:t>
            </a:r>
            <a:r>
              <a:rPr sz="1400" dirty="0">
                <a:latin typeface="Times New Roman"/>
                <a:cs typeface="Times New Roman"/>
              </a:rPr>
              <a:t>quá</a:t>
            </a:r>
            <a:r>
              <a:rPr sz="1400" spc="-20" dirty="0">
                <a:latin typeface="Times New Roman"/>
                <a:cs typeface="Times New Roman"/>
              </a:rPr>
              <a:t> </a:t>
            </a:r>
            <a:r>
              <a:rPr sz="1400" dirty="0">
                <a:latin typeface="Times New Roman"/>
                <a:cs typeface="Times New Roman"/>
              </a:rPr>
              <a:t>trình</a:t>
            </a:r>
            <a:r>
              <a:rPr sz="1400" spc="-40" dirty="0">
                <a:latin typeface="Times New Roman"/>
                <a:cs typeface="Times New Roman"/>
              </a:rPr>
              <a:t> </a:t>
            </a:r>
            <a:r>
              <a:rPr sz="1400" dirty="0">
                <a:latin typeface="Times New Roman"/>
                <a:cs typeface="Times New Roman"/>
              </a:rPr>
              <a:t>sử</a:t>
            </a:r>
            <a:r>
              <a:rPr sz="1400" spc="-10" dirty="0">
                <a:latin typeface="Times New Roman"/>
                <a:cs typeface="Times New Roman"/>
              </a:rPr>
              <a:t> </a:t>
            </a:r>
            <a:r>
              <a:rPr sz="1400" spc="-20" dirty="0">
                <a:latin typeface="Times New Roman"/>
                <a:cs typeface="Times New Roman"/>
              </a:rPr>
              <a:t>dụng </a:t>
            </a:r>
            <a:r>
              <a:rPr sz="1400" dirty="0">
                <a:latin typeface="Times New Roman"/>
                <a:cs typeface="Times New Roman"/>
              </a:rPr>
              <a:t>là</a:t>
            </a:r>
            <a:r>
              <a:rPr sz="1400" spc="-5" dirty="0">
                <a:latin typeface="Times New Roman"/>
                <a:cs typeface="Times New Roman"/>
              </a:rPr>
              <a:t> </a:t>
            </a:r>
            <a:r>
              <a:rPr sz="1400" dirty="0">
                <a:latin typeface="Times New Roman"/>
                <a:cs typeface="Times New Roman"/>
              </a:rPr>
              <a:t>rất</a:t>
            </a:r>
            <a:r>
              <a:rPr sz="1400" spc="-15" dirty="0">
                <a:latin typeface="Times New Roman"/>
                <a:cs typeface="Times New Roman"/>
              </a:rPr>
              <a:t> </a:t>
            </a:r>
            <a:r>
              <a:rPr sz="1400" dirty="0">
                <a:latin typeface="Times New Roman"/>
                <a:cs typeface="Times New Roman"/>
              </a:rPr>
              <a:t>quan</a:t>
            </a:r>
            <a:r>
              <a:rPr sz="1400" spc="-30" dirty="0">
                <a:latin typeface="Times New Roman"/>
                <a:cs typeface="Times New Roman"/>
              </a:rPr>
              <a:t> </a:t>
            </a:r>
            <a:r>
              <a:rPr sz="1400" spc="-20" dirty="0">
                <a:latin typeface="Times New Roman"/>
                <a:cs typeface="Times New Roman"/>
              </a:rPr>
              <a:t>trọng</a:t>
            </a:r>
            <a:endParaRPr sz="1400">
              <a:latin typeface="Times New Roman"/>
              <a:cs typeface="Times New Roman"/>
            </a:endParaRPr>
          </a:p>
          <a:p>
            <a:pPr marL="12700">
              <a:lnSpc>
                <a:spcPts val="1639"/>
              </a:lnSpc>
              <a:spcBef>
                <a:spcPts val="1425"/>
              </a:spcBef>
            </a:pPr>
            <a:r>
              <a:rPr sz="1400" spc="-15" dirty="0">
                <a:latin typeface="SimSun"/>
                <a:cs typeface="SimSun"/>
              </a:rPr>
              <a:t>在生产中应从产品中去除加工助剂</a:t>
            </a:r>
            <a:endParaRPr sz="1400">
              <a:latin typeface="SimSun"/>
              <a:cs typeface="SimSun"/>
            </a:endParaRPr>
          </a:p>
          <a:p>
            <a:pPr marL="12700">
              <a:lnSpc>
                <a:spcPts val="1639"/>
              </a:lnSpc>
            </a:pPr>
            <a:r>
              <a:rPr sz="1400" dirty="0">
                <a:latin typeface="Times New Roman"/>
                <a:cs typeface="Times New Roman"/>
              </a:rPr>
              <a:t>Cần loại</a:t>
            </a:r>
            <a:r>
              <a:rPr sz="1400" spc="-30" dirty="0">
                <a:latin typeface="Times New Roman"/>
                <a:cs typeface="Times New Roman"/>
              </a:rPr>
              <a:t> </a:t>
            </a:r>
            <a:r>
              <a:rPr sz="1400" dirty="0">
                <a:latin typeface="Times New Roman"/>
                <a:cs typeface="Times New Roman"/>
              </a:rPr>
              <a:t>bỏ</a:t>
            </a:r>
            <a:r>
              <a:rPr sz="1400" spc="-15" dirty="0">
                <a:latin typeface="Times New Roman"/>
                <a:cs typeface="Times New Roman"/>
              </a:rPr>
              <a:t> </a:t>
            </a: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chất</a:t>
            </a:r>
            <a:r>
              <a:rPr sz="1400" spc="-15" dirty="0">
                <a:latin typeface="Times New Roman"/>
                <a:cs typeface="Times New Roman"/>
              </a:rPr>
              <a:t> </a:t>
            </a:r>
            <a:r>
              <a:rPr sz="1400" dirty="0">
                <a:latin typeface="Times New Roman"/>
                <a:cs typeface="Times New Roman"/>
              </a:rPr>
              <a:t>hỗ</a:t>
            </a:r>
            <a:r>
              <a:rPr sz="1400" spc="-15" dirty="0">
                <a:latin typeface="Times New Roman"/>
                <a:cs typeface="Times New Roman"/>
              </a:rPr>
              <a:t> </a:t>
            </a:r>
            <a:r>
              <a:rPr sz="1400" dirty="0">
                <a:latin typeface="Times New Roman"/>
                <a:cs typeface="Times New Roman"/>
              </a:rPr>
              <a:t>trợ</a:t>
            </a:r>
            <a:r>
              <a:rPr sz="1400" spc="-30" dirty="0">
                <a:latin typeface="Times New Roman"/>
                <a:cs typeface="Times New Roman"/>
              </a:rPr>
              <a:t> </a:t>
            </a:r>
            <a:r>
              <a:rPr sz="1400" dirty="0">
                <a:latin typeface="Times New Roman"/>
                <a:cs typeface="Times New Roman"/>
              </a:rPr>
              <a:t>gia</a:t>
            </a:r>
            <a:r>
              <a:rPr sz="1400" spc="-20" dirty="0">
                <a:latin typeface="Times New Roman"/>
                <a:cs typeface="Times New Roman"/>
              </a:rPr>
              <a:t> </a:t>
            </a:r>
            <a:r>
              <a:rPr sz="1400" dirty="0">
                <a:latin typeface="Times New Roman"/>
                <a:cs typeface="Times New Roman"/>
              </a:rPr>
              <a:t>công</a:t>
            </a:r>
            <a:r>
              <a:rPr sz="1400" spc="-15" dirty="0">
                <a:latin typeface="Times New Roman"/>
                <a:cs typeface="Times New Roman"/>
              </a:rPr>
              <a:t> </a:t>
            </a:r>
            <a:r>
              <a:rPr sz="1400" dirty="0">
                <a:latin typeface="Times New Roman"/>
                <a:cs typeface="Times New Roman"/>
              </a:rPr>
              <a:t>khỏi</a:t>
            </a:r>
            <a:r>
              <a:rPr sz="1400" spc="-40" dirty="0">
                <a:latin typeface="Times New Roman"/>
                <a:cs typeface="Times New Roman"/>
              </a:rPr>
              <a:t> </a:t>
            </a:r>
            <a:r>
              <a:rPr sz="1400" dirty="0">
                <a:latin typeface="Times New Roman"/>
                <a:cs typeface="Times New Roman"/>
              </a:rPr>
              <a:t>sản</a:t>
            </a:r>
            <a:r>
              <a:rPr sz="1400" spc="-10" dirty="0">
                <a:latin typeface="Times New Roman"/>
                <a:cs typeface="Times New Roman"/>
              </a:rPr>
              <a:t> </a:t>
            </a:r>
            <a:r>
              <a:rPr sz="1400" dirty="0">
                <a:latin typeface="Times New Roman"/>
                <a:cs typeface="Times New Roman"/>
              </a:rPr>
              <a:t>phẩm</a:t>
            </a:r>
            <a:r>
              <a:rPr sz="1400" spc="-25" dirty="0">
                <a:latin typeface="Times New Roman"/>
                <a:cs typeface="Times New Roman"/>
              </a:rPr>
              <a:t> </a:t>
            </a:r>
            <a:r>
              <a:rPr sz="1400" dirty="0">
                <a:latin typeface="Times New Roman"/>
                <a:cs typeface="Times New Roman"/>
              </a:rPr>
              <a:t>trong</a:t>
            </a:r>
            <a:r>
              <a:rPr sz="1400" spc="-40" dirty="0">
                <a:latin typeface="Times New Roman"/>
                <a:cs typeface="Times New Roman"/>
              </a:rPr>
              <a:t> </a:t>
            </a:r>
            <a:r>
              <a:rPr sz="1400" dirty="0">
                <a:latin typeface="Times New Roman"/>
                <a:cs typeface="Times New Roman"/>
              </a:rPr>
              <a:t>quá</a:t>
            </a:r>
            <a:r>
              <a:rPr sz="1400" spc="-15" dirty="0">
                <a:latin typeface="Times New Roman"/>
                <a:cs typeface="Times New Roman"/>
              </a:rPr>
              <a:t> </a:t>
            </a:r>
            <a:r>
              <a:rPr sz="1400" dirty="0">
                <a:latin typeface="Times New Roman"/>
                <a:cs typeface="Times New Roman"/>
              </a:rPr>
              <a:t>trình</a:t>
            </a:r>
            <a:r>
              <a:rPr sz="1400" spc="-40" dirty="0">
                <a:latin typeface="Times New Roman"/>
                <a:cs typeface="Times New Roman"/>
              </a:rPr>
              <a:t> </a:t>
            </a:r>
            <a:r>
              <a:rPr sz="1400" dirty="0">
                <a:latin typeface="Times New Roman"/>
                <a:cs typeface="Times New Roman"/>
              </a:rPr>
              <a:t>sản</a:t>
            </a:r>
            <a:r>
              <a:rPr sz="1400" spc="-10" dirty="0">
                <a:latin typeface="Times New Roman"/>
                <a:cs typeface="Times New Roman"/>
              </a:rPr>
              <a:t> </a:t>
            </a:r>
            <a:r>
              <a:rPr sz="1400" spc="-20" dirty="0">
                <a:latin typeface="Times New Roman"/>
                <a:cs typeface="Times New Roman"/>
              </a:rPr>
              <a:t>xuất</a:t>
            </a:r>
            <a:endParaRPr sz="1400">
              <a:latin typeface="Times New Roman"/>
              <a:cs typeface="Times New Roman"/>
            </a:endParaRPr>
          </a:p>
          <a:p>
            <a:pPr>
              <a:lnSpc>
                <a:spcPct val="100000"/>
              </a:lnSpc>
              <a:spcBef>
                <a:spcPts val="50"/>
              </a:spcBef>
            </a:pPr>
            <a:endParaRPr sz="1400">
              <a:latin typeface="Times New Roman"/>
              <a:cs typeface="Times New Roman"/>
            </a:endParaRPr>
          </a:p>
          <a:p>
            <a:pPr marL="12700">
              <a:lnSpc>
                <a:spcPts val="1639"/>
              </a:lnSpc>
              <a:spcBef>
                <a:spcPts val="5"/>
              </a:spcBef>
            </a:pPr>
            <a:r>
              <a:rPr sz="1400" spc="-20" dirty="0">
                <a:solidFill>
                  <a:srgbClr val="FF0000"/>
                </a:solidFill>
                <a:latin typeface="SimSun"/>
                <a:cs typeface="SimSun"/>
              </a:rPr>
              <a:t>在灭菌或使用前不能被清洁，但产品清洁度对产品使用至关重要</a:t>
            </a:r>
            <a:endParaRPr sz="1400">
              <a:latin typeface="SimSun"/>
              <a:cs typeface="SimSun"/>
            </a:endParaRPr>
          </a:p>
          <a:p>
            <a:pPr marL="56515" marR="1013460" indent="-44450">
              <a:lnSpc>
                <a:spcPts val="1680"/>
              </a:lnSpc>
              <a:spcBef>
                <a:spcPts val="10"/>
              </a:spcBef>
            </a:pPr>
            <a:r>
              <a:rPr sz="1400" dirty="0">
                <a:solidFill>
                  <a:srgbClr val="FF0000"/>
                </a:solidFill>
                <a:latin typeface="Times New Roman"/>
                <a:cs typeface="Times New Roman"/>
              </a:rPr>
              <a:t>Không</a:t>
            </a:r>
            <a:r>
              <a:rPr sz="1400" spc="-35" dirty="0">
                <a:solidFill>
                  <a:srgbClr val="FF0000"/>
                </a:solidFill>
                <a:latin typeface="Times New Roman"/>
                <a:cs typeface="Times New Roman"/>
              </a:rPr>
              <a:t> </a:t>
            </a:r>
            <a:r>
              <a:rPr sz="1400" dirty="0">
                <a:solidFill>
                  <a:srgbClr val="FF0000"/>
                </a:solidFill>
                <a:latin typeface="Times New Roman"/>
                <a:cs typeface="Times New Roman"/>
              </a:rPr>
              <a:t>thể</a:t>
            </a:r>
            <a:r>
              <a:rPr sz="1400" spc="-20" dirty="0">
                <a:solidFill>
                  <a:srgbClr val="FF0000"/>
                </a:solidFill>
                <a:latin typeface="Times New Roman"/>
                <a:cs typeface="Times New Roman"/>
              </a:rPr>
              <a:t> </a:t>
            </a:r>
            <a:r>
              <a:rPr sz="1400" dirty="0">
                <a:solidFill>
                  <a:srgbClr val="FF0000"/>
                </a:solidFill>
                <a:latin typeface="Times New Roman"/>
                <a:cs typeface="Times New Roman"/>
              </a:rPr>
              <a:t>làm</a:t>
            </a:r>
            <a:r>
              <a:rPr sz="1400" spc="-30" dirty="0">
                <a:solidFill>
                  <a:srgbClr val="FF0000"/>
                </a:solidFill>
                <a:latin typeface="Times New Roman"/>
                <a:cs typeface="Times New Roman"/>
              </a:rPr>
              <a:t> </a:t>
            </a:r>
            <a:r>
              <a:rPr sz="1400" dirty="0">
                <a:solidFill>
                  <a:srgbClr val="FF0000"/>
                </a:solidFill>
                <a:latin typeface="Times New Roman"/>
                <a:cs typeface="Times New Roman"/>
              </a:rPr>
              <a:t>sạch</a:t>
            </a:r>
            <a:r>
              <a:rPr sz="1400" spc="-15" dirty="0">
                <a:solidFill>
                  <a:srgbClr val="FF0000"/>
                </a:solidFill>
                <a:latin typeface="Times New Roman"/>
                <a:cs typeface="Times New Roman"/>
              </a:rPr>
              <a:t> </a:t>
            </a:r>
            <a:r>
              <a:rPr sz="1400" dirty="0">
                <a:solidFill>
                  <a:srgbClr val="FF0000"/>
                </a:solidFill>
                <a:latin typeface="Times New Roman"/>
                <a:cs typeface="Times New Roman"/>
              </a:rPr>
              <a:t>trước</a:t>
            </a:r>
            <a:r>
              <a:rPr sz="1400" spc="-10" dirty="0">
                <a:solidFill>
                  <a:srgbClr val="FF0000"/>
                </a:solidFill>
                <a:latin typeface="Times New Roman"/>
                <a:cs typeface="Times New Roman"/>
              </a:rPr>
              <a:t> </a:t>
            </a:r>
            <a:r>
              <a:rPr sz="1400" dirty="0">
                <a:solidFill>
                  <a:srgbClr val="FF0000"/>
                </a:solidFill>
                <a:latin typeface="Times New Roman"/>
                <a:cs typeface="Times New Roman"/>
              </a:rPr>
              <a:t>khi</a:t>
            </a:r>
            <a:r>
              <a:rPr sz="1400" spc="-30" dirty="0">
                <a:solidFill>
                  <a:srgbClr val="FF0000"/>
                </a:solidFill>
                <a:latin typeface="Times New Roman"/>
                <a:cs typeface="Times New Roman"/>
              </a:rPr>
              <a:t> </a:t>
            </a:r>
            <a:r>
              <a:rPr sz="1400" dirty="0">
                <a:solidFill>
                  <a:srgbClr val="FF0000"/>
                </a:solidFill>
                <a:latin typeface="Times New Roman"/>
                <a:cs typeface="Times New Roman"/>
              </a:rPr>
              <a:t>khử</a:t>
            </a:r>
            <a:r>
              <a:rPr sz="1400" spc="-35" dirty="0">
                <a:solidFill>
                  <a:srgbClr val="FF0000"/>
                </a:solidFill>
                <a:latin typeface="Times New Roman"/>
                <a:cs typeface="Times New Roman"/>
              </a:rPr>
              <a:t> </a:t>
            </a:r>
            <a:r>
              <a:rPr sz="1400" dirty="0">
                <a:solidFill>
                  <a:srgbClr val="FF0000"/>
                </a:solidFill>
                <a:latin typeface="Times New Roman"/>
                <a:cs typeface="Times New Roman"/>
              </a:rPr>
              <a:t>trùng</a:t>
            </a:r>
            <a:r>
              <a:rPr sz="1400" spc="-40" dirty="0">
                <a:solidFill>
                  <a:srgbClr val="FF0000"/>
                </a:solidFill>
                <a:latin typeface="Times New Roman"/>
                <a:cs typeface="Times New Roman"/>
              </a:rPr>
              <a:t> </a:t>
            </a:r>
            <a:r>
              <a:rPr sz="1400" dirty="0">
                <a:solidFill>
                  <a:srgbClr val="FF0000"/>
                </a:solidFill>
                <a:latin typeface="Times New Roman"/>
                <a:cs typeface="Times New Roman"/>
              </a:rPr>
              <a:t>hoặc</a:t>
            </a:r>
            <a:r>
              <a:rPr sz="1400" spc="-20" dirty="0">
                <a:solidFill>
                  <a:srgbClr val="FF0000"/>
                </a:solidFill>
                <a:latin typeface="Times New Roman"/>
                <a:cs typeface="Times New Roman"/>
              </a:rPr>
              <a:t> </a:t>
            </a:r>
            <a:r>
              <a:rPr sz="1400" dirty="0">
                <a:solidFill>
                  <a:srgbClr val="FF0000"/>
                </a:solidFill>
                <a:latin typeface="Times New Roman"/>
                <a:cs typeface="Times New Roman"/>
              </a:rPr>
              <a:t>sử</a:t>
            </a:r>
            <a:r>
              <a:rPr sz="1400" spc="-10" dirty="0">
                <a:solidFill>
                  <a:srgbClr val="FF0000"/>
                </a:solidFill>
                <a:latin typeface="Times New Roman"/>
                <a:cs typeface="Times New Roman"/>
              </a:rPr>
              <a:t> </a:t>
            </a:r>
            <a:r>
              <a:rPr sz="1400" dirty="0">
                <a:solidFill>
                  <a:srgbClr val="FF0000"/>
                </a:solidFill>
                <a:latin typeface="Times New Roman"/>
                <a:cs typeface="Times New Roman"/>
              </a:rPr>
              <a:t>dụng,</a:t>
            </a:r>
            <a:r>
              <a:rPr sz="1400" spc="-50" dirty="0">
                <a:solidFill>
                  <a:srgbClr val="FF0000"/>
                </a:solidFill>
                <a:latin typeface="Times New Roman"/>
                <a:cs typeface="Times New Roman"/>
              </a:rPr>
              <a:t> </a:t>
            </a:r>
            <a:r>
              <a:rPr sz="1400" dirty="0">
                <a:solidFill>
                  <a:srgbClr val="FF0000"/>
                </a:solidFill>
                <a:latin typeface="Times New Roman"/>
                <a:cs typeface="Times New Roman"/>
              </a:rPr>
              <a:t>nhưng</a:t>
            </a:r>
            <a:r>
              <a:rPr sz="1400" spc="-35" dirty="0">
                <a:solidFill>
                  <a:srgbClr val="FF0000"/>
                </a:solidFill>
                <a:latin typeface="Times New Roman"/>
                <a:cs typeface="Times New Roman"/>
              </a:rPr>
              <a:t> </a:t>
            </a:r>
            <a:r>
              <a:rPr sz="1400" dirty="0">
                <a:solidFill>
                  <a:srgbClr val="FF0000"/>
                </a:solidFill>
                <a:latin typeface="Times New Roman"/>
                <a:cs typeface="Times New Roman"/>
              </a:rPr>
              <a:t>độ</a:t>
            </a:r>
            <a:r>
              <a:rPr sz="1400" spc="-20" dirty="0">
                <a:solidFill>
                  <a:srgbClr val="FF0000"/>
                </a:solidFill>
                <a:latin typeface="Times New Roman"/>
                <a:cs typeface="Times New Roman"/>
              </a:rPr>
              <a:t> </a:t>
            </a:r>
            <a:r>
              <a:rPr sz="1400" dirty="0">
                <a:solidFill>
                  <a:srgbClr val="FF0000"/>
                </a:solidFill>
                <a:latin typeface="Times New Roman"/>
                <a:cs typeface="Times New Roman"/>
              </a:rPr>
              <a:t>sạch</a:t>
            </a:r>
            <a:r>
              <a:rPr sz="1400" spc="-5" dirty="0">
                <a:solidFill>
                  <a:srgbClr val="FF0000"/>
                </a:solidFill>
                <a:latin typeface="Times New Roman"/>
                <a:cs typeface="Times New Roman"/>
              </a:rPr>
              <a:t> </a:t>
            </a:r>
            <a:r>
              <a:rPr sz="1400" dirty="0">
                <a:solidFill>
                  <a:srgbClr val="FF0000"/>
                </a:solidFill>
                <a:latin typeface="Times New Roman"/>
                <a:cs typeface="Times New Roman"/>
              </a:rPr>
              <a:t>của</a:t>
            </a:r>
            <a:r>
              <a:rPr sz="1400" spc="-20" dirty="0">
                <a:solidFill>
                  <a:srgbClr val="FF0000"/>
                </a:solidFill>
                <a:latin typeface="Times New Roman"/>
                <a:cs typeface="Times New Roman"/>
              </a:rPr>
              <a:t> </a:t>
            </a:r>
            <a:r>
              <a:rPr sz="1400" dirty="0">
                <a:solidFill>
                  <a:srgbClr val="FF0000"/>
                </a:solidFill>
                <a:latin typeface="Times New Roman"/>
                <a:cs typeface="Times New Roman"/>
              </a:rPr>
              <a:t>sản</a:t>
            </a:r>
            <a:r>
              <a:rPr sz="1400" spc="-5" dirty="0">
                <a:solidFill>
                  <a:srgbClr val="FF0000"/>
                </a:solidFill>
                <a:latin typeface="Times New Roman"/>
                <a:cs typeface="Times New Roman"/>
              </a:rPr>
              <a:t> </a:t>
            </a:r>
            <a:r>
              <a:rPr sz="1400" dirty="0">
                <a:solidFill>
                  <a:srgbClr val="FF0000"/>
                </a:solidFill>
                <a:latin typeface="Times New Roman"/>
                <a:cs typeface="Times New Roman"/>
              </a:rPr>
              <a:t>phẩm</a:t>
            </a:r>
            <a:r>
              <a:rPr sz="1400" spc="-30" dirty="0">
                <a:solidFill>
                  <a:srgbClr val="FF0000"/>
                </a:solidFill>
                <a:latin typeface="Times New Roman"/>
                <a:cs typeface="Times New Roman"/>
              </a:rPr>
              <a:t> </a:t>
            </a:r>
            <a:r>
              <a:rPr sz="1400" dirty="0">
                <a:solidFill>
                  <a:srgbClr val="FF0000"/>
                </a:solidFill>
                <a:latin typeface="Times New Roman"/>
                <a:cs typeface="Times New Roman"/>
              </a:rPr>
              <a:t>là</a:t>
            </a:r>
            <a:r>
              <a:rPr sz="1400" spc="-5" dirty="0">
                <a:solidFill>
                  <a:srgbClr val="FF0000"/>
                </a:solidFill>
                <a:latin typeface="Times New Roman"/>
                <a:cs typeface="Times New Roman"/>
              </a:rPr>
              <a:t> </a:t>
            </a:r>
            <a:r>
              <a:rPr sz="1400" dirty="0">
                <a:solidFill>
                  <a:srgbClr val="FF0000"/>
                </a:solidFill>
                <a:latin typeface="Times New Roman"/>
                <a:cs typeface="Times New Roman"/>
              </a:rPr>
              <a:t>rất</a:t>
            </a:r>
            <a:r>
              <a:rPr sz="1400" spc="-20" dirty="0">
                <a:solidFill>
                  <a:srgbClr val="FF0000"/>
                </a:solidFill>
                <a:latin typeface="Times New Roman"/>
                <a:cs typeface="Times New Roman"/>
              </a:rPr>
              <a:t> quan </a:t>
            </a:r>
            <a:r>
              <a:rPr sz="1400" dirty="0">
                <a:solidFill>
                  <a:srgbClr val="FF0000"/>
                </a:solidFill>
                <a:latin typeface="Times New Roman"/>
                <a:cs typeface="Times New Roman"/>
              </a:rPr>
              <a:t>trọng</a:t>
            </a:r>
            <a:r>
              <a:rPr sz="1400" spc="-40" dirty="0">
                <a:solidFill>
                  <a:srgbClr val="FF0000"/>
                </a:solidFill>
                <a:latin typeface="Times New Roman"/>
                <a:cs typeface="Times New Roman"/>
              </a:rPr>
              <a:t> </a:t>
            </a:r>
            <a:r>
              <a:rPr sz="1400" dirty="0">
                <a:solidFill>
                  <a:srgbClr val="FF0000"/>
                </a:solidFill>
                <a:latin typeface="Times New Roman"/>
                <a:cs typeface="Times New Roman"/>
              </a:rPr>
              <a:t>đối</a:t>
            </a:r>
            <a:r>
              <a:rPr sz="1400" spc="-30" dirty="0">
                <a:solidFill>
                  <a:srgbClr val="FF0000"/>
                </a:solidFill>
                <a:latin typeface="Times New Roman"/>
                <a:cs typeface="Times New Roman"/>
              </a:rPr>
              <a:t> </a:t>
            </a:r>
            <a:r>
              <a:rPr sz="1400" dirty="0">
                <a:solidFill>
                  <a:srgbClr val="FF0000"/>
                </a:solidFill>
                <a:latin typeface="Times New Roman"/>
                <a:cs typeface="Times New Roman"/>
              </a:rPr>
              <a:t>với</a:t>
            </a:r>
            <a:r>
              <a:rPr sz="1400" spc="-15" dirty="0">
                <a:solidFill>
                  <a:srgbClr val="FF0000"/>
                </a:solidFill>
                <a:latin typeface="Times New Roman"/>
                <a:cs typeface="Times New Roman"/>
              </a:rPr>
              <a:t> </a:t>
            </a:r>
            <a:r>
              <a:rPr sz="1400" dirty="0">
                <a:solidFill>
                  <a:srgbClr val="FF0000"/>
                </a:solidFill>
                <a:latin typeface="Times New Roman"/>
                <a:cs typeface="Times New Roman"/>
              </a:rPr>
              <a:t>việc</a:t>
            </a:r>
            <a:r>
              <a:rPr sz="1400" spc="-25" dirty="0">
                <a:solidFill>
                  <a:srgbClr val="FF0000"/>
                </a:solidFill>
                <a:latin typeface="Times New Roman"/>
                <a:cs typeface="Times New Roman"/>
              </a:rPr>
              <a:t> </a:t>
            </a:r>
            <a:r>
              <a:rPr sz="1400" dirty="0">
                <a:solidFill>
                  <a:srgbClr val="FF0000"/>
                </a:solidFill>
                <a:latin typeface="Times New Roman"/>
                <a:cs typeface="Times New Roman"/>
              </a:rPr>
              <a:t>sử</a:t>
            </a:r>
            <a:r>
              <a:rPr sz="1400" spc="-5" dirty="0">
                <a:solidFill>
                  <a:srgbClr val="FF0000"/>
                </a:solidFill>
                <a:latin typeface="Times New Roman"/>
                <a:cs typeface="Times New Roman"/>
              </a:rPr>
              <a:t> </a:t>
            </a:r>
            <a:r>
              <a:rPr sz="1400" dirty="0">
                <a:solidFill>
                  <a:srgbClr val="FF0000"/>
                </a:solidFill>
                <a:latin typeface="Times New Roman"/>
                <a:cs typeface="Times New Roman"/>
              </a:rPr>
              <a:t>dụng</a:t>
            </a:r>
            <a:r>
              <a:rPr sz="1400" spc="-30" dirty="0">
                <a:solidFill>
                  <a:srgbClr val="FF0000"/>
                </a:solidFill>
                <a:latin typeface="Times New Roman"/>
                <a:cs typeface="Times New Roman"/>
              </a:rPr>
              <a:t> </a:t>
            </a:r>
            <a:r>
              <a:rPr sz="1400" dirty="0">
                <a:solidFill>
                  <a:srgbClr val="FF0000"/>
                </a:solidFill>
                <a:latin typeface="Times New Roman"/>
                <a:cs typeface="Times New Roman"/>
              </a:rPr>
              <a:t>sản</a:t>
            </a:r>
            <a:r>
              <a:rPr sz="1400" spc="-15" dirty="0">
                <a:solidFill>
                  <a:srgbClr val="FF0000"/>
                </a:solidFill>
                <a:latin typeface="Times New Roman"/>
                <a:cs typeface="Times New Roman"/>
              </a:rPr>
              <a:t> </a:t>
            </a:r>
            <a:r>
              <a:rPr sz="1400" spc="-20" dirty="0">
                <a:solidFill>
                  <a:srgbClr val="FF0000"/>
                </a:solidFill>
                <a:latin typeface="Times New Roman"/>
                <a:cs typeface="Times New Roman"/>
              </a:rPr>
              <a:t>phẩm</a:t>
            </a:r>
            <a:endParaRPr sz="1400">
              <a:latin typeface="Times New Roman"/>
              <a:cs typeface="Times New Roman"/>
            </a:endParaRPr>
          </a:p>
        </p:txBody>
      </p:sp>
      <p:pic>
        <p:nvPicPr>
          <p:cNvPr id="8" name="object 8"/>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2499107" y="239085"/>
            <a:ext cx="2768600"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7.5</a:t>
            </a:r>
            <a:r>
              <a:rPr sz="1800" spc="470" dirty="0">
                <a:solidFill>
                  <a:srgbClr val="000000"/>
                </a:solidFill>
                <a:latin typeface="Times New Roman"/>
                <a:cs typeface="Times New Roman"/>
              </a:rPr>
              <a:t> </a:t>
            </a:r>
            <a:r>
              <a:rPr sz="1800" spc="-15" dirty="0">
                <a:solidFill>
                  <a:srgbClr val="000000"/>
                </a:solidFill>
              </a:rPr>
              <a:t>生产和服务提供的控制</a:t>
            </a:r>
            <a:endParaRPr sz="1800">
              <a:latin typeface="Times New Roman"/>
              <a:cs typeface="Times New Roman"/>
            </a:endParaRPr>
          </a:p>
        </p:txBody>
      </p:sp>
      <p:sp>
        <p:nvSpPr>
          <p:cNvPr id="4" name="object 4"/>
          <p:cNvSpPr txBox="1"/>
          <p:nvPr/>
        </p:nvSpPr>
        <p:spPr>
          <a:xfrm>
            <a:off x="958998" y="498731"/>
            <a:ext cx="7881620" cy="3512820"/>
          </a:xfrm>
          <a:prstGeom prst="rect">
            <a:avLst/>
          </a:prstGeom>
        </p:spPr>
        <p:txBody>
          <a:bodyPr vert="horz" wrap="square" lIns="0" tIns="12700" rIns="0" bIns="0" rtlCol="0">
            <a:spAutoFit/>
          </a:bodyPr>
          <a:lstStyle/>
          <a:p>
            <a:pPr marL="1552575">
              <a:lnSpc>
                <a:spcPct val="100000"/>
              </a:lnSpc>
              <a:spcBef>
                <a:spcPts val="100"/>
              </a:spcBef>
            </a:pPr>
            <a:r>
              <a:rPr sz="1800" dirty="0">
                <a:latin typeface="Times New Roman"/>
                <a:cs typeface="Times New Roman"/>
              </a:rPr>
              <a:t>7.5</a:t>
            </a:r>
            <a:r>
              <a:rPr sz="1800" spc="-35" dirty="0">
                <a:latin typeface="Times New Roman"/>
                <a:cs typeface="Times New Roman"/>
              </a:rPr>
              <a:t> </a:t>
            </a:r>
            <a:r>
              <a:rPr sz="1800" dirty="0">
                <a:latin typeface="Times New Roman"/>
                <a:cs typeface="Times New Roman"/>
              </a:rPr>
              <a:t>Kiểm</a:t>
            </a:r>
            <a:r>
              <a:rPr sz="1800" spc="-25" dirty="0">
                <a:latin typeface="Times New Roman"/>
                <a:cs typeface="Times New Roman"/>
              </a:rPr>
              <a:t> </a:t>
            </a:r>
            <a:r>
              <a:rPr sz="1800" dirty="0">
                <a:latin typeface="Times New Roman"/>
                <a:cs typeface="Times New Roman"/>
              </a:rPr>
              <a:t>soát</a:t>
            </a:r>
            <a:r>
              <a:rPr sz="1800" spc="-20" dirty="0">
                <a:latin typeface="Times New Roman"/>
                <a:cs typeface="Times New Roman"/>
              </a:rPr>
              <a:t> </a:t>
            </a:r>
            <a:r>
              <a:rPr sz="1800" dirty="0">
                <a:latin typeface="Times New Roman"/>
                <a:cs typeface="Times New Roman"/>
              </a:rPr>
              <a:t>sản</a:t>
            </a:r>
            <a:r>
              <a:rPr sz="1800" spc="-20" dirty="0">
                <a:latin typeface="Times New Roman"/>
                <a:cs typeface="Times New Roman"/>
              </a:rPr>
              <a:t> </a:t>
            </a:r>
            <a:r>
              <a:rPr sz="1800" dirty="0">
                <a:latin typeface="Times New Roman"/>
                <a:cs typeface="Times New Roman"/>
              </a:rPr>
              <a:t>xuất</a:t>
            </a:r>
            <a:r>
              <a:rPr sz="1800" spc="-35" dirty="0">
                <a:latin typeface="Times New Roman"/>
                <a:cs typeface="Times New Roman"/>
              </a:rPr>
              <a:t> </a:t>
            </a:r>
            <a:r>
              <a:rPr sz="1800" dirty="0">
                <a:latin typeface="Times New Roman"/>
                <a:cs typeface="Times New Roman"/>
              </a:rPr>
              <a:t>và</a:t>
            </a:r>
            <a:r>
              <a:rPr sz="1800" spc="-20" dirty="0">
                <a:latin typeface="Times New Roman"/>
                <a:cs typeface="Times New Roman"/>
              </a:rPr>
              <a:t> </a:t>
            </a:r>
            <a:r>
              <a:rPr sz="1800" dirty="0">
                <a:latin typeface="Times New Roman"/>
                <a:cs typeface="Times New Roman"/>
              </a:rPr>
              <a:t>cung</a:t>
            </a:r>
            <a:r>
              <a:rPr sz="1800" spc="-20" dirty="0">
                <a:latin typeface="Times New Roman"/>
                <a:cs typeface="Times New Roman"/>
              </a:rPr>
              <a:t> </a:t>
            </a:r>
            <a:r>
              <a:rPr sz="1800" dirty="0">
                <a:latin typeface="Times New Roman"/>
                <a:cs typeface="Times New Roman"/>
              </a:rPr>
              <a:t>cấp</a:t>
            </a:r>
            <a:r>
              <a:rPr sz="1800" spc="-35" dirty="0">
                <a:latin typeface="Times New Roman"/>
                <a:cs typeface="Times New Roman"/>
              </a:rPr>
              <a:t> </a:t>
            </a:r>
            <a:r>
              <a:rPr sz="1800" dirty="0">
                <a:latin typeface="Times New Roman"/>
                <a:cs typeface="Times New Roman"/>
              </a:rPr>
              <a:t>dịch</a:t>
            </a:r>
            <a:r>
              <a:rPr sz="1800" spc="-40" dirty="0">
                <a:latin typeface="Times New Roman"/>
                <a:cs typeface="Times New Roman"/>
              </a:rPr>
              <a:t> </a:t>
            </a:r>
            <a:r>
              <a:rPr sz="1800" spc="-25" dirty="0">
                <a:latin typeface="Times New Roman"/>
                <a:cs typeface="Times New Roman"/>
              </a:rPr>
              <a:t>vụ</a:t>
            </a:r>
            <a:endParaRPr sz="1800">
              <a:latin typeface="Times New Roman"/>
              <a:cs typeface="Times New Roman"/>
            </a:endParaRPr>
          </a:p>
          <a:p>
            <a:pPr>
              <a:lnSpc>
                <a:spcPct val="100000"/>
              </a:lnSpc>
              <a:spcBef>
                <a:spcPts val="90"/>
              </a:spcBef>
            </a:pPr>
            <a:endParaRPr sz="1800">
              <a:latin typeface="Times New Roman"/>
              <a:cs typeface="Times New Roman"/>
            </a:endParaRPr>
          </a:p>
          <a:p>
            <a:pPr marL="88900">
              <a:lnSpc>
                <a:spcPts val="1864"/>
              </a:lnSpc>
            </a:pPr>
            <a:r>
              <a:rPr sz="1600" spc="-30" dirty="0">
                <a:solidFill>
                  <a:srgbClr val="006FC0"/>
                </a:solidFill>
                <a:latin typeface="SimSun"/>
                <a:cs typeface="SimSun"/>
              </a:rPr>
              <a:t>产品的清洁和污染控制要点</a:t>
            </a:r>
            <a:endParaRPr sz="1600">
              <a:latin typeface="SimSun"/>
              <a:cs typeface="SimSun"/>
            </a:endParaRPr>
          </a:p>
          <a:p>
            <a:pPr marL="88900">
              <a:lnSpc>
                <a:spcPts val="1864"/>
              </a:lnSpc>
            </a:pPr>
            <a:r>
              <a:rPr sz="1600" dirty="0">
                <a:solidFill>
                  <a:srgbClr val="006FC0"/>
                </a:solidFill>
                <a:latin typeface="Times New Roman"/>
                <a:cs typeface="Times New Roman"/>
              </a:rPr>
              <a:t>Kiểm</a:t>
            </a:r>
            <a:r>
              <a:rPr sz="1600" spc="-15" dirty="0">
                <a:solidFill>
                  <a:srgbClr val="006FC0"/>
                </a:solidFill>
                <a:latin typeface="Times New Roman"/>
                <a:cs typeface="Times New Roman"/>
              </a:rPr>
              <a:t> </a:t>
            </a:r>
            <a:r>
              <a:rPr sz="1600" dirty="0">
                <a:solidFill>
                  <a:srgbClr val="006FC0"/>
                </a:solidFill>
                <a:latin typeface="Times New Roman"/>
                <a:cs typeface="Times New Roman"/>
              </a:rPr>
              <a:t>soát</a:t>
            </a:r>
            <a:r>
              <a:rPr sz="1600" spc="-20" dirty="0">
                <a:solidFill>
                  <a:srgbClr val="006FC0"/>
                </a:solidFill>
                <a:latin typeface="Times New Roman"/>
                <a:cs typeface="Times New Roman"/>
              </a:rPr>
              <a:t> </a:t>
            </a:r>
            <a:r>
              <a:rPr sz="1600" dirty="0">
                <a:solidFill>
                  <a:srgbClr val="006FC0"/>
                </a:solidFill>
                <a:latin typeface="Times New Roman"/>
                <a:cs typeface="Times New Roman"/>
              </a:rPr>
              <a:t>vệ</a:t>
            </a:r>
            <a:r>
              <a:rPr sz="1600" spc="-20" dirty="0">
                <a:solidFill>
                  <a:srgbClr val="006FC0"/>
                </a:solidFill>
                <a:latin typeface="Times New Roman"/>
                <a:cs typeface="Times New Roman"/>
              </a:rPr>
              <a:t> </a:t>
            </a:r>
            <a:r>
              <a:rPr sz="1600" dirty="0">
                <a:solidFill>
                  <a:srgbClr val="006FC0"/>
                </a:solidFill>
                <a:latin typeface="Times New Roman"/>
                <a:cs typeface="Times New Roman"/>
              </a:rPr>
              <a:t>sinh</a:t>
            </a:r>
            <a:r>
              <a:rPr sz="1600" spc="-25" dirty="0">
                <a:solidFill>
                  <a:srgbClr val="006FC0"/>
                </a:solidFill>
                <a:latin typeface="Times New Roman"/>
                <a:cs typeface="Times New Roman"/>
              </a:rPr>
              <a:t> </a:t>
            </a:r>
            <a:r>
              <a:rPr sz="1600" dirty="0">
                <a:solidFill>
                  <a:srgbClr val="006FC0"/>
                </a:solidFill>
                <a:latin typeface="Times New Roman"/>
                <a:cs typeface="Times New Roman"/>
              </a:rPr>
              <a:t>và</a:t>
            </a:r>
            <a:r>
              <a:rPr sz="1600" spc="-30" dirty="0">
                <a:solidFill>
                  <a:srgbClr val="006FC0"/>
                </a:solidFill>
                <a:latin typeface="Times New Roman"/>
                <a:cs typeface="Times New Roman"/>
              </a:rPr>
              <a:t> </a:t>
            </a:r>
            <a:r>
              <a:rPr sz="1600" dirty="0">
                <a:solidFill>
                  <a:srgbClr val="006FC0"/>
                </a:solidFill>
                <a:latin typeface="Times New Roman"/>
                <a:cs typeface="Times New Roman"/>
              </a:rPr>
              <a:t>nhiễm</a:t>
            </a:r>
            <a:r>
              <a:rPr sz="1600" spc="-15" dirty="0">
                <a:solidFill>
                  <a:srgbClr val="006FC0"/>
                </a:solidFill>
                <a:latin typeface="Times New Roman"/>
                <a:cs typeface="Times New Roman"/>
              </a:rPr>
              <a:t> </a:t>
            </a:r>
            <a:r>
              <a:rPr sz="1600" dirty="0">
                <a:solidFill>
                  <a:srgbClr val="006FC0"/>
                </a:solidFill>
                <a:latin typeface="Times New Roman"/>
                <a:cs typeface="Times New Roman"/>
              </a:rPr>
              <a:t>bẩn</a:t>
            </a:r>
            <a:r>
              <a:rPr sz="1600" spc="-20" dirty="0">
                <a:solidFill>
                  <a:srgbClr val="006FC0"/>
                </a:solidFill>
                <a:latin typeface="Times New Roman"/>
                <a:cs typeface="Times New Roman"/>
              </a:rPr>
              <a:t> </a:t>
            </a:r>
            <a:r>
              <a:rPr sz="1600" dirty="0">
                <a:solidFill>
                  <a:srgbClr val="006FC0"/>
                </a:solidFill>
                <a:latin typeface="Times New Roman"/>
                <a:cs typeface="Times New Roman"/>
              </a:rPr>
              <a:t>sản</a:t>
            </a:r>
            <a:r>
              <a:rPr sz="1600" spc="-25" dirty="0">
                <a:solidFill>
                  <a:srgbClr val="006FC0"/>
                </a:solidFill>
                <a:latin typeface="Times New Roman"/>
                <a:cs typeface="Times New Roman"/>
              </a:rPr>
              <a:t> </a:t>
            </a:r>
            <a:r>
              <a:rPr sz="1600" spc="-20" dirty="0">
                <a:solidFill>
                  <a:srgbClr val="006FC0"/>
                </a:solidFill>
                <a:latin typeface="Times New Roman"/>
                <a:cs typeface="Times New Roman"/>
              </a:rPr>
              <a:t>phẩm</a:t>
            </a:r>
            <a:endParaRPr sz="1600">
              <a:latin typeface="Times New Roman"/>
              <a:cs typeface="Times New Roman"/>
            </a:endParaRPr>
          </a:p>
          <a:p>
            <a:pPr marL="12700">
              <a:lnSpc>
                <a:spcPts val="1639"/>
              </a:lnSpc>
              <a:spcBef>
                <a:spcPts val="625"/>
              </a:spcBef>
            </a:pPr>
            <a:r>
              <a:rPr sz="1400" spc="-10" dirty="0">
                <a:solidFill>
                  <a:srgbClr val="006FC0"/>
                </a:solidFill>
                <a:latin typeface="SimSun"/>
                <a:cs typeface="SimSun"/>
              </a:rPr>
              <a:t>建立防止产品污染的程序文件 (应考虑部件,</a:t>
            </a:r>
            <a:r>
              <a:rPr sz="1400" spc="315" dirty="0">
                <a:solidFill>
                  <a:srgbClr val="006FC0"/>
                </a:solidFill>
                <a:latin typeface="Times New Roman"/>
                <a:cs typeface="Times New Roman"/>
              </a:rPr>
              <a:t> </a:t>
            </a:r>
            <a:r>
              <a:rPr sz="1400" dirty="0">
                <a:solidFill>
                  <a:srgbClr val="006FC0"/>
                </a:solidFill>
                <a:latin typeface="SimSun"/>
                <a:cs typeface="SimSun"/>
              </a:rPr>
              <a:t>制造,</a:t>
            </a:r>
            <a:r>
              <a:rPr sz="1400" spc="345" dirty="0">
                <a:solidFill>
                  <a:srgbClr val="006FC0"/>
                </a:solidFill>
                <a:latin typeface="Times New Roman"/>
                <a:cs typeface="Times New Roman"/>
              </a:rPr>
              <a:t> </a:t>
            </a:r>
            <a:r>
              <a:rPr sz="1400" spc="-20" dirty="0">
                <a:solidFill>
                  <a:srgbClr val="006FC0"/>
                </a:solidFill>
                <a:latin typeface="SimSun"/>
                <a:cs typeface="SimSun"/>
              </a:rPr>
              <a:t>运输)</a:t>
            </a:r>
            <a:endParaRPr sz="1400">
              <a:latin typeface="SimSun"/>
              <a:cs typeface="SimSun"/>
            </a:endParaRPr>
          </a:p>
          <a:p>
            <a:pPr marL="12700">
              <a:lnSpc>
                <a:spcPts val="1639"/>
              </a:lnSpc>
            </a:pPr>
            <a:r>
              <a:rPr sz="1400" dirty="0">
                <a:solidFill>
                  <a:srgbClr val="006FC0"/>
                </a:solidFill>
                <a:latin typeface="Times New Roman"/>
                <a:cs typeface="Times New Roman"/>
              </a:rPr>
              <a:t>Thiết</a:t>
            </a:r>
            <a:r>
              <a:rPr sz="1400" spc="-30" dirty="0">
                <a:solidFill>
                  <a:srgbClr val="006FC0"/>
                </a:solidFill>
                <a:latin typeface="Times New Roman"/>
                <a:cs typeface="Times New Roman"/>
              </a:rPr>
              <a:t> </a:t>
            </a:r>
            <a:r>
              <a:rPr sz="1400" dirty="0">
                <a:solidFill>
                  <a:srgbClr val="006FC0"/>
                </a:solidFill>
                <a:latin typeface="Times New Roman"/>
                <a:cs typeface="Times New Roman"/>
              </a:rPr>
              <a:t>lập</a:t>
            </a:r>
            <a:r>
              <a:rPr sz="1400" spc="-10" dirty="0">
                <a:solidFill>
                  <a:srgbClr val="006FC0"/>
                </a:solidFill>
                <a:latin typeface="Times New Roman"/>
                <a:cs typeface="Times New Roman"/>
              </a:rPr>
              <a:t> </a:t>
            </a:r>
            <a:r>
              <a:rPr sz="1400" dirty="0">
                <a:solidFill>
                  <a:srgbClr val="006FC0"/>
                </a:solidFill>
                <a:latin typeface="Times New Roman"/>
                <a:cs typeface="Times New Roman"/>
              </a:rPr>
              <a:t>tài</a:t>
            </a:r>
            <a:r>
              <a:rPr sz="1400" spc="-15" dirty="0">
                <a:solidFill>
                  <a:srgbClr val="006FC0"/>
                </a:solidFill>
                <a:latin typeface="Times New Roman"/>
                <a:cs typeface="Times New Roman"/>
              </a:rPr>
              <a:t> </a:t>
            </a:r>
            <a:r>
              <a:rPr sz="1400" dirty="0">
                <a:solidFill>
                  <a:srgbClr val="006FC0"/>
                </a:solidFill>
                <a:latin typeface="Times New Roman"/>
                <a:cs typeface="Times New Roman"/>
              </a:rPr>
              <a:t>liệu</a:t>
            </a:r>
            <a:r>
              <a:rPr sz="1400" spc="-25" dirty="0">
                <a:solidFill>
                  <a:srgbClr val="006FC0"/>
                </a:solidFill>
                <a:latin typeface="Times New Roman"/>
                <a:cs typeface="Times New Roman"/>
              </a:rPr>
              <a:t> </a:t>
            </a:r>
            <a:r>
              <a:rPr sz="1400" dirty="0">
                <a:solidFill>
                  <a:srgbClr val="006FC0"/>
                </a:solidFill>
                <a:latin typeface="Times New Roman"/>
                <a:cs typeface="Times New Roman"/>
              </a:rPr>
              <a:t>quy</a:t>
            </a:r>
            <a:r>
              <a:rPr sz="1400" spc="-25" dirty="0">
                <a:solidFill>
                  <a:srgbClr val="006FC0"/>
                </a:solidFill>
                <a:latin typeface="Times New Roman"/>
                <a:cs typeface="Times New Roman"/>
              </a:rPr>
              <a:t> </a:t>
            </a:r>
            <a:r>
              <a:rPr sz="1400" dirty="0">
                <a:solidFill>
                  <a:srgbClr val="006FC0"/>
                </a:solidFill>
                <a:latin typeface="Times New Roman"/>
                <a:cs typeface="Times New Roman"/>
              </a:rPr>
              <a:t>trình</a:t>
            </a:r>
            <a:r>
              <a:rPr sz="1400" spc="-35" dirty="0">
                <a:solidFill>
                  <a:srgbClr val="006FC0"/>
                </a:solidFill>
                <a:latin typeface="Times New Roman"/>
                <a:cs typeface="Times New Roman"/>
              </a:rPr>
              <a:t> </a:t>
            </a:r>
            <a:r>
              <a:rPr sz="1400" dirty="0">
                <a:solidFill>
                  <a:srgbClr val="006FC0"/>
                </a:solidFill>
                <a:latin typeface="Times New Roman"/>
                <a:cs typeface="Times New Roman"/>
              </a:rPr>
              <a:t>để ngăn</a:t>
            </a:r>
            <a:r>
              <a:rPr sz="1400" spc="-30" dirty="0">
                <a:solidFill>
                  <a:srgbClr val="006FC0"/>
                </a:solidFill>
                <a:latin typeface="Times New Roman"/>
                <a:cs typeface="Times New Roman"/>
              </a:rPr>
              <a:t> </a:t>
            </a:r>
            <a:r>
              <a:rPr sz="1400" dirty="0">
                <a:solidFill>
                  <a:srgbClr val="006FC0"/>
                </a:solidFill>
                <a:latin typeface="Times New Roman"/>
                <a:cs typeface="Times New Roman"/>
              </a:rPr>
              <a:t>ngừa</a:t>
            </a:r>
            <a:r>
              <a:rPr sz="1400" spc="-15" dirty="0">
                <a:solidFill>
                  <a:srgbClr val="006FC0"/>
                </a:solidFill>
                <a:latin typeface="Times New Roman"/>
                <a:cs typeface="Times New Roman"/>
              </a:rPr>
              <a:t> </a:t>
            </a:r>
            <a:r>
              <a:rPr sz="1400" dirty="0">
                <a:solidFill>
                  <a:srgbClr val="006FC0"/>
                </a:solidFill>
                <a:latin typeface="Times New Roman"/>
                <a:cs typeface="Times New Roman"/>
              </a:rPr>
              <a:t>nhiễm</a:t>
            </a:r>
            <a:r>
              <a:rPr sz="1400" spc="-30" dirty="0">
                <a:solidFill>
                  <a:srgbClr val="006FC0"/>
                </a:solidFill>
                <a:latin typeface="Times New Roman"/>
                <a:cs typeface="Times New Roman"/>
              </a:rPr>
              <a:t> </a:t>
            </a:r>
            <a:r>
              <a:rPr sz="1400" dirty="0">
                <a:solidFill>
                  <a:srgbClr val="006FC0"/>
                </a:solidFill>
                <a:latin typeface="Times New Roman"/>
                <a:cs typeface="Times New Roman"/>
              </a:rPr>
              <a:t>bẩn</a:t>
            </a:r>
            <a:r>
              <a:rPr sz="1400" spc="-10" dirty="0">
                <a:solidFill>
                  <a:srgbClr val="006FC0"/>
                </a:solidFill>
                <a:latin typeface="Times New Roman"/>
                <a:cs typeface="Times New Roman"/>
              </a:rPr>
              <a:t> </a:t>
            </a:r>
            <a:r>
              <a:rPr sz="1400" dirty="0">
                <a:solidFill>
                  <a:srgbClr val="006FC0"/>
                </a:solidFill>
                <a:latin typeface="Times New Roman"/>
                <a:cs typeface="Times New Roman"/>
              </a:rPr>
              <a:t>sản</a:t>
            </a:r>
            <a:r>
              <a:rPr sz="1400" spc="-10" dirty="0">
                <a:solidFill>
                  <a:srgbClr val="006FC0"/>
                </a:solidFill>
                <a:latin typeface="Times New Roman"/>
                <a:cs typeface="Times New Roman"/>
              </a:rPr>
              <a:t> </a:t>
            </a:r>
            <a:r>
              <a:rPr sz="1400" dirty="0">
                <a:solidFill>
                  <a:srgbClr val="006FC0"/>
                </a:solidFill>
                <a:latin typeface="Times New Roman"/>
                <a:cs typeface="Times New Roman"/>
              </a:rPr>
              <a:t>phẩm</a:t>
            </a:r>
            <a:r>
              <a:rPr sz="1400" spc="-25" dirty="0">
                <a:solidFill>
                  <a:srgbClr val="006FC0"/>
                </a:solidFill>
                <a:latin typeface="Times New Roman"/>
                <a:cs typeface="Times New Roman"/>
              </a:rPr>
              <a:t> </a:t>
            </a:r>
            <a:r>
              <a:rPr sz="1400" dirty="0">
                <a:solidFill>
                  <a:srgbClr val="006FC0"/>
                </a:solidFill>
                <a:latin typeface="Times New Roman"/>
                <a:cs typeface="Times New Roman"/>
              </a:rPr>
              <a:t>(cần</a:t>
            </a:r>
            <a:r>
              <a:rPr sz="1400" spc="-10" dirty="0">
                <a:solidFill>
                  <a:srgbClr val="006FC0"/>
                </a:solidFill>
                <a:latin typeface="Times New Roman"/>
                <a:cs typeface="Times New Roman"/>
              </a:rPr>
              <a:t> </a:t>
            </a:r>
            <a:r>
              <a:rPr sz="1400" dirty="0">
                <a:solidFill>
                  <a:srgbClr val="006FC0"/>
                </a:solidFill>
                <a:latin typeface="Times New Roman"/>
                <a:cs typeface="Times New Roman"/>
              </a:rPr>
              <a:t>xem</a:t>
            </a:r>
            <a:r>
              <a:rPr sz="1400" spc="-25" dirty="0">
                <a:solidFill>
                  <a:srgbClr val="006FC0"/>
                </a:solidFill>
                <a:latin typeface="Times New Roman"/>
                <a:cs typeface="Times New Roman"/>
              </a:rPr>
              <a:t> </a:t>
            </a:r>
            <a:r>
              <a:rPr sz="1400" dirty="0">
                <a:solidFill>
                  <a:srgbClr val="006FC0"/>
                </a:solidFill>
                <a:latin typeface="Times New Roman"/>
                <a:cs typeface="Times New Roman"/>
              </a:rPr>
              <a:t>xét</a:t>
            </a:r>
            <a:r>
              <a:rPr sz="1400" spc="-10" dirty="0">
                <a:solidFill>
                  <a:srgbClr val="006FC0"/>
                </a:solidFill>
                <a:latin typeface="Times New Roman"/>
                <a:cs typeface="Times New Roman"/>
              </a:rPr>
              <a:t> </a:t>
            </a:r>
            <a:r>
              <a:rPr sz="1400" dirty="0">
                <a:solidFill>
                  <a:srgbClr val="006FC0"/>
                </a:solidFill>
                <a:latin typeface="Times New Roman"/>
                <a:cs typeface="Times New Roman"/>
              </a:rPr>
              <a:t>các</a:t>
            </a:r>
            <a:r>
              <a:rPr sz="1400" spc="10" dirty="0">
                <a:solidFill>
                  <a:srgbClr val="006FC0"/>
                </a:solidFill>
                <a:latin typeface="Times New Roman"/>
                <a:cs typeface="Times New Roman"/>
              </a:rPr>
              <a:t> </a:t>
            </a:r>
            <a:r>
              <a:rPr sz="1400" dirty="0">
                <a:solidFill>
                  <a:srgbClr val="006FC0"/>
                </a:solidFill>
                <a:latin typeface="Times New Roman"/>
                <a:cs typeface="Times New Roman"/>
              </a:rPr>
              <a:t>thành</a:t>
            </a:r>
            <a:r>
              <a:rPr sz="1400" spc="-40" dirty="0">
                <a:solidFill>
                  <a:srgbClr val="006FC0"/>
                </a:solidFill>
                <a:latin typeface="Times New Roman"/>
                <a:cs typeface="Times New Roman"/>
              </a:rPr>
              <a:t> </a:t>
            </a:r>
            <a:r>
              <a:rPr sz="1400" dirty="0">
                <a:solidFill>
                  <a:srgbClr val="006FC0"/>
                </a:solidFill>
                <a:latin typeface="Times New Roman"/>
                <a:cs typeface="Times New Roman"/>
              </a:rPr>
              <a:t>phần,</a:t>
            </a:r>
            <a:r>
              <a:rPr sz="1400" spc="-20" dirty="0">
                <a:solidFill>
                  <a:srgbClr val="006FC0"/>
                </a:solidFill>
                <a:latin typeface="Times New Roman"/>
                <a:cs typeface="Times New Roman"/>
              </a:rPr>
              <a:t> </a:t>
            </a:r>
            <a:r>
              <a:rPr sz="1400" dirty="0">
                <a:solidFill>
                  <a:srgbClr val="006FC0"/>
                </a:solidFill>
                <a:latin typeface="Times New Roman"/>
                <a:cs typeface="Times New Roman"/>
              </a:rPr>
              <a:t>quy</a:t>
            </a:r>
            <a:r>
              <a:rPr sz="1400" spc="-25" dirty="0">
                <a:solidFill>
                  <a:srgbClr val="006FC0"/>
                </a:solidFill>
                <a:latin typeface="Times New Roman"/>
                <a:cs typeface="Times New Roman"/>
              </a:rPr>
              <a:t> </a:t>
            </a:r>
            <a:r>
              <a:rPr sz="1400" dirty="0">
                <a:solidFill>
                  <a:srgbClr val="006FC0"/>
                </a:solidFill>
                <a:latin typeface="Times New Roman"/>
                <a:cs typeface="Times New Roman"/>
              </a:rPr>
              <a:t>trình</a:t>
            </a:r>
            <a:r>
              <a:rPr sz="1400" spc="-35" dirty="0">
                <a:solidFill>
                  <a:srgbClr val="006FC0"/>
                </a:solidFill>
                <a:latin typeface="Times New Roman"/>
                <a:cs typeface="Times New Roman"/>
              </a:rPr>
              <a:t> </a:t>
            </a:r>
            <a:r>
              <a:rPr sz="1400" dirty="0">
                <a:solidFill>
                  <a:srgbClr val="006FC0"/>
                </a:solidFill>
                <a:latin typeface="Times New Roman"/>
                <a:cs typeface="Times New Roman"/>
              </a:rPr>
              <a:t>sản</a:t>
            </a:r>
            <a:r>
              <a:rPr sz="1400" spc="-10" dirty="0">
                <a:solidFill>
                  <a:srgbClr val="006FC0"/>
                </a:solidFill>
                <a:latin typeface="Times New Roman"/>
                <a:cs typeface="Times New Roman"/>
              </a:rPr>
              <a:t> xuất,</a:t>
            </a:r>
            <a:endParaRPr sz="1400">
              <a:latin typeface="Times New Roman"/>
              <a:cs typeface="Times New Roman"/>
            </a:endParaRPr>
          </a:p>
          <a:p>
            <a:pPr marL="12700">
              <a:lnSpc>
                <a:spcPct val="100000"/>
              </a:lnSpc>
            </a:pPr>
            <a:r>
              <a:rPr sz="1400" dirty="0">
                <a:solidFill>
                  <a:srgbClr val="006FC0"/>
                </a:solidFill>
                <a:latin typeface="Times New Roman"/>
                <a:cs typeface="Times New Roman"/>
              </a:rPr>
              <a:t>vận</a:t>
            </a:r>
            <a:r>
              <a:rPr sz="1400" spc="-15" dirty="0">
                <a:solidFill>
                  <a:srgbClr val="006FC0"/>
                </a:solidFill>
                <a:latin typeface="Times New Roman"/>
                <a:cs typeface="Times New Roman"/>
              </a:rPr>
              <a:t> </a:t>
            </a:r>
            <a:r>
              <a:rPr sz="1400" spc="-10" dirty="0">
                <a:solidFill>
                  <a:srgbClr val="006FC0"/>
                </a:solidFill>
                <a:latin typeface="Times New Roman"/>
                <a:cs typeface="Times New Roman"/>
              </a:rPr>
              <a:t>chuyển)</a:t>
            </a:r>
            <a:endParaRPr sz="1400">
              <a:latin typeface="Times New Roman"/>
              <a:cs typeface="Times New Roman"/>
            </a:endParaRPr>
          </a:p>
          <a:p>
            <a:pPr marL="12700">
              <a:lnSpc>
                <a:spcPts val="1639"/>
              </a:lnSpc>
              <a:spcBef>
                <a:spcPts val="1145"/>
              </a:spcBef>
            </a:pPr>
            <a:r>
              <a:rPr sz="1400" spc="-10" dirty="0">
                <a:solidFill>
                  <a:srgbClr val="006FC0"/>
                </a:solidFill>
                <a:latin typeface="SimSun"/>
                <a:cs typeface="SimSun"/>
              </a:rPr>
              <a:t>清除微生物污染的过程应进行确认,</a:t>
            </a:r>
            <a:r>
              <a:rPr sz="1400" spc="315" dirty="0">
                <a:solidFill>
                  <a:srgbClr val="006FC0"/>
                </a:solidFill>
                <a:latin typeface="Times New Roman"/>
                <a:cs typeface="Times New Roman"/>
              </a:rPr>
              <a:t> </a:t>
            </a:r>
            <a:r>
              <a:rPr sz="1400" dirty="0">
                <a:solidFill>
                  <a:srgbClr val="006FC0"/>
                </a:solidFill>
                <a:latin typeface="SimSun"/>
                <a:cs typeface="SimSun"/>
              </a:rPr>
              <a:t>日常监视,</a:t>
            </a:r>
            <a:r>
              <a:rPr sz="1400" spc="325" dirty="0">
                <a:solidFill>
                  <a:srgbClr val="006FC0"/>
                </a:solidFill>
                <a:latin typeface="Times New Roman"/>
                <a:cs typeface="Times New Roman"/>
              </a:rPr>
              <a:t> </a:t>
            </a:r>
            <a:r>
              <a:rPr sz="1400" spc="-15" dirty="0">
                <a:solidFill>
                  <a:srgbClr val="006FC0"/>
                </a:solidFill>
                <a:latin typeface="SimSun"/>
                <a:cs typeface="SimSun"/>
              </a:rPr>
              <a:t>并作记录</a:t>
            </a:r>
            <a:endParaRPr sz="1400">
              <a:latin typeface="SimSun"/>
              <a:cs typeface="SimSun"/>
            </a:endParaRPr>
          </a:p>
          <a:p>
            <a:pPr marL="12700">
              <a:lnSpc>
                <a:spcPts val="1639"/>
              </a:lnSpc>
            </a:pPr>
            <a:r>
              <a:rPr sz="1400" dirty="0">
                <a:solidFill>
                  <a:srgbClr val="006FC0"/>
                </a:solidFill>
                <a:latin typeface="Times New Roman"/>
                <a:cs typeface="Times New Roman"/>
              </a:rPr>
              <a:t>Quy</a:t>
            </a:r>
            <a:r>
              <a:rPr sz="1400" spc="-20" dirty="0">
                <a:solidFill>
                  <a:srgbClr val="006FC0"/>
                </a:solidFill>
                <a:latin typeface="Times New Roman"/>
                <a:cs typeface="Times New Roman"/>
              </a:rPr>
              <a:t> </a:t>
            </a:r>
            <a:r>
              <a:rPr sz="1400" dirty="0">
                <a:solidFill>
                  <a:srgbClr val="006FC0"/>
                </a:solidFill>
                <a:latin typeface="Times New Roman"/>
                <a:cs typeface="Times New Roman"/>
              </a:rPr>
              <a:t>trình</a:t>
            </a:r>
            <a:r>
              <a:rPr sz="1400" spc="-40" dirty="0">
                <a:solidFill>
                  <a:srgbClr val="006FC0"/>
                </a:solidFill>
                <a:latin typeface="Times New Roman"/>
                <a:cs typeface="Times New Roman"/>
              </a:rPr>
              <a:t> </a:t>
            </a:r>
            <a:r>
              <a:rPr sz="1400" dirty="0">
                <a:solidFill>
                  <a:srgbClr val="006FC0"/>
                </a:solidFill>
                <a:latin typeface="Times New Roman"/>
                <a:cs typeface="Times New Roman"/>
              </a:rPr>
              <a:t>loại</a:t>
            </a:r>
            <a:r>
              <a:rPr sz="1400" spc="-30" dirty="0">
                <a:solidFill>
                  <a:srgbClr val="006FC0"/>
                </a:solidFill>
                <a:latin typeface="Times New Roman"/>
                <a:cs typeface="Times New Roman"/>
              </a:rPr>
              <a:t> </a:t>
            </a:r>
            <a:r>
              <a:rPr sz="1400" dirty="0">
                <a:solidFill>
                  <a:srgbClr val="006FC0"/>
                </a:solidFill>
                <a:latin typeface="Times New Roman"/>
                <a:cs typeface="Times New Roman"/>
              </a:rPr>
              <a:t>bỏ</a:t>
            </a:r>
            <a:r>
              <a:rPr sz="1400" spc="-20" dirty="0">
                <a:solidFill>
                  <a:srgbClr val="006FC0"/>
                </a:solidFill>
                <a:latin typeface="Times New Roman"/>
                <a:cs typeface="Times New Roman"/>
              </a:rPr>
              <a:t> </a:t>
            </a:r>
            <a:r>
              <a:rPr sz="1400" dirty="0">
                <a:solidFill>
                  <a:srgbClr val="006FC0"/>
                </a:solidFill>
                <a:latin typeface="Times New Roman"/>
                <a:cs typeface="Times New Roman"/>
              </a:rPr>
              <a:t>ô nhiễm</a:t>
            </a:r>
            <a:r>
              <a:rPr sz="1400" spc="-30" dirty="0">
                <a:solidFill>
                  <a:srgbClr val="006FC0"/>
                </a:solidFill>
                <a:latin typeface="Times New Roman"/>
                <a:cs typeface="Times New Roman"/>
              </a:rPr>
              <a:t> </a:t>
            </a:r>
            <a:r>
              <a:rPr sz="1400" dirty="0">
                <a:solidFill>
                  <a:srgbClr val="006FC0"/>
                </a:solidFill>
                <a:latin typeface="Times New Roman"/>
                <a:cs typeface="Times New Roman"/>
              </a:rPr>
              <a:t>vi</a:t>
            </a:r>
            <a:r>
              <a:rPr sz="1400" spc="-20" dirty="0">
                <a:solidFill>
                  <a:srgbClr val="006FC0"/>
                </a:solidFill>
                <a:latin typeface="Times New Roman"/>
                <a:cs typeface="Times New Roman"/>
              </a:rPr>
              <a:t> </a:t>
            </a:r>
            <a:r>
              <a:rPr sz="1400" dirty="0">
                <a:solidFill>
                  <a:srgbClr val="006FC0"/>
                </a:solidFill>
                <a:latin typeface="Times New Roman"/>
                <a:cs typeface="Times New Roman"/>
              </a:rPr>
              <a:t>sinh</a:t>
            </a:r>
            <a:r>
              <a:rPr sz="1400" spc="-30" dirty="0">
                <a:solidFill>
                  <a:srgbClr val="006FC0"/>
                </a:solidFill>
                <a:latin typeface="Times New Roman"/>
                <a:cs typeface="Times New Roman"/>
              </a:rPr>
              <a:t> </a:t>
            </a:r>
            <a:r>
              <a:rPr sz="1400" dirty="0">
                <a:solidFill>
                  <a:srgbClr val="006FC0"/>
                </a:solidFill>
                <a:latin typeface="Times New Roman"/>
                <a:cs typeface="Times New Roman"/>
              </a:rPr>
              <a:t>vật</a:t>
            </a:r>
            <a:r>
              <a:rPr sz="1400" spc="-15" dirty="0">
                <a:solidFill>
                  <a:srgbClr val="006FC0"/>
                </a:solidFill>
                <a:latin typeface="Times New Roman"/>
                <a:cs typeface="Times New Roman"/>
              </a:rPr>
              <a:t> </a:t>
            </a:r>
            <a:r>
              <a:rPr sz="1400" dirty="0">
                <a:solidFill>
                  <a:srgbClr val="006FC0"/>
                </a:solidFill>
                <a:latin typeface="Times New Roman"/>
                <a:cs typeface="Times New Roman"/>
              </a:rPr>
              <a:t>phải</a:t>
            </a:r>
            <a:r>
              <a:rPr sz="1400" spc="-30" dirty="0">
                <a:solidFill>
                  <a:srgbClr val="006FC0"/>
                </a:solidFill>
                <a:latin typeface="Times New Roman"/>
                <a:cs typeface="Times New Roman"/>
              </a:rPr>
              <a:t> </a:t>
            </a:r>
            <a:r>
              <a:rPr sz="1400" dirty="0">
                <a:solidFill>
                  <a:srgbClr val="006FC0"/>
                </a:solidFill>
                <a:latin typeface="Times New Roman"/>
                <a:cs typeface="Times New Roman"/>
              </a:rPr>
              <a:t>được</a:t>
            </a:r>
            <a:r>
              <a:rPr sz="1400" spc="-5" dirty="0">
                <a:solidFill>
                  <a:srgbClr val="006FC0"/>
                </a:solidFill>
                <a:latin typeface="Times New Roman"/>
                <a:cs typeface="Times New Roman"/>
              </a:rPr>
              <a:t> </a:t>
            </a:r>
            <a:r>
              <a:rPr sz="1400" dirty="0">
                <a:solidFill>
                  <a:srgbClr val="006FC0"/>
                </a:solidFill>
                <a:latin typeface="Times New Roman"/>
                <a:cs typeface="Times New Roman"/>
              </a:rPr>
              <a:t>xác</a:t>
            </a:r>
            <a:r>
              <a:rPr sz="1400" spc="-5" dirty="0">
                <a:solidFill>
                  <a:srgbClr val="006FC0"/>
                </a:solidFill>
                <a:latin typeface="Times New Roman"/>
                <a:cs typeface="Times New Roman"/>
              </a:rPr>
              <a:t> </a:t>
            </a:r>
            <a:r>
              <a:rPr sz="1400" dirty="0">
                <a:solidFill>
                  <a:srgbClr val="006FC0"/>
                </a:solidFill>
                <a:latin typeface="Times New Roman"/>
                <a:cs typeface="Times New Roman"/>
              </a:rPr>
              <a:t>nhận,</a:t>
            </a:r>
            <a:r>
              <a:rPr sz="1400" spc="-35" dirty="0">
                <a:solidFill>
                  <a:srgbClr val="006FC0"/>
                </a:solidFill>
                <a:latin typeface="Times New Roman"/>
                <a:cs typeface="Times New Roman"/>
              </a:rPr>
              <a:t> </a:t>
            </a:r>
            <a:r>
              <a:rPr sz="1400" dirty="0">
                <a:solidFill>
                  <a:srgbClr val="006FC0"/>
                </a:solidFill>
                <a:latin typeface="Times New Roman"/>
                <a:cs typeface="Times New Roman"/>
              </a:rPr>
              <a:t>giám</a:t>
            </a:r>
            <a:r>
              <a:rPr sz="1400" spc="-25" dirty="0">
                <a:solidFill>
                  <a:srgbClr val="006FC0"/>
                </a:solidFill>
                <a:latin typeface="Times New Roman"/>
                <a:cs typeface="Times New Roman"/>
              </a:rPr>
              <a:t> </a:t>
            </a:r>
            <a:r>
              <a:rPr sz="1400" dirty="0">
                <a:solidFill>
                  <a:srgbClr val="006FC0"/>
                </a:solidFill>
                <a:latin typeface="Times New Roman"/>
                <a:cs typeface="Times New Roman"/>
              </a:rPr>
              <a:t>sát</a:t>
            </a:r>
            <a:r>
              <a:rPr sz="1400" spc="-10" dirty="0">
                <a:solidFill>
                  <a:srgbClr val="006FC0"/>
                </a:solidFill>
                <a:latin typeface="Times New Roman"/>
                <a:cs typeface="Times New Roman"/>
              </a:rPr>
              <a:t> </a:t>
            </a:r>
            <a:r>
              <a:rPr sz="1400" dirty="0">
                <a:solidFill>
                  <a:srgbClr val="006FC0"/>
                </a:solidFill>
                <a:latin typeface="Times New Roman"/>
                <a:cs typeface="Times New Roman"/>
              </a:rPr>
              <a:t>thường</a:t>
            </a:r>
            <a:r>
              <a:rPr sz="1400" spc="-40" dirty="0">
                <a:solidFill>
                  <a:srgbClr val="006FC0"/>
                </a:solidFill>
                <a:latin typeface="Times New Roman"/>
                <a:cs typeface="Times New Roman"/>
              </a:rPr>
              <a:t> </a:t>
            </a:r>
            <a:r>
              <a:rPr sz="1400" dirty="0">
                <a:solidFill>
                  <a:srgbClr val="006FC0"/>
                </a:solidFill>
                <a:latin typeface="Times New Roman"/>
                <a:cs typeface="Times New Roman"/>
              </a:rPr>
              <a:t>xuyên và</a:t>
            </a:r>
            <a:r>
              <a:rPr sz="1400" spc="-5" dirty="0">
                <a:solidFill>
                  <a:srgbClr val="006FC0"/>
                </a:solidFill>
                <a:latin typeface="Times New Roman"/>
                <a:cs typeface="Times New Roman"/>
              </a:rPr>
              <a:t> </a:t>
            </a:r>
            <a:r>
              <a:rPr sz="1400" dirty="0">
                <a:solidFill>
                  <a:srgbClr val="006FC0"/>
                </a:solidFill>
                <a:latin typeface="Times New Roman"/>
                <a:cs typeface="Times New Roman"/>
              </a:rPr>
              <a:t>được</a:t>
            </a:r>
            <a:r>
              <a:rPr sz="1400" spc="-20" dirty="0">
                <a:solidFill>
                  <a:srgbClr val="006FC0"/>
                </a:solidFill>
                <a:latin typeface="Times New Roman"/>
                <a:cs typeface="Times New Roman"/>
              </a:rPr>
              <a:t> </a:t>
            </a:r>
            <a:r>
              <a:rPr sz="1400" dirty="0">
                <a:solidFill>
                  <a:srgbClr val="006FC0"/>
                </a:solidFill>
                <a:latin typeface="Times New Roman"/>
                <a:cs typeface="Times New Roman"/>
              </a:rPr>
              <a:t>ghi</a:t>
            </a:r>
            <a:r>
              <a:rPr sz="1400" spc="-30" dirty="0">
                <a:solidFill>
                  <a:srgbClr val="006FC0"/>
                </a:solidFill>
                <a:latin typeface="Times New Roman"/>
                <a:cs typeface="Times New Roman"/>
              </a:rPr>
              <a:t> </a:t>
            </a:r>
            <a:r>
              <a:rPr sz="1400" spc="-25" dirty="0">
                <a:solidFill>
                  <a:srgbClr val="006FC0"/>
                </a:solidFill>
                <a:latin typeface="Times New Roman"/>
                <a:cs typeface="Times New Roman"/>
              </a:rPr>
              <a:t>lại</a:t>
            </a:r>
            <a:endParaRPr sz="1400">
              <a:latin typeface="Times New Roman"/>
              <a:cs typeface="Times New Roman"/>
            </a:endParaRPr>
          </a:p>
          <a:p>
            <a:pPr marL="12700">
              <a:lnSpc>
                <a:spcPts val="1639"/>
              </a:lnSpc>
              <a:spcBef>
                <a:spcPts val="1425"/>
              </a:spcBef>
            </a:pPr>
            <a:r>
              <a:rPr sz="1400" spc="-20" dirty="0">
                <a:solidFill>
                  <a:srgbClr val="006FC0"/>
                </a:solidFill>
                <a:latin typeface="SimSun"/>
                <a:cs typeface="SimSun"/>
              </a:rPr>
              <a:t>清除微生物污染的过程应由受过培训的员工进行</a:t>
            </a:r>
            <a:endParaRPr sz="1400">
              <a:latin typeface="SimSun"/>
              <a:cs typeface="SimSun"/>
            </a:endParaRPr>
          </a:p>
          <a:p>
            <a:pPr marL="12700">
              <a:lnSpc>
                <a:spcPts val="1639"/>
              </a:lnSpc>
            </a:pPr>
            <a:r>
              <a:rPr sz="1400" dirty="0">
                <a:solidFill>
                  <a:srgbClr val="006FC0"/>
                </a:solidFill>
                <a:latin typeface="Times New Roman"/>
                <a:cs typeface="Times New Roman"/>
              </a:rPr>
              <a:t>Quy</a:t>
            </a:r>
            <a:r>
              <a:rPr sz="1400" spc="-20" dirty="0">
                <a:solidFill>
                  <a:srgbClr val="006FC0"/>
                </a:solidFill>
                <a:latin typeface="Times New Roman"/>
                <a:cs typeface="Times New Roman"/>
              </a:rPr>
              <a:t> </a:t>
            </a:r>
            <a:r>
              <a:rPr sz="1400" dirty="0">
                <a:solidFill>
                  <a:srgbClr val="006FC0"/>
                </a:solidFill>
                <a:latin typeface="Times New Roman"/>
                <a:cs typeface="Times New Roman"/>
              </a:rPr>
              <a:t>trình</a:t>
            </a:r>
            <a:r>
              <a:rPr sz="1400" spc="-40" dirty="0">
                <a:solidFill>
                  <a:srgbClr val="006FC0"/>
                </a:solidFill>
                <a:latin typeface="Times New Roman"/>
                <a:cs typeface="Times New Roman"/>
              </a:rPr>
              <a:t> </a:t>
            </a:r>
            <a:r>
              <a:rPr sz="1400" dirty="0">
                <a:solidFill>
                  <a:srgbClr val="006FC0"/>
                </a:solidFill>
                <a:latin typeface="Times New Roman"/>
                <a:cs typeface="Times New Roman"/>
              </a:rPr>
              <a:t>loại</a:t>
            </a:r>
            <a:r>
              <a:rPr sz="1400" spc="-25" dirty="0">
                <a:solidFill>
                  <a:srgbClr val="006FC0"/>
                </a:solidFill>
                <a:latin typeface="Times New Roman"/>
                <a:cs typeface="Times New Roman"/>
              </a:rPr>
              <a:t> </a:t>
            </a:r>
            <a:r>
              <a:rPr sz="1400" dirty="0">
                <a:solidFill>
                  <a:srgbClr val="006FC0"/>
                </a:solidFill>
                <a:latin typeface="Times New Roman"/>
                <a:cs typeface="Times New Roman"/>
              </a:rPr>
              <a:t>bỏ</a:t>
            </a:r>
            <a:r>
              <a:rPr sz="1400" spc="-20" dirty="0">
                <a:solidFill>
                  <a:srgbClr val="006FC0"/>
                </a:solidFill>
                <a:latin typeface="Times New Roman"/>
                <a:cs typeface="Times New Roman"/>
              </a:rPr>
              <a:t> </a:t>
            </a:r>
            <a:r>
              <a:rPr sz="1400" dirty="0">
                <a:solidFill>
                  <a:srgbClr val="006FC0"/>
                </a:solidFill>
                <a:latin typeface="Times New Roman"/>
                <a:cs typeface="Times New Roman"/>
              </a:rPr>
              <a:t>ô nhiễm</a:t>
            </a:r>
            <a:r>
              <a:rPr sz="1400" spc="-25" dirty="0">
                <a:solidFill>
                  <a:srgbClr val="006FC0"/>
                </a:solidFill>
                <a:latin typeface="Times New Roman"/>
                <a:cs typeface="Times New Roman"/>
              </a:rPr>
              <a:t> </a:t>
            </a:r>
            <a:r>
              <a:rPr sz="1400" dirty="0">
                <a:solidFill>
                  <a:srgbClr val="006FC0"/>
                </a:solidFill>
                <a:latin typeface="Times New Roman"/>
                <a:cs typeface="Times New Roman"/>
              </a:rPr>
              <a:t>vi</a:t>
            </a:r>
            <a:r>
              <a:rPr sz="1400" spc="-25" dirty="0">
                <a:solidFill>
                  <a:srgbClr val="006FC0"/>
                </a:solidFill>
                <a:latin typeface="Times New Roman"/>
                <a:cs typeface="Times New Roman"/>
              </a:rPr>
              <a:t> </a:t>
            </a:r>
            <a:r>
              <a:rPr sz="1400" dirty="0">
                <a:solidFill>
                  <a:srgbClr val="006FC0"/>
                </a:solidFill>
                <a:latin typeface="Times New Roman"/>
                <a:cs typeface="Times New Roman"/>
              </a:rPr>
              <a:t>sinh</a:t>
            </a:r>
            <a:r>
              <a:rPr sz="1400" spc="-25" dirty="0">
                <a:solidFill>
                  <a:srgbClr val="006FC0"/>
                </a:solidFill>
                <a:latin typeface="Times New Roman"/>
                <a:cs typeface="Times New Roman"/>
              </a:rPr>
              <a:t> </a:t>
            </a:r>
            <a:r>
              <a:rPr sz="1400" dirty="0">
                <a:solidFill>
                  <a:srgbClr val="006FC0"/>
                </a:solidFill>
                <a:latin typeface="Times New Roman"/>
                <a:cs typeface="Times New Roman"/>
              </a:rPr>
              <a:t>vật</a:t>
            </a:r>
            <a:r>
              <a:rPr sz="1400" spc="-15" dirty="0">
                <a:solidFill>
                  <a:srgbClr val="006FC0"/>
                </a:solidFill>
                <a:latin typeface="Times New Roman"/>
                <a:cs typeface="Times New Roman"/>
              </a:rPr>
              <a:t> </a:t>
            </a:r>
            <a:r>
              <a:rPr sz="1400" dirty="0">
                <a:solidFill>
                  <a:srgbClr val="006FC0"/>
                </a:solidFill>
                <a:latin typeface="Times New Roman"/>
                <a:cs typeface="Times New Roman"/>
              </a:rPr>
              <a:t>phải</a:t>
            </a:r>
            <a:r>
              <a:rPr sz="1400" spc="-30" dirty="0">
                <a:solidFill>
                  <a:srgbClr val="006FC0"/>
                </a:solidFill>
                <a:latin typeface="Times New Roman"/>
                <a:cs typeface="Times New Roman"/>
              </a:rPr>
              <a:t> </a:t>
            </a:r>
            <a:r>
              <a:rPr sz="1400" dirty="0">
                <a:solidFill>
                  <a:srgbClr val="006FC0"/>
                </a:solidFill>
                <a:latin typeface="Times New Roman"/>
                <a:cs typeface="Times New Roman"/>
              </a:rPr>
              <a:t>do</a:t>
            </a:r>
            <a:r>
              <a:rPr sz="1400" spc="-15" dirty="0">
                <a:solidFill>
                  <a:srgbClr val="006FC0"/>
                </a:solidFill>
                <a:latin typeface="Times New Roman"/>
                <a:cs typeface="Times New Roman"/>
              </a:rPr>
              <a:t> </a:t>
            </a:r>
            <a:r>
              <a:rPr sz="1400" dirty="0">
                <a:solidFill>
                  <a:srgbClr val="006FC0"/>
                </a:solidFill>
                <a:latin typeface="Times New Roman"/>
                <a:cs typeface="Times New Roman"/>
              </a:rPr>
              <a:t>nhân</a:t>
            </a:r>
            <a:r>
              <a:rPr sz="1400" spc="-30" dirty="0">
                <a:solidFill>
                  <a:srgbClr val="006FC0"/>
                </a:solidFill>
                <a:latin typeface="Times New Roman"/>
                <a:cs typeface="Times New Roman"/>
              </a:rPr>
              <a:t> </a:t>
            </a:r>
            <a:r>
              <a:rPr sz="1400" dirty="0">
                <a:solidFill>
                  <a:srgbClr val="006FC0"/>
                </a:solidFill>
                <a:latin typeface="Times New Roman"/>
                <a:cs typeface="Times New Roman"/>
              </a:rPr>
              <a:t>viên</a:t>
            </a:r>
            <a:r>
              <a:rPr sz="1400" spc="-10" dirty="0">
                <a:solidFill>
                  <a:srgbClr val="006FC0"/>
                </a:solidFill>
                <a:latin typeface="Times New Roman"/>
                <a:cs typeface="Times New Roman"/>
              </a:rPr>
              <a:t> </a:t>
            </a:r>
            <a:r>
              <a:rPr sz="1400" dirty="0">
                <a:solidFill>
                  <a:srgbClr val="006FC0"/>
                </a:solidFill>
                <a:latin typeface="Times New Roman"/>
                <a:cs typeface="Times New Roman"/>
              </a:rPr>
              <a:t>được</a:t>
            </a:r>
            <a:r>
              <a:rPr sz="1400" spc="-20" dirty="0">
                <a:solidFill>
                  <a:srgbClr val="006FC0"/>
                </a:solidFill>
                <a:latin typeface="Times New Roman"/>
                <a:cs typeface="Times New Roman"/>
              </a:rPr>
              <a:t> </a:t>
            </a:r>
            <a:r>
              <a:rPr sz="1400" dirty="0">
                <a:solidFill>
                  <a:srgbClr val="006FC0"/>
                </a:solidFill>
                <a:latin typeface="Times New Roman"/>
                <a:cs typeface="Times New Roman"/>
              </a:rPr>
              <a:t>đào</a:t>
            </a:r>
            <a:r>
              <a:rPr sz="1400" spc="-15" dirty="0">
                <a:solidFill>
                  <a:srgbClr val="006FC0"/>
                </a:solidFill>
                <a:latin typeface="Times New Roman"/>
                <a:cs typeface="Times New Roman"/>
              </a:rPr>
              <a:t> </a:t>
            </a:r>
            <a:r>
              <a:rPr sz="1400" dirty="0">
                <a:solidFill>
                  <a:srgbClr val="006FC0"/>
                </a:solidFill>
                <a:latin typeface="Times New Roman"/>
                <a:cs typeface="Times New Roman"/>
              </a:rPr>
              <a:t>tạo</a:t>
            </a:r>
            <a:r>
              <a:rPr sz="1400" spc="-10" dirty="0">
                <a:solidFill>
                  <a:srgbClr val="006FC0"/>
                </a:solidFill>
                <a:latin typeface="Times New Roman"/>
                <a:cs typeface="Times New Roman"/>
              </a:rPr>
              <a:t> </a:t>
            </a:r>
            <a:r>
              <a:rPr sz="1400" dirty="0">
                <a:solidFill>
                  <a:srgbClr val="006FC0"/>
                </a:solidFill>
                <a:latin typeface="Times New Roman"/>
                <a:cs typeface="Times New Roman"/>
              </a:rPr>
              <a:t>thực</a:t>
            </a:r>
            <a:r>
              <a:rPr sz="1400" spc="-20" dirty="0">
                <a:solidFill>
                  <a:srgbClr val="006FC0"/>
                </a:solidFill>
                <a:latin typeface="Times New Roman"/>
                <a:cs typeface="Times New Roman"/>
              </a:rPr>
              <a:t> hiện</a:t>
            </a:r>
            <a:endParaRPr sz="1400">
              <a:latin typeface="Times New Roman"/>
              <a:cs typeface="Times New Roman"/>
            </a:endParaRPr>
          </a:p>
          <a:p>
            <a:pPr marL="12700">
              <a:lnSpc>
                <a:spcPts val="1639"/>
              </a:lnSpc>
              <a:spcBef>
                <a:spcPts val="1425"/>
              </a:spcBef>
            </a:pPr>
            <a:r>
              <a:rPr sz="1400" spc="-15" dirty="0">
                <a:solidFill>
                  <a:srgbClr val="006FC0"/>
                </a:solidFill>
                <a:latin typeface="SimSun"/>
                <a:cs typeface="SimSun"/>
              </a:rPr>
              <a:t>清除微生物污染过程的有效性的方法应得到认可,</a:t>
            </a:r>
            <a:r>
              <a:rPr sz="1400" spc="320" dirty="0">
                <a:solidFill>
                  <a:srgbClr val="006FC0"/>
                </a:solidFill>
                <a:latin typeface="Times New Roman"/>
                <a:cs typeface="Times New Roman"/>
              </a:rPr>
              <a:t> </a:t>
            </a:r>
            <a:r>
              <a:rPr sz="1400" spc="-25" dirty="0">
                <a:solidFill>
                  <a:srgbClr val="006FC0"/>
                </a:solidFill>
                <a:latin typeface="SimSun"/>
                <a:cs typeface="SimSun"/>
              </a:rPr>
              <a:t>评审</a:t>
            </a:r>
            <a:endParaRPr sz="1400">
              <a:latin typeface="SimSun"/>
              <a:cs typeface="SimSun"/>
            </a:endParaRPr>
          </a:p>
          <a:p>
            <a:pPr marL="12700">
              <a:lnSpc>
                <a:spcPts val="1639"/>
              </a:lnSpc>
            </a:pPr>
            <a:r>
              <a:rPr sz="1400" dirty="0">
                <a:solidFill>
                  <a:srgbClr val="006FC0"/>
                </a:solidFill>
                <a:latin typeface="Times New Roman"/>
                <a:cs typeface="Times New Roman"/>
              </a:rPr>
              <a:t>Phương</a:t>
            </a:r>
            <a:r>
              <a:rPr sz="1400" spc="-30" dirty="0">
                <a:solidFill>
                  <a:srgbClr val="006FC0"/>
                </a:solidFill>
                <a:latin typeface="Times New Roman"/>
                <a:cs typeface="Times New Roman"/>
              </a:rPr>
              <a:t> </a:t>
            </a:r>
            <a:r>
              <a:rPr sz="1400" dirty="0">
                <a:solidFill>
                  <a:srgbClr val="006FC0"/>
                </a:solidFill>
                <a:latin typeface="Times New Roman"/>
                <a:cs typeface="Times New Roman"/>
              </a:rPr>
              <a:t>pháp</a:t>
            </a:r>
            <a:r>
              <a:rPr sz="1400" spc="-30" dirty="0">
                <a:solidFill>
                  <a:srgbClr val="006FC0"/>
                </a:solidFill>
                <a:latin typeface="Times New Roman"/>
                <a:cs typeface="Times New Roman"/>
              </a:rPr>
              <a:t> </a:t>
            </a:r>
            <a:r>
              <a:rPr sz="1400" dirty="0">
                <a:solidFill>
                  <a:srgbClr val="006FC0"/>
                </a:solidFill>
                <a:latin typeface="Times New Roman"/>
                <a:cs typeface="Times New Roman"/>
              </a:rPr>
              <a:t>xác định</a:t>
            </a:r>
            <a:r>
              <a:rPr sz="1400" spc="-40" dirty="0">
                <a:solidFill>
                  <a:srgbClr val="006FC0"/>
                </a:solidFill>
                <a:latin typeface="Times New Roman"/>
                <a:cs typeface="Times New Roman"/>
              </a:rPr>
              <a:t> </a:t>
            </a:r>
            <a:r>
              <a:rPr sz="1400" dirty="0">
                <a:solidFill>
                  <a:srgbClr val="006FC0"/>
                </a:solidFill>
                <a:latin typeface="Times New Roman"/>
                <a:cs typeface="Times New Roman"/>
              </a:rPr>
              <a:t>hiệu</a:t>
            </a:r>
            <a:r>
              <a:rPr sz="1400" spc="-25" dirty="0">
                <a:solidFill>
                  <a:srgbClr val="006FC0"/>
                </a:solidFill>
                <a:latin typeface="Times New Roman"/>
                <a:cs typeface="Times New Roman"/>
              </a:rPr>
              <a:t> </a:t>
            </a:r>
            <a:r>
              <a:rPr sz="1400" dirty="0">
                <a:solidFill>
                  <a:srgbClr val="006FC0"/>
                </a:solidFill>
                <a:latin typeface="Times New Roman"/>
                <a:cs typeface="Times New Roman"/>
              </a:rPr>
              <a:t>quả</a:t>
            </a:r>
            <a:r>
              <a:rPr sz="1400" spc="-20" dirty="0">
                <a:solidFill>
                  <a:srgbClr val="006FC0"/>
                </a:solidFill>
                <a:latin typeface="Times New Roman"/>
                <a:cs typeface="Times New Roman"/>
              </a:rPr>
              <a:t> </a:t>
            </a:r>
            <a:r>
              <a:rPr sz="1400" dirty="0">
                <a:solidFill>
                  <a:srgbClr val="006FC0"/>
                </a:solidFill>
                <a:latin typeface="Times New Roman"/>
                <a:cs typeface="Times New Roman"/>
              </a:rPr>
              <a:t>của</a:t>
            </a:r>
            <a:r>
              <a:rPr sz="1400" spc="-5" dirty="0">
                <a:solidFill>
                  <a:srgbClr val="006FC0"/>
                </a:solidFill>
                <a:latin typeface="Times New Roman"/>
                <a:cs typeface="Times New Roman"/>
              </a:rPr>
              <a:t> </a:t>
            </a:r>
            <a:r>
              <a:rPr sz="1400" dirty="0">
                <a:solidFill>
                  <a:srgbClr val="006FC0"/>
                </a:solidFill>
                <a:latin typeface="Times New Roman"/>
                <a:cs typeface="Times New Roman"/>
              </a:rPr>
              <a:t>quy</a:t>
            </a:r>
            <a:r>
              <a:rPr sz="1400" spc="-20" dirty="0">
                <a:solidFill>
                  <a:srgbClr val="006FC0"/>
                </a:solidFill>
                <a:latin typeface="Times New Roman"/>
                <a:cs typeface="Times New Roman"/>
              </a:rPr>
              <a:t> </a:t>
            </a:r>
            <a:r>
              <a:rPr sz="1400" dirty="0">
                <a:solidFill>
                  <a:srgbClr val="006FC0"/>
                </a:solidFill>
                <a:latin typeface="Times New Roman"/>
                <a:cs typeface="Times New Roman"/>
              </a:rPr>
              <a:t>trình</a:t>
            </a:r>
            <a:r>
              <a:rPr sz="1400" spc="-40" dirty="0">
                <a:solidFill>
                  <a:srgbClr val="006FC0"/>
                </a:solidFill>
                <a:latin typeface="Times New Roman"/>
                <a:cs typeface="Times New Roman"/>
              </a:rPr>
              <a:t> </a:t>
            </a:r>
            <a:r>
              <a:rPr sz="1400" dirty="0">
                <a:solidFill>
                  <a:srgbClr val="006FC0"/>
                </a:solidFill>
                <a:latin typeface="Times New Roman"/>
                <a:cs typeface="Times New Roman"/>
              </a:rPr>
              <a:t>loại</a:t>
            </a:r>
            <a:r>
              <a:rPr sz="1400" spc="-25" dirty="0">
                <a:solidFill>
                  <a:srgbClr val="006FC0"/>
                </a:solidFill>
                <a:latin typeface="Times New Roman"/>
                <a:cs typeface="Times New Roman"/>
              </a:rPr>
              <a:t> </a:t>
            </a:r>
            <a:r>
              <a:rPr sz="1400" dirty="0">
                <a:solidFill>
                  <a:srgbClr val="006FC0"/>
                </a:solidFill>
                <a:latin typeface="Times New Roman"/>
                <a:cs typeface="Times New Roman"/>
              </a:rPr>
              <a:t>bỏ</a:t>
            </a:r>
            <a:r>
              <a:rPr sz="1400" spc="-20" dirty="0">
                <a:solidFill>
                  <a:srgbClr val="006FC0"/>
                </a:solidFill>
                <a:latin typeface="Times New Roman"/>
                <a:cs typeface="Times New Roman"/>
              </a:rPr>
              <a:t> </a:t>
            </a:r>
            <a:r>
              <a:rPr sz="1400" dirty="0">
                <a:solidFill>
                  <a:srgbClr val="006FC0"/>
                </a:solidFill>
                <a:latin typeface="Times New Roman"/>
                <a:cs typeface="Times New Roman"/>
              </a:rPr>
              <a:t>ô nhiễm</a:t>
            </a:r>
            <a:r>
              <a:rPr sz="1400" spc="-40" dirty="0">
                <a:solidFill>
                  <a:srgbClr val="006FC0"/>
                </a:solidFill>
                <a:latin typeface="Times New Roman"/>
                <a:cs typeface="Times New Roman"/>
              </a:rPr>
              <a:t> </a:t>
            </a:r>
            <a:r>
              <a:rPr sz="1400" dirty="0">
                <a:solidFill>
                  <a:srgbClr val="006FC0"/>
                </a:solidFill>
                <a:latin typeface="Times New Roman"/>
                <a:cs typeface="Times New Roman"/>
              </a:rPr>
              <a:t>vi</a:t>
            </a:r>
            <a:r>
              <a:rPr sz="1400" spc="-15" dirty="0">
                <a:solidFill>
                  <a:srgbClr val="006FC0"/>
                </a:solidFill>
                <a:latin typeface="Times New Roman"/>
                <a:cs typeface="Times New Roman"/>
              </a:rPr>
              <a:t> </a:t>
            </a:r>
            <a:r>
              <a:rPr sz="1400" dirty="0">
                <a:solidFill>
                  <a:srgbClr val="006FC0"/>
                </a:solidFill>
                <a:latin typeface="Times New Roman"/>
                <a:cs typeface="Times New Roman"/>
              </a:rPr>
              <a:t>sinh</a:t>
            </a:r>
            <a:r>
              <a:rPr sz="1400" spc="-25" dirty="0">
                <a:solidFill>
                  <a:srgbClr val="006FC0"/>
                </a:solidFill>
                <a:latin typeface="Times New Roman"/>
                <a:cs typeface="Times New Roman"/>
              </a:rPr>
              <a:t> </a:t>
            </a:r>
            <a:r>
              <a:rPr sz="1400" dirty="0">
                <a:solidFill>
                  <a:srgbClr val="006FC0"/>
                </a:solidFill>
                <a:latin typeface="Times New Roman"/>
                <a:cs typeface="Times New Roman"/>
              </a:rPr>
              <a:t>vật</a:t>
            </a:r>
            <a:r>
              <a:rPr sz="1400" spc="-15" dirty="0">
                <a:solidFill>
                  <a:srgbClr val="006FC0"/>
                </a:solidFill>
                <a:latin typeface="Times New Roman"/>
                <a:cs typeface="Times New Roman"/>
              </a:rPr>
              <a:t> </a:t>
            </a:r>
            <a:r>
              <a:rPr sz="1400" dirty="0">
                <a:solidFill>
                  <a:srgbClr val="006FC0"/>
                </a:solidFill>
                <a:latin typeface="Times New Roman"/>
                <a:cs typeface="Times New Roman"/>
              </a:rPr>
              <a:t>phải</a:t>
            </a:r>
            <a:r>
              <a:rPr sz="1400" spc="-25" dirty="0">
                <a:solidFill>
                  <a:srgbClr val="006FC0"/>
                </a:solidFill>
                <a:latin typeface="Times New Roman"/>
                <a:cs typeface="Times New Roman"/>
              </a:rPr>
              <a:t> </a:t>
            </a:r>
            <a:r>
              <a:rPr sz="1400" dirty="0">
                <a:solidFill>
                  <a:srgbClr val="006FC0"/>
                </a:solidFill>
                <a:latin typeface="Times New Roman"/>
                <a:cs typeface="Times New Roman"/>
              </a:rPr>
              <a:t>được</a:t>
            </a:r>
            <a:r>
              <a:rPr sz="1400" spc="-5" dirty="0">
                <a:solidFill>
                  <a:srgbClr val="006FC0"/>
                </a:solidFill>
                <a:latin typeface="Times New Roman"/>
                <a:cs typeface="Times New Roman"/>
              </a:rPr>
              <a:t> </a:t>
            </a:r>
            <a:r>
              <a:rPr sz="1400" dirty="0">
                <a:solidFill>
                  <a:srgbClr val="006FC0"/>
                </a:solidFill>
                <a:latin typeface="Times New Roman"/>
                <a:cs typeface="Times New Roman"/>
              </a:rPr>
              <a:t>phê</a:t>
            </a:r>
            <a:r>
              <a:rPr sz="1400" spc="-20" dirty="0">
                <a:solidFill>
                  <a:srgbClr val="006FC0"/>
                </a:solidFill>
                <a:latin typeface="Times New Roman"/>
                <a:cs typeface="Times New Roman"/>
              </a:rPr>
              <a:t> </a:t>
            </a:r>
            <a:r>
              <a:rPr sz="1400" dirty="0">
                <a:solidFill>
                  <a:srgbClr val="006FC0"/>
                </a:solidFill>
                <a:latin typeface="Times New Roman"/>
                <a:cs typeface="Times New Roman"/>
              </a:rPr>
              <a:t>duyệt,</a:t>
            </a:r>
            <a:r>
              <a:rPr sz="1400" spc="-20" dirty="0">
                <a:solidFill>
                  <a:srgbClr val="006FC0"/>
                </a:solidFill>
                <a:latin typeface="Times New Roman"/>
                <a:cs typeface="Times New Roman"/>
              </a:rPr>
              <a:t> </a:t>
            </a:r>
            <a:r>
              <a:rPr sz="1400" dirty="0">
                <a:solidFill>
                  <a:srgbClr val="006FC0"/>
                </a:solidFill>
                <a:latin typeface="Times New Roman"/>
                <a:cs typeface="Times New Roman"/>
              </a:rPr>
              <a:t>đánh</a:t>
            </a:r>
            <a:r>
              <a:rPr sz="1400" spc="-20" dirty="0">
                <a:solidFill>
                  <a:srgbClr val="006FC0"/>
                </a:solidFill>
                <a:latin typeface="Times New Roman"/>
                <a:cs typeface="Times New Roman"/>
              </a:rPr>
              <a:t> </a:t>
            </a:r>
            <a:r>
              <a:rPr sz="1400" spc="-25" dirty="0">
                <a:solidFill>
                  <a:srgbClr val="006FC0"/>
                </a:solidFill>
                <a:latin typeface="Times New Roman"/>
                <a:cs typeface="Times New Roman"/>
              </a:rPr>
              <a:t>giá</a:t>
            </a:r>
            <a:endParaRPr sz="1400">
              <a:latin typeface="Times New Roman"/>
              <a:cs typeface="Times New Roman"/>
            </a:endParaRPr>
          </a:p>
        </p:txBody>
      </p:sp>
      <p:sp>
        <p:nvSpPr>
          <p:cNvPr id="5" name="object 5"/>
          <p:cNvSpPr txBox="1"/>
          <p:nvPr/>
        </p:nvSpPr>
        <p:spPr>
          <a:xfrm>
            <a:off x="958998" y="4469628"/>
            <a:ext cx="3877945" cy="1247775"/>
          </a:xfrm>
          <a:prstGeom prst="rect">
            <a:avLst/>
          </a:prstGeom>
        </p:spPr>
        <p:txBody>
          <a:bodyPr vert="horz" wrap="square" lIns="0" tIns="13335" rIns="0" bIns="0" rtlCol="0">
            <a:spAutoFit/>
          </a:bodyPr>
          <a:lstStyle/>
          <a:p>
            <a:pPr marL="12700">
              <a:lnSpc>
                <a:spcPts val="1230"/>
              </a:lnSpc>
              <a:spcBef>
                <a:spcPts val="105"/>
              </a:spcBef>
            </a:pPr>
            <a:r>
              <a:rPr sz="1050" spc="-15" dirty="0">
                <a:solidFill>
                  <a:srgbClr val="006FC0"/>
                </a:solidFill>
                <a:latin typeface="SimSun"/>
                <a:cs typeface="SimSun"/>
              </a:rPr>
              <a:t>微生物试验的国际标准</a:t>
            </a:r>
            <a:endParaRPr sz="1050">
              <a:latin typeface="SimSun"/>
              <a:cs typeface="SimSun"/>
            </a:endParaRPr>
          </a:p>
          <a:p>
            <a:pPr marL="12700">
              <a:lnSpc>
                <a:spcPts val="1230"/>
              </a:lnSpc>
            </a:pPr>
            <a:r>
              <a:rPr sz="1050" dirty="0">
                <a:solidFill>
                  <a:srgbClr val="006FC0"/>
                </a:solidFill>
                <a:latin typeface="Times New Roman"/>
                <a:cs typeface="Times New Roman"/>
              </a:rPr>
              <a:t>Tiêu</a:t>
            </a:r>
            <a:r>
              <a:rPr sz="1050" spc="-30" dirty="0">
                <a:solidFill>
                  <a:srgbClr val="006FC0"/>
                </a:solidFill>
                <a:latin typeface="Times New Roman"/>
                <a:cs typeface="Times New Roman"/>
              </a:rPr>
              <a:t> </a:t>
            </a:r>
            <a:r>
              <a:rPr sz="1050" dirty="0">
                <a:solidFill>
                  <a:srgbClr val="006FC0"/>
                </a:solidFill>
                <a:latin typeface="Times New Roman"/>
                <a:cs typeface="Times New Roman"/>
              </a:rPr>
              <a:t>chuẩn</a:t>
            </a:r>
            <a:r>
              <a:rPr sz="1050" spc="-25" dirty="0">
                <a:solidFill>
                  <a:srgbClr val="006FC0"/>
                </a:solidFill>
                <a:latin typeface="Times New Roman"/>
                <a:cs typeface="Times New Roman"/>
              </a:rPr>
              <a:t> </a:t>
            </a:r>
            <a:r>
              <a:rPr sz="1050" dirty="0">
                <a:solidFill>
                  <a:srgbClr val="006FC0"/>
                </a:solidFill>
                <a:latin typeface="Times New Roman"/>
                <a:cs typeface="Times New Roman"/>
              </a:rPr>
              <a:t>quốc</a:t>
            </a:r>
            <a:r>
              <a:rPr sz="1050" spc="-20" dirty="0">
                <a:solidFill>
                  <a:srgbClr val="006FC0"/>
                </a:solidFill>
                <a:latin typeface="Times New Roman"/>
                <a:cs typeface="Times New Roman"/>
              </a:rPr>
              <a:t> </a:t>
            </a:r>
            <a:r>
              <a:rPr sz="1050" dirty="0">
                <a:solidFill>
                  <a:srgbClr val="006FC0"/>
                </a:solidFill>
                <a:latin typeface="Times New Roman"/>
                <a:cs typeface="Times New Roman"/>
              </a:rPr>
              <a:t>tế</a:t>
            </a:r>
            <a:r>
              <a:rPr sz="1050" spc="-15" dirty="0">
                <a:solidFill>
                  <a:srgbClr val="006FC0"/>
                </a:solidFill>
                <a:latin typeface="Times New Roman"/>
                <a:cs typeface="Times New Roman"/>
              </a:rPr>
              <a:t> </a:t>
            </a:r>
            <a:r>
              <a:rPr sz="1050" dirty="0">
                <a:solidFill>
                  <a:srgbClr val="006FC0"/>
                </a:solidFill>
                <a:latin typeface="Times New Roman"/>
                <a:cs typeface="Times New Roman"/>
              </a:rPr>
              <a:t>về</a:t>
            </a:r>
            <a:r>
              <a:rPr sz="1050" spc="5" dirty="0">
                <a:solidFill>
                  <a:srgbClr val="006FC0"/>
                </a:solidFill>
                <a:latin typeface="Times New Roman"/>
                <a:cs typeface="Times New Roman"/>
              </a:rPr>
              <a:t> </a:t>
            </a:r>
            <a:r>
              <a:rPr sz="1050" dirty="0">
                <a:solidFill>
                  <a:srgbClr val="006FC0"/>
                </a:solidFill>
                <a:latin typeface="Times New Roman"/>
                <a:cs typeface="Times New Roman"/>
              </a:rPr>
              <a:t>thử</a:t>
            </a:r>
            <a:r>
              <a:rPr sz="1050" spc="-10" dirty="0">
                <a:solidFill>
                  <a:srgbClr val="006FC0"/>
                </a:solidFill>
                <a:latin typeface="Times New Roman"/>
                <a:cs typeface="Times New Roman"/>
              </a:rPr>
              <a:t> </a:t>
            </a:r>
            <a:r>
              <a:rPr sz="1050" dirty="0">
                <a:solidFill>
                  <a:srgbClr val="006FC0"/>
                </a:solidFill>
                <a:latin typeface="Times New Roman"/>
                <a:cs typeface="Times New Roman"/>
              </a:rPr>
              <a:t>nghiệm</a:t>
            </a:r>
            <a:r>
              <a:rPr sz="1050" spc="-25" dirty="0">
                <a:solidFill>
                  <a:srgbClr val="006FC0"/>
                </a:solidFill>
                <a:latin typeface="Times New Roman"/>
                <a:cs typeface="Times New Roman"/>
              </a:rPr>
              <a:t> </a:t>
            </a:r>
            <a:r>
              <a:rPr sz="1050" dirty="0">
                <a:solidFill>
                  <a:srgbClr val="006FC0"/>
                </a:solidFill>
                <a:latin typeface="Times New Roman"/>
                <a:cs typeface="Times New Roman"/>
              </a:rPr>
              <a:t>vi</a:t>
            </a:r>
            <a:r>
              <a:rPr sz="1050" spc="-5" dirty="0">
                <a:solidFill>
                  <a:srgbClr val="006FC0"/>
                </a:solidFill>
                <a:latin typeface="Times New Roman"/>
                <a:cs typeface="Times New Roman"/>
              </a:rPr>
              <a:t> </a:t>
            </a:r>
            <a:r>
              <a:rPr sz="1050" dirty="0">
                <a:solidFill>
                  <a:srgbClr val="006FC0"/>
                </a:solidFill>
                <a:latin typeface="Times New Roman"/>
                <a:cs typeface="Times New Roman"/>
              </a:rPr>
              <a:t>sinh</a:t>
            </a:r>
            <a:r>
              <a:rPr sz="1050" spc="-5" dirty="0">
                <a:solidFill>
                  <a:srgbClr val="006FC0"/>
                </a:solidFill>
                <a:latin typeface="Times New Roman"/>
                <a:cs typeface="Times New Roman"/>
              </a:rPr>
              <a:t> </a:t>
            </a:r>
            <a:r>
              <a:rPr sz="1050" spc="-25" dirty="0">
                <a:solidFill>
                  <a:srgbClr val="006FC0"/>
                </a:solidFill>
                <a:latin typeface="Times New Roman"/>
                <a:cs typeface="Times New Roman"/>
              </a:rPr>
              <a:t>vật</a:t>
            </a:r>
            <a:endParaRPr sz="1050">
              <a:latin typeface="Times New Roman"/>
              <a:cs typeface="Times New Roman"/>
            </a:endParaRPr>
          </a:p>
          <a:p>
            <a:pPr marL="196850">
              <a:lnSpc>
                <a:spcPts val="1310"/>
              </a:lnSpc>
              <a:spcBef>
                <a:spcPts val="315"/>
              </a:spcBef>
            </a:pPr>
            <a:r>
              <a:rPr sz="1100" dirty="0">
                <a:solidFill>
                  <a:srgbClr val="006FC0"/>
                </a:solidFill>
                <a:latin typeface="Times New Roman"/>
                <a:cs typeface="Times New Roman"/>
              </a:rPr>
              <a:t>EN</a:t>
            </a:r>
            <a:r>
              <a:rPr sz="1100" spc="25" dirty="0">
                <a:solidFill>
                  <a:srgbClr val="006FC0"/>
                </a:solidFill>
                <a:latin typeface="Times New Roman"/>
                <a:cs typeface="Times New Roman"/>
              </a:rPr>
              <a:t> </a:t>
            </a:r>
            <a:r>
              <a:rPr sz="1100" dirty="0">
                <a:solidFill>
                  <a:srgbClr val="006FC0"/>
                </a:solidFill>
                <a:latin typeface="Times New Roman"/>
                <a:cs typeface="Times New Roman"/>
              </a:rPr>
              <a:t>ISO</a:t>
            </a:r>
            <a:r>
              <a:rPr sz="1100" spc="45" dirty="0">
                <a:solidFill>
                  <a:srgbClr val="006FC0"/>
                </a:solidFill>
                <a:latin typeface="Times New Roman"/>
                <a:cs typeface="Times New Roman"/>
              </a:rPr>
              <a:t> </a:t>
            </a:r>
            <a:r>
              <a:rPr sz="1100" dirty="0">
                <a:solidFill>
                  <a:srgbClr val="006FC0"/>
                </a:solidFill>
                <a:latin typeface="Times New Roman"/>
                <a:cs typeface="Times New Roman"/>
              </a:rPr>
              <a:t>11737-</a:t>
            </a:r>
            <a:r>
              <a:rPr sz="1100" spc="-50" dirty="0">
                <a:solidFill>
                  <a:srgbClr val="006FC0"/>
                </a:solidFill>
                <a:latin typeface="Times New Roman"/>
                <a:cs typeface="Times New Roman"/>
              </a:rPr>
              <a:t>1</a:t>
            </a:r>
            <a:endParaRPr sz="1100">
              <a:latin typeface="Times New Roman"/>
              <a:cs typeface="Times New Roman"/>
            </a:endParaRPr>
          </a:p>
          <a:p>
            <a:pPr marL="12700">
              <a:lnSpc>
                <a:spcPts val="1310"/>
              </a:lnSpc>
            </a:pPr>
            <a:r>
              <a:rPr sz="1100" dirty="0">
                <a:solidFill>
                  <a:srgbClr val="006FC0"/>
                </a:solidFill>
                <a:latin typeface="Times New Roman"/>
                <a:cs typeface="Times New Roman"/>
              </a:rPr>
              <a:t>Sterilization</a:t>
            </a:r>
            <a:r>
              <a:rPr sz="1100" spc="70" dirty="0">
                <a:solidFill>
                  <a:srgbClr val="006FC0"/>
                </a:solidFill>
                <a:latin typeface="Times New Roman"/>
                <a:cs typeface="Times New Roman"/>
              </a:rPr>
              <a:t> </a:t>
            </a:r>
            <a:r>
              <a:rPr sz="1100" dirty="0">
                <a:solidFill>
                  <a:srgbClr val="006FC0"/>
                </a:solidFill>
                <a:latin typeface="Times New Roman"/>
                <a:cs typeface="Times New Roman"/>
              </a:rPr>
              <a:t>of</a:t>
            </a:r>
            <a:r>
              <a:rPr sz="1100" spc="45" dirty="0">
                <a:solidFill>
                  <a:srgbClr val="006FC0"/>
                </a:solidFill>
                <a:latin typeface="Times New Roman"/>
                <a:cs typeface="Times New Roman"/>
              </a:rPr>
              <a:t> </a:t>
            </a:r>
            <a:r>
              <a:rPr sz="1100" dirty="0">
                <a:solidFill>
                  <a:srgbClr val="006FC0"/>
                </a:solidFill>
                <a:latin typeface="Times New Roman"/>
                <a:cs typeface="Times New Roman"/>
              </a:rPr>
              <a:t>medical</a:t>
            </a:r>
            <a:r>
              <a:rPr sz="1100" spc="70" dirty="0">
                <a:solidFill>
                  <a:srgbClr val="006FC0"/>
                </a:solidFill>
                <a:latin typeface="Times New Roman"/>
                <a:cs typeface="Times New Roman"/>
              </a:rPr>
              <a:t> </a:t>
            </a:r>
            <a:r>
              <a:rPr sz="1100" dirty="0">
                <a:solidFill>
                  <a:srgbClr val="006FC0"/>
                </a:solidFill>
                <a:latin typeface="Times New Roman"/>
                <a:cs typeface="Times New Roman"/>
              </a:rPr>
              <a:t>devices</a:t>
            </a:r>
            <a:r>
              <a:rPr sz="1100" spc="80" dirty="0">
                <a:solidFill>
                  <a:srgbClr val="006FC0"/>
                </a:solidFill>
                <a:latin typeface="Times New Roman"/>
                <a:cs typeface="Times New Roman"/>
              </a:rPr>
              <a:t> </a:t>
            </a:r>
            <a:r>
              <a:rPr sz="1100" dirty="0">
                <a:solidFill>
                  <a:srgbClr val="006FC0"/>
                </a:solidFill>
                <a:latin typeface="Times New Roman"/>
                <a:cs typeface="Times New Roman"/>
              </a:rPr>
              <a:t>-</a:t>
            </a:r>
            <a:r>
              <a:rPr sz="1100" spc="30" dirty="0">
                <a:solidFill>
                  <a:srgbClr val="006FC0"/>
                </a:solidFill>
                <a:latin typeface="Times New Roman"/>
                <a:cs typeface="Times New Roman"/>
              </a:rPr>
              <a:t> </a:t>
            </a:r>
            <a:r>
              <a:rPr sz="1100" dirty="0">
                <a:solidFill>
                  <a:srgbClr val="006FC0"/>
                </a:solidFill>
                <a:latin typeface="Times New Roman"/>
                <a:cs typeface="Times New Roman"/>
              </a:rPr>
              <a:t>Microbiological</a:t>
            </a:r>
            <a:r>
              <a:rPr sz="1100" spc="80" dirty="0">
                <a:solidFill>
                  <a:srgbClr val="006FC0"/>
                </a:solidFill>
                <a:latin typeface="Times New Roman"/>
                <a:cs typeface="Times New Roman"/>
              </a:rPr>
              <a:t> </a:t>
            </a:r>
            <a:r>
              <a:rPr sz="1100" dirty="0">
                <a:solidFill>
                  <a:srgbClr val="006FC0"/>
                </a:solidFill>
                <a:latin typeface="Times New Roman"/>
                <a:cs typeface="Times New Roman"/>
              </a:rPr>
              <a:t>methods</a:t>
            </a:r>
            <a:r>
              <a:rPr sz="1100" spc="75" dirty="0">
                <a:solidFill>
                  <a:srgbClr val="006FC0"/>
                </a:solidFill>
                <a:latin typeface="Times New Roman"/>
                <a:cs typeface="Times New Roman"/>
              </a:rPr>
              <a:t> </a:t>
            </a:r>
            <a:r>
              <a:rPr sz="1100" dirty="0">
                <a:solidFill>
                  <a:srgbClr val="006FC0"/>
                </a:solidFill>
                <a:latin typeface="Times New Roman"/>
                <a:cs typeface="Times New Roman"/>
              </a:rPr>
              <a:t>-</a:t>
            </a:r>
            <a:r>
              <a:rPr sz="1100" spc="30" dirty="0">
                <a:solidFill>
                  <a:srgbClr val="006FC0"/>
                </a:solidFill>
                <a:latin typeface="Times New Roman"/>
                <a:cs typeface="Times New Roman"/>
              </a:rPr>
              <a:t> </a:t>
            </a:r>
            <a:r>
              <a:rPr sz="1100" dirty="0">
                <a:solidFill>
                  <a:srgbClr val="006FC0"/>
                </a:solidFill>
                <a:latin typeface="Times New Roman"/>
                <a:cs typeface="Times New Roman"/>
              </a:rPr>
              <a:t>Part</a:t>
            </a:r>
            <a:r>
              <a:rPr sz="1100" spc="40" dirty="0">
                <a:solidFill>
                  <a:srgbClr val="006FC0"/>
                </a:solidFill>
                <a:latin typeface="Times New Roman"/>
                <a:cs typeface="Times New Roman"/>
              </a:rPr>
              <a:t> </a:t>
            </a:r>
            <a:r>
              <a:rPr sz="1100" spc="-25" dirty="0">
                <a:solidFill>
                  <a:srgbClr val="006FC0"/>
                </a:solidFill>
                <a:latin typeface="Times New Roman"/>
                <a:cs typeface="Times New Roman"/>
              </a:rPr>
              <a:t>1:</a:t>
            </a:r>
            <a:endParaRPr sz="1100">
              <a:latin typeface="Times New Roman"/>
              <a:cs typeface="Times New Roman"/>
            </a:endParaRPr>
          </a:p>
          <a:p>
            <a:pPr marL="12700">
              <a:lnSpc>
                <a:spcPct val="100000"/>
              </a:lnSpc>
              <a:spcBef>
                <a:spcPts val="25"/>
              </a:spcBef>
            </a:pPr>
            <a:r>
              <a:rPr sz="1100" dirty="0">
                <a:solidFill>
                  <a:srgbClr val="006FC0"/>
                </a:solidFill>
                <a:latin typeface="Times New Roman"/>
                <a:cs typeface="Times New Roman"/>
              </a:rPr>
              <a:t>Khử</a:t>
            </a:r>
            <a:r>
              <a:rPr sz="1100" spc="5" dirty="0">
                <a:solidFill>
                  <a:srgbClr val="006FC0"/>
                </a:solidFill>
                <a:latin typeface="Times New Roman"/>
                <a:cs typeface="Times New Roman"/>
              </a:rPr>
              <a:t> </a:t>
            </a:r>
            <a:r>
              <a:rPr sz="1100" dirty="0">
                <a:solidFill>
                  <a:srgbClr val="006FC0"/>
                </a:solidFill>
                <a:latin typeface="Times New Roman"/>
                <a:cs typeface="Times New Roman"/>
              </a:rPr>
              <a:t>trùng</a:t>
            </a:r>
            <a:r>
              <a:rPr sz="1100" spc="20" dirty="0">
                <a:solidFill>
                  <a:srgbClr val="006FC0"/>
                </a:solidFill>
                <a:latin typeface="Times New Roman"/>
                <a:cs typeface="Times New Roman"/>
              </a:rPr>
              <a:t> </a:t>
            </a:r>
            <a:r>
              <a:rPr sz="1100" dirty="0">
                <a:solidFill>
                  <a:srgbClr val="006FC0"/>
                </a:solidFill>
                <a:latin typeface="Times New Roman"/>
                <a:cs typeface="Times New Roman"/>
              </a:rPr>
              <a:t>thiết</a:t>
            </a:r>
            <a:r>
              <a:rPr sz="1100" spc="25" dirty="0">
                <a:solidFill>
                  <a:srgbClr val="006FC0"/>
                </a:solidFill>
                <a:latin typeface="Times New Roman"/>
                <a:cs typeface="Times New Roman"/>
              </a:rPr>
              <a:t> </a:t>
            </a:r>
            <a:r>
              <a:rPr sz="1100" dirty="0">
                <a:solidFill>
                  <a:srgbClr val="006FC0"/>
                </a:solidFill>
                <a:latin typeface="Times New Roman"/>
                <a:cs typeface="Times New Roman"/>
              </a:rPr>
              <a:t>bị</a:t>
            </a:r>
            <a:r>
              <a:rPr sz="1100" spc="25" dirty="0">
                <a:solidFill>
                  <a:srgbClr val="006FC0"/>
                </a:solidFill>
                <a:latin typeface="Times New Roman"/>
                <a:cs typeface="Times New Roman"/>
              </a:rPr>
              <a:t> </a:t>
            </a:r>
            <a:r>
              <a:rPr sz="1100" dirty="0">
                <a:solidFill>
                  <a:srgbClr val="006FC0"/>
                </a:solidFill>
                <a:latin typeface="Times New Roman"/>
                <a:cs typeface="Times New Roman"/>
              </a:rPr>
              <a:t>y</a:t>
            </a:r>
            <a:r>
              <a:rPr sz="1100" spc="20" dirty="0">
                <a:solidFill>
                  <a:srgbClr val="006FC0"/>
                </a:solidFill>
                <a:latin typeface="Times New Roman"/>
                <a:cs typeface="Times New Roman"/>
              </a:rPr>
              <a:t> </a:t>
            </a:r>
            <a:r>
              <a:rPr sz="1100" dirty="0">
                <a:solidFill>
                  <a:srgbClr val="006FC0"/>
                </a:solidFill>
                <a:latin typeface="Times New Roman"/>
                <a:cs typeface="Times New Roman"/>
              </a:rPr>
              <a:t>tế</a:t>
            </a:r>
            <a:r>
              <a:rPr sz="1100" spc="20" dirty="0">
                <a:solidFill>
                  <a:srgbClr val="006FC0"/>
                </a:solidFill>
                <a:latin typeface="Times New Roman"/>
                <a:cs typeface="Times New Roman"/>
              </a:rPr>
              <a:t> </a:t>
            </a:r>
            <a:r>
              <a:rPr sz="1100" dirty="0">
                <a:solidFill>
                  <a:srgbClr val="006FC0"/>
                </a:solidFill>
                <a:latin typeface="Times New Roman"/>
                <a:cs typeface="Times New Roman"/>
              </a:rPr>
              <a:t>-</a:t>
            </a:r>
            <a:r>
              <a:rPr sz="1100" spc="15" dirty="0">
                <a:solidFill>
                  <a:srgbClr val="006FC0"/>
                </a:solidFill>
                <a:latin typeface="Times New Roman"/>
                <a:cs typeface="Times New Roman"/>
              </a:rPr>
              <a:t> </a:t>
            </a:r>
            <a:r>
              <a:rPr sz="1100" dirty="0">
                <a:solidFill>
                  <a:srgbClr val="006FC0"/>
                </a:solidFill>
                <a:latin typeface="Times New Roman"/>
                <a:cs typeface="Times New Roman"/>
              </a:rPr>
              <a:t>Phương</a:t>
            </a:r>
            <a:r>
              <a:rPr sz="1100" spc="20" dirty="0">
                <a:solidFill>
                  <a:srgbClr val="006FC0"/>
                </a:solidFill>
                <a:latin typeface="Times New Roman"/>
                <a:cs typeface="Times New Roman"/>
              </a:rPr>
              <a:t> </a:t>
            </a:r>
            <a:r>
              <a:rPr sz="1100" dirty="0">
                <a:solidFill>
                  <a:srgbClr val="006FC0"/>
                </a:solidFill>
                <a:latin typeface="Times New Roman"/>
                <a:cs typeface="Times New Roman"/>
              </a:rPr>
              <a:t>pháp</a:t>
            </a:r>
            <a:r>
              <a:rPr sz="1100" spc="30" dirty="0">
                <a:solidFill>
                  <a:srgbClr val="006FC0"/>
                </a:solidFill>
                <a:latin typeface="Times New Roman"/>
                <a:cs typeface="Times New Roman"/>
              </a:rPr>
              <a:t> </a:t>
            </a:r>
            <a:r>
              <a:rPr sz="1100" dirty="0">
                <a:solidFill>
                  <a:srgbClr val="006FC0"/>
                </a:solidFill>
                <a:latin typeface="Times New Roman"/>
                <a:cs typeface="Times New Roman"/>
              </a:rPr>
              <a:t>vi</a:t>
            </a:r>
            <a:r>
              <a:rPr sz="1100" spc="25" dirty="0">
                <a:solidFill>
                  <a:srgbClr val="006FC0"/>
                </a:solidFill>
                <a:latin typeface="Times New Roman"/>
                <a:cs typeface="Times New Roman"/>
              </a:rPr>
              <a:t> </a:t>
            </a:r>
            <a:r>
              <a:rPr sz="1100" dirty="0">
                <a:solidFill>
                  <a:srgbClr val="006FC0"/>
                </a:solidFill>
                <a:latin typeface="Times New Roman"/>
                <a:cs typeface="Times New Roman"/>
              </a:rPr>
              <a:t>sinh</a:t>
            </a:r>
            <a:r>
              <a:rPr sz="1100" spc="20" dirty="0">
                <a:solidFill>
                  <a:srgbClr val="006FC0"/>
                </a:solidFill>
                <a:latin typeface="Times New Roman"/>
                <a:cs typeface="Times New Roman"/>
              </a:rPr>
              <a:t> </a:t>
            </a:r>
            <a:r>
              <a:rPr sz="1100" dirty="0">
                <a:solidFill>
                  <a:srgbClr val="006FC0"/>
                </a:solidFill>
                <a:latin typeface="Times New Roman"/>
                <a:cs typeface="Times New Roman"/>
              </a:rPr>
              <a:t>vật</a:t>
            </a:r>
            <a:r>
              <a:rPr sz="1100" spc="50" dirty="0">
                <a:solidFill>
                  <a:srgbClr val="006FC0"/>
                </a:solidFill>
                <a:latin typeface="Times New Roman"/>
                <a:cs typeface="Times New Roman"/>
              </a:rPr>
              <a:t> </a:t>
            </a:r>
            <a:r>
              <a:rPr sz="1100" dirty="0">
                <a:solidFill>
                  <a:srgbClr val="006FC0"/>
                </a:solidFill>
                <a:latin typeface="Times New Roman"/>
                <a:cs typeface="Times New Roman"/>
              </a:rPr>
              <a:t>-</a:t>
            </a:r>
            <a:r>
              <a:rPr sz="1100" spc="15" dirty="0">
                <a:solidFill>
                  <a:srgbClr val="006FC0"/>
                </a:solidFill>
                <a:latin typeface="Times New Roman"/>
                <a:cs typeface="Times New Roman"/>
              </a:rPr>
              <a:t> </a:t>
            </a:r>
            <a:r>
              <a:rPr sz="1100" dirty="0">
                <a:solidFill>
                  <a:srgbClr val="006FC0"/>
                </a:solidFill>
                <a:latin typeface="Times New Roman"/>
                <a:cs typeface="Times New Roman"/>
              </a:rPr>
              <a:t>Phần</a:t>
            </a:r>
            <a:r>
              <a:rPr sz="1100" spc="20" dirty="0">
                <a:solidFill>
                  <a:srgbClr val="006FC0"/>
                </a:solidFill>
                <a:latin typeface="Times New Roman"/>
                <a:cs typeface="Times New Roman"/>
              </a:rPr>
              <a:t> </a:t>
            </a:r>
            <a:r>
              <a:rPr sz="1100" spc="-35" dirty="0">
                <a:solidFill>
                  <a:srgbClr val="006FC0"/>
                </a:solidFill>
                <a:latin typeface="Times New Roman"/>
                <a:cs typeface="Times New Roman"/>
              </a:rPr>
              <a:t>1:</a:t>
            </a:r>
            <a:endParaRPr sz="1100">
              <a:latin typeface="Times New Roman"/>
              <a:cs typeface="Times New Roman"/>
            </a:endParaRPr>
          </a:p>
          <a:p>
            <a:pPr marL="12700">
              <a:lnSpc>
                <a:spcPct val="100000"/>
              </a:lnSpc>
              <a:spcBef>
                <a:spcPts val="210"/>
              </a:spcBef>
            </a:pPr>
            <a:r>
              <a:rPr sz="1100" dirty="0">
                <a:solidFill>
                  <a:srgbClr val="006FC0"/>
                </a:solidFill>
                <a:latin typeface="Times New Roman"/>
                <a:cs typeface="Times New Roman"/>
              </a:rPr>
              <a:t>Determination</a:t>
            </a:r>
            <a:r>
              <a:rPr sz="1100" spc="90" dirty="0">
                <a:solidFill>
                  <a:srgbClr val="006FC0"/>
                </a:solidFill>
                <a:latin typeface="Times New Roman"/>
                <a:cs typeface="Times New Roman"/>
              </a:rPr>
              <a:t> </a:t>
            </a:r>
            <a:r>
              <a:rPr sz="1100" dirty="0">
                <a:solidFill>
                  <a:srgbClr val="006FC0"/>
                </a:solidFill>
                <a:latin typeface="Times New Roman"/>
                <a:cs typeface="Times New Roman"/>
              </a:rPr>
              <a:t>of</a:t>
            </a:r>
            <a:r>
              <a:rPr sz="1100" spc="35" dirty="0">
                <a:solidFill>
                  <a:srgbClr val="006FC0"/>
                </a:solidFill>
                <a:latin typeface="Times New Roman"/>
                <a:cs typeface="Times New Roman"/>
              </a:rPr>
              <a:t> </a:t>
            </a:r>
            <a:r>
              <a:rPr sz="1100" dirty="0">
                <a:solidFill>
                  <a:srgbClr val="006FC0"/>
                </a:solidFill>
                <a:latin typeface="Times New Roman"/>
                <a:cs typeface="Times New Roman"/>
              </a:rPr>
              <a:t>a</a:t>
            </a:r>
            <a:r>
              <a:rPr sz="1100" spc="30" dirty="0">
                <a:solidFill>
                  <a:srgbClr val="006FC0"/>
                </a:solidFill>
                <a:latin typeface="Times New Roman"/>
                <a:cs typeface="Times New Roman"/>
              </a:rPr>
              <a:t> </a:t>
            </a:r>
            <a:r>
              <a:rPr sz="1100" dirty="0">
                <a:solidFill>
                  <a:srgbClr val="006FC0"/>
                </a:solidFill>
                <a:latin typeface="Times New Roman"/>
                <a:cs typeface="Times New Roman"/>
              </a:rPr>
              <a:t>population</a:t>
            </a:r>
            <a:r>
              <a:rPr sz="1100" spc="80" dirty="0">
                <a:solidFill>
                  <a:srgbClr val="006FC0"/>
                </a:solidFill>
                <a:latin typeface="Times New Roman"/>
                <a:cs typeface="Times New Roman"/>
              </a:rPr>
              <a:t> </a:t>
            </a:r>
            <a:r>
              <a:rPr sz="1100" dirty="0">
                <a:solidFill>
                  <a:srgbClr val="006FC0"/>
                </a:solidFill>
                <a:latin typeface="Times New Roman"/>
                <a:cs typeface="Times New Roman"/>
              </a:rPr>
              <a:t>of</a:t>
            </a:r>
            <a:r>
              <a:rPr sz="1100" spc="35" dirty="0">
                <a:solidFill>
                  <a:srgbClr val="006FC0"/>
                </a:solidFill>
                <a:latin typeface="Times New Roman"/>
                <a:cs typeface="Times New Roman"/>
              </a:rPr>
              <a:t> </a:t>
            </a:r>
            <a:r>
              <a:rPr sz="1100" dirty="0">
                <a:solidFill>
                  <a:srgbClr val="006FC0"/>
                </a:solidFill>
                <a:latin typeface="Times New Roman"/>
                <a:cs typeface="Times New Roman"/>
              </a:rPr>
              <a:t>microorganisms</a:t>
            </a:r>
            <a:r>
              <a:rPr sz="1100" spc="85" dirty="0">
                <a:solidFill>
                  <a:srgbClr val="006FC0"/>
                </a:solidFill>
                <a:latin typeface="Times New Roman"/>
                <a:cs typeface="Times New Roman"/>
              </a:rPr>
              <a:t> </a:t>
            </a:r>
            <a:r>
              <a:rPr sz="1100" dirty="0">
                <a:solidFill>
                  <a:srgbClr val="006FC0"/>
                </a:solidFill>
                <a:latin typeface="Times New Roman"/>
                <a:cs typeface="Times New Roman"/>
              </a:rPr>
              <a:t>on</a:t>
            </a:r>
            <a:r>
              <a:rPr sz="1100" spc="45" dirty="0">
                <a:solidFill>
                  <a:srgbClr val="006FC0"/>
                </a:solidFill>
                <a:latin typeface="Times New Roman"/>
                <a:cs typeface="Times New Roman"/>
              </a:rPr>
              <a:t> </a:t>
            </a:r>
            <a:r>
              <a:rPr sz="1100" spc="-10" dirty="0">
                <a:solidFill>
                  <a:srgbClr val="006FC0"/>
                </a:solidFill>
                <a:latin typeface="Times New Roman"/>
                <a:cs typeface="Times New Roman"/>
              </a:rPr>
              <a:t>products</a:t>
            </a:r>
            <a:endParaRPr sz="1100">
              <a:latin typeface="Times New Roman"/>
              <a:cs typeface="Times New Roman"/>
            </a:endParaRPr>
          </a:p>
          <a:p>
            <a:pPr marL="12700">
              <a:lnSpc>
                <a:spcPct val="100000"/>
              </a:lnSpc>
              <a:spcBef>
                <a:spcPts val="25"/>
              </a:spcBef>
            </a:pPr>
            <a:r>
              <a:rPr sz="1100" dirty="0">
                <a:solidFill>
                  <a:srgbClr val="006FC0"/>
                </a:solidFill>
                <a:latin typeface="Times New Roman"/>
                <a:cs typeface="Times New Roman"/>
              </a:rPr>
              <a:t>Xác</a:t>
            </a:r>
            <a:r>
              <a:rPr sz="1100" spc="35" dirty="0">
                <a:solidFill>
                  <a:srgbClr val="006FC0"/>
                </a:solidFill>
                <a:latin typeface="Times New Roman"/>
                <a:cs typeface="Times New Roman"/>
              </a:rPr>
              <a:t> </a:t>
            </a:r>
            <a:r>
              <a:rPr sz="1100" dirty="0">
                <a:solidFill>
                  <a:srgbClr val="006FC0"/>
                </a:solidFill>
                <a:latin typeface="Times New Roman"/>
                <a:cs typeface="Times New Roman"/>
              </a:rPr>
              <a:t>định</a:t>
            </a:r>
            <a:r>
              <a:rPr sz="1100" spc="20" dirty="0">
                <a:solidFill>
                  <a:srgbClr val="006FC0"/>
                </a:solidFill>
                <a:latin typeface="Times New Roman"/>
                <a:cs typeface="Times New Roman"/>
              </a:rPr>
              <a:t> </a:t>
            </a:r>
            <a:r>
              <a:rPr sz="1100" dirty="0">
                <a:solidFill>
                  <a:srgbClr val="006FC0"/>
                </a:solidFill>
                <a:latin typeface="Times New Roman"/>
                <a:cs typeface="Times New Roman"/>
              </a:rPr>
              <a:t>quần</a:t>
            </a:r>
            <a:r>
              <a:rPr sz="1100" spc="35" dirty="0">
                <a:solidFill>
                  <a:srgbClr val="006FC0"/>
                </a:solidFill>
                <a:latin typeface="Times New Roman"/>
                <a:cs typeface="Times New Roman"/>
              </a:rPr>
              <a:t> </a:t>
            </a:r>
            <a:r>
              <a:rPr sz="1100" dirty="0">
                <a:solidFill>
                  <a:srgbClr val="006FC0"/>
                </a:solidFill>
                <a:latin typeface="Times New Roman"/>
                <a:cs typeface="Times New Roman"/>
              </a:rPr>
              <a:t>thể</a:t>
            </a:r>
            <a:r>
              <a:rPr sz="1100" spc="15" dirty="0">
                <a:solidFill>
                  <a:srgbClr val="006FC0"/>
                </a:solidFill>
                <a:latin typeface="Times New Roman"/>
                <a:cs typeface="Times New Roman"/>
              </a:rPr>
              <a:t> </a:t>
            </a:r>
            <a:r>
              <a:rPr sz="1100" dirty="0">
                <a:solidFill>
                  <a:srgbClr val="006FC0"/>
                </a:solidFill>
                <a:latin typeface="Times New Roman"/>
                <a:cs typeface="Times New Roman"/>
              </a:rPr>
              <a:t>vi</a:t>
            </a:r>
            <a:r>
              <a:rPr sz="1100" spc="25" dirty="0">
                <a:solidFill>
                  <a:srgbClr val="006FC0"/>
                </a:solidFill>
                <a:latin typeface="Times New Roman"/>
                <a:cs typeface="Times New Roman"/>
              </a:rPr>
              <a:t> </a:t>
            </a:r>
            <a:r>
              <a:rPr sz="1100" dirty="0">
                <a:solidFill>
                  <a:srgbClr val="006FC0"/>
                </a:solidFill>
                <a:latin typeface="Times New Roman"/>
                <a:cs typeface="Times New Roman"/>
              </a:rPr>
              <a:t>sinh</a:t>
            </a:r>
            <a:r>
              <a:rPr sz="1100" spc="25" dirty="0">
                <a:solidFill>
                  <a:srgbClr val="006FC0"/>
                </a:solidFill>
                <a:latin typeface="Times New Roman"/>
                <a:cs typeface="Times New Roman"/>
              </a:rPr>
              <a:t> </a:t>
            </a:r>
            <a:r>
              <a:rPr sz="1100" dirty="0">
                <a:solidFill>
                  <a:srgbClr val="006FC0"/>
                </a:solidFill>
                <a:latin typeface="Times New Roman"/>
                <a:cs typeface="Times New Roman"/>
              </a:rPr>
              <a:t>vật</a:t>
            </a:r>
            <a:r>
              <a:rPr sz="1100" spc="40" dirty="0">
                <a:solidFill>
                  <a:srgbClr val="006FC0"/>
                </a:solidFill>
                <a:latin typeface="Times New Roman"/>
                <a:cs typeface="Times New Roman"/>
              </a:rPr>
              <a:t> </a:t>
            </a:r>
            <a:r>
              <a:rPr sz="1100" dirty="0">
                <a:solidFill>
                  <a:srgbClr val="006FC0"/>
                </a:solidFill>
                <a:latin typeface="Times New Roman"/>
                <a:cs typeface="Times New Roman"/>
              </a:rPr>
              <a:t>trên</a:t>
            </a:r>
            <a:r>
              <a:rPr sz="1100" spc="35" dirty="0">
                <a:solidFill>
                  <a:srgbClr val="006FC0"/>
                </a:solidFill>
                <a:latin typeface="Times New Roman"/>
                <a:cs typeface="Times New Roman"/>
              </a:rPr>
              <a:t> </a:t>
            </a:r>
            <a:r>
              <a:rPr sz="1100" dirty="0">
                <a:solidFill>
                  <a:srgbClr val="006FC0"/>
                </a:solidFill>
                <a:latin typeface="Times New Roman"/>
                <a:cs typeface="Times New Roman"/>
              </a:rPr>
              <a:t>sản</a:t>
            </a:r>
            <a:r>
              <a:rPr sz="1100" spc="20" dirty="0">
                <a:solidFill>
                  <a:srgbClr val="006FC0"/>
                </a:solidFill>
                <a:latin typeface="Times New Roman"/>
                <a:cs typeface="Times New Roman"/>
              </a:rPr>
              <a:t> </a:t>
            </a:r>
            <a:r>
              <a:rPr sz="1100" spc="-20" dirty="0">
                <a:solidFill>
                  <a:srgbClr val="006FC0"/>
                </a:solidFill>
                <a:latin typeface="Times New Roman"/>
                <a:cs typeface="Times New Roman"/>
              </a:rPr>
              <a:t>phẩm</a:t>
            </a:r>
            <a:endParaRPr sz="1100">
              <a:latin typeface="Times New Roman"/>
              <a:cs typeface="Times New Roman"/>
            </a:endParaRPr>
          </a:p>
        </p:txBody>
      </p:sp>
      <p:pic>
        <p:nvPicPr>
          <p:cNvPr id="6" name="object 6"/>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2499107" y="183636"/>
            <a:ext cx="27686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7.5</a:t>
            </a:r>
            <a:r>
              <a:rPr sz="1800" spc="450" dirty="0">
                <a:solidFill>
                  <a:srgbClr val="000000"/>
                </a:solidFill>
                <a:latin typeface="Times New Roman"/>
                <a:cs typeface="Times New Roman"/>
              </a:rPr>
              <a:t> </a:t>
            </a:r>
            <a:r>
              <a:rPr sz="1800" spc="-5" dirty="0">
                <a:solidFill>
                  <a:srgbClr val="000000"/>
                </a:solidFill>
              </a:rPr>
              <a:t>生产和服务提供的控制</a:t>
            </a:r>
            <a:endParaRPr sz="1800">
              <a:latin typeface="Times New Roman"/>
              <a:cs typeface="Times New Roman"/>
            </a:endParaRPr>
          </a:p>
        </p:txBody>
      </p:sp>
      <p:sp>
        <p:nvSpPr>
          <p:cNvPr id="4" name="object 4"/>
          <p:cNvSpPr txBox="1"/>
          <p:nvPr/>
        </p:nvSpPr>
        <p:spPr>
          <a:xfrm>
            <a:off x="2499107" y="442716"/>
            <a:ext cx="3999229"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7.5</a:t>
            </a:r>
            <a:r>
              <a:rPr sz="1800" spc="-35" dirty="0">
                <a:latin typeface="Times New Roman"/>
                <a:cs typeface="Times New Roman"/>
              </a:rPr>
              <a:t> </a:t>
            </a:r>
            <a:r>
              <a:rPr sz="1800" dirty="0">
                <a:latin typeface="Times New Roman"/>
                <a:cs typeface="Times New Roman"/>
              </a:rPr>
              <a:t>Kiểm</a:t>
            </a:r>
            <a:r>
              <a:rPr sz="1800" spc="-25" dirty="0">
                <a:latin typeface="Times New Roman"/>
                <a:cs typeface="Times New Roman"/>
              </a:rPr>
              <a:t> </a:t>
            </a:r>
            <a:r>
              <a:rPr sz="1800" dirty="0">
                <a:latin typeface="Times New Roman"/>
                <a:cs typeface="Times New Roman"/>
              </a:rPr>
              <a:t>soát</a:t>
            </a:r>
            <a:r>
              <a:rPr sz="1800" spc="-20" dirty="0">
                <a:latin typeface="Times New Roman"/>
                <a:cs typeface="Times New Roman"/>
              </a:rPr>
              <a:t> </a:t>
            </a:r>
            <a:r>
              <a:rPr sz="1800" dirty="0">
                <a:latin typeface="Times New Roman"/>
                <a:cs typeface="Times New Roman"/>
              </a:rPr>
              <a:t>sản</a:t>
            </a:r>
            <a:r>
              <a:rPr sz="1800" spc="-20" dirty="0">
                <a:latin typeface="Times New Roman"/>
                <a:cs typeface="Times New Roman"/>
              </a:rPr>
              <a:t> </a:t>
            </a:r>
            <a:r>
              <a:rPr sz="1800" dirty="0">
                <a:latin typeface="Times New Roman"/>
                <a:cs typeface="Times New Roman"/>
              </a:rPr>
              <a:t>xuất</a:t>
            </a:r>
            <a:r>
              <a:rPr sz="1800" spc="-35" dirty="0">
                <a:latin typeface="Times New Roman"/>
                <a:cs typeface="Times New Roman"/>
              </a:rPr>
              <a:t> </a:t>
            </a:r>
            <a:r>
              <a:rPr sz="1800" dirty="0">
                <a:latin typeface="Times New Roman"/>
                <a:cs typeface="Times New Roman"/>
              </a:rPr>
              <a:t>và</a:t>
            </a:r>
            <a:r>
              <a:rPr sz="1800" spc="-20" dirty="0">
                <a:latin typeface="Times New Roman"/>
                <a:cs typeface="Times New Roman"/>
              </a:rPr>
              <a:t> </a:t>
            </a:r>
            <a:r>
              <a:rPr sz="1800" dirty="0">
                <a:latin typeface="Times New Roman"/>
                <a:cs typeface="Times New Roman"/>
              </a:rPr>
              <a:t>cung</a:t>
            </a:r>
            <a:r>
              <a:rPr sz="1800" spc="-20" dirty="0">
                <a:latin typeface="Times New Roman"/>
                <a:cs typeface="Times New Roman"/>
              </a:rPr>
              <a:t> </a:t>
            </a:r>
            <a:r>
              <a:rPr sz="1800" dirty="0">
                <a:latin typeface="Times New Roman"/>
                <a:cs typeface="Times New Roman"/>
              </a:rPr>
              <a:t>cấp</a:t>
            </a:r>
            <a:r>
              <a:rPr sz="1800" spc="-35" dirty="0">
                <a:latin typeface="Times New Roman"/>
                <a:cs typeface="Times New Roman"/>
              </a:rPr>
              <a:t> </a:t>
            </a:r>
            <a:r>
              <a:rPr sz="1800" dirty="0">
                <a:latin typeface="Times New Roman"/>
                <a:cs typeface="Times New Roman"/>
              </a:rPr>
              <a:t>dịch</a:t>
            </a:r>
            <a:r>
              <a:rPr sz="1800" spc="-40" dirty="0">
                <a:latin typeface="Times New Roman"/>
                <a:cs typeface="Times New Roman"/>
              </a:rPr>
              <a:t> </a:t>
            </a:r>
            <a:r>
              <a:rPr sz="1800" spc="-25" dirty="0">
                <a:latin typeface="Times New Roman"/>
                <a:cs typeface="Times New Roman"/>
              </a:rPr>
              <a:t>vụ</a:t>
            </a:r>
            <a:endParaRPr sz="1800">
              <a:latin typeface="Times New Roman"/>
              <a:cs typeface="Times New Roman"/>
            </a:endParaRPr>
          </a:p>
        </p:txBody>
      </p:sp>
      <p:sp>
        <p:nvSpPr>
          <p:cNvPr id="5" name="object 5"/>
          <p:cNvSpPr txBox="1"/>
          <p:nvPr/>
        </p:nvSpPr>
        <p:spPr>
          <a:xfrm>
            <a:off x="473147" y="1429253"/>
            <a:ext cx="4794885" cy="1946910"/>
          </a:xfrm>
          <a:prstGeom prst="rect">
            <a:avLst/>
          </a:prstGeom>
        </p:spPr>
        <p:txBody>
          <a:bodyPr vert="horz" wrap="square" lIns="0" tIns="13335" rIns="0" bIns="0" rtlCol="0">
            <a:spAutoFit/>
          </a:bodyPr>
          <a:lstStyle/>
          <a:p>
            <a:pPr marL="160020">
              <a:lnSpc>
                <a:spcPts val="1675"/>
              </a:lnSpc>
              <a:spcBef>
                <a:spcPts val="105"/>
              </a:spcBef>
            </a:pPr>
            <a:r>
              <a:rPr sz="1400" dirty="0">
                <a:latin typeface="SimSun"/>
                <a:cs typeface="SimSun"/>
              </a:rPr>
              <a:t>7.5.3</a:t>
            </a:r>
            <a:r>
              <a:rPr sz="1400" spc="345" dirty="0">
                <a:latin typeface="Times New Roman"/>
                <a:cs typeface="Times New Roman"/>
              </a:rPr>
              <a:t> </a:t>
            </a:r>
            <a:r>
              <a:rPr sz="1400" spc="-15" dirty="0">
                <a:latin typeface="SimSun"/>
                <a:cs typeface="SimSun"/>
              </a:rPr>
              <a:t>安装活动</a:t>
            </a:r>
            <a:endParaRPr sz="1400">
              <a:latin typeface="SimSun"/>
              <a:cs typeface="SimSun"/>
            </a:endParaRPr>
          </a:p>
          <a:p>
            <a:pPr marL="160020">
              <a:lnSpc>
                <a:spcPts val="1675"/>
              </a:lnSpc>
            </a:pPr>
            <a:r>
              <a:rPr sz="1400" b="1" dirty="0">
                <a:latin typeface="Times New Roman"/>
                <a:cs typeface="Times New Roman"/>
              </a:rPr>
              <a:t>7.5.3</a:t>
            </a:r>
            <a:r>
              <a:rPr sz="1400" spc="-20" dirty="0">
                <a:latin typeface="Times New Roman"/>
                <a:cs typeface="Times New Roman"/>
              </a:rPr>
              <a:t> </a:t>
            </a:r>
            <a:r>
              <a:rPr sz="1400" b="1" dirty="0">
                <a:latin typeface="Times New Roman"/>
                <a:cs typeface="Times New Roman"/>
              </a:rPr>
              <a:t>Hoạt</a:t>
            </a:r>
            <a:r>
              <a:rPr sz="1400" b="1" spc="-20" dirty="0">
                <a:latin typeface="Times New Roman"/>
                <a:cs typeface="Times New Roman"/>
              </a:rPr>
              <a:t> </a:t>
            </a:r>
            <a:r>
              <a:rPr sz="1400" b="1" dirty="0">
                <a:latin typeface="Times New Roman"/>
                <a:cs typeface="Times New Roman"/>
              </a:rPr>
              <a:t>động</a:t>
            </a:r>
            <a:r>
              <a:rPr sz="1400" b="1" spc="-15" dirty="0">
                <a:latin typeface="Times New Roman"/>
                <a:cs typeface="Times New Roman"/>
              </a:rPr>
              <a:t> </a:t>
            </a:r>
            <a:r>
              <a:rPr sz="1400" b="1" dirty="0">
                <a:latin typeface="Times New Roman"/>
                <a:cs typeface="Times New Roman"/>
              </a:rPr>
              <a:t>lắp</a:t>
            </a:r>
            <a:r>
              <a:rPr sz="1400" b="1" spc="-15" dirty="0">
                <a:latin typeface="Times New Roman"/>
                <a:cs typeface="Times New Roman"/>
              </a:rPr>
              <a:t> </a:t>
            </a:r>
            <a:r>
              <a:rPr sz="1400" b="1" spc="-25" dirty="0">
                <a:latin typeface="Times New Roman"/>
                <a:cs typeface="Times New Roman"/>
              </a:rPr>
              <a:t>đặt</a:t>
            </a: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225"/>
              </a:spcBef>
            </a:pPr>
            <a:endParaRPr sz="1400">
              <a:latin typeface="Times New Roman"/>
              <a:cs typeface="Times New Roman"/>
            </a:endParaRPr>
          </a:p>
          <a:p>
            <a:pPr marL="12700" marR="146050">
              <a:lnSpc>
                <a:spcPct val="100000"/>
              </a:lnSpc>
            </a:pPr>
            <a:r>
              <a:rPr sz="1400" spc="-20" dirty="0">
                <a:latin typeface="SimSun"/>
                <a:cs typeface="SimSun"/>
              </a:rPr>
              <a:t>适当时，组织应建立和保持用于安装和验证安装医疗器械的</a:t>
            </a:r>
            <a:r>
              <a:rPr sz="1400" spc="-10" dirty="0">
                <a:latin typeface="SimSun"/>
                <a:cs typeface="SimSun"/>
              </a:rPr>
              <a:t>说明和接收准则并形</a:t>
            </a:r>
            <a:endParaRPr sz="1400">
              <a:latin typeface="SimSun"/>
              <a:cs typeface="SimSun"/>
            </a:endParaRPr>
          </a:p>
          <a:p>
            <a:pPr marL="12700">
              <a:lnSpc>
                <a:spcPts val="1595"/>
              </a:lnSpc>
            </a:pPr>
            <a:r>
              <a:rPr sz="1400" dirty="0">
                <a:latin typeface="Times New Roman"/>
                <a:cs typeface="Times New Roman"/>
              </a:rPr>
              <a:t>Khi</a:t>
            </a:r>
            <a:r>
              <a:rPr sz="1400" spc="-15" dirty="0">
                <a:latin typeface="Times New Roman"/>
                <a:cs typeface="Times New Roman"/>
              </a:rPr>
              <a:t> </a:t>
            </a:r>
            <a:r>
              <a:rPr sz="1400" dirty="0">
                <a:latin typeface="Times New Roman"/>
                <a:cs typeface="Times New Roman"/>
              </a:rPr>
              <a:t>thích</a:t>
            </a:r>
            <a:r>
              <a:rPr sz="1400" spc="-30" dirty="0">
                <a:latin typeface="Times New Roman"/>
                <a:cs typeface="Times New Roman"/>
              </a:rPr>
              <a:t> </a:t>
            </a:r>
            <a:r>
              <a:rPr sz="1400" dirty="0">
                <a:latin typeface="Times New Roman"/>
                <a:cs typeface="Times New Roman"/>
              </a:rPr>
              <a:t>hợp,</a:t>
            </a:r>
            <a:r>
              <a:rPr sz="1400" spc="-35" dirty="0">
                <a:latin typeface="Times New Roman"/>
                <a:cs typeface="Times New Roman"/>
              </a:rPr>
              <a:t> </a:t>
            </a:r>
            <a:r>
              <a:rPr sz="1400" dirty="0">
                <a:latin typeface="Times New Roman"/>
                <a:cs typeface="Times New Roman"/>
              </a:rPr>
              <a:t>tổ</a:t>
            </a:r>
            <a:r>
              <a:rPr sz="1400" spc="-20" dirty="0">
                <a:latin typeface="Times New Roman"/>
                <a:cs typeface="Times New Roman"/>
              </a:rPr>
              <a:t> </a:t>
            </a:r>
            <a:r>
              <a:rPr sz="1400" dirty="0">
                <a:latin typeface="Times New Roman"/>
                <a:cs typeface="Times New Roman"/>
              </a:rPr>
              <a:t>chức</a:t>
            </a:r>
            <a:r>
              <a:rPr sz="1400" spc="-5" dirty="0">
                <a:latin typeface="Times New Roman"/>
                <a:cs typeface="Times New Roman"/>
              </a:rPr>
              <a:t> </a:t>
            </a:r>
            <a:r>
              <a:rPr sz="1400" dirty="0">
                <a:latin typeface="Times New Roman"/>
                <a:cs typeface="Times New Roman"/>
              </a:rPr>
              <a:t>phải</a:t>
            </a:r>
            <a:r>
              <a:rPr sz="1400" spc="-25" dirty="0">
                <a:latin typeface="Times New Roman"/>
                <a:cs typeface="Times New Roman"/>
              </a:rPr>
              <a:t> </a:t>
            </a:r>
            <a:r>
              <a:rPr sz="1400" dirty="0">
                <a:latin typeface="Times New Roman"/>
                <a:cs typeface="Times New Roman"/>
              </a:rPr>
              <a:t>thiết</a:t>
            </a:r>
            <a:r>
              <a:rPr sz="1400" spc="-30" dirty="0">
                <a:latin typeface="Times New Roman"/>
                <a:cs typeface="Times New Roman"/>
              </a:rPr>
              <a:t> </a:t>
            </a:r>
            <a:r>
              <a:rPr sz="1400" dirty="0">
                <a:latin typeface="Times New Roman"/>
                <a:cs typeface="Times New Roman"/>
              </a:rPr>
              <a:t>lập</a:t>
            </a:r>
            <a:r>
              <a:rPr sz="1400" spc="-15" dirty="0">
                <a:latin typeface="Times New Roman"/>
                <a:cs typeface="Times New Roman"/>
              </a:rPr>
              <a:t> </a:t>
            </a:r>
            <a:r>
              <a:rPr sz="1400" dirty="0">
                <a:latin typeface="Times New Roman"/>
                <a:cs typeface="Times New Roman"/>
              </a:rPr>
              <a:t>và</a:t>
            </a:r>
            <a:r>
              <a:rPr sz="1400" spc="-20" dirty="0">
                <a:latin typeface="Times New Roman"/>
                <a:cs typeface="Times New Roman"/>
              </a:rPr>
              <a:t> </a:t>
            </a:r>
            <a:r>
              <a:rPr sz="1400" dirty="0">
                <a:latin typeface="Times New Roman"/>
                <a:cs typeface="Times New Roman"/>
              </a:rPr>
              <a:t>duy</a:t>
            </a:r>
            <a:r>
              <a:rPr sz="1400" spc="-25" dirty="0">
                <a:latin typeface="Times New Roman"/>
                <a:cs typeface="Times New Roman"/>
              </a:rPr>
              <a:t> </a:t>
            </a:r>
            <a:r>
              <a:rPr sz="1400" dirty="0">
                <a:latin typeface="Times New Roman"/>
                <a:cs typeface="Times New Roman"/>
              </a:rPr>
              <a:t>trì</a:t>
            </a:r>
            <a:r>
              <a:rPr sz="1400" spc="-10" dirty="0">
                <a:latin typeface="Times New Roman"/>
                <a:cs typeface="Times New Roman"/>
              </a:rPr>
              <a:t> </a:t>
            </a: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hướng</a:t>
            </a:r>
            <a:r>
              <a:rPr sz="1400" spc="-30" dirty="0">
                <a:latin typeface="Times New Roman"/>
                <a:cs typeface="Times New Roman"/>
              </a:rPr>
              <a:t> </a:t>
            </a:r>
            <a:r>
              <a:rPr sz="1400" dirty="0">
                <a:latin typeface="Times New Roman"/>
                <a:cs typeface="Times New Roman"/>
              </a:rPr>
              <a:t>dẫn</a:t>
            </a:r>
            <a:r>
              <a:rPr sz="1400" spc="-15" dirty="0">
                <a:latin typeface="Times New Roman"/>
                <a:cs typeface="Times New Roman"/>
              </a:rPr>
              <a:t> </a:t>
            </a:r>
            <a:r>
              <a:rPr sz="1400" spc="-20" dirty="0">
                <a:latin typeface="Times New Roman"/>
                <a:cs typeface="Times New Roman"/>
              </a:rPr>
              <a:t>cũng</a:t>
            </a:r>
            <a:endParaRPr sz="1400">
              <a:latin typeface="Times New Roman"/>
              <a:cs typeface="Times New Roman"/>
            </a:endParaRPr>
          </a:p>
          <a:p>
            <a:pPr marL="12700" marR="31750" indent="43815">
              <a:lnSpc>
                <a:spcPts val="1689"/>
              </a:lnSpc>
              <a:spcBef>
                <a:spcPts val="50"/>
              </a:spcBef>
            </a:pPr>
            <a:r>
              <a:rPr sz="1400" dirty="0">
                <a:latin typeface="Times New Roman"/>
                <a:cs typeface="Times New Roman"/>
              </a:rPr>
              <a:t>như</a:t>
            </a:r>
            <a:r>
              <a:rPr sz="1400" spc="-10" dirty="0">
                <a:latin typeface="Times New Roman"/>
                <a:cs typeface="Times New Roman"/>
              </a:rPr>
              <a:t> </a:t>
            </a:r>
            <a:r>
              <a:rPr sz="1400" dirty="0">
                <a:latin typeface="Times New Roman"/>
                <a:cs typeface="Times New Roman"/>
              </a:rPr>
              <a:t>tiêu</a:t>
            </a:r>
            <a:r>
              <a:rPr sz="1400" spc="-25" dirty="0">
                <a:latin typeface="Times New Roman"/>
                <a:cs typeface="Times New Roman"/>
              </a:rPr>
              <a:t> </a:t>
            </a:r>
            <a:r>
              <a:rPr sz="1400" dirty="0">
                <a:latin typeface="Times New Roman"/>
                <a:cs typeface="Times New Roman"/>
              </a:rPr>
              <a:t>chí</a:t>
            </a:r>
            <a:r>
              <a:rPr sz="1400" spc="-10" dirty="0">
                <a:latin typeface="Times New Roman"/>
                <a:cs typeface="Times New Roman"/>
              </a:rPr>
              <a:t> </a:t>
            </a:r>
            <a:r>
              <a:rPr sz="1400" dirty="0">
                <a:latin typeface="Times New Roman"/>
                <a:cs typeface="Times New Roman"/>
              </a:rPr>
              <a:t>chấp</a:t>
            </a:r>
            <a:r>
              <a:rPr sz="1400" spc="-15" dirty="0">
                <a:latin typeface="Times New Roman"/>
                <a:cs typeface="Times New Roman"/>
              </a:rPr>
              <a:t> </a:t>
            </a:r>
            <a:r>
              <a:rPr sz="1400" dirty="0">
                <a:latin typeface="Times New Roman"/>
                <a:cs typeface="Times New Roman"/>
              </a:rPr>
              <a:t>nhận</a:t>
            </a:r>
            <a:r>
              <a:rPr sz="1400" spc="-25" dirty="0">
                <a:latin typeface="Times New Roman"/>
                <a:cs typeface="Times New Roman"/>
              </a:rPr>
              <a:t> </a:t>
            </a:r>
            <a:r>
              <a:rPr sz="1400" dirty="0">
                <a:latin typeface="Times New Roman"/>
                <a:cs typeface="Times New Roman"/>
              </a:rPr>
              <a:t>đối</a:t>
            </a:r>
            <a:r>
              <a:rPr sz="1400" spc="-25" dirty="0">
                <a:latin typeface="Times New Roman"/>
                <a:cs typeface="Times New Roman"/>
              </a:rPr>
              <a:t> </a:t>
            </a:r>
            <a:r>
              <a:rPr sz="1400" dirty="0">
                <a:latin typeface="Times New Roman"/>
                <a:cs typeface="Times New Roman"/>
              </a:rPr>
              <a:t>với</a:t>
            </a:r>
            <a:r>
              <a:rPr sz="1400" spc="-25" dirty="0">
                <a:latin typeface="Times New Roman"/>
                <a:cs typeface="Times New Roman"/>
              </a:rPr>
              <a:t> </a:t>
            </a:r>
            <a:r>
              <a:rPr sz="1400" dirty="0">
                <a:latin typeface="Times New Roman"/>
                <a:cs typeface="Times New Roman"/>
              </a:rPr>
              <a:t>việc</a:t>
            </a:r>
            <a:r>
              <a:rPr sz="1400" spc="-15" dirty="0">
                <a:latin typeface="Times New Roman"/>
                <a:cs typeface="Times New Roman"/>
              </a:rPr>
              <a:t> </a:t>
            </a:r>
            <a:r>
              <a:rPr sz="1400" dirty="0">
                <a:latin typeface="Times New Roman"/>
                <a:cs typeface="Times New Roman"/>
              </a:rPr>
              <a:t>lắp</a:t>
            </a:r>
            <a:r>
              <a:rPr sz="1400" spc="-10" dirty="0">
                <a:latin typeface="Times New Roman"/>
                <a:cs typeface="Times New Roman"/>
              </a:rPr>
              <a:t> </a:t>
            </a:r>
            <a:r>
              <a:rPr sz="1400" dirty="0">
                <a:latin typeface="Times New Roman"/>
                <a:cs typeface="Times New Roman"/>
              </a:rPr>
              <a:t>đặt</a:t>
            </a:r>
            <a:r>
              <a:rPr sz="1400" spc="-15" dirty="0">
                <a:latin typeface="Times New Roman"/>
                <a:cs typeface="Times New Roman"/>
              </a:rPr>
              <a:t> </a:t>
            </a:r>
            <a:r>
              <a:rPr sz="1400" dirty="0">
                <a:latin typeface="Times New Roman"/>
                <a:cs typeface="Times New Roman"/>
              </a:rPr>
              <a:t>và kiểm</a:t>
            </a:r>
            <a:r>
              <a:rPr sz="1400" spc="-30" dirty="0">
                <a:latin typeface="Times New Roman"/>
                <a:cs typeface="Times New Roman"/>
              </a:rPr>
              <a:t> </a:t>
            </a:r>
            <a:r>
              <a:rPr sz="1400" dirty="0">
                <a:latin typeface="Times New Roman"/>
                <a:cs typeface="Times New Roman"/>
              </a:rPr>
              <a:t>tra</a:t>
            </a:r>
            <a:r>
              <a:rPr sz="1400" spc="-10" dirty="0">
                <a:latin typeface="Times New Roman"/>
                <a:cs typeface="Times New Roman"/>
              </a:rPr>
              <a:t> </a:t>
            </a:r>
            <a:r>
              <a:rPr sz="1400" dirty="0">
                <a:latin typeface="Times New Roman"/>
                <a:cs typeface="Times New Roman"/>
              </a:rPr>
              <a:t>các</a:t>
            </a:r>
            <a:r>
              <a:rPr sz="1400" spc="10" dirty="0">
                <a:latin typeface="Times New Roman"/>
                <a:cs typeface="Times New Roman"/>
              </a:rPr>
              <a:t> </a:t>
            </a:r>
            <a:r>
              <a:rPr sz="1400" dirty="0">
                <a:latin typeface="Times New Roman"/>
                <a:cs typeface="Times New Roman"/>
              </a:rPr>
              <a:t>thiết</a:t>
            </a:r>
            <a:r>
              <a:rPr sz="1400" spc="-40" dirty="0">
                <a:latin typeface="Times New Roman"/>
                <a:cs typeface="Times New Roman"/>
              </a:rPr>
              <a:t> </a:t>
            </a:r>
            <a:r>
              <a:rPr sz="1400" spc="-25" dirty="0">
                <a:latin typeface="Times New Roman"/>
                <a:cs typeface="Times New Roman"/>
              </a:rPr>
              <a:t>bị </a:t>
            </a:r>
            <a:r>
              <a:rPr sz="1400" dirty="0">
                <a:latin typeface="Times New Roman"/>
                <a:cs typeface="Times New Roman"/>
              </a:rPr>
              <a:t>y</a:t>
            </a:r>
            <a:r>
              <a:rPr sz="1400" spc="-20" dirty="0">
                <a:latin typeface="Times New Roman"/>
                <a:cs typeface="Times New Roman"/>
              </a:rPr>
              <a:t> </a:t>
            </a:r>
            <a:r>
              <a:rPr sz="1400" dirty="0">
                <a:latin typeface="Times New Roman"/>
                <a:cs typeface="Times New Roman"/>
              </a:rPr>
              <a:t>tế đã</a:t>
            </a:r>
            <a:r>
              <a:rPr sz="1400" spc="-5" dirty="0">
                <a:latin typeface="Times New Roman"/>
                <a:cs typeface="Times New Roman"/>
              </a:rPr>
              <a:t> </a:t>
            </a:r>
            <a:r>
              <a:rPr sz="1400" dirty="0">
                <a:latin typeface="Times New Roman"/>
                <a:cs typeface="Times New Roman"/>
              </a:rPr>
              <a:t>lắp</a:t>
            </a:r>
            <a:r>
              <a:rPr sz="1400" spc="-20" dirty="0">
                <a:latin typeface="Times New Roman"/>
                <a:cs typeface="Times New Roman"/>
              </a:rPr>
              <a:t> </a:t>
            </a:r>
            <a:r>
              <a:rPr sz="1400" dirty="0">
                <a:latin typeface="Times New Roman"/>
                <a:cs typeface="Times New Roman"/>
              </a:rPr>
              <a:t>đặt</a:t>
            </a:r>
            <a:r>
              <a:rPr sz="1400" spc="-10" dirty="0">
                <a:latin typeface="Times New Roman"/>
                <a:cs typeface="Times New Roman"/>
              </a:rPr>
              <a:t> </a:t>
            </a:r>
            <a:r>
              <a:rPr sz="1400" dirty="0">
                <a:latin typeface="Times New Roman"/>
                <a:cs typeface="Times New Roman"/>
              </a:rPr>
              <a:t>và</a:t>
            </a:r>
            <a:r>
              <a:rPr sz="1400" spc="-5" dirty="0">
                <a:latin typeface="Times New Roman"/>
                <a:cs typeface="Times New Roman"/>
              </a:rPr>
              <a:t> </a:t>
            </a:r>
            <a:r>
              <a:rPr sz="1400" dirty="0">
                <a:latin typeface="Times New Roman"/>
                <a:cs typeface="Times New Roman"/>
              </a:rPr>
              <a:t>xây</a:t>
            </a:r>
            <a:r>
              <a:rPr sz="1400" spc="-15" dirty="0">
                <a:latin typeface="Times New Roman"/>
                <a:cs typeface="Times New Roman"/>
              </a:rPr>
              <a:t> </a:t>
            </a:r>
            <a:r>
              <a:rPr sz="1400" spc="-20" dirty="0">
                <a:latin typeface="Times New Roman"/>
                <a:cs typeface="Times New Roman"/>
              </a:rPr>
              <a:t>dựng</a:t>
            </a:r>
            <a:endParaRPr sz="1400">
              <a:latin typeface="Times New Roman"/>
              <a:cs typeface="Times New Roman"/>
            </a:endParaRPr>
          </a:p>
        </p:txBody>
      </p:sp>
      <p:sp>
        <p:nvSpPr>
          <p:cNvPr id="6" name="object 6"/>
          <p:cNvSpPr txBox="1"/>
          <p:nvPr/>
        </p:nvSpPr>
        <p:spPr>
          <a:xfrm>
            <a:off x="473147" y="3964941"/>
            <a:ext cx="7759065" cy="2133600"/>
          </a:xfrm>
          <a:prstGeom prst="rect">
            <a:avLst/>
          </a:prstGeom>
        </p:spPr>
        <p:txBody>
          <a:bodyPr vert="horz" wrap="square" lIns="0" tIns="13335" rIns="0" bIns="0" rtlCol="0">
            <a:spAutoFit/>
          </a:bodyPr>
          <a:lstStyle/>
          <a:p>
            <a:pPr marL="12700" marR="3288029">
              <a:lnSpc>
                <a:spcPct val="100000"/>
              </a:lnSpc>
              <a:spcBef>
                <a:spcPts val="105"/>
              </a:spcBef>
            </a:pPr>
            <a:r>
              <a:rPr sz="1400" spc="-20" dirty="0">
                <a:latin typeface="SimSun"/>
                <a:cs typeface="SimSun"/>
              </a:rPr>
              <a:t>当客户要求允许除组织或其授权代表以外的人员安装医</a:t>
            </a:r>
            <a:r>
              <a:rPr sz="1400" spc="-50" dirty="0">
                <a:latin typeface="SimSun"/>
                <a:cs typeface="SimSun"/>
              </a:rPr>
              <a:t> </a:t>
            </a:r>
            <a:r>
              <a:rPr sz="1400" spc="-20" dirty="0">
                <a:latin typeface="SimSun"/>
                <a:cs typeface="SimSun"/>
              </a:rPr>
              <a:t>疗器械时，则组织应以文件化形式提供安装和验证说明。</a:t>
            </a:r>
            <a:endParaRPr sz="1400">
              <a:latin typeface="SimSun"/>
              <a:cs typeface="SimSun"/>
            </a:endParaRPr>
          </a:p>
          <a:p>
            <a:pPr marL="12700">
              <a:lnSpc>
                <a:spcPts val="1595"/>
              </a:lnSpc>
            </a:pPr>
            <a:r>
              <a:rPr sz="1400" dirty="0">
                <a:latin typeface="Times New Roman"/>
                <a:cs typeface="Times New Roman"/>
              </a:rPr>
              <a:t>Khi</a:t>
            </a:r>
            <a:r>
              <a:rPr sz="1400" spc="-25" dirty="0">
                <a:latin typeface="Times New Roman"/>
                <a:cs typeface="Times New Roman"/>
              </a:rPr>
              <a:t> </a:t>
            </a:r>
            <a:r>
              <a:rPr sz="1400" dirty="0">
                <a:latin typeface="Times New Roman"/>
                <a:cs typeface="Times New Roman"/>
              </a:rPr>
              <a:t>khách</a:t>
            </a:r>
            <a:r>
              <a:rPr sz="1400" spc="-35" dirty="0">
                <a:latin typeface="Times New Roman"/>
                <a:cs typeface="Times New Roman"/>
              </a:rPr>
              <a:t> </a:t>
            </a:r>
            <a:r>
              <a:rPr sz="1400" dirty="0">
                <a:latin typeface="Times New Roman"/>
                <a:cs typeface="Times New Roman"/>
              </a:rPr>
              <a:t>hàng</a:t>
            </a:r>
            <a:r>
              <a:rPr sz="1400" spc="-25" dirty="0">
                <a:latin typeface="Times New Roman"/>
                <a:cs typeface="Times New Roman"/>
              </a:rPr>
              <a:t> </a:t>
            </a:r>
            <a:r>
              <a:rPr sz="1400" dirty="0">
                <a:latin typeface="Times New Roman"/>
                <a:cs typeface="Times New Roman"/>
              </a:rPr>
              <a:t>yêu cầu</a:t>
            </a:r>
            <a:r>
              <a:rPr sz="1400" spc="-20" dirty="0">
                <a:latin typeface="Times New Roman"/>
                <a:cs typeface="Times New Roman"/>
              </a:rPr>
              <a:t> </a:t>
            </a:r>
            <a:r>
              <a:rPr sz="1400" dirty="0">
                <a:latin typeface="Times New Roman"/>
                <a:cs typeface="Times New Roman"/>
              </a:rPr>
              <a:t>những</a:t>
            </a:r>
            <a:r>
              <a:rPr sz="1400" spc="-35" dirty="0">
                <a:latin typeface="Times New Roman"/>
                <a:cs typeface="Times New Roman"/>
              </a:rPr>
              <a:t> </a:t>
            </a:r>
            <a:r>
              <a:rPr sz="1400" dirty="0">
                <a:latin typeface="Times New Roman"/>
                <a:cs typeface="Times New Roman"/>
              </a:rPr>
              <a:t>người</a:t>
            </a:r>
            <a:r>
              <a:rPr sz="1400" spc="-20" dirty="0">
                <a:latin typeface="Times New Roman"/>
                <a:cs typeface="Times New Roman"/>
              </a:rPr>
              <a:t> </a:t>
            </a:r>
            <a:r>
              <a:rPr sz="1400" dirty="0">
                <a:latin typeface="Times New Roman"/>
                <a:cs typeface="Times New Roman"/>
              </a:rPr>
              <a:t>không</a:t>
            </a:r>
            <a:r>
              <a:rPr sz="1400" spc="-55" dirty="0">
                <a:latin typeface="Times New Roman"/>
                <a:cs typeface="Times New Roman"/>
              </a:rPr>
              <a:t> </a:t>
            </a:r>
            <a:r>
              <a:rPr sz="1400" dirty="0">
                <a:latin typeface="Times New Roman"/>
                <a:cs typeface="Times New Roman"/>
              </a:rPr>
              <a:t>phải</a:t>
            </a:r>
            <a:r>
              <a:rPr sz="1400" spc="-20" dirty="0">
                <a:latin typeface="Times New Roman"/>
                <a:cs typeface="Times New Roman"/>
              </a:rPr>
              <a:t> </a:t>
            </a:r>
            <a:r>
              <a:rPr sz="1400" dirty="0">
                <a:latin typeface="Times New Roman"/>
                <a:cs typeface="Times New Roman"/>
              </a:rPr>
              <a:t>là</a:t>
            </a:r>
            <a:r>
              <a:rPr sz="1400" spc="-25" dirty="0">
                <a:latin typeface="Times New Roman"/>
                <a:cs typeface="Times New Roman"/>
              </a:rPr>
              <a:t> </a:t>
            </a:r>
            <a:r>
              <a:rPr sz="1400" dirty="0">
                <a:latin typeface="Times New Roman"/>
                <a:cs typeface="Times New Roman"/>
              </a:rPr>
              <a:t>tổ</a:t>
            </a:r>
            <a:r>
              <a:rPr sz="1400" spc="-25" dirty="0">
                <a:latin typeface="Times New Roman"/>
                <a:cs typeface="Times New Roman"/>
              </a:rPr>
              <a:t> </a:t>
            </a:r>
            <a:r>
              <a:rPr sz="1400" dirty="0">
                <a:latin typeface="Times New Roman"/>
                <a:cs typeface="Times New Roman"/>
              </a:rPr>
              <a:t>chức</a:t>
            </a:r>
            <a:r>
              <a:rPr sz="1400" spc="-10" dirty="0">
                <a:latin typeface="Times New Roman"/>
                <a:cs typeface="Times New Roman"/>
              </a:rPr>
              <a:t> </a:t>
            </a:r>
            <a:r>
              <a:rPr sz="1400" spc="-20" dirty="0">
                <a:latin typeface="Times New Roman"/>
                <a:cs typeface="Times New Roman"/>
              </a:rPr>
              <a:t>hoặc</a:t>
            </a:r>
            <a:endParaRPr sz="1400">
              <a:latin typeface="Times New Roman"/>
              <a:cs typeface="Times New Roman"/>
            </a:endParaRPr>
          </a:p>
          <a:p>
            <a:pPr marL="12700" marR="3048000" indent="43815">
              <a:lnSpc>
                <a:spcPct val="99300"/>
              </a:lnSpc>
              <a:spcBef>
                <a:spcPts val="10"/>
              </a:spcBef>
            </a:pPr>
            <a:r>
              <a:rPr sz="1400" dirty="0">
                <a:latin typeface="Times New Roman"/>
                <a:cs typeface="Times New Roman"/>
              </a:rPr>
              <a:t>người</a:t>
            </a:r>
            <a:r>
              <a:rPr sz="1400" spc="-30" dirty="0">
                <a:latin typeface="Times New Roman"/>
                <a:cs typeface="Times New Roman"/>
              </a:rPr>
              <a:t> </a:t>
            </a:r>
            <a:r>
              <a:rPr sz="1400" dirty="0">
                <a:latin typeface="Times New Roman"/>
                <a:cs typeface="Times New Roman"/>
              </a:rPr>
              <a:t>đại</a:t>
            </a:r>
            <a:r>
              <a:rPr sz="1400" spc="-15" dirty="0">
                <a:latin typeface="Times New Roman"/>
                <a:cs typeface="Times New Roman"/>
              </a:rPr>
              <a:t> </a:t>
            </a:r>
            <a:r>
              <a:rPr sz="1400" dirty="0">
                <a:latin typeface="Times New Roman"/>
                <a:cs typeface="Times New Roman"/>
              </a:rPr>
              <a:t>diện</a:t>
            </a:r>
            <a:r>
              <a:rPr sz="1400" spc="-30" dirty="0">
                <a:latin typeface="Times New Roman"/>
                <a:cs typeface="Times New Roman"/>
              </a:rPr>
              <a:t> </a:t>
            </a:r>
            <a:r>
              <a:rPr sz="1400" dirty="0">
                <a:latin typeface="Times New Roman"/>
                <a:cs typeface="Times New Roman"/>
              </a:rPr>
              <a:t>được</a:t>
            </a:r>
            <a:r>
              <a:rPr sz="1400" spc="-5" dirty="0">
                <a:latin typeface="Times New Roman"/>
                <a:cs typeface="Times New Roman"/>
              </a:rPr>
              <a:t> </a:t>
            </a:r>
            <a:r>
              <a:rPr sz="1400" dirty="0">
                <a:latin typeface="Times New Roman"/>
                <a:cs typeface="Times New Roman"/>
              </a:rPr>
              <a:t>ủy</a:t>
            </a:r>
            <a:r>
              <a:rPr sz="1400" spc="-20" dirty="0">
                <a:latin typeface="Times New Roman"/>
                <a:cs typeface="Times New Roman"/>
              </a:rPr>
              <a:t> </a:t>
            </a:r>
            <a:r>
              <a:rPr sz="1400" dirty="0">
                <a:latin typeface="Times New Roman"/>
                <a:cs typeface="Times New Roman"/>
              </a:rPr>
              <a:t>quyền</a:t>
            </a:r>
            <a:r>
              <a:rPr sz="1400" spc="-15" dirty="0">
                <a:latin typeface="Times New Roman"/>
                <a:cs typeface="Times New Roman"/>
              </a:rPr>
              <a:t> </a:t>
            </a:r>
            <a:r>
              <a:rPr sz="1400" dirty="0">
                <a:latin typeface="Times New Roman"/>
                <a:cs typeface="Times New Roman"/>
              </a:rPr>
              <a:t>của</a:t>
            </a:r>
            <a:r>
              <a:rPr sz="1400" spc="-10" dirty="0">
                <a:latin typeface="Times New Roman"/>
                <a:cs typeface="Times New Roman"/>
              </a:rPr>
              <a:t> </a:t>
            </a:r>
            <a:r>
              <a:rPr sz="1400" dirty="0">
                <a:latin typeface="Times New Roman"/>
                <a:cs typeface="Times New Roman"/>
              </a:rPr>
              <a:t>tổ</a:t>
            </a:r>
            <a:r>
              <a:rPr sz="1400" spc="-15" dirty="0">
                <a:latin typeface="Times New Roman"/>
                <a:cs typeface="Times New Roman"/>
              </a:rPr>
              <a:t> </a:t>
            </a:r>
            <a:r>
              <a:rPr sz="1400" dirty="0">
                <a:latin typeface="Times New Roman"/>
                <a:cs typeface="Times New Roman"/>
              </a:rPr>
              <a:t>chức</a:t>
            </a:r>
            <a:r>
              <a:rPr sz="1400" spc="-5" dirty="0">
                <a:latin typeface="Times New Roman"/>
                <a:cs typeface="Times New Roman"/>
              </a:rPr>
              <a:t> </a:t>
            </a:r>
            <a:r>
              <a:rPr sz="1400" dirty="0">
                <a:latin typeface="Times New Roman"/>
                <a:cs typeface="Times New Roman"/>
              </a:rPr>
              <a:t>được</a:t>
            </a:r>
            <a:r>
              <a:rPr sz="1400" spc="-5" dirty="0">
                <a:latin typeface="Times New Roman"/>
                <a:cs typeface="Times New Roman"/>
              </a:rPr>
              <a:t> </a:t>
            </a:r>
            <a:r>
              <a:rPr sz="1400" dirty="0">
                <a:latin typeface="Times New Roman"/>
                <a:cs typeface="Times New Roman"/>
              </a:rPr>
              <a:t>phép</a:t>
            </a:r>
            <a:r>
              <a:rPr sz="1400" spc="-30" dirty="0">
                <a:latin typeface="Times New Roman"/>
                <a:cs typeface="Times New Roman"/>
              </a:rPr>
              <a:t> </a:t>
            </a:r>
            <a:r>
              <a:rPr sz="1400" dirty="0">
                <a:latin typeface="Times New Roman"/>
                <a:cs typeface="Times New Roman"/>
              </a:rPr>
              <a:t>lắp</a:t>
            </a:r>
            <a:r>
              <a:rPr sz="1400" spc="-20" dirty="0">
                <a:latin typeface="Times New Roman"/>
                <a:cs typeface="Times New Roman"/>
              </a:rPr>
              <a:t> </a:t>
            </a:r>
            <a:r>
              <a:rPr sz="1400" spc="-25" dirty="0">
                <a:latin typeface="Times New Roman"/>
                <a:cs typeface="Times New Roman"/>
              </a:rPr>
              <a:t>đặt</a:t>
            </a:r>
            <a:r>
              <a:rPr sz="1400" spc="500" dirty="0">
                <a:latin typeface="Times New Roman"/>
                <a:cs typeface="Times New Roman"/>
              </a:rPr>
              <a:t> </a:t>
            </a:r>
            <a:r>
              <a:rPr sz="1400" dirty="0">
                <a:latin typeface="Times New Roman"/>
                <a:cs typeface="Times New Roman"/>
              </a:rPr>
              <a:t>thiết</a:t>
            </a:r>
            <a:r>
              <a:rPr sz="1400" spc="-40" dirty="0">
                <a:latin typeface="Times New Roman"/>
                <a:cs typeface="Times New Roman"/>
              </a:rPr>
              <a:t> </a:t>
            </a:r>
            <a:r>
              <a:rPr sz="1400" dirty="0">
                <a:latin typeface="Times New Roman"/>
                <a:cs typeface="Times New Roman"/>
              </a:rPr>
              <a:t>bị</a:t>
            </a:r>
            <a:r>
              <a:rPr sz="1400" spc="-15" dirty="0">
                <a:latin typeface="Times New Roman"/>
                <a:cs typeface="Times New Roman"/>
              </a:rPr>
              <a:t> </a:t>
            </a:r>
            <a:r>
              <a:rPr sz="1400" dirty="0">
                <a:latin typeface="Times New Roman"/>
                <a:cs typeface="Times New Roman"/>
              </a:rPr>
              <a:t>y tế,</a:t>
            </a:r>
            <a:r>
              <a:rPr sz="1400" spc="-25" dirty="0">
                <a:latin typeface="Times New Roman"/>
                <a:cs typeface="Times New Roman"/>
              </a:rPr>
              <a:t> </a:t>
            </a:r>
            <a:r>
              <a:rPr sz="1400" dirty="0">
                <a:latin typeface="Times New Roman"/>
                <a:cs typeface="Times New Roman"/>
              </a:rPr>
              <a:t>tổ</a:t>
            </a:r>
            <a:r>
              <a:rPr sz="1400" spc="-20" dirty="0">
                <a:latin typeface="Times New Roman"/>
                <a:cs typeface="Times New Roman"/>
              </a:rPr>
              <a:t> </a:t>
            </a:r>
            <a:r>
              <a:rPr sz="1400" dirty="0">
                <a:latin typeface="Times New Roman"/>
                <a:cs typeface="Times New Roman"/>
              </a:rPr>
              <a:t>chức</a:t>
            </a:r>
            <a:r>
              <a:rPr sz="1400" spc="-5" dirty="0">
                <a:latin typeface="Times New Roman"/>
                <a:cs typeface="Times New Roman"/>
              </a:rPr>
              <a:t> </a:t>
            </a:r>
            <a:r>
              <a:rPr sz="1400" dirty="0">
                <a:latin typeface="Times New Roman"/>
                <a:cs typeface="Times New Roman"/>
              </a:rPr>
              <a:t>phải</a:t>
            </a:r>
            <a:r>
              <a:rPr sz="1400" spc="-10" dirty="0">
                <a:latin typeface="Times New Roman"/>
                <a:cs typeface="Times New Roman"/>
              </a:rPr>
              <a:t> </a:t>
            </a:r>
            <a:r>
              <a:rPr sz="1400" dirty="0">
                <a:latin typeface="Times New Roman"/>
                <a:cs typeface="Times New Roman"/>
              </a:rPr>
              <a:t>cung</a:t>
            </a:r>
            <a:r>
              <a:rPr sz="1400" spc="-30" dirty="0">
                <a:latin typeface="Times New Roman"/>
                <a:cs typeface="Times New Roman"/>
              </a:rPr>
              <a:t> </a:t>
            </a:r>
            <a:r>
              <a:rPr sz="1400" dirty="0">
                <a:latin typeface="Times New Roman"/>
                <a:cs typeface="Times New Roman"/>
              </a:rPr>
              <a:t>cấp hướng</a:t>
            </a:r>
            <a:r>
              <a:rPr sz="1400" spc="-25" dirty="0">
                <a:latin typeface="Times New Roman"/>
                <a:cs typeface="Times New Roman"/>
              </a:rPr>
              <a:t> </a:t>
            </a:r>
            <a:r>
              <a:rPr sz="1400" dirty="0">
                <a:latin typeface="Times New Roman"/>
                <a:cs typeface="Times New Roman"/>
              </a:rPr>
              <a:t>dẫn</a:t>
            </a:r>
            <a:r>
              <a:rPr sz="1400" spc="-15" dirty="0">
                <a:latin typeface="Times New Roman"/>
                <a:cs typeface="Times New Roman"/>
              </a:rPr>
              <a:t> </a:t>
            </a:r>
            <a:r>
              <a:rPr sz="1400" dirty="0">
                <a:latin typeface="Times New Roman"/>
                <a:cs typeface="Times New Roman"/>
              </a:rPr>
              <a:t>lắp</a:t>
            </a:r>
            <a:r>
              <a:rPr sz="1400" spc="-15" dirty="0">
                <a:latin typeface="Times New Roman"/>
                <a:cs typeface="Times New Roman"/>
              </a:rPr>
              <a:t> </a:t>
            </a:r>
            <a:r>
              <a:rPr sz="1400" dirty="0">
                <a:latin typeface="Times New Roman"/>
                <a:cs typeface="Times New Roman"/>
              </a:rPr>
              <a:t>đặt</a:t>
            </a:r>
            <a:r>
              <a:rPr sz="1400" spc="-25" dirty="0">
                <a:latin typeface="Times New Roman"/>
                <a:cs typeface="Times New Roman"/>
              </a:rPr>
              <a:t> </a:t>
            </a:r>
            <a:r>
              <a:rPr sz="1400" dirty="0">
                <a:latin typeface="Times New Roman"/>
                <a:cs typeface="Times New Roman"/>
              </a:rPr>
              <a:t>và</a:t>
            </a:r>
            <a:r>
              <a:rPr sz="1400" spc="-5" dirty="0">
                <a:latin typeface="Times New Roman"/>
                <a:cs typeface="Times New Roman"/>
              </a:rPr>
              <a:t> </a:t>
            </a:r>
            <a:r>
              <a:rPr sz="1400" dirty="0">
                <a:latin typeface="Times New Roman"/>
                <a:cs typeface="Times New Roman"/>
              </a:rPr>
              <a:t>xác</a:t>
            </a:r>
            <a:r>
              <a:rPr sz="1400" spc="-5" dirty="0">
                <a:latin typeface="Times New Roman"/>
                <a:cs typeface="Times New Roman"/>
              </a:rPr>
              <a:t> </a:t>
            </a:r>
            <a:r>
              <a:rPr sz="1400" spc="-20" dirty="0">
                <a:latin typeface="Times New Roman"/>
                <a:cs typeface="Times New Roman"/>
              </a:rPr>
              <a:t>minh </a:t>
            </a:r>
            <a:r>
              <a:rPr sz="1400" dirty="0">
                <a:latin typeface="Times New Roman"/>
                <a:cs typeface="Times New Roman"/>
              </a:rPr>
              <a:t>dưới</a:t>
            </a:r>
            <a:r>
              <a:rPr sz="1400" spc="-20" dirty="0">
                <a:latin typeface="Times New Roman"/>
                <a:cs typeface="Times New Roman"/>
              </a:rPr>
              <a:t> </a:t>
            </a:r>
            <a:r>
              <a:rPr sz="1400" dirty="0">
                <a:latin typeface="Times New Roman"/>
                <a:cs typeface="Times New Roman"/>
              </a:rPr>
              <a:t>dạng</a:t>
            </a:r>
            <a:r>
              <a:rPr sz="1400" spc="-30" dirty="0">
                <a:latin typeface="Times New Roman"/>
                <a:cs typeface="Times New Roman"/>
              </a:rPr>
              <a:t> </a:t>
            </a:r>
            <a:r>
              <a:rPr sz="1400" dirty="0">
                <a:latin typeface="Times New Roman"/>
                <a:cs typeface="Times New Roman"/>
              </a:rPr>
              <a:t>văn</a:t>
            </a:r>
            <a:r>
              <a:rPr sz="1400" spc="-20" dirty="0">
                <a:latin typeface="Times New Roman"/>
                <a:cs typeface="Times New Roman"/>
              </a:rPr>
              <a:t> bản.</a:t>
            </a: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105"/>
              </a:spcBef>
            </a:pPr>
            <a:endParaRPr sz="1400">
              <a:latin typeface="Times New Roman"/>
              <a:cs typeface="Times New Roman"/>
            </a:endParaRPr>
          </a:p>
          <a:p>
            <a:pPr marL="152400">
              <a:lnSpc>
                <a:spcPts val="1645"/>
              </a:lnSpc>
              <a:spcBef>
                <a:spcPts val="5"/>
              </a:spcBef>
            </a:pPr>
            <a:r>
              <a:rPr sz="1400" spc="-20" dirty="0">
                <a:latin typeface="SimSun"/>
                <a:cs typeface="SimSun"/>
              </a:rPr>
              <a:t>应保持由组织或其授权代表安装和验证的记录</a:t>
            </a:r>
            <a:endParaRPr sz="1400">
              <a:latin typeface="SimSun"/>
              <a:cs typeface="SimSun"/>
            </a:endParaRPr>
          </a:p>
          <a:p>
            <a:pPr marL="152400">
              <a:lnSpc>
                <a:spcPts val="1645"/>
              </a:lnSpc>
            </a:pPr>
            <a:r>
              <a:rPr sz="1400" dirty="0">
                <a:latin typeface="Times New Roman"/>
                <a:cs typeface="Times New Roman"/>
              </a:rPr>
              <a:t>Cần</a:t>
            </a:r>
            <a:r>
              <a:rPr sz="1400" spc="-25" dirty="0">
                <a:latin typeface="Times New Roman"/>
                <a:cs typeface="Times New Roman"/>
              </a:rPr>
              <a:t> </a:t>
            </a:r>
            <a:r>
              <a:rPr sz="1400" dirty="0">
                <a:latin typeface="Times New Roman"/>
                <a:cs typeface="Times New Roman"/>
              </a:rPr>
              <a:t>lưu giữ</a:t>
            </a:r>
            <a:r>
              <a:rPr sz="1400" spc="-35" dirty="0">
                <a:latin typeface="Times New Roman"/>
                <a:cs typeface="Times New Roman"/>
              </a:rPr>
              <a:t> </a:t>
            </a:r>
            <a:r>
              <a:rPr sz="1400" dirty="0">
                <a:latin typeface="Times New Roman"/>
                <a:cs typeface="Times New Roman"/>
              </a:rPr>
              <a:t>hồ</a:t>
            </a:r>
            <a:r>
              <a:rPr sz="1400" spc="-20" dirty="0">
                <a:latin typeface="Times New Roman"/>
                <a:cs typeface="Times New Roman"/>
              </a:rPr>
              <a:t> </a:t>
            </a:r>
            <a:r>
              <a:rPr sz="1400" dirty="0">
                <a:latin typeface="Times New Roman"/>
                <a:cs typeface="Times New Roman"/>
              </a:rPr>
              <a:t>sơ</a:t>
            </a:r>
            <a:r>
              <a:rPr sz="1400" spc="-20" dirty="0">
                <a:latin typeface="Times New Roman"/>
                <a:cs typeface="Times New Roman"/>
              </a:rPr>
              <a:t> </a:t>
            </a:r>
            <a:r>
              <a:rPr sz="1400" dirty="0">
                <a:latin typeface="Times New Roman"/>
                <a:cs typeface="Times New Roman"/>
              </a:rPr>
              <a:t>lắp</a:t>
            </a:r>
            <a:r>
              <a:rPr sz="1400" spc="-20" dirty="0">
                <a:latin typeface="Times New Roman"/>
                <a:cs typeface="Times New Roman"/>
              </a:rPr>
              <a:t> </a:t>
            </a:r>
            <a:r>
              <a:rPr sz="1400" dirty="0">
                <a:latin typeface="Times New Roman"/>
                <a:cs typeface="Times New Roman"/>
              </a:rPr>
              <a:t>đặt</a:t>
            </a:r>
            <a:r>
              <a:rPr sz="1400" spc="-15" dirty="0">
                <a:latin typeface="Times New Roman"/>
                <a:cs typeface="Times New Roman"/>
              </a:rPr>
              <a:t> </a:t>
            </a:r>
            <a:r>
              <a:rPr sz="1400" dirty="0">
                <a:latin typeface="Times New Roman"/>
                <a:cs typeface="Times New Roman"/>
              </a:rPr>
              <a:t>và</a:t>
            </a:r>
            <a:r>
              <a:rPr sz="1400" spc="-10" dirty="0">
                <a:latin typeface="Times New Roman"/>
                <a:cs typeface="Times New Roman"/>
              </a:rPr>
              <a:t> </a:t>
            </a:r>
            <a:r>
              <a:rPr sz="1400" dirty="0">
                <a:latin typeface="Times New Roman"/>
                <a:cs typeface="Times New Roman"/>
              </a:rPr>
              <a:t>xác</a:t>
            </a:r>
            <a:r>
              <a:rPr sz="1400" spc="-20" dirty="0">
                <a:latin typeface="Times New Roman"/>
                <a:cs typeface="Times New Roman"/>
              </a:rPr>
              <a:t> </a:t>
            </a:r>
            <a:r>
              <a:rPr sz="1400" dirty="0">
                <a:latin typeface="Times New Roman"/>
                <a:cs typeface="Times New Roman"/>
              </a:rPr>
              <a:t>nhận</a:t>
            </a:r>
            <a:r>
              <a:rPr sz="1400" spc="-20" dirty="0">
                <a:latin typeface="Times New Roman"/>
                <a:cs typeface="Times New Roman"/>
              </a:rPr>
              <a:t> </a:t>
            </a:r>
            <a:r>
              <a:rPr sz="1400" dirty="0">
                <a:latin typeface="Times New Roman"/>
                <a:cs typeface="Times New Roman"/>
              </a:rPr>
              <a:t>do</a:t>
            </a:r>
            <a:r>
              <a:rPr sz="1400" spc="-30" dirty="0">
                <a:latin typeface="Times New Roman"/>
                <a:cs typeface="Times New Roman"/>
              </a:rPr>
              <a:t> </a:t>
            </a:r>
            <a:r>
              <a:rPr sz="1400" dirty="0">
                <a:latin typeface="Times New Roman"/>
                <a:cs typeface="Times New Roman"/>
              </a:rPr>
              <a:t>tổ</a:t>
            </a:r>
            <a:r>
              <a:rPr sz="1400" spc="-20" dirty="0">
                <a:latin typeface="Times New Roman"/>
                <a:cs typeface="Times New Roman"/>
              </a:rPr>
              <a:t> </a:t>
            </a:r>
            <a:r>
              <a:rPr sz="1400" dirty="0">
                <a:latin typeface="Times New Roman"/>
                <a:cs typeface="Times New Roman"/>
              </a:rPr>
              <a:t>chức</a:t>
            </a:r>
            <a:r>
              <a:rPr sz="1400" spc="-10" dirty="0">
                <a:latin typeface="Times New Roman"/>
                <a:cs typeface="Times New Roman"/>
              </a:rPr>
              <a:t> </a:t>
            </a:r>
            <a:r>
              <a:rPr sz="1400" dirty="0">
                <a:latin typeface="Times New Roman"/>
                <a:cs typeface="Times New Roman"/>
              </a:rPr>
              <a:t>hoặc</a:t>
            </a:r>
            <a:r>
              <a:rPr sz="1400" spc="-20" dirty="0">
                <a:latin typeface="Times New Roman"/>
                <a:cs typeface="Times New Roman"/>
              </a:rPr>
              <a:t> </a:t>
            </a:r>
            <a:r>
              <a:rPr sz="1400" dirty="0">
                <a:latin typeface="Times New Roman"/>
                <a:cs typeface="Times New Roman"/>
              </a:rPr>
              <a:t>đại</a:t>
            </a:r>
            <a:r>
              <a:rPr sz="1400" spc="-20" dirty="0">
                <a:latin typeface="Times New Roman"/>
                <a:cs typeface="Times New Roman"/>
              </a:rPr>
              <a:t> </a:t>
            </a:r>
            <a:r>
              <a:rPr sz="1400" dirty="0">
                <a:latin typeface="Times New Roman"/>
                <a:cs typeface="Times New Roman"/>
              </a:rPr>
              <a:t>diện</a:t>
            </a:r>
            <a:r>
              <a:rPr sz="1400" spc="-15" dirty="0">
                <a:latin typeface="Times New Roman"/>
                <a:cs typeface="Times New Roman"/>
              </a:rPr>
              <a:t> </a:t>
            </a:r>
            <a:r>
              <a:rPr sz="1400" dirty="0">
                <a:latin typeface="Times New Roman"/>
                <a:cs typeface="Times New Roman"/>
              </a:rPr>
              <a:t>được</a:t>
            </a:r>
            <a:r>
              <a:rPr sz="1400" spc="-20" dirty="0">
                <a:latin typeface="Times New Roman"/>
                <a:cs typeface="Times New Roman"/>
              </a:rPr>
              <a:t> </a:t>
            </a:r>
            <a:r>
              <a:rPr sz="1400" dirty="0">
                <a:latin typeface="Times New Roman"/>
                <a:cs typeface="Times New Roman"/>
              </a:rPr>
              <a:t>ủy</a:t>
            </a:r>
            <a:r>
              <a:rPr sz="1400" spc="-25" dirty="0">
                <a:latin typeface="Times New Roman"/>
                <a:cs typeface="Times New Roman"/>
              </a:rPr>
              <a:t> </a:t>
            </a:r>
            <a:r>
              <a:rPr sz="1400" dirty="0">
                <a:latin typeface="Times New Roman"/>
                <a:cs typeface="Times New Roman"/>
              </a:rPr>
              <a:t>quyền của</a:t>
            </a:r>
            <a:r>
              <a:rPr sz="1400" spc="-25" dirty="0">
                <a:latin typeface="Times New Roman"/>
                <a:cs typeface="Times New Roman"/>
              </a:rPr>
              <a:t> </a:t>
            </a:r>
            <a:r>
              <a:rPr sz="1400" dirty="0">
                <a:latin typeface="Times New Roman"/>
                <a:cs typeface="Times New Roman"/>
              </a:rPr>
              <a:t>tổ</a:t>
            </a:r>
            <a:r>
              <a:rPr sz="1400" spc="-20" dirty="0">
                <a:latin typeface="Times New Roman"/>
                <a:cs typeface="Times New Roman"/>
              </a:rPr>
              <a:t> </a:t>
            </a:r>
            <a:r>
              <a:rPr sz="1400" dirty="0">
                <a:latin typeface="Times New Roman"/>
                <a:cs typeface="Times New Roman"/>
              </a:rPr>
              <a:t>chức</a:t>
            </a:r>
            <a:r>
              <a:rPr sz="1400" spc="-5" dirty="0">
                <a:latin typeface="Times New Roman"/>
                <a:cs typeface="Times New Roman"/>
              </a:rPr>
              <a:t> </a:t>
            </a:r>
            <a:r>
              <a:rPr sz="1400" dirty="0">
                <a:latin typeface="Times New Roman"/>
                <a:cs typeface="Times New Roman"/>
              </a:rPr>
              <a:t>thực</a:t>
            </a:r>
            <a:r>
              <a:rPr sz="1400" spc="-10" dirty="0">
                <a:latin typeface="Times New Roman"/>
                <a:cs typeface="Times New Roman"/>
              </a:rPr>
              <a:t> </a:t>
            </a:r>
            <a:r>
              <a:rPr sz="1400" dirty="0">
                <a:latin typeface="Times New Roman"/>
                <a:cs typeface="Times New Roman"/>
              </a:rPr>
              <a:t>hiện</a:t>
            </a:r>
            <a:r>
              <a:rPr sz="1400" spc="50" dirty="0">
                <a:latin typeface="Times New Roman"/>
                <a:cs typeface="Times New Roman"/>
              </a:rPr>
              <a:t> </a:t>
            </a:r>
            <a:r>
              <a:rPr sz="1400" dirty="0">
                <a:latin typeface="Times New Roman"/>
                <a:cs typeface="Times New Roman"/>
              </a:rPr>
              <a:t>hồ</a:t>
            </a:r>
            <a:r>
              <a:rPr sz="1400" spc="-20" dirty="0">
                <a:latin typeface="Times New Roman"/>
                <a:cs typeface="Times New Roman"/>
              </a:rPr>
              <a:t> </a:t>
            </a:r>
            <a:r>
              <a:rPr sz="1400" spc="-25" dirty="0">
                <a:latin typeface="Times New Roman"/>
                <a:cs typeface="Times New Roman"/>
              </a:rPr>
              <a:t>sơ</a:t>
            </a:r>
            <a:endParaRPr sz="1400">
              <a:latin typeface="Times New Roman"/>
              <a:cs typeface="Times New Roman"/>
            </a:endParaRPr>
          </a:p>
        </p:txBody>
      </p:sp>
      <p:pic>
        <p:nvPicPr>
          <p:cNvPr id="7" name="object 7"/>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2531747" y="197606"/>
            <a:ext cx="27686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7.5</a:t>
            </a:r>
            <a:r>
              <a:rPr sz="1800" spc="450" dirty="0">
                <a:solidFill>
                  <a:srgbClr val="000000"/>
                </a:solidFill>
                <a:latin typeface="Times New Roman"/>
                <a:cs typeface="Times New Roman"/>
              </a:rPr>
              <a:t> </a:t>
            </a:r>
            <a:r>
              <a:rPr sz="1800" spc="-5" dirty="0">
                <a:solidFill>
                  <a:srgbClr val="000000"/>
                </a:solidFill>
              </a:rPr>
              <a:t>生产和服务提供的控制</a:t>
            </a:r>
            <a:endParaRPr sz="1800">
              <a:latin typeface="Times New Roman"/>
              <a:cs typeface="Times New Roman"/>
            </a:endParaRPr>
          </a:p>
        </p:txBody>
      </p:sp>
      <p:sp>
        <p:nvSpPr>
          <p:cNvPr id="4" name="object 4"/>
          <p:cNvSpPr txBox="1"/>
          <p:nvPr/>
        </p:nvSpPr>
        <p:spPr>
          <a:xfrm>
            <a:off x="2531747" y="456687"/>
            <a:ext cx="3999229"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7.5</a:t>
            </a:r>
            <a:r>
              <a:rPr sz="1800" spc="-35" dirty="0">
                <a:latin typeface="Times New Roman"/>
                <a:cs typeface="Times New Roman"/>
              </a:rPr>
              <a:t> </a:t>
            </a:r>
            <a:r>
              <a:rPr sz="1800" dirty="0">
                <a:latin typeface="Times New Roman"/>
                <a:cs typeface="Times New Roman"/>
              </a:rPr>
              <a:t>Kiểm</a:t>
            </a:r>
            <a:r>
              <a:rPr sz="1800" spc="-25" dirty="0">
                <a:latin typeface="Times New Roman"/>
                <a:cs typeface="Times New Roman"/>
              </a:rPr>
              <a:t> </a:t>
            </a:r>
            <a:r>
              <a:rPr sz="1800" dirty="0">
                <a:latin typeface="Times New Roman"/>
                <a:cs typeface="Times New Roman"/>
              </a:rPr>
              <a:t>soát</a:t>
            </a:r>
            <a:r>
              <a:rPr sz="1800" spc="-20" dirty="0">
                <a:latin typeface="Times New Roman"/>
                <a:cs typeface="Times New Roman"/>
              </a:rPr>
              <a:t> </a:t>
            </a:r>
            <a:r>
              <a:rPr sz="1800" dirty="0">
                <a:latin typeface="Times New Roman"/>
                <a:cs typeface="Times New Roman"/>
              </a:rPr>
              <a:t>sản</a:t>
            </a:r>
            <a:r>
              <a:rPr sz="1800" spc="-20" dirty="0">
                <a:latin typeface="Times New Roman"/>
                <a:cs typeface="Times New Roman"/>
              </a:rPr>
              <a:t> </a:t>
            </a:r>
            <a:r>
              <a:rPr sz="1800" dirty="0">
                <a:latin typeface="Times New Roman"/>
                <a:cs typeface="Times New Roman"/>
              </a:rPr>
              <a:t>xuất</a:t>
            </a:r>
            <a:r>
              <a:rPr sz="1800" spc="-35" dirty="0">
                <a:latin typeface="Times New Roman"/>
                <a:cs typeface="Times New Roman"/>
              </a:rPr>
              <a:t> </a:t>
            </a:r>
            <a:r>
              <a:rPr sz="1800" dirty="0">
                <a:latin typeface="Times New Roman"/>
                <a:cs typeface="Times New Roman"/>
              </a:rPr>
              <a:t>và</a:t>
            </a:r>
            <a:r>
              <a:rPr sz="1800" spc="-20" dirty="0">
                <a:latin typeface="Times New Roman"/>
                <a:cs typeface="Times New Roman"/>
              </a:rPr>
              <a:t> </a:t>
            </a:r>
            <a:r>
              <a:rPr sz="1800" dirty="0">
                <a:latin typeface="Times New Roman"/>
                <a:cs typeface="Times New Roman"/>
              </a:rPr>
              <a:t>cung</a:t>
            </a:r>
            <a:r>
              <a:rPr sz="1800" spc="-20" dirty="0">
                <a:latin typeface="Times New Roman"/>
                <a:cs typeface="Times New Roman"/>
              </a:rPr>
              <a:t> </a:t>
            </a:r>
            <a:r>
              <a:rPr sz="1800" dirty="0">
                <a:latin typeface="Times New Roman"/>
                <a:cs typeface="Times New Roman"/>
              </a:rPr>
              <a:t>cấp</a:t>
            </a:r>
            <a:r>
              <a:rPr sz="1800" spc="-35" dirty="0">
                <a:latin typeface="Times New Roman"/>
                <a:cs typeface="Times New Roman"/>
              </a:rPr>
              <a:t> </a:t>
            </a:r>
            <a:r>
              <a:rPr sz="1800" dirty="0">
                <a:latin typeface="Times New Roman"/>
                <a:cs typeface="Times New Roman"/>
              </a:rPr>
              <a:t>dịch</a:t>
            </a:r>
            <a:r>
              <a:rPr sz="1800" spc="-40" dirty="0">
                <a:latin typeface="Times New Roman"/>
                <a:cs typeface="Times New Roman"/>
              </a:rPr>
              <a:t> </a:t>
            </a:r>
            <a:r>
              <a:rPr sz="1800" spc="-25" dirty="0">
                <a:latin typeface="Times New Roman"/>
                <a:cs typeface="Times New Roman"/>
              </a:rPr>
              <a:t>vụ</a:t>
            </a:r>
            <a:endParaRPr sz="1800">
              <a:latin typeface="Times New Roman"/>
              <a:cs typeface="Times New Roman"/>
            </a:endParaRPr>
          </a:p>
        </p:txBody>
      </p:sp>
      <p:sp>
        <p:nvSpPr>
          <p:cNvPr id="5" name="object 5"/>
          <p:cNvSpPr txBox="1"/>
          <p:nvPr/>
        </p:nvSpPr>
        <p:spPr>
          <a:xfrm>
            <a:off x="1108355" y="1538727"/>
            <a:ext cx="6972300" cy="3684904"/>
          </a:xfrm>
          <a:prstGeom prst="rect">
            <a:avLst/>
          </a:prstGeom>
        </p:spPr>
        <p:txBody>
          <a:bodyPr vert="horz" wrap="square" lIns="0" tIns="13335" rIns="0" bIns="0" rtlCol="0">
            <a:spAutoFit/>
          </a:bodyPr>
          <a:lstStyle/>
          <a:p>
            <a:pPr marL="12700">
              <a:lnSpc>
                <a:spcPts val="1675"/>
              </a:lnSpc>
              <a:spcBef>
                <a:spcPts val="105"/>
              </a:spcBef>
            </a:pPr>
            <a:r>
              <a:rPr sz="1400" b="1" dirty="0">
                <a:latin typeface="Times New Roman"/>
                <a:cs typeface="Times New Roman"/>
              </a:rPr>
              <a:t>7.5.4</a:t>
            </a:r>
            <a:r>
              <a:rPr sz="1400" dirty="0">
                <a:latin typeface="Times New Roman"/>
                <a:cs typeface="Times New Roman"/>
              </a:rPr>
              <a:t> </a:t>
            </a:r>
            <a:r>
              <a:rPr sz="1400" spc="-15" dirty="0">
                <a:latin typeface="SimSun"/>
                <a:cs typeface="SimSun"/>
              </a:rPr>
              <a:t>服务活动</a:t>
            </a:r>
            <a:endParaRPr sz="1400">
              <a:latin typeface="SimSun"/>
              <a:cs typeface="SimSun"/>
            </a:endParaRPr>
          </a:p>
          <a:p>
            <a:pPr marL="12700">
              <a:lnSpc>
                <a:spcPts val="1675"/>
              </a:lnSpc>
            </a:pPr>
            <a:r>
              <a:rPr sz="1400" b="1" dirty="0">
                <a:latin typeface="Times New Roman"/>
                <a:cs typeface="Times New Roman"/>
              </a:rPr>
              <a:t>7.5.4</a:t>
            </a:r>
            <a:r>
              <a:rPr sz="1400" b="1" spc="-35" dirty="0">
                <a:latin typeface="Times New Roman"/>
                <a:cs typeface="Times New Roman"/>
              </a:rPr>
              <a:t> </a:t>
            </a:r>
            <a:r>
              <a:rPr sz="1400" b="1" dirty="0">
                <a:latin typeface="Times New Roman"/>
                <a:cs typeface="Times New Roman"/>
              </a:rPr>
              <a:t>Các</a:t>
            </a:r>
            <a:r>
              <a:rPr sz="1400" b="1" spc="-5" dirty="0">
                <a:latin typeface="Times New Roman"/>
                <a:cs typeface="Times New Roman"/>
              </a:rPr>
              <a:t> </a:t>
            </a:r>
            <a:r>
              <a:rPr sz="1400" b="1" dirty="0">
                <a:latin typeface="Times New Roman"/>
                <a:cs typeface="Times New Roman"/>
              </a:rPr>
              <a:t>hoạt</a:t>
            </a:r>
            <a:r>
              <a:rPr sz="1400" b="1" spc="-40" dirty="0">
                <a:latin typeface="Times New Roman"/>
                <a:cs typeface="Times New Roman"/>
              </a:rPr>
              <a:t> </a:t>
            </a:r>
            <a:r>
              <a:rPr sz="1400" b="1" dirty="0">
                <a:latin typeface="Times New Roman"/>
                <a:cs typeface="Times New Roman"/>
              </a:rPr>
              <a:t>động</a:t>
            </a:r>
            <a:r>
              <a:rPr sz="1400" b="1" spc="-30" dirty="0">
                <a:latin typeface="Times New Roman"/>
                <a:cs typeface="Times New Roman"/>
              </a:rPr>
              <a:t> </a:t>
            </a:r>
            <a:r>
              <a:rPr sz="1400" b="1" dirty="0">
                <a:latin typeface="Times New Roman"/>
                <a:cs typeface="Times New Roman"/>
              </a:rPr>
              <a:t>dịch</a:t>
            </a:r>
            <a:r>
              <a:rPr sz="1400" b="1" spc="-25" dirty="0">
                <a:latin typeface="Times New Roman"/>
                <a:cs typeface="Times New Roman"/>
              </a:rPr>
              <a:t> vụ</a:t>
            </a:r>
            <a:endParaRPr sz="1400">
              <a:latin typeface="Times New Roman"/>
              <a:cs typeface="Times New Roman"/>
            </a:endParaRPr>
          </a:p>
          <a:p>
            <a:pPr marL="12700" marR="406400" indent="139700">
              <a:lnSpc>
                <a:spcPct val="100000"/>
              </a:lnSpc>
              <a:spcBef>
                <a:spcPts val="1010"/>
              </a:spcBef>
            </a:pPr>
            <a:r>
              <a:rPr sz="1400" spc="-20" dirty="0">
                <a:latin typeface="SimSun"/>
                <a:cs typeface="SimSun"/>
              </a:rPr>
              <a:t>当服务活动是规定要求时，组织应对从事服务活动和验证是否符合特定要求建立文件化程序，作业指导书必要时包括引用标准。应记录组织实施的服务活动。</a:t>
            </a:r>
            <a:endParaRPr sz="1400">
              <a:latin typeface="SimSun"/>
              <a:cs typeface="SimSun"/>
            </a:endParaRPr>
          </a:p>
          <a:p>
            <a:pPr marL="240665">
              <a:lnSpc>
                <a:spcPts val="1610"/>
              </a:lnSpc>
            </a:pPr>
            <a:r>
              <a:rPr sz="1400" dirty="0">
                <a:latin typeface="Times New Roman"/>
                <a:cs typeface="Times New Roman"/>
              </a:rPr>
              <a:t>Khi</a:t>
            </a:r>
            <a:r>
              <a:rPr sz="1400" spc="-15" dirty="0">
                <a:latin typeface="Times New Roman"/>
                <a:cs typeface="Times New Roman"/>
              </a:rPr>
              <a:t> </a:t>
            </a:r>
            <a:r>
              <a:rPr sz="1400" dirty="0">
                <a:latin typeface="Times New Roman"/>
                <a:cs typeface="Times New Roman"/>
              </a:rPr>
              <a:t>hoạt</a:t>
            </a:r>
            <a:r>
              <a:rPr sz="1400" spc="-30" dirty="0">
                <a:latin typeface="Times New Roman"/>
                <a:cs typeface="Times New Roman"/>
              </a:rPr>
              <a:t> </a:t>
            </a:r>
            <a:r>
              <a:rPr sz="1400" dirty="0">
                <a:latin typeface="Times New Roman"/>
                <a:cs typeface="Times New Roman"/>
              </a:rPr>
              <a:t>động</a:t>
            </a:r>
            <a:r>
              <a:rPr sz="1400" spc="-30" dirty="0">
                <a:latin typeface="Times New Roman"/>
                <a:cs typeface="Times New Roman"/>
              </a:rPr>
              <a:t> </a:t>
            </a:r>
            <a:r>
              <a:rPr sz="1400" dirty="0">
                <a:latin typeface="Times New Roman"/>
                <a:cs typeface="Times New Roman"/>
              </a:rPr>
              <a:t>dịch</a:t>
            </a:r>
            <a:r>
              <a:rPr sz="1400" spc="-30" dirty="0">
                <a:latin typeface="Times New Roman"/>
                <a:cs typeface="Times New Roman"/>
              </a:rPr>
              <a:t> </a:t>
            </a:r>
            <a:r>
              <a:rPr sz="1400" dirty="0">
                <a:latin typeface="Times New Roman"/>
                <a:cs typeface="Times New Roman"/>
              </a:rPr>
              <a:t>vụ</a:t>
            </a:r>
            <a:r>
              <a:rPr sz="1400" spc="-15" dirty="0">
                <a:latin typeface="Times New Roman"/>
                <a:cs typeface="Times New Roman"/>
              </a:rPr>
              <a:t> </a:t>
            </a:r>
            <a:r>
              <a:rPr sz="1400" dirty="0">
                <a:latin typeface="Times New Roman"/>
                <a:cs typeface="Times New Roman"/>
              </a:rPr>
              <a:t>là</a:t>
            </a:r>
            <a:r>
              <a:rPr sz="1400" spc="-20" dirty="0">
                <a:latin typeface="Times New Roman"/>
                <a:cs typeface="Times New Roman"/>
              </a:rPr>
              <a:t> </a:t>
            </a:r>
            <a:r>
              <a:rPr sz="1400" dirty="0">
                <a:latin typeface="Times New Roman"/>
                <a:cs typeface="Times New Roman"/>
              </a:rPr>
              <a:t>yêu</a:t>
            </a:r>
            <a:r>
              <a:rPr sz="1400" spc="5" dirty="0">
                <a:latin typeface="Times New Roman"/>
                <a:cs typeface="Times New Roman"/>
              </a:rPr>
              <a:t> </a:t>
            </a:r>
            <a:r>
              <a:rPr sz="1400" dirty="0">
                <a:latin typeface="Times New Roman"/>
                <a:cs typeface="Times New Roman"/>
              </a:rPr>
              <a:t>cầu theo</a:t>
            </a:r>
            <a:r>
              <a:rPr sz="1400" spc="-30" dirty="0">
                <a:latin typeface="Times New Roman"/>
                <a:cs typeface="Times New Roman"/>
              </a:rPr>
              <a:t> </a:t>
            </a:r>
            <a:r>
              <a:rPr sz="1400" dirty="0">
                <a:latin typeface="Times New Roman"/>
                <a:cs typeface="Times New Roman"/>
              </a:rPr>
              <a:t>quy</a:t>
            </a:r>
            <a:r>
              <a:rPr sz="1400" spc="-25" dirty="0">
                <a:latin typeface="Times New Roman"/>
                <a:cs typeface="Times New Roman"/>
              </a:rPr>
              <a:t> </a:t>
            </a:r>
            <a:r>
              <a:rPr sz="1400" dirty="0">
                <a:latin typeface="Times New Roman"/>
                <a:cs typeface="Times New Roman"/>
              </a:rPr>
              <a:t>định,</a:t>
            </a:r>
            <a:r>
              <a:rPr sz="1400" spc="-30" dirty="0">
                <a:latin typeface="Times New Roman"/>
                <a:cs typeface="Times New Roman"/>
              </a:rPr>
              <a:t> </a:t>
            </a:r>
            <a:r>
              <a:rPr sz="1400" dirty="0">
                <a:latin typeface="Times New Roman"/>
                <a:cs typeface="Times New Roman"/>
              </a:rPr>
              <a:t>tổ</a:t>
            </a:r>
            <a:r>
              <a:rPr sz="1400" spc="-20" dirty="0">
                <a:latin typeface="Times New Roman"/>
                <a:cs typeface="Times New Roman"/>
              </a:rPr>
              <a:t> </a:t>
            </a:r>
            <a:r>
              <a:rPr sz="1400" dirty="0">
                <a:latin typeface="Times New Roman"/>
                <a:cs typeface="Times New Roman"/>
              </a:rPr>
              <a:t>chức</a:t>
            </a:r>
            <a:r>
              <a:rPr sz="1400" spc="-5" dirty="0">
                <a:latin typeface="Times New Roman"/>
                <a:cs typeface="Times New Roman"/>
              </a:rPr>
              <a:t> </a:t>
            </a:r>
            <a:r>
              <a:rPr sz="1400" dirty="0">
                <a:latin typeface="Times New Roman"/>
                <a:cs typeface="Times New Roman"/>
              </a:rPr>
              <a:t>phải</a:t>
            </a:r>
            <a:r>
              <a:rPr sz="1400" spc="-30" dirty="0">
                <a:latin typeface="Times New Roman"/>
                <a:cs typeface="Times New Roman"/>
              </a:rPr>
              <a:t> </a:t>
            </a:r>
            <a:r>
              <a:rPr sz="1400" dirty="0">
                <a:latin typeface="Times New Roman"/>
                <a:cs typeface="Times New Roman"/>
              </a:rPr>
              <a:t>đối</a:t>
            </a:r>
            <a:r>
              <a:rPr sz="1400" spc="-30" dirty="0">
                <a:latin typeface="Times New Roman"/>
                <a:cs typeface="Times New Roman"/>
              </a:rPr>
              <a:t> </a:t>
            </a:r>
            <a:r>
              <a:rPr sz="1400" dirty="0">
                <a:latin typeface="Times New Roman"/>
                <a:cs typeface="Times New Roman"/>
              </a:rPr>
              <a:t>với</a:t>
            </a:r>
            <a:r>
              <a:rPr sz="1400" spc="-10" dirty="0">
                <a:latin typeface="Times New Roman"/>
                <a:cs typeface="Times New Roman"/>
              </a:rPr>
              <a:t> </a:t>
            </a:r>
            <a:r>
              <a:rPr sz="1400" dirty="0">
                <a:latin typeface="Times New Roman"/>
                <a:cs typeface="Times New Roman"/>
              </a:rPr>
              <a:t>việc</a:t>
            </a:r>
            <a:r>
              <a:rPr sz="1400" spc="-20" dirty="0">
                <a:latin typeface="Times New Roman"/>
                <a:cs typeface="Times New Roman"/>
              </a:rPr>
              <a:t> </a:t>
            </a:r>
            <a:r>
              <a:rPr sz="1400" dirty="0">
                <a:latin typeface="Times New Roman"/>
                <a:cs typeface="Times New Roman"/>
              </a:rPr>
              <a:t>tham</a:t>
            </a:r>
            <a:r>
              <a:rPr sz="1400" spc="-30" dirty="0">
                <a:latin typeface="Times New Roman"/>
                <a:cs typeface="Times New Roman"/>
              </a:rPr>
              <a:t> </a:t>
            </a:r>
            <a:r>
              <a:rPr sz="1400" spc="-25" dirty="0">
                <a:latin typeface="Times New Roman"/>
                <a:cs typeface="Times New Roman"/>
              </a:rPr>
              <a:t>gia</a:t>
            </a:r>
            <a:endParaRPr sz="1400">
              <a:latin typeface="Times New Roman"/>
              <a:cs typeface="Times New Roman"/>
            </a:endParaRPr>
          </a:p>
          <a:p>
            <a:pPr marL="189865">
              <a:lnSpc>
                <a:spcPct val="100000"/>
              </a:lnSpc>
              <a:spcBef>
                <a:spcPts val="650"/>
              </a:spcBef>
            </a:pPr>
            <a:r>
              <a:rPr sz="1400" dirty="0">
                <a:latin typeface="Times New Roman"/>
                <a:cs typeface="Times New Roman"/>
              </a:rPr>
              <a:t>hoạt</a:t>
            </a:r>
            <a:r>
              <a:rPr sz="1400" spc="-35" dirty="0">
                <a:latin typeface="Times New Roman"/>
                <a:cs typeface="Times New Roman"/>
              </a:rPr>
              <a:t> </a:t>
            </a:r>
            <a:r>
              <a:rPr sz="1400" dirty="0">
                <a:latin typeface="Times New Roman"/>
                <a:cs typeface="Times New Roman"/>
              </a:rPr>
              <a:t>động</a:t>
            </a:r>
            <a:r>
              <a:rPr sz="1400" spc="-30" dirty="0">
                <a:latin typeface="Times New Roman"/>
                <a:cs typeface="Times New Roman"/>
              </a:rPr>
              <a:t> </a:t>
            </a:r>
            <a:r>
              <a:rPr sz="1400" dirty="0">
                <a:latin typeface="Times New Roman"/>
                <a:cs typeface="Times New Roman"/>
              </a:rPr>
              <a:t>dịch</a:t>
            </a:r>
            <a:r>
              <a:rPr sz="1400" spc="-30" dirty="0">
                <a:latin typeface="Times New Roman"/>
                <a:cs typeface="Times New Roman"/>
              </a:rPr>
              <a:t> </a:t>
            </a:r>
            <a:r>
              <a:rPr sz="1400" dirty="0">
                <a:latin typeface="Times New Roman"/>
                <a:cs typeface="Times New Roman"/>
              </a:rPr>
              <a:t>vụ</a:t>
            </a:r>
            <a:r>
              <a:rPr sz="1400" spc="-20" dirty="0">
                <a:latin typeface="Times New Roman"/>
                <a:cs typeface="Times New Roman"/>
              </a:rPr>
              <a:t> </a:t>
            </a:r>
            <a:r>
              <a:rPr sz="1400" dirty="0">
                <a:latin typeface="Times New Roman"/>
                <a:cs typeface="Times New Roman"/>
              </a:rPr>
              <a:t>và</a:t>
            </a:r>
            <a:r>
              <a:rPr sz="1400" spc="-20" dirty="0">
                <a:latin typeface="Times New Roman"/>
                <a:cs typeface="Times New Roman"/>
              </a:rPr>
              <a:t> </a:t>
            </a:r>
            <a:r>
              <a:rPr sz="1400" dirty="0">
                <a:latin typeface="Times New Roman"/>
                <a:cs typeface="Times New Roman"/>
              </a:rPr>
              <a:t>xác</a:t>
            </a:r>
            <a:r>
              <a:rPr sz="1400" spc="-10" dirty="0">
                <a:latin typeface="Times New Roman"/>
                <a:cs typeface="Times New Roman"/>
              </a:rPr>
              <a:t> </a:t>
            </a:r>
            <a:r>
              <a:rPr sz="1400" dirty="0">
                <a:latin typeface="Times New Roman"/>
                <a:cs typeface="Times New Roman"/>
              </a:rPr>
              <a:t>minh</a:t>
            </a:r>
            <a:r>
              <a:rPr sz="1400" spc="-5" dirty="0">
                <a:latin typeface="Times New Roman"/>
                <a:cs typeface="Times New Roman"/>
              </a:rPr>
              <a:t> </a:t>
            </a:r>
            <a:r>
              <a:rPr sz="1400" dirty="0">
                <a:latin typeface="Times New Roman"/>
                <a:cs typeface="Times New Roman"/>
              </a:rPr>
              <a:t>xem</a:t>
            </a:r>
            <a:r>
              <a:rPr sz="1400" spc="-25" dirty="0">
                <a:latin typeface="Times New Roman"/>
                <a:cs typeface="Times New Roman"/>
              </a:rPr>
              <a:t> </a:t>
            </a:r>
            <a:r>
              <a:rPr sz="1400" dirty="0">
                <a:latin typeface="Times New Roman"/>
                <a:cs typeface="Times New Roman"/>
              </a:rPr>
              <a:t>có</a:t>
            </a:r>
            <a:r>
              <a:rPr sz="1400" spc="-10" dirty="0">
                <a:latin typeface="Times New Roman"/>
                <a:cs typeface="Times New Roman"/>
              </a:rPr>
              <a:t> </a:t>
            </a:r>
            <a:r>
              <a:rPr sz="1400" dirty="0">
                <a:latin typeface="Times New Roman"/>
                <a:cs typeface="Times New Roman"/>
              </a:rPr>
              <a:t>đáp</a:t>
            </a:r>
            <a:r>
              <a:rPr sz="1400" spc="-30" dirty="0">
                <a:latin typeface="Times New Roman"/>
                <a:cs typeface="Times New Roman"/>
              </a:rPr>
              <a:t> </a:t>
            </a:r>
            <a:r>
              <a:rPr sz="1400" dirty="0">
                <a:latin typeface="Times New Roman"/>
                <a:cs typeface="Times New Roman"/>
              </a:rPr>
              <a:t>ứng</a:t>
            </a:r>
            <a:r>
              <a:rPr sz="1400" spc="-5" dirty="0">
                <a:latin typeface="Times New Roman"/>
                <a:cs typeface="Times New Roman"/>
              </a:rPr>
              <a:t> </a:t>
            </a: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yêu</a:t>
            </a:r>
            <a:r>
              <a:rPr sz="1400" spc="5" dirty="0">
                <a:latin typeface="Times New Roman"/>
                <a:cs typeface="Times New Roman"/>
              </a:rPr>
              <a:t> </a:t>
            </a:r>
            <a:r>
              <a:rPr sz="1400" dirty="0">
                <a:latin typeface="Times New Roman"/>
                <a:cs typeface="Times New Roman"/>
              </a:rPr>
              <a:t>cầu</a:t>
            </a:r>
            <a:r>
              <a:rPr sz="1400" spc="-5" dirty="0">
                <a:latin typeface="Times New Roman"/>
                <a:cs typeface="Times New Roman"/>
              </a:rPr>
              <a:t> </a:t>
            </a:r>
            <a:r>
              <a:rPr sz="1400" dirty="0">
                <a:latin typeface="Times New Roman"/>
                <a:cs typeface="Times New Roman"/>
              </a:rPr>
              <a:t>cụ</a:t>
            </a:r>
            <a:r>
              <a:rPr sz="1400" spc="-25" dirty="0">
                <a:latin typeface="Times New Roman"/>
                <a:cs typeface="Times New Roman"/>
              </a:rPr>
              <a:t> </a:t>
            </a:r>
            <a:r>
              <a:rPr sz="1400" dirty="0">
                <a:latin typeface="Times New Roman"/>
                <a:cs typeface="Times New Roman"/>
              </a:rPr>
              <a:t>thể</a:t>
            </a:r>
            <a:r>
              <a:rPr sz="1400" spc="-20" dirty="0">
                <a:latin typeface="Times New Roman"/>
                <a:cs typeface="Times New Roman"/>
              </a:rPr>
              <a:t> </a:t>
            </a:r>
            <a:r>
              <a:rPr sz="1400" dirty="0">
                <a:latin typeface="Times New Roman"/>
                <a:cs typeface="Times New Roman"/>
              </a:rPr>
              <a:t>hay</a:t>
            </a:r>
            <a:r>
              <a:rPr sz="1400" spc="-20" dirty="0">
                <a:latin typeface="Times New Roman"/>
                <a:cs typeface="Times New Roman"/>
              </a:rPr>
              <a:t> </a:t>
            </a:r>
            <a:r>
              <a:rPr sz="1400" dirty="0">
                <a:latin typeface="Times New Roman"/>
                <a:cs typeface="Times New Roman"/>
              </a:rPr>
              <a:t>không,</a:t>
            </a:r>
            <a:r>
              <a:rPr sz="1400" spc="-50" dirty="0">
                <a:latin typeface="Times New Roman"/>
                <a:cs typeface="Times New Roman"/>
              </a:rPr>
              <a:t> </a:t>
            </a:r>
            <a:r>
              <a:rPr sz="1400" dirty="0">
                <a:latin typeface="Times New Roman"/>
                <a:cs typeface="Times New Roman"/>
              </a:rPr>
              <a:t>thiết</a:t>
            </a:r>
            <a:r>
              <a:rPr sz="1400" spc="-30" dirty="0">
                <a:latin typeface="Times New Roman"/>
                <a:cs typeface="Times New Roman"/>
              </a:rPr>
              <a:t> </a:t>
            </a:r>
            <a:r>
              <a:rPr sz="1400" dirty="0">
                <a:latin typeface="Times New Roman"/>
                <a:cs typeface="Times New Roman"/>
              </a:rPr>
              <a:t>lập</a:t>
            </a:r>
            <a:r>
              <a:rPr sz="1400" spc="-55" dirty="0">
                <a:latin typeface="Times New Roman"/>
                <a:cs typeface="Times New Roman"/>
              </a:rPr>
              <a:t> </a:t>
            </a:r>
            <a:r>
              <a:rPr sz="1400" dirty="0">
                <a:latin typeface="Times New Roman"/>
                <a:cs typeface="Times New Roman"/>
              </a:rPr>
              <a:t>Tài</a:t>
            </a:r>
            <a:r>
              <a:rPr sz="1400" spc="-5" dirty="0">
                <a:latin typeface="Times New Roman"/>
                <a:cs typeface="Times New Roman"/>
              </a:rPr>
              <a:t> </a:t>
            </a:r>
            <a:r>
              <a:rPr sz="1400" spc="-20" dirty="0">
                <a:latin typeface="Times New Roman"/>
                <a:cs typeface="Times New Roman"/>
              </a:rPr>
              <a:t>liệu</a:t>
            </a:r>
            <a:endParaRPr sz="1400">
              <a:latin typeface="Times New Roman"/>
              <a:cs typeface="Times New Roman"/>
            </a:endParaRPr>
          </a:p>
          <a:p>
            <a:pPr marL="189865" marR="981710">
              <a:lnSpc>
                <a:spcPct val="107100"/>
              </a:lnSpc>
              <a:spcBef>
                <a:spcPts val="360"/>
              </a:spcBef>
            </a:pPr>
            <a:r>
              <a:rPr sz="1400" dirty="0">
                <a:latin typeface="Times New Roman"/>
                <a:cs typeface="Times New Roman"/>
              </a:rPr>
              <a:t>hóa</a:t>
            </a:r>
            <a:r>
              <a:rPr sz="1400" spc="-25" dirty="0">
                <a:latin typeface="Times New Roman"/>
                <a:cs typeface="Times New Roman"/>
              </a:rPr>
              <a:t> </a:t>
            </a:r>
            <a:r>
              <a:rPr sz="1400" dirty="0">
                <a:latin typeface="Times New Roman"/>
                <a:cs typeface="Times New Roman"/>
              </a:rPr>
              <a:t>Quy</a:t>
            </a:r>
            <a:r>
              <a:rPr sz="1400" spc="-20" dirty="0">
                <a:latin typeface="Times New Roman"/>
                <a:cs typeface="Times New Roman"/>
              </a:rPr>
              <a:t> </a:t>
            </a:r>
            <a:r>
              <a:rPr sz="1400" dirty="0">
                <a:latin typeface="Times New Roman"/>
                <a:cs typeface="Times New Roman"/>
              </a:rPr>
              <a:t>trình,</a:t>
            </a:r>
            <a:r>
              <a:rPr sz="1400" spc="-45" dirty="0">
                <a:latin typeface="Times New Roman"/>
                <a:cs typeface="Times New Roman"/>
              </a:rPr>
              <a:t> </a:t>
            </a:r>
            <a:r>
              <a:rPr sz="1400" dirty="0">
                <a:latin typeface="Times New Roman"/>
                <a:cs typeface="Times New Roman"/>
              </a:rPr>
              <a:t>hướng</a:t>
            </a:r>
            <a:r>
              <a:rPr sz="1400" spc="-30" dirty="0">
                <a:latin typeface="Times New Roman"/>
                <a:cs typeface="Times New Roman"/>
              </a:rPr>
              <a:t> </a:t>
            </a:r>
            <a:r>
              <a:rPr sz="1400" dirty="0">
                <a:latin typeface="Times New Roman"/>
                <a:cs typeface="Times New Roman"/>
              </a:rPr>
              <a:t>dẫn</a:t>
            </a:r>
            <a:r>
              <a:rPr sz="1400" spc="-15" dirty="0">
                <a:latin typeface="Times New Roman"/>
                <a:cs typeface="Times New Roman"/>
              </a:rPr>
              <a:t> </a:t>
            </a:r>
            <a:r>
              <a:rPr sz="1400" dirty="0">
                <a:latin typeface="Times New Roman"/>
                <a:cs typeface="Times New Roman"/>
              </a:rPr>
              <a:t>công</a:t>
            </a:r>
            <a:r>
              <a:rPr sz="1400" spc="-25" dirty="0">
                <a:latin typeface="Times New Roman"/>
                <a:cs typeface="Times New Roman"/>
              </a:rPr>
              <a:t> </a:t>
            </a:r>
            <a:r>
              <a:rPr sz="1400" dirty="0">
                <a:latin typeface="Times New Roman"/>
                <a:cs typeface="Times New Roman"/>
              </a:rPr>
              <a:t>việc</a:t>
            </a:r>
            <a:r>
              <a:rPr sz="1400" spc="-20" dirty="0">
                <a:latin typeface="Times New Roman"/>
                <a:cs typeface="Times New Roman"/>
              </a:rPr>
              <a:t> </a:t>
            </a:r>
            <a:r>
              <a:rPr sz="1400" dirty="0">
                <a:latin typeface="Times New Roman"/>
                <a:cs typeface="Times New Roman"/>
              </a:rPr>
              <a:t>khi</a:t>
            </a:r>
            <a:r>
              <a:rPr sz="1400" spc="-30" dirty="0">
                <a:latin typeface="Times New Roman"/>
                <a:cs typeface="Times New Roman"/>
              </a:rPr>
              <a:t> </a:t>
            </a:r>
            <a:r>
              <a:rPr sz="1400" dirty="0">
                <a:latin typeface="Times New Roman"/>
                <a:cs typeface="Times New Roman"/>
              </a:rPr>
              <a:t>cần</a:t>
            </a:r>
            <a:r>
              <a:rPr sz="1400" spc="-15" dirty="0">
                <a:latin typeface="Times New Roman"/>
                <a:cs typeface="Times New Roman"/>
              </a:rPr>
              <a:t> </a:t>
            </a:r>
            <a:r>
              <a:rPr sz="1400" dirty="0">
                <a:latin typeface="Times New Roman"/>
                <a:cs typeface="Times New Roman"/>
              </a:rPr>
              <a:t>thiết</a:t>
            </a:r>
            <a:r>
              <a:rPr sz="1400" spc="-30" dirty="0">
                <a:latin typeface="Times New Roman"/>
                <a:cs typeface="Times New Roman"/>
              </a:rPr>
              <a:t> </a:t>
            </a:r>
            <a:r>
              <a:rPr sz="1400" dirty="0">
                <a:latin typeface="Times New Roman"/>
                <a:cs typeface="Times New Roman"/>
              </a:rPr>
              <a:t>bao</a:t>
            </a:r>
            <a:r>
              <a:rPr sz="1400" spc="-15" dirty="0">
                <a:latin typeface="Times New Roman"/>
                <a:cs typeface="Times New Roman"/>
              </a:rPr>
              <a:t> </a:t>
            </a:r>
            <a:r>
              <a:rPr sz="1400" dirty="0">
                <a:latin typeface="Times New Roman"/>
                <a:cs typeface="Times New Roman"/>
              </a:rPr>
              <a:t>gồm</a:t>
            </a:r>
            <a:r>
              <a:rPr sz="1400" spc="-30" dirty="0">
                <a:latin typeface="Times New Roman"/>
                <a:cs typeface="Times New Roman"/>
              </a:rPr>
              <a:t> </a:t>
            </a:r>
            <a:r>
              <a:rPr sz="1400" dirty="0">
                <a:latin typeface="Times New Roman"/>
                <a:cs typeface="Times New Roman"/>
              </a:rPr>
              <a:t>cả việc</a:t>
            </a:r>
            <a:r>
              <a:rPr sz="1400" spc="-30" dirty="0">
                <a:latin typeface="Times New Roman"/>
                <a:cs typeface="Times New Roman"/>
              </a:rPr>
              <a:t> </a:t>
            </a:r>
            <a:r>
              <a:rPr sz="1400" dirty="0">
                <a:latin typeface="Times New Roman"/>
                <a:cs typeface="Times New Roman"/>
              </a:rPr>
              <a:t>tham</a:t>
            </a:r>
            <a:r>
              <a:rPr sz="1400" spc="-20" dirty="0">
                <a:latin typeface="Times New Roman"/>
                <a:cs typeface="Times New Roman"/>
              </a:rPr>
              <a:t> </a:t>
            </a:r>
            <a:r>
              <a:rPr sz="1400" dirty="0">
                <a:latin typeface="Times New Roman"/>
                <a:cs typeface="Times New Roman"/>
              </a:rPr>
              <a:t>khảo</a:t>
            </a:r>
            <a:r>
              <a:rPr sz="1400" spc="-30" dirty="0">
                <a:latin typeface="Times New Roman"/>
                <a:cs typeface="Times New Roman"/>
              </a:rPr>
              <a:t> </a:t>
            </a:r>
            <a:r>
              <a:rPr sz="1400" spc="-20" dirty="0">
                <a:latin typeface="Times New Roman"/>
                <a:cs typeface="Times New Roman"/>
              </a:rPr>
              <a:t>tiêu </a:t>
            </a:r>
            <a:r>
              <a:rPr sz="1400" dirty="0">
                <a:latin typeface="Times New Roman"/>
                <a:cs typeface="Times New Roman"/>
              </a:rPr>
              <a:t>chuẩn.</a:t>
            </a:r>
            <a:r>
              <a:rPr sz="1400" spc="-40" dirty="0">
                <a:latin typeface="Times New Roman"/>
                <a:cs typeface="Times New Roman"/>
              </a:rPr>
              <a:t> </a:t>
            </a:r>
            <a:r>
              <a:rPr sz="1400" dirty="0">
                <a:latin typeface="Times New Roman"/>
                <a:cs typeface="Times New Roman"/>
              </a:rPr>
              <a:t>Các hoạt</a:t>
            </a:r>
            <a:r>
              <a:rPr sz="1400" spc="-35" dirty="0">
                <a:latin typeface="Times New Roman"/>
                <a:cs typeface="Times New Roman"/>
              </a:rPr>
              <a:t> </a:t>
            </a:r>
            <a:r>
              <a:rPr sz="1400" dirty="0">
                <a:latin typeface="Times New Roman"/>
                <a:cs typeface="Times New Roman"/>
              </a:rPr>
              <a:t>động</a:t>
            </a:r>
            <a:r>
              <a:rPr sz="1400" spc="-30" dirty="0">
                <a:latin typeface="Times New Roman"/>
                <a:cs typeface="Times New Roman"/>
              </a:rPr>
              <a:t> </a:t>
            </a:r>
            <a:r>
              <a:rPr sz="1400" dirty="0">
                <a:latin typeface="Times New Roman"/>
                <a:cs typeface="Times New Roman"/>
              </a:rPr>
              <a:t>dịch</a:t>
            </a:r>
            <a:r>
              <a:rPr sz="1400" spc="-35" dirty="0">
                <a:latin typeface="Times New Roman"/>
                <a:cs typeface="Times New Roman"/>
              </a:rPr>
              <a:t> </a:t>
            </a:r>
            <a:r>
              <a:rPr sz="1400" dirty="0">
                <a:latin typeface="Times New Roman"/>
                <a:cs typeface="Times New Roman"/>
              </a:rPr>
              <a:t>vụ</a:t>
            </a:r>
            <a:r>
              <a:rPr sz="1400" spc="-20" dirty="0">
                <a:latin typeface="Times New Roman"/>
                <a:cs typeface="Times New Roman"/>
              </a:rPr>
              <a:t> </a:t>
            </a:r>
            <a:r>
              <a:rPr sz="1400" dirty="0">
                <a:latin typeface="Times New Roman"/>
                <a:cs typeface="Times New Roman"/>
              </a:rPr>
              <a:t>mà</a:t>
            </a:r>
            <a:r>
              <a:rPr sz="1400" spc="10" dirty="0">
                <a:latin typeface="Times New Roman"/>
                <a:cs typeface="Times New Roman"/>
              </a:rPr>
              <a:t> </a:t>
            </a:r>
            <a:r>
              <a:rPr sz="1400" dirty="0">
                <a:latin typeface="Times New Roman"/>
                <a:cs typeface="Times New Roman"/>
              </a:rPr>
              <a:t>tổ</a:t>
            </a:r>
            <a:r>
              <a:rPr sz="1400" spc="-30" dirty="0">
                <a:latin typeface="Times New Roman"/>
                <a:cs typeface="Times New Roman"/>
              </a:rPr>
              <a:t> </a:t>
            </a:r>
            <a:r>
              <a:rPr sz="1400" dirty="0">
                <a:latin typeface="Times New Roman"/>
                <a:cs typeface="Times New Roman"/>
              </a:rPr>
              <a:t>chức</a:t>
            </a:r>
            <a:r>
              <a:rPr sz="1400" spc="-5" dirty="0">
                <a:latin typeface="Times New Roman"/>
                <a:cs typeface="Times New Roman"/>
              </a:rPr>
              <a:t> </a:t>
            </a:r>
            <a:r>
              <a:rPr sz="1400" dirty="0">
                <a:latin typeface="Times New Roman"/>
                <a:cs typeface="Times New Roman"/>
              </a:rPr>
              <a:t>thực</a:t>
            </a:r>
            <a:r>
              <a:rPr sz="1400" spc="-20" dirty="0">
                <a:latin typeface="Times New Roman"/>
                <a:cs typeface="Times New Roman"/>
              </a:rPr>
              <a:t> </a:t>
            </a:r>
            <a:r>
              <a:rPr sz="1400" dirty="0">
                <a:latin typeface="Times New Roman"/>
                <a:cs typeface="Times New Roman"/>
              </a:rPr>
              <a:t>hiện</a:t>
            </a:r>
            <a:r>
              <a:rPr sz="1400" spc="-35" dirty="0">
                <a:latin typeface="Times New Roman"/>
                <a:cs typeface="Times New Roman"/>
              </a:rPr>
              <a:t> </a:t>
            </a:r>
            <a:r>
              <a:rPr sz="1400" dirty="0">
                <a:latin typeface="Times New Roman"/>
                <a:cs typeface="Times New Roman"/>
              </a:rPr>
              <a:t>phải</a:t>
            </a:r>
            <a:r>
              <a:rPr sz="1400" spc="-30" dirty="0">
                <a:latin typeface="Times New Roman"/>
                <a:cs typeface="Times New Roman"/>
              </a:rPr>
              <a:t> </a:t>
            </a:r>
            <a:r>
              <a:rPr sz="1400" dirty="0">
                <a:latin typeface="Times New Roman"/>
                <a:cs typeface="Times New Roman"/>
              </a:rPr>
              <a:t>được</a:t>
            </a:r>
            <a:r>
              <a:rPr sz="1400" spc="-10" dirty="0">
                <a:latin typeface="Times New Roman"/>
                <a:cs typeface="Times New Roman"/>
              </a:rPr>
              <a:t> </a:t>
            </a:r>
            <a:r>
              <a:rPr sz="1400" dirty="0">
                <a:latin typeface="Times New Roman"/>
                <a:cs typeface="Times New Roman"/>
              </a:rPr>
              <a:t>ghi</a:t>
            </a:r>
            <a:r>
              <a:rPr sz="1400" spc="-30" dirty="0">
                <a:latin typeface="Times New Roman"/>
                <a:cs typeface="Times New Roman"/>
              </a:rPr>
              <a:t> </a:t>
            </a:r>
            <a:r>
              <a:rPr sz="1400" spc="-20" dirty="0">
                <a:latin typeface="Times New Roman"/>
                <a:cs typeface="Times New Roman"/>
              </a:rPr>
              <a:t>lại.</a:t>
            </a:r>
            <a:endParaRPr sz="1400">
              <a:latin typeface="Times New Roman"/>
              <a:cs typeface="Times New Roman"/>
            </a:endParaRPr>
          </a:p>
          <a:p>
            <a:pPr>
              <a:lnSpc>
                <a:spcPct val="100000"/>
              </a:lnSpc>
            </a:pPr>
            <a:endParaRPr sz="1400">
              <a:latin typeface="Times New Roman"/>
              <a:cs typeface="Times New Roman"/>
            </a:endParaRPr>
          </a:p>
          <a:p>
            <a:pPr marL="152400">
              <a:lnSpc>
                <a:spcPts val="1645"/>
              </a:lnSpc>
            </a:pPr>
            <a:r>
              <a:rPr sz="1400" spc="-10" dirty="0">
                <a:solidFill>
                  <a:srgbClr val="FF0000"/>
                </a:solidFill>
                <a:latin typeface="SimSun"/>
                <a:cs typeface="SimSun"/>
              </a:rPr>
              <a:t>组织应分析服务活动的记录：</a:t>
            </a:r>
            <a:endParaRPr sz="1400">
              <a:latin typeface="SimSun"/>
              <a:cs typeface="SimSun"/>
            </a:endParaRPr>
          </a:p>
          <a:p>
            <a:pPr marL="152400">
              <a:lnSpc>
                <a:spcPts val="1645"/>
              </a:lnSpc>
            </a:pPr>
            <a:r>
              <a:rPr sz="1400" dirty="0">
                <a:solidFill>
                  <a:srgbClr val="FF0000"/>
                </a:solidFill>
                <a:latin typeface="Times New Roman"/>
                <a:cs typeface="Times New Roman"/>
              </a:rPr>
              <a:t>Tổ</a:t>
            </a:r>
            <a:r>
              <a:rPr sz="1400" spc="-20" dirty="0">
                <a:solidFill>
                  <a:srgbClr val="FF0000"/>
                </a:solidFill>
                <a:latin typeface="Times New Roman"/>
                <a:cs typeface="Times New Roman"/>
              </a:rPr>
              <a:t> </a:t>
            </a:r>
            <a:r>
              <a:rPr sz="1400" dirty="0">
                <a:solidFill>
                  <a:srgbClr val="FF0000"/>
                </a:solidFill>
                <a:latin typeface="Times New Roman"/>
                <a:cs typeface="Times New Roman"/>
              </a:rPr>
              <a:t>chức</a:t>
            </a:r>
            <a:r>
              <a:rPr sz="1400" spc="-5" dirty="0">
                <a:solidFill>
                  <a:srgbClr val="FF0000"/>
                </a:solidFill>
                <a:latin typeface="Times New Roman"/>
                <a:cs typeface="Times New Roman"/>
              </a:rPr>
              <a:t> </a:t>
            </a:r>
            <a:r>
              <a:rPr sz="1400" dirty="0">
                <a:solidFill>
                  <a:srgbClr val="FF0000"/>
                </a:solidFill>
                <a:latin typeface="Times New Roman"/>
                <a:cs typeface="Times New Roman"/>
              </a:rPr>
              <a:t>phải</a:t>
            </a:r>
            <a:r>
              <a:rPr sz="1400" spc="-25" dirty="0">
                <a:solidFill>
                  <a:srgbClr val="FF0000"/>
                </a:solidFill>
                <a:latin typeface="Times New Roman"/>
                <a:cs typeface="Times New Roman"/>
              </a:rPr>
              <a:t> </a:t>
            </a:r>
            <a:r>
              <a:rPr sz="1400" dirty="0">
                <a:solidFill>
                  <a:srgbClr val="FF0000"/>
                </a:solidFill>
                <a:latin typeface="Times New Roman"/>
                <a:cs typeface="Times New Roman"/>
              </a:rPr>
              <a:t>phân</a:t>
            </a:r>
            <a:r>
              <a:rPr sz="1400" spc="-20" dirty="0">
                <a:solidFill>
                  <a:srgbClr val="FF0000"/>
                </a:solidFill>
                <a:latin typeface="Times New Roman"/>
                <a:cs typeface="Times New Roman"/>
              </a:rPr>
              <a:t> </a:t>
            </a:r>
            <a:r>
              <a:rPr sz="1400" dirty="0">
                <a:solidFill>
                  <a:srgbClr val="FF0000"/>
                </a:solidFill>
                <a:latin typeface="Times New Roman"/>
                <a:cs typeface="Times New Roman"/>
              </a:rPr>
              <a:t>tích</a:t>
            </a:r>
            <a:r>
              <a:rPr sz="1400" spc="-30" dirty="0">
                <a:solidFill>
                  <a:srgbClr val="FF0000"/>
                </a:solidFill>
                <a:latin typeface="Times New Roman"/>
                <a:cs typeface="Times New Roman"/>
              </a:rPr>
              <a:t> </a:t>
            </a:r>
            <a:r>
              <a:rPr sz="1400" dirty="0">
                <a:solidFill>
                  <a:srgbClr val="FF0000"/>
                </a:solidFill>
                <a:latin typeface="Times New Roman"/>
                <a:cs typeface="Times New Roman"/>
              </a:rPr>
              <a:t>hồ</a:t>
            </a:r>
            <a:r>
              <a:rPr sz="1400" spc="-15" dirty="0">
                <a:solidFill>
                  <a:srgbClr val="FF0000"/>
                </a:solidFill>
                <a:latin typeface="Times New Roman"/>
                <a:cs typeface="Times New Roman"/>
              </a:rPr>
              <a:t> </a:t>
            </a:r>
            <a:r>
              <a:rPr sz="1400" dirty="0">
                <a:solidFill>
                  <a:srgbClr val="FF0000"/>
                </a:solidFill>
                <a:latin typeface="Times New Roman"/>
                <a:cs typeface="Times New Roman"/>
              </a:rPr>
              <a:t>sơ</a:t>
            </a:r>
            <a:r>
              <a:rPr sz="1400" spc="-20" dirty="0">
                <a:solidFill>
                  <a:srgbClr val="FF0000"/>
                </a:solidFill>
                <a:latin typeface="Times New Roman"/>
                <a:cs typeface="Times New Roman"/>
              </a:rPr>
              <a:t> </a:t>
            </a:r>
            <a:r>
              <a:rPr sz="1400" dirty="0">
                <a:solidFill>
                  <a:srgbClr val="FF0000"/>
                </a:solidFill>
                <a:latin typeface="Times New Roman"/>
                <a:cs typeface="Times New Roman"/>
              </a:rPr>
              <a:t>hoạt</a:t>
            </a:r>
            <a:r>
              <a:rPr sz="1400" spc="-25" dirty="0">
                <a:solidFill>
                  <a:srgbClr val="FF0000"/>
                </a:solidFill>
                <a:latin typeface="Times New Roman"/>
                <a:cs typeface="Times New Roman"/>
              </a:rPr>
              <a:t> </a:t>
            </a:r>
            <a:r>
              <a:rPr sz="1400" dirty="0">
                <a:solidFill>
                  <a:srgbClr val="FF0000"/>
                </a:solidFill>
                <a:latin typeface="Times New Roman"/>
                <a:cs typeface="Times New Roman"/>
              </a:rPr>
              <a:t>động</a:t>
            </a:r>
            <a:r>
              <a:rPr sz="1400" spc="-30" dirty="0">
                <a:solidFill>
                  <a:srgbClr val="FF0000"/>
                </a:solidFill>
                <a:latin typeface="Times New Roman"/>
                <a:cs typeface="Times New Roman"/>
              </a:rPr>
              <a:t> </a:t>
            </a:r>
            <a:r>
              <a:rPr sz="1400" dirty="0">
                <a:solidFill>
                  <a:srgbClr val="FF0000"/>
                </a:solidFill>
                <a:latin typeface="Times New Roman"/>
                <a:cs typeface="Times New Roman"/>
              </a:rPr>
              <a:t>dịch</a:t>
            </a:r>
            <a:r>
              <a:rPr sz="1400" spc="-30" dirty="0">
                <a:solidFill>
                  <a:srgbClr val="FF0000"/>
                </a:solidFill>
                <a:latin typeface="Times New Roman"/>
                <a:cs typeface="Times New Roman"/>
              </a:rPr>
              <a:t> </a:t>
            </a:r>
            <a:r>
              <a:rPr sz="1400" spc="-25" dirty="0">
                <a:solidFill>
                  <a:srgbClr val="FF0000"/>
                </a:solidFill>
                <a:latin typeface="Times New Roman"/>
                <a:cs typeface="Times New Roman"/>
              </a:rPr>
              <a:t>vụ:</a:t>
            </a:r>
            <a:endParaRPr sz="1400">
              <a:latin typeface="Times New Roman"/>
              <a:cs typeface="Times New Roman"/>
            </a:endParaRPr>
          </a:p>
          <a:p>
            <a:pPr marL="152400">
              <a:lnSpc>
                <a:spcPts val="1645"/>
              </a:lnSpc>
              <a:spcBef>
                <a:spcPts val="819"/>
              </a:spcBef>
            </a:pPr>
            <a:r>
              <a:rPr sz="1400" spc="-15" dirty="0">
                <a:solidFill>
                  <a:srgbClr val="FF0000"/>
                </a:solidFill>
                <a:latin typeface="SimSun"/>
                <a:cs typeface="SimSun"/>
              </a:rPr>
              <a:t>以确定该信息是否按照投诉来处理</a:t>
            </a:r>
            <a:endParaRPr sz="1400">
              <a:latin typeface="SimSun"/>
              <a:cs typeface="SimSun"/>
            </a:endParaRPr>
          </a:p>
          <a:p>
            <a:pPr marL="152400">
              <a:lnSpc>
                <a:spcPts val="1645"/>
              </a:lnSpc>
            </a:pPr>
            <a:r>
              <a:rPr sz="1400" dirty="0">
                <a:solidFill>
                  <a:srgbClr val="FF0000"/>
                </a:solidFill>
                <a:latin typeface="Times New Roman"/>
                <a:cs typeface="Times New Roman"/>
              </a:rPr>
              <a:t>Để</a:t>
            </a:r>
            <a:r>
              <a:rPr sz="1400" spc="-5" dirty="0">
                <a:solidFill>
                  <a:srgbClr val="FF0000"/>
                </a:solidFill>
                <a:latin typeface="Times New Roman"/>
                <a:cs typeface="Times New Roman"/>
              </a:rPr>
              <a:t> </a:t>
            </a:r>
            <a:r>
              <a:rPr sz="1400" dirty="0">
                <a:solidFill>
                  <a:srgbClr val="FF0000"/>
                </a:solidFill>
                <a:latin typeface="Times New Roman"/>
                <a:cs typeface="Times New Roman"/>
              </a:rPr>
              <a:t>xác định</a:t>
            </a:r>
            <a:r>
              <a:rPr sz="1400" spc="-35" dirty="0">
                <a:solidFill>
                  <a:srgbClr val="FF0000"/>
                </a:solidFill>
                <a:latin typeface="Times New Roman"/>
                <a:cs typeface="Times New Roman"/>
              </a:rPr>
              <a:t> </a:t>
            </a:r>
            <a:r>
              <a:rPr sz="1400" dirty="0">
                <a:solidFill>
                  <a:srgbClr val="FF0000"/>
                </a:solidFill>
                <a:latin typeface="Times New Roman"/>
                <a:cs typeface="Times New Roman"/>
              </a:rPr>
              <a:t>xem</a:t>
            </a:r>
            <a:r>
              <a:rPr sz="1400" spc="-5" dirty="0">
                <a:solidFill>
                  <a:srgbClr val="FF0000"/>
                </a:solidFill>
                <a:latin typeface="Times New Roman"/>
                <a:cs typeface="Times New Roman"/>
              </a:rPr>
              <a:t> </a:t>
            </a:r>
            <a:r>
              <a:rPr sz="1400" dirty="0">
                <a:solidFill>
                  <a:srgbClr val="FF0000"/>
                </a:solidFill>
                <a:latin typeface="Times New Roman"/>
                <a:cs typeface="Times New Roman"/>
              </a:rPr>
              <a:t>thông</a:t>
            </a:r>
            <a:r>
              <a:rPr sz="1400" spc="-50" dirty="0">
                <a:solidFill>
                  <a:srgbClr val="FF0000"/>
                </a:solidFill>
                <a:latin typeface="Times New Roman"/>
                <a:cs typeface="Times New Roman"/>
              </a:rPr>
              <a:t> </a:t>
            </a:r>
            <a:r>
              <a:rPr sz="1400" dirty="0">
                <a:solidFill>
                  <a:srgbClr val="FF0000"/>
                </a:solidFill>
                <a:latin typeface="Times New Roman"/>
                <a:cs typeface="Times New Roman"/>
              </a:rPr>
              <a:t>tin</a:t>
            </a:r>
            <a:r>
              <a:rPr sz="1400" spc="-15" dirty="0">
                <a:solidFill>
                  <a:srgbClr val="FF0000"/>
                </a:solidFill>
                <a:latin typeface="Times New Roman"/>
                <a:cs typeface="Times New Roman"/>
              </a:rPr>
              <a:t> </a:t>
            </a:r>
            <a:r>
              <a:rPr sz="1400" dirty="0">
                <a:solidFill>
                  <a:srgbClr val="FF0000"/>
                </a:solidFill>
                <a:latin typeface="Times New Roman"/>
                <a:cs typeface="Times New Roman"/>
              </a:rPr>
              <a:t>đó</a:t>
            </a:r>
            <a:r>
              <a:rPr sz="1400" spc="-25" dirty="0">
                <a:solidFill>
                  <a:srgbClr val="FF0000"/>
                </a:solidFill>
                <a:latin typeface="Times New Roman"/>
                <a:cs typeface="Times New Roman"/>
              </a:rPr>
              <a:t> </a:t>
            </a:r>
            <a:r>
              <a:rPr sz="1400" dirty="0">
                <a:solidFill>
                  <a:srgbClr val="FF0000"/>
                </a:solidFill>
                <a:latin typeface="Times New Roman"/>
                <a:cs typeface="Times New Roman"/>
              </a:rPr>
              <a:t>có</a:t>
            </a:r>
            <a:r>
              <a:rPr sz="1400" spc="5" dirty="0">
                <a:solidFill>
                  <a:srgbClr val="FF0000"/>
                </a:solidFill>
                <a:latin typeface="Times New Roman"/>
                <a:cs typeface="Times New Roman"/>
              </a:rPr>
              <a:t> </a:t>
            </a:r>
            <a:r>
              <a:rPr sz="1400" dirty="0">
                <a:solidFill>
                  <a:srgbClr val="FF0000"/>
                </a:solidFill>
                <a:latin typeface="Times New Roman"/>
                <a:cs typeface="Times New Roman"/>
              </a:rPr>
              <a:t>được</a:t>
            </a:r>
            <a:r>
              <a:rPr sz="1400" spc="-5" dirty="0">
                <a:solidFill>
                  <a:srgbClr val="FF0000"/>
                </a:solidFill>
                <a:latin typeface="Times New Roman"/>
                <a:cs typeface="Times New Roman"/>
              </a:rPr>
              <a:t> </a:t>
            </a:r>
            <a:r>
              <a:rPr sz="1400" dirty="0">
                <a:solidFill>
                  <a:srgbClr val="FF0000"/>
                </a:solidFill>
                <a:latin typeface="Times New Roman"/>
                <a:cs typeface="Times New Roman"/>
              </a:rPr>
              <a:t>xử</a:t>
            </a:r>
            <a:r>
              <a:rPr sz="1400" spc="-5" dirty="0">
                <a:solidFill>
                  <a:srgbClr val="FF0000"/>
                </a:solidFill>
                <a:latin typeface="Times New Roman"/>
                <a:cs typeface="Times New Roman"/>
              </a:rPr>
              <a:t> </a:t>
            </a:r>
            <a:r>
              <a:rPr sz="1400" dirty="0">
                <a:solidFill>
                  <a:srgbClr val="FF0000"/>
                </a:solidFill>
                <a:latin typeface="Times New Roman"/>
                <a:cs typeface="Times New Roman"/>
              </a:rPr>
              <a:t>lý</a:t>
            </a:r>
            <a:r>
              <a:rPr sz="1400" spc="-25" dirty="0">
                <a:solidFill>
                  <a:srgbClr val="FF0000"/>
                </a:solidFill>
                <a:latin typeface="Times New Roman"/>
                <a:cs typeface="Times New Roman"/>
              </a:rPr>
              <a:t> </a:t>
            </a:r>
            <a:r>
              <a:rPr sz="1400" dirty="0">
                <a:solidFill>
                  <a:srgbClr val="FF0000"/>
                </a:solidFill>
                <a:latin typeface="Times New Roman"/>
                <a:cs typeface="Times New Roman"/>
              </a:rPr>
              <a:t>theo</a:t>
            </a:r>
            <a:r>
              <a:rPr sz="1400" spc="-10" dirty="0">
                <a:solidFill>
                  <a:srgbClr val="FF0000"/>
                </a:solidFill>
                <a:latin typeface="Times New Roman"/>
                <a:cs typeface="Times New Roman"/>
              </a:rPr>
              <a:t> </a:t>
            </a:r>
            <a:r>
              <a:rPr sz="1400" dirty="0">
                <a:solidFill>
                  <a:srgbClr val="FF0000"/>
                </a:solidFill>
                <a:latin typeface="Times New Roman"/>
                <a:cs typeface="Times New Roman"/>
              </a:rPr>
              <a:t>khiếu</a:t>
            </a:r>
            <a:r>
              <a:rPr sz="1400" spc="-40" dirty="0">
                <a:solidFill>
                  <a:srgbClr val="FF0000"/>
                </a:solidFill>
                <a:latin typeface="Times New Roman"/>
                <a:cs typeface="Times New Roman"/>
              </a:rPr>
              <a:t> </a:t>
            </a:r>
            <a:r>
              <a:rPr sz="1400" dirty="0">
                <a:solidFill>
                  <a:srgbClr val="FF0000"/>
                </a:solidFill>
                <a:latin typeface="Times New Roman"/>
                <a:cs typeface="Times New Roman"/>
              </a:rPr>
              <a:t>nại</a:t>
            </a:r>
            <a:r>
              <a:rPr sz="1400" spc="-10" dirty="0">
                <a:solidFill>
                  <a:srgbClr val="FF0000"/>
                </a:solidFill>
                <a:latin typeface="Times New Roman"/>
                <a:cs typeface="Times New Roman"/>
              </a:rPr>
              <a:t> </a:t>
            </a:r>
            <a:r>
              <a:rPr sz="1400" dirty="0">
                <a:solidFill>
                  <a:srgbClr val="FF0000"/>
                </a:solidFill>
                <a:latin typeface="Times New Roman"/>
                <a:cs typeface="Times New Roman"/>
              </a:rPr>
              <a:t>hay</a:t>
            </a:r>
            <a:r>
              <a:rPr sz="1400" spc="-10" dirty="0">
                <a:solidFill>
                  <a:srgbClr val="FF0000"/>
                </a:solidFill>
                <a:latin typeface="Times New Roman"/>
                <a:cs typeface="Times New Roman"/>
              </a:rPr>
              <a:t> không</a:t>
            </a:r>
            <a:endParaRPr sz="1400">
              <a:latin typeface="Times New Roman"/>
              <a:cs typeface="Times New Roman"/>
            </a:endParaRPr>
          </a:p>
          <a:p>
            <a:pPr marL="152400">
              <a:lnSpc>
                <a:spcPts val="1645"/>
              </a:lnSpc>
              <a:spcBef>
                <a:spcPts val="900"/>
              </a:spcBef>
            </a:pPr>
            <a:r>
              <a:rPr sz="1400" spc="-10" dirty="0">
                <a:solidFill>
                  <a:srgbClr val="FF0000"/>
                </a:solidFill>
                <a:latin typeface="SimSun"/>
                <a:cs typeface="SimSun"/>
              </a:rPr>
              <a:t>适当时，作为改进过程的输入</a:t>
            </a:r>
            <a:endParaRPr sz="1400">
              <a:latin typeface="SimSun"/>
              <a:cs typeface="SimSun"/>
            </a:endParaRPr>
          </a:p>
          <a:p>
            <a:pPr marL="152400">
              <a:lnSpc>
                <a:spcPts val="1645"/>
              </a:lnSpc>
            </a:pPr>
            <a:r>
              <a:rPr sz="1400" dirty="0">
                <a:solidFill>
                  <a:srgbClr val="FF0000"/>
                </a:solidFill>
                <a:latin typeface="Times New Roman"/>
                <a:cs typeface="Times New Roman"/>
              </a:rPr>
              <a:t>Khi</a:t>
            </a:r>
            <a:r>
              <a:rPr sz="1400" spc="-15" dirty="0">
                <a:solidFill>
                  <a:srgbClr val="FF0000"/>
                </a:solidFill>
                <a:latin typeface="Times New Roman"/>
                <a:cs typeface="Times New Roman"/>
              </a:rPr>
              <a:t> </a:t>
            </a:r>
            <a:r>
              <a:rPr sz="1400" dirty="0">
                <a:solidFill>
                  <a:srgbClr val="FF0000"/>
                </a:solidFill>
                <a:latin typeface="Times New Roman"/>
                <a:cs typeface="Times New Roman"/>
              </a:rPr>
              <a:t>thích</a:t>
            </a:r>
            <a:r>
              <a:rPr sz="1400" spc="-35" dirty="0">
                <a:solidFill>
                  <a:srgbClr val="FF0000"/>
                </a:solidFill>
                <a:latin typeface="Times New Roman"/>
                <a:cs typeface="Times New Roman"/>
              </a:rPr>
              <a:t> </a:t>
            </a:r>
            <a:r>
              <a:rPr sz="1400" dirty="0">
                <a:solidFill>
                  <a:srgbClr val="FF0000"/>
                </a:solidFill>
                <a:latin typeface="Times New Roman"/>
                <a:cs typeface="Times New Roman"/>
              </a:rPr>
              <a:t>hợp,</a:t>
            </a:r>
            <a:r>
              <a:rPr sz="1400" spc="-20" dirty="0">
                <a:solidFill>
                  <a:srgbClr val="FF0000"/>
                </a:solidFill>
                <a:latin typeface="Times New Roman"/>
                <a:cs typeface="Times New Roman"/>
              </a:rPr>
              <a:t> </a:t>
            </a:r>
            <a:r>
              <a:rPr sz="1400" dirty="0">
                <a:solidFill>
                  <a:srgbClr val="FF0000"/>
                </a:solidFill>
                <a:latin typeface="Times New Roman"/>
                <a:cs typeface="Times New Roman"/>
              </a:rPr>
              <a:t>làm</a:t>
            </a:r>
            <a:r>
              <a:rPr sz="1400" spc="-20" dirty="0">
                <a:solidFill>
                  <a:srgbClr val="FF0000"/>
                </a:solidFill>
                <a:latin typeface="Times New Roman"/>
                <a:cs typeface="Times New Roman"/>
              </a:rPr>
              <a:t> </a:t>
            </a:r>
            <a:r>
              <a:rPr sz="1400" dirty="0">
                <a:solidFill>
                  <a:srgbClr val="FF0000"/>
                </a:solidFill>
                <a:latin typeface="Times New Roman"/>
                <a:cs typeface="Times New Roman"/>
              </a:rPr>
              <a:t>đầu</a:t>
            </a:r>
            <a:r>
              <a:rPr sz="1400" spc="-15" dirty="0">
                <a:solidFill>
                  <a:srgbClr val="FF0000"/>
                </a:solidFill>
                <a:latin typeface="Times New Roman"/>
                <a:cs typeface="Times New Roman"/>
              </a:rPr>
              <a:t> </a:t>
            </a:r>
            <a:r>
              <a:rPr sz="1400" dirty="0">
                <a:solidFill>
                  <a:srgbClr val="FF0000"/>
                </a:solidFill>
                <a:latin typeface="Times New Roman"/>
                <a:cs typeface="Times New Roman"/>
              </a:rPr>
              <a:t>vào</a:t>
            </a:r>
            <a:r>
              <a:rPr sz="1400" spc="-10" dirty="0">
                <a:solidFill>
                  <a:srgbClr val="FF0000"/>
                </a:solidFill>
                <a:latin typeface="Times New Roman"/>
                <a:cs typeface="Times New Roman"/>
              </a:rPr>
              <a:t> </a:t>
            </a:r>
            <a:r>
              <a:rPr sz="1400" dirty="0">
                <a:solidFill>
                  <a:srgbClr val="FF0000"/>
                </a:solidFill>
                <a:latin typeface="Times New Roman"/>
                <a:cs typeface="Times New Roman"/>
              </a:rPr>
              <a:t>cho</a:t>
            </a:r>
            <a:r>
              <a:rPr sz="1400" spc="-15" dirty="0">
                <a:solidFill>
                  <a:srgbClr val="FF0000"/>
                </a:solidFill>
                <a:latin typeface="Times New Roman"/>
                <a:cs typeface="Times New Roman"/>
              </a:rPr>
              <a:t> </a:t>
            </a:r>
            <a:r>
              <a:rPr sz="1400" dirty="0">
                <a:solidFill>
                  <a:srgbClr val="FF0000"/>
                </a:solidFill>
                <a:latin typeface="Times New Roman"/>
                <a:cs typeface="Times New Roman"/>
              </a:rPr>
              <a:t>quy</a:t>
            </a:r>
            <a:r>
              <a:rPr sz="1400" spc="-20" dirty="0">
                <a:solidFill>
                  <a:srgbClr val="FF0000"/>
                </a:solidFill>
                <a:latin typeface="Times New Roman"/>
                <a:cs typeface="Times New Roman"/>
              </a:rPr>
              <a:t> </a:t>
            </a:r>
            <a:r>
              <a:rPr sz="1400" dirty="0">
                <a:solidFill>
                  <a:srgbClr val="FF0000"/>
                </a:solidFill>
                <a:latin typeface="Times New Roman"/>
                <a:cs typeface="Times New Roman"/>
              </a:rPr>
              <a:t>trình</a:t>
            </a:r>
            <a:r>
              <a:rPr sz="1400" spc="-40" dirty="0">
                <a:solidFill>
                  <a:srgbClr val="FF0000"/>
                </a:solidFill>
                <a:latin typeface="Times New Roman"/>
                <a:cs typeface="Times New Roman"/>
              </a:rPr>
              <a:t> </a:t>
            </a:r>
            <a:r>
              <a:rPr sz="1400" dirty="0">
                <a:solidFill>
                  <a:srgbClr val="FF0000"/>
                </a:solidFill>
                <a:latin typeface="Times New Roman"/>
                <a:cs typeface="Times New Roman"/>
              </a:rPr>
              <a:t>cải</a:t>
            </a:r>
            <a:r>
              <a:rPr sz="1400" spc="-10" dirty="0">
                <a:solidFill>
                  <a:srgbClr val="FF0000"/>
                </a:solidFill>
                <a:latin typeface="Times New Roman"/>
                <a:cs typeface="Times New Roman"/>
              </a:rPr>
              <a:t> </a:t>
            </a:r>
            <a:r>
              <a:rPr sz="1400" spc="-20" dirty="0">
                <a:solidFill>
                  <a:srgbClr val="FF0000"/>
                </a:solidFill>
                <a:latin typeface="Times New Roman"/>
                <a:cs typeface="Times New Roman"/>
              </a:rPr>
              <a:t>tiến</a:t>
            </a:r>
            <a:endParaRPr sz="1400">
              <a:latin typeface="Times New Roman"/>
              <a:cs typeface="Times New Roman"/>
            </a:endParaRPr>
          </a:p>
        </p:txBody>
      </p:sp>
      <p:pic>
        <p:nvPicPr>
          <p:cNvPr id="6" name="object 6"/>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2499107" y="569716"/>
            <a:ext cx="27686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7.5</a:t>
            </a:r>
            <a:r>
              <a:rPr sz="1800" spc="450" dirty="0">
                <a:solidFill>
                  <a:srgbClr val="000000"/>
                </a:solidFill>
                <a:latin typeface="Times New Roman"/>
                <a:cs typeface="Times New Roman"/>
              </a:rPr>
              <a:t> </a:t>
            </a:r>
            <a:r>
              <a:rPr sz="1800" spc="-5" dirty="0">
                <a:solidFill>
                  <a:srgbClr val="000000"/>
                </a:solidFill>
              </a:rPr>
              <a:t>生产和服务提供的控制</a:t>
            </a:r>
            <a:endParaRPr sz="1800">
              <a:latin typeface="Times New Roman"/>
              <a:cs typeface="Times New Roman"/>
            </a:endParaRPr>
          </a:p>
        </p:txBody>
      </p:sp>
      <p:pic>
        <p:nvPicPr>
          <p:cNvPr id="4" name="object 4"/>
          <p:cNvPicPr/>
          <p:nvPr/>
        </p:nvPicPr>
        <p:blipFill>
          <a:blip r:embed="rId3" cstate="print"/>
          <a:stretch>
            <a:fillRect/>
          </a:stretch>
        </p:blipFill>
        <p:spPr>
          <a:xfrm>
            <a:off x="971702" y="5446471"/>
            <a:ext cx="277368" cy="198119"/>
          </a:xfrm>
          <a:prstGeom prst="rect">
            <a:avLst/>
          </a:prstGeom>
        </p:spPr>
      </p:pic>
      <p:sp>
        <p:nvSpPr>
          <p:cNvPr id="5" name="object 5"/>
          <p:cNvSpPr txBox="1"/>
          <p:nvPr/>
        </p:nvSpPr>
        <p:spPr>
          <a:xfrm>
            <a:off x="959005" y="828797"/>
            <a:ext cx="7281545" cy="4824730"/>
          </a:xfrm>
          <a:prstGeom prst="rect">
            <a:avLst/>
          </a:prstGeom>
        </p:spPr>
        <p:txBody>
          <a:bodyPr vert="horz" wrap="square" lIns="0" tIns="12700" rIns="0" bIns="0" rtlCol="0">
            <a:spAutoFit/>
          </a:bodyPr>
          <a:lstStyle/>
          <a:p>
            <a:pPr marL="1552575">
              <a:lnSpc>
                <a:spcPct val="100000"/>
              </a:lnSpc>
              <a:spcBef>
                <a:spcPts val="100"/>
              </a:spcBef>
            </a:pPr>
            <a:r>
              <a:rPr sz="1800" dirty="0">
                <a:latin typeface="Times New Roman"/>
                <a:cs typeface="Times New Roman"/>
              </a:rPr>
              <a:t>7.5</a:t>
            </a:r>
            <a:r>
              <a:rPr sz="1800" spc="-35" dirty="0">
                <a:latin typeface="Times New Roman"/>
                <a:cs typeface="Times New Roman"/>
              </a:rPr>
              <a:t> </a:t>
            </a:r>
            <a:r>
              <a:rPr sz="1800" dirty="0">
                <a:latin typeface="Times New Roman"/>
                <a:cs typeface="Times New Roman"/>
              </a:rPr>
              <a:t>Kiểm</a:t>
            </a:r>
            <a:r>
              <a:rPr sz="1800" spc="-25" dirty="0">
                <a:latin typeface="Times New Roman"/>
                <a:cs typeface="Times New Roman"/>
              </a:rPr>
              <a:t> </a:t>
            </a:r>
            <a:r>
              <a:rPr sz="1800" dirty="0">
                <a:latin typeface="Times New Roman"/>
                <a:cs typeface="Times New Roman"/>
              </a:rPr>
              <a:t>soát</a:t>
            </a:r>
            <a:r>
              <a:rPr sz="1800" spc="-20" dirty="0">
                <a:latin typeface="Times New Roman"/>
                <a:cs typeface="Times New Roman"/>
              </a:rPr>
              <a:t> </a:t>
            </a:r>
            <a:r>
              <a:rPr sz="1800" dirty="0">
                <a:latin typeface="Times New Roman"/>
                <a:cs typeface="Times New Roman"/>
              </a:rPr>
              <a:t>sản</a:t>
            </a:r>
            <a:r>
              <a:rPr sz="1800" spc="-20" dirty="0">
                <a:latin typeface="Times New Roman"/>
                <a:cs typeface="Times New Roman"/>
              </a:rPr>
              <a:t> </a:t>
            </a:r>
            <a:r>
              <a:rPr sz="1800" dirty="0">
                <a:latin typeface="Times New Roman"/>
                <a:cs typeface="Times New Roman"/>
              </a:rPr>
              <a:t>xuất</a:t>
            </a:r>
            <a:r>
              <a:rPr sz="1800" spc="-35" dirty="0">
                <a:latin typeface="Times New Roman"/>
                <a:cs typeface="Times New Roman"/>
              </a:rPr>
              <a:t> </a:t>
            </a:r>
            <a:r>
              <a:rPr sz="1800" dirty="0">
                <a:latin typeface="Times New Roman"/>
                <a:cs typeface="Times New Roman"/>
              </a:rPr>
              <a:t>và</a:t>
            </a:r>
            <a:r>
              <a:rPr sz="1800" spc="-20" dirty="0">
                <a:latin typeface="Times New Roman"/>
                <a:cs typeface="Times New Roman"/>
              </a:rPr>
              <a:t> </a:t>
            </a:r>
            <a:r>
              <a:rPr sz="1800" dirty="0">
                <a:latin typeface="Times New Roman"/>
                <a:cs typeface="Times New Roman"/>
              </a:rPr>
              <a:t>cung</a:t>
            </a:r>
            <a:r>
              <a:rPr sz="1800" spc="-20" dirty="0">
                <a:latin typeface="Times New Roman"/>
                <a:cs typeface="Times New Roman"/>
              </a:rPr>
              <a:t> </a:t>
            </a:r>
            <a:r>
              <a:rPr sz="1800" dirty="0">
                <a:latin typeface="Times New Roman"/>
                <a:cs typeface="Times New Roman"/>
              </a:rPr>
              <a:t>cấp</a:t>
            </a:r>
            <a:r>
              <a:rPr sz="1800" spc="-35" dirty="0">
                <a:latin typeface="Times New Roman"/>
                <a:cs typeface="Times New Roman"/>
              </a:rPr>
              <a:t> </a:t>
            </a:r>
            <a:r>
              <a:rPr sz="1800" dirty="0">
                <a:latin typeface="Times New Roman"/>
                <a:cs typeface="Times New Roman"/>
              </a:rPr>
              <a:t>dịch</a:t>
            </a:r>
            <a:r>
              <a:rPr sz="1800" spc="-40" dirty="0">
                <a:latin typeface="Times New Roman"/>
                <a:cs typeface="Times New Roman"/>
              </a:rPr>
              <a:t> </a:t>
            </a:r>
            <a:r>
              <a:rPr sz="1800" spc="-25" dirty="0">
                <a:latin typeface="Times New Roman"/>
                <a:cs typeface="Times New Roman"/>
              </a:rPr>
              <a:t>vụ</a:t>
            </a:r>
            <a:endParaRPr sz="1800">
              <a:latin typeface="Times New Roman"/>
              <a:cs typeface="Times New Roman"/>
            </a:endParaRPr>
          </a:p>
          <a:p>
            <a:pPr marL="12700">
              <a:lnSpc>
                <a:spcPts val="1864"/>
              </a:lnSpc>
              <a:spcBef>
                <a:spcPts val="1745"/>
              </a:spcBef>
            </a:pPr>
            <a:r>
              <a:rPr sz="1600" spc="-35" dirty="0">
                <a:solidFill>
                  <a:srgbClr val="006FC0"/>
                </a:solidFill>
                <a:latin typeface="SimSun"/>
                <a:cs typeface="SimSun"/>
              </a:rPr>
              <a:t>服务活动</a:t>
            </a:r>
            <a:endParaRPr sz="1600">
              <a:latin typeface="SimSun"/>
              <a:cs typeface="SimSun"/>
            </a:endParaRPr>
          </a:p>
          <a:p>
            <a:pPr marL="12700">
              <a:lnSpc>
                <a:spcPts val="1864"/>
              </a:lnSpc>
            </a:pPr>
            <a:r>
              <a:rPr sz="1600" dirty="0">
                <a:solidFill>
                  <a:srgbClr val="006FC0"/>
                </a:solidFill>
                <a:latin typeface="Times New Roman"/>
                <a:cs typeface="Times New Roman"/>
              </a:rPr>
              <a:t>Hoạt</a:t>
            </a:r>
            <a:r>
              <a:rPr sz="1600" spc="-20" dirty="0">
                <a:solidFill>
                  <a:srgbClr val="006FC0"/>
                </a:solidFill>
                <a:latin typeface="Times New Roman"/>
                <a:cs typeface="Times New Roman"/>
              </a:rPr>
              <a:t> </a:t>
            </a:r>
            <a:r>
              <a:rPr sz="1600" dirty="0">
                <a:solidFill>
                  <a:srgbClr val="006FC0"/>
                </a:solidFill>
                <a:latin typeface="Times New Roman"/>
                <a:cs typeface="Times New Roman"/>
              </a:rPr>
              <a:t>động</a:t>
            </a:r>
            <a:r>
              <a:rPr sz="1600" spc="-40" dirty="0">
                <a:solidFill>
                  <a:srgbClr val="006FC0"/>
                </a:solidFill>
                <a:latin typeface="Times New Roman"/>
                <a:cs typeface="Times New Roman"/>
              </a:rPr>
              <a:t> </a:t>
            </a:r>
            <a:r>
              <a:rPr sz="1600" dirty="0">
                <a:solidFill>
                  <a:srgbClr val="006FC0"/>
                </a:solidFill>
                <a:latin typeface="Times New Roman"/>
                <a:cs typeface="Times New Roman"/>
              </a:rPr>
              <a:t>dịch</a:t>
            </a:r>
            <a:r>
              <a:rPr sz="1600" spc="-25" dirty="0">
                <a:solidFill>
                  <a:srgbClr val="006FC0"/>
                </a:solidFill>
                <a:latin typeface="Times New Roman"/>
                <a:cs typeface="Times New Roman"/>
              </a:rPr>
              <a:t> vụ</a:t>
            </a:r>
            <a:endParaRPr sz="1600">
              <a:latin typeface="Times New Roman"/>
              <a:cs typeface="Times New Roman"/>
            </a:endParaRPr>
          </a:p>
          <a:p>
            <a:pPr marL="152400">
              <a:lnSpc>
                <a:spcPts val="1645"/>
              </a:lnSpc>
              <a:spcBef>
                <a:spcPts val="1315"/>
              </a:spcBef>
            </a:pPr>
            <a:r>
              <a:rPr sz="1400" spc="-20" dirty="0">
                <a:solidFill>
                  <a:srgbClr val="006FC0"/>
                </a:solidFill>
                <a:latin typeface="SimSun"/>
                <a:cs typeface="SimSun"/>
              </a:rPr>
              <a:t>明确服务活动的责任:组织,分销商和使用者</a:t>
            </a:r>
            <a:endParaRPr sz="1400">
              <a:latin typeface="SimSun"/>
              <a:cs typeface="SimSun"/>
            </a:endParaRPr>
          </a:p>
          <a:p>
            <a:pPr marL="241300">
              <a:lnSpc>
                <a:spcPts val="1605"/>
              </a:lnSpc>
            </a:pPr>
            <a:r>
              <a:rPr sz="1400" dirty="0">
                <a:solidFill>
                  <a:srgbClr val="006FC0"/>
                </a:solidFill>
                <a:latin typeface="Times New Roman"/>
                <a:cs typeface="Times New Roman"/>
              </a:rPr>
              <a:t>Làm</a:t>
            </a:r>
            <a:r>
              <a:rPr sz="1400" spc="-10" dirty="0">
                <a:solidFill>
                  <a:srgbClr val="006FC0"/>
                </a:solidFill>
                <a:latin typeface="Times New Roman"/>
                <a:cs typeface="Times New Roman"/>
              </a:rPr>
              <a:t> </a:t>
            </a:r>
            <a:r>
              <a:rPr sz="1400" dirty="0">
                <a:solidFill>
                  <a:srgbClr val="006FC0"/>
                </a:solidFill>
                <a:latin typeface="Times New Roman"/>
                <a:cs typeface="Times New Roman"/>
              </a:rPr>
              <a:t>rõ</a:t>
            </a:r>
            <a:r>
              <a:rPr sz="1400" spc="-15" dirty="0">
                <a:solidFill>
                  <a:srgbClr val="006FC0"/>
                </a:solidFill>
                <a:latin typeface="Times New Roman"/>
                <a:cs typeface="Times New Roman"/>
              </a:rPr>
              <a:t> </a:t>
            </a:r>
            <a:r>
              <a:rPr sz="1400" dirty="0">
                <a:solidFill>
                  <a:srgbClr val="006FC0"/>
                </a:solidFill>
                <a:latin typeface="Times New Roman"/>
                <a:cs typeface="Times New Roman"/>
              </a:rPr>
              <a:t>trách</a:t>
            </a:r>
            <a:r>
              <a:rPr sz="1400" spc="-30" dirty="0">
                <a:solidFill>
                  <a:srgbClr val="006FC0"/>
                </a:solidFill>
                <a:latin typeface="Times New Roman"/>
                <a:cs typeface="Times New Roman"/>
              </a:rPr>
              <a:t> </a:t>
            </a:r>
            <a:r>
              <a:rPr sz="1400" dirty="0">
                <a:solidFill>
                  <a:srgbClr val="006FC0"/>
                </a:solidFill>
                <a:latin typeface="Times New Roman"/>
                <a:cs typeface="Times New Roman"/>
              </a:rPr>
              <a:t>nhiệm</a:t>
            </a:r>
            <a:r>
              <a:rPr sz="1400" spc="-30" dirty="0">
                <a:solidFill>
                  <a:srgbClr val="006FC0"/>
                </a:solidFill>
                <a:latin typeface="Times New Roman"/>
                <a:cs typeface="Times New Roman"/>
              </a:rPr>
              <a:t> </a:t>
            </a:r>
            <a:r>
              <a:rPr sz="1400" dirty="0">
                <a:solidFill>
                  <a:srgbClr val="006FC0"/>
                </a:solidFill>
                <a:latin typeface="Times New Roman"/>
                <a:cs typeface="Times New Roman"/>
              </a:rPr>
              <a:t>đối</a:t>
            </a:r>
            <a:r>
              <a:rPr sz="1400" spc="-30" dirty="0">
                <a:solidFill>
                  <a:srgbClr val="006FC0"/>
                </a:solidFill>
                <a:latin typeface="Times New Roman"/>
                <a:cs typeface="Times New Roman"/>
              </a:rPr>
              <a:t> </a:t>
            </a:r>
            <a:r>
              <a:rPr sz="1400" dirty="0">
                <a:solidFill>
                  <a:srgbClr val="006FC0"/>
                </a:solidFill>
                <a:latin typeface="Times New Roman"/>
                <a:cs typeface="Times New Roman"/>
              </a:rPr>
              <a:t>với</a:t>
            </a:r>
            <a:r>
              <a:rPr sz="1400" spc="-25" dirty="0">
                <a:solidFill>
                  <a:srgbClr val="006FC0"/>
                </a:solidFill>
                <a:latin typeface="Times New Roman"/>
                <a:cs typeface="Times New Roman"/>
              </a:rPr>
              <a:t> </a:t>
            </a:r>
            <a:r>
              <a:rPr sz="1400" dirty="0">
                <a:solidFill>
                  <a:srgbClr val="006FC0"/>
                </a:solidFill>
                <a:latin typeface="Times New Roman"/>
                <a:cs typeface="Times New Roman"/>
              </a:rPr>
              <a:t>hoạt</a:t>
            </a:r>
            <a:r>
              <a:rPr sz="1400" spc="-15" dirty="0">
                <a:solidFill>
                  <a:srgbClr val="006FC0"/>
                </a:solidFill>
                <a:latin typeface="Times New Roman"/>
                <a:cs typeface="Times New Roman"/>
              </a:rPr>
              <a:t> </a:t>
            </a:r>
            <a:r>
              <a:rPr sz="1400" dirty="0">
                <a:solidFill>
                  <a:srgbClr val="006FC0"/>
                </a:solidFill>
                <a:latin typeface="Times New Roman"/>
                <a:cs typeface="Times New Roman"/>
              </a:rPr>
              <a:t>động</a:t>
            </a:r>
            <a:r>
              <a:rPr sz="1400" spc="-40" dirty="0">
                <a:solidFill>
                  <a:srgbClr val="006FC0"/>
                </a:solidFill>
                <a:latin typeface="Times New Roman"/>
                <a:cs typeface="Times New Roman"/>
              </a:rPr>
              <a:t> </a:t>
            </a:r>
            <a:r>
              <a:rPr sz="1400" dirty="0">
                <a:solidFill>
                  <a:srgbClr val="006FC0"/>
                </a:solidFill>
                <a:latin typeface="Times New Roman"/>
                <a:cs typeface="Times New Roman"/>
              </a:rPr>
              <a:t>dịch</a:t>
            </a:r>
            <a:r>
              <a:rPr sz="1400" spc="-30" dirty="0">
                <a:solidFill>
                  <a:srgbClr val="006FC0"/>
                </a:solidFill>
                <a:latin typeface="Times New Roman"/>
                <a:cs typeface="Times New Roman"/>
              </a:rPr>
              <a:t> </a:t>
            </a:r>
            <a:r>
              <a:rPr sz="1400" dirty="0">
                <a:solidFill>
                  <a:srgbClr val="006FC0"/>
                </a:solidFill>
                <a:latin typeface="Times New Roman"/>
                <a:cs typeface="Times New Roman"/>
              </a:rPr>
              <a:t>vụ:</a:t>
            </a:r>
            <a:r>
              <a:rPr sz="1400" spc="-55" dirty="0">
                <a:solidFill>
                  <a:srgbClr val="006FC0"/>
                </a:solidFill>
                <a:latin typeface="Times New Roman"/>
                <a:cs typeface="Times New Roman"/>
              </a:rPr>
              <a:t> </a:t>
            </a:r>
            <a:r>
              <a:rPr sz="1400" dirty="0">
                <a:solidFill>
                  <a:srgbClr val="006FC0"/>
                </a:solidFill>
                <a:latin typeface="Times New Roman"/>
                <a:cs typeface="Times New Roman"/>
              </a:rPr>
              <a:t>Tổ chức,</a:t>
            </a:r>
            <a:r>
              <a:rPr sz="1400" spc="-15" dirty="0">
                <a:solidFill>
                  <a:srgbClr val="006FC0"/>
                </a:solidFill>
                <a:latin typeface="Times New Roman"/>
                <a:cs typeface="Times New Roman"/>
              </a:rPr>
              <a:t> </a:t>
            </a:r>
            <a:r>
              <a:rPr sz="1400" dirty="0">
                <a:solidFill>
                  <a:srgbClr val="006FC0"/>
                </a:solidFill>
                <a:latin typeface="Times New Roman"/>
                <a:cs typeface="Times New Roman"/>
              </a:rPr>
              <a:t>nhà</a:t>
            </a:r>
            <a:r>
              <a:rPr sz="1400" spc="-20" dirty="0">
                <a:solidFill>
                  <a:srgbClr val="006FC0"/>
                </a:solidFill>
                <a:latin typeface="Times New Roman"/>
                <a:cs typeface="Times New Roman"/>
              </a:rPr>
              <a:t> </a:t>
            </a:r>
            <a:r>
              <a:rPr sz="1400" dirty="0">
                <a:solidFill>
                  <a:srgbClr val="006FC0"/>
                </a:solidFill>
                <a:latin typeface="Times New Roman"/>
                <a:cs typeface="Times New Roman"/>
              </a:rPr>
              <a:t>phân</a:t>
            </a:r>
            <a:r>
              <a:rPr sz="1400" spc="-25" dirty="0">
                <a:solidFill>
                  <a:srgbClr val="006FC0"/>
                </a:solidFill>
                <a:latin typeface="Times New Roman"/>
                <a:cs typeface="Times New Roman"/>
              </a:rPr>
              <a:t> </a:t>
            </a:r>
            <a:r>
              <a:rPr sz="1400" dirty="0">
                <a:solidFill>
                  <a:srgbClr val="006FC0"/>
                </a:solidFill>
                <a:latin typeface="Times New Roman"/>
                <a:cs typeface="Times New Roman"/>
              </a:rPr>
              <a:t>phối</a:t>
            </a:r>
            <a:r>
              <a:rPr sz="1400" spc="-30" dirty="0">
                <a:solidFill>
                  <a:srgbClr val="006FC0"/>
                </a:solidFill>
                <a:latin typeface="Times New Roman"/>
                <a:cs typeface="Times New Roman"/>
              </a:rPr>
              <a:t> </a:t>
            </a:r>
            <a:r>
              <a:rPr sz="1400" dirty="0">
                <a:solidFill>
                  <a:srgbClr val="006FC0"/>
                </a:solidFill>
                <a:latin typeface="Times New Roman"/>
                <a:cs typeface="Times New Roman"/>
              </a:rPr>
              <a:t>và</a:t>
            </a:r>
            <a:r>
              <a:rPr sz="1400" spc="-20" dirty="0">
                <a:solidFill>
                  <a:srgbClr val="006FC0"/>
                </a:solidFill>
                <a:latin typeface="Times New Roman"/>
                <a:cs typeface="Times New Roman"/>
              </a:rPr>
              <a:t> </a:t>
            </a:r>
            <a:r>
              <a:rPr sz="1400" dirty="0">
                <a:solidFill>
                  <a:srgbClr val="006FC0"/>
                </a:solidFill>
                <a:latin typeface="Times New Roman"/>
                <a:cs typeface="Times New Roman"/>
              </a:rPr>
              <a:t>người</a:t>
            </a:r>
            <a:r>
              <a:rPr sz="1400" spc="-25" dirty="0">
                <a:solidFill>
                  <a:srgbClr val="006FC0"/>
                </a:solidFill>
                <a:latin typeface="Times New Roman"/>
                <a:cs typeface="Times New Roman"/>
              </a:rPr>
              <a:t> </a:t>
            </a:r>
            <a:r>
              <a:rPr sz="1400" dirty="0">
                <a:solidFill>
                  <a:srgbClr val="006FC0"/>
                </a:solidFill>
                <a:latin typeface="Times New Roman"/>
                <a:cs typeface="Times New Roman"/>
              </a:rPr>
              <a:t>sử</a:t>
            </a:r>
            <a:r>
              <a:rPr sz="1400" spc="-5" dirty="0">
                <a:solidFill>
                  <a:srgbClr val="006FC0"/>
                </a:solidFill>
                <a:latin typeface="Times New Roman"/>
                <a:cs typeface="Times New Roman"/>
              </a:rPr>
              <a:t> </a:t>
            </a:r>
            <a:r>
              <a:rPr sz="1400" spc="-20" dirty="0">
                <a:solidFill>
                  <a:srgbClr val="006FC0"/>
                </a:solidFill>
                <a:latin typeface="Times New Roman"/>
                <a:cs typeface="Times New Roman"/>
              </a:rPr>
              <a:t>dụng</a:t>
            </a:r>
            <a:endParaRPr sz="1400">
              <a:latin typeface="Times New Roman"/>
              <a:cs typeface="Times New Roman"/>
            </a:endParaRPr>
          </a:p>
          <a:p>
            <a:pPr marL="152400">
              <a:lnSpc>
                <a:spcPts val="1605"/>
              </a:lnSpc>
            </a:pPr>
            <a:r>
              <a:rPr sz="1400" spc="-20" dirty="0">
                <a:solidFill>
                  <a:srgbClr val="006FC0"/>
                </a:solidFill>
                <a:latin typeface="SimSun"/>
                <a:cs typeface="SimSun"/>
              </a:rPr>
              <a:t>服务活动的策划,是否由组织或其它机构进行</a:t>
            </a:r>
            <a:endParaRPr sz="1400">
              <a:latin typeface="SimSun"/>
              <a:cs typeface="SimSun"/>
            </a:endParaRPr>
          </a:p>
          <a:p>
            <a:pPr marL="241300">
              <a:lnSpc>
                <a:spcPts val="1645"/>
              </a:lnSpc>
            </a:pPr>
            <a:r>
              <a:rPr sz="1400" spc="-10" dirty="0">
                <a:solidFill>
                  <a:srgbClr val="006FC0"/>
                </a:solidFill>
                <a:latin typeface="Times New Roman"/>
                <a:cs typeface="Times New Roman"/>
              </a:rPr>
              <a:t>Việc </a:t>
            </a:r>
            <a:r>
              <a:rPr sz="1400" dirty="0">
                <a:solidFill>
                  <a:srgbClr val="006FC0"/>
                </a:solidFill>
                <a:latin typeface="Times New Roman"/>
                <a:cs typeface="Times New Roman"/>
              </a:rPr>
              <a:t>lập</a:t>
            </a:r>
            <a:r>
              <a:rPr sz="1400" spc="-25" dirty="0">
                <a:solidFill>
                  <a:srgbClr val="006FC0"/>
                </a:solidFill>
                <a:latin typeface="Times New Roman"/>
                <a:cs typeface="Times New Roman"/>
              </a:rPr>
              <a:t> </a:t>
            </a:r>
            <a:r>
              <a:rPr sz="1400" dirty="0">
                <a:solidFill>
                  <a:srgbClr val="006FC0"/>
                </a:solidFill>
                <a:latin typeface="Times New Roman"/>
                <a:cs typeface="Times New Roman"/>
              </a:rPr>
              <a:t>kế</a:t>
            </a:r>
            <a:r>
              <a:rPr sz="1400" spc="-20" dirty="0">
                <a:solidFill>
                  <a:srgbClr val="006FC0"/>
                </a:solidFill>
                <a:latin typeface="Times New Roman"/>
                <a:cs typeface="Times New Roman"/>
              </a:rPr>
              <a:t> </a:t>
            </a:r>
            <a:r>
              <a:rPr sz="1400" dirty="0">
                <a:solidFill>
                  <a:srgbClr val="006FC0"/>
                </a:solidFill>
                <a:latin typeface="Times New Roman"/>
                <a:cs typeface="Times New Roman"/>
              </a:rPr>
              <a:t>hoạch</a:t>
            </a:r>
            <a:r>
              <a:rPr sz="1400" spc="-20" dirty="0">
                <a:solidFill>
                  <a:srgbClr val="006FC0"/>
                </a:solidFill>
                <a:latin typeface="Times New Roman"/>
                <a:cs typeface="Times New Roman"/>
              </a:rPr>
              <a:t> </a:t>
            </a:r>
            <a:r>
              <a:rPr sz="1400" dirty="0">
                <a:solidFill>
                  <a:srgbClr val="006FC0"/>
                </a:solidFill>
                <a:latin typeface="Times New Roman"/>
                <a:cs typeface="Times New Roman"/>
              </a:rPr>
              <a:t>cho</a:t>
            </a:r>
            <a:r>
              <a:rPr sz="1400" spc="-20" dirty="0">
                <a:solidFill>
                  <a:srgbClr val="006FC0"/>
                </a:solidFill>
                <a:latin typeface="Times New Roman"/>
                <a:cs typeface="Times New Roman"/>
              </a:rPr>
              <a:t> </a:t>
            </a:r>
            <a:r>
              <a:rPr sz="1400" dirty="0">
                <a:solidFill>
                  <a:srgbClr val="006FC0"/>
                </a:solidFill>
                <a:latin typeface="Times New Roman"/>
                <a:cs typeface="Times New Roman"/>
              </a:rPr>
              <a:t>hoạt</a:t>
            </a:r>
            <a:r>
              <a:rPr sz="1400" spc="-35" dirty="0">
                <a:solidFill>
                  <a:srgbClr val="006FC0"/>
                </a:solidFill>
                <a:latin typeface="Times New Roman"/>
                <a:cs typeface="Times New Roman"/>
              </a:rPr>
              <a:t> </a:t>
            </a:r>
            <a:r>
              <a:rPr sz="1400" dirty="0">
                <a:solidFill>
                  <a:srgbClr val="006FC0"/>
                </a:solidFill>
                <a:latin typeface="Times New Roman"/>
                <a:cs typeface="Times New Roman"/>
              </a:rPr>
              <a:t>động</a:t>
            </a:r>
            <a:r>
              <a:rPr sz="1400" spc="-40" dirty="0">
                <a:solidFill>
                  <a:srgbClr val="006FC0"/>
                </a:solidFill>
                <a:latin typeface="Times New Roman"/>
                <a:cs typeface="Times New Roman"/>
              </a:rPr>
              <a:t> </a:t>
            </a:r>
            <a:r>
              <a:rPr sz="1400" dirty="0">
                <a:solidFill>
                  <a:srgbClr val="006FC0"/>
                </a:solidFill>
                <a:latin typeface="Times New Roman"/>
                <a:cs typeface="Times New Roman"/>
              </a:rPr>
              <a:t>dịch</a:t>
            </a:r>
            <a:r>
              <a:rPr sz="1400" spc="-20" dirty="0">
                <a:solidFill>
                  <a:srgbClr val="006FC0"/>
                </a:solidFill>
                <a:latin typeface="Times New Roman"/>
                <a:cs typeface="Times New Roman"/>
              </a:rPr>
              <a:t> </a:t>
            </a:r>
            <a:r>
              <a:rPr sz="1400" dirty="0">
                <a:solidFill>
                  <a:srgbClr val="006FC0"/>
                </a:solidFill>
                <a:latin typeface="Times New Roman"/>
                <a:cs typeface="Times New Roman"/>
              </a:rPr>
              <a:t>vụ,</a:t>
            </a:r>
            <a:r>
              <a:rPr sz="1400" spc="-30" dirty="0">
                <a:solidFill>
                  <a:srgbClr val="006FC0"/>
                </a:solidFill>
                <a:latin typeface="Times New Roman"/>
                <a:cs typeface="Times New Roman"/>
              </a:rPr>
              <a:t> </a:t>
            </a:r>
            <a:r>
              <a:rPr sz="1400" dirty="0">
                <a:solidFill>
                  <a:srgbClr val="006FC0"/>
                </a:solidFill>
                <a:latin typeface="Times New Roman"/>
                <a:cs typeface="Times New Roman"/>
              </a:rPr>
              <a:t>dù</a:t>
            </a:r>
            <a:r>
              <a:rPr sz="1400" spc="-30" dirty="0">
                <a:solidFill>
                  <a:srgbClr val="006FC0"/>
                </a:solidFill>
                <a:latin typeface="Times New Roman"/>
                <a:cs typeface="Times New Roman"/>
              </a:rPr>
              <a:t> </a:t>
            </a:r>
            <a:r>
              <a:rPr sz="1400" dirty="0">
                <a:solidFill>
                  <a:srgbClr val="006FC0"/>
                </a:solidFill>
                <a:latin typeface="Times New Roman"/>
                <a:cs typeface="Times New Roman"/>
              </a:rPr>
              <a:t>được</a:t>
            </a:r>
            <a:r>
              <a:rPr sz="1400" spc="-10" dirty="0">
                <a:solidFill>
                  <a:srgbClr val="006FC0"/>
                </a:solidFill>
                <a:latin typeface="Times New Roman"/>
                <a:cs typeface="Times New Roman"/>
              </a:rPr>
              <a:t> </a:t>
            </a:r>
            <a:r>
              <a:rPr sz="1400" dirty="0">
                <a:solidFill>
                  <a:srgbClr val="006FC0"/>
                </a:solidFill>
                <a:latin typeface="Times New Roman"/>
                <a:cs typeface="Times New Roman"/>
              </a:rPr>
              <a:t>thực</a:t>
            </a:r>
            <a:r>
              <a:rPr sz="1400" spc="-20" dirty="0">
                <a:solidFill>
                  <a:srgbClr val="006FC0"/>
                </a:solidFill>
                <a:latin typeface="Times New Roman"/>
                <a:cs typeface="Times New Roman"/>
              </a:rPr>
              <a:t> </a:t>
            </a:r>
            <a:r>
              <a:rPr sz="1400" dirty="0">
                <a:solidFill>
                  <a:srgbClr val="006FC0"/>
                </a:solidFill>
                <a:latin typeface="Times New Roman"/>
                <a:cs typeface="Times New Roman"/>
              </a:rPr>
              <a:t>hiện</a:t>
            </a:r>
            <a:r>
              <a:rPr sz="1400" spc="-20" dirty="0">
                <a:solidFill>
                  <a:srgbClr val="006FC0"/>
                </a:solidFill>
                <a:latin typeface="Times New Roman"/>
                <a:cs typeface="Times New Roman"/>
              </a:rPr>
              <a:t> </a:t>
            </a:r>
            <a:r>
              <a:rPr sz="1400" dirty="0">
                <a:solidFill>
                  <a:srgbClr val="006FC0"/>
                </a:solidFill>
                <a:latin typeface="Times New Roman"/>
                <a:cs typeface="Times New Roman"/>
              </a:rPr>
              <a:t>bởi</a:t>
            </a:r>
            <a:r>
              <a:rPr sz="1400" spc="-25" dirty="0">
                <a:solidFill>
                  <a:srgbClr val="006FC0"/>
                </a:solidFill>
                <a:latin typeface="Times New Roman"/>
                <a:cs typeface="Times New Roman"/>
              </a:rPr>
              <a:t> </a:t>
            </a:r>
            <a:r>
              <a:rPr sz="1400" dirty="0">
                <a:solidFill>
                  <a:srgbClr val="006FC0"/>
                </a:solidFill>
                <a:latin typeface="Times New Roman"/>
                <a:cs typeface="Times New Roman"/>
              </a:rPr>
              <a:t>tổ</a:t>
            </a:r>
            <a:r>
              <a:rPr sz="1400" spc="-25" dirty="0">
                <a:solidFill>
                  <a:srgbClr val="006FC0"/>
                </a:solidFill>
                <a:latin typeface="Times New Roman"/>
                <a:cs typeface="Times New Roman"/>
              </a:rPr>
              <a:t> </a:t>
            </a:r>
            <a:r>
              <a:rPr sz="1400" dirty="0">
                <a:solidFill>
                  <a:srgbClr val="006FC0"/>
                </a:solidFill>
                <a:latin typeface="Times New Roman"/>
                <a:cs typeface="Times New Roman"/>
              </a:rPr>
              <a:t>chức</a:t>
            </a:r>
            <a:r>
              <a:rPr sz="1400" spc="-10" dirty="0">
                <a:solidFill>
                  <a:srgbClr val="006FC0"/>
                </a:solidFill>
                <a:latin typeface="Times New Roman"/>
                <a:cs typeface="Times New Roman"/>
              </a:rPr>
              <a:t> </a:t>
            </a:r>
            <a:r>
              <a:rPr sz="1400" dirty="0">
                <a:solidFill>
                  <a:srgbClr val="006FC0"/>
                </a:solidFill>
                <a:latin typeface="Times New Roman"/>
                <a:cs typeface="Times New Roman"/>
              </a:rPr>
              <a:t>hay</a:t>
            </a:r>
            <a:r>
              <a:rPr sz="1400" spc="-20" dirty="0">
                <a:solidFill>
                  <a:srgbClr val="006FC0"/>
                </a:solidFill>
                <a:latin typeface="Times New Roman"/>
                <a:cs typeface="Times New Roman"/>
              </a:rPr>
              <a:t> </a:t>
            </a:r>
            <a:r>
              <a:rPr sz="1400" dirty="0">
                <a:solidFill>
                  <a:srgbClr val="006FC0"/>
                </a:solidFill>
                <a:latin typeface="Times New Roman"/>
                <a:cs typeface="Times New Roman"/>
              </a:rPr>
              <a:t>các</a:t>
            </a:r>
            <a:r>
              <a:rPr sz="1400" spc="-10" dirty="0">
                <a:solidFill>
                  <a:srgbClr val="006FC0"/>
                </a:solidFill>
                <a:latin typeface="Times New Roman"/>
                <a:cs typeface="Times New Roman"/>
              </a:rPr>
              <a:t> </a:t>
            </a:r>
            <a:r>
              <a:rPr sz="1400" dirty="0">
                <a:solidFill>
                  <a:srgbClr val="006FC0"/>
                </a:solidFill>
                <a:latin typeface="Times New Roman"/>
                <a:cs typeface="Times New Roman"/>
              </a:rPr>
              <a:t>cơ</a:t>
            </a:r>
            <a:r>
              <a:rPr sz="1400" spc="-5" dirty="0">
                <a:solidFill>
                  <a:srgbClr val="006FC0"/>
                </a:solidFill>
                <a:latin typeface="Times New Roman"/>
                <a:cs typeface="Times New Roman"/>
              </a:rPr>
              <a:t> </a:t>
            </a:r>
            <a:r>
              <a:rPr sz="1400" dirty="0">
                <a:solidFill>
                  <a:srgbClr val="006FC0"/>
                </a:solidFill>
                <a:latin typeface="Times New Roman"/>
                <a:cs typeface="Times New Roman"/>
              </a:rPr>
              <a:t>quan</a:t>
            </a:r>
            <a:r>
              <a:rPr sz="1400" spc="-35" dirty="0">
                <a:solidFill>
                  <a:srgbClr val="006FC0"/>
                </a:solidFill>
                <a:latin typeface="Times New Roman"/>
                <a:cs typeface="Times New Roman"/>
              </a:rPr>
              <a:t> </a:t>
            </a:r>
            <a:r>
              <a:rPr sz="1400" spc="-20" dirty="0">
                <a:solidFill>
                  <a:srgbClr val="006FC0"/>
                </a:solidFill>
                <a:latin typeface="Times New Roman"/>
                <a:cs typeface="Times New Roman"/>
              </a:rPr>
              <a:t>khác</a:t>
            </a:r>
            <a:endParaRPr sz="1400">
              <a:latin typeface="Times New Roman"/>
              <a:cs typeface="Times New Roman"/>
            </a:endParaRPr>
          </a:p>
          <a:p>
            <a:pPr marL="152400">
              <a:lnSpc>
                <a:spcPts val="1645"/>
              </a:lnSpc>
              <a:spcBef>
                <a:spcPts val="975"/>
              </a:spcBef>
            </a:pPr>
            <a:r>
              <a:rPr sz="1400" spc="-20" dirty="0">
                <a:solidFill>
                  <a:srgbClr val="006FC0"/>
                </a:solidFill>
                <a:latin typeface="SimSun"/>
                <a:cs typeface="SimSun"/>
              </a:rPr>
              <a:t>现场服务和测试时所使用的测量和试验设备的管理</a:t>
            </a:r>
            <a:endParaRPr sz="1400">
              <a:latin typeface="SimSun"/>
              <a:cs typeface="SimSun"/>
            </a:endParaRPr>
          </a:p>
          <a:p>
            <a:pPr marL="241300">
              <a:lnSpc>
                <a:spcPts val="1645"/>
              </a:lnSpc>
            </a:pPr>
            <a:r>
              <a:rPr sz="1400" dirty="0">
                <a:solidFill>
                  <a:srgbClr val="006FC0"/>
                </a:solidFill>
                <a:latin typeface="Times New Roman"/>
                <a:cs typeface="Times New Roman"/>
              </a:rPr>
              <a:t>Quản</a:t>
            </a:r>
            <a:r>
              <a:rPr sz="1400" spc="-15" dirty="0">
                <a:solidFill>
                  <a:srgbClr val="006FC0"/>
                </a:solidFill>
                <a:latin typeface="Times New Roman"/>
                <a:cs typeface="Times New Roman"/>
              </a:rPr>
              <a:t> </a:t>
            </a:r>
            <a:r>
              <a:rPr sz="1400" dirty="0">
                <a:solidFill>
                  <a:srgbClr val="006FC0"/>
                </a:solidFill>
                <a:latin typeface="Times New Roman"/>
                <a:cs typeface="Times New Roman"/>
              </a:rPr>
              <a:t>lý</a:t>
            </a:r>
            <a:r>
              <a:rPr sz="1400" spc="-20" dirty="0">
                <a:solidFill>
                  <a:srgbClr val="006FC0"/>
                </a:solidFill>
                <a:latin typeface="Times New Roman"/>
                <a:cs typeface="Times New Roman"/>
              </a:rPr>
              <a:t> </a:t>
            </a:r>
            <a:r>
              <a:rPr sz="1400" dirty="0">
                <a:solidFill>
                  <a:srgbClr val="006FC0"/>
                </a:solidFill>
                <a:latin typeface="Times New Roman"/>
                <a:cs typeface="Times New Roman"/>
              </a:rPr>
              <a:t>thiết</a:t>
            </a:r>
            <a:r>
              <a:rPr sz="1400" spc="-25" dirty="0">
                <a:solidFill>
                  <a:srgbClr val="006FC0"/>
                </a:solidFill>
                <a:latin typeface="Times New Roman"/>
                <a:cs typeface="Times New Roman"/>
              </a:rPr>
              <a:t> </a:t>
            </a:r>
            <a:r>
              <a:rPr sz="1400" dirty="0">
                <a:solidFill>
                  <a:srgbClr val="006FC0"/>
                </a:solidFill>
                <a:latin typeface="Times New Roman"/>
                <a:cs typeface="Times New Roman"/>
              </a:rPr>
              <a:t>bị</a:t>
            </a:r>
            <a:r>
              <a:rPr sz="1400" spc="-30" dirty="0">
                <a:solidFill>
                  <a:srgbClr val="006FC0"/>
                </a:solidFill>
                <a:latin typeface="Times New Roman"/>
                <a:cs typeface="Times New Roman"/>
              </a:rPr>
              <a:t> </a:t>
            </a:r>
            <a:r>
              <a:rPr sz="1400" dirty="0">
                <a:solidFill>
                  <a:srgbClr val="006FC0"/>
                </a:solidFill>
                <a:latin typeface="Times New Roman"/>
                <a:cs typeface="Times New Roman"/>
              </a:rPr>
              <a:t>đo</a:t>
            </a:r>
            <a:r>
              <a:rPr sz="1400" spc="-20" dirty="0">
                <a:solidFill>
                  <a:srgbClr val="006FC0"/>
                </a:solidFill>
                <a:latin typeface="Times New Roman"/>
                <a:cs typeface="Times New Roman"/>
              </a:rPr>
              <a:t> </a:t>
            </a:r>
            <a:r>
              <a:rPr sz="1400" dirty="0">
                <a:solidFill>
                  <a:srgbClr val="006FC0"/>
                </a:solidFill>
                <a:latin typeface="Times New Roman"/>
                <a:cs typeface="Times New Roman"/>
              </a:rPr>
              <a:t>lường</a:t>
            </a:r>
            <a:r>
              <a:rPr sz="1400" spc="-25" dirty="0">
                <a:solidFill>
                  <a:srgbClr val="006FC0"/>
                </a:solidFill>
                <a:latin typeface="Times New Roman"/>
                <a:cs typeface="Times New Roman"/>
              </a:rPr>
              <a:t> </a:t>
            </a:r>
            <a:r>
              <a:rPr sz="1400" dirty="0">
                <a:solidFill>
                  <a:srgbClr val="006FC0"/>
                </a:solidFill>
                <a:latin typeface="Times New Roman"/>
                <a:cs typeface="Times New Roman"/>
              </a:rPr>
              <a:t>và</a:t>
            </a:r>
            <a:r>
              <a:rPr sz="1400" spc="-5" dirty="0">
                <a:solidFill>
                  <a:srgbClr val="006FC0"/>
                </a:solidFill>
                <a:latin typeface="Times New Roman"/>
                <a:cs typeface="Times New Roman"/>
              </a:rPr>
              <a:t> </a:t>
            </a:r>
            <a:r>
              <a:rPr sz="1400" dirty="0">
                <a:solidFill>
                  <a:srgbClr val="006FC0"/>
                </a:solidFill>
                <a:latin typeface="Times New Roman"/>
                <a:cs typeface="Times New Roman"/>
              </a:rPr>
              <a:t>thử</a:t>
            </a:r>
            <a:r>
              <a:rPr sz="1400" spc="-30" dirty="0">
                <a:solidFill>
                  <a:srgbClr val="006FC0"/>
                </a:solidFill>
                <a:latin typeface="Times New Roman"/>
                <a:cs typeface="Times New Roman"/>
              </a:rPr>
              <a:t> </a:t>
            </a:r>
            <a:r>
              <a:rPr sz="1400" dirty="0">
                <a:solidFill>
                  <a:srgbClr val="006FC0"/>
                </a:solidFill>
                <a:latin typeface="Times New Roman"/>
                <a:cs typeface="Times New Roman"/>
              </a:rPr>
              <a:t>nghiệm</a:t>
            </a:r>
            <a:r>
              <a:rPr sz="1400" spc="-40" dirty="0">
                <a:solidFill>
                  <a:srgbClr val="006FC0"/>
                </a:solidFill>
                <a:latin typeface="Times New Roman"/>
                <a:cs typeface="Times New Roman"/>
              </a:rPr>
              <a:t> </a:t>
            </a:r>
            <a:r>
              <a:rPr sz="1400" dirty="0">
                <a:solidFill>
                  <a:srgbClr val="006FC0"/>
                </a:solidFill>
                <a:latin typeface="Times New Roman"/>
                <a:cs typeface="Times New Roman"/>
              </a:rPr>
              <a:t>được</a:t>
            </a:r>
            <a:r>
              <a:rPr sz="1400" spc="-5" dirty="0">
                <a:solidFill>
                  <a:srgbClr val="006FC0"/>
                </a:solidFill>
                <a:latin typeface="Times New Roman"/>
                <a:cs typeface="Times New Roman"/>
              </a:rPr>
              <a:t> </a:t>
            </a:r>
            <a:r>
              <a:rPr sz="1400" dirty="0">
                <a:solidFill>
                  <a:srgbClr val="006FC0"/>
                </a:solidFill>
                <a:latin typeface="Times New Roman"/>
                <a:cs typeface="Times New Roman"/>
              </a:rPr>
              <a:t>sử</a:t>
            </a:r>
            <a:r>
              <a:rPr sz="1400" spc="-5" dirty="0">
                <a:solidFill>
                  <a:srgbClr val="006FC0"/>
                </a:solidFill>
                <a:latin typeface="Times New Roman"/>
                <a:cs typeface="Times New Roman"/>
              </a:rPr>
              <a:t> </a:t>
            </a:r>
            <a:r>
              <a:rPr sz="1400" dirty="0">
                <a:solidFill>
                  <a:srgbClr val="006FC0"/>
                </a:solidFill>
                <a:latin typeface="Times New Roman"/>
                <a:cs typeface="Times New Roman"/>
              </a:rPr>
              <a:t>dụng</a:t>
            </a:r>
            <a:r>
              <a:rPr sz="1400" spc="-35" dirty="0">
                <a:solidFill>
                  <a:srgbClr val="006FC0"/>
                </a:solidFill>
                <a:latin typeface="Times New Roman"/>
                <a:cs typeface="Times New Roman"/>
              </a:rPr>
              <a:t> </a:t>
            </a:r>
            <a:r>
              <a:rPr sz="1400" dirty="0">
                <a:solidFill>
                  <a:srgbClr val="006FC0"/>
                </a:solidFill>
                <a:latin typeface="Times New Roman"/>
                <a:cs typeface="Times New Roman"/>
              </a:rPr>
              <a:t>trong</a:t>
            </a:r>
            <a:r>
              <a:rPr sz="1400" spc="-40" dirty="0">
                <a:solidFill>
                  <a:srgbClr val="006FC0"/>
                </a:solidFill>
                <a:latin typeface="Times New Roman"/>
                <a:cs typeface="Times New Roman"/>
              </a:rPr>
              <a:t> </a:t>
            </a:r>
            <a:r>
              <a:rPr sz="1400" dirty="0">
                <a:solidFill>
                  <a:srgbClr val="006FC0"/>
                </a:solidFill>
                <a:latin typeface="Times New Roman"/>
                <a:cs typeface="Times New Roman"/>
              </a:rPr>
              <a:t>dịch</a:t>
            </a:r>
            <a:r>
              <a:rPr sz="1400" spc="-25" dirty="0">
                <a:solidFill>
                  <a:srgbClr val="006FC0"/>
                </a:solidFill>
                <a:latin typeface="Times New Roman"/>
                <a:cs typeface="Times New Roman"/>
              </a:rPr>
              <a:t> </a:t>
            </a:r>
            <a:r>
              <a:rPr sz="1400" dirty="0">
                <a:solidFill>
                  <a:srgbClr val="006FC0"/>
                </a:solidFill>
                <a:latin typeface="Times New Roman"/>
                <a:cs typeface="Times New Roman"/>
              </a:rPr>
              <a:t>vụ</a:t>
            </a:r>
            <a:r>
              <a:rPr sz="1400" spc="-15" dirty="0">
                <a:solidFill>
                  <a:srgbClr val="006FC0"/>
                </a:solidFill>
                <a:latin typeface="Times New Roman"/>
                <a:cs typeface="Times New Roman"/>
              </a:rPr>
              <a:t> </a:t>
            </a:r>
            <a:r>
              <a:rPr sz="1400" dirty="0">
                <a:solidFill>
                  <a:srgbClr val="006FC0"/>
                </a:solidFill>
                <a:latin typeface="Times New Roman"/>
                <a:cs typeface="Times New Roman"/>
              </a:rPr>
              <a:t>và</a:t>
            </a:r>
            <a:r>
              <a:rPr sz="1400" spc="-5" dirty="0">
                <a:solidFill>
                  <a:srgbClr val="006FC0"/>
                </a:solidFill>
                <a:latin typeface="Times New Roman"/>
                <a:cs typeface="Times New Roman"/>
              </a:rPr>
              <a:t> </a:t>
            </a:r>
            <a:r>
              <a:rPr sz="1400" dirty="0">
                <a:solidFill>
                  <a:srgbClr val="006FC0"/>
                </a:solidFill>
                <a:latin typeface="Times New Roman"/>
                <a:cs typeface="Times New Roman"/>
              </a:rPr>
              <a:t>thử</a:t>
            </a:r>
            <a:r>
              <a:rPr sz="1400" spc="-30" dirty="0">
                <a:solidFill>
                  <a:srgbClr val="006FC0"/>
                </a:solidFill>
                <a:latin typeface="Times New Roman"/>
                <a:cs typeface="Times New Roman"/>
              </a:rPr>
              <a:t> </a:t>
            </a:r>
            <a:r>
              <a:rPr sz="1400" dirty="0">
                <a:solidFill>
                  <a:srgbClr val="006FC0"/>
                </a:solidFill>
                <a:latin typeface="Times New Roman"/>
                <a:cs typeface="Times New Roman"/>
              </a:rPr>
              <a:t>nghiệm</a:t>
            </a:r>
            <a:r>
              <a:rPr sz="1400" spc="-40" dirty="0">
                <a:solidFill>
                  <a:srgbClr val="006FC0"/>
                </a:solidFill>
                <a:latin typeface="Times New Roman"/>
                <a:cs typeface="Times New Roman"/>
              </a:rPr>
              <a:t> </a:t>
            </a:r>
            <a:r>
              <a:rPr sz="1400" dirty="0">
                <a:solidFill>
                  <a:srgbClr val="006FC0"/>
                </a:solidFill>
                <a:latin typeface="Times New Roman"/>
                <a:cs typeface="Times New Roman"/>
              </a:rPr>
              <a:t>tại</a:t>
            </a:r>
            <a:r>
              <a:rPr sz="1400" spc="-15" dirty="0">
                <a:solidFill>
                  <a:srgbClr val="006FC0"/>
                </a:solidFill>
                <a:latin typeface="Times New Roman"/>
                <a:cs typeface="Times New Roman"/>
              </a:rPr>
              <a:t> </a:t>
            </a:r>
            <a:r>
              <a:rPr sz="1400" dirty="0">
                <a:solidFill>
                  <a:srgbClr val="006FC0"/>
                </a:solidFill>
                <a:latin typeface="Times New Roman"/>
                <a:cs typeface="Times New Roman"/>
              </a:rPr>
              <a:t>hiện</a:t>
            </a:r>
            <a:r>
              <a:rPr sz="1400" spc="-30" dirty="0">
                <a:solidFill>
                  <a:srgbClr val="006FC0"/>
                </a:solidFill>
                <a:latin typeface="Times New Roman"/>
                <a:cs typeface="Times New Roman"/>
              </a:rPr>
              <a:t> </a:t>
            </a:r>
            <a:r>
              <a:rPr sz="1400" spc="-10" dirty="0">
                <a:solidFill>
                  <a:srgbClr val="006FC0"/>
                </a:solidFill>
                <a:latin typeface="Times New Roman"/>
                <a:cs typeface="Times New Roman"/>
              </a:rPr>
              <a:t>trường</a:t>
            </a:r>
            <a:endParaRPr sz="1400">
              <a:latin typeface="Times New Roman"/>
              <a:cs typeface="Times New Roman"/>
            </a:endParaRPr>
          </a:p>
          <a:p>
            <a:pPr marL="152400">
              <a:lnSpc>
                <a:spcPts val="1645"/>
              </a:lnSpc>
              <a:spcBef>
                <a:spcPts val="565"/>
              </a:spcBef>
            </a:pPr>
            <a:r>
              <a:rPr sz="1400" spc="-10" dirty="0">
                <a:solidFill>
                  <a:srgbClr val="006FC0"/>
                </a:solidFill>
                <a:latin typeface="SimSun"/>
                <a:cs typeface="SimSun"/>
              </a:rPr>
              <a:t>随机文件的提供</a:t>
            </a:r>
            <a:endParaRPr sz="1400">
              <a:latin typeface="SimSun"/>
              <a:cs typeface="SimSun"/>
            </a:endParaRPr>
          </a:p>
          <a:p>
            <a:pPr marL="241300">
              <a:lnSpc>
                <a:spcPts val="1645"/>
              </a:lnSpc>
            </a:pPr>
            <a:r>
              <a:rPr sz="1400" dirty="0">
                <a:solidFill>
                  <a:srgbClr val="006FC0"/>
                </a:solidFill>
                <a:latin typeface="Times New Roman"/>
                <a:cs typeface="Times New Roman"/>
              </a:rPr>
              <a:t>Cung</a:t>
            </a:r>
            <a:r>
              <a:rPr sz="1400" spc="-35" dirty="0">
                <a:solidFill>
                  <a:srgbClr val="006FC0"/>
                </a:solidFill>
                <a:latin typeface="Times New Roman"/>
                <a:cs typeface="Times New Roman"/>
              </a:rPr>
              <a:t> </a:t>
            </a:r>
            <a:r>
              <a:rPr sz="1400" dirty="0">
                <a:solidFill>
                  <a:srgbClr val="006FC0"/>
                </a:solidFill>
                <a:latin typeface="Times New Roman"/>
                <a:cs typeface="Times New Roman"/>
              </a:rPr>
              <a:t>cấp</a:t>
            </a:r>
            <a:r>
              <a:rPr sz="1400" spc="-30" dirty="0">
                <a:solidFill>
                  <a:srgbClr val="006FC0"/>
                </a:solidFill>
                <a:latin typeface="Times New Roman"/>
                <a:cs typeface="Times New Roman"/>
              </a:rPr>
              <a:t> </a:t>
            </a:r>
            <a:r>
              <a:rPr sz="1400" dirty="0">
                <a:solidFill>
                  <a:srgbClr val="006FC0"/>
                </a:solidFill>
                <a:latin typeface="Times New Roman"/>
                <a:cs typeface="Times New Roman"/>
              </a:rPr>
              <a:t>Tài</a:t>
            </a:r>
            <a:r>
              <a:rPr sz="1400" spc="-15" dirty="0">
                <a:solidFill>
                  <a:srgbClr val="006FC0"/>
                </a:solidFill>
                <a:latin typeface="Times New Roman"/>
                <a:cs typeface="Times New Roman"/>
              </a:rPr>
              <a:t> </a:t>
            </a:r>
            <a:r>
              <a:rPr sz="1400" dirty="0">
                <a:solidFill>
                  <a:srgbClr val="006FC0"/>
                </a:solidFill>
                <a:latin typeface="Times New Roman"/>
                <a:cs typeface="Times New Roman"/>
              </a:rPr>
              <a:t>liệu</a:t>
            </a:r>
            <a:r>
              <a:rPr sz="1400" spc="-30" dirty="0">
                <a:solidFill>
                  <a:srgbClr val="006FC0"/>
                </a:solidFill>
                <a:latin typeface="Times New Roman"/>
                <a:cs typeface="Times New Roman"/>
              </a:rPr>
              <a:t> </a:t>
            </a:r>
            <a:r>
              <a:rPr sz="1400" dirty="0">
                <a:solidFill>
                  <a:srgbClr val="006FC0"/>
                </a:solidFill>
                <a:latin typeface="Times New Roman"/>
                <a:cs typeface="Times New Roman"/>
              </a:rPr>
              <a:t>ngẫu</a:t>
            </a:r>
            <a:r>
              <a:rPr sz="1400" spc="-15" dirty="0">
                <a:solidFill>
                  <a:srgbClr val="006FC0"/>
                </a:solidFill>
                <a:latin typeface="Times New Roman"/>
                <a:cs typeface="Times New Roman"/>
              </a:rPr>
              <a:t> </a:t>
            </a:r>
            <a:r>
              <a:rPr sz="1400" spc="-20" dirty="0">
                <a:solidFill>
                  <a:srgbClr val="006FC0"/>
                </a:solidFill>
                <a:latin typeface="Times New Roman"/>
                <a:cs typeface="Times New Roman"/>
              </a:rPr>
              <a:t>nhiên</a:t>
            </a:r>
            <a:endParaRPr sz="1400">
              <a:latin typeface="Times New Roman"/>
              <a:cs typeface="Times New Roman"/>
            </a:endParaRPr>
          </a:p>
          <a:p>
            <a:pPr marL="192405">
              <a:lnSpc>
                <a:spcPts val="1675"/>
              </a:lnSpc>
              <a:spcBef>
                <a:spcPts val="969"/>
              </a:spcBef>
            </a:pPr>
            <a:r>
              <a:rPr sz="1400" spc="-20" dirty="0">
                <a:solidFill>
                  <a:srgbClr val="006FC0"/>
                </a:solidFill>
                <a:latin typeface="SimSun"/>
                <a:cs typeface="SimSun"/>
              </a:rPr>
              <a:t>适当的支持活动如技术咨询和支持,顾客培训,及备用部件的提供</a:t>
            </a:r>
            <a:endParaRPr sz="1400">
              <a:latin typeface="SimSun"/>
              <a:cs typeface="SimSun"/>
            </a:endParaRPr>
          </a:p>
          <a:p>
            <a:pPr marL="240665">
              <a:lnSpc>
                <a:spcPts val="1670"/>
              </a:lnSpc>
            </a:pPr>
            <a:r>
              <a:rPr sz="1400" dirty="0">
                <a:solidFill>
                  <a:srgbClr val="006FC0"/>
                </a:solidFill>
                <a:latin typeface="Times New Roman"/>
                <a:cs typeface="Times New Roman"/>
              </a:rPr>
              <a:t>Cung</a:t>
            </a:r>
            <a:r>
              <a:rPr sz="1400" spc="-30" dirty="0">
                <a:solidFill>
                  <a:srgbClr val="006FC0"/>
                </a:solidFill>
                <a:latin typeface="Times New Roman"/>
                <a:cs typeface="Times New Roman"/>
              </a:rPr>
              <a:t> </a:t>
            </a:r>
            <a:r>
              <a:rPr sz="1400" dirty="0">
                <a:solidFill>
                  <a:srgbClr val="006FC0"/>
                </a:solidFill>
                <a:latin typeface="Times New Roman"/>
                <a:cs typeface="Times New Roman"/>
              </a:rPr>
              <a:t>cấp các</a:t>
            </a:r>
            <a:r>
              <a:rPr sz="1400" spc="-5" dirty="0">
                <a:solidFill>
                  <a:srgbClr val="006FC0"/>
                </a:solidFill>
                <a:latin typeface="Times New Roman"/>
                <a:cs typeface="Times New Roman"/>
              </a:rPr>
              <a:t> </a:t>
            </a:r>
            <a:r>
              <a:rPr sz="1400" dirty="0">
                <a:solidFill>
                  <a:srgbClr val="006FC0"/>
                </a:solidFill>
                <a:latin typeface="Times New Roman"/>
                <a:cs typeface="Times New Roman"/>
              </a:rPr>
              <a:t>hoạt</a:t>
            </a:r>
            <a:r>
              <a:rPr sz="1400" spc="-15" dirty="0">
                <a:solidFill>
                  <a:srgbClr val="006FC0"/>
                </a:solidFill>
                <a:latin typeface="Times New Roman"/>
                <a:cs typeface="Times New Roman"/>
              </a:rPr>
              <a:t> </a:t>
            </a:r>
            <a:r>
              <a:rPr sz="1400" dirty="0">
                <a:solidFill>
                  <a:srgbClr val="006FC0"/>
                </a:solidFill>
                <a:latin typeface="Times New Roman"/>
                <a:cs typeface="Times New Roman"/>
              </a:rPr>
              <a:t>động</a:t>
            </a:r>
            <a:r>
              <a:rPr sz="1400" spc="-35" dirty="0">
                <a:solidFill>
                  <a:srgbClr val="006FC0"/>
                </a:solidFill>
                <a:latin typeface="Times New Roman"/>
                <a:cs typeface="Times New Roman"/>
              </a:rPr>
              <a:t> </a:t>
            </a:r>
            <a:r>
              <a:rPr sz="1400" dirty="0">
                <a:solidFill>
                  <a:srgbClr val="006FC0"/>
                </a:solidFill>
                <a:latin typeface="Times New Roman"/>
                <a:cs typeface="Times New Roman"/>
              </a:rPr>
              <a:t>hỗ</a:t>
            </a:r>
            <a:r>
              <a:rPr sz="1400" spc="-15" dirty="0">
                <a:solidFill>
                  <a:srgbClr val="006FC0"/>
                </a:solidFill>
                <a:latin typeface="Times New Roman"/>
                <a:cs typeface="Times New Roman"/>
              </a:rPr>
              <a:t> </a:t>
            </a:r>
            <a:r>
              <a:rPr sz="1400" dirty="0">
                <a:solidFill>
                  <a:srgbClr val="006FC0"/>
                </a:solidFill>
                <a:latin typeface="Times New Roman"/>
                <a:cs typeface="Times New Roman"/>
              </a:rPr>
              <a:t>trợ</a:t>
            </a:r>
            <a:r>
              <a:rPr sz="1400" spc="-30" dirty="0">
                <a:solidFill>
                  <a:srgbClr val="006FC0"/>
                </a:solidFill>
                <a:latin typeface="Times New Roman"/>
                <a:cs typeface="Times New Roman"/>
              </a:rPr>
              <a:t> </a:t>
            </a:r>
            <a:r>
              <a:rPr sz="1400" dirty="0">
                <a:solidFill>
                  <a:srgbClr val="006FC0"/>
                </a:solidFill>
                <a:latin typeface="Times New Roman"/>
                <a:cs typeface="Times New Roman"/>
              </a:rPr>
              <a:t>phù</a:t>
            </a:r>
            <a:r>
              <a:rPr sz="1400" spc="-15" dirty="0">
                <a:solidFill>
                  <a:srgbClr val="006FC0"/>
                </a:solidFill>
                <a:latin typeface="Times New Roman"/>
                <a:cs typeface="Times New Roman"/>
              </a:rPr>
              <a:t> </a:t>
            </a:r>
            <a:r>
              <a:rPr sz="1400" dirty="0">
                <a:solidFill>
                  <a:srgbClr val="006FC0"/>
                </a:solidFill>
                <a:latin typeface="Times New Roman"/>
                <a:cs typeface="Times New Roman"/>
              </a:rPr>
              <a:t>hợp</a:t>
            </a:r>
            <a:r>
              <a:rPr sz="1400" spc="-25" dirty="0">
                <a:solidFill>
                  <a:srgbClr val="006FC0"/>
                </a:solidFill>
                <a:latin typeface="Times New Roman"/>
                <a:cs typeface="Times New Roman"/>
              </a:rPr>
              <a:t> </a:t>
            </a:r>
            <a:r>
              <a:rPr sz="1400" dirty="0">
                <a:solidFill>
                  <a:srgbClr val="006FC0"/>
                </a:solidFill>
                <a:latin typeface="Times New Roman"/>
                <a:cs typeface="Times New Roman"/>
              </a:rPr>
              <a:t>như</a:t>
            </a:r>
            <a:r>
              <a:rPr sz="1400" spc="-25" dirty="0">
                <a:solidFill>
                  <a:srgbClr val="006FC0"/>
                </a:solidFill>
                <a:latin typeface="Times New Roman"/>
                <a:cs typeface="Times New Roman"/>
              </a:rPr>
              <a:t> </a:t>
            </a:r>
            <a:r>
              <a:rPr sz="1400" dirty="0">
                <a:solidFill>
                  <a:srgbClr val="006FC0"/>
                </a:solidFill>
                <a:latin typeface="Times New Roman"/>
                <a:cs typeface="Times New Roman"/>
              </a:rPr>
              <a:t>tư</a:t>
            </a:r>
            <a:r>
              <a:rPr sz="1400" spc="-5" dirty="0">
                <a:solidFill>
                  <a:srgbClr val="006FC0"/>
                </a:solidFill>
                <a:latin typeface="Times New Roman"/>
                <a:cs typeface="Times New Roman"/>
              </a:rPr>
              <a:t> </a:t>
            </a:r>
            <a:r>
              <a:rPr sz="1400" dirty="0">
                <a:solidFill>
                  <a:srgbClr val="006FC0"/>
                </a:solidFill>
                <a:latin typeface="Times New Roman"/>
                <a:cs typeface="Times New Roman"/>
              </a:rPr>
              <a:t>vấn</a:t>
            </a:r>
            <a:r>
              <a:rPr sz="1400" spc="-10" dirty="0">
                <a:solidFill>
                  <a:srgbClr val="006FC0"/>
                </a:solidFill>
                <a:latin typeface="Times New Roman"/>
                <a:cs typeface="Times New Roman"/>
              </a:rPr>
              <a:t> </a:t>
            </a:r>
            <a:r>
              <a:rPr sz="1400" dirty="0">
                <a:solidFill>
                  <a:srgbClr val="006FC0"/>
                </a:solidFill>
                <a:latin typeface="Times New Roman"/>
                <a:cs typeface="Times New Roman"/>
              </a:rPr>
              <a:t>và hỗ</a:t>
            </a:r>
            <a:r>
              <a:rPr sz="1400" spc="-10" dirty="0">
                <a:solidFill>
                  <a:srgbClr val="006FC0"/>
                </a:solidFill>
                <a:latin typeface="Times New Roman"/>
                <a:cs typeface="Times New Roman"/>
              </a:rPr>
              <a:t> </a:t>
            </a:r>
            <a:r>
              <a:rPr sz="1400" dirty="0">
                <a:solidFill>
                  <a:srgbClr val="006FC0"/>
                </a:solidFill>
                <a:latin typeface="Times New Roman"/>
                <a:cs typeface="Times New Roman"/>
              </a:rPr>
              <a:t>trợ</a:t>
            </a:r>
            <a:r>
              <a:rPr sz="1400" spc="-30" dirty="0">
                <a:solidFill>
                  <a:srgbClr val="006FC0"/>
                </a:solidFill>
                <a:latin typeface="Times New Roman"/>
                <a:cs typeface="Times New Roman"/>
              </a:rPr>
              <a:t> </a:t>
            </a:r>
            <a:r>
              <a:rPr sz="1400" dirty="0">
                <a:solidFill>
                  <a:srgbClr val="006FC0"/>
                </a:solidFill>
                <a:latin typeface="Times New Roman"/>
                <a:cs typeface="Times New Roman"/>
              </a:rPr>
              <a:t>kỹ</a:t>
            </a:r>
            <a:r>
              <a:rPr sz="1400" spc="-15" dirty="0">
                <a:solidFill>
                  <a:srgbClr val="006FC0"/>
                </a:solidFill>
                <a:latin typeface="Times New Roman"/>
                <a:cs typeface="Times New Roman"/>
              </a:rPr>
              <a:t> </a:t>
            </a:r>
            <a:r>
              <a:rPr sz="1400" dirty="0">
                <a:solidFill>
                  <a:srgbClr val="006FC0"/>
                </a:solidFill>
                <a:latin typeface="Times New Roman"/>
                <a:cs typeface="Times New Roman"/>
              </a:rPr>
              <a:t>thuật,</a:t>
            </a:r>
            <a:r>
              <a:rPr sz="1400" spc="-30" dirty="0">
                <a:solidFill>
                  <a:srgbClr val="006FC0"/>
                </a:solidFill>
                <a:latin typeface="Times New Roman"/>
                <a:cs typeface="Times New Roman"/>
              </a:rPr>
              <a:t> </a:t>
            </a:r>
            <a:r>
              <a:rPr sz="1400" dirty="0">
                <a:solidFill>
                  <a:srgbClr val="006FC0"/>
                </a:solidFill>
                <a:latin typeface="Times New Roman"/>
                <a:cs typeface="Times New Roman"/>
              </a:rPr>
              <a:t>đào</a:t>
            </a:r>
            <a:r>
              <a:rPr sz="1400" spc="-30" dirty="0">
                <a:solidFill>
                  <a:srgbClr val="006FC0"/>
                </a:solidFill>
                <a:latin typeface="Times New Roman"/>
                <a:cs typeface="Times New Roman"/>
              </a:rPr>
              <a:t> </a:t>
            </a:r>
            <a:r>
              <a:rPr sz="1400" dirty="0">
                <a:solidFill>
                  <a:srgbClr val="006FC0"/>
                </a:solidFill>
                <a:latin typeface="Times New Roman"/>
                <a:cs typeface="Times New Roman"/>
              </a:rPr>
              <a:t>tạo</a:t>
            </a:r>
            <a:r>
              <a:rPr sz="1400" spc="-10" dirty="0">
                <a:solidFill>
                  <a:srgbClr val="006FC0"/>
                </a:solidFill>
                <a:latin typeface="Times New Roman"/>
                <a:cs typeface="Times New Roman"/>
              </a:rPr>
              <a:t> </a:t>
            </a:r>
            <a:r>
              <a:rPr sz="1400" dirty="0">
                <a:solidFill>
                  <a:srgbClr val="006FC0"/>
                </a:solidFill>
                <a:latin typeface="Times New Roman"/>
                <a:cs typeface="Times New Roman"/>
              </a:rPr>
              <a:t>khách</a:t>
            </a:r>
            <a:r>
              <a:rPr sz="1400" spc="-10" dirty="0">
                <a:solidFill>
                  <a:srgbClr val="006FC0"/>
                </a:solidFill>
                <a:latin typeface="Times New Roman"/>
                <a:cs typeface="Times New Roman"/>
              </a:rPr>
              <a:t> </a:t>
            </a:r>
            <a:r>
              <a:rPr sz="1400" spc="-20" dirty="0">
                <a:solidFill>
                  <a:srgbClr val="006FC0"/>
                </a:solidFill>
                <a:latin typeface="Times New Roman"/>
                <a:cs typeface="Times New Roman"/>
              </a:rPr>
              <a:t>hàng</a:t>
            </a:r>
            <a:endParaRPr sz="1400">
              <a:latin typeface="Times New Roman"/>
              <a:cs typeface="Times New Roman"/>
            </a:endParaRPr>
          </a:p>
          <a:p>
            <a:pPr marL="100965">
              <a:lnSpc>
                <a:spcPts val="1675"/>
              </a:lnSpc>
            </a:pPr>
            <a:r>
              <a:rPr sz="1400" dirty="0">
                <a:solidFill>
                  <a:srgbClr val="006FC0"/>
                </a:solidFill>
                <a:latin typeface="Times New Roman"/>
                <a:cs typeface="Times New Roman"/>
              </a:rPr>
              <a:t>và</a:t>
            </a:r>
            <a:r>
              <a:rPr sz="1400" spc="-5" dirty="0">
                <a:solidFill>
                  <a:srgbClr val="006FC0"/>
                </a:solidFill>
                <a:latin typeface="Times New Roman"/>
                <a:cs typeface="Times New Roman"/>
              </a:rPr>
              <a:t> </a:t>
            </a:r>
            <a:r>
              <a:rPr sz="1400" dirty="0">
                <a:solidFill>
                  <a:srgbClr val="006FC0"/>
                </a:solidFill>
                <a:latin typeface="Times New Roman"/>
                <a:cs typeface="Times New Roman"/>
              </a:rPr>
              <a:t>cung</a:t>
            </a:r>
            <a:r>
              <a:rPr sz="1400" spc="-30" dirty="0">
                <a:solidFill>
                  <a:srgbClr val="006FC0"/>
                </a:solidFill>
                <a:latin typeface="Times New Roman"/>
                <a:cs typeface="Times New Roman"/>
              </a:rPr>
              <a:t> </a:t>
            </a:r>
            <a:r>
              <a:rPr sz="1400" dirty="0">
                <a:solidFill>
                  <a:srgbClr val="006FC0"/>
                </a:solidFill>
                <a:latin typeface="Times New Roman"/>
                <a:cs typeface="Times New Roman"/>
              </a:rPr>
              <a:t>cấp phụ</a:t>
            </a:r>
            <a:r>
              <a:rPr sz="1400" spc="-25" dirty="0">
                <a:solidFill>
                  <a:srgbClr val="006FC0"/>
                </a:solidFill>
                <a:latin typeface="Times New Roman"/>
                <a:cs typeface="Times New Roman"/>
              </a:rPr>
              <a:t> </a:t>
            </a:r>
            <a:r>
              <a:rPr sz="1400" dirty="0">
                <a:solidFill>
                  <a:srgbClr val="006FC0"/>
                </a:solidFill>
                <a:latin typeface="Times New Roman"/>
                <a:cs typeface="Times New Roman"/>
              </a:rPr>
              <a:t>tùng</a:t>
            </a:r>
            <a:r>
              <a:rPr sz="1400" spc="-40" dirty="0">
                <a:solidFill>
                  <a:srgbClr val="006FC0"/>
                </a:solidFill>
                <a:latin typeface="Times New Roman"/>
                <a:cs typeface="Times New Roman"/>
              </a:rPr>
              <a:t> </a:t>
            </a:r>
            <a:r>
              <a:rPr sz="1400" dirty="0">
                <a:solidFill>
                  <a:srgbClr val="006FC0"/>
                </a:solidFill>
                <a:latin typeface="Times New Roman"/>
                <a:cs typeface="Times New Roman"/>
              </a:rPr>
              <a:t>thay</a:t>
            </a:r>
            <a:r>
              <a:rPr sz="1400" spc="-15" dirty="0">
                <a:solidFill>
                  <a:srgbClr val="006FC0"/>
                </a:solidFill>
                <a:latin typeface="Times New Roman"/>
                <a:cs typeface="Times New Roman"/>
              </a:rPr>
              <a:t> </a:t>
            </a:r>
            <a:r>
              <a:rPr sz="1400" spc="-25" dirty="0">
                <a:solidFill>
                  <a:srgbClr val="006FC0"/>
                </a:solidFill>
                <a:latin typeface="Times New Roman"/>
                <a:cs typeface="Times New Roman"/>
              </a:rPr>
              <a:t>thế</a:t>
            </a:r>
            <a:endParaRPr sz="1400">
              <a:latin typeface="Times New Roman"/>
              <a:cs typeface="Times New Roman"/>
            </a:endParaRPr>
          </a:p>
          <a:p>
            <a:pPr marL="192405">
              <a:lnSpc>
                <a:spcPts val="1675"/>
              </a:lnSpc>
              <a:spcBef>
                <a:spcPts val="830"/>
              </a:spcBef>
            </a:pPr>
            <a:r>
              <a:rPr sz="1400" spc="-5" dirty="0">
                <a:solidFill>
                  <a:srgbClr val="006FC0"/>
                </a:solidFill>
                <a:latin typeface="SimSun"/>
                <a:cs typeface="SimSun"/>
              </a:rPr>
              <a:t>从事服务活动人员的培训</a:t>
            </a:r>
            <a:endParaRPr sz="1400">
              <a:latin typeface="SimSun"/>
              <a:cs typeface="SimSun"/>
            </a:endParaRPr>
          </a:p>
          <a:p>
            <a:pPr marL="240665">
              <a:lnSpc>
                <a:spcPts val="1675"/>
              </a:lnSpc>
            </a:pPr>
            <a:r>
              <a:rPr sz="1400" dirty="0">
                <a:solidFill>
                  <a:srgbClr val="006FC0"/>
                </a:solidFill>
                <a:latin typeface="Times New Roman"/>
                <a:cs typeface="Times New Roman"/>
              </a:rPr>
              <a:t>Đào</a:t>
            </a:r>
            <a:r>
              <a:rPr sz="1400" spc="-5" dirty="0">
                <a:solidFill>
                  <a:srgbClr val="006FC0"/>
                </a:solidFill>
                <a:latin typeface="Times New Roman"/>
                <a:cs typeface="Times New Roman"/>
              </a:rPr>
              <a:t> </a:t>
            </a:r>
            <a:r>
              <a:rPr sz="1400" dirty="0">
                <a:solidFill>
                  <a:srgbClr val="006FC0"/>
                </a:solidFill>
                <a:latin typeface="Times New Roman"/>
                <a:cs typeface="Times New Roman"/>
              </a:rPr>
              <a:t>tạo</a:t>
            </a:r>
            <a:r>
              <a:rPr sz="1400" spc="-10" dirty="0">
                <a:solidFill>
                  <a:srgbClr val="006FC0"/>
                </a:solidFill>
                <a:latin typeface="Times New Roman"/>
                <a:cs typeface="Times New Roman"/>
              </a:rPr>
              <a:t> </a:t>
            </a:r>
            <a:r>
              <a:rPr sz="1400" dirty="0">
                <a:solidFill>
                  <a:srgbClr val="006FC0"/>
                </a:solidFill>
                <a:latin typeface="Times New Roman"/>
                <a:cs typeface="Times New Roman"/>
              </a:rPr>
              <a:t>cho</a:t>
            </a:r>
            <a:r>
              <a:rPr sz="1400" spc="-15" dirty="0">
                <a:solidFill>
                  <a:srgbClr val="006FC0"/>
                </a:solidFill>
                <a:latin typeface="Times New Roman"/>
                <a:cs typeface="Times New Roman"/>
              </a:rPr>
              <a:t> </a:t>
            </a:r>
            <a:r>
              <a:rPr sz="1400" dirty="0">
                <a:solidFill>
                  <a:srgbClr val="006FC0"/>
                </a:solidFill>
                <a:latin typeface="Times New Roman"/>
                <a:cs typeface="Times New Roman"/>
              </a:rPr>
              <a:t>nhân</a:t>
            </a:r>
            <a:r>
              <a:rPr sz="1400" spc="-30" dirty="0">
                <a:solidFill>
                  <a:srgbClr val="006FC0"/>
                </a:solidFill>
                <a:latin typeface="Times New Roman"/>
                <a:cs typeface="Times New Roman"/>
              </a:rPr>
              <a:t> </a:t>
            </a:r>
            <a:r>
              <a:rPr sz="1400" dirty="0">
                <a:solidFill>
                  <a:srgbClr val="006FC0"/>
                </a:solidFill>
                <a:latin typeface="Times New Roman"/>
                <a:cs typeface="Times New Roman"/>
              </a:rPr>
              <a:t>viên</a:t>
            </a:r>
            <a:r>
              <a:rPr sz="1400" spc="-25" dirty="0">
                <a:solidFill>
                  <a:srgbClr val="006FC0"/>
                </a:solidFill>
                <a:latin typeface="Times New Roman"/>
                <a:cs typeface="Times New Roman"/>
              </a:rPr>
              <a:t> </a:t>
            </a:r>
            <a:r>
              <a:rPr sz="1400" dirty="0">
                <a:solidFill>
                  <a:srgbClr val="006FC0"/>
                </a:solidFill>
                <a:latin typeface="Times New Roman"/>
                <a:cs typeface="Times New Roman"/>
              </a:rPr>
              <a:t>tham</a:t>
            </a:r>
            <a:r>
              <a:rPr sz="1400" spc="-20" dirty="0">
                <a:solidFill>
                  <a:srgbClr val="006FC0"/>
                </a:solidFill>
                <a:latin typeface="Times New Roman"/>
                <a:cs typeface="Times New Roman"/>
              </a:rPr>
              <a:t> </a:t>
            </a:r>
            <a:r>
              <a:rPr sz="1400" dirty="0">
                <a:solidFill>
                  <a:srgbClr val="006FC0"/>
                </a:solidFill>
                <a:latin typeface="Times New Roman"/>
                <a:cs typeface="Times New Roman"/>
              </a:rPr>
              <a:t>gia</a:t>
            </a:r>
            <a:r>
              <a:rPr sz="1400" spc="-20" dirty="0">
                <a:solidFill>
                  <a:srgbClr val="006FC0"/>
                </a:solidFill>
                <a:latin typeface="Times New Roman"/>
                <a:cs typeface="Times New Roman"/>
              </a:rPr>
              <a:t> </a:t>
            </a:r>
            <a:r>
              <a:rPr sz="1400" dirty="0">
                <a:solidFill>
                  <a:srgbClr val="006FC0"/>
                </a:solidFill>
                <a:latin typeface="Times New Roman"/>
                <a:cs typeface="Times New Roman"/>
              </a:rPr>
              <a:t>hoạt</a:t>
            </a:r>
            <a:r>
              <a:rPr sz="1400" spc="-25" dirty="0">
                <a:solidFill>
                  <a:srgbClr val="006FC0"/>
                </a:solidFill>
                <a:latin typeface="Times New Roman"/>
                <a:cs typeface="Times New Roman"/>
              </a:rPr>
              <a:t> </a:t>
            </a:r>
            <a:r>
              <a:rPr sz="1400" dirty="0">
                <a:solidFill>
                  <a:srgbClr val="006FC0"/>
                </a:solidFill>
                <a:latin typeface="Times New Roman"/>
                <a:cs typeface="Times New Roman"/>
              </a:rPr>
              <a:t>động</a:t>
            </a:r>
            <a:r>
              <a:rPr sz="1400" spc="-35" dirty="0">
                <a:solidFill>
                  <a:srgbClr val="006FC0"/>
                </a:solidFill>
                <a:latin typeface="Times New Roman"/>
                <a:cs typeface="Times New Roman"/>
              </a:rPr>
              <a:t> </a:t>
            </a:r>
            <a:r>
              <a:rPr sz="1400" dirty="0">
                <a:solidFill>
                  <a:srgbClr val="006FC0"/>
                </a:solidFill>
                <a:latin typeface="Times New Roman"/>
                <a:cs typeface="Times New Roman"/>
              </a:rPr>
              <a:t>dịch</a:t>
            </a:r>
            <a:r>
              <a:rPr sz="1400" spc="-20" dirty="0">
                <a:solidFill>
                  <a:srgbClr val="006FC0"/>
                </a:solidFill>
                <a:latin typeface="Times New Roman"/>
                <a:cs typeface="Times New Roman"/>
              </a:rPr>
              <a:t> </a:t>
            </a:r>
            <a:r>
              <a:rPr sz="1400" spc="-25" dirty="0">
                <a:solidFill>
                  <a:srgbClr val="006FC0"/>
                </a:solidFill>
                <a:latin typeface="Times New Roman"/>
                <a:cs typeface="Times New Roman"/>
              </a:rPr>
              <a:t>vụ</a:t>
            </a:r>
            <a:endParaRPr sz="1400">
              <a:latin typeface="Times New Roman"/>
              <a:cs typeface="Times New Roman"/>
            </a:endParaRPr>
          </a:p>
          <a:p>
            <a:pPr marL="192405">
              <a:lnSpc>
                <a:spcPts val="1670"/>
              </a:lnSpc>
              <a:spcBef>
                <a:spcPts val="710"/>
              </a:spcBef>
            </a:pPr>
            <a:r>
              <a:rPr sz="1400" spc="-15" dirty="0">
                <a:solidFill>
                  <a:srgbClr val="006FC0"/>
                </a:solidFill>
                <a:latin typeface="SimSun"/>
                <a:cs typeface="SimSun"/>
              </a:rPr>
              <a:t>信息反馈</a:t>
            </a:r>
            <a:endParaRPr sz="1400">
              <a:latin typeface="SimSun"/>
              <a:cs typeface="SimSun"/>
            </a:endParaRPr>
          </a:p>
          <a:p>
            <a:pPr marL="195580">
              <a:lnSpc>
                <a:spcPts val="1670"/>
              </a:lnSpc>
            </a:pPr>
            <a:r>
              <a:rPr sz="1400" dirty="0">
                <a:solidFill>
                  <a:srgbClr val="006FC0"/>
                </a:solidFill>
                <a:latin typeface="Times New Roman"/>
                <a:cs typeface="Times New Roman"/>
              </a:rPr>
              <a:t>Phản</a:t>
            </a:r>
            <a:r>
              <a:rPr sz="1400" spc="-25" dirty="0">
                <a:solidFill>
                  <a:srgbClr val="006FC0"/>
                </a:solidFill>
                <a:latin typeface="Times New Roman"/>
                <a:cs typeface="Times New Roman"/>
              </a:rPr>
              <a:t> </a:t>
            </a:r>
            <a:r>
              <a:rPr sz="1400" dirty="0">
                <a:solidFill>
                  <a:srgbClr val="006FC0"/>
                </a:solidFill>
                <a:latin typeface="Times New Roman"/>
                <a:cs typeface="Times New Roman"/>
              </a:rPr>
              <a:t>hồi</a:t>
            </a:r>
            <a:r>
              <a:rPr sz="1400" spc="-25" dirty="0">
                <a:solidFill>
                  <a:srgbClr val="006FC0"/>
                </a:solidFill>
                <a:latin typeface="Times New Roman"/>
                <a:cs typeface="Times New Roman"/>
              </a:rPr>
              <a:t> </a:t>
            </a:r>
            <a:r>
              <a:rPr sz="1400" dirty="0">
                <a:solidFill>
                  <a:srgbClr val="006FC0"/>
                </a:solidFill>
                <a:latin typeface="Times New Roman"/>
                <a:cs typeface="Times New Roman"/>
              </a:rPr>
              <a:t>thông</a:t>
            </a:r>
            <a:r>
              <a:rPr sz="1400" spc="-35" dirty="0">
                <a:solidFill>
                  <a:srgbClr val="006FC0"/>
                </a:solidFill>
                <a:latin typeface="Times New Roman"/>
                <a:cs typeface="Times New Roman"/>
              </a:rPr>
              <a:t> </a:t>
            </a:r>
            <a:r>
              <a:rPr sz="1400" spc="-25" dirty="0">
                <a:solidFill>
                  <a:srgbClr val="006FC0"/>
                </a:solidFill>
                <a:latin typeface="Times New Roman"/>
                <a:cs typeface="Times New Roman"/>
              </a:rPr>
              <a:t>tin</a:t>
            </a:r>
            <a:endParaRPr sz="1400">
              <a:latin typeface="Times New Roman"/>
              <a:cs typeface="Times New Roman"/>
            </a:endParaRPr>
          </a:p>
        </p:txBody>
      </p:sp>
      <p:pic>
        <p:nvPicPr>
          <p:cNvPr id="6" name="object 6"/>
          <p:cNvPicPr/>
          <p:nvPr/>
        </p:nvPicPr>
        <p:blipFill>
          <a:blip r:embed="rId4" cstate="print"/>
          <a:stretch>
            <a:fillRect/>
          </a:stretch>
        </p:blipFill>
        <p:spPr>
          <a:xfrm>
            <a:off x="7072365" y="6286500"/>
            <a:ext cx="1571502" cy="428624"/>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2499107" y="350641"/>
            <a:ext cx="27686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7.5</a:t>
            </a:r>
            <a:r>
              <a:rPr sz="1800" spc="450" dirty="0">
                <a:solidFill>
                  <a:srgbClr val="000000"/>
                </a:solidFill>
                <a:latin typeface="Times New Roman"/>
                <a:cs typeface="Times New Roman"/>
              </a:rPr>
              <a:t> </a:t>
            </a:r>
            <a:r>
              <a:rPr sz="1800" spc="-5" dirty="0">
                <a:solidFill>
                  <a:srgbClr val="000000"/>
                </a:solidFill>
              </a:rPr>
              <a:t>生产和服务提供的控制</a:t>
            </a:r>
            <a:endParaRPr sz="1800">
              <a:latin typeface="Times New Roman"/>
              <a:cs typeface="Times New Roman"/>
            </a:endParaRPr>
          </a:p>
        </p:txBody>
      </p:sp>
      <p:sp>
        <p:nvSpPr>
          <p:cNvPr id="4" name="object 4"/>
          <p:cNvSpPr txBox="1"/>
          <p:nvPr/>
        </p:nvSpPr>
        <p:spPr>
          <a:xfrm>
            <a:off x="2499107" y="609721"/>
            <a:ext cx="3999229"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7.5</a:t>
            </a:r>
            <a:r>
              <a:rPr sz="1800" spc="-35" dirty="0">
                <a:latin typeface="Times New Roman"/>
                <a:cs typeface="Times New Roman"/>
              </a:rPr>
              <a:t> </a:t>
            </a:r>
            <a:r>
              <a:rPr sz="1800" dirty="0">
                <a:latin typeface="Times New Roman"/>
                <a:cs typeface="Times New Roman"/>
              </a:rPr>
              <a:t>Kiểm</a:t>
            </a:r>
            <a:r>
              <a:rPr sz="1800" spc="-25" dirty="0">
                <a:latin typeface="Times New Roman"/>
                <a:cs typeface="Times New Roman"/>
              </a:rPr>
              <a:t> </a:t>
            </a:r>
            <a:r>
              <a:rPr sz="1800" dirty="0">
                <a:latin typeface="Times New Roman"/>
                <a:cs typeface="Times New Roman"/>
              </a:rPr>
              <a:t>soát</a:t>
            </a:r>
            <a:r>
              <a:rPr sz="1800" spc="-20" dirty="0">
                <a:latin typeface="Times New Roman"/>
                <a:cs typeface="Times New Roman"/>
              </a:rPr>
              <a:t> </a:t>
            </a:r>
            <a:r>
              <a:rPr sz="1800" dirty="0">
                <a:latin typeface="Times New Roman"/>
                <a:cs typeface="Times New Roman"/>
              </a:rPr>
              <a:t>sản</a:t>
            </a:r>
            <a:r>
              <a:rPr sz="1800" spc="-20" dirty="0">
                <a:latin typeface="Times New Roman"/>
                <a:cs typeface="Times New Roman"/>
              </a:rPr>
              <a:t> </a:t>
            </a:r>
            <a:r>
              <a:rPr sz="1800" dirty="0">
                <a:latin typeface="Times New Roman"/>
                <a:cs typeface="Times New Roman"/>
              </a:rPr>
              <a:t>xuất</a:t>
            </a:r>
            <a:r>
              <a:rPr sz="1800" spc="-35" dirty="0">
                <a:latin typeface="Times New Roman"/>
                <a:cs typeface="Times New Roman"/>
              </a:rPr>
              <a:t> </a:t>
            </a:r>
            <a:r>
              <a:rPr sz="1800" dirty="0">
                <a:latin typeface="Times New Roman"/>
                <a:cs typeface="Times New Roman"/>
              </a:rPr>
              <a:t>và</a:t>
            </a:r>
            <a:r>
              <a:rPr sz="1800" spc="-20" dirty="0">
                <a:latin typeface="Times New Roman"/>
                <a:cs typeface="Times New Roman"/>
              </a:rPr>
              <a:t> </a:t>
            </a:r>
            <a:r>
              <a:rPr sz="1800" dirty="0">
                <a:latin typeface="Times New Roman"/>
                <a:cs typeface="Times New Roman"/>
              </a:rPr>
              <a:t>cung</a:t>
            </a:r>
            <a:r>
              <a:rPr sz="1800" spc="-20" dirty="0">
                <a:latin typeface="Times New Roman"/>
                <a:cs typeface="Times New Roman"/>
              </a:rPr>
              <a:t> </a:t>
            </a:r>
            <a:r>
              <a:rPr sz="1800" dirty="0">
                <a:latin typeface="Times New Roman"/>
                <a:cs typeface="Times New Roman"/>
              </a:rPr>
              <a:t>cấp</a:t>
            </a:r>
            <a:r>
              <a:rPr sz="1800" spc="-35" dirty="0">
                <a:latin typeface="Times New Roman"/>
                <a:cs typeface="Times New Roman"/>
              </a:rPr>
              <a:t> </a:t>
            </a:r>
            <a:r>
              <a:rPr sz="1800" dirty="0">
                <a:latin typeface="Times New Roman"/>
                <a:cs typeface="Times New Roman"/>
              </a:rPr>
              <a:t>dịch</a:t>
            </a:r>
            <a:r>
              <a:rPr sz="1800" spc="-40" dirty="0">
                <a:latin typeface="Times New Roman"/>
                <a:cs typeface="Times New Roman"/>
              </a:rPr>
              <a:t> </a:t>
            </a:r>
            <a:r>
              <a:rPr sz="1800" spc="-25" dirty="0">
                <a:latin typeface="Times New Roman"/>
                <a:cs typeface="Times New Roman"/>
              </a:rPr>
              <a:t>vụ</a:t>
            </a:r>
            <a:endParaRPr sz="1800">
              <a:latin typeface="Times New Roman"/>
              <a:cs typeface="Times New Roman"/>
            </a:endParaRPr>
          </a:p>
        </p:txBody>
      </p:sp>
      <p:sp>
        <p:nvSpPr>
          <p:cNvPr id="5" name="object 5"/>
          <p:cNvSpPr txBox="1"/>
          <p:nvPr/>
        </p:nvSpPr>
        <p:spPr>
          <a:xfrm>
            <a:off x="887075" y="2022737"/>
            <a:ext cx="7496809" cy="1334770"/>
          </a:xfrm>
          <a:prstGeom prst="rect">
            <a:avLst/>
          </a:prstGeom>
        </p:spPr>
        <p:txBody>
          <a:bodyPr vert="horz" wrap="square" lIns="0" tIns="12065" rIns="0" bIns="0" rtlCol="0">
            <a:spAutoFit/>
          </a:bodyPr>
          <a:lstStyle/>
          <a:p>
            <a:pPr marL="104775">
              <a:lnSpc>
                <a:spcPts val="1864"/>
              </a:lnSpc>
              <a:spcBef>
                <a:spcPts val="95"/>
              </a:spcBef>
            </a:pPr>
            <a:r>
              <a:rPr sz="1600" dirty="0">
                <a:latin typeface="SimSun"/>
                <a:cs typeface="SimSun"/>
              </a:rPr>
              <a:t>7.5.5</a:t>
            </a:r>
            <a:r>
              <a:rPr sz="1600" spc="100" dirty="0">
                <a:latin typeface="Times New Roman"/>
                <a:cs typeface="Times New Roman"/>
              </a:rPr>
              <a:t>  </a:t>
            </a:r>
            <a:r>
              <a:rPr sz="1600" spc="-30" dirty="0">
                <a:latin typeface="SimSun"/>
                <a:cs typeface="SimSun"/>
              </a:rPr>
              <a:t>灭菌医疗器械的特定要求：</a:t>
            </a:r>
            <a:endParaRPr sz="1600">
              <a:latin typeface="SimSun"/>
              <a:cs typeface="SimSun"/>
            </a:endParaRPr>
          </a:p>
          <a:p>
            <a:pPr marL="732790">
              <a:lnSpc>
                <a:spcPts val="1864"/>
              </a:lnSpc>
            </a:pPr>
            <a:r>
              <a:rPr sz="1600" dirty="0">
                <a:latin typeface="Times New Roman"/>
                <a:cs typeface="Times New Roman"/>
              </a:rPr>
              <a:t>Yêu</a:t>
            </a:r>
            <a:r>
              <a:rPr sz="1600" spc="-25" dirty="0">
                <a:latin typeface="Times New Roman"/>
                <a:cs typeface="Times New Roman"/>
              </a:rPr>
              <a:t> </a:t>
            </a:r>
            <a:r>
              <a:rPr sz="1600" dirty="0">
                <a:latin typeface="Times New Roman"/>
                <a:cs typeface="Times New Roman"/>
              </a:rPr>
              <a:t>cầu</a:t>
            </a:r>
            <a:r>
              <a:rPr sz="1600" spc="-15" dirty="0">
                <a:latin typeface="Times New Roman"/>
                <a:cs typeface="Times New Roman"/>
              </a:rPr>
              <a:t> </a:t>
            </a:r>
            <a:r>
              <a:rPr sz="1600" dirty="0">
                <a:latin typeface="Times New Roman"/>
                <a:cs typeface="Times New Roman"/>
              </a:rPr>
              <a:t>cụ</a:t>
            </a:r>
            <a:r>
              <a:rPr sz="1600" spc="-20" dirty="0">
                <a:latin typeface="Times New Roman"/>
                <a:cs typeface="Times New Roman"/>
              </a:rPr>
              <a:t> </a:t>
            </a:r>
            <a:r>
              <a:rPr sz="1600" dirty="0">
                <a:latin typeface="Times New Roman"/>
                <a:cs typeface="Times New Roman"/>
              </a:rPr>
              <a:t>thể</a:t>
            </a:r>
            <a:r>
              <a:rPr sz="1600" spc="-20" dirty="0">
                <a:latin typeface="Times New Roman"/>
                <a:cs typeface="Times New Roman"/>
              </a:rPr>
              <a:t> </a:t>
            </a:r>
            <a:r>
              <a:rPr sz="1600" dirty="0">
                <a:latin typeface="Times New Roman"/>
                <a:cs typeface="Times New Roman"/>
              </a:rPr>
              <a:t>đối</a:t>
            </a:r>
            <a:r>
              <a:rPr sz="1600" spc="-25" dirty="0">
                <a:latin typeface="Times New Roman"/>
                <a:cs typeface="Times New Roman"/>
              </a:rPr>
              <a:t> </a:t>
            </a:r>
            <a:r>
              <a:rPr sz="1600" dirty="0">
                <a:latin typeface="Times New Roman"/>
                <a:cs typeface="Times New Roman"/>
              </a:rPr>
              <a:t>với</a:t>
            </a:r>
            <a:r>
              <a:rPr sz="1600" spc="-5" dirty="0">
                <a:latin typeface="Times New Roman"/>
                <a:cs typeface="Times New Roman"/>
              </a:rPr>
              <a:t> </a:t>
            </a:r>
            <a:r>
              <a:rPr sz="1600" dirty="0">
                <a:latin typeface="Times New Roman"/>
                <a:cs typeface="Times New Roman"/>
              </a:rPr>
              <a:t>dụng</a:t>
            </a:r>
            <a:r>
              <a:rPr sz="1600" spc="-40" dirty="0">
                <a:latin typeface="Times New Roman"/>
                <a:cs typeface="Times New Roman"/>
              </a:rPr>
              <a:t> </a:t>
            </a:r>
            <a:r>
              <a:rPr sz="1600" dirty="0">
                <a:latin typeface="Times New Roman"/>
                <a:cs typeface="Times New Roman"/>
              </a:rPr>
              <a:t>cụ</a:t>
            </a:r>
            <a:r>
              <a:rPr sz="1600" spc="-20" dirty="0">
                <a:latin typeface="Times New Roman"/>
                <a:cs typeface="Times New Roman"/>
              </a:rPr>
              <a:t> </a:t>
            </a:r>
            <a:r>
              <a:rPr sz="1600" dirty="0">
                <a:latin typeface="Times New Roman"/>
                <a:cs typeface="Times New Roman"/>
              </a:rPr>
              <a:t>y</a:t>
            </a:r>
            <a:r>
              <a:rPr sz="1600" spc="-25" dirty="0">
                <a:latin typeface="Times New Roman"/>
                <a:cs typeface="Times New Roman"/>
              </a:rPr>
              <a:t> </a:t>
            </a:r>
            <a:r>
              <a:rPr sz="1600" dirty="0">
                <a:latin typeface="Times New Roman"/>
                <a:cs typeface="Times New Roman"/>
              </a:rPr>
              <a:t>tế</a:t>
            </a:r>
            <a:r>
              <a:rPr sz="1600" spc="-15" dirty="0">
                <a:latin typeface="Times New Roman"/>
                <a:cs typeface="Times New Roman"/>
              </a:rPr>
              <a:t> </a:t>
            </a:r>
            <a:r>
              <a:rPr sz="1600" dirty="0">
                <a:latin typeface="Times New Roman"/>
                <a:cs typeface="Times New Roman"/>
              </a:rPr>
              <a:t>tiệt</a:t>
            </a:r>
            <a:r>
              <a:rPr sz="1600" spc="5" dirty="0">
                <a:latin typeface="Times New Roman"/>
                <a:cs typeface="Times New Roman"/>
              </a:rPr>
              <a:t> </a:t>
            </a:r>
            <a:r>
              <a:rPr sz="1600" spc="-10" dirty="0">
                <a:latin typeface="Times New Roman"/>
                <a:cs typeface="Times New Roman"/>
              </a:rPr>
              <a:t>trùng:</a:t>
            </a:r>
            <a:endParaRPr sz="1600">
              <a:latin typeface="Times New Roman"/>
              <a:cs typeface="Times New Roman"/>
            </a:endParaRPr>
          </a:p>
          <a:p>
            <a:pPr marL="12700" marR="5080">
              <a:lnSpc>
                <a:spcPct val="97600"/>
              </a:lnSpc>
              <a:spcBef>
                <a:spcPts val="1660"/>
              </a:spcBef>
            </a:pPr>
            <a:r>
              <a:rPr sz="1400" spc="-20" dirty="0">
                <a:latin typeface="SimSun"/>
                <a:cs typeface="SimSun"/>
              </a:rPr>
              <a:t>组织应保持每一灭菌批的灭菌过程的过程参数记录，灭菌记录应可追溯到医疗器械的每一生产批</a:t>
            </a:r>
            <a:r>
              <a:rPr sz="1400" spc="-50" dirty="0">
                <a:latin typeface="SimSun"/>
                <a:cs typeface="SimSun"/>
              </a:rPr>
              <a:t> </a:t>
            </a:r>
            <a:r>
              <a:rPr sz="1400" dirty="0">
                <a:latin typeface="Times New Roman"/>
                <a:cs typeface="Times New Roman"/>
              </a:rPr>
              <a:t>Tổ</a:t>
            </a:r>
            <a:r>
              <a:rPr sz="1400" spc="-20" dirty="0">
                <a:latin typeface="Times New Roman"/>
                <a:cs typeface="Times New Roman"/>
              </a:rPr>
              <a:t> </a:t>
            </a:r>
            <a:r>
              <a:rPr sz="1400" dirty="0">
                <a:latin typeface="Times New Roman"/>
                <a:cs typeface="Times New Roman"/>
              </a:rPr>
              <a:t>chức</a:t>
            </a:r>
            <a:r>
              <a:rPr sz="1400" spc="5" dirty="0">
                <a:latin typeface="Times New Roman"/>
                <a:cs typeface="Times New Roman"/>
              </a:rPr>
              <a:t> </a:t>
            </a:r>
            <a:r>
              <a:rPr sz="1400" dirty="0">
                <a:latin typeface="Times New Roman"/>
                <a:cs typeface="Times New Roman"/>
              </a:rPr>
              <a:t>phải</a:t>
            </a:r>
            <a:r>
              <a:rPr sz="1400" spc="-30" dirty="0">
                <a:latin typeface="Times New Roman"/>
                <a:cs typeface="Times New Roman"/>
              </a:rPr>
              <a:t> </a:t>
            </a:r>
            <a:r>
              <a:rPr sz="1400" dirty="0">
                <a:latin typeface="Times New Roman"/>
                <a:cs typeface="Times New Roman"/>
              </a:rPr>
              <a:t>duy</a:t>
            </a:r>
            <a:r>
              <a:rPr sz="1400" spc="-20" dirty="0">
                <a:latin typeface="Times New Roman"/>
                <a:cs typeface="Times New Roman"/>
              </a:rPr>
              <a:t> </a:t>
            </a:r>
            <a:r>
              <a:rPr sz="1400" dirty="0">
                <a:latin typeface="Times New Roman"/>
                <a:cs typeface="Times New Roman"/>
              </a:rPr>
              <a:t>trì</a:t>
            </a:r>
            <a:r>
              <a:rPr sz="1400" spc="-25" dirty="0">
                <a:latin typeface="Times New Roman"/>
                <a:cs typeface="Times New Roman"/>
              </a:rPr>
              <a:t> </a:t>
            </a:r>
            <a:r>
              <a:rPr sz="1400" dirty="0">
                <a:latin typeface="Times New Roman"/>
                <a:cs typeface="Times New Roman"/>
              </a:rPr>
              <a:t>hồ</a:t>
            </a:r>
            <a:r>
              <a:rPr sz="1400" spc="-15" dirty="0">
                <a:latin typeface="Times New Roman"/>
                <a:cs typeface="Times New Roman"/>
              </a:rPr>
              <a:t> </a:t>
            </a:r>
            <a:r>
              <a:rPr sz="1400" dirty="0">
                <a:latin typeface="Times New Roman"/>
                <a:cs typeface="Times New Roman"/>
              </a:rPr>
              <a:t>sơ thông</a:t>
            </a:r>
            <a:r>
              <a:rPr sz="1400" spc="-50" dirty="0">
                <a:latin typeface="Times New Roman"/>
                <a:cs typeface="Times New Roman"/>
              </a:rPr>
              <a:t> </a:t>
            </a:r>
            <a:r>
              <a:rPr sz="1400" dirty="0">
                <a:latin typeface="Times New Roman"/>
                <a:cs typeface="Times New Roman"/>
              </a:rPr>
              <a:t>số</a:t>
            </a:r>
            <a:r>
              <a:rPr sz="1400" spc="5" dirty="0">
                <a:latin typeface="Times New Roman"/>
                <a:cs typeface="Times New Roman"/>
              </a:rPr>
              <a:t> </a:t>
            </a:r>
            <a:r>
              <a:rPr sz="1400" dirty="0">
                <a:latin typeface="Times New Roman"/>
                <a:cs typeface="Times New Roman"/>
              </a:rPr>
              <a:t>quy</a:t>
            </a:r>
            <a:r>
              <a:rPr sz="1400" spc="-25" dirty="0">
                <a:latin typeface="Times New Roman"/>
                <a:cs typeface="Times New Roman"/>
              </a:rPr>
              <a:t> </a:t>
            </a:r>
            <a:r>
              <a:rPr sz="1400" dirty="0">
                <a:latin typeface="Times New Roman"/>
                <a:cs typeface="Times New Roman"/>
              </a:rPr>
              <a:t>trình</a:t>
            </a:r>
            <a:r>
              <a:rPr sz="1400" spc="-35" dirty="0">
                <a:latin typeface="Times New Roman"/>
                <a:cs typeface="Times New Roman"/>
              </a:rPr>
              <a:t> </a:t>
            </a:r>
            <a:r>
              <a:rPr sz="1400" dirty="0">
                <a:latin typeface="Times New Roman"/>
                <a:cs typeface="Times New Roman"/>
              </a:rPr>
              <a:t>tiệt</a:t>
            </a:r>
            <a:r>
              <a:rPr sz="1400" spc="-25" dirty="0">
                <a:latin typeface="Times New Roman"/>
                <a:cs typeface="Times New Roman"/>
              </a:rPr>
              <a:t> </a:t>
            </a:r>
            <a:r>
              <a:rPr sz="1400" dirty="0">
                <a:latin typeface="Times New Roman"/>
                <a:cs typeface="Times New Roman"/>
              </a:rPr>
              <a:t>trùng</a:t>
            </a:r>
            <a:r>
              <a:rPr sz="1400" spc="-40" dirty="0">
                <a:latin typeface="Times New Roman"/>
                <a:cs typeface="Times New Roman"/>
              </a:rPr>
              <a:t> </a:t>
            </a:r>
            <a:r>
              <a:rPr sz="1400" dirty="0">
                <a:latin typeface="Times New Roman"/>
                <a:cs typeface="Times New Roman"/>
              </a:rPr>
              <a:t>của mỗi lô</a:t>
            </a:r>
            <a:r>
              <a:rPr sz="1400" spc="-10" dirty="0">
                <a:latin typeface="Times New Roman"/>
                <a:cs typeface="Times New Roman"/>
              </a:rPr>
              <a:t> </a:t>
            </a:r>
            <a:r>
              <a:rPr sz="1400" dirty="0">
                <a:latin typeface="Times New Roman"/>
                <a:cs typeface="Times New Roman"/>
              </a:rPr>
              <a:t>tiệt</a:t>
            </a:r>
            <a:r>
              <a:rPr sz="1400" spc="-25" dirty="0">
                <a:latin typeface="Times New Roman"/>
                <a:cs typeface="Times New Roman"/>
              </a:rPr>
              <a:t> </a:t>
            </a:r>
            <a:r>
              <a:rPr sz="1400" dirty="0">
                <a:latin typeface="Times New Roman"/>
                <a:cs typeface="Times New Roman"/>
              </a:rPr>
              <a:t>trùng,</a:t>
            </a:r>
            <a:r>
              <a:rPr sz="1400" spc="-50" dirty="0">
                <a:latin typeface="Times New Roman"/>
                <a:cs typeface="Times New Roman"/>
              </a:rPr>
              <a:t> </a:t>
            </a:r>
            <a:r>
              <a:rPr sz="1400" dirty="0">
                <a:latin typeface="Times New Roman"/>
                <a:cs typeface="Times New Roman"/>
              </a:rPr>
              <a:t>hồ</a:t>
            </a:r>
            <a:r>
              <a:rPr sz="1400" spc="-15" dirty="0">
                <a:latin typeface="Times New Roman"/>
                <a:cs typeface="Times New Roman"/>
              </a:rPr>
              <a:t> </a:t>
            </a:r>
            <a:r>
              <a:rPr sz="1400" dirty="0">
                <a:latin typeface="Times New Roman"/>
                <a:cs typeface="Times New Roman"/>
              </a:rPr>
              <a:t>sơ</a:t>
            </a:r>
            <a:r>
              <a:rPr sz="1400" spc="-20" dirty="0">
                <a:latin typeface="Times New Roman"/>
                <a:cs typeface="Times New Roman"/>
              </a:rPr>
              <a:t> </a:t>
            </a:r>
            <a:r>
              <a:rPr sz="1400" dirty="0">
                <a:latin typeface="Times New Roman"/>
                <a:cs typeface="Times New Roman"/>
              </a:rPr>
              <a:t>tiệt</a:t>
            </a:r>
            <a:r>
              <a:rPr sz="1400" spc="60" dirty="0">
                <a:latin typeface="Times New Roman"/>
                <a:cs typeface="Times New Roman"/>
              </a:rPr>
              <a:t> </a:t>
            </a:r>
            <a:r>
              <a:rPr sz="1400" dirty="0">
                <a:latin typeface="Times New Roman"/>
                <a:cs typeface="Times New Roman"/>
              </a:rPr>
              <a:t>trùng</a:t>
            </a:r>
            <a:r>
              <a:rPr sz="1400" spc="-35" dirty="0">
                <a:latin typeface="Times New Roman"/>
                <a:cs typeface="Times New Roman"/>
              </a:rPr>
              <a:t> </a:t>
            </a:r>
            <a:r>
              <a:rPr sz="1400" dirty="0">
                <a:latin typeface="Times New Roman"/>
                <a:cs typeface="Times New Roman"/>
              </a:rPr>
              <a:t>phải</a:t>
            </a:r>
            <a:r>
              <a:rPr sz="1400" spc="-15" dirty="0">
                <a:latin typeface="Times New Roman"/>
                <a:cs typeface="Times New Roman"/>
              </a:rPr>
              <a:t> </a:t>
            </a:r>
            <a:r>
              <a:rPr sz="1400" spc="-20" dirty="0">
                <a:latin typeface="Times New Roman"/>
                <a:cs typeface="Times New Roman"/>
              </a:rPr>
              <a:t>truy </a:t>
            </a:r>
            <a:r>
              <a:rPr sz="1400" dirty="0">
                <a:latin typeface="Times New Roman"/>
                <a:cs typeface="Times New Roman"/>
              </a:rPr>
              <a:t>xuất</a:t>
            </a:r>
            <a:r>
              <a:rPr sz="1400" spc="-30" dirty="0">
                <a:latin typeface="Times New Roman"/>
                <a:cs typeface="Times New Roman"/>
              </a:rPr>
              <a:t> </a:t>
            </a:r>
            <a:r>
              <a:rPr sz="1400" dirty="0">
                <a:latin typeface="Times New Roman"/>
                <a:cs typeface="Times New Roman"/>
              </a:rPr>
              <a:t>nguồn</a:t>
            </a:r>
            <a:r>
              <a:rPr sz="1400" spc="-40" dirty="0">
                <a:latin typeface="Times New Roman"/>
                <a:cs typeface="Times New Roman"/>
              </a:rPr>
              <a:t> </a:t>
            </a:r>
            <a:r>
              <a:rPr sz="1400" dirty="0">
                <a:latin typeface="Times New Roman"/>
                <a:cs typeface="Times New Roman"/>
              </a:rPr>
              <a:t>gốc</a:t>
            </a:r>
            <a:r>
              <a:rPr sz="1400" spc="-20" dirty="0">
                <a:latin typeface="Times New Roman"/>
                <a:cs typeface="Times New Roman"/>
              </a:rPr>
              <a:t> </a:t>
            </a:r>
            <a:r>
              <a:rPr sz="1400" dirty="0">
                <a:latin typeface="Times New Roman"/>
                <a:cs typeface="Times New Roman"/>
              </a:rPr>
              <a:t>được</a:t>
            </a:r>
            <a:r>
              <a:rPr sz="1400" spc="-5" dirty="0">
                <a:latin typeface="Times New Roman"/>
                <a:cs typeface="Times New Roman"/>
              </a:rPr>
              <a:t> </a:t>
            </a:r>
            <a:r>
              <a:rPr sz="1400" dirty="0">
                <a:latin typeface="Times New Roman"/>
                <a:cs typeface="Times New Roman"/>
              </a:rPr>
              <a:t>cho</a:t>
            </a:r>
            <a:r>
              <a:rPr sz="1400" spc="-30" dirty="0">
                <a:latin typeface="Times New Roman"/>
                <a:cs typeface="Times New Roman"/>
              </a:rPr>
              <a:t> </a:t>
            </a:r>
            <a:r>
              <a:rPr sz="1400" dirty="0">
                <a:latin typeface="Times New Roman"/>
                <a:cs typeface="Times New Roman"/>
              </a:rPr>
              <a:t>mỗi</a:t>
            </a:r>
            <a:r>
              <a:rPr sz="1400" spc="5" dirty="0">
                <a:latin typeface="Times New Roman"/>
                <a:cs typeface="Times New Roman"/>
              </a:rPr>
              <a:t> </a:t>
            </a:r>
            <a:r>
              <a:rPr sz="1400" dirty="0">
                <a:latin typeface="Times New Roman"/>
                <a:cs typeface="Times New Roman"/>
              </a:rPr>
              <a:t>lô</a:t>
            </a:r>
            <a:r>
              <a:rPr sz="1400" spc="-20" dirty="0">
                <a:latin typeface="Times New Roman"/>
                <a:cs typeface="Times New Roman"/>
              </a:rPr>
              <a:t> </a:t>
            </a:r>
            <a:r>
              <a:rPr sz="1400" dirty="0">
                <a:latin typeface="Times New Roman"/>
                <a:cs typeface="Times New Roman"/>
              </a:rPr>
              <a:t>sản</a:t>
            </a:r>
            <a:r>
              <a:rPr sz="1400" spc="-15" dirty="0">
                <a:latin typeface="Times New Roman"/>
                <a:cs typeface="Times New Roman"/>
              </a:rPr>
              <a:t> </a:t>
            </a:r>
            <a:r>
              <a:rPr sz="1400" dirty="0">
                <a:latin typeface="Times New Roman"/>
                <a:cs typeface="Times New Roman"/>
              </a:rPr>
              <a:t>xuất</a:t>
            </a:r>
            <a:r>
              <a:rPr sz="1400" spc="-30" dirty="0">
                <a:latin typeface="Times New Roman"/>
                <a:cs typeface="Times New Roman"/>
              </a:rPr>
              <a:t> </a:t>
            </a:r>
            <a:r>
              <a:rPr sz="1400" dirty="0">
                <a:latin typeface="Times New Roman"/>
                <a:cs typeface="Times New Roman"/>
              </a:rPr>
              <a:t>dụng</a:t>
            </a:r>
            <a:r>
              <a:rPr sz="1400" spc="-30" dirty="0">
                <a:latin typeface="Times New Roman"/>
                <a:cs typeface="Times New Roman"/>
              </a:rPr>
              <a:t> </a:t>
            </a:r>
            <a:r>
              <a:rPr sz="1400" dirty="0">
                <a:latin typeface="Times New Roman"/>
                <a:cs typeface="Times New Roman"/>
              </a:rPr>
              <a:t>cụ</a:t>
            </a:r>
            <a:r>
              <a:rPr sz="1400" spc="-10" dirty="0">
                <a:latin typeface="Times New Roman"/>
                <a:cs typeface="Times New Roman"/>
              </a:rPr>
              <a:t> </a:t>
            </a:r>
            <a:r>
              <a:rPr sz="1400" dirty="0">
                <a:latin typeface="Times New Roman"/>
                <a:cs typeface="Times New Roman"/>
              </a:rPr>
              <a:t>y</a:t>
            </a:r>
            <a:r>
              <a:rPr sz="1400" spc="-5" dirty="0">
                <a:latin typeface="Times New Roman"/>
                <a:cs typeface="Times New Roman"/>
              </a:rPr>
              <a:t> </a:t>
            </a:r>
            <a:r>
              <a:rPr sz="1400" spc="-25" dirty="0">
                <a:latin typeface="Times New Roman"/>
                <a:cs typeface="Times New Roman"/>
              </a:rPr>
              <a:t>tế</a:t>
            </a:r>
            <a:endParaRPr sz="1400">
              <a:latin typeface="Times New Roman"/>
              <a:cs typeface="Times New Roman"/>
            </a:endParaRPr>
          </a:p>
        </p:txBody>
      </p:sp>
      <p:pic>
        <p:nvPicPr>
          <p:cNvPr id="6" name="object 6"/>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2499107" y="327781"/>
            <a:ext cx="27686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7.5</a:t>
            </a:r>
            <a:r>
              <a:rPr sz="1800" spc="450" dirty="0">
                <a:solidFill>
                  <a:srgbClr val="000000"/>
                </a:solidFill>
                <a:latin typeface="Times New Roman"/>
                <a:cs typeface="Times New Roman"/>
              </a:rPr>
              <a:t> </a:t>
            </a:r>
            <a:r>
              <a:rPr sz="1800" spc="-5" dirty="0">
                <a:solidFill>
                  <a:srgbClr val="000000"/>
                </a:solidFill>
              </a:rPr>
              <a:t>生产和服务提供的控制</a:t>
            </a:r>
            <a:endParaRPr sz="1800">
              <a:latin typeface="Times New Roman"/>
              <a:cs typeface="Times New Roman"/>
            </a:endParaRPr>
          </a:p>
        </p:txBody>
      </p:sp>
      <p:sp>
        <p:nvSpPr>
          <p:cNvPr id="4" name="object 4"/>
          <p:cNvSpPr txBox="1"/>
          <p:nvPr/>
        </p:nvSpPr>
        <p:spPr>
          <a:xfrm>
            <a:off x="619150" y="430156"/>
            <a:ext cx="5879465" cy="1069340"/>
          </a:xfrm>
          <a:prstGeom prst="rect">
            <a:avLst/>
          </a:prstGeom>
        </p:spPr>
        <p:txBody>
          <a:bodyPr vert="horz" wrap="square" lIns="0" tIns="168910" rIns="0" bIns="0" rtlCol="0">
            <a:spAutoFit/>
          </a:bodyPr>
          <a:lstStyle/>
          <a:p>
            <a:pPr marL="1892300">
              <a:lnSpc>
                <a:spcPct val="100000"/>
              </a:lnSpc>
              <a:spcBef>
                <a:spcPts val="1330"/>
              </a:spcBef>
            </a:pPr>
            <a:r>
              <a:rPr sz="1800" dirty="0">
                <a:latin typeface="Times New Roman"/>
                <a:cs typeface="Times New Roman"/>
              </a:rPr>
              <a:t>7.5</a:t>
            </a:r>
            <a:r>
              <a:rPr sz="1800" spc="-35" dirty="0">
                <a:latin typeface="Times New Roman"/>
                <a:cs typeface="Times New Roman"/>
              </a:rPr>
              <a:t> </a:t>
            </a:r>
            <a:r>
              <a:rPr sz="1800" dirty="0">
                <a:latin typeface="Times New Roman"/>
                <a:cs typeface="Times New Roman"/>
              </a:rPr>
              <a:t>Kiểm</a:t>
            </a:r>
            <a:r>
              <a:rPr sz="1800" spc="-25" dirty="0">
                <a:latin typeface="Times New Roman"/>
                <a:cs typeface="Times New Roman"/>
              </a:rPr>
              <a:t> </a:t>
            </a:r>
            <a:r>
              <a:rPr sz="1800" dirty="0">
                <a:latin typeface="Times New Roman"/>
                <a:cs typeface="Times New Roman"/>
              </a:rPr>
              <a:t>soát</a:t>
            </a:r>
            <a:r>
              <a:rPr sz="1800" spc="-20" dirty="0">
                <a:latin typeface="Times New Roman"/>
                <a:cs typeface="Times New Roman"/>
              </a:rPr>
              <a:t> </a:t>
            </a:r>
            <a:r>
              <a:rPr sz="1800" dirty="0">
                <a:latin typeface="Times New Roman"/>
                <a:cs typeface="Times New Roman"/>
              </a:rPr>
              <a:t>sản</a:t>
            </a:r>
            <a:r>
              <a:rPr sz="1800" spc="-20" dirty="0">
                <a:latin typeface="Times New Roman"/>
                <a:cs typeface="Times New Roman"/>
              </a:rPr>
              <a:t> </a:t>
            </a:r>
            <a:r>
              <a:rPr sz="1800" dirty="0">
                <a:latin typeface="Times New Roman"/>
                <a:cs typeface="Times New Roman"/>
              </a:rPr>
              <a:t>xuất</a:t>
            </a:r>
            <a:r>
              <a:rPr sz="1800" spc="-35" dirty="0">
                <a:latin typeface="Times New Roman"/>
                <a:cs typeface="Times New Roman"/>
              </a:rPr>
              <a:t> </a:t>
            </a:r>
            <a:r>
              <a:rPr sz="1800" dirty="0">
                <a:latin typeface="Times New Roman"/>
                <a:cs typeface="Times New Roman"/>
              </a:rPr>
              <a:t>và</a:t>
            </a:r>
            <a:r>
              <a:rPr sz="1800" spc="-20" dirty="0">
                <a:latin typeface="Times New Roman"/>
                <a:cs typeface="Times New Roman"/>
              </a:rPr>
              <a:t> </a:t>
            </a:r>
            <a:r>
              <a:rPr sz="1800" dirty="0">
                <a:latin typeface="Times New Roman"/>
                <a:cs typeface="Times New Roman"/>
              </a:rPr>
              <a:t>cung</a:t>
            </a:r>
            <a:r>
              <a:rPr sz="1800" spc="-20" dirty="0">
                <a:latin typeface="Times New Roman"/>
                <a:cs typeface="Times New Roman"/>
              </a:rPr>
              <a:t> </a:t>
            </a:r>
            <a:r>
              <a:rPr sz="1800" dirty="0">
                <a:latin typeface="Times New Roman"/>
                <a:cs typeface="Times New Roman"/>
              </a:rPr>
              <a:t>cấp</a:t>
            </a:r>
            <a:r>
              <a:rPr sz="1800" spc="-35" dirty="0">
                <a:latin typeface="Times New Roman"/>
                <a:cs typeface="Times New Roman"/>
              </a:rPr>
              <a:t> </a:t>
            </a:r>
            <a:r>
              <a:rPr sz="1800" dirty="0">
                <a:latin typeface="Times New Roman"/>
                <a:cs typeface="Times New Roman"/>
              </a:rPr>
              <a:t>dịch</a:t>
            </a:r>
            <a:r>
              <a:rPr sz="1800" spc="-40" dirty="0">
                <a:latin typeface="Times New Roman"/>
                <a:cs typeface="Times New Roman"/>
              </a:rPr>
              <a:t> </a:t>
            </a:r>
            <a:r>
              <a:rPr sz="1800" spc="-25" dirty="0">
                <a:latin typeface="Times New Roman"/>
                <a:cs typeface="Times New Roman"/>
              </a:rPr>
              <a:t>vụ</a:t>
            </a:r>
            <a:endParaRPr sz="1800">
              <a:latin typeface="Times New Roman"/>
              <a:cs typeface="Times New Roman"/>
            </a:endParaRPr>
          </a:p>
          <a:p>
            <a:pPr marL="12700">
              <a:lnSpc>
                <a:spcPts val="1864"/>
              </a:lnSpc>
              <a:spcBef>
                <a:spcPts val="1090"/>
              </a:spcBef>
            </a:pPr>
            <a:r>
              <a:rPr sz="1600" dirty="0">
                <a:latin typeface="SimSun"/>
                <a:cs typeface="SimSun"/>
              </a:rPr>
              <a:t>7.5.6</a:t>
            </a:r>
            <a:r>
              <a:rPr sz="1600" spc="459" dirty="0">
                <a:latin typeface="Times New Roman"/>
                <a:cs typeface="Times New Roman"/>
              </a:rPr>
              <a:t> </a:t>
            </a:r>
            <a:r>
              <a:rPr sz="1600" spc="-30" dirty="0">
                <a:latin typeface="SimSun"/>
                <a:cs typeface="SimSun"/>
              </a:rPr>
              <a:t>生产和服务提供过程的确认</a:t>
            </a:r>
            <a:endParaRPr sz="1600">
              <a:latin typeface="SimSun"/>
              <a:cs typeface="SimSun"/>
            </a:endParaRPr>
          </a:p>
          <a:p>
            <a:pPr marL="12700">
              <a:lnSpc>
                <a:spcPts val="1864"/>
              </a:lnSpc>
            </a:pPr>
            <a:r>
              <a:rPr sz="1600" dirty="0">
                <a:latin typeface="Times New Roman"/>
                <a:cs typeface="Times New Roman"/>
              </a:rPr>
              <a:t>7.5.6</a:t>
            </a:r>
            <a:r>
              <a:rPr sz="1600" spc="-30" dirty="0">
                <a:latin typeface="Times New Roman"/>
                <a:cs typeface="Times New Roman"/>
              </a:rPr>
              <a:t> </a:t>
            </a:r>
            <a:r>
              <a:rPr sz="1600" dirty="0">
                <a:latin typeface="Times New Roman"/>
                <a:cs typeface="Times New Roman"/>
              </a:rPr>
              <a:t>Xác</a:t>
            </a:r>
            <a:r>
              <a:rPr sz="1600" spc="-20" dirty="0">
                <a:latin typeface="Times New Roman"/>
                <a:cs typeface="Times New Roman"/>
              </a:rPr>
              <a:t> </a:t>
            </a:r>
            <a:r>
              <a:rPr sz="1600" dirty="0">
                <a:latin typeface="Times New Roman"/>
                <a:cs typeface="Times New Roman"/>
              </a:rPr>
              <a:t>nhận</a:t>
            </a:r>
            <a:r>
              <a:rPr sz="1600" spc="-25" dirty="0">
                <a:latin typeface="Times New Roman"/>
                <a:cs typeface="Times New Roman"/>
              </a:rPr>
              <a:t> </a:t>
            </a:r>
            <a:r>
              <a:rPr sz="1600" dirty="0">
                <a:latin typeface="Times New Roman"/>
                <a:cs typeface="Times New Roman"/>
              </a:rPr>
              <a:t>quy</a:t>
            </a:r>
            <a:r>
              <a:rPr sz="1600" spc="-35" dirty="0">
                <a:latin typeface="Times New Roman"/>
                <a:cs typeface="Times New Roman"/>
              </a:rPr>
              <a:t> </a:t>
            </a:r>
            <a:r>
              <a:rPr sz="1600" dirty="0">
                <a:latin typeface="Times New Roman"/>
                <a:cs typeface="Times New Roman"/>
              </a:rPr>
              <a:t>trình</a:t>
            </a:r>
            <a:r>
              <a:rPr sz="1600" spc="-10" dirty="0">
                <a:latin typeface="Times New Roman"/>
                <a:cs typeface="Times New Roman"/>
              </a:rPr>
              <a:t> </a:t>
            </a:r>
            <a:r>
              <a:rPr sz="1600" dirty="0">
                <a:latin typeface="Times New Roman"/>
                <a:cs typeface="Times New Roman"/>
              </a:rPr>
              <a:t>sản</a:t>
            </a:r>
            <a:r>
              <a:rPr sz="1600" spc="-10" dirty="0">
                <a:latin typeface="Times New Roman"/>
                <a:cs typeface="Times New Roman"/>
              </a:rPr>
              <a:t> </a:t>
            </a:r>
            <a:r>
              <a:rPr sz="1600" dirty="0">
                <a:latin typeface="Times New Roman"/>
                <a:cs typeface="Times New Roman"/>
              </a:rPr>
              <a:t>xuất</a:t>
            </a:r>
            <a:r>
              <a:rPr sz="1600" spc="-25" dirty="0">
                <a:latin typeface="Times New Roman"/>
                <a:cs typeface="Times New Roman"/>
              </a:rPr>
              <a:t> </a:t>
            </a:r>
            <a:r>
              <a:rPr sz="1600" dirty="0">
                <a:latin typeface="Times New Roman"/>
                <a:cs typeface="Times New Roman"/>
              </a:rPr>
              <a:t>và</a:t>
            </a:r>
            <a:r>
              <a:rPr sz="1600" spc="-25" dirty="0">
                <a:latin typeface="Times New Roman"/>
                <a:cs typeface="Times New Roman"/>
              </a:rPr>
              <a:t> </a:t>
            </a:r>
            <a:r>
              <a:rPr sz="1600" dirty="0">
                <a:latin typeface="Times New Roman"/>
                <a:cs typeface="Times New Roman"/>
              </a:rPr>
              <a:t>cung</a:t>
            </a:r>
            <a:r>
              <a:rPr sz="1600" spc="-20" dirty="0">
                <a:latin typeface="Times New Roman"/>
                <a:cs typeface="Times New Roman"/>
              </a:rPr>
              <a:t> </a:t>
            </a:r>
            <a:r>
              <a:rPr sz="1600" dirty="0">
                <a:latin typeface="Times New Roman"/>
                <a:cs typeface="Times New Roman"/>
              </a:rPr>
              <a:t>cấp</a:t>
            </a:r>
            <a:r>
              <a:rPr sz="1600" spc="-25" dirty="0">
                <a:latin typeface="Times New Roman"/>
                <a:cs typeface="Times New Roman"/>
              </a:rPr>
              <a:t> </a:t>
            </a:r>
            <a:r>
              <a:rPr sz="1600" dirty="0">
                <a:latin typeface="Times New Roman"/>
                <a:cs typeface="Times New Roman"/>
              </a:rPr>
              <a:t>dịch</a:t>
            </a:r>
            <a:r>
              <a:rPr sz="1600" spc="-10" dirty="0">
                <a:latin typeface="Times New Roman"/>
                <a:cs typeface="Times New Roman"/>
              </a:rPr>
              <a:t> </a:t>
            </a:r>
            <a:r>
              <a:rPr sz="1600" spc="-25" dirty="0">
                <a:latin typeface="Times New Roman"/>
                <a:cs typeface="Times New Roman"/>
              </a:rPr>
              <a:t>vụ</a:t>
            </a:r>
            <a:endParaRPr sz="1600">
              <a:latin typeface="Times New Roman"/>
              <a:cs typeface="Times New Roman"/>
            </a:endParaRPr>
          </a:p>
        </p:txBody>
      </p:sp>
      <p:sp>
        <p:nvSpPr>
          <p:cNvPr id="5" name="object 5"/>
          <p:cNvSpPr txBox="1"/>
          <p:nvPr/>
        </p:nvSpPr>
        <p:spPr>
          <a:xfrm>
            <a:off x="549349" y="2035555"/>
            <a:ext cx="8234680" cy="1082675"/>
          </a:xfrm>
          <a:prstGeom prst="rect">
            <a:avLst/>
          </a:prstGeom>
        </p:spPr>
        <p:txBody>
          <a:bodyPr vert="horz" wrap="square" lIns="0" tIns="13335" rIns="0" bIns="0" rtlCol="0">
            <a:spAutoFit/>
          </a:bodyPr>
          <a:lstStyle/>
          <a:p>
            <a:pPr marL="152400">
              <a:lnSpc>
                <a:spcPct val="100000"/>
              </a:lnSpc>
              <a:spcBef>
                <a:spcPts val="105"/>
              </a:spcBef>
            </a:pPr>
            <a:r>
              <a:rPr sz="1400" spc="-20" dirty="0">
                <a:latin typeface="SimSun"/>
                <a:cs typeface="SimSun"/>
              </a:rPr>
              <a:t>当生产和服务提供过程的输出不能由后续的监视或测量加以验证时,组织应对任何这样的过程实施确认</a:t>
            </a:r>
            <a:endParaRPr sz="1400">
              <a:latin typeface="SimSun"/>
              <a:cs typeface="SimSun"/>
            </a:endParaRPr>
          </a:p>
          <a:p>
            <a:pPr marL="12700">
              <a:lnSpc>
                <a:spcPts val="1645"/>
              </a:lnSpc>
            </a:pPr>
            <a:r>
              <a:rPr sz="1400" spc="-20" dirty="0">
                <a:latin typeface="SimSun"/>
                <a:cs typeface="SimSun"/>
              </a:rPr>
              <a:t>。这包括仅在产品使用或服务已交付之后问题才显现的过程。</a:t>
            </a:r>
            <a:endParaRPr sz="1400">
              <a:latin typeface="SimSun"/>
              <a:cs typeface="SimSun"/>
            </a:endParaRPr>
          </a:p>
          <a:p>
            <a:pPr marL="56515" marR="149225" indent="184150">
              <a:lnSpc>
                <a:spcPts val="1670"/>
              </a:lnSpc>
              <a:spcBef>
                <a:spcPts val="25"/>
              </a:spcBef>
            </a:pPr>
            <a:r>
              <a:rPr sz="1400" dirty="0">
                <a:latin typeface="Times New Roman"/>
                <a:cs typeface="Times New Roman"/>
              </a:rPr>
              <a:t>Tổ</a:t>
            </a:r>
            <a:r>
              <a:rPr sz="1400" spc="-25" dirty="0">
                <a:latin typeface="Times New Roman"/>
                <a:cs typeface="Times New Roman"/>
              </a:rPr>
              <a:t> </a:t>
            </a:r>
            <a:r>
              <a:rPr sz="1400" dirty="0">
                <a:latin typeface="Times New Roman"/>
                <a:cs typeface="Times New Roman"/>
              </a:rPr>
              <a:t>chức phải</a:t>
            </a:r>
            <a:r>
              <a:rPr sz="1400" spc="-30" dirty="0">
                <a:latin typeface="Times New Roman"/>
                <a:cs typeface="Times New Roman"/>
              </a:rPr>
              <a:t> </a:t>
            </a:r>
            <a:r>
              <a:rPr sz="1400" dirty="0">
                <a:latin typeface="Times New Roman"/>
                <a:cs typeface="Times New Roman"/>
              </a:rPr>
              <a:t>thực</a:t>
            </a:r>
            <a:r>
              <a:rPr sz="1400" spc="-20" dirty="0">
                <a:latin typeface="Times New Roman"/>
                <a:cs typeface="Times New Roman"/>
              </a:rPr>
              <a:t> </a:t>
            </a:r>
            <a:r>
              <a:rPr sz="1400" dirty="0">
                <a:latin typeface="Times New Roman"/>
                <a:cs typeface="Times New Roman"/>
              </a:rPr>
              <a:t>hiện</a:t>
            </a:r>
            <a:r>
              <a:rPr sz="1400" spc="-30" dirty="0">
                <a:latin typeface="Times New Roman"/>
                <a:cs typeface="Times New Roman"/>
              </a:rPr>
              <a:t> </a:t>
            </a:r>
            <a:r>
              <a:rPr sz="1400" dirty="0">
                <a:latin typeface="Times New Roman"/>
                <a:cs typeface="Times New Roman"/>
              </a:rPr>
              <a:t>xác</a:t>
            </a:r>
            <a:r>
              <a:rPr sz="1400" spc="-5" dirty="0">
                <a:latin typeface="Times New Roman"/>
                <a:cs typeface="Times New Roman"/>
              </a:rPr>
              <a:t> </a:t>
            </a:r>
            <a:r>
              <a:rPr sz="1400" dirty="0">
                <a:latin typeface="Times New Roman"/>
                <a:cs typeface="Times New Roman"/>
              </a:rPr>
              <a:t>nhận</a:t>
            </a:r>
            <a:r>
              <a:rPr sz="1400" spc="-30" dirty="0">
                <a:latin typeface="Times New Roman"/>
                <a:cs typeface="Times New Roman"/>
              </a:rPr>
              <a:t> </a:t>
            </a:r>
            <a:r>
              <a:rPr sz="1400" dirty="0">
                <a:latin typeface="Times New Roman"/>
                <a:cs typeface="Times New Roman"/>
              </a:rPr>
              <a:t>giá</a:t>
            </a:r>
            <a:r>
              <a:rPr sz="1400" spc="-20" dirty="0">
                <a:latin typeface="Times New Roman"/>
                <a:cs typeface="Times New Roman"/>
              </a:rPr>
              <a:t> </a:t>
            </a:r>
            <a:r>
              <a:rPr sz="1400" dirty="0">
                <a:latin typeface="Times New Roman"/>
                <a:cs typeface="Times New Roman"/>
              </a:rPr>
              <a:t>trị</a:t>
            </a:r>
            <a:r>
              <a:rPr sz="1400" spc="-30" dirty="0">
                <a:latin typeface="Times New Roman"/>
                <a:cs typeface="Times New Roman"/>
              </a:rPr>
              <a:t> </a:t>
            </a:r>
            <a:r>
              <a:rPr sz="1400" dirty="0">
                <a:latin typeface="Times New Roman"/>
                <a:cs typeface="Times New Roman"/>
              </a:rPr>
              <a:t>sử</a:t>
            </a:r>
            <a:r>
              <a:rPr sz="1400" spc="-10" dirty="0">
                <a:latin typeface="Times New Roman"/>
                <a:cs typeface="Times New Roman"/>
              </a:rPr>
              <a:t> </a:t>
            </a:r>
            <a:r>
              <a:rPr sz="1400" dirty="0">
                <a:latin typeface="Times New Roman"/>
                <a:cs typeface="Times New Roman"/>
              </a:rPr>
              <a:t>dụng</a:t>
            </a:r>
            <a:r>
              <a:rPr sz="1400" spc="-30" dirty="0">
                <a:latin typeface="Times New Roman"/>
                <a:cs typeface="Times New Roman"/>
              </a:rPr>
              <a:t> </a:t>
            </a:r>
            <a:r>
              <a:rPr sz="1400" dirty="0">
                <a:latin typeface="Times New Roman"/>
                <a:cs typeface="Times New Roman"/>
              </a:rPr>
              <a:t>của</a:t>
            </a:r>
            <a:r>
              <a:rPr sz="1400" spc="-20" dirty="0">
                <a:latin typeface="Times New Roman"/>
                <a:cs typeface="Times New Roman"/>
              </a:rPr>
              <a:t> </a:t>
            </a:r>
            <a:r>
              <a:rPr sz="1400" dirty="0">
                <a:latin typeface="Times New Roman"/>
                <a:cs typeface="Times New Roman"/>
              </a:rPr>
              <a:t>mọi</a:t>
            </a:r>
            <a:r>
              <a:rPr sz="1400" spc="5" dirty="0">
                <a:latin typeface="Times New Roman"/>
                <a:cs typeface="Times New Roman"/>
              </a:rPr>
              <a:t> </a:t>
            </a:r>
            <a:r>
              <a:rPr sz="1400" dirty="0">
                <a:latin typeface="Times New Roman"/>
                <a:cs typeface="Times New Roman"/>
              </a:rPr>
              <a:t>quá</a:t>
            </a:r>
            <a:r>
              <a:rPr sz="1400" spc="-20" dirty="0">
                <a:latin typeface="Times New Roman"/>
                <a:cs typeface="Times New Roman"/>
              </a:rPr>
              <a:t> </a:t>
            </a:r>
            <a:r>
              <a:rPr sz="1400" dirty="0">
                <a:latin typeface="Times New Roman"/>
                <a:cs typeface="Times New Roman"/>
              </a:rPr>
              <a:t>trình</a:t>
            </a:r>
            <a:r>
              <a:rPr sz="1400" spc="-50" dirty="0">
                <a:latin typeface="Times New Roman"/>
                <a:cs typeface="Times New Roman"/>
              </a:rPr>
              <a:t> </a:t>
            </a:r>
            <a:r>
              <a:rPr sz="1400" dirty="0">
                <a:latin typeface="Times New Roman"/>
                <a:cs typeface="Times New Roman"/>
              </a:rPr>
              <a:t>sản xuất</a:t>
            </a:r>
            <a:r>
              <a:rPr sz="1400" spc="-30" dirty="0">
                <a:latin typeface="Times New Roman"/>
                <a:cs typeface="Times New Roman"/>
              </a:rPr>
              <a:t> </a:t>
            </a:r>
            <a:r>
              <a:rPr sz="1400" dirty="0">
                <a:latin typeface="Times New Roman"/>
                <a:cs typeface="Times New Roman"/>
              </a:rPr>
              <a:t>và</a:t>
            </a:r>
            <a:r>
              <a:rPr sz="1400" spc="-5" dirty="0">
                <a:latin typeface="Times New Roman"/>
                <a:cs typeface="Times New Roman"/>
              </a:rPr>
              <a:t> </a:t>
            </a:r>
            <a:r>
              <a:rPr sz="1400" dirty="0">
                <a:latin typeface="Times New Roman"/>
                <a:cs typeface="Times New Roman"/>
              </a:rPr>
              <a:t>cung</a:t>
            </a:r>
            <a:r>
              <a:rPr sz="1400" spc="-35" dirty="0">
                <a:latin typeface="Times New Roman"/>
                <a:cs typeface="Times New Roman"/>
              </a:rPr>
              <a:t> </a:t>
            </a:r>
            <a:r>
              <a:rPr sz="1400" dirty="0">
                <a:latin typeface="Times New Roman"/>
                <a:cs typeface="Times New Roman"/>
              </a:rPr>
              <a:t>cấp dịch</a:t>
            </a:r>
            <a:r>
              <a:rPr sz="1400" spc="-30" dirty="0">
                <a:latin typeface="Times New Roman"/>
                <a:cs typeface="Times New Roman"/>
              </a:rPr>
              <a:t> </a:t>
            </a:r>
            <a:r>
              <a:rPr sz="1400" dirty="0">
                <a:latin typeface="Times New Roman"/>
                <a:cs typeface="Times New Roman"/>
              </a:rPr>
              <a:t>vụ</a:t>
            </a:r>
            <a:r>
              <a:rPr sz="1400" spc="-20" dirty="0">
                <a:latin typeface="Times New Roman"/>
                <a:cs typeface="Times New Roman"/>
              </a:rPr>
              <a:t> </a:t>
            </a:r>
            <a:r>
              <a:rPr sz="1400" dirty="0">
                <a:latin typeface="Times New Roman"/>
                <a:cs typeface="Times New Roman"/>
              </a:rPr>
              <a:t>khi</a:t>
            </a:r>
            <a:r>
              <a:rPr sz="1400" spc="-30" dirty="0">
                <a:latin typeface="Times New Roman"/>
                <a:cs typeface="Times New Roman"/>
              </a:rPr>
              <a:t> </a:t>
            </a:r>
            <a:r>
              <a:rPr sz="1400" dirty="0">
                <a:latin typeface="Times New Roman"/>
                <a:cs typeface="Times New Roman"/>
              </a:rPr>
              <a:t>đầu</a:t>
            </a:r>
            <a:r>
              <a:rPr sz="1400" spc="-15" dirty="0">
                <a:latin typeface="Times New Roman"/>
                <a:cs typeface="Times New Roman"/>
              </a:rPr>
              <a:t> </a:t>
            </a:r>
            <a:r>
              <a:rPr sz="1400" dirty="0">
                <a:latin typeface="Times New Roman"/>
                <a:cs typeface="Times New Roman"/>
              </a:rPr>
              <a:t>ra</a:t>
            </a:r>
            <a:r>
              <a:rPr sz="1400" spc="-20" dirty="0">
                <a:latin typeface="Times New Roman"/>
                <a:cs typeface="Times New Roman"/>
              </a:rPr>
              <a:t> </a:t>
            </a:r>
            <a:r>
              <a:rPr sz="1400" spc="-25" dirty="0">
                <a:latin typeface="Times New Roman"/>
                <a:cs typeface="Times New Roman"/>
              </a:rPr>
              <a:t>của </a:t>
            </a: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quá</a:t>
            </a:r>
            <a:r>
              <a:rPr sz="1400" spc="-35" dirty="0">
                <a:latin typeface="Times New Roman"/>
                <a:cs typeface="Times New Roman"/>
              </a:rPr>
              <a:t> </a:t>
            </a:r>
            <a:r>
              <a:rPr sz="1400" dirty="0">
                <a:latin typeface="Times New Roman"/>
                <a:cs typeface="Times New Roman"/>
              </a:rPr>
              <a:t>trình</a:t>
            </a:r>
            <a:r>
              <a:rPr sz="1400" spc="-40" dirty="0">
                <a:latin typeface="Times New Roman"/>
                <a:cs typeface="Times New Roman"/>
              </a:rPr>
              <a:t> </a:t>
            </a:r>
            <a:r>
              <a:rPr sz="1400" dirty="0">
                <a:latin typeface="Times New Roman"/>
                <a:cs typeface="Times New Roman"/>
              </a:rPr>
              <a:t>đó</a:t>
            </a:r>
            <a:r>
              <a:rPr sz="1400" spc="-20" dirty="0">
                <a:latin typeface="Times New Roman"/>
                <a:cs typeface="Times New Roman"/>
              </a:rPr>
              <a:t> </a:t>
            </a:r>
            <a:r>
              <a:rPr sz="1400" dirty="0">
                <a:latin typeface="Times New Roman"/>
                <a:cs typeface="Times New Roman"/>
              </a:rPr>
              <a:t>không</a:t>
            </a:r>
            <a:r>
              <a:rPr sz="1400" spc="-40" dirty="0">
                <a:latin typeface="Times New Roman"/>
                <a:cs typeface="Times New Roman"/>
              </a:rPr>
              <a:t> </a:t>
            </a:r>
            <a:r>
              <a:rPr sz="1400" dirty="0">
                <a:latin typeface="Times New Roman"/>
                <a:cs typeface="Times New Roman"/>
              </a:rPr>
              <a:t>thể</a:t>
            </a:r>
            <a:r>
              <a:rPr sz="1400" spc="-20" dirty="0">
                <a:latin typeface="Times New Roman"/>
                <a:cs typeface="Times New Roman"/>
              </a:rPr>
              <a:t> </a:t>
            </a:r>
            <a:r>
              <a:rPr sz="1400" dirty="0">
                <a:latin typeface="Times New Roman"/>
                <a:cs typeface="Times New Roman"/>
              </a:rPr>
              <a:t>được</a:t>
            </a:r>
            <a:r>
              <a:rPr sz="1400" spc="-5" dirty="0">
                <a:latin typeface="Times New Roman"/>
                <a:cs typeface="Times New Roman"/>
              </a:rPr>
              <a:t> </a:t>
            </a:r>
            <a:r>
              <a:rPr sz="1400" dirty="0">
                <a:latin typeface="Times New Roman"/>
                <a:cs typeface="Times New Roman"/>
              </a:rPr>
              <a:t>kiểm</a:t>
            </a:r>
            <a:r>
              <a:rPr sz="1400" spc="-30" dirty="0">
                <a:latin typeface="Times New Roman"/>
                <a:cs typeface="Times New Roman"/>
              </a:rPr>
              <a:t> </a:t>
            </a:r>
            <a:r>
              <a:rPr sz="1400" dirty="0">
                <a:latin typeface="Times New Roman"/>
                <a:cs typeface="Times New Roman"/>
              </a:rPr>
              <a:t>tra</a:t>
            </a:r>
            <a:r>
              <a:rPr sz="1400" spc="-15" dirty="0">
                <a:latin typeface="Times New Roman"/>
                <a:cs typeface="Times New Roman"/>
              </a:rPr>
              <a:t> </a:t>
            </a:r>
            <a:r>
              <a:rPr sz="1400" dirty="0">
                <a:latin typeface="Times New Roman"/>
                <a:cs typeface="Times New Roman"/>
              </a:rPr>
              <a:t>xác</a:t>
            </a:r>
            <a:r>
              <a:rPr sz="1400" spc="-5" dirty="0">
                <a:latin typeface="Times New Roman"/>
                <a:cs typeface="Times New Roman"/>
              </a:rPr>
              <a:t> </a:t>
            </a:r>
            <a:r>
              <a:rPr sz="1400" dirty="0">
                <a:latin typeface="Times New Roman"/>
                <a:cs typeface="Times New Roman"/>
              </a:rPr>
              <a:t>nhận</a:t>
            </a:r>
            <a:r>
              <a:rPr sz="1400" spc="-25" dirty="0">
                <a:latin typeface="Times New Roman"/>
                <a:cs typeface="Times New Roman"/>
              </a:rPr>
              <a:t> </a:t>
            </a:r>
            <a:r>
              <a:rPr sz="1400" dirty="0">
                <a:latin typeface="Times New Roman"/>
                <a:cs typeface="Times New Roman"/>
              </a:rPr>
              <a:t>bằng</a:t>
            </a:r>
            <a:r>
              <a:rPr sz="1400" spc="-30" dirty="0">
                <a:latin typeface="Times New Roman"/>
                <a:cs typeface="Times New Roman"/>
              </a:rPr>
              <a:t> </a:t>
            </a:r>
            <a:r>
              <a:rPr sz="1400" dirty="0">
                <a:latin typeface="Times New Roman"/>
                <a:cs typeface="Times New Roman"/>
              </a:rPr>
              <a:t>việc</a:t>
            </a:r>
            <a:r>
              <a:rPr sz="1400" spc="-20" dirty="0">
                <a:latin typeface="Times New Roman"/>
                <a:cs typeface="Times New Roman"/>
              </a:rPr>
              <a:t> </a:t>
            </a:r>
            <a:r>
              <a:rPr sz="1400" dirty="0">
                <a:latin typeface="Times New Roman"/>
                <a:cs typeface="Times New Roman"/>
              </a:rPr>
              <a:t>theo</a:t>
            </a:r>
            <a:r>
              <a:rPr sz="1400" spc="-15" dirty="0">
                <a:latin typeface="Times New Roman"/>
                <a:cs typeface="Times New Roman"/>
              </a:rPr>
              <a:t> </a:t>
            </a:r>
            <a:r>
              <a:rPr sz="1400" dirty="0">
                <a:latin typeface="Times New Roman"/>
                <a:cs typeface="Times New Roman"/>
              </a:rPr>
              <a:t>dõi</a:t>
            </a:r>
            <a:r>
              <a:rPr sz="1400" spc="-30" dirty="0">
                <a:latin typeface="Times New Roman"/>
                <a:cs typeface="Times New Roman"/>
              </a:rPr>
              <a:t> </a:t>
            </a:r>
            <a:r>
              <a:rPr sz="1400" dirty="0">
                <a:latin typeface="Times New Roman"/>
                <a:cs typeface="Times New Roman"/>
              </a:rPr>
              <a:t>hoặc</a:t>
            </a:r>
            <a:r>
              <a:rPr sz="1400" spc="-20" dirty="0">
                <a:latin typeface="Times New Roman"/>
                <a:cs typeface="Times New Roman"/>
              </a:rPr>
              <a:t> </a:t>
            </a:r>
            <a:r>
              <a:rPr sz="1400" dirty="0">
                <a:latin typeface="Times New Roman"/>
                <a:cs typeface="Times New Roman"/>
              </a:rPr>
              <a:t>đo</a:t>
            </a:r>
            <a:r>
              <a:rPr sz="1400" spc="-30" dirty="0">
                <a:latin typeface="Times New Roman"/>
                <a:cs typeface="Times New Roman"/>
              </a:rPr>
              <a:t> </a:t>
            </a:r>
            <a:r>
              <a:rPr sz="1400" dirty="0">
                <a:latin typeface="Times New Roman"/>
                <a:cs typeface="Times New Roman"/>
              </a:rPr>
              <a:t>lường</a:t>
            </a:r>
            <a:r>
              <a:rPr sz="1400" spc="-20" dirty="0">
                <a:latin typeface="Times New Roman"/>
                <a:cs typeface="Times New Roman"/>
              </a:rPr>
              <a:t> </a:t>
            </a:r>
            <a:r>
              <a:rPr sz="1400" dirty="0">
                <a:latin typeface="Times New Roman"/>
                <a:cs typeface="Times New Roman"/>
              </a:rPr>
              <a:t>tiếp</a:t>
            </a:r>
            <a:r>
              <a:rPr sz="1400" spc="-30" dirty="0">
                <a:latin typeface="Times New Roman"/>
                <a:cs typeface="Times New Roman"/>
              </a:rPr>
              <a:t> </a:t>
            </a:r>
            <a:r>
              <a:rPr sz="1400" dirty="0">
                <a:latin typeface="Times New Roman"/>
                <a:cs typeface="Times New Roman"/>
              </a:rPr>
              <a:t>theo..</a:t>
            </a:r>
            <a:r>
              <a:rPr sz="1400" spc="-35" dirty="0">
                <a:latin typeface="Times New Roman"/>
                <a:cs typeface="Times New Roman"/>
              </a:rPr>
              <a:t> </a:t>
            </a:r>
            <a:r>
              <a:rPr sz="1400" dirty="0">
                <a:latin typeface="Times New Roman"/>
                <a:cs typeface="Times New Roman"/>
              </a:rPr>
              <a:t>Điều này</a:t>
            </a:r>
            <a:r>
              <a:rPr sz="1400" spc="-20" dirty="0">
                <a:latin typeface="Times New Roman"/>
                <a:cs typeface="Times New Roman"/>
              </a:rPr>
              <a:t> </a:t>
            </a:r>
            <a:r>
              <a:rPr sz="1400" spc="-25" dirty="0">
                <a:latin typeface="Times New Roman"/>
                <a:cs typeface="Times New Roman"/>
              </a:rPr>
              <a:t>bao</a:t>
            </a:r>
            <a:endParaRPr sz="1400">
              <a:latin typeface="Times New Roman"/>
              <a:cs typeface="Times New Roman"/>
            </a:endParaRPr>
          </a:p>
          <a:p>
            <a:pPr marL="12700">
              <a:lnSpc>
                <a:spcPts val="1625"/>
              </a:lnSpc>
            </a:pPr>
            <a:r>
              <a:rPr sz="1400" dirty="0">
                <a:latin typeface="Times New Roman"/>
                <a:cs typeface="Times New Roman"/>
              </a:rPr>
              <a:t>gồm</a:t>
            </a:r>
            <a:r>
              <a:rPr sz="1400" spc="-30" dirty="0">
                <a:latin typeface="Times New Roman"/>
                <a:cs typeface="Times New Roman"/>
              </a:rPr>
              <a:t> </a:t>
            </a:r>
            <a:r>
              <a:rPr sz="1400" dirty="0">
                <a:latin typeface="Times New Roman"/>
                <a:cs typeface="Times New Roman"/>
              </a:rPr>
              <a:t>các quá</a:t>
            </a:r>
            <a:r>
              <a:rPr sz="1400" spc="-20" dirty="0">
                <a:latin typeface="Times New Roman"/>
                <a:cs typeface="Times New Roman"/>
              </a:rPr>
              <a:t> </a:t>
            </a:r>
            <a:r>
              <a:rPr sz="1400" dirty="0">
                <a:latin typeface="Times New Roman"/>
                <a:cs typeface="Times New Roman"/>
              </a:rPr>
              <a:t>trình</a:t>
            </a:r>
            <a:r>
              <a:rPr sz="1400" spc="-40" dirty="0">
                <a:latin typeface="Times New Roman"/>
                <a:cs typeface="Times New Roman"/>
              </a:rPr>
              <a:t> </a:t>
            </a:r>
            <a:r>
              <a:rPr sz="1400" dirty="0">
                <a:latin typeface="Times New Roman"/>
                <a:cs typeface="Times New Roman"/>
              </a:rPr>
              <a:t>mà</a:t>
            </a:r>
            <a:r>
              <a:rPr sz="1400" spc="15" dirty="0">
                <a:latin typeface="Times New Roman"/>
                <a:cs typeface="Times New Roman"/>
              </a:rPr>
              <a:t> </a:t>
            </a:r>
            <a:r>
              <a:rPr sz="1400" dirty="0">
                <a:latin typeface="Times New Roman"/>
                <a:cs typeface="Times New Roman"/>
              </a:rPr>
              <a:t>vấn</a:t>
            </a:r>
            <a:r>
              <a:rPr sz="1400" spc="-15" dirty="0">
                <a:latin typeface="Times New Roman"/>
                <a:cs typeface="Times New Roman"/>
              </a:rPr>
              <a:t> </a:t>
            </a:r>
            <a:r>
              <a:rPr sz="1400" dirty="0">
                <a:latin typeface="Times New Roman"/>
                <a:cs typeface="Times New Roman"/>
              </a:rPr>
              <a:t>đề</a:t>
            </a:r>
            <a:r>
              <a:rPr sz="1400" spc="-20" dirty="0">
                <a:latin typeface="Times New Roman"/>
                <a:cs typeface="Times New Roman"/>
              </a:rPr>
              <a:t> </a:t>
            </a:r>
            <a:r>
              <a:rPr sz="1400" dirty="0">
                <a:latin typeface="Times New Roman"/>
                <a:cs typeface="Times New Roman"/>
              </a:rPr>
              <a:t>chỉ</a:t>
            </a:r>
            <a:r>
              <a:rPr sz="1400" spc="-15" dirty="0">
                <a:latin typeface="Times New Roman"/>
                <a:cs typeface="Times New Roman"/>
              </a:rPr>
              <a:t> </a:t>
            </a:r>
            <a:r>
              <a:rPr sz="1400" dirty="0">
                <a:latin typeface="Times New Roman"/>
                <a:cs typeface="Times New Roman"/>
              </a:rPr>
              <a:t>trở</a:t>
            </a:r>
            <a:r>
              <a:rPr sz="1400" spc="-30" dirty="0">
                <a:latin typeface="Times New Roman"/>
                <a:cs typeface="Times New Roman"/>
              </a:rPr>
              <a:t> </a:t>
            </a:r>
            <a:r>
              <a:rPr sz="1400" dirty="0">
                <a:latin typeface="Times New Roman"/>
                <a:cs typeface="Times New Roman"/>
              </a:rPr>
              <a:t>nên</a:t>
            </a:r>
            <a:r>
              <a:rPr sz="1400" spc="-10" dirty="0">
                <a:latin typeface="Times New Roman"/>
                <a:cs typeface="Times New Roman"/>
              </a:rPr>
              <a:t> </a:t>
            </a:r>
            <a:r>
              <a:rPr sz="1400" dirty="0">
                <a:latin typeface="Times New Roman"/>
                <a:cs typeface="Times New Roman"/>
              </a:rPr>
              <a:t>rõ</a:t>
            </a:r>
            <a:r>
              <a:rPr sz="1400" spc="-15" dirty="0">
                <a:latin typeface="Times New Roman"/>
                <a:cs typeface="Times New Roman"/>
              </a:rPr>
              <a:t> </a:t>
            </a:r>
            <a:r>
              <a:rPr sz="1400" dirty="0">
                <a:latin typeface="Times New Roman"/>
                <a:cs typeface="Times New Roman"/>
              </a:rPr>
              <a:t>ràng</a:t>
            </a:r>
            <a:r>
              <a:rPr sz="1400" spc="-20" dirty="0">
                <a:latin typeface="Times New Roman"/>
                <a:cs typeface="Times New Roman"/>
              </a:rPr>
              <a:t> </a:t>
            </a:r>
            <a:r>
              <a:rPr sz="1400" dirty="0">
                <a:latin typeface="Times New Roman"/>
                <a:cs typeface="Times New Roman"/>
              </a:rPr>
              <a:t>sau</a:t>
            </a:r>
            <a:r>
              <a:rPr sz="1400" spc="-15" dirty="0">
                <a:latin typeface="Times New Roman"/>
                <a:cs typeface="Times New Roman"/>
              </a:rPr>
              <a:t> </a:t>
            </a:r>
            <a:r>
              <a:rPr sz="1400" dirty="0">
                <a:latin typeface="Times New Roman"/>
                <a:cs typeface="Times New Roman"/>
              </a:rPr>
              <a:t>khi</a:t>
            </a:r>
            <a:r>
              <a:rPr sz="1400" spc="-30" dirty="0">
                <a:latin typeface="Times New Roman"/>
                <a:cs typeface="Times New Roman"/>
              </a:rPr>
              <a:t> </a:t>
            </a:r>
            <a:r>
              <a:rPr sz="1400" dirty="0">
                <a:latin typeface="Times New Roman"/>
                <a:cs typeface="Times New Roman"/>
              </a:rPr>
              <a:t>sản phẩm</a:t>
            </a:r>
            <a:r>
              <a:rPr sz="1400" spc="-30" dirty="0">
                <a:latin typeface="Times New Roman"/>
                <a:cs typeface="Times New Roman"/>
              </a:rPr>
              <a:t> </a:t>
            </a:r>
            <a:r>
              <a:rPr sz="1400" dirty="0">
                <a:latin typeface="Times New Roman"/>
                <a:cs typeface="Times New Roman"/>
              </a:rPr>
              <a:t>đã</a:t>
            </a:r>
            <a:r>
              <a:rPr sz="1400" spc="-5" dirty="0">
                <a:latin typeface="Times New Roman"/>
                <a:cs typeface="Times New Roman"/>
              </a:rPr>
              <a:t> </a:t>
            </a:r>
            <a:r>
              <a:rPr sz="1400" dirty="0">
                <a:latin typeface="Times New Roman"/>
                <a:cs typeface="Times New Roman"/>
              </a:rPr>
              <a:t>được</a:t>
            </a:r>
            <a:r>
              <a:rPr sz="1400" spc="-5" dirty="0">
                <a:latin typeface="Times New Roman"/>
                <a:cs typeface="Times New Roman"/>
              </a:rPr>
              <a:t> </a:t>
            </a:r>
            <a:r>
              <a:rPr sz="1400" dirty="0">
                <a:latin typeface="Times New Roman"/>
                <a:cs typeface="Times New Roman"/>
              </a:rPr>
              <a:t>sử</a:t>
            </a:r>
            <a:r>
              <a:rPr sz="1400" spc="-5" dirty="0">
                <a:latin typeface="Times New Roman"/>
                <a:cs typeface="Times New Roman"/>
              </a:rPr>
              <a:t> </a:t>
            </a:r>
            <a:r>
              <a:rPr sz="1400" dirty="0">
                <a:latin typeface="Times New Roman"/>
                <a:cs typeface="Times New Roman"/>
              </a:rPr>
              <a:t>dụng</a:t>
            </a:r>
            <a:r>
              <a:rPr sz="1400" spc="-30" dirty="0">
                <a:latin typeface="Times New Roman"/>
                <a:cs typeface="Times New Roman"/>
              </a:rPr>
              <a:t> </a:t>
            </a:r>
            <a:r>
              <a:rPr sz="1400" dirty="0">
                <a:latin typeface="Times New Roman"/>
                <a:cs typeface="Times New Roman"/>
              </a:rPr>
              <a:t>hoặc</a:t>
            </a:r>
            <a:r>
              <a:rPr sz="1400" spc="-20" dirty="0">
                <a:latin typeface="Times New Roman"/>
                <a:cs typeface="Times New Roman"/>
              </a:rPr>
              <a:t> </a:t>
            </a:r>
            <a:r>
              <a:rPr sz="1400" dirty="0">
                <a:latin typeface="Times New Roman"/>
                <a:cs typeface="Times New Roman"/>
              </a:rPr>
              <a:t>dịch</a:t>
            </a:r>
            <a:r>
              <a:rPr sz="1400" spc="-30" dirty="0">
                <a:latin typeface="Times New Roman"/>
                <a:cs typeface="Times New Roman"/>
              </a:rPr>
              <a:t> </a:t>
            </a:r>
            <a:r>
              <a:rPr sz="1400" dirty="0">
                <a:latin typeface="Times New Roman"/>
                <a:cs typeface="Times New Roman"/>
              </a:rPr>
              <a:t>vụ</a:t>
            </a:r>
            <a:r>
              <a:rPr sz="1400" spc="-20" dirty="0">
                <a:latin typeface="Times New Roman"/>
                <a:cs typeface="Times New Roman"/>
              </a:rPr>
              <a:t> </a:t>
            </a:r>
            <a:r>
              <a:rPr sz="1400" dirty="0">
                <a:latin typeface="Times New Roman"/>
                <a:cs typeface="Times New Roman"/>
              </a:rPr>
              <a:t>đã</a:t>
            </a:r>
            <a:r>
              <a:rPr sz="1400" spc="-20" dirty="0">
                <a:latin typeface="Times New Roman"/>
                <a:cs typeface="Times New Roman"/>
              </a:rPr>
              <a:t> </a:t>
            </a:r>
            <a:r>
              <a:rPr sz="1400" dirty="0">
                <a:latin typeface="Times New Roman"/>
                <a:cs typeface="Times New Roman"/>
              </a:rPr>
              <a:t>được</a:t>
            </a:r>
            <a:r>
              <a:rPr sz="1400" spc="-5" dirty="0">
                <a:latin typeface="Times New Roman"/>
                <a:cs typeface="Times New Roman"/>
              </a:rPr>
              <a:t> </a:t>
            </a:r>
            <a:r>
              <a:rPr sz="1400" dirty="0">
                <a:latin typeface="Times New Roman"/>
                <a:cs typeface="Times New Roman"/>
              </a:rPr>
              <a:t>cung</a:t>
            </a:r>
            <a:r>
              <a:rPr sz="1400" spc="-30" dirty="0">
                <a:latin typeface="Times New Roman"/>
                <a:cs typeface="Times New Roman"/>
              </a:rPr>
              <a:t> </a:t>
            </a:r>
            <a:r>
              <a:rPr sz="1400" spc="-20" dirty="0">
                <a:latin typeface="Times New Roman"/>
                <a:cs typeface="Times New Roman"/>
              </a:rPr>
              <a:t>cấp.</a:t>
            </a:r>
            <a:endParaRPr sz="1400">
              <a:latin typeface="Times New Roman"/>
              <a:cs typeface="Times New Roman"/>
            </a:endParaRPr>
          </a:p>
        </p:txBody>
      </p:sp>
      <p:sp>
        <p:nvSpPr>
          <p:cNvPr id="6" name="object 6"/>
          <p:cNvSpPr txBox="1"/>
          <p:nvPr/>
        </p:nvSpPr>
        <p:spPr>
          <a:xfrm>
            <a:off x="549346" y="3914975"/>
            <a:ext cx="6769100" cy="1420495"/>
          </a:xfrm>
          <a:prstGeom prst="rect">
            <a:avLst/>
          </a:prstGeom>
        </p:spPr>
        <p:txBody>
          <a:bodyPr vert="horz" wrap="square" lIns="0" tIns="13335" rIns="0" bIns="0" rtlCol="0">
            <a:spAutoFit/>
          </a:bodyPr>
          <a:lstStyle/>
          <a:p>
            <a:pPr marL="152400">
              <a:lnSpc>
                <a:spcPts val="1645"/>
              </a:lnSpc>
              <a:spcBef>
                <a:spcPts val="105"/>
              </a:spcBef>
            </a:pPr>
            <a:r>
              <a:rPr sz="1400" spc="-25" dirty="0">
                <a:latin typeface="SimSun"/>
                <a:cs typeface="SimSun"/>
              </a:rPr>
              <a:t>确认应能证实这些过程实现所策划的结果的能力。</a:t>
            </a:r>
            <a:endParaRPr sz="1400">
              <a:latin typeface="SimSun"/>
              <a:cs typeface="SimSun"/>
            </a:endParaRPr>
          </a:p>
          <a:p>
            <a:pPr marL="100965" marR="5080" indent="51435">
              <a:lnSpc>
                <a:spcPts val="1670"/>
              </a:lnSpc>
              <a:spcBef>
                <a:spcPts val="30"/>
              </a:spcBef>
            </a:pPr>
            <a:r>
              <a:rPr sz="1400" spc="-10" dirty="0">
                <a:latin typeface="Times New Roman"/>
                <a:cs typeface="Times New Roman"/>
              </a:rPr>
              <a:t>Việc</a:t>
            </a:r>
            <a:r>
              <a:rPr sz="1400" spc="-15" dirty="0">
                <a:latin typeface="Times New Roman"/>
                <a:cs typeface="Times New Roman"/>
              </a:rPr>
              <a:t> </a:t>
            </a:r>
            <a:r>
              <a:rPr sz="1400" dirty="0">
                <a:latin typeface="Times New Roman"/>
                <a:cs typeface="Times New Roman"/>
              </a:rPr>
              <a:t>xác</a:t>
            </a:r>
            <a:r>
              <a:rPr sz="1400" spc="-25" dirty="0">
                <a:latin typeface="Times New Roman"/>
                <a:cs typeface="Times New Roman"/>
              </a:rPr>
              <a:t> </a:t>
            </a:r>
            <a:r>
              <a:rPr sz="1400" dirty="0">
                <a:latin typeface="Times New Roman"/>
                <a:cs typeface="Times New Roman"/>
              </a:rPr>
              <a:t>nhận</a:t>
            </a:r>
            <a:r>
              <a:rPr sz="1400" spc="-20" dirty="0">
                <a:latin typeface="Times New Roman"/>
                <a:cs typeface="Times New Roman"/>
              </a:rPr>
              <a:t> </a:t>
            </a:r>
            <a:r>
              <a:rPr sz="1400" dirty="0">
                <a:latin typeface="Times New Roman"/>
                <a:cs typeface="Times New Roman"/>
              </a:rPr>
              <a:t>phải</a:t>
            </a:r>
            <a:r>
              <a:rPr sz="1400" spc="-35" dirty="0">
                <a:latin typeface="Times New Roman"/>
                <a:cs typeface="Times New Roman"/>
              </a:rPr>
              <a:t> </a:t>
            </a:r>
            <a:r>
              <a:rPr sz="1400" dirty="0">
                <a:latin typeface="Times New Roman"/>
                <a:cs typeface="Times New Roman"/>
              </a:rPr>
              <a:t>có</a:t>
            </a:r>
            <a:r>
              <a:rPr sz="1400" spc="-20" dirty="0">
                <a:latin typeface="Times New Roman"/>
                <a:cs typeface="Times New Roman"/>
              </a:rPr>
              <a:t> </a:t>
            </a:r>
            <a:r>
              <a:rPr sz="1400" dirty="0">
                <a:latin typeface="Times New Roman"/>
                <a:cs typeface="Times New Roman"/>
              </a:rPr>
              <a:t>khả</a:t>
            </a:r>
            <a:r>
              <a:rPr sz="1400" spc="-25" dirty="0">
                <a:latin typeface="Times New Roman"/>
                <a:cs typeface="Times New Roman"/>
              </a:rPr>
              <a:t> </a:t>
            </a:r>
            <a:r>
              <a:rPr sz="1400" dirty="0">
                <a:latin typeface="Times New Roman"/>
                <a:cs typeface="Times New Roman"/>
              </a:rPr>
              <a:t>năng</a:t>
            </a:r>
            <a:r>
              <a:rPr sz="1400" spc="-25" dirty="0">
                <a:latin typeface="Times New Roman"/>
                <a:cs typeface="Times New Roman"/>
              </a:rPr>
              <a:t> </a:t>
            </a:r>
            <a:r>
              <a:rPr sz="1400" dirty="0">
                <a:latin typeface="Times New Roman"/>
                <a:cs typeface="Times New Roman"/>
              </a:rPr>
              <a:t>chứng</a:t>
            </a:r>
            <a:r>
              <a:rPr sz="1400" spc="-30" dirty="0">
                <a:latin typeface="Times New Roman"/>
                <a:cs typeface="Times New Roman"/>
              </a:rPr>
              <a:t> </a:t>
            </a:r>
            <a:r>
              <a:rPr sz="1400" dirty="0">
                <a:latin typeface="Times New Roman"/>
                <a:cs typeface="Times New Roman"/>
              </a:rPr>
              <a:t>minh</a:t>
            </a:r>
            <a:r>
              <a:rPr sz="1400" spc="-10" dirty="0">
                <a:latin typeface="Times New Roman"/>
                <a:cs typeface="Times New Roman"/>
              </a:rPr>
              <a:t> </a:t>
            </a:r>
            <a:r>
              <a:rPr sz="1400" dirty="0">
                <a:latin typeface="Times New Roman"/>
                <a:cs typeface="Times New Roman"/>
              </a:rPr>
              <a:t>năng</a:t>
            </a:r>
            <a:r>
              <a:rPr sz="1400" spc="-35" dirty="0">
                <a:latin typeface="Times New Roman"/>
                <a:cs typeface="Times New Roman"/>
              </a:rPr>
              <a:t> </a:t>
            </a:r>
            <a:r>
              <a:rPr sz="1400" dirty="0">
                <a:latin typeface="Times New Roman"/>
                <a:cs typeface="Times New Roman"/>
              </a:rPr>
              <a:t>lực</a:t>
            </a:r>
            <a:r>
              <a:rPr sz="1400" spc="-10" dirty="0">
                <a:latin typeface="Times New Roman"/>
                <a:cs typeface="Times New Roman"/>
              </a:rPr>
              <a:t> </a:t>
            </a:r>
            <a:r>
              <a:rPr sz="1400" dirty="0">
                <a:latin typeface="Times New Roman"/>
                <a:cs typeface="Times New Roman"/>
              </a:rPr>
              <a:t>đạt</a:t>
            </a:r>
            <a:r>
              <a:rPr sz="1400" spc="-20" dirty="0">
                <a:latin typeface="Times New Roman"/>
                <a:cs typeface="Times New Roman"/>
              </a:rPr>
              <a:t> </a:t>
            </a:r>
            <a:r>
              <a:rPr sz="1400" dirty="0">
                <a:latin typeface="Times New Roman"/>
                <a:cs typeface="Times New Roman"/>
              </a:rPr>
              <a:t>được</a:t>
            </a:r>
            <a:r>
              <a:rPr sz="1400" spc="-10" dirty="0">
                <a:latin typeface="Times New Roman"/>
                <a:cs typeface="Times New Roman"/>
              </a:rPr>
              <a:t> </a:t>
            </a:r>
            <a:r>
              <a:rPr sz="1400" dirty="0">
                <a:latin typeface="Times New Roman"/>
                <a:cs typeface="Times New Roman"/>
              </a:rPr>
              <a:t>kết</a:t>
            </a:r>
            <a:r>
              <a:rPr sz="1400" spc="-20" dirty="0">
                <a:latin typeface="Times New Roman"/>
                <a:cs typeface="Times New Roman"/>
              </a:rPr>
              <a:t> </a:t>
            </a:r>
            <a:r>
              <a:rPr sz="1400" dirty="0">
                <a:latin typeface="Times New Roman"/>
                <a:cs typeface="Times New Roman"/>
              </a:rPr>
              <a:t>quả</a:t>
            </a:r>
            <a:r>
              <a:rPr sz="1400" spc="-25" dirty="0">
                <a:latin typeface="Times New Roman"/>
                <a:cs typeface="Times New Roman"/>
              </a:rPr>
              <a:t> </a:t>
            </a:r>
            <a:r>
              <a:rPr sz="1400" dirty="0">
                <a:latin typeface="Times New Roman"/>
                <a:cs typeface="Times New Roman"/>
              </a:rPr>
              <a:t>đã</a:t>
            </a:r>
            <a:r>
              <a:rPr sz="1400" spc="-25" dirty="0">
                <a:latin typeface="Times New Roman"/>
                <a:cs typeface="Times New Roman"/>
              </a:rPr>
              <a:t> </a:t>
            </a:r>
            <a:r>
              <a:rPr sz="1400" dirty="0">
                <a:latin typeface="Times New Roman"/>
                <a:cs typeface="Times New Roman"/>
              </a:rPr>
              <a:t>được</a:t>
            </a:r>
            <a:r>
              <a:rPr sz="1400" spc="-10" dirty="0">
                <a:latin typeface="Times New Roman"/>
                <a:cs typeface="Times New Roman"/>
              </a:rPr>
              <a:t> </a:t>
            </a:r>
            <a:r>
              <a:rPr sz="1400" dirty="0">
                <a:latin typeface="Times New Roman"/>
                <a:cs typeface="Times New Roman"/>
              </a:rPr>
              <a:t>lập</a:t>
            </a:r>
            <a:r>
              <a:rPr sz="1400" spc="-20" dirty="0">
                <a:latin typeface="Times New Roman"/>
                <a:cs typeface="Times New Roman"/>
              </a:rPr>
              <a:t> </a:t>
            </a:r>
            <a:r>
              <a:rPr sz="1400" dirty="0">
                <a:latin typeface="Times New Roman"/>
                <a:cs typeface="Times New Roman"/>
              </a:rPr>
              <a:t>kế</a:t>
            </a:r>
            <a:r>
              <a:rPr sz="1400" spc="-25" dirty="0">
                <a:latin typeface="Times New Roman"/>
                <a:cs typeface="Times New Roman"/>
              </a:rPr>
              <a:t> </a:t>
            </a:r>
            <a:r>
              <a:rPr sz="1400" spc="-10" dirty="0">
                <a:latin typeface="Times New Roman"/>
                <a:cs typeface="Times New Roman"/>
              </a:rPr>
              <a:t>hoạch </a:t>
            </a:r>
            <a:r>
              <a:rPr sz="1400" dirty="0">
                <a:latin typeface="Times New Roman"/>
                <a:cs typeface="Times New Roman"/>
              </a:rPr>
              <a:t>của</a:t>
            </a:r>
            <a:r>
              <a:rPr sz="1400" spc="-15" dirty="0">
                <a:latin typeface="Times New Roman"/>
                <a:cs typeface="Times New Roman"/>
              </a:rPr>
              <a:t> </a:t>
            </a: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quy</a:t>
            </a:r>
            <a:r>
              <a:rPr sz="1400" spc="-20" dirty="0">
                <a:latin typeface="Times New Roman"/>
                <a:cs typeface="Times New Roman"/>
              </a:rPr>
              <a:t> </a:t>
            </a:r>
            <a:r>
              <a:rPr sz="1400" dirty="0">
                <a:latin typeface="Times New Roman"/>
                <a:cs typeface="Times New Roman"/>
              </a:rPr>
              <a:t>trình</a:t>
            </a:r>
            <a:r>
              <a:rPr sz="1400" spc="-5" dirty="0">
                <a:latin typeface="Times New Roman"/>
                <a:cs typeface="Times New Roman"/>
              </a:rPr>
              <a:t> </a:t>
            </a:r>
            <a:r>
              <a:rPr sz="1400" spc="-20" dirty="0">
                <a:latin typeface="Times New Roman"/>
                <a:cs typeface="Times New Roman"/>
              </a:rPr>
              <a:t>này.</a:t>
            </a:r>
            <a:endParaRPr sz="1400">
              <a:latin typeface="Times New Roman"/>
              <a:cs typeface="Times New Roman"/>
            </a:endParaRPr>
          </a:p>
          <a:p>
            <a:pPr marL="12700">
              <a:lnSpc>
                <a:spcPct val="100000"/>
              </a:lnSpc>
              <a:spcBef>
                <a:spcPts val="1190"/>
              </a:spcBef>
            </a:pPr>
            <a:r>
              <a:rPr sz="1100" b="1" dirty="0">
                <a:latin typeface="Arial"/>
                <a:cs typeface="Arial"/>
              </a:rPr>
              <a:t>-IMDRF</a:t>
            </a:r>
            <a:r>
              <a:rPr sz="1100" dirty="0">
                <a:latin typeface="SimSun"/>
                <a:cs typeface="SimSun"/>
              </a:rPr>
              <a:t>文件</a:t>
            </a:r>
            <a:r>
              <a:rPr sz="1100" b="1" dirty="0">
                <a:latin typeface="Arial"/>
                <a:cs typeface="Arial"/>
              </a:rPr>
              <a:t>:</a:t>
            </a:r>
            <a:r>
              <a:rPr sz="1100" spc="80" dirty="0">
                <a:latin typeface="Times New Roman"/>
                <a:cs typeface="Times New Roman"/>
              </a:rPr>
              <a:t> </a:t>
            </a:r>
            <a:r>
              <a:rPr sz="1100" b="1" dirty="0">
                <a:latin typeface="Arial"/>
                <a:cs typeface="Arial"/>
              </a:rPr>
              <a:t>SG3.N99-10</a:t>
            </a:r>
            <a:r>
              <a:rPr sz="1100" spc="125" dirty="0">
                <a:latin typeface="Times New Roman"/>
                <a:cs typeface="Times New Roman"/>
              </a:rPr>
              <a:t> </a:t>
            </a:r>
            <a:r>
              <a:rPr sz="1100" b="1" dirty="0">
                <a:latin typeface="Arial"/>
                <a:cs typeface="Arial"/>
              </a:rPr>
              <a:t>Process</a:t>
            </a:r>
            <a:r>
              <a:rPr sz="1100" spc="95" dirty="0">
                <a:latin typeface="Times New Roman"/>
                <a:cs typeface="Times New Roman"/>
              </a:rPr>
              <a:t> </a:t>
            </a:r>
            <a:r>
              <a:rPr sz="1100" b="1" dirty="0">
                <a:latin typeface="Arial"/>
                <a:cs typeface="Arial"/>
              </a:rPr>
              <a:t>Validation</a:t>
            </a:r>
            <a:r>
              <a:rPr sz="1100" spc="110" dirty="0">
                <a:latin typeface="Times New Roman"/>
                <a:cs typeface="Times New Roman"/>
              </a:rPr>
              <a:t> </a:t>
            </a:r>
            <a:r>
              <a:rPr sz="1100" b="1" spc="-10" dirty="0">
                <a:latin typeface="Arial"/>
                <a:cs typeface="Arial"/>
              </a:rPr>
              <a:t>Guidance</a:t>
            </a:r>
            <a:endParaRPr sz="1100">
              <a:latin typeface="Arial"/>
              <a:cs typeface="Arial"/>
            </a:endParaRPr>
          </a:p>
          <a:p>
            <a:pPr marL="12700">
              <a:lnSpc>
                <a:spcPct val="100000"/>
              </a:lnSpc>
            </a:pPr>
            <a:r>
              <a:rPr sz="1100" b="1" dirty="0">
                <a:latin typeface="Arial"/>
                <a:cs typeface="Arial"/>
              </a:rPr>
              <a:t>-Tài</a:t>
            </a:r>
            <a:r>
              <a:rPr sz="1100" b="1" spc="35" dirty="0">
                <a:latin typeface="Arial"/>
                <a:cs typeface="Arial"/>
              </a:rPr>
              <a:t> </a:t>
            </a:r>
            <a:r>
              <a:rPr sz="1100" b="1" dirty="0">
                <a:latin typeface="Arial"/>
                <a:cs typeface="Arial"/>
              </a:rPr>
              <a:t>liệu</a:t>
            </a:r>
            <a:r>
              <a:rPr sz="1100" b="1" spc="20" dirty="0">
                <a:latin typeface="Arial"/>
                <a:cs typeface="Arial"/>
              </a:rPr>
              <a:t> </a:t>
            </a:r>
            <a:r>
              <a:rPr sz="1100" b="1" dirty="0">
                <a:latin typeface="Arial"/>
                <a:cs typeface="Arial"/>
              </a:rPr>
              <a:t>IMDRF:</a:t>
            </a:r>
            <a:r>
              <a:rPr sz="1100" b="1" spc="25" dirty="0">
                <a:latin typeface="Arial"/>
                <a:cs typeface="Arial"/>
              </a:rPr>
              <a:t> </a:t>
            </a:r>
            <a:r>
              <a:rPr sz="1100" b="1" dirty="0">
                <a:latin typeface="Arial"/>
                <a:cs typeface="Arial"/>
              </a:rPr>
              <a:t>SG3.N99-10</a:t>
            </a:r>
            <a:r>
              <a:rPr sz="1100" b="1" spc="65" dirty="0">
                <a:latin typeface="Arial"/>
                <a:cs typeface="Arial"/>
              </a:rPr>
              <a:t> </a:t>
            </a:r>
            <a:r>
              <a:rPr sz="1100" b="1" dirty="0">
                <a:latin typeface="Arial"/>
                <a:cs typeface="Arial"/>
              </a:rPr>
              <a:t>Hướng</a:t>
            </a:r>
            <a:r>
              <a:rPr sz="1100" b="1" spc="60" dirty="0">
                <a:latin typeface="Arial"/>
                <a:cs typeface="Arial"/>
              </a:rPr>
              <a:t> </a:t>
            </a:r>
            <a:r>
              <a:rPr sz="1100" b="1" dirty="0">
                <a:latin typeface="Arial"/>
                <a:cs typeface="Arial"/>
              </a:rPr>
              <a:t>dẫn</a:t>
            </a:r>
            <a:r>
              <a:rPr sz="1100" b="1" spc="35" dirty="0">
                <a:latin typeface="Arial"/>
                <a:cs typeface="Arial"/>
              </a:rPr>
              <a:t> </a:t>
            </a:r>
            <a:r>
              <a:rPr sz="1100" b="1" dirty="0">
                <a:latin typeface="Arial"/>
                <a:cs typeface="Arial"/>
              </a:rPr>
              <a:t>Xác</a:t>
            </a:r>
            <a:r>
              <a:rPr sz="1100" b="1" spc="30" dirty="0">
                <a:latin typeface="Arial"/>
                <a:cs typeface="Arial"/>
              </a:rPr>
              <a:t> </a:t>
            </a:r>
            <a:r>
              <a:rPr sz="1100" b="1" dirty="0">
                <a:latin typeface="Arial"/>
                <a:cs typeface="Arial"/>
              </a:rPr>
              <a:t>nhận</a:t>
            </a:r>
            <a:r>
              <a:rPr sz="1100" b="1" spc="35" dirty="0">
                <a:latin typeface="Arial"/>
                <a:cs typeface="Arial"/>
              </a:rPr>
              <a:t> </a:t>
            </a:r>
            <a:r>
              <a:rPr sz="1100" b="1" dirty="0">
                <a:latin typeface="Arial"/>
                <a:cs typeface="Arial"/>
              </a:rPr>
              <a:t>Quy</a:t>
            </a:r>
            <a:r>
              <a:rPr sz="1100" b="1" spc="50" dirty="0">
                <a:latin typeface="Arial"/>
                <a:cs typeface="Arial"/>
              </a:rPr>
              <a:t> </a:t>
            </a:r>
            <a:r>
              <a:rPr sz="1100" b="1" spc="-10" dirty="0">
                <a:latin typeface="Arial"/>
                <a:cs typeface="Arial"/>
              </a:rPr>
              <a:t>trình</a:t>
            </a:r>
            <a:endParaRPr sz="1100">
              <a:latin typeface="Arial"/>
              <a:cs typeface="Arial"/>
            </a:endParaRPr>
          </a:p>
          <a:p>
            <a:pPr marL="12700">
              <a:lnSpc>
                <a:spcPct val="100000"/>
              </a:lnSpc>
              <a:spcBef>
                <a:spcPts val="810"/>
              </a:spcBef>
            </a:pPr>
            <a:r>
              <a:rPr sz="1100" b="1" dirty="0">
                <a:solidFill>
                  <a:srgbClr val="6598FF"/>
                </a:solidFill>
                <a:latin typeface="Arial"/>
                <a:cs typeface="Arial"/>
                <a:hlinkClick r:id="rId3"/>
              </a:rPr>
              <a:t>http://www.imdrf.org/documents/sg3/sg3_fd_n99-</a:t>
            </a:r>
            <a:r>
              <a:rPr sz="1100" b="1" spc="-10" dirty="0">
                <a:solidFill>
                  <a:srgbClr val="6598FF"/>
                </a:solidFill>
                <a:latin typeface="Arial"/>
                <a:cs typeface="Arial"/>
                <a:hlinkClick r:id="rId3"/>
              </a:rPr>
              <a:t>10_edition2.pdf</a:t>
            </a:r>
            <a:endParaRPr sz="1100">
              <a:latin typeface="Arial"/>
              <a:cs typeface="Arial"/>
            </a:endParaRPr>
          </a:p>
        </p:txBody>
      </p:sp>
      <p:pic>
        <p:nvPicPr>
          <p:cNvPr id="7" name="object 7"/>
          <p:cNvPicPr/>
          <p:nvPr/>
        </p:nvPicPr>
        <p:blipFill>
          <a:blip r:embed="rId4" cstate="print"/>
          <a:stretch>
            <a:fillRect/>
          </a:stretch>
        </p:blipFill>
        <p:spPr>
          <a:xfrm>
            <a:off x="7072365" y="6286500"/>
            <a:ext cx="1571502" cy="428624"/>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p:nvPr/>
        </p:nvSpPr>
        <p:spPr>
          <a:xfrm>
            <a:off x="3894839" y="592068"/>
            <a:ext cx="1358265" cy="442595"/>
          </a:xfrm>
          <a:prstGeom prst="rect">
            <a:avLst/>
          </a:prstGeom>
        </p:spPr>
        <p:txBody>
          <a:bodyPr vert="horz" wrap="square" lIns="0" tIns="13335" rIns="0" bIns="0" rtlCol="0">
            <a:spAutoFit/>
          </a:bodyPr>
          <a:lstStyle/>
          <a:p>
            <a:pPr marL="12700">
              <a:lnSpc>
                <a:spcPts val="1639"/>
              </a:lnSpc>
              <a:spcBef>
                <a:spcPts val="105"/>
              </a:spcBef>
            </a:pPr>
            <a:r>
              <a:rPr sz="1400" spc="-15" dirty="0">
                <a:latin typeface="SimSun"/>
                <a:cs typeface="SimSun"/>
              </a:rPr>
              <a:t>质量成本</a:t>
            </a:r>
            <a:endParaRPr sz="1400">
              <a:latin typeface="SimSun"/>
              <a:cs typeface="SimSun"/>
            </a:endParaRPr>
          </a:p>
          <a:p>
            <a:pPr marL="12700">
              <a:lnSpc>
                <a:spcPts val="1639"/>
              </a:lnSpc>
            </a:pPr>
            <a:r>
              <a:rPr sz="1400" dirty="0">
                <a:latin typeface="Times New Roman"/>
                <a:cs typeface="Times New Roman"/>
              </a:rPr>
              <a:t>Chi</a:t>
            </a:r>
            <a:r>
              <a:rPr sz="1400" spc="-20" dirty="0">
                <a:latin typeface="Times New Roman"/>
                <a:cs typeface="Times New Roman"/>
              </a:rPr>
              <a:t> </a:t>
            </a:r>
            <a:r>
              <a:rPr sz="1400" dirty="0">
                <a:latin typeface="Times New Roman"/>
                <a:cs typeface="Times New Roman"/>
              </a:rPr>
              <a:t>phí</a:t>
            </a:r>
            <a:r>
              <a:rPr sz="1400" spc="-25" dirty="0">
                <a:latin typeface="Times New Roman"/>
                <a:cs typeface="Times New Roman"/>
              </a:rPr>
              <a:t> </a:t>
            </a:r>
            <a:r>
              <a:rPr sz="1400" dirty="0">
                <a:latin typeface="Times New Roman"/>
                <a:cs typeface="Times New Roman"/>
              </a:rPr>
              <a:t>chất</a:t>
            </a:r>
            <a:r>
              <a:rPr sz="1400" spc="-5" dirty="0">
                <a:latin typeface="Times New Roman"/>
                <a:cs typeface="Times New Roman"/>
              </a:rPr>
              <a:t> </a:t>
            </a:r>
            <a:r>
              <a:rPr sz="1400" spc="-20" dirty="0">
                <a:latin typeface="Times New Roman"/>
                <a:cs typeface="Times New Roman"/>
              </a:rPr>
              <a:t>lượng</a:t>
            </a:r>
            <a:endParaRPr sz="1400">
              <a:latin typeface="Times New Roman"/>
              <a:cs typeface="Times New Roman"/>
            </a:endParaRPr>
          </a:p>
        </p:txBody>
      </p:sp>
      <p:sp>
        <p:nvSpPr>
          <p:cNvPr id="4" name="object 4"/>
          <p:cNvSpPr txBox="1"/>
          <p:nvPr/>
        </p:nvSpPr>
        <p:spPr>
          <a:xfrm>
            <a:off x="833425" y="1456177"/>
            <a:ext cx="1953895" cy="1099820"/>
          </a:xfrm>
          <a:prstGeom prst="rect">
            <a:avLst/>
          </a:prstGeom>
        </p:spPr>
        <p:txBody>
          <a:bodyPr vert="horz" wrap="square" lIns="0" tIns="13335" rIns="0" bIns="0" rtlCol="0">
            <a:spAutoFit/>
          </a:bodyPr>
          <a:lstStyle/>
          <a:p>
            <a:pPr marL="12700">
              <a:lnSpc>
                <a:spcPts val="1255"/>
              </a:lnSpc>
              <a:spcBef>
                <a:spcPts val="105"/>
              </a:spcBef>
            </a:pPr>
            <a:r>
              <a:rPr sz="1050" dirty="0">
                <a:latin typeface="Times New Roman"/>
                <a:cs typeface="Times New Roman"/>
              </a:rPr>
              <a:t>1.1.</a:t>
            </a:r>
            <a:r>
              <a:rPr sz="1050" spc="-15" dirty="0">
                <a:latin typeface="Times New Roman"/>
                <a:cs typeface="Times New Roman"/>
              </a:rPr>
              <a:t> </a:t>
            </a:r>
            <a:r>
              <a:rPr sz="1050" dirty="0">
                <a:latin typeface="Times New Roman"/>
                <a:cs typeface="Times New Roman"/>
              </a:rPr>
              <a:t>1. </a:t>
            </a:r>
            <a:r>
              <a:rPr sz="1050" spc="-10" dirty="0">
                <a:latin typeface="SimSun"/>
                <a:cs typeface="SimSun"/>
              </a:rPr>
              <a:t>预防性费用</a:t>
            </a:r>
            <a:endParaRPr sz="1050">
              <a:latin typeface="SimSun"/>
              <a:cs typeface="SimSun"/>
            </a:endParaRPr>
          </a:p>
          <a:p>
            <a:pPr marL="12700">
              <a:lnSpc>
                <a:spcPts val="1175"/>
              </a:lnSpc>
            </a:pPr>
            <a:r>
              <a:rPr sz="1050" dirty="0">
                <a:latin typeface="Times New Roman"/>
                <a:cs typeface="Times New Roman"/>
              </a:rPr>
              <a:t>1.1.</a:t>
            </a:r>
            <a:r>
              <a:rPr sz="1050" spc="-15" dirty="0">
                <a:latin typeface="Times New Roman"/>
                <a:cs typeface="Times New Roman"/>
              </a:rPr>
              <a:t> </a:t>
            </a:r>
            <a:r>
              <a:rPr sz="1050" dirty="0">
                <a:latin typeface="Times New Roman"/>
                <a:cs typeface="Times New Roman"/>
              </a:rPr>
              <a:t>1. Chi</a:t>
            </a:r>
            <a:r>
              <a:rPr sz="1050" spc="-15" dirty="0">
                <a:latin typeface="Times New Roman"/>
                <a:cs typeface="Times New Roman"/>
              </a:rPr>
              <a:t> </a:t>
            </a:r>
            <a:r>
              <a:rPr sz="1050" dirty="0">
                <a:latin typeface="Times New Roman"/>
                <a:cs typeface="Times New Roman"/>
              </a:rPr>
              <a:t>phí</a:t>
            </a:r>
            <a:r>
              <a:rPr sz="1050" spc="-20" dirty="0">
                <a:latin typeface="Times New Roman"/>
                <a:cs typeface="Times New Roman"/>
              </a:rPr>
              <a:t> </a:t>
            </a:r>
            <a:r>
              <a:rPr sz="1050" dirty="0">
                <a:latin typeface="Times New Roman"/>
                <a:cs typeface="Times New Roman"/>
              </a:rPr>
              <a:t>phòng</a:t>
            </a:r>
            <a:r>
              <a:rPr sz="1050" spc="-25" dirty="0">
                <a:latin typeface="Times New Roman"/>
                <a:cs typeface="Times New Roman"/>
              </a:rPr>
              <a:t> </a:t>
            </a:r>
            <a:r>
              <a:rPr sz="1050" spc="-20" dirty="0">
                <a:latin typeface="Times New Roman"/>
                <a:cs typeface="Times New Roman"/>
              </a:rPr>
              <a:t>ngừa</a:t>
            </a:r>
            <a:endParaRPr sz="1050">
              <a:latin typeface="Times New Roman"/>
              <a:cs typeface="Times New Roman"/>
            </a:endParaRPr>
          </a:p>
          <a:p>
            <a:pPr marL="278765" indent="-266065">
              <a:lnSpc>
                <a:spcPts val="1155"/>
              </a:lnSpc>
              <a:buAutoNum type="arabicParenBoth"/>
              <a:tabLst>
                <a:tab pos="278765" algn="l"/>
              </a:tabLst>
            </a:pPr>
            <a:r>
              <a:rPr sz="1050" spc="-15" dirty="0">
                <a:latin typeface="SimSun"/>
                <a:cs typeface="SimSun"/>
              </a:rPr>
              <a:t>质量规划</a:t>
            </a:r>
            <a:endParaRPr sz="1050">
              <a:latin typeface="SimSun"/>
              <a:cs typeface="SimSun"/>
            </a:endParaRPr>
          </a:p>
          <a:p>
            <a:pPr marL="278765" indent="-266065">
              <a:lnSpc>
                <a:spcPts val="1155"/>
              </a:lnSpc>
              <a:buFont typeface="SimSun"/>
              <a:buAutoNum type="arabicParenBoth"/>
              <a:tabLst>
                <a:tab pos="278765" algn="l"/>
              </a:tabLst>
            </a:pPr>
            <a:r>
              <a:rPr sz="1050" dirty="0">
                <a:latin typeface="Times New Roman"/>
                <a:cs typeface="Times New Roman"/>
              </a:rPr>
              <a:t>Lập</a:t>
            </a:r>
            <a:r>
              <a:rPr sz="1050" spc="-5" dirty="0">
                <a:latin typeface="Times New Roman"/>
                <a:cs typeface="Times New Roman"/>
              </a:rPr>
              <a:t> </a:t>
            </a:r>
            <a:r>
              <a:rPr sz="1050" dirty="0">
                <a:latin typeface="Times New Roman"/>
                <a:cs typeface="Times New Roman"/>
              </a:rPr>
              <a:t>kế</a:t>
            </a:r>
            <a:r>
              <a:rPr sz="1050" spc="-15" dirty="0">
                <a:latin typeface="Times New Roman"/>
                <a:cs typeface="Times New Roman"/>
              </a:rPr>
              <a:t> </a:t>
            </a:r>
            <a:r>
              <a:rPr sz="1050" dirty="0">
                <a:latin typeface="Times New Roman"/>
                <a:cs typeface="Times New Roman"/>
              </a:rPr>
              <a:t>hoạch</a:t>
            </a:r>
            <a:r>
              <a:rPr sz="1050" spc="-15" dirty="0">
                <a:latin typeface="Times New Roman"/>
                <a:cs typeface="Times New Roman"/>
              </a:rPr>
              <a:t> </a:t>
            </a:r>
            <a:r>
              <a:rPr sz="1050" dirty="0">
                <a:latin typeface="Times New Roman"/>
                <a:cs typeface="Times New Roman"/>
              </a:rPr>
              <a:t>chất</a:t>
            </a:r>
            <a:r>
              <a:rPr sz="1050" spc="-30" dirty="0">
                <a:latin typeface="Times New Roman"/>
                <a:cs typeface="Times New Roman"/>
              </a:rPr>
              <a:t> </a:t>
            </a:r>
            <a:r>
              <a:rPr sz="1050" spc="-20" dirty="0">
                <a:latin typeface="Times New Roman"/>
                <a:cs typeface="Times New Roman"/>
              </a:rPr>
              <a:t>lượng</a:t>
            </a:r>
            <a:endParaRPr sz="1050">
              <a:latin typeface="Times New Roman"/>
              <a:cs typeface="Times New Roman"/>
            </a:endParaRPr>
          </a:p>
          <a:p>
            <a:pPr marL="278130" indent="-265430">
              <a:lnSpc>
                <a:spcPts val="1155"/>
              </a:lnSpc>
              <a:buAutoNum type="arabicParenBoth"/>
              <a:tabLst>
                <a:tab pos="278130" algn="l"/>
              </a:tabLst>
            </a:pPr>
            <a:r>
              <a:rPr sz="1050" spc="-20" dirty="0">
                <a:latin typeface="SimSun"/>
                <a:cs typeface="SimSun"/>
              </a:rPr>
              <a:t>供应商评估系统</a:t>
            </a:r>
            <a:endParaRPr sz="1050">
              <a:latin typeface="SimSun"/>
              <a:cs typeface="SimSun"/>
            </a:endParaRPr>
          </a:p>
          <a:p>
            <a:pPr marL="224154" indent="-212725">
              <a:lnSpc>
                <a:spcPts val="1115"/>
              </a:lnSpc>
              <a:buFont typeface="SimSun"/>
              <a:buAutoNum type="arabicParenBoth"/>
              <a:tabLst>
                <a:tab pos="224154" algn="l"/>
              </a:tabLst>
            </a:pPr>
            <a:r>
              <a:rPr sz="1050" dirty="0">
                <a:latin typeface="Times New Roman"/>
                <a:cs typeface="Times New Roman"/>
              </a:rPr>
              <a:t>Hệ</a:t>
            </a:r>
            <a:r>
              <a:rPr sz="1050" spc="-25" dirty="0">
                <a:latin typeface="Times New Roman"/>
                <a:cs typeface="Times New Roman"/>
              </a:rPr>
              <a:t> </a:t>
            </a:r>
            <a:r>
              <a:rPr sz="1050" dirty="0">
                <a:latin typeface="Times New Roman"/>
                <a:cs typeface="Times New Roman"/>
              </a:rPr>
              <a:t>thống</a:t>
            </a:r>
            <a:r>
              <a:rPr sz="1050" spc="-15" dirty="0">
                <a:latin typeface="Times New Roman"/>
                <a:cs typeface="Times New Roman"/>
              </a:rPr>
              <a:t> </a:t>
            </a:r>
            <a:r>
              <a:rPr sz="1050" dirty="0">
                <a:latin typeface="Times New Roman"/>
                <a:cs typeface="Times New Roman"/>
              </a:rPr>
              <a:t>đánh</a:t>
            </a:r>
            <a:r>
              <a:rPr sz="1050" spc="-15" dirty="0">
                <a:latin typeface="Times New Roman"/>
                <a:cs typeface="Times New Roman"/>
              </a:rPr>
              <a:t> </a:t>
            </a:r>
            <a:r>
              <a:rPr sz="1050" dirty="0">
                <a:latin typeface="Times New Roman"/>
                <a:cs typeface="Times New Roman"/>
              </a:rPr>
              <a:t>giá</a:t>
            </a:r>
            <a:r>
              <a:rPr sz="1050" spc="-15" dirty="0">
                <a:latin typeface="Times New Roman"/>
                <a:cs typeface="Times New Roman"/>
              </a:rPr>
              <a:t> </a:t>
            </a:r>
            <a:r>
              <a:rPr sz="1050" dirty="0">
                <a:latin typeface="Times New Roman"/>
                <a:cs typeface="Times New Roman"/>
              </a:rPr>
              <a:t>nhà</a:t>
            </a:r>
            <a:r>
              <a:rPr sz="1050" spc="-15" dirty="0">
                <a:latin typeface="Times New Roman"/>
                <a:cs typeface="Times New Roman"/>
              </a:rPr>
              <a:t> </a:t>
            </a:r>
            <a:r>
              <a:rPr sz="1050" dirty="0">
                <a:latin typeface="Times New Roman"/>
                <a:cs typeface="Times New Roman"/>
              </a:rPr>
              <a:t>cung</a:t>
            </a:r>
            <a:r>
              <a:rPr sz="1050" spc="-15" dirty="0">
                <a:latin typeface="Times New Roman"/>
                <a:cs typeface="Times New Roman"/>
              </a:rPr>
              <a:t> </a:t>
            </a:r>
            <a:r>
              <a:rPr sz="1050" spc="-25" dirty="0">
                <a:latin typeface="Times New Roman"/>
                <a:cs typeface="Times New Roman"/>
              </a:rPr>
              <a:t>cấp</a:t>
            </a:r>
            <a:endParaRPr sz="1050">
              <a:latin typeface="Times New Roman"/>
              <a:cs typeface="Times New Roman"/>
            </a:endParaRPr>
          </a:p>
          <a:p>
            <a:pPr marL="223520" indent="-215900">
              <a:lnSpc>
                <a:spcPts val="1440"/>
              </a:lnSpc>
              <a:buClr>
                <a:srgbClr val="CED2D7"/>
              </a:buClr>
              <a:buSzPct val="123809"/>
              <a:buFont typeface="Arial"/>
              <a:buAutoNum type="arabicParenBoth"/>
              <a:tabLst>
                <a:tab pos="223520" algn="l"/>
              </a:tabLst>
            </a:pPr>
            <a:r>
              <a:rPr sz="1050" spc="-25" dirty="0">
                <a:latin typeface="SimSun"/>
                <a:cs typeface="SimSun"/>
              </a:rPr>
              <a:t>培训</a:t>
            </a:r>
            <a:endParaRPr sz="1050">
              <a:latin typeface="SimSun"/>
              <a:cs typeface="SimSun"/>
            </a:endParaRPr>
          </a:p>
        </p:txBody>
      </p:sp>
      <p:sp>
        <p:nvSpPr>
          <p:cNvPr id="5" name="object 5"/>
          <p:cNvSpPr txBox="1"/>
          <p:nvPr/>
        </p:nvSpPr>
        <p:spPr>
          <a:xfrm>
            <a:off x="833430" y="2530852"/>
            <a:ext cx="641985" cy="186690"/>
          </a:xfrm>
          <a:prstGeom prst="rect">
            <a:avLst/>
          </a:prstGeom>
        </p:spPr>
        <p:txBody>
          <a:bodyPr vert="horz" wrap="square" lIns="0" tIns="13335" rIns="0" bIns="0" rtlCol="0">
            <a:spAutoFit/>
          </a:bodyPr>
          <a:lstStyle/>
          <a:p>
            <a:pPr marL="12700">
              <a:lnSpc>
                <a:spcPct val="100000"/>
              </a:lnSpc>
              <a:spcBef>
                <a:spcPts val="105"/>
              </a:spcBef>
            </a:pPr>
            <a:r>
              <a:rPr sz="1050" dirty="0">
                <a:latin typeface="Arial"/>
                <a:cs typeface="Arial"/>
              </a:rPr>
              <a:t>(3</a:t>
            </a:r>
            <a:r>
              <a:rPr sz="1050" dirty="0">
                <a:latin typeface="Times New Roman"/>
                <a:cs typeface="Times New Roman"/>
              </a:rPr>
              <a:t>)</a:t>
            </a:r>
            <a:r>
              <a:rPr sz="1050" spc="-10" dirty="0">
                <a:latin typeface="Times New Roman"/>
                <a:cs typeface="Times New Roman"/>
              </a:rPr>
              <a:t> </a:t>
            </a:r>
            <a:r>
              <a:rPr sz="1050" dirty="0">
                <a:latin typeface="Times New Roman"/>
                <a:cs typeface="Times New Roman"/>
              </a:rPr>
              <a:t>Đào</a:t>
            </a:r>
            <a:r>
              <a:rPr sz="1050" spc="-10" dirty="0">
                <a:latin typeface="Times New Roman"/>
                <a:cs typeface="Times New Roman"/>
              </a:rPr>
              <a:t> </a:t>
            </a:r>
            <a:r>
              <a:rPr sz="1050" spc="-25" dirty="0">
                <a:latin typeface="Times New Roman"/>
                <a:cs typeface="Times New Roman"/>
              </a:rPr>
              <a:t>tạo</a:t>
            </a:r>
            <a:endParaRPr sz="1050">
              <a:latin typeface="Times New Roman"/>
              <a:cs typeface="Times New Roman"/>
            </a:endParaRPr>
          </a:p>
        </p:txBody>
      </p:sp>
      <p:sp>
        <p:nvSpPr>
          <p:cNvPr id="6" name="object 6"/>
          <p:cNvSpPr txBox="1"/>
          <p:nvPr/>
        </p:nvSpPr>
        <p:spPr>
          <a:xfrm>
            <a:off x="833431" y="2632024"/>
            <a:ext cx="1874520" cy="1805305"/>
          </a:xfrm>
          <a:prstGeom prst="rect">
            <a:avLst/>
          </a:prstGeom>
        </p:spPr>
        <p:txBody>
          <a:bodyPr vert="horz" wrap="square" lIns="0" tIns="13335" rIns="0" bIns="0" rtlCol="0">
            <a:spAutoFit/>
          </a:bodyPr>
          <a:lstStyle/>
          <a:p>
            <a:pPr marL="12700">
              <a:lnSpc>
                <a:spcPts val="1240"/>
              </a:lnSpc>
              <a:spcBef>
                <a:spcPts val="105"/>
              </a:spcBef>
            </a:pPr>
            <a:r>
              <a:rPr sz="1050" dirty="0">
                <a:latin typeface="SimSun"/>
                <a:cs typeface="SimSun"/>
              </a:rPr>
              <a:t>(4)</a:t>
            </a:r>
            <a:r>
              <a:rPr sz="1050" spc="260" dirty="0">
                <a:latin typeface="Times New Roman"/>
                <a:cs typeface="Times New Roman"/>
              </a:rPr>
              <a:t> </a:t>
            </a:r>
            <a:r>
              <a:rPr sz="1050" spc="-20" dirty="0">
                <a:latin typeface="SimSun"/>
                <a:cs typeface="SimSun"/>
              </a:rPr>
              <a:t>文件化系统</a:t>
            </a:r>
            <a:endParaRPr sz="1050">
              <a:latin typeface="SimSun"/>
              <a:cs typeface="SimSun"/>
            </a:endParaRPr>
          </a:p>
          <a:p>
            <a:pPr marL="278765" indent="-266065">
              <a:lnSpc>
                <a:spcPts val="1155"/>
              </a:lnSpc>
              <a:buFont typeface="SimSun"/>
              <a:buAutoNum type="arabicParenBoth" startAt="4"/>
              <a:tabLst>
                <a:tab pos="278765" algn="l"/>
              </a:tabLst>
            </a:pPr>
            <a:r>
              <a:rPr sz="1050" dirty="0">
                <a:latin typeface="Times New Roman"/>
                <a:cs typeface="Times New Roman"/>
              </a:rPr>
              <a:t>Hệ</a:t>
            </a:r>
            <a:r>
              <a:rPr sz="1050" spc="-15" dirty="0">
                <a:latin typeface="Times New Roman"/>
                <a:cs typeface="Times New Roman"/>
              </a:rPr>
              <a:t> </a:t>
            </a:r>
            <a:r>
              <a:rPr sz="1050" dirty="0">
                <a:latin typeface="Times New Roman"/>
                <a:cs typeface="Times New Roman"/>
              </a:rPr>
              <a:t>thống</a:t>
            </a:r>
            <a:r>
              <a:rPr sz="1050" spc="-15" dirty="0">
                <a:latin typeface="Times New Roman"/>
                <a:cs typeface="Times New Roman"/>
              </a:rPr>
              <a:t> </a:t>
            </a:r>
            <a:r>
              <a:rPr sz="1050" dirty="0">
                <a:latin typeface="Times New Roman"/>
                <a:cs typeface="Times New Roman"/>
              </a:rPr>
              <a:t>Tài</a:t>
            </a:r>
            <a:r>
              <a:rPr sz="1050" spc="-30" dirty="0">
                <a:latin typeface="Times New Roman"/>
                <a:cs typeface="Times New Roman"/>
              </a:rPr>
              <a:t> </a:t>
            </a:r>
            <a:r>
              <a:rPr sz="1050" dirty="0">
                <a:latin typeface="Times New Roman"/>
                <a:cs typeface="Times New Roman"/>
              </a:rPr>
              <a:t>liệu</a:t>
            </a:r>
            <a:r>
              <a:rPr sz="1050" spc="-10" dirty="0">
                <a:latin typeface="Times New Roman"/>
                <a:cs typeface="Times New Roman"/>
              </a:rPr>
              <a:t> </a:t>
            </a:r>
            <a:r>
              <a:rPr sz="1050" spc="-25" dirty="0">
                <a:latin typeface="Times New Roman"/>
                <a:cs typeface="Times New Roman"/>
              </a:rPr>
              <a:t>hóa</a:t>
            </a:r>
            <a:endParaRPr sz="1050">
              <a:latin typeface="Times New Roman"/>
              <a:cs typeface="Times New Roman"/>
            </a:endParaRPr>
          </a:p>
          <a:p>
            <a:pPr marL="278765" indent="-266065">
              <a:lnSpc>
                <a:spcPts val="1155"/>
              </a:lnSpc>
              <a:buAutoNum type="arabicParenBoth" startAt="4"/>
              <a:tabLst>
                <a:tab pos="278765" algn="l"/>
              </a:tabLst>
            </a:pPr>
            <a:r>
              <a:rPr sz="1050" spc="-10" dirty="0">
                <a:latin typeface="SimSun"/>
                <a:cs typeface="SimSun"/>
              </a:rPr>
              <a:t>预防性检修</a:t>
            </a:r>
            <a:endParaRPr sz="1050">
              <a:latin typeface="SimSun"/>
              <a:cs typeface="SimSun"/>
            </a:endParaRPr>
          </a:p>
          <a:p>
            <a:pPr marL="278765" indent="-266065">
              <a:lnSpc>
                <a:spcPts val="1150"/>
              </a:lnSpc>
              <a:buFont typeface="SimSun"/>
              <a:buAutoNum type="arabicParenBoth" startAt="4"/>
              <a:tabLst>
                <a:tab pos="278765" algn="l"/>
              </a:tabLst>
            </a:pPr>
            <a:r>
              <a:rPr sz="1050" dirty="0">
                <a:latin typeface="Times New Roman"/>
                <a:cs typeface="Times New Roman"/>
              </a:rPr>
              <a:t>Bảo</a:t>
            </a:r>
            <a:r>
              <a:rPr sz="1050" spc="-30" dirty="0">
                <a:latin typeface="Times New Roman"/>
                <a:cs typeface="Times New Roman"/>
              </a:rPr>
              <a:t> </a:t>
            </a:r>
            <a:r>
              <a:rPr sz="1050" dirty="0">
                <a:latin typeface="Times New Roman"/>
                <a:cs typeface="Times New Roman"/>
              </a:rPr>
              <a:t>trì</a:t>
            </a:r>
            <a:r>
              <a:rPr sz="1050" spc="-5" dirty="0">
                <a:latin typeface="Times New Roman"/>
                <a:cs typeface="Times New Roman"/>
              </a:rPr>
              <a:t> </a:t>
            </a:r>
            <a:r>
              <a:rPr sz="1050" dirty="0">
                <a:latin typeface="Times New Roman"/>
                <a:cs typeface="Times New Roman"/>
              </a:rPr>
              <a:t>phòng</a:t>
            </a:r>
            <a:r>
              <a:rPr sz="1050" spc="-15" dirty="0">
                <a:latin typeface="Times New Roman"/>
                <a:cs typeface="Times New Roman"/>
              </a:rPr>
              <a:t> </a:t>
            </a:r>
            <a:r>
              <a:rPr sz="1050" spc="-20" dirty="0">
                <a:latin typeface="Times New Roman"/>
                <a:cs typeface="Times New Roman"/>
              </a:rPr>
              <a:t>ngừa</a:t>
            </a:r>
            <a:endParaRPr sz="1050">
              <a:latin typeface="Times New Roman"/>
              <a:cs typeface="Times New Roman"/>
            </a:endParaRPr>
          </a:p>
          <a:p>
            <a:pPr marL="278765" indent="-266065">
              <a:lnSpc>
                <a:spcPts val="1150"/>
              </a:lnSpc>
              <a:buAutoNum type="arabicParenBoth" startAt="4"/>
              <a:tabLst>
                <a:tab pos="278765" algn="l"/>
              </a:tabLst>
            </a:pPr>
            <a:r>
              <a:rPr sz="1050" spc="-15" dirty="0">
                <a:latin typeface="SimSun"/>
                <a:cs typeface="SimSun"/>
              </a:rPr>
              <a:t>卫生工作</a:t>
            </a:r>
            <a:endParaRPr sz="1050">
              <a:latin typeface="SimSun"/>
              <a:cs typeface="SimSun"/>
            </a:endParaRPr>
          </a:p>
          <a:p>
            <a:pPr marL="278765" indent="-266065">
              <a:lnSpc>
                <a:spcPts val="1135"/>
              </a:lnSpc>
              <a:buFont typeface="SimSun"/>
              <a:buAutoNum type="arabicParenBoth" startAt="4"/>
              <a:tabLst>
                <a:tab pos="278765" algn="l"/>
              </a:tabLst>
            </a:pPr>
            <a:r>
              <a:rPr sz="1050" dirty="0">
                <a:latin typeface="Times New Roman"/>
                <a:cs typeface="Times New Roman"/>
              </a:rPr>
              <a:t>Công</a:t>
            </a:r>
            <a:r>
              <a:rPr sz="1050" spc="-30" dirty="0">
                <a:latin typeface="Times New Roman"/>
                <a:cs typeface="Times New Roman"/>
              </a:rPr>
              <a:t> </a:t>
            </a:r>
            <a:r>
              <a:rPr sz="1050" dirty="0">
                <a:latin typeface="Times New Roman"/>
                <a:cs typeface="Times New Roman"/>
              </a:rPr>
              <a:t>tác</a:t>
            </a:r>
            <a:r>
              <a:rPr sz="1050" spc="-15" dirty="0">
                <a:latin typeface="Times New Roman"/>
                <a:cs typeface="Times New Roman"/>
              </a:rPr>
              <a:t> </a:t>
            </a:r>
            <a:r>
              <a:rPr sz="1050" dirty="0">
                <a:latin typeface="Times New Roman"/>
                <a:cs typeface="Times New Roman"/>
              </a:rPr>
              <a:t>vệ</a:t>
            </a:r>
            <a:r>
              <a:rPr sz="1050" spc="5" dirty="0">
                <a:latin typeface="Times New Roman"/>
                <a:cs typeface="Times New Roman"/>
              </a:rPr>
              <a:t> </a:t>
            </a:r>
            <a:r>
              <a:rPr sz="1050" spc="-20" dirty="0">
                <a:latin typeface="Times New Roman"/>
                <a:cs typeface="Times New Roman"/>
              </a:rPr>
              <a:t>sinh</a:t>
            </a:r>
            <a:endParaRPr sz="1050">
              <a:latin typeface="Times New Roman"/>
              <a:cs typeface="Times New Roman"/>
            </a:endParaRPr>
          </a:p>
          <a:p>
            <a:pPr marL="191770" indent="-179070">
              <a:lnSpc>
                <a:spcPts val="1025"/>
              </a:lnSpc>
              <a:buFont typeface="Arial"/>
              <a:buAutoNum type="arabicParenBoth" startAt="4"/>
              <a:tabLst>
                <a:tab pos="191770" algn="l"/>
              </a:tabLst>
            </a:pPr>
            <a:r>
              <a:rPr sz="950" spc="-30" dirty="0">
                <a:latin typeface="SimSun"/>
                <a:cs typeface="SimSun"/>
              </a:rPr>
              <a:t>校准</a:t>
            </a:r>
            <a:endParaRPr sz="950">
              <a:latin typeface="SimSun"/>
              <a:cs typeface="SimSun"/>
            </a:endParaRPr>
          </a:p>
          <a:p>
            <a:pPr marL="192405" indent="-179705">
              <a:lnSpc>
                <a:spcPts val="1130"/>
              </a:lnSpc>
              <a:buFont typeface="Arial"/>
              <a:buAutoNum type="arabicParenBoth" startAt="4"/>
              <a:tabLst>
                <a:tab pos="192405" algn="l"/>
              </a:tabLst>
            </a:pPr>
            <a:r>
              <a:rPr sz="950" dirty="0">
                <a:latin typeface="Times New Roman"/>
                <a:cs typeface="Times New Roman"/>
              </a:rPr>
              <a:t>Hiệu</a:t>
            </a:r>
            <a:r>
              <a:rPr sz="950" spc="-30" dirty="0">
                <a:latin typeface="Times New Roman"/>
                <a:cs typeface="Times New Roman"/>
              </a:rPr>
              <a:t> </a:t>
            </a:r>
            <a:r>
              <a:rPr sz="950" spc="-10" dirty="0">
                <a:latin typeface="Times New Roman"/>
                <a:cs typeface="Times New Roman"/>
              </a:rPr>
              <a:t>chuẩn</a:t>
            </a:r>
            <a:endParaRPr sz="950">
              <a:latin typeface="Times New Roman"/>
              <a:cs typeface="Times New Roman"/>
            </a:endParaRPr>
          </a:p>
          <a:p>
            <a:pPr marL="278765" indent="-266065">
              <a:lnSpc>
                <a:spcPts val="1235"/>
              </a:lnSpc>
              <a:spcBef>
                <a:spcPts val="90"/>
              </a:spcBef>
              <a:buAutoNum type="arabicParenBoth" startAt="4"/>
              <a:tabLst>
                <a:tab pos="278765" algn="l"/>
              </a:tabLst>
            </a:pPr>
            <a:r>
              <a:rPr sz="1050" spc="-15" dirty="0">
                <a:latin typeface="SimSun"/>
                <a:cs typeface="SimSun"/>
              </a:rPr>
              <a:t>工艺确认</a:t>
            </a:r>
            <a:endParaRPr sz="1050">
              <a:latin typeface="SimSun"/>
              <a:cs typeface="SimSun"/>
            </a:endParaRPr>
          </a:p>
          <a:p>
            <a:pPr marL="278765" indent="-266065">
              <a:lnSpc>
                <a:spcPts val="1150"/>
              </a:lnSpc>
              <a:buFont typeface="SimSun"/>
              <a:buAutoNum type="arabicParenBoth" startAt="4"/>
              <a:tabLst>
                <a:tab pos="278765" algn="l"/>
              </a:tabLst>
            </a:pPr>
            <a:r>
              <a:rPr sz="1050" dirty="0">
                <a:latin typeface="Times New Roman"/>
                <a:cs typeface="Times New Roman"/>
              </a:rPr>
              <a:t>Xác</a:t>
            </a:r>
            <a:r>
              <a:rPr sz="1050" spc="-25" dirty="0">
                <a:latin typeface="Times New Roman"/>
                <a:cs typeface="Times New Roman"/>
              </a:rPr>
              <a:t> </a:t>
            </a:r>
            <a:r>
              <a:rPr sz="1050" dirty="0">
                <a:latin typeface="Times New Roman"/>
                <a:cs typeface="Times New Roman"/>
              </a:rPr>
              <a:t>nhận</a:t>
            </a:r>
            <a:r>
              <a:rPr sz="1050" spc="-10" dirty="0">
                <a:latin typeface="Times New Roman"/>
                <a:cs typeface="Times New Roman"/>
              </a:rPr>
              <a:t> </a:t>
            </a:r>
            <a:r>
              <a:rPr sz="1050" dirty="0">
                <a:latin typeface="Times New Roman"/>
                <a:cs typeface="Times New Roman"/>
              </a:rPr>
              <a:t>quy</a:t>
            </a:r>
            <a:r>
              <a:rPr sz="1050" spc="-15" dirty="0">
                <a:latin typeface="Times New Roman"/>
                <a:cs typeface="Times New Roman"/>
              </a:rPr>
              <a:t> </a:t>
            </a:r>
            <a:r>
              <a:rPr sz="1050" spc="-10" dirty="0">
                <a:latin typeface="Times New Roman"/>
                <a:cs typeface="Times New Roman"/>
              </a:rPr>
              <a:t>trình</a:t>
            </a:r>
            <a:endParaRPr sz="1050">
              <a:latin typeface="Times New Roman"/>
              <a:cs typeface="Times New Roman"/>
            </a:endParaRPr>
          </a:p>
          <a:p>
            <a:pPr marL="278765" indent="-266065">
              <a:lnSpc>
                <a:spcPts val="1150"/>
              </a:lnSpc>
              <a:buAutoNum type="arabicParenBoth" startAt="4"/>
              <a:tabLst>
                <a:tab pos="278765" algn="l"/>
              </a:tabLst>
            </a:pPr>
            <a:r>
              <a:rPr sz="1050" spc="-10" dirty="0">
                <a:latin typeface="SimSun"/>
                <a:cs typeface="SimSun"/>
              </a:rPr>
              <a:t>质量保证体系</a:t>
            </a:r>
            <a:endParaRPr sz="1050">
              <a:latin typeface="SimSun"/>
              <a:cs typeface="SimSun"/>
            </a:endParaRPr>
          </a:p>
          <a:p>
            <a:pPr marL="12700">
              <a:lnSpc>
                <a:spcPts val="1235"/>
              </a:lnSpc>
            </a:pPr>
            <a:r>
              <a:rPr sz="1050" dirty="0">
                <a:latin typeface="SimSun"/>
                <a:cs typeface="SimSun"/>
              </a:rPr>
              <a:t>(9)</a:t>
            </a:r>
            <a:r>
              <a:rPr sz="1050" spc="260" dirty="0">
                <a:latin typeface="Times New Roman"/>
                <a:cs typeface="Times New Roman"/>
              </a:rPr>
              <a:t> </a:t>
            </a:r>
            <a:r>
              <a:rPr sz="1050" dirty="0">
                <a:latin typeface="Times New Roman"/>
                <a:cs typeface="Times New Roman"/>
              </a:rPr>
              <a:t>Hệ</a:t>
            </a:r>
            <a:r>
              <a:rPr sz="1050" spc="-10" dirty="0">
                <a:latin typeface="Times New Roman"/>
                <a:cs typeface="Times New Roman"/>
              </a:rPr>
              <a:t> </a:t>
            </a:r>
            <a:r>
              <a:rPr sz="1050" dirty="0">
                <a:latin typeface="Times New Roman"/>
                <a:cs typeface="Times New Roman"/>
              </a:rPr>
              <a:t>thống</a:t>
            </a:r>
            <a:r>
              <a:rPr sz="1050" spc="-10" dirty="0">
                <a:latin typeface="Times New Roman"/>
                <a:cs typeface="Times New Roman"/>
              </a:rPr>
              <a:t> </a:t>
            </a:r>
            <a:r>
              <a:rPr sz="1050" dirty="0">
                <a:latin typeface="Times New Roman"/>
                <a:cs typeface="Times New Roman"/>
              </a:rPr>
              <a:t>đảm</a:t>
            </a:r>
            <a:r>
              <a:rPr sz="1050" spc="-15" dirty="0">
                <a:latin typeface="Times New Roman"/>
                <a:cs typeface="Times New Roman"/>
              </a:rPr>
              <a:t> </a:t>
            </a:r>
            <a:r>
              <a:rPr sz="1050" dirty="0">
                <a:latin typeface="Times New Roman"/>
                <a:cs typeface="Times New Roman"/>
              </a:rPr>
              <a:t>bảo</a:t>
            </a:r>
            <a:r>
              <a:rPr sz="1050" spc="-10" dirty="0">
                <a:latin typeface="Times New Roman"/>
                <a:cs typeface="Times New Roman"/>
              </a:rPr>
              <a:t> </a:t>
            </a:r>
            <a:r>
              <a:rPr sz="1050" dirty="0">
                <a:latin typeface="Times New Roman"/>
                <a:cs typeface="Times New Roman"/>
              </a:rPr>
              <a:t>chất</a:t>
            </a:r>
            <a:r>
              <a:rPr sz="1050" spc="-25" dirty="0">
                <a:latin typeface="Times New Roman"/>
                <a:cs typeface="Times New Roman"/>
              </a:rPr>
              <a:t> </a:t>
            </a:r>
            <a:r>
              <a:rPr sz="1050" spc="-20" dirty="0">
                <a:latin typeface="Times New Roman"/>
                <a:cs typeface="Times New Roman"/>
              </a:rPr>
              <a:t>lượng</a:t>
            </a:r>
            <a:endParaRPr sz="1050">
              <a:latin typeface="Times New Roman"/>
              <a:cs typeface="Times New Roman"/>
            </a:endParaRPr>
          </a:p>
        </p:txBody>
      </p:sp>
      <p:sp>
        <p:nvSpPr>
          <p:cNvPr id="7" name="object 7"/>
          <p:cNvSpPr txBox="1"/>
          <p:nvPr/>
        </p:nvSpPr>
        <p:spPr>
          <a:xfrm>
            <a:off x="4645917" y="1432044"/>
            <a:ext cx="1389380" cy="2419350"/>
          </a:xfrm>
          <a:prstGeom prst="rect">
            <a:avLst/>
          </a:prstGeom>
        </p:spPr>
        <p:txBody>
          <a:bodyPr vert="horz" wrap="square" lIns="0" tIns="13335" rIns="0" bIns="0" rtlCol="0">
            <a:spAutoFit/>
          </a:bodyPr>
          <a:lstStyle/>
          <a:p>
            <a:pPr marL="12700">
              <a:lnSpc>
                <a:spcPts val="1230"/>
              </a:lnSpc>
              <a:spcBef>
                <a:spcPts val="105"/>
              </a:spcBef>
            </a:pPr>
            <a:r>
              <a:rPr sz="1050" dirty="0">
                <a:latin typeface="SimSun"/>
                <a:cs typeface="SimSun"/>
              </a:rPr>
              <a:t>3.</a:t>
            </a:r>
            <a:r>
              <a:rPr sz="1050" spc="250" dirty="0">
                <a:latin typeface="Times New Roman"/>
                <a:cs typeface="Times New Roman"/>
              </a:rPr>
              <a:t> </a:t>
            </a:r>
            <a:r>
              <a:rPr sz="1050" spc="-10" dirty="0">
                <a:latin typeface="SimSun"/>
                <a:cs typeface="SimSun"/>
              </a:rPr>
              <a:t>内部失误费用:</a:t>
            </a:r>
            <a:endParaRPr sz="1050">
              <a:latin typeface="SimSun"/>
              <a:cs typeface="SimSun"/>
            </a:endParaRPr>
          </a:p>
          <a:p>
            <a:pPr marL="12700">
              <a:lnSpc>
                <a:spcPts val="1230"/>
              </a:lnSpc>
            </a:pPr>
            <a:r>
              <a:rPr sz="1050" dirty="0">
                <a:latin typeface="Times New Roman"/>
                <a:cs typeface="Times New Roman"/>
              </a:rPr>
              <a:t>3.</a:t>
            </a:r>
            <a:r>
              <a:rPr sz="1050" spc="-15" dirty="0">
                <a:latin typeface="Times New Roman"/>
                <a:cs typeface="Times New Roman"/>
              </a:rPr>
              <a:t> </a:t>
            </a:r>
            <a:r>
              <a:rPr sz="1050" dirty="0">
                <a:latin typeface="Times New Roman"/>
                <a:cs typeface="Times New Roman"/>
              </a:rPr>
              <a:t>Chi</a:t>
            </a:r>
            <a:r>
              <a:rPr sz="1050" spc="-15" dirty="0">
                <a:latin typeface="Times New Roman"/>
                <a:cs typeface="Times New Roman"/>
              </a:rPr>
              <a:t> </a:t>
            </a:r>
            <a:r>
              <a:rPr sz="1050" dirty="0">
                <a:latin typeface="Times New Roman"/>
                <a:cs typeface="Times New Roman"/>
              </a:rPr>
              <a:t>phí thất</a:t>
            </a:r>
            <a:r>
              <a:rPr sz="1050" spc="-15" dirty="0">
                <a:latin typeface="Times New Roman"/>
                <a:cs typeface="Times New Roman"/>
              </a:rPr>
              <a:t> </a:t>
            </a:r>
            <a:r>
              <a:rPr sz="1050" dirty="0">
                <a:latin typeface="Times New Roman"/>
                <a:cs typeface="Times New Roman"/>
              </a:rPr>
              <a:t>bại</a:t>
            </a:r>
            <a:r>
              <a:rPr sz="1050" spc="-15" dirty="0">
                <a:latin typeface="Times New Roman"/>
                <a:cs typeface="Times New Roman"/>
              </a:rPr>
              <a:t> </a:t>
            </a:r>
            <a:r>
              <a:rPr sz="1050" dirty="0">
                <a:latin typeface="Times New Roman"/>
                <a:cs typeface="Times New Roman"/>
              </a:rPr>
              <a:t>nội</a:t>
            </a:r>
            <a:r>
              <a:rPr sz="1050" spc="-15" dirty="0">
                <a:latin typeface="Times New Roman"/>
                <a:cs typeface="Times New Roman"/>
              </a:rPr>
              <a:t> </a:t>
            </a:r>
            <a:r>
              <a:rPr sz="1050" spc="-25" dirty="0">
                <a:latin typeface="Times New Roman"/>
                <a:cs typeface="Times New Roman"/>
              </a:rPr>
              <a:t>bộ:</a:t>
            </a:r>
            <a:endParaRPr sz="1050">
              <a:latin typeface="Times New Roman"/>
              <a:cs typeface="Times New Roman"/>
            </a:endParaRPr>
          </a:p>
          <a:p>
            <a:pPr marL="12700">
              <a:lnSpc>
                <a:spcPts val="1295"/>
              </a:lnSpc>
              <a:spcBef>
                <a:spcPts val="100"/>
              </a:spcBef>
            </a:pPr>
            <a:r>
              <a:rPr sz="1100" dirty="0">
                <a:latin typeface="SimSun"/>
                <a:cs typeface="SimSun"/>
              </a:rPr>
              <a:t>(1)</a:t>
            </a:r>
            <a:r>
              <a:rPr sz="1100" spc="325" dirty="0">
                <a:latin typeface="Times New Roman"/>
                <a:cs typeface="Times New Roman"/>
              </a:rPr>
              <a:t> </a:t>
            </a:r>
            <a:r>
              <a:rPr sz="1100" spc="-20" dirty="0">
                <a:latin typeface="SimSun"/>
                <a:cs typeface="SimSun"/>
              </a:rPr>
              <a:t>不合格</a:t>
            </a:r>
            <a:endParaRPr sz="1100">
              <a:latin typeface="SimSun"/>
              <a:cs typeface="SimSun"/>
            </a:endParaRPr>
          </a:p>
          <a:p>
            <a:pPr marL="12700">
              <a:lnSpc>
                <a:spcPts val="1120"/>
              </a:lnSpc>
            </a:pPr>
            <a:r>
              <a:rPr sz="1100" dirty="0">
                <a:latin typeface="Times New Roman"/>
                <a:cs typeface="Times New Roman"/>
              </a:rPr>
              <a:t>(1)</a:t>
            </a:r>
            <a:r>
              <a:rPr sz="1100" spc="10" dirty="0">
                <a:latin typeface="Times New Roman"/>
                <a:cs typeface="Times New Roman"/>
              </a:rPr>
              <a:t> </a:t>
            </a:r>
            <a:r>
              <a:rPr sz="1100" dirty="0">
                <a:latin typeface="Times New Roman"/>
                <a:cs typeface="Times New Roman"/>
              </a:rPr>
              <a:t>Không</a:t>
            </a:r>
            <a:r>
              <a:rPr sz="1100" spc="20" dirty="0">
                <a:latin typeface="Times New Roman"/>
                <a:cs typeface="Times New Roman"/>
              </a:rPr>
              <a:t> </a:t>
            </a:r>
            <a:r>
              <a:rPr sz="1100" dirty="0">
                <a:latin typeface="Times New Roman"/>
                <a:cs typeface="Times New Roman"/>
              </a:rPr>
              <a:t>phù</a:t>
            </a:r>
            <a:r>
              <a:rPr sz="1100" spc="30" dirty="0">
                <a:latin typeface="Times New Roman"/>
                <a:cs typeface="Times New Roman"/>
              </a:rPr>
              <a:t> </a:t>
            </a:r>
            <a:r>
              <a:rPr sz="1100" spc="-25" dirty="0">
                <a:latin typeface="Times New Roman"/>
                <a:cs typeface="Times New Roman"/>
              </a:rPr>
              <a:t>hợp</a:t>
            </a:r>
            <a:endParaRPr sz="1100">
              <a:latin typeface="Times New Roman"/>
              <a:cs typeface="Times New Roman"/>
            </a:endParaRPr>
          </a:p>
          <a:p>
            <a:pPr marL="12700">
              <a:lnSpc>
                <a:spcPts val="955"/>
              </a:lnSpc>
            </a:pPr>
            <a:r>
              <a:rPr sz="950" dirty="0">
                <a:solidFill>
                  <a:srgbClr val="CED2D7"/>
                </a:solidFill>
                <a:latin typeface="Arial"/>
                <a:cs typeface="Arial"/>
              </a:rPr>
              <a:t>(</a:t>
            </a:r>
            <a:r>
              <a:rPr sz="950" dirty="0">
                <a:latin typeface="Arial"/>
                <a:cs typeface="Arial"/>
              </a:rPr>
              <a:t>2)</a:t>
            </a:r>
            <a:r>
              <a:rPr sz="950" spc="15" dirty="0">
                <a:latin typeface="Times New Roman"/>
                <a:cs typeface="Times New Roman"/>
              </a:rPr>
              <a:t> </a:t>
            </a:r>
            <a:r>
              <a:rPr sz="950" spc="-30" dirty="0">
                <a:latin typeface="SimSun"/>
                <a:cs typeface="SimSun"/>
              </a:rPr>
              <a:t>返工</a:t>
            </a:r>
            <a:endParaRPr sz="950">
              <a:latin typeface="SimSun"/>
              <a:cs typeface="SimSun"/>
            </a:endParaRPr>
          </a:p>
          <a:p>
            <a:pPr marL="12700">
              <a:lnSpc>
                <a:spcPts val="1130"/>
              </a:lnSpc>
            </a:pPr>
            <a:r>
              <a:rPr sz="950" dirty="0">
                <a:latin typeface="Times New Roman"/>
                <a:cs typeface="Times New Roman"/>
              </a:rPr>
              <a:t>(2)</a:t>
            </a:r>
            <a:r>
              <a:rPr sz="950" spc="-30" dirty="0">
                <a:latin typeface="Times New Roman"/>
                <a:cs typeface="Times New Roman"/>
              </a:rPr>
              <a:t> </a:t>
            </a:r>
            <a:r>
              <a:rPr sz="950" dirty="0">
                <a:latin typeface="Times New Roman"/>
                <a:cs typeface="Times New Roman"/>
              </a:rPr>
              <a:t>Làm </a:t>
            </a:r>
            <a:r>
              <a:rPr sz="950" spc="-25" dirty="0">
                <a:latin typeface="Times New Roman"/>
                <a:cs typeface="Times New Roman"/>
              </a:rPr>
              <a:t>lại</a:t>
            </a:r>
            <a:endParaRPr sz="950">
              <a:latin typeface="Times New Roman"/>
              <a:cs typeface="Times New Roman"/>
            </a:endParaRPr>
          </a:p>
          <a:p>
            <a:pPr marL="12700">
              <a:lnSpc>
                <a:spcPts val="1130"/>
              </a:lnSpc>
              <a:spcBef>
                <a:spcPts val="45"/>
              </a:spcBef>
            </a:pPr>
            <a:r>
              <a:rPr sz="950" dirty="0">
                <a:latin typeface="Arial"/>
                <a:cs typeface="Arial"/>
              </a:rPr>
              <a:t>(3)</a:t>
            </a:r>
            <a:r>
              <a:rPr sz="950" spc="15" dirty="0">
                <a:latin typeface="Times New Roman"/>
                <a:cs typeface="Times New Roman"/>
              </a:rPr>
              <a:t> </a:t>
            </a:r>
            <a:r>
              <a:rPr sz="950" spc="-30" dirty="0">
                <a:latin typeface="SimSun"/>
                <a:cs typeface="SimSun"/>
              </a:rPr>
              <a:t>复查</a:t>
            </a:r>
            <a:endParaRPr sz="950">
              <a:latin typeface="SimSun"/>
              <a:cs typeface="SimSun"/>
            </a:endParaRPr>
          </a:p>
          <a:p>
            <a:pPr marL="12700">
              <a:lnSpc>
                <a:spcPts val="1130"/>
              </a:lnSpc>
            </a:pPr>
            <a:r>
              <a:rPr sz="950" dirty="0">
                <a:latin typeface="Times New Roman"/>
                <a:cs typeface="Times New Roman"/>
              </a:rPr>
              <a:t>(3)</a:t>
            </a:r>
            <a:r>
              <a:rPr sz="950" spc="-35" dirty="0">
                <a:latin typeface="Times New Roman"/>
                <a:cs typeface="Times New Roman"/>
              </a:rPr>
              <a:t> </a:t>
            </a:r>
            <a:r>
              <a:rPr sz="950" dirty="0">
                <a:latin typeface="Times New Roman"/>
                <a:cs typeface="Times New Roman"/>
              </a:rPr>
              <a:t>Kiểm</a:t>
            </a:r>
            <a:r>
              <a:rPr sz="950" spc="5" dirty="0">
                <a:latin typeface="Times New Roman"/>
                <a:cs typeface="Times New Roman"/>
              </a:rPr>
              <a:t> </a:t>
            </a:r>
            <a:r>
              <a:rPr sz="950" dirty="0">
                <a:latin typeface="Times New Roman"/>
                <a:cs typeface="Times New Roman"/>
              </a:rPr>
              <a:t>tra</a:t>
            </a:r>
            <a:r>
              <a:rPr sz="950" spc="-15" dirty="0">
                <a:latin typeface="Times New Roman"/>
                <a:cs typeface="Times New Roman"/>
              </a:rPr>
              <a:t> </a:t>
            </a:r>
            <a:r>
              <a:rPr sz="950" spc="-25" dirty="0">
                <a:latin typeface="Times New Roman"/>
                <a:cs typeface="Times New Roman"/>
              </a:rPr>
              <a:t>lại</a:t>
            </a:r>
            <a:endParaRPr sz="950">
              <a:latin typeface="Times New Roman"/>
              <a:cs typeface="Times New Roman"/>
            </a:endParaRPr>
          </a:p>
          <a:p>
            <a:pPr marL="12700">
              <a:lnSpc>
                <a:spcPts val="1255"/>
              </a:lnSpc>
              <a:spcBef>
                <a:spcPts val="40"/>
              </a:spcBef>
            </a:pPr>
            <a:r>
              <a:rPr sz="1050" dirty="0">
                <a:latin typeface="Arial"/>
                <a:cs typeface="Arial"/>
              </a:rPr>
              <a:t>(4)</a:t>
            </a:r>
            <a:r>
              <a:rPr sz="1050" spc="10" dirty="0">
                <a:latin typeface="Times New Roman"/>
                <a:cs typeface="Times New Roman"/>
              </a:rPr>
              <a:t> </a:t>
            </a:r>
            <a:r>
              <a:rPr sz="1050" spc="-30" dirty="0">
                <a:latin typeface="SimSun"/>
                <a:cs typeface="SimSun"/>
              </a:rPr>
              <a:t>复试</a:t>
            </a:r>
            <a:endParaRPr sz="1050">
              <a:latin typeface="SimSun"/>
              <a:cs typeface="SimSun"/>
            </a:endParaRPr>
          </a:p>
          <a:p>
            <a:pPr marL="12700">
              <a:lnSpc>
                <a:spcPts val="1155"/>
              </a:lnSpc>
            </a:pPr>
            <a:r>
              <a:rPr sz="1050" dirty="0">
                <a:latin typeface="Times New Roman"/>
                <a:cs typeface="Times New Roman"/>
              </a:rPr>
              <a:t>(4)</a:t>
            </a:r>
            <a:r>
              <a:rPr sz="1050" spc="-10" dirty="0">
                <a:latin typeface="Times New Roman"/>
                <a:cs typeface="Times New Roman"/>
              </a:rPr>
              <a:t> </a:t>
            </a:r>
            <a:r>
              <a:rPr sz="1050" dirty="0">
                <a:latin typeface="Times New Roman"/>
                <a:cs typeface="Times New Roman"/>
              </a:rPr>
              <a:t>Thử</a:t>
            </a:r>
            <a:r>
              <a:rPr sz="1050" spc="-5" dirty="0">
                <a:latin typeface="Times New Roman"/>
                <a:cs typeface="Times New Roman"/>
              </a:rPr>
              <a:t> </a:t>
            </a:r>
            <a:r>
              <a:rPr sz="1050" dirty="0">
                <a:latin typeface="Times New Roman"/>
                <a:cs typeface="Times New Roman"/>
              </a:rPr>
              <a:t>nghiệm</a:t>
            </a:r>
            <a:r>
              <a:rPr sz="1050" spc="-30" dirty="0">
                <a:latin typeface="Times New Roman"/>
                <a:cs typeface="Times New Roman"/>
              </a:rPr>
              <a:t> </a:t>
            </a:r>
            <a:r>
              <a:rPr sz="1050" spc="-25" dirty="0">
                <a:latin typeface="Times New Roman"/>
                <a:cs typeface="Times New Roman"/>
              </a:rPr>
              <a:t>lại</a:t>
            </a:r>
            <a:endParaRPr sz="1050">
              <a:latin typeface="Times New Roman"/>
              <a:cs typeface="Times New Roman"/>
            </a:endParaRPr>
          </a:p>
          <a:p>
            <a:pPr marL="12700">
              <a:lnSpc>
                <a:spcPts val="1155"/>
              </a:lnSpc>
            </a:pPr>
            <a:r>
              <a:rPr sz="1050" dirty="0">
                <a:solidFill>
                  <a:srgbClr val="CED2D7"/>
                </a:solidFill>
                <a:latin typeface="Arial"/>
                <a:cs typeface="Arial"/>
              </a:rPr>
              <a:t>(</a:t>
            </a:r>
            <a:r>
              <a:rPr sz="1050" dirty="0">
                <a:latin typeface="Arial"/>
                <a:cs typeface="Arial"/>
              </a:rPr>
              <a:t>5)</a:t>
            </a:r>
            <a:r>
              <a:rPr sz="1050" spc="20" dirty="0">
                <a:latin typeface="Times New Roman"/>
                <a:cs typeface="Times New Roman"/>
              </a:rPr>
              <a:t> </a:t>
            </a:r>
            <a:r>
              <a:rPr sz="1050" dirty="0">
                <a:latin typeface="SimSun"/>
                <a:cs typeface="SimSun"/>
              </a:rPr>
              <a:t>废料</a:t>
            </a:r>
            <a:r>
              <a:rPr sz="1050" spc="-10" dirty="0">
                <a:latin typeface="Arial"/>
                <a:cs typeface="Arial"/>
              </a:rPr>
              <a:t>/</a:t>
            </a:r>
            <a:r>
              <a:rPr sz="1050" spc="-20" dirty="0">
                <a:latin typeface="SimSun"/>
                <a:cs typeface="SimSun"/>
              </a:rPr>
              <a:t>碎角料</a:t>
            </a:r>
            <a:endParaRPr sz="1050">
              <a:latin typeface="SimSun"/>
              <a:cs typeface="SimSun"/>
            </a:endParaRPr>
          </a:p>
          <a:p>
            <a:pPr marL="200660" indent="-187960">
              <a:lnSpc>
                <a:spcPts val="1175"/>
              </a:lnSpc>
              <a:buFont typeface="Arial"/>
              <a:buAutoNum type="arabicParenBoth" startAt="5"/>
              <a:tabLst>
                <a:tab pos="200660" algn="l"/>
              </a:tabLst>
            </a:pPr>
            <a:r>
              <a:rPr sz="1050" dirty="0">
                <a:latin typeface="Times New Roman"/>
                <a:cs typeface="Times New Roman"/>
              </a:rPr>
              <a:t>Phế</a:t>
            </a:r>
            <a:r>
              <a:rPr sz="1050" spc="-35" dirty="0">
                <a:latin typeface="Times New Roman"/>
                <a:cs typeface="Times New Roman"/>
              </a:rPr>
              <a:t> </a:t>
            </a:r>
            <a:r>
              <a:rPr sz="1050" dirty="0">
                <a:latin typeface="Times New Roman"/>
                <a:cs typeface="Times New Roman"/>
              </a:rPr>
              <a:t>liệu/vật</a:t>
            </a:r>
            <a:r>
              <a:rPr sz="1050" spc="-30" dirty="0">
                <a:latin typeface="Times New Roman"/>
                <a:cs typeface="Times New Roman"/>
              </a:rPr>
              <a:t> </a:t>
            </a:r>
            <a:r>
              <a:rPr sz="1050" dirty="0">
                <a:latin typeface="Times New Roman"/>
                <a:cs typeface="Times New Roman"/>
              </a:rPr>
              <a:t>liệu</a:t>
            </a:r>
            <a:r>
              <a:rPr sz="1050" spc="-25" dirty="0">
                <a:latin typeface="Times New Roman"/>
                <a:cs typeface="Times New Roman"/>
              </a:rPr>
              <a:t> </a:t>
            </a:r>
            <a:r>
              <a:rPr sz="1050" spc="-20" dirty="0">
                <a:latin typeface="Times New Roman"/>
                <a:cs typeface="Times New Roman"/>
              </a:rPr>
              <a:t>thừa</a:t>
            </a:r>
            <a:endParaRPr sz="1050">
              <a:latin typeface="Times New Roman"/>
              <a:cs typeface="Times New Roman"/>
            </a:endParaRPr>
          </a:p>
          <a:p>
            <a:pPr marL="278765" indent="-266065">
              <a:lnSpc>
                <a:spcPts val="1150"/>
              </a:lnSpc>
              <a:buAutoNum type="arabicParenBoth" startAt="5"/>
              <a:tabLst>
                <a:tab pos="278765" algn="l"/>
              </a:tabLst>
            </a:pPr>
            <a:r>
              <a:rPr sz="1050" spc="-15" dirty="0">
                <a:latin typeface="SimSun"/>
                <a:cs typeface="SimSun"/>
              </a:rPr>
              <a:t>寻找故障</a:t>
            </a:r>
            <a:endParaRPr sz="1050">
              <a:latin typeface="SimSun"/>
              <a:cs typeface="SimSun"/>
            </a:endParaRPr>
          </a:p>
          <a:p>
            <a:pPr marL="200660" indent="-187960">
              <a:lnSpc>
                <a:spcPts val="1155"/>
              </a:lnSpc>
              <a:buAutoNum type="arabicParenBoth" startAt="5"/>
              <a:tabLst>
                <a:tab pos="200660" algn="l"/>
              </a:tabLst>
            </a:pPr>
            <a:r>
              <a:rPr sz="1050" dirty="0">
                <a:latin typeface="Times New Roman"/>
                <a:cs typeface="Times New Roman"/>
              </a:rPr>
              <a:t>Tìm</a:t>
            </a:r>
            <a:r>
              <a:rPr sz="1050" spc="-10" dirty="0">
                <a:latin typeface="Times New Roman"/>
                <a:cs typeface="Times New Roman"/>
              </a:rPr>
              <a:t> </a:t>
            </a:r>
            <a:r>
              <a:rPr sz="1050" dirty="0">
                <a:latin typeface="Times New Roman"/>
                <a:cs typeface="Times New Roman"/>
              </a:rPr>
              <a:t>kiếm</a:t>
            </a:r>
            <a:r>
              <a:rPr sz="1050" spc="-15" dirty="0">
                <a:latin typeface="Times New Roman"/>
                <a:cs typeface="Times New Roman"/>
              </a:rPr>
              <a:t> </a:t>
            </a:r>
            <a:r>
              <a:rPr sz="1050" spc="-25" dirty="0">
                <a:latin typeface="Times New Roman"/>
                <a:cs typeface="Times New Roman"/>
              </a:rPr>
              <a:t>lỗi</a:t>
            </a:r>
            <a:endParaRPr sz="1050">
              <a:latin typeface="Times New Roman"/>
              <a:cs typeface="Times New Roman"/>
            </a:endParaRPr>
          </a:p>
          <a:p>
            <a:pPr marL="277495" indent="-264795">
              <a:lnSpc>
                <a:spcPts val="1155"/>
              </a:lnSpc>
              <a:buAutoNum type="arabicParenBoth" startAt="5"/>
              <a:tabLst>
                <a:tab pos="277495" algn="l"/>
              </a:tabLst>
            </a:pPr>
            <a:r>
              <a:rPr sz="1050" spc="-20" dirty="0">
                <a:latin typeface="SimSun"/>
                <a:cs typeface="SimSun"/>
              </a:rPr>
              <a:t>降级材料</a:t>
            </a:r>
            <a:endParaRPr sz="1050">
              <a:latin typeface="SimSun"/>
              <a:cs typeface="SimSun"/>
            </a:endParaRPr>
          </a:p>
          <a:p>
            <a:pPr marL="12700">
              <a:lnSpc>
                <a:spcPts val="1230"/>
              </a:lnSpc>
            </a:pPr>
            <a:r>
              <a:rPr sz="1050" dirty="0">
                <a:latin typeface="Times New Roman"/>
                <a:cs typeface="Times New Roman"/>
              </a:rPr>
              <a:t>(7)</a:t>
            </a:r>
            <a:r>
              <a:rPr sz="1050" spc="-5" dirty="0">
                <a:latin typeface="Times New Roman"/>
                <a:cs typeface="Times New Roman"/>
              </a:rPr>
              <a:t> </a:t>
            </a:r>
            <a:r>
              <a:rPr sz="1050" dirty="0">
                <a:latin typeface="Times New Roman"/>
                <a:cs typeface="Times New Roman"/>
              </a:rPr>
              <a:t>Hạ</a:t>
            </a:r>
            <a:r>
              <a:rPr sz="1050" spc="-15" dirty="0">
                <a:latin typeface="Times New Roman"/>
                <a:cs typeface="Times New Roman"/>
              </a:rPr>
              <a:t> </a:t>
            </a:r>
            <a:r>
              <a:rPr sz="1050" dirty="0">
                <a:latin typeface="Times New Roman"/>
                <a:cs typeface="Times New Roman"/>
              </a:rPr>
              <a:t>cấp</a:t>
            </a:r>
            <a:r>
              <a:rPr sz="1050" spc="-15" dirty="0">
                <a:latin typeface="Times New Roman"/>
                <a:cs typeface="Times New Roman"/>
              </a:rPr>
              <a:t> </a:t>
            </a:r>
            <a:r>
              <a:rPr sz="1050" dirty="0">
                <a:latin typeface="Times New Roman"/>
                <a:cs typeface="Times New Roman"/>
              </a:rPr>
              <a:t>vật </a:t>
            </a:r>
            <a:r>
              <a:rPr sz="1050" spc="-20" dirty="0">
                <a:latin typeface="Times New Roman"/>
                <a:cs typeface="Times New Roman"/>
              </a:rPr>
              <a:t>liệu</a:t>
            </a:r>
            <a:endParaRPr sz="1050">
              <a:latin typeface="Times New Roman"/>
              <a:cs typeface="Times New Roman"/>
            </a:endParaRPr>
          </a:p>
        </p:txBody>
      </p:sp>
      <p:sp>
        <p:nvSpPr>
          <p:cNvPr id="8" name="object 8"/>
          <p:cNvSpPr txBox="1"/>
          <p:nvPr/>
        </p:nvSpPr>
        <p:spPr>
          <a:xfrm>
            <a:off x="833425" y="4401437"/>
            <a:ext cx="3371215" cy="1542415"/>
          </a:xfrm>
          <a:prstGeom prst="rect">
            <a:avLst/>
          </a:prstGeom>
        </p:spPr>
        <p:txBody>
          <a:bodyPr vert="horz" wrap="square" lIns="0" tIns="13335" rIns="0" bIns="0" rtlCol="0">
            <a:spAutoFit/>
          </a:bodyPr>
          <a:lstStyle/>
          <a:p>
            <a:pPr marL="12700">
              <a:lnSpc>
                <a:spcPts val="1235"/>
              </a:lnSpc>
              <a:spcBef>
                <a:spcPts val="105"/>
              </a:spcBef>
            </a:pPr>
            <a:r>
              <a:rPr sz="1050" dirty="0">
                <a:latin typeface="SimSun"/>
                <a:cs typeface="SimSun"/>
              </a:rPr>
              <a:t>2.</a:t>
            </a:r>
            <a:r>
              <a:rPr sz="1050" spc="250" dirty="0">
                <a:latin typeface="Times New Roman"/>
                <a:cs typeface="Times New Roman"/>
              </a:rPr>
              <a:t> </a:t>
            </a:r>
            <a:r>
              <a:rPr sz="1050" dirty="0">
                <a:latin typeface="SimSun"/>
                <a:cs typeface="SimSun"/>
              </a:rPr>
              <a:t>检验,</a:t>
            </a:r>
            <a:r>
              <a:rPr sz="1050" spc="250" dirty="0">
                <a:latin typeface="Times New Roman"/>
                <a:cs typeface="Times New Roman"/>
              </a:rPr>
              <a:t> </a:t>
            </a:r>
            <a:r>
              <a:rPr sz="1050" spc="-10" dirty="0">
                <a:latin typeface="SimSun"/>
                <a:cs typeface="SimSun"/>
              </a:rPr>
              <a:t>质量评估费用</a:t>
            </a:r>
            <a:endParaRPr sz="1050">
              <a:latin typeface="SimSun"/>
              <a:cs typeface="SimSun"/>
            </a:endParaRPr>
          </a:p>
          <a:p>
            <a:pPr marL="12700">
              <a:lnSpc>
                <a:spcPts val="1235"/>
              </a:lnSpc>
            </a:pPr>
            <a:r>
              <a:rPr sz="1050" dirty="0">
                <a:latin typeface="SimSun"/>
                <a:cs typeface="SimSun"/>
              </a:rPr>
              <a:t>2.</a:t>
            </a:r>
            <a:r>
              <a:rPr sz="1050" spc="254" dirty="0">
                <a:latin typeface="Times New Roman"/>
                <a:cs typeface="Times New Roman"/>
              </a:rPr>
              <a:t> </a:t>
            </a:r>
            <a:r>
              <a:rPr sz="1050" dirty="0">
                <a:latin typeface="Times New Roman"/>
                <a:cs typeface="Times New Roman"/>
              </a:rPr>
              <a:t>Chi</a:t>
            </a:r>
            <a:r>
              <a:rPr sz="1050" spc="-15" dirty="0">
                <a:latin typeface="Times New Roman"/>
                <a:cs typeface="Times New Roman"/>
              </a:rPr>
              <a:t> </a:t>
            </a:r>
            <a:r>
              <a:rPr sz="1050" dirty="0">
                <a:latin typeface="Times New Roman"/>
                <a:cs typeface="Times New Roman"/>
              </a:rPr>
              <a:t>phí</a:t>
            </a:r>
            <a:r>
              <a:rPr sz="1050" spc="-15" dirty="0">
                <a:latin typeface="Times New Roman"/>
                <a:cs typeface="Times New Roman"/>
              </a:rPr>
              <a:t> </a:t>
            </a:r>
            <a:r>
              <a:rPr sz="1050" dirty="0">
                <a:latin typeface="Times New Roman"/>
                <a:cs typeface="Times New Roman"/>
              </a:rPr>
              <a:t>kiểm</a:t>
            </a:r>
            <a:r>
              <a:rPr sz="1050" spc="-15" dirty="0">
                <a:latin typeface="Times New Roman"/>
                <a:cs typeface="Times New Roman"/>
              </a:rPr>
              <a:t> </a:t>
            </a:r>
            <a:r>
              <a:rPr sz="1050" dirty="0">
                <a:latin typeface="Times New Roman"/>
                <a:cs typeface="Times New Roman"/>
              </a:rPr>
              <a:t>tra,</a:t>
            </a:r>
            <a:r>
              <a:rPr sz="1050" spc="5" dirty="0">
                <a:latin typeface="Times New Roman"/>
                <a:cs typeface="Times New Roman"/>
              </a:rPr>
              <a:t> </a:t>
            </a:r>
            <a:r>
              <a:rPr sz="1050" dirty="0">
                <a:latin typeface="Times New Roman"/>
                <a:cs typeface="Times New Roman"/>
              </a:rPr>
              <a:t>đánh</a:t>
            </a:r>
            <a:r>
              <a:rPr sz="1050" spc="-25" dirty="0">
                <a:latin typeface="Times New Roman"/>
                <a:cs typeface="Times New Roman"/>
              </a:rPr>
              <a:t> </a:t>
            </a:r>
            <a:r>
              <a:rPr sz="1050" dirty="0">
                <a:latin typeface="Times New Roman"/>
                <a:cs typeface="Times New Roman"/>
              </a:rPr>
              <a:t>giá</a:t>
            </a:r>
            <a:r>
              <a:rPr sz="1050" spc="5" dirty="0">
                <a:latin typeface="Times New Roman"/>
                <a:cs typeface="Times New Roman"/>
              </a:rPr>
              <a:t> </a:t>
            </a:r>
            <a:r>
              <a:rPr sz="1050" dirty="0">
                <a:latin typeface="Times New Roman"/>
                <a:cs typeface="Times New Roman"/>
              </a:rPr>
              <a:t>chất</a:t>
            </a:r>
            <a:r>
              <a:rPr sz="1050" spc="-30" dirty="0">
                <a:latin typeface="Times New Roman"/>
                <a:cs typeface="Times New Roman"/>
              </a:rPr>
              <a:t> </a:t>
            </a:r>
            <a:r>
              <a:rPr sz="1050" spc="-20" dirty="0">
                <a:latin typeface="Times New Roman"/>
                <a:cs typeface="Times New Roman"/>
              </a:rPr>
              <a:t>lượng</a:t>
            </a:r>
            <a:endParaRPr sz="1050">
              <a:latin typeface="Times New Roman"/>
              <a:cs typeface="Times New Roman"/>
            </a:endParaRPr>
          </a:p>
          <a:p>
            <a:pPr marL="278765" indent="-266065">
              <a:lnSpc>
                <a:spcPts val="1235"/>
              </a:lnSpc>
              <a:spcBef>
                <a:spcPts val="75"/>
              </a:spcBef>
              <a:buAutoNum type="arabicParenBoth"/>
              <a:tabLst>
                <a:tab pos="278765" algn="l"/>
              </a:tabLst>
            </a:pPr>
            <a:r>
              <a:rPr sz="1050" spc="-20" dirty="0">
                <a:latin typeface="SimSun"/>
                <a:cs typeface="SimSun"/>
              </a:rPr>
              <a:t>原材料和包装材料的检验和试验费用</a:t>
            </a:r>
            <a:endParaRPr sz="1050">
              <a:latin typeface="SimSun"/>
              <a:cs typeface="SimSun"/>
            </a:endParaRPr>
          </a:p>
          <a:p>
            <a:pPr marL="278765" indent="-266065">
              <a:lnSpc>
                <a:spcPts val="1150"/>
              </a:lnSpc>
              <a:buFont typeface="SimSun"/>
              <a:buAutoNum type="arabicParenBoth"/>
              <a:tabLst>
                <a:tab pos="278765" algn="l"/>
              </a:tabLst>
            </a:pPr>
            <a:r>
              <a:rPr sz="1050" dirty="0">
                <a:latin typeface="Times New Roman"/>
                <a:cs typeface="Times New Roman"/>
              </a:rPr>
              <a:t>Chi</a:t>
            </a:r>
            <a:r>
              <a:rPr sz="1050" spc="-25" dirty="0">
                <a:latin typeface="Times New Roman"/>
                <a:cs typeface="Times New Roman"/>
              </a:rPr>
              <a:t> </a:t>
            </a:r>
            <a:r>
              <a:rPr sz="1050" dirty="0">
                <a:latin typeface="Times New Roman"/>
                <a:cs typeface="Times New Roman"/>
              </a:rPr>
              <a:t>phí</a:t>
            </a:r>
            <a:r>
              <a:rPr sz="1050" spc="-25" dirty="0">
                <a:latin typeface="Times New Roman"/>
                <a:cs typeface="Times New Roman"/>
              </a:rPr>
              <a:t> </a:t>
            </a:r>
            <a:r>
              <a:rPr sz="1050" dirty="0">
                <a:latin typeface="Times New Roman"/>
                <a:cs typeface="Times New Roman"/>
              </a:rPr>
              <a:t>kiểm</a:t>
            </a:r>
            <a:r>
              <a:rPr sz="1050" spc="-25" dirty="0">
                <a:latin typeface="Times New Roman"/>
                <a:cs typeface="Times New Roman"/>
              </a:rPr>
              <a:t> </a:t>
            </a:r>
            <a:r>
              <a:rPr sz="1050" dirty="0">
                <a:latin typeface="Times New Roman"/>
                <a:cs typeface="Times New Roman"/>
              </a:rPr>
              <a:t>tra và</a:t>
            </a:r>
            <a:r>
              <a:rPr sz="1050" spc="-5" dirty="0">
                <a:latin typeface="Times New Roman"/>
                <a:cs typeface="Times New Roman"/>
              </a:rPr>
              <a:t> </a:t>
            </a:r>
            <a:r>
              <a:rPr sz="1050" dirty="0">
                <a:latin typeface="Times New Roman"/>
                <a:cs typeface="Times New Roman"/>
              </a:rPr>
              <a:t>thử</a:t>
            </a:r>
            <a:r>
              <a:rPr sz="1050" spc="-15" dirty="0">
                <a:latin typeface="Times New Roman"/>
                <a:cs typeface="Times New Roman"/>
              </a:rPr>
              <a:t> </a:t>
            </a:r>
            <a:r>
              <a:rPr sz="1050" dirty="0">
                <a:latin typeface="Times New Roman"/>
                <a:cs typeface="Times New Roman"/>
              </a:rPr>
              <a:t>nghiệm</a:t>
            </a:r>
            <a:r>
              <a:rPr sz="1050" spc="-25" dirty="0">
                <a:latin typeface="Times New Roman"/>
                <a:cs typeface="Times New Roman"/>
              </a:rPr>
              <a:t> </a:t>
            </a:r>
            <a:r>
              <a:rPr sz="1050" dirty="0">
                <a:latin typeface="Times New Roman"/>
                <a:cs typeface="Times New Roman"/>
              </a:rPr>
              <a:t>nguyên</a:t>
            </a:r>
            <a:r>
              <a:rPr sz="1050" spc="-5" dirty="0">
                <a:latin typeface="Times New Roman"/>
                <a:cs typeface="Times New Roman"/>
              </a:rPr>
              <a:t> </a:t>
            </a:r>
            <a:r>
              <a:rPr sz="1050" dirty="0">
                <a:latin typeface="Times New Roman"/>
                <a:cs typeface="Times New Roman"/>
              </a:rPr>
              <a:t>liệu</a:t>
            </a:r>
            <a:r>
              <a:rPr sz="1050" spc="-15" dirty="0">
                <a:latin typeface="Times New Roman"/>
                <a:cs typeface="Times New Roman"/>
              </a:rPr>
              <a:t> </a:t>
            </a:r>
            <a:r>
              <a:rPr sz="1050" dirty="0">
                <a:latin typeface="Times New Roman"/>
                <a:cs typeface="Times New Roman"/>
              </a:rPr>
              <a:t>thô</a:t>
            </a:r>
            <a:r>
              <a:rPr sz="1050" spc="-20" dirty="0">
                <a:latin typeface="Times New Roman"/>
                <a:cs typeface="Times New Roman"/>
              </a:rPr>
              <a:t> </a:t>
            </a:r>
            <a:r>
              <a:rPr sz="1050" dirty="0">
                <a:latin typeface="Times New Roman"/>
                <a:cs typeface="Times New Roman"/>
              </a:rPr>
              <a:t>và</a:t>
            </a:r>
            <a:r>
              <a:rPr sz="1050" spc="-5" dirty="0">
                <a:latin typeface="Times New Roman"/>
                <a:cs typeface="Times New Roman"/>
              </a:rPr>
              <a:t> </a:t>
            </a:r>
            <a:r>
              <a:rPr sz="1050" dirty="0">
                <a:latin typeface="Times New Roman"/>
                <a:cs typeface="Times New Roman"/>
              </a:rPr>
              <a:t>bao</a:t>
            </a:r>
            <a:r>
              <a:rPr sz="1050" spc="-20" dirty="0">
                <a:latin typeface="Times New Roman"/>
                <a:cs typeface="Times New Roman"/>
              </a:rPr>
              <a:t> </a:t>
            </a:r>
            <a:r>
              <a:rPr sz="1050" spc="-25" dirty="0">
                <a:latin typeface="SimSun"/>
                <a:cs typeface="SimSun"/>
              </a:rPr>
              <a:t>bì</a:t>
            </a:r>
            <a:endParaRPr sz="1050">
              <a:latin typeface="SimSun"/>
              <a:cs typeface="SimSun"/>
            </a:endParaRPr>
          </a:p>
          <a:p>
            <a:pPr marL="278765" indent="-266065">
              <a:lnSpc>
                <a:spcPts val="1150"/>
              </a:lnSpc>
              <a:buAutoNum type="arabicParenBoth"/>
              <a:tabLst>
                <a:tab pos="278765" algn="l"/>
              </a:tabLst>
            </a:pPr>
            <a:r>
              <a:rPr sz="1050" spc="-15" dirty="0">
                <a:latin typeface="SimSun"/>
                <a:cs typeface="SimSun"/>
              </a:rPr>
              <a:t>半成品的检验和试验费用</a:t>
            </a:r>
            <a:endParaRPr sz="1050">
              <a:latin typeface="SimSun"/>
              <a:cs typeface="SimSun"/>
            </a:endParaRPr>
          </a:p>
          <a:p>
            <a:pPr marL="278765" indent="-266065">
              <a:lnSpc>
                <a:spcPts val="1155"/>
              </a:lnSpc>
              <a:buFont typeface="SimSun"/>
              <a:buAutoNum type="arabicParenBoth"/>
              <a:tabLst>
                <a:tab pos="278765" algn="l"/>
              </a:tabLst>
            </a:pPr>
            <a:r>
              <a:rPr sz="1050" dirty="0">
                <a:latin typeface="Times New Roman"/>
                <a:cs typeface="Times New Roman"/>
              </a:rPr>
              <a:t>Chi</a:t>
            </a:r>
            <a:r>
              <a:rPr sz="1050" spc="-25" dirty="0">
                <a:latin typeface="Times New Roman"/>
                <a:cs typeface="Times New Roman"/>
              </a:rPr>
              <a:t> </a:t>
            </a:r>
            <a:r>
              <a:rPr sz="1050" dirty="0">
                <a:latin typeface="Times New Roman"/>
                <a:cs typeface="Times New Roman"/>
              </a:rPr>
              <a:t>phí</a:t>
            </a:r>
            <a:r>
              <a:rPr sz="1050" spc="-20" dirty="0">
                <a:latin typeface="Times New Roman"/>
                <a:cs typeface="Times New Roman"/>
              </a:rPr>
              <a:t> </a:t>
            </a:r>
            <a:r>
              <a:rPr sz="1050" dirty="0">
                <a:latin typeface="Times New Roman"/>
                <a:cs typeface="Times New Roman"/>
              </a:rPr>
              <a:t>kiểm</a:t>
            </a:r>
            <a:r>
              <a:rPr sz="1050" spc="-20" dirty="0">
                <a:latin typeface="Times New Roman"/>
                <a:cs typeface="Times New Roman"/>
              </a:rPr>
              <a:t> </a:t>
            </a:r>
            <a:r>
              <a:rPr sz="1050" dirty="0">
                <a:latin typeface="Times New Roman"/>
                <a:cs typeface="Times New Roman"/>
              </a:rPr>
              <a:t>tra và thử</a:t>
            </a:r>
            <a:r>
              <a:rPr sz="1050" spc="-10" dirty="0">
                <a:latin typeface="Times New Roman"/>
                <a:cs typeface="Times New Roman"/>
              </a:rPr>
              <a:t> </a:t>
            </a:r>
            <a:r>
              <a:rPr sz="1050" dirty="0">
                <a:latin typeface="Times New Roman"/>
                <a:cs typeface="Times New Roman"/>
              </a:rPr>
              <a:t>nghiệm</a:t>
            </a:r>
            <a:r>
              <a:rPr sz="1050" spc="-20" dirty="0">
                <a:latin typeface="Times New Roman"/>
                <a:cs typeface="Times New Roman"/>
              </a:rPr>
              <a:t> </a:t>
            </a:r>
            <a:r>
              <a:rPr sz="1050" dirty="0">
                <a:latin typeface="Times New Roman"/>
                <a:cs typeface="Times New Roman"/>
              </a:rPr>
              <a:t>bán</a:t>
            </a:r>
            <a:r>
              <a:rPr sz="1050" spc="-15" dirty="0">
                <a:latin typeface="Times New Roman"/>
                <a:cs typeface="Times New Roman"/>
              </a:rPr>
              <a:t> </a:t>
            </a:r>
            <a:r>
              <a:rPr sz="1050" dirty="0">
                <a:latin typeface="Times New Roman"/>
                <a:cs typeface="Times New Roman"/>
              </a:rPr>
              <a:t>thành</a:t>
            </a:r>
            <a:r>
              <a:rPr sz="1050" spc="-25" dirty="0">
                <a:latin typeface="Times New Roman"/>
                <a:cs typeface="Times New Roman"/>
              </a:rPr>
              <a:t> </a:t>
            </a:r>
            <a:r>
              <a:rPr sz="1050" spc="-20" dirty="0">
                <a:latin typeface="Times New Roman"/>
                <a:cs typeface="Times New Roman"/>
              </a:rPr>
              <a:t>phẩm</a:t>
            </a:r>
            <a:endParaRPr sz="1050">
              <a:latin typeface="Times New Roman"/>
              <a:cs typeface="Times New Roman"/>
            </a:endParaRPr>
          </a:p>
          <a:p>
            <a:pPr marL="278765" indent="-266065">
              <a:lnSpc>
                <a:spcPts val="1155"/>
              </a:lnSpc>
              <a:buAutoNum type="arabicParenBoth"/>
              <a:tabLst>
                <a:tab pos="278765" algn="l"/>
              </a:tabLst>
            </a:pPr>
            <a:r>
              <a:rPr sz="1050" spc="-15" dirty="0">
                <a:latin typeface="SimSun"/>
                <a:cs typeface="SimSun"/>
              </a:rPr>
              <a:t>成品的检验和试验费用</a:t>
            </a:r>
            <a:endParaRPr sz="1050">
              <a:latin typeface="SimSun"/>
              <a:cs typeface="SimSun"/>
            </a:endParaRPr>
          </a:p>
          <a:p>
            <a:pPr marL="278765" indent="-266065">
              <a:lnSpc>
                <a:spcPts val="1150"/>
              </a:lnSpc>
              <a:buFont typeface="SimSun"/>
              <a:buAutoNum type="arabicParenBoth"/>
              <a:tabLst>
                <a:tab pos="278765" algn="l"/>
              </a:tabLst>
            </a:pPr>
            <a:r>
              <a:rPr sz="1050" dirty="0">
                <a:latin typeface="Times New Roman"/>
                <a:cs typeface="Times New Roman"/>
              </a:rPr>
              <a:t>Chi</a:t>
            </a:r>
            <a:r>
              <a:rPr sz="1050" spc="-25" dirty="0">
                <a:latin typeface="Times New Roman"/>
                <a:cs typeface="Times New Roman"/>
              </a:rPr>
              <a:t> </a:t>
            </a:r>
            <a:r>
              <a:rPr sz="1050" dirty="0">
                <a:latin typeface="Times New Roman"/>
                <a:cs typeface="Times New Roman"/>
              </a:rPr>
              <a:t>phí</a:t>
            </a:r>
            <a:r>
              <a:rPr sz="1050" spc="-20" dirty="0">
                <a:latin typeface="Times New Roman"/>
                <a:cs typeface="Times New Roman"/>
              </a:rPr>
              <a:t> </a:t>
            </a:r>
            <a:r>
              <a:rPr sz="1050" dirty="0">
                <a:latin typeface="Times New Roman"/>
                <a:cs typeface="Times New Roman"/>
              </a:rPr>
              <a:t>kiểm</a:t>
            </a:r>
            <a:r>
              <a:rPr sz="1050" spc="-20" dirty="0">
                <a:latin typeface="Times New Roman"/>
                <a:cs typeface="Times New Roman"/>
              </a:rPr>
              <a:t> </a:t>
            </a:r>
            <a:r>
              <a:rPr sz="1050" dirty="0">
                <a:latin typeface="Times New Roman"/>
                <a:cs typeface="Times New Roman"/>
              </a:rPr>
              <a:t>tra và thử</a:t>
            </a:r>
            <a:r>
              <a:rPr sz="1050" spc="-10" dirty="0">
                <a:latin typeface="Times New Roman"/>
                <a:cs typeface="Times New Roman"/>
              </a:rPr>
              <a:t> </a:t>
            </a:r>
            <a:r>
              <a:rPr sz="1050" dirty="0">
                <a:latin typeface="Times New Roman"/>
                <a:cs typeface="Times New Roman"/>
              </a:rPr>
              <a:t>nghiệm</a:t>
            </a:r>
            <a:r>
              <a:rPr sz="1050" spc="-20" dirty="0">
                <a:latin typeface="Times New Roman"/>
                <a:cs typeface="Times New Roman"/>
              </a:rPr>
              <a:t> </a:t>
            </a:r>
            <a:r>
              <a:rPr sz="1050" dirty="0">
                <a:latin typeface="Times New Roman"/>
                <a:cs typeface="Times New Roman"/>
              </a:rPr>
              <a:t>thành</a:t>
            </a:r>
            <a:r>
              <a:rPr sz="1050" spc="-25" dirty="0">
                <a:latin typeface="Times New Roman"/>
                <a:cs typeface="Times New Roman"/>
              </a:rPr>
              <a:t> </a:t>
            </a:r>
            <a:r>
              <a:rPr sz="1050" spc="-20" dirty="0">
                <a:latin typeface="Times New Roman"/>
                <a:cs typeface="Times New Roman"/>
              </a:rPr>
              <a:t>phẩm</a:t>
            </a:r>
            <a:endParaRPr sz="1050">
              <a:latin typeface="Times New Roman"/>
              <a:cs typeface="Times New Roman"/>
            </a:endParaRPr>
          </a:p>
          <a:p>
            <a:pPr marL="278765" indent="-266065">
              <a:lnSpc>
                <a:spcPts val="1150"/>
              </a:lnSpc>
              <a:buAutoNum type="arabicParenBoth"/>
              <a:tabLst>
                <a:tab pos="278765" algn="l"/>
              </a:tabLst>
            </a:pPr>
            <a:r>
              <a:rPr sz="1050" spc="-10" dirty="0">
                <a:latin typeface="SimSun"/>
                <a:cs typeface="SimSun"/>
              </a:rPr>
              <a:t>稳定性试验费用</a:t>
            </a:r>
            <a:endParaRPr sz="1050">
              <a:latin typeface="SimSun"/>
              <a:cs typeface="SimSun"/>
            </a:endParaRPr>
          </a:p>
          <a:p>
            <a:pPr marL="12700">
              <a:lnSpc>
                <a:spcPts val="1235"/>
              </a:lnSpc>
            </a:pPr>
            <a:r>
              <a:rPr sz="1050" dirty="0">
                <a:latin typeface="SimSun"/>
                <a:cs typeface="SimSun"/>
              </a:rPr>
              <a:t>(4)</a:t>
            </a:r>
            <a:r>
              <a:rPr sz="1050" spc="250" dirty="0">
                <a:latin typeface="Times New Roman"/>
                <a:cs typeface="Times New Roman"/>
              </a:rPr>
              <a:t> </a:t>
            </a:r>
            <a:r>
              <a:rPr sz="1050" dirty="0">
                <a:latin typeface="Times New Roman"/>
                <a:cs typeface="Times New Roman"/>
              </a:rPr>
              <a:t>Chi</a:t>
            </a:r>
            <a:r>
              <a:rPr sz="1050" spc="-20" dirty="0">
                <a:latin typeface="Times New Roman"/>
                <a:cs typeface="Times New Roman"/>
              </a:rPr>
              <a:t> </a:t>
            </a:r>
            <a:r>
              <a:rPr sz="1050" dirty="0">
                <a:latin typeface="Times New Roman"/>
                <a:cs typeface="Times New Roman"/>
              </a:rPr>
              <a:t>phí</a:t>
            </a:r>
            <a:r>
              <a:rPr sz="1050" spc="-20" dirty="0">
                <a:latin typeface="Times New Roman"/>
                <a:cs typeface="Times New Roman"/>
              </a:rPr>
              <a:t> </a:t>
            </a:r>
            <a:r>
              <a:rPr sz="1050" dirty="0">
                <a:latin typeface="Times New Roman"/>
                <a:cs typeface="Times New Roman"/>
              </a:rPr>
              <a:t>thử nghiệm</a:t>
            </a:r>
            <a:r>
              <a:rPr sz="1050" spc="-25" dirty="0">
                <a:latin typeface="Times New Roman"/>
                <a:cs typeface="Times New Roman"/>
              </a:rPr>
              <a:t> </a:t>
            </a:r>
            <a:r>
              <a:rPr sz="1050" dirty="0">
                <a:latin typeface="Times New Roman"/>
                <a:cs typeface="Times New Roman"/>
              </a:rPr>
              <a:t>ổn</a:t>
            </a:r>
            <a:r>
              <a:rPr sz="1050" spc="-15" dirty="0">
                <a:latin typeface="Times New Roman"/>
                <a:cs typeface="Times New Roman"/>
              </a:rPr>
              <a:t> </a:t>
            </a:r>
            <a:r>
              <a:rPr sz="1050" spc="-20" dirty="0">
                <a:latin typeface="Times New Roman"/>
                <a:cs typeface="Times New Roman"/>
              </a:rPr>
              <a:t>định</a:t>
            </a:r>
            <a:endParaRPr sz="1050">
              <a:latin typeface="Times New Roman"/>
              <a:cs typeface="Times New Roman"/>
            </a:endParaRPr>
          </a:p>
        </p:txBody>
      </p:sp>
      <p:sp>
        <p:nvSpPr>
          <p:cNvPr id="9" name="object 9"/>
          <p:cNvSpPr txBox="1"/>
          <p:nvPr/>
        </p:nvSpPr>
        <p:spPr>
          <a:xfrm>
            <a:off x="4645928" y="4401441"/>
            <a:ext cx="2009775" cy="1249045"/>
          </a:xfrm>
          <a:prstGeom prst="rect">
            <a:avLst/>
          </a:prstGeom>
        </p:spPr>
        <p:txBody>
          <a:bodyPr vert="horz" wrap="square" lIns="0" tIns="13335" rIns="0" bIns="0" rtlCol="0">
            <a:spAutoFit/>
          </a:bodyPr>
          <a:lstStyle/>
          <a:p>
            <a:pPr marL="12700">
              <a:lnSpc>
                <a:spcPts val="1230"/>
              </a:lnSpc>
              <a:spcBef>
                <a:spcPts val="105"/>
              </a:spcBef>
            </a:pPr>
            <a:r>
              <a:rPr sz="1050" dirty="0">
                <a:latin typeface="SimSun"/>
                <a:cs typeface="SimSun"/>
              </a:rPr>
              <a:t>4.</a:t>
            </a:r>
            <a:r>
              <a:rPr sz="1050" spc="250" dirty="0">
                <a:latin typeface="Times New Roman"/>
                <a:cs typeface="Times New Roman"/>
              </a:rPr>
              <a:t> </a:t>
            </a:r>
            <a:r>
              <a:rPr sz="1050" spc="-10" dirty="0">
                <a:latin typeface="SimSun"/>
                <a:cs typeface="SimSun"/>
              </a:rPr>
              <a:t>外部损失费用</a:t>
            </a:r>
            <a:endParaRPr sz="1050">
              <a:latin typeface="SimSun"/>
              <a:cs typeface="SimSun"/>
            </a:endParaRPr>
          </a:p>
          <a:p>
            <a:pPr marL="12700">
              <a:lnSpc>
                <a:spcPts val="1230"/>
              </a:lnSpc>
            </a:pPr>
            <a:r>
              <a:rPr sz="1050" dirty="0">
                <a:latin typeface="Times New Roman"/>
                <a:cs typeface="Times New Roman"/>
              </a:rPr>
              <a:t>4.</a:t>
            </a:r>
            <a:r>
              <a:rPr sz="1050" spc="-15" dirty="0">
                <a:latin typeface="Times New Roman"/>
                <a:cs typeface="Times New Roman"/>
              </a:rPr>
              <a:t> </a:t>
            </a:r>
            <a:r>
              <a:rPr sz="1050" dirty="0">
                <a:latin typeface="Times New Roman"/>
                <a:cs typeface="Times New Roman"/>
              </a:rPr>
              <a:t>Chi</a:t>
            </a:r>
            <a:r>
              <a:rPr sz="1050" spc="-20" dirty="0">
                <a:latin typeface="Times New Roman"/>
                <a:cs typeface="Times New Roman"/>
              </a:rPr>
              <a:t> </a:t>
            </a:r>
            <a:r>
              <a:rPr sz="1050" dirty="0">
                <a:latin typeface="Times New Roman"/>
                <a:cs typeface="Times New Roman"/>
              </a:rPr>
              <a:t>phí tổn</a:t>
            </a:r>
            <a:r>
              <a:rPr sz="1050" spc="-15" dirty="0">
                <a:latin typeface="Times New Roman"/>
                <a:cs typeface="Times New Roman"/>
              </a:rPr>
              <a:t> </a:t>
            </a:r>
            <a:r>
              <a:rPr sz="1050" dirty="0">
                <a:latin typeface="Times New Roman"/>
                <a:cs typeface="Times New Roman"/>
              </a:rPr>
              <a:t>thất</a:t>
            </a:r>
            <a:r>
              <a:rPr sz="1050" spc="-15" dirty="0">
                <a:latin typeface="Times New Roman"/>
                <a:cs typeface="Times New Roman"/>
              </a:rPr>
              <a:t> </a:t>
            </a:r>
            <a:r>
              <a:rPr sz="1050" dirty="0">
                <a:latin typeface="Times New Roman"/>
                <a:cs typeface="Times New Roman"/>
              </a:rPr>
              <a:t>bên</a:t>
            </a:r>
            <a:r>
              <a:rPr sz="1050" spc="-15" dirty="0">
                <a:latin typeface="Times New Roman"/>
                <a:cs typeface="Times New Roman"/>
              </a:rPr>
              <a:t> </a:t>
            </a:r>
            <a:r>
              <a:rPr sz="1050" spc="-10" dirty="0">
                <a:latin typeface="Times New Roman"/>
                <a:cs typeface="Times New Roman"/>
              </a:rPr>
              <a:t>ngoài</a:t>
            </a:r>
            <a:endParaRPr sz="1050">
              <a:latin typeface="Times New Roman"/>
              <a:cs typeface="Times New Roman"/>
            </a:endParaRPr>
          </a:p>
          <a:p>
            <a:pPr marL="211454" indent="-198755">
              <a:lnSpc>
                <a:spcPts val="1255"/>
              </a:lnSpc>
              <a:spcBef>
                <a:spcPts val="40"/>
              </a:spcBef>
              <a:buFont typeface="Arial"/>
              <a:buAutoNum type="arabicParenBoth"/>
              <a:tabLst>
                <a:tab pos="211454" algn="l"/>
              </a:tabLst>
            </a:pPr>
            <a:r>
              <a:rPr sz="1050" spc="-25" dirty="0">
                <a:latin typeface="SimSun"/>
                <a:cs typeface="SimSun"/>
              </a:rPr>
              <a:t>索赔</a:t>
            </a:r>
            <a:endParaRPr sz="1050">
              <a:latin typeface="SimSun"/>
              <a:cs typeface="SimSun"/>
            </a:endParaRPr>
          </a:p>
          <a:p>
            <a:pPr marL="200660" indent="-187960">
              <a:lnSpc>
                <a:spcPts val="1185"/>
              </a:lnSpc>
              <a:buAutoNum type="arabicParenBoth"/>
              <a:tabLst>
                <a:tab pos="200660" algn="l"/>
              </a:tabLst>
            </a:pPr>
            <a:r>
              <a:rPr sz="1050" dirty="0">
                <a:latin typeface="Times New Roman"/>
                <a:cs typeface="Times New Roman"/>
              </a:rPr>
              <a:t>Khiếu</a:t>
            </a:r>
            <a:r>
              <a:rPr sz="1050" spc="-30" dirty="0">
                <a:latin typeface="Times New Roman"/>
                <a:cs typeface="Times New Roman"/>
              </a:rPr>
              <a:t> </a:t>
            </a:r>
            <a:r>
              <a:rPr sz="1050" spc="-25" dirty="0">
                <a:latin typeface="Times New Roman"/>
                <a:cs typeface="Times New Roman"/>
              </a:rPr>
              <a:t>nại</a:t>
            </a:r>
            <a:endParaRPr sz="1050">
              <a:latin typeface="Times New Roman"/>
              <a:cs typeface="Times New Roman"/>
            </a:endParaRPr>
          </a:p>
          <a:p>
            <a:pPr marL="296545" indent="-283845">
              <a:lnSpc>
                <a:spcPts val="1225"/>
              </a:lnSpc>
              <a:buAutoNum type="arabicParenBoth"/>
              <a:tabLst>
                <a:tab pos="296545" algn="l"/>
              </a:tabLst>
            </a:pPr>
            <a:r>
              <a:rPr sz="1100" spc="-10" dirty="0">
                <a:latin typeface="SimSun"/>
                <a:cs typeface="SimSun"/>
              </a:rPr>
              <a:t>不良事件和召回</a:t>
            </a:r>
            <a:endParaRPr sz="1100">
              <a:latin typeface="SimSun"/>
              <a:cs typeface="SimSun"/>
            </a:endParaRPr>
          </a:p>
          <a:p>
            <a:pPr marL="213360" indent="-200660">
              <a:lnSpc>
                <a:spcPts val="1145"/>
              </a:lnSpc>
              <a:buAutoNum type="arabicParenBoth"/>
              <a:tabLst>
                <a:tab pos="213360" algn="l"/>
              </a:tabLst>
            </a:pPr>
            <a:r>
              <a:rPr sz="1100" dirty="0">
                <a:latin typeface="Times New Roman"/>
                <a:cs typeface="Times New Roman"/>
              </a:rPr>
              <a:t>Sự cố</a:t>
            </a:r>
            <a:r>
              <a:rPr sz="1100" spc="25" dirty="0">
                <a:latin typeface="Times New Roman"/>
                <a:cs typeface="Times New Roman"/>
              </a:rPr>
              <a:t> </a:t>
            </a:r>
            <a:r>
              <a:rPr sz="1100" dirty="0">
                <a:latin typeface="Times New Roman"/>
                <a:cs typeface="Times New Roman"/>
              </a:rPr>
              <a:t>bất</a:t>
            </a:r>
            <a:r>
              <a:rPr sz="1100" spc="20" dirty="0">
                <a:latin typeface="Times New Roman"/>
                <a:cs typeface="Times New Roman"/>
              </a:rPr>
              <a:t> </a:t>
            </a:r>
            <a:r>
              <a:rPr sz="1100" dirty="0">
                <a:latin typeface="Times New Roman"/>
                <a:cs typeface="Times New Roman"/>
              </a:rPr>
              <a:t>lợi</a:t>
            </a:r>
            <a:r>
              <a:rPr sz="1100" spc="10" dirty="0">
                <a:latin typeface="Times New Roman"/>
                <a:cs typeface="Times New Roman"/>
              </a:rPr>
              <a:t> </a:t>
            </a:r>
            <a:r>
              <a:rPr sz="1100" dirty="0">
                <a:latin typeface="Times New Roman"/>
                <a:cs typeface="Times New Roman"/>
              </a:rPr>
              <a:t>và</a:t>
            </a:r>
            <a:r>
              <a:rPr sz="1100" spc="30" dirty="0">
                <a:latin typeface="Times New Roman"/>
                <a:cs typeface="Times New Roman"/>
              </a:rPr>
              <a:t> </a:t>
            </a:r>
            <a:r>
              <a:rPr sz="1100" dirty="0">
                <a:latin typeface="Times New Roman"/>
                <a:cs typeface="Times New Roman"/>
              </a:rPr>
              <a:t>thu </a:t>
            </a:r>
            <a:r>
              <a:rPr sz="1100" spc="-25" dirty="0">
                <a:latin typeface="Times New Roman"/>
                <a:cs typeface="Times New Roman"/>
              </a:rPr>
              <a:t>hồi</a:t>
            </a:r>
            <a:endParaRPr sz="1100">
              <a:latin typeface="Times New Roman"/>
              <a:cs typeface="Times New Roman"/>
            </a:endParaRPr>
          </a:p>
          <a:p>
            <a:pPr marL="278765" indent="-266065">
              <a:lnSpc>
                <a:spcPts val="1080"/>
              </a:lnSpc>
              <a:buAutoNum type="arabicParenBoth"/>
              <a:tabLst>
                <a:tab pos="278765" algn="l"/>
              </a:tabLst>
            </a:pPr>
            <a:r>
              <a:rPr sz="1050" spc="-15" dirty="0">
                <a:latin typeface="SimSun"/>
                <a:cs typeface="SimSun"/>
              </a:rPr>
              <a:t>由于质量问题发生的退货</a:t>
            </a:r>
            <a:endParaRPr sz="1050">
              <a:latin typeface="SimSun"/>
              <a:cs typeface="SimSun"/>
            </a:endParaRPr>
          </a:p>
          <a:p>
            <a:pPr marL="12700">
              <a:lnSpc>
                <a:spcPts val="1230"/>
              </a:lnSpc>
            </a:pPr>
            <a:r>
              <a:rPr sz="1050" dirty="0">
                <a:latin typeface="Times New Roman"/>
                <a:cs typeface="Times New Roman"/>
              </a:rPr>
              <a:t>(3)</a:t>
            </a:r>
            <a:r>
              <a:rPr sz="1050" spc="-5" dirty="0">
                <a:latin typeface="Times New Roman"/>
                <a:cs typeface="Times New Roman"/>
              </a:rPr>
              <a:t> </a:t>
            </a:r>
            <a:r>
              <a:rPr sz="1050" dirty="0">
                <a:latin typeface="Times New Roman"/>
                <a:cs typeface="Times New Roman"/>
              </a:rPr>
              <a:t>Trả</a:t>
            </a:r>
            <a:r>
              <a:rPr sz="1050" spc="-15" dirty="0">
                <a:latin typeface="Times New Roman"/>
                <a:cs typeface="Times New Roman"/>
              </a:rPr>
              <a:t> </a:t>
            </a:r>
            <a:r>
              <a:rPr sz="1050" dirty="0">
                <a:latin typeface="Times New Roman"/>
                <a:cs typeface="Times New Roman"/>
              </a:rPr>
              <a:t>lại</a:t>
            </a:r>
            <a:r>
              <a:rPr sz="1050" spc="-15" dirty="0">
                <a:latin typeface="Times New Roman"/>
                <a:cs typeface="Times New Roman"/>
              </a:rPr>
              <a:t> </a:t>
            </a:r>
            <a:r>
              <a:rPr sz="1050" dirty="0">
                <a:latin typeface="Times New Roman"/>
                <a:cs typeface="Times New Roman"/>
              </a:rPr>
              <a:t>hàng</a:t>
            </a:r>
            <a:r>
              <a:rPr sz="1050" spc="-15" dirty="0">
                <a:latin typeface="Times New Roman"/>
                <a:cs typeface="Times New Roman"/>
              </a:rPr>
              <a:t> </a:t>
            </a:r>
            <a:r>
              <a:rPr sz="1050" dirty="0">
                <a:latin typeface="Times New Roman"/>
                <a:cs typeface="Times New Roman"/>
              </a:rPr>
              <a:t>do</a:t>
            </a:r>
            <a:r>
              <a:rPr sz="1050" spc="-15" dirty="0">
                <a:latin typeface="Times New Roman"/>
                <a:cs typeface="Times New Roman"/>
              </a:rPr>
              <a:t> </a:t>
            </a:r>
            <a:r>
              <a:rPr sz="1050" dirty="0">
                <a:latin typeface="Times New Roman"/>
                <a:cs typeface="Times New Roman"/>
              </a:rPr>
              <a:t>vấn</a:t>
            </a:r>
            <a:r>
              <a:rPr sz="1050" spc="5" dirty="0">
                <a:latin typeface="Times New Roman"/>
                <a:cs typeface="Times New Roman"/>
              </a:rPr>
              <a:t> </a:t>
            </a:r>
            <a:r>
              <a:rPr sz="1050" dirty="0">
                <a:latin typeface="Times New Roman"/>
                <a:cs typeface="Times New Roman"/>
              </a:rPr>
              <a:t>đề</a:t>
            </a:r>
            <a:r>
              <a:rPr sz="1050" spc="-15" dirty="0">
                <a:latin typeface="Times New Roman"/>
                <a:cs typeface="Times New Roman"/>
              </a:rPr>
              <a:t> </a:t>
            </a:r>
            <a:r>
              <a:rPr sz="1050" dirty="0">
                <a:latin typeface="Times New Roman"/>
                <a:cs typeface="Times New Roman"/>
              </a:rPr>
              <a:t>chất</a:t>
            </a:r>
            <a:r>
              <a:rPr sz="1050" spc="-15" dirty="0">
                <a:latin typeface="Times New Roman"/>
                <a:cs typeface="Times New Roman"/>
              </a:rPr>
              <a:t> </a:t>
            </a:r>
            <a:r>
              <a:rPr sz="1050" spc="-20" dirty="0">
                <a:latin typeface="Times New Roman"/>
                <a:cs typeface="Times New Roman"/>
              </a:rPr>
              <a:t>lượng</a:t>
            </a:r>
            <a:endParaRPr sz="1050">
              <a:latin typeface="Times New Roman"/>
              <a:cs typeface="Times New Roman"/>
            </a:endParaRPr>
          </a:p>
        </p:txBody>
      </p:sp>
      <p:pic>
        <p:nvPicPr>
          <p:cNvPr id="10" name="object 10"/>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prstGeom prst="rect">
            <a:avLst/>
          </a:prstGeom>
        </p:spPr>
        <p:txBody>
          <a:bodyPr vert="horz" wrap="square" lIns="0" tIns="538480" rIns="0" bIns="0" rtlCol="0">
            <a:spAutoFit/>
          </a:bodyPr>
          <a:lstStyle/>
          <a:p>
            <a:pPr marL="1169670">
              <a:lnSpc>
                <a:spcPct val="100000"/>
              </a:lnSpc>
              <a:spcBef>
                <a:spcPts val="105"/>
              </a:spcBef>
            </a:pPr>
            <a:r>
              <a:rPr sz="2000" dirty="0">
                <a:solidFill>
                  <a:srgbClr val="000000"/>
                </a:solidFill>
                <a:latin typeface="Arial"/>
                <a:cs typeface="Arial"/>
              </a:rPr>
              <a:t>Process</a:t>
            </a:r>
            <a:r>
              <a:rPr sz="2000" dirty="0">
                <a:solidFill>
                  <a:srgbClr val="000000"/>
                </a:solidFill>
                <a:latin typeface="Times New Roman"/>
                <a:cs typeface="Times New Roman"/>
              </a:rPr>
              <a:t> </a:t>
            </a:r>
            <a:r>
              <a:rPr sz="2000" dirty="0">
                <a:solidFill>
                  <a:srgbClr val="000000"/>
                </a:solidFill>
                <a:latin typeface="Arial"/>
                <a:cs typeface="Arial"/>
              </a:rPr>
              <a:t>validation</a:t>
            </a:r>
            <a:r>
              <a:rPr sz="2000" spc="40" dirty="0">
                <a:solidFill>
                  <a:srgbClr val="000000"/>
                </a:solidFill>
                <a:latin typeface="Times New Roman"/>
                <a:cs typeface="Times New Roman"/>
              </a:rPr>
              <a:t> </a:t>
            </a:r>
            <a:r>
              <a:rPr sz="2000" dirty="0">
                <a:solidFill>
                  <a:srgbClr val="000000"/>
                </a:solidFill>
                <a:latin typeface="Arial"/>
                <a:cs typeface="Arial"/>
              </a:rPr>
              <a:t>decision</a:t>
            </a:r>
            <a:r>
              <a:rPr sz="2000" spc="10" dirty="0">
                <a:solidFill>
                  <a:srgbClr val="000000"/>
                </a:solidFill>
                <a:latin typeface="Times New Roman"/>
                <a:cs typeface="Times New Roman"/>
              </a:rPr>
              <a:t> </a:t>
            </a:r>
            <a:r>
              <a:rPr sz="2000" spc="-20" dirty="0">
                <a:solidFill>
                  <a:srgbClr val="000000"/>
                </a:solidFill>
                <a:latin typeface="Arial"/>
                <a:cs typeface="Arial"/>
              </a:rPr>
              <a:t>tree</a:t>
            </a:r>
            <a:endParaRPr sz="2000">
              <a:latin typeface="Arial"/>
              <a:cs typeface="Arial"/>
            </a:endParaRPr>
          </a:p>
        </p:txBody>
      </p:sp>
      <p:sp>
        <p:nvSpPr>
          <p:cNvPr id="4" name="object 4"/>
          <p:cNvSpPr txBox="1"/>
          <p:nvPr/>
        </p:nvSpPr>
        <p:spPr>
          <a:xfrm>
            <a:off x="1363727" y="1233931"/>
            <a:ext cx="916940" cy="916940"/>
          </a:xfrm>
          <a:prstGeom prst="rect">
            <a:avLst/>
          </a:prstGeom>
        </p:spPr>
        <p:txBody>
          <a:bodyPr vert="horz" wrap="square" lIns="0" tIns="12065" rIns="0" bIns="0" rtlCol="0">
            <a:spAutoFit/>
          </a:bodyPr>
          <a:lstStyle/>
          <a:p>
            <a:pPr marL="7620" algn="ctr">
              <a:lnSpc>
                <a:spcPct val="100000"/>
              </a:lnSpc>
              <a:spcBef>
                <a:spcPts val="95"/>
              </a:spcBef>
            </a:pPr>
            <a:r>
              <a:rPr sz="1600" b="1" spc="-50" dirty="0">
                <a:latin typeface="Arial"/>
                <a:cs typeface="Arial"/>
              </a:rPr>
              <a:t>A</a:t>
            </a:r>
            <a:endParaRPr sz="1600">
              <a:latin typeface="Arial"/>
              <a:cs typeface="Arial"/>
            </a:endParaRPr>
          </a:p>
          <a:p>
            <a:pPr marL="12065" marR="5080" algn="ctr">
              <a:lnSpc>
                <a:spcPct val="100000"/>
              </a:lnSpc>
              <a:spcBef>
                <a:spcPts val="60"/>
              </a:spcBef>
            </a:pPr>
            <a:r>
              <a:rPr sz="1400" spc="-10" dirty="0">
                <a:latin typeface="SimSun"/>
                <a:cs typeface="SimSun"/>
              </a:rPr>
              <a:t>过程的输出</a:t>
            </a:r>
            <a:r>
              <a:rPr sz="1400" spc="-15" dirty="0">
                <a:latin typeface="SimSun"/>
                <a:cs typeface="SimSun"/>
              </a:rPr>
              <a:t>是否完全</a:t>
            </a:r>
            <a:r>
              <a:rPr sz="1400" spc="-50" dirty="0">
                <a:latin typeface="SimSun"/>
                <a:cs typeface="SimSun"/>
              </a:rPr>
              <a:t> </a:t>
            </a:r>
            <a:r>
              <a:rPr sz="1400" spc="-10" dirty="0">
                <a:latin typeface="SimSun"/>
                <a:cs typeface="SimSun"/>
              </a:rPr>
              <a:t>可以检验?</a:t>
            </a:r>
            <a:endParaRPr sz="1400">
              <a:latin typeface="SimSun"/>
              <a:cs typeface="SimSun"/>
            </a:endParaRPr>
          </a:p>
        </p:txBody>
      </p:sp>
      <p:sp>
        <p:nvSpPr>
          <p:cNvPr id="5" name="object 5"/>
          <p:cNvSpPr txBox="1"/>
          <p:nvPr/>
        </p:nvSpPr>
        <p:spPr>
          <a:xfrm>
            <a:off x="2978667" y="1602489"/>
            <a:ext cx="375920" cy="269240"/>
          </a:xfrm>
          <a:prstGeom prst="rect">
            <a:avLst/>
          </a:prstGeom>
        </p:spPr>
        <p:txBody>
          <a:bodyPr vert="horz" wrap="square" lIns="0" tIns="12065" rIns="0" bIns="0" rtlCol="0">
            <a:spAutoFit/>
          </a:bodyPr>
          <a:lstStyle/>
          <a:p>
            <a:pPr marL="12700">
              <a:lnSpc>
                <a:spcPct val="100000"/>
              </a:lnSpc>
              <a:spcBef>
                <a:spcPts val="95"/>
              </a:spcBef>
            </a:pPr>
            <a:r>
              <a:rPr sz="1600" b="1" spc="-25" dirty="0">
                <a:latin typeface="Arial"/>
                <a:cs typeface="Arial"/>
              </a:rPr>
              <a:t>Yes</a:t>
            </a:r>
            <a:endParaRPr sz="1600">
              <a:latin typeface="Arial"/>
              <a:cs typeface="Arial"/>
            </a:endParaRPr>
          </a:p>
        </p:txBody>
      </p:sp>
      <p:sp>
        <p:nvSpPr>
          <p:cNvPr id="6" name="object 6"/>
          <p:cNvSpPr txBox="1"/>
          <p:nvPr/>
        </p:nvSpPr>
        <p:spPr>
          <a:xfrm>
            <a:off x="3802764" y="1221489"/>
            <a:ext cx="1273810" cy="902969"/>
          </a:xfrm>
          <a:prstGeom prst="rect">
            <a:avLst/>
          </a:prstGeom>
        </p:spPr>
        <p:txBody>
          <a:bodyPr vert="horz" wrap="square" lIns="0" tIns="12065" rIns="0" bIns="0" rtlCol="0">
            <a:spAutoFit/>
          </a:bodyPr>
          <a:lstStyle/>
          <a:p>
            <a:pPr marL="2540" algn="ctr">
              <a:lnSpc>
                <a:spcPct val="100000"/>
              </a:lnSpc>
              <a:spcBef>
                <a:spcPts val="95"/>
              </a:spcBef>
            </a:pPr>
            <a:r>
              <a:rPr sz="1600" b="1" spc="-50" dirty="0">
                <a:latin typeface="Arial"/>
                <a:cs typeface="Arial"/>
              </a:rPr>
              <a:t>B</a:t>
            </a:r>
            <a:endParaRPr sz="1600">
              <a:latin typeface="Arial"/>
              <a:cs typeface="Arial"/>
            </a:endParaRPr>
          </a:p>
          <a:p>
            <a:pPr marL="12700" marR="5080" algn="ctr">
              <a:lnSpc>
                <a:spcPts val="1550"/>
              </a:lnSpc>
              <a:spcBef>
                <a:spcPts val="229"/>
              </a:spcBef>
            </a:pPr>
            <a:r>
              <a:rPr sz="1400" spc="-20" dirty="0">
                <a:latin typeface="SimSun"/>
                <a:cs typeface="SimSun"/>
              </a:rPr>
              <a:t>检验本身是否足</a:t>
            </a:r>
            <a:r>
              <a:rPr sz="1400" spc="-10" dirty="0">
                <a:latin typeface="SimSun"/>
                <a:cs typeface="SimSun"/>
              </a:rPr>
              <a:t>够</a:t>
            </a:r>
            <a:r>
              <a:rPr sz="1400" b="1" spc="-50" dirty="0">
                <a:latin typeface="Arial"/>
                <a:cs typeface="Arial"/>
              </a:rPr>
              <a:t>?</a:t>
            </a:r>
            <a:endParaRPr sz="1400">
              <a:latin typeface="Arial"/>
              <a:cs typeface="Arial"/>
            </a:endParaRPr>
          </a:p>
          <a:p>
            <a:pPr algn="ctr">
              <a:lnSpc>
                <a:spcPts val="1660"/>
              </a:lnSpc>
            </a:pPr>
            <a:r>
              <a:rPr sz="1400" dirty="0">
                <a:latin typeface="SimSun"/>
                <a:cs typeface="SimSun"/>
              </a:rPr>
              <a:t>检验是否经济</a:t>
            </a:r>
            <a:r>
              <a:rPr sz="1400" b="1" spc="-50" dirty="0">
                <a:latin typeface="Arial"/>
                <a:cs typeface="Arial"/>
              </a:rPr>
              <a:t>?</a:t>
            </a:r>
            <a:endParaRPr sz="1400">
              <a:latin typeface="Arial"/>
              <a:cs typeface="Arial"/>
            </a:endParaRPr>
          </a:p>
        </p:txBody>
      </p:sp>
      <p:sp>
        <p:nvSpPr>
          <p:cNvPr id="7" name="object 7"/>
          <p:cNvSpPr txBox="1"/>
          <p:nvPr/>
        </p:nvSpPr>
        <p:spPr>
          <a:xfrm>
            <a:off x="5495047" y="1602489"/>
            <a:ext cx="375920" cy="269240"/>
          </a:xfrm>
          <a:prstGeom prst="rect">
            <a:avLst/>
          </a:prstGeom>
        </p:spPr>
        <p:txBody>
          <a:bodyPr vert="horz" wrap="square" lIns="0" tIns="12065" rIns="0" bIns="0" rtlCol="0">
            <a:spAutoFit/>
          </a:bodyPr>
          <a:lstStyle/>
          <a:p>
            <a:pPr marL="12700">
              <a:lnSpc>
                <a:spcPct val="100000"/>
              </a:lnSpc>
              <a:spcBef>
                <a:spcPts val="95"/>
              </a:spcBef>
            </a:pPr>
            <a:r>
              <a:rPr sz="1600" b="1" spc="-25" dirty="0">
                <a:latin typeface="Arial"/>
                <a:cs typeface="Arial"/>
              </a:rPr>
              <a:t>Yes</a:t>
            </a:r>
            <a:endParaRPr sz="1600">
              <a:latin typeface="Arial"/>
              <a:cs typeface="Arial"/>
            </a:endParaRPr>
          </a:p>
        </p:txBody>
      </p:sp>
      <p:sp>
        <p:nvSpPr>
          <p:cNvPr id="8" name="object 8"/>
          <p:cNvSpPr txBox="1"/>
          <p:nvPr/>
        </p:nvSpPr>
        <p:spPr>
          <a:xfrm>
            <a:off x="6385957" y="1219279"/>
            <a:ext cx="1273810" cy="730250"/>
          </a:xfrm>
          <a:prstGeom prst="rect">
            <a:avLst/>
          </a:prstGeom>
        </p:spPr>
        <p:txBody>
          <a:bodyPr vert="horz" wrap="square" lIns="0" tIns="12700" rIns="0" bIns="0" rtlCol="0">
            <a:spAutoFit/>
          </a:bodyPr>
          <a:lstStyle/>
          <a:p>
            <a:pPr algn="ctr">
              <a:lnSpc>
                <a:spcPct val="100000"/>
              </a:lnSpc>
              <a:spcBef>
                <a:spcPts val="100"/>
              </a:spcBef>
            </a:pPr>
            <a:r>
              <a:rPr sz="1800" b="1" spc="-50" dirty="0">
                <a:latin typeface="Arial"/>
                <a:cs typeface="Arial"/>
              </a:rPr>
              <a:t>C</a:t>
            </a:r>
            <a:endParaRPr sz="1800">
              <a:latin typeface="Arial"/>
              <a:cs typeface="Arial"/>
            </a:endParaRPr>
          </a:p>
          <a:p>
            <a:pPr algn="ctr">
              <a:lnSpc>
                <a:spcPct val="100000"/>
              </a:lnSpc>
              <a:spcBef>
                <a:spcPts val="15"/>
              </a:spcBef>
            </a:pPr>
            <a:r>
              <a:rPr sz="1400" spc="-15" dirty="0">
                <a:latin typeface="SimSun"/>
                <a:cs typeface="SimSun"/>
              </a:rPr>
              <a:t>过程检验</a:t>
            </a:r>
            <a:endParaRPr sz="1400">
              <a:latin typeface="SimSun"/>
              <a:cs typeface="SimSun"/>
            </a:endParaRPr>
          </a:p>
          <a:p>
            <a:pPr algn="ctr">
              <a:lnSpc>
                <a:spcPct val="100000"/>
              </a:lnSpc>
              <a:spcBef>
                <a:spcPts val="10"/>
              </a:spcBef>
            </a:pPr>
            <a:r>
              <a:rPr sz="1400" dirty="0">
                <a:latin typeface="SimSun"/>
                <a:cs typeface="SimSun"/>
              </a:rPr>
              <a:t>（不需要确认</a:t>
            </a:r>
            <a:r>
              <a:rPr sz="1400" spc="-50" dirty="0">
                <a:latin typeface="SimSun"/>
                <a:cs typeface="SimSun"/>
              </a:rPr>
              <a:t>）</a:t>
            </a:r>
            <a:endParaRPr sz="1400">
              <a:latin typeface="SimSun"/>
              <a:cs typeface="SimSun"/>
            </a:endParaRPr>
          </a:p>
        </p:txBody>
      </p:sp>
      <p:sp>
        <p:nvSpPr>
          <p:cNvPr id="9" name="object 9"/>
          <p:cNvSpPr txBox="1"/>
          <p:nvPr/>
        </p:nvSpPr>
        <p:spPr>
          <a:xfrm>
            <a:off x="1960880" y="2516577"/>
            <a:ext cx="295910" cy="269240"/>
          </a:xfrm>
          <a:prstGeom prst="rect">
            <a:avLst/>
          </a:prstGeom>
        </p:spPr>
        <p:txBody>
          <a:bodyPr vert="horz" wrap="square" lIns="0" tIns="12065" rIns="0" bIns="0" rtlCol="0">
            <a:spAutoFit/>
          </a:bodyPr>
          <a:lstStyle/>
          <a:p>
            <a:pPr marL="12700">
              <a:lnSpc>
                <a:spcPct val="100000"/>
              </a:lnSpc>
              <a:spcBef>
                <a:spcPts val="95"/>
              </a:spcBef>
            </a:pPr>
            <a:r>
              <a:rPr sz="1600" b="1" spc="-25" dirty="0">
                <a:latin typeface="Arial"/>
                <a:cs typeface="Arial"/>
              </a:rPr>
              <a:t>No</a:t>
            </a:r>
            <a:endParaRPr sz="1600">
              <a:latin typeface="Arial"/>
              <a:cs typeface="Arial"/>
            </a:endParaRPr>
          </a:p>
        </p:txBody>
      </p:sp>
      <p:sp>
        <p:nvSpPr>
          <p:cNvPr id="10" name="object 10"/>
          <p:cNvSpPr txBox="1"/>
          <p:nvPr/>
        </p:nvSpPr>
        <p:spPr>
          <a:xfrm>
            <a:off x="4072581" y="2516577"/>
            <a:ext cx="295910" cy="269240"/>
          </a:xfrm>
          <a:prstGeom prst="rect">
            <a:avLst/>
          </a:prstGeom>
        </p:spPr>
        <p:txBody>
          <a:bodyPr vert="horz" wrap="square" lIns="0" tIns="12065" rIns="0" bIns="0" rtlCol="0">
            <a:spAutoFit/>
          </a:bodyPr>
          <a:lstStyle/>
          <a:p>
            <a:pPr marL="12700">
              <a:lnSpc>
                <a:spcPct val="100000"/>
              </a:lnSpc>
              <a:spcBef>
                <a:spcPts val="95"/>
              </a:spcBef>
            </a:pPr>
            <a:r>
              <a:rPr sz="1600" b="1" spc="-25" dirty="0">
                <a:latin typeface="Arial"/>
                <a:cs typeface="Arial"/>
              </a:rPr>
              <a:t>No</a:t>
            </a:r>
            <a:endParaRPr sz="1600">
              <a:latin typeface="Arial"/>
              <a:cs typeface="Arial"/>
            </a:endParaRPr>
          </a:p>
        </p:txBody>
      </p:sp>
      <p:sp>
        <p:nvSpPr>
          <p:cNvPr id="11" name="object 11"/>
          <p:cNvSpPr txBox="1"/>
          <p:nvPr/>
        </p:nvSpPr>
        <p:spPr>
          <a:xfrm>
            <a:off x="2719829" y="3251353"/>
            <a:ext cx="1038860" cy="612140"/>
          </a:xfrm>
          <a:prstGeom prst="rect">
            <a:avLst/>
          </a:prstGeom>
        </p:spPr>
        <p:txBody>
          <a:bodyPr vert="horz" wrap="square" lIns="0" tIns="62229" rIns="0" bIns="0" rtlCol="0">
            <a:spAutoFit/>
          </a:bodyPr>
          <a:lstStyle/>
          <a:p>
            <a:pPr marL="8890" algn="ctr">
              <a:lnSpc>
                <a:spcPct val="100000"/>
              </a:lnSpc>
              <a:spcBef>
                <a:spcPts val="489"/>
              </a:spcBef>
            </a:pPr>
            <a:r>
              <a:rPr sz="1600" b="1" spc="-50" dirty="0">
                <a:latin typeface="Arial"/>
                <a:cs typeface="Arial"/>
              </a:rPr>
              <a:t>D</a:t>
            </a:r>
            <a:endParaRPr sz="1600">
              <a:latin typeface="Arial"/>
              <a:cs typeface="Arial"/>
            </a:endParaRPr>
          </a:p>
          <a:p>
            <a:pPr algn="ctr">
              <a:lnSpc>
                <a:spcPct val="100000"/>
              </a:lnSpc>
              <a:spcBef>
                <a:spcPts val="385"/>
              </a:spcBef>
            </a:pPr>
            <a:r>
              <a:rPr sz="1600" spc="-30" dirty="0">
                <a:latin typeface="SimSun"/>
                <a:cs typeface="SimSun"/>
              </a:rPr>
              <a:t>风险等级？</a:t>
            </a:r>
            <a:endParaRPr sz="1600">
              <a:latin typeface="SimSun"/>
              <a:cs typeface="SimSun"/>
            </a:endParaRPr>
          </a:p>
        </p:txBody>
      </p:sp>
      <p:sp>
        <p:nvSpPr>
          <p:cNvPr id="12" name="object 12"/>
          <p:cNvSpPr txBox="1"/>
          <p:nvPr/>
        </p:nvSpPr>
        <p:spPr>
          <a:xfrm>
            <a:off x="5028436" y="3191329"/>
            <a:ext cx="482600" cy="300355"/>
          </a:xfrm>
          <a:prstGeom prst="rect">
            <a:avLst/>
          </a:prstGeom>
        </p:spPr>
        <p:txBody>
          <a:bodyPr vert="horz" wrap="square" lIns="0" tIns="12700" rIns="0" bIns="0" rtlCol="0">
            <a:spAutoFit/>
          </a:bodyPr>
          <a:lstStyle/>
          <a:p>
            <a:pPr marL="12700">
              <a:lnSpc>
                <a:spcPct val="100000"/>
              </a:lnSpc>
              <a:spcBef>
                <a:spcPts val="100"/>
              </a:spcBef>
            </a:pPr>
            <a:r>
              <a:rPr sz="1800" b="1" spc="-25" dirty="0">
                <a:latin typeface="Arial"/>
                <a:cs typeface="Arial"/>
              </a:rPr>
              <a:t>Low</a:t>
            </a:r>
            <a:endParaRPr sz="1800">
              <a:latin typeface="Arial"/>
              <a:cs typeface="Arial"/>
            </a:endParaRPr>
          </a:p>
        </p:txBody>
      </p:sp>
      <p:sp>
        <p:nvSpPr>
          <p:cNvPr id="13" name="object 13"/>
          <p:cNvSpPr txBox="1"/>
          <p:nvPr/>
        </p:nvSpPr>
        <p:spPr>
          <a:xfrm>
            <a:off x="7424170" y="2997146"/>
            <a:ext cx="1275715" cy="834390"/>
          </a:xfrm>
          <a:prstGeom prst="rect">
            <a:avLst/>
          </a:prstGeom>
        </p:spPr>
        <p:txBody>
          <a:bodyPr vert="horz" wrap="square" lIns="0" tIns="62230" rIns="0" bIns="0" rtlCol="0">
            <a:spAutoFit/>
          </a:bodyPr>
          <a:lstStyle/>
          <a:p>
            <a:pPr marL="2540" algn="ctr">
              <a:lnSpc>
                <a:spcPct val="100000"/>
              </a:lnSpc>
              <a:spcBef>
                <a:spcPts val="490"/>
              </a:spcBef>
            </a:pPr>
            <a:r>
              <a:rPr sz="1600" b="1" spc="-50" dirty="0">
                <a:latin typeface="Arial"/>
                <a:cs typeface="Arial"/>
              </a:rPr>
              <a:t>E</a:t>
            </a:r>
            <a:endParaRPr sz="1600">
              <a:latin typeface="Arial"/>
              <a:cs typeface="Arial"/>
            </a:endParaRPr>
          </a:p>
          <a:p>
            <a:pPr algn="ctr">
              <a:lnSpc>
                <a:spcPct val="100000"/>
              </a:lnSpc>
              <a:spcBef>
                <a:spcPts val="345"/>
              </a:spcBef>
            </a:pPr>
            <a:r>
              <a:rPr sz="1400" spc="-15" dirty="0">
                <a:latin typeface="SimSun"/>
                <a:cs typeface="SimSun"/>
              </a:rPr>
              <a:t>过程检验</a:t>
            </a:r>
            <a:endParaRPr sz="1400">
              <a:latin typeface="SimSun"/>
              <a:cs typeface="SimSun"/>
            </a:endParaRPr>
          </a:p>
          <a:p>
            <a:pPr algn="ctr">
              <a:lnSpc>
                <a:spcPct val="100000"/>
              </a:lnSpc>
              <a:spcBef>
                <a:spcPts val="350"/>
              </a:spcBef>
            </a:pPr>
            <a:r>
              <a:rPr sz="1400" dirty="0">
                <a:latin typeface="SimSun"/>
                <a:cs typeface="SimSun"/>
              </a:rPr>
              <a:t>（不需要确认</a:t>
            </a:r>
            <a:r>
              <a:rPr sz="1400" spc="-50" dirty="0">
                <a:latin typeface="SimSun"/>
                <a:cs typeface="SimSun"/>
              </a:rPr>
              <a:t>）</a:t>
            </a:r>
            <a:endParaRPr sz="1400">
              <a:latin typeface="SimSun"/>
              <a:cs typeface="SimSun"/>
            </a:endParaRPr>
          </a:p>
        </p:txBody>
      </p:sp>
      <p:sp>
        <p:nvSpPr>
          <p:cNvPr id="14" name="object 14"/>
          <p:cNvSpPr txBox="1"/>
          <p:nvPr/>
        </p:nvSpPr>
        <p:spPr>
          <a:xfrm>
            <a:off x="3364485" y="4128641"/>
            <a:ext cx="534035" cy="299720"/>
          </a:xfrm>
          <a:prstGeom prst="rect">
            <a:avLst/>
          </a:prstGeom>
        </p:spPr>
        <p:txBody>
          <a:bodyPr vert="horz" wrap="square" lIns="0" tIns="12700" rIns="0" bIns="0" rtlCol="0">
            <a:spAutoFit/>
          </a:bodyPr>
          <a:lstStyle/>
          <a:p>
            <a:pPr marL="12700">
              <a:lnSpc>
                <a:spcPct val="100000"/>
              </a:lnSpc>
              <a:spcBef>
                <a:spcPts val="100"/>
              </a:spcBef>
            </a:pPr>
            <a:r>
              <a:rPr sz="1800" b="1" spc="-20" dirty="0">
                <a:latin typeface="Arial"/>
                <a:cs typeface="Arial"/>
              </a:rPr>
              <a:t>High</a:t>
            </a:r>
            <a:endParaRPr sz="1800">
              <a:latin typeface="Arial"/>
              <a:cs typeface="Arial"/>
            </a:endParaRPr>
          </a:p>
        </p:txBody>
      </p:sp>
      <p:sp>
        <p:nvSpPr>
          <p:cNvPr id="15" name="object 15"/>
          <p:cNvSpPr txBox="1"/>
          <p:nvPr/>
        </p:nvSpPr>
        <p:spPr>
          <a:xfrm>
            <a:off x="1508248" y="5133850"/>
            <a:ext cx="916940" cy="695960"/>
          </a:xfrm>
          <a:prstGeom prst="rect">
            <a:avLst/>
          </a:prstGeom>
        </p:spPr>
        <p:txBody>
          <a:bodyPr vert="horz" wrap="square" lIns="0" tIns="12065" rIns="0" bIns="0" rtlCol="0">
            <a:spAutoFit/>
          </a:bodyPr>
          <a:lstStyle/>
          <a:p>
            <a:pPr marL="5715" algn="ctr">
              <a:lnSpc>
                <a:spcPct val="100000"/>
              </a:lnSpc>
              <a:spcBef>
                <a:spcPts val="95"/>
              </a:spcBef>
            </a:pPr>
            <a:r>
              <a:rPr sz="1600" b="1" spc="-50" dirty="0">
                <a:latin typeface="Arial"/>
                <a:cs typeface="Arial"/>
              </a:rPr>
              <a:t>G</a:t>
            </a:r>
            <a:endParaRPr sz="1600">
              <a:latin typeface="Arial"/>
              <a:cs typeface="Arial"/>
            </a:endParaRPr>
          </a:p>
          <a:p>
            <a:pPr marL="12065" marR="5080" algn="ctr">
              <a:lnSpc>
                <a:spcPct val="100000"/>
              </a:lnSpc>
              <a:spcBef>
                <a:spcPts val="10"/>
              </a:spcBef>
            </a:pPr>
            <a:r>
              <a:rPr sz="1400" spc="-10" dirty="0">
                <a:latin typeface="SimSun"/>
                <a:cs typeface="SimSun"/>
              </a:rPr>
              <a:t>产品或过程</a:t>
            </a:r>
            <a:r>
              <a:rPr sz="1400" spc="-15" dirty="0">
                <a:latin typeface="SimSun"/>
                <a:cs typeface="SimSun"/>
              </a:rPr>
              <a:t>的再设计</a:t>
            </a:r>
            <a:endParaRPr sz="1400">
              <a:latin typeface="SimSun"/>
              <a:cs typeface="SimSun"/>
            </a:endParaRPr>
          </a:p>
        </p:txBody>
      </p:sp>
      <p:sp>
        <p:nvSpPr>
          <p:cNvPr id="16" name="object 16"/>
          <p:cNvSpPr txBox="1"/>
          <p:nvPr/>
        </p:nvSpPr>
        <p:spPr>
          <a:xfrm>
            <a:off x="4205985" y="5133850"/>
            <a:ext cx="788670" cy="695960"/>
          </a:xfrm>
          <a:prstGeom prst="rect">
            <a:avLst/>
          </a:prstGeom>
        </p:spPr>
        <p:txBody>
          <a:bodyPr vert="horz" wrap="square" lIns="0" tIns="12065" rIns="0" bIns="0" rtlCol="0">
            <a:spAutoFit/>
          </a:bodyPr>
          <a:lstStyle/>
          <a:p>
            <a:pPr marL="1905" algn="ctr">
              <a:lnSpc>
                <a:spcPts val="1895"/>
              </a:lnSpc>
              <a:spcBef>
                <a:spcPts val="95"/>
              </a:spcBef>
            </a:pPr>
            <a:r>
              <a:rPr sz="1600" b="1" spc="-50" dirty="0">
                <a:latin typeface="Arial"/>
                <a:cs typeface="Arial"/>
              </a:rPr>
              <a:t>F</a:t>
            </a:r>
            <a:endParaRPr sz="1600">
              <a:latin typeface="Arial"/>
              <a:cs typeface="Arial"/>
            </a:endParaRPr>
          </a:p>
          <a:p>
            <a:pPr algn="ctr">
              <a:lnSpc>
                <a:spcPts val="1655"/>
              </a:lnSpc>
            </a:pPr>
            <a:r>
              <a:rPr sz="1400" dirty="0">
                <a:latin typeface="SimSun"/>
                <a:cs typeface="SimSun"/>
              </a:rPr>
              <a:t>过程确认</a:t>
            </a:r>
            <a:r>
              <a:rPr sz="1400" b="1" spc="-50" dirty="0">
                <a:latin typeface="Arial"/>
                <a:cs typeface="Arial"/>
              </a:rPr>
              <a:t>,</a:t>
            </a:r>
            <a:endParaRPr sz="1400">
              <a:latin typeface="Arial"/>
              <a:cs typeface="Arial"/>
            </a:endParaRPr>
          </a:p>
          <a:p>
            <a:pPr algn="ctr">
              <a:lnSpc>
                <a:spcPct val="100000"/>
              </a:lnSpc>
              <a:spcBef>
                <a:spcPts val="55"/>
              </a:spcBef>
            </a:pPr>
            <a:r>
              <a:rPr sz="1400" spc="-15" dirty="0">
                <a:latin typeface="SimSun"/>
                <a:cs typeface="SimSun"/>
              </a:rPr>
              <a:t>控制风险</a:t>
            </a:r>
            <a:endParaRPr sz="1400">
              <a:latin typeface="SimSun"/>
              <a:cs typeface="SimSun"/>
            </a:endParaRPr>
          </a:p>
        </p:txBody>
      </p:sp>
      <p:pic>
        <p:nvPicPr>
          <p:cNvPr id="17" name="object 17"/>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4476"/>
            <a:ext cx="9110593" cy="6853523"/>
          </a:xfrm>
          <a:prstGeom prst="rect">
            <a:avLst/>
          </a:prstGeom>
        </p:spPr>
      </p:pic>
      <p:sp>
        <p:nvSpPr>
          <p:cNvPr id="3" name="object 3"/>
          <p:cNvSpPr txBox="1">
            <a:spLocks noGrp="1"/>
          </p:cNvSpPr>
          <p:nvPr>
            <p:ph type="title"/>
          </p:nvPr>
        </p:nvSpPr>
        <p:spPr>
          <a:prstGeom prst="rect">
            <a:avLst/>
          </a:prstGeom>
        </p:spPr>
        <p:txBody>
          <a:bodyPr vert="horz" wrap="square" lIns="0" tIns="335534" rIns="0" bIns="0" rtlCol="0">
            <a:spAutoFit/>
          </a:bodyPr>
          <a:lstStyle/>
          <a:p>
            <a:pPr marL="1383665">
              <a:lnSpc>
                <a:spcPct val="100000"/>
              </a:lnSpc>
              <a:spcBef>
                <a:spcPts val="100"/>
              </a:spcBef>
            </a:pPr>
            <a:r>
              <a:rPr sz="1800" b="1" dirty="0">
                <a:solidFill>
                  <a:srgbClr val="000000"/>
                </a:solidFill>
                <a:latin typeface="Times New Roman"/>
                <a:cs typeface="Times New Roman"/>
              </a:rPr>
              <a:t>Process</a:t>
            </a:r>
            <a:r>
              <a:rPr sz="1800" spc="-60" dirty="0">
                <a:solidFill>
                  <a:srgbClr val="000000"/>
                </a:solidFill>
                <a:latin typeface="Times New Roman"/>
                <a:cs typeface="Times New Roman"/>
              </a:rPr>
              <a:t> </a:t>
            </a:r>
            <a:r>
              <a:rPr sz="1800" b="1" dirty="0">
                <a:solidFill>
                  <a:srgbClr val="000000"/>
                </a:solidFill>
                <a:latin typeface="Times New Roman"/>
                <a:cs typeface="Times New Roman"/>
              </a:rPr>
              <a:t>validation</a:t>
            </a:r>
            <a:r>
              <a:rPr sz="1800" spc="-60" dirty="0">
                <a:solidFill>
                  <a:srgbClr val="000000"/>
                </a:solidFill>
                <a:latin typeface="Times New Roman"/>
                <a:cs typeface="Times New Roman"/>
              </a:rPr>
              <a:t> </a:t>
            </a:r>
            <a:r>
              <a:rPr sz="1800" b="1" dirty="0">
                <a:solidFill>
                  <a:srgbClr val="000000"/>
                </a:solidFill>
                <a:latin typeface="Times New Roman"/>
                <a:cs typeface="Times New Roman"/>
              </a:rPr>
              <a:t>decision</a:t>
            </a:r>
            <a:r>
              <a:rPr sz="1800" spc="-60" dirty="0">
                <a:solidFill>
                  <a:srgbClr val="000000"/>
                </a:solidFill>
                <a:latin typeface="Times New Roman"/>
                <a:cs typeface="Times New Roman"/>
              </a:rPr>
              <a:t> </a:t>
            </a:r>
            <a:r>
              <a:rPr sz="1800" b="1" spc="-20" dirty="0">
                <a:solidFill>
                  <a:srgbClr val="000000"/>
                </a:solidFill>
                <a:latin typeface="Times New Roman"/>
                <a:cs typeface="Times New Roman"/>
              </a:rPr>
              <a:t>tree</a:t>
            </a:r>
            <a:endParaRPr sz="1800">
              <a:latin typeface="Times New Roman"/>
              <a:cs typeface="Times New Roman"/>
            </a:endParaRPr>
          </a:p>
          <a:p>
            <a:pPr marL="1383665">
              <a:lnSpc>
                <a:spcPct val="100000"/>
              </a:lnSpc>
            </a:pPr>
            <a:r>
              <a:rPr sz="1800" b="1" dirty="0">
                <a:solidFill>
                  <a:srgbClr val="000000"/>
                </a:solidFill>
                <a:latin typeface="Times New Roman"/>
                <a:cs typeface="Times New Roman"/>
              </a:rPr>
              <a:t>Sơ</a:t>
            </a:r>
            <a:r>
              <a:rPr sz="1800" b="1" spc="-25" dirty="0">
                <a:solidFill>
                  <a:srgbClr val="000000"/>
                </a:solidFill>
                <a:latin typeface="Times New Roman"/>
                <a:cs typeface="Times New Roman"/>
              </a:rPr>
              <a:t> </a:t>
            </a:r>
            <a:r>
              <a:rPr sz="1800" b="1" dirty="0">
                <a:solidFill>
                  <a:srgbClr val="000000"/>
                </a:solidFill>
                <a:latin typeface="Times New Roman"/>
                <a:cs typeface="Times New Roman"/>
              </a:rPr>
              <a:t>đồ</a:t>
            </a:r>
            <a:r>
              <a:rPr sz="1800" b="1" spc="-20" dirty="0">
                <a:solidFill>
                  <a:srgbClr val="000000"/>
                </a:solidFill>
                <a:latin typeface="Times New Roman"/>
                <a:cs typeface="Times New Roman"/>
              </a:rPr>
              <a:t> </a:t>
            </a:r>
            <a:r>
              <a:rPr sz="1800" b="1" dirty="0">
                <a:solidFill>
                  <a:srgbClr val="000000"/>
                </a:solidFill>
                <a:latin typeface="Times New Roman"/>
                <a:cs typeface="Times New Roman"/>
              </a:rPr>
              <a:t>quyết</a:t>
            </a:r>
            <a:r>
              <a:rPr sz="1800" b="1" spc="-15" dirty="0">
                <a:solidFill>
                  <a:srgbClr val="000000"/>
                </a:solidFill>
                <a:latin typeface="Times New Roman"/>
                <a:cs typeface="Times New Roman"/>
              </a:rPr>
              <a:t> </a:t>
            </a:r>
            <a:r>
              <a:rPr sz="1800" b="1" dirty="0">
                <a:solidFill>
                  <a:srgbClr val="000000"/>
                </a:solidFill>
                <a:latin typeface="Times New Roman"/>
                <a:cs typeface="Times New Roman"/>
              </a:rPr>
              <a:t>định</a:t>
            </a:r>
            <a:r>
              <a:rPr sz="1800" b="1" spc="-20" dirty="0">
                <a:solidFill>
                  <a:srgbClr val="000000"/>
                </a:solidFill>
                <a:latin typeface="Times New Roman"/>
                <a:cs typeface="Times New Roman"/>
              </a:rPr>
              <a:t> </a:t>
            </a:r>
            <a:r>
              <a:rPr sz="1800" b="1" dirty="0">
                <a:solidFill>
                  <a:srgbClr val="000000"/>
                </a:solidFill>
                <a:latin typeface="Times New Roman"/>
                <a:cs typeface="Times New Roman"/>
              </a:rPr>
              <a:t>xác</a:t>
            </a:r>
            <a:r>
              <a:rPr sz="1800" spc="-20" dirty="0">
                <a:solidFill>
                  <a:srgbClr val="000000"/>
                </a:solidFill>
                <a:latin typeface="Times New Roman"/>
                <a:cs typeface="Times New Roman"/>
              </a:rPr>
              <a:t> </a:t>
            </a:r>
            <a:r>
              <a:rPr sz="1800" b="1" dirty="0">
                <a:solidFill>
                  <a:srgbClr val="000000"/>
                </a:solidFill>
                <a:latin typeface="Times New Roman"/>
                <a:cs typeface="Times New Roman"/>
              </a:rPr>
              <a:t>nhận</a:t>
            </a:r>
            <a:r>
              <a:rPr sz="1800" b="1" spc="-10" dirty="0">
                <a:solidFill>
                  <a:srgbClr val="000000"/>
                </a:solidFill>
                <a:latin typeface="Times New Roman"/>
                <a:cs typeface="Times New Roman"/>
              </a:rPr>
              <a:t> </a:t>
            </a:r>
            <a:r>
              <a:rPr sz="1800" b="1" dirty="0">
                <a:solidFill>
                  <a:srgbClr val="000000"/>
                </a:solidFill>
                <a:latin typeface="Times New Roman"/>
                <a:cs typeface="Times New Roman"/>
              </a:rPr>
              <a:t>quy</a:t>
            </a:r>
            <a:r>
              <a:rPr sz="1800" spc="-10" dirty="0">
                <a:solidFill>
                  <a:srgbClr val="000000"/>
                </a:solidFill>
                <a:latin typeface="Times New Roman"/>
                <a:cs typeface="Times New Roman"/>
              </a:rPr>
              <a:t> </a:t>
            </a:r>
            <a:r>
              <a:rPr sz="1800" b="1" spc="-10" dirty="0">
                <a:solidFill>
                  <a:srgbClr val="000000"/>
                </a:solidFill>
                <a:latin typeface="Times New Roman"/>
                <a:cs typeface="Times New Roman"/>
              </a:rPr>
              <a:t>trình</a:t>
            </a:r>
            <a:endParaRPr sz="1800">
              <a:latin typeface="Times New Roman"/>
              <a:cs typeface="Times New Roman"/>
            </a:endParaRPr>
          </a:p>
        </p:txBody>
      </p:sp>
      <p:sp>
        <p:nvSpPr>
          <p:cNvPr id="4" name="object 4"/>
          <p:cNvSpPr txBox="1"/>
          <p:nvPr/>
        </p:nvSpPr>
        <p:spPr>
          <a:xfrm>
            <a:off x="1363723" y="1235455"/>
            <a:ext cx="1052195" cy="1009650"/>
          </a:xfrm>
          <a:prstGeom prst="rect">
            <a:avLst/>
          </a:prstGeom>
        </p:spPr>
        <p:txBody>
          <a:bodyPr vert="horz" wrap="square" lIns="0" tIns="14604" rIns="0" bIns="0" rtlCol="0">
            <a:spAutoFit/>
          </a:bodyPr>
          <a:lstStyle/>
          <a:p>
            <a:pPr marL="388620">
              <a:lnSpc>
                <a:spcPct val="100000"/>
              </a:lnSpc>
              <a:spcBef>
                <a:spcPts val="114"/>
              </a:spcBef>
            </a:pPr>
            <a:r>
              <a:rPr sz="1100" b="1" spc="-50" dirty="0">
                <a:latin typeface="Arial"/>
                <a:cs typeface="Arial"/>
              </a:rPr>
              <a:t>A</a:t>
            </a:r>
            <a:endParaRPr sz="1100">
              <a:latin typeface="Arial"/>
              <a:cs typeface="Arial"/>
            </a:endParaRPr>
          </a:p>
          <a:p>
            <a:pPr marL="388620">
              <a:lnSpc>
                <a:spcPct val="100000"/>
              </a:lnSpc>
              <a:spcBef>
                <a:spcPts val="10"/>
              </a:spcBef>
            </a:pPr>
            <a:r>
              <a:rPr sz="1100" b="1" spc="-25" dirty="0">
                <a:latin typeface="Arial"/>
                <a:cs typeface="Arial"/>
              </a:rPr>
              <a:t>MỘT</a:t>
            </a:r>
            <a:endParaRPr sz="1100">
              <a:latin typeface="Arial"/>
              <a:cs typeface="Arial"/>
            </a:endParaRPr>
          </a:p>
          <a:p>
            <a:pPr marL="12700">
              <a:lnSpc>
                <a:spcPct val="100000"/>
              </a:lnSpc>
              <a:spcBef>
                <a:spcPts val="430"/>
              </a:spcBef>
            </a:pPr>
            <a:r>
              <a:rPr sz="950" dirty="0">
                <a:latin typeface="Times New Roman"/>
                <a:cs typeface="Times New Roman"/>
              </a:rPr>
              <a:t>Đầu</a:t>
            </a:r>
            <a:r>
              <a:rPr sz="950" spc="40" dirty="0">
                <a:latin typeface="Times New Roman"/>
                <a:cs typeface="Times New Roman"/>
              </a:rPr>
              <a:t> </a:t>
            </a:r>
            <a:r>
              <a:rPr sz="950" dirty="0">
                <a:latin typeface="Times New Roman"/>
                <a:cs typeface="Times New Roman"/>
              </a:rPr>
              <a:t>ra</a:t>
            </a:r>
            <a:r>
              <a:rPr sz="950" spc="55" dirty="0">
                <a:latin typeface="Times New Roman"/>
                <a:cs typeface="Times New Roman"/>
              </a:rPr>
              <a:t> </a:t>
            </a:r>
            <a:r>
              <a:rPr sz="950" dirty="0">
                <a:latin typeface="Times New Roman"/>
                <a:cs typeface="Times New Roman"/>
              </a:rPr>
              <a:t>của</a:t>
            </a:r>
            <a:r>
              <a:rPr sz="950" spc="35" dirty="0">
                <a:latin typeface="Times New Roman"/>
                <a:cs typeface="Times New Roman"/>
              </a:rPr>
              <a:t> </a:t>
            </a:r>
            <a:r>
              <a:rPr sz="950" dirty="0">
                <a:latin typeface="Times New Roman"/>
                <a:cs typeface="Times New Roman"/>
              </a:rPr>
              <a:t>quy</a:t>
            </a:r>
            <a:r>
              <a:rPr sz="950" spc="30" dirty="0">
                <a:latin typeface="Times New Roman"/>
                <a:cs typeface="Times New Roman"/>
              </a:rPr>
              <a:t> </a:t>
            </a:r>
            <a:r>
              <a:rPr sz="950" spc="-10" dirty="0">
                <a:latin typeface="Times New Roman"/>
                <a:cs typeface="Times New Roman"/>
              </a:rPr>
              <a:t>trình</a:t>
            </a:r>
            <a:endParaRPr sz="950">
              <a:latin typeface="Times New Roman"/>
              <a:cs typeface="Times New Roman"/>
            </a:endParaRPr>
          </a:p>
          <a:p>
            <a:pPr marL="101600">
              <a:lnSpc>
                <a:spcPct val="100000"/>
              </a:lnSpc>
              <a:spcBef>
                <a:spcPts val="690"/>
              </a:spcBef>
            </a:pPr>
            <a:r>
              <a:rPr sz="950" dirty="0">
                <a:latin typeface="Times New Roman"/>
                <a:cs typeface="Times New Roman"/>
              </a:rPr>
              <a:t>Có</a:t>
            </a:r>
            <a:r>
              <a:rPr sz="950" spc="35" dirty="0">
                <a:latin typeface="Times New Roman"/>
                <a:cs typeface="Times New Roman"/>
              </a:rPr>
              <a:t> </a:t>
            </a:r>
            <a:r>
              <a:rPr sz="950" dirty="0">
                <a:latin typeface="Times New Roman"/>
                <a:cs typeface="Times New Roman"/>
              </a:rPr>
              <a:t>hoàn</a:t>
            </a:r>
            <a:r>
              <a:rPr sz="950" spc="40" dirty="0">
                <a:latin typeface="Times New Roman"/>
                <a:cs typeface="Times New Roman"/>
              </a:rPr>
              <a:t> </a:t>
            </a:r>
            <a:r>
              <a:rPr sz="950" spc="-20" dirty="0">
                <a:latin typeface="Times New Roman"/>
                <a:cs typeface="Times New Roman"/>
              </a:rPr>
              <a:t>toàn</a:t>
            </a:r>
            <a:endParaRPr sz="950">
              <a:latin typeface="Times New Roman"/>
              <a:cs typeface="Times New Roman"/>
            </a:endParaRPr>
          </a:p>
          <a:p>
            <a:pPr marL="57150">
              <a:lnSpc>
                <a:spcPct val="100000"/>
              </a:lnSpc>
              <a:spcBef>
                <a:spcPts val="535"/>
              </a:spcBef>
            </a:pPr>
            <a:r>
              <a:rPr sz="950" dirty="0">
                <a:latin typeface="Times New Roman"/>
                <a:cs typeface="Times New Roman"/>
              </a:rPr>
              <a:t>có</a:t>
            </a:r>
            <a:r>
              <a:rPr sz="950" spc="40" dirty="0">
                <a:latin typeface="Times New Roman"/>
                <a:cs typeface="Times New Roman"/>
              </a:rPr>
              <a:t> </a:t>
            </a:r>
            <a:r>
              <a:rPr sz="950" dirty="0">
                <a:latin typeface="Times New Roman"/>
                <a:cs typeface="Times New Roman"/>
              </a:rPr>
              <a:t>thể</a:t>
            </a:r>
            <a:r>
              <a:rPr sz="950" spc="40" dirty="0">
                <a:latin typeface="Times New Roman"/>
                <a:cs typeface="Times New Roman"/>
              </a:rPr>
              <a:t> </a:t>
            </a:r>
            <a:r>
              <a:rPr sz="950" dirty="0">
                <a:latin typeface="Times New Roman"/>
                <a:cs typeface="Times New Roman"/>
              </a:rPr>
              <a:t>kiểm</a:t>
            </a:r>
            <a:r>
              <a:rPr sz="950" spc="40" dirty="0">
                <a:latin typeface="Times New Roman"/>
                <a:cs typeface="Times New Roman"/>
              </a:rPr>
              <a:t> </a:t>
            </a:r>
            <a:r>
              <a:rPr sz="950" spc="-20" dirty="0">
                <a:latin typeface="Times New Roman"/>
                <a:cs typeface="Times New Roman"/>
              </a:rPr>
              <a:t>tra?</a:t>
            </a:r>
            <a:endParaRPr sz="950">
              <a:latin typeface="Times New Roman"/>
              <a:cs typeface="Times New Roman"/>
            </a:endParaRPr>
          </a:p>
        </p:txBody>
      </p:sp>
      <p:sp>
        <p:nvSpPr>
          <p:cNvPr id="5" name="object 5"/>
          <p:cNvSpPr txBox="1"/>
          <p:nvPr/>
        </p:nvSpPr>
        <p:spPr>
          <a:xfrm>
            <a:off x="2978656" y="1604013"/>
            <a:ext cx="245745" cy="366395"/>
          </a:xfrm>
          <a:prstGeom prst="rect">
            <a:avLst/>
          </a:prstGeom>
        </p:spPr>
        <p:txBody>
          <a:bodyPr vert="horz" wrap="square" lIns="0" tIns="11430" rIns="0" bIns="0" rtlCol="0">
            <a:spAutoFit/>
          </a:bodyPr>
          <a:lstStyle/>
          <a:p>
            <a:pPr marL="12700" marR="5080">
              <a:lnSpc>
                <a:spcPct val="101800"/>
              </a:lnSpc>
              <a:spcBef>
                <a:spcPts val="90"/>
              </a:spcBef>
            </a:pPr>
            <a:r>
              <a:rPr sz="1100" b="1" spc="-25" dirty="0">
                <a:latin typeface="Times New Roman"/>
                <a:cs typeface="Times New Roman"/>
              </a:rPr>
              <a:t>Yes</a:t>
            </a:r>
            <a:r>
              <a:rPr sz="1100" spc="-25" dirty="0">
                <a:latin typeface="Times New Roman"/>
                <a:cs typeface="Times New Roman"/>
              </a:rPr>
              <a:t> </a:t>
            </a:r>
            <a:r>
              <a:rPr sz="1100" b="1" spc="-25" dirty="0">
                <a:latin typeface="Times New Roman"/>
                <a:cs typeface="Times New Roman"/>
              </a:rPr>
              <a:t>Có</a:t>
            </a:r>
            <a:endParaRPr sz="1100">
              <a:latin typeface="Times New Roman"/>
              <a:cs typeface="Times New Roman"/>
            </a:endParaRPr>
          </a:p>
        </p:txBody>
      </p:sp>
      <p:sp>
        <p:nvSpPr>
          <p:cNvPr id="6" name="object 6"/>
          <p:cNvSpPr txBox="1"/>
          <p:nvPr/>
        </p:nvSpPr>
        <p:spPr>
          <a:xfrm>
            <a:off x="3695818" y="1186981"/>
            <a:ext cx="1461770" cy="416559"/>
          </a:xfrm>
          <a:prstGeom prst="rect">
            <a:avLst/>
          </a:prstGeom>
        </p:spPr>
        <p:txBody>
          <a:bodyPr vert="horz" wrap="square" lIns="0" tIns="52069" rIns="0" bIns="0" rtlCol="0">
            <a:spAutoFit/>
          </a:bodyPr>
          <a:lstStyle/>
          <a:p>
            <a:pPr marR="6985" algn="ctr">
              <a:lnSpc>
                <a:spcPct val="100000"/>
              </a:lnSpc>
              <a:spcBef>
                <a:spcPts val="409"/>
              </a:spcBef>
            </a:pPr>
            <a:r>
              <a:rPr sz="1100" b="1" spc="-50" dirty="0">
                <a:latin typeface="Arial"/>
                <a:cs typeface="Arial"/>
              </a:rPr>
              <a:t>B</a:t>
            </a:r>
            <a:endParaRPr sz="1100">
              <a:latin typeface="Arial"/>
              <a:cs typeface="Arial"/>
            </a:endParaRPr>
          </a:p>
          <a:p>
            <a:pPr algn="ctr">
              <a:lnSpc>
                <a:spcPct val="100000"/>
              </a:lnSpc>
              <a:spcBef>
                <a:spcPts val="300"/>
              </a:spcBef>
            </a:pPr>
            <a:r>
              <a:rPr sz="950" dirty="0">
                <a:latin typeface="Times New Roman"/>
                <a:cs typeface="Times New Roman"/>
              </a:rPr>
              <a:t>Bản</a:t>
            </a:r>
            <a:r>
              <a:rPr sz="950" spc="30" dirty="0">
                <a:latin typeface="Times New Roman"/>
                <a:cs typeface="Times New Roman"/>
              </a:rPr>
              <a:t> </a:t>
            </a:r>
            <a:r>
              <a:rPr sz="950" dirty="0">
                <a:latin typeface="Times New Roman"/>
                <a:cs typeface="Times New Roman"/>
              </a:rPr>
              <a:t>thân</a:t>
            </a:r>
            <a:r>
              <a:rPr sz="950" spc="45" dirty="0">
                <a:latin typeface="Times New Roman"/>
                <a:cs typeface="Times New Roman"/>
              </a:rPr>
              <a:t> </a:t>
            </a:r>
            <a:r>
              <a:rPr sz="950" dirty="0">
                <a:latin typeface="Times New Roman"/>
                <a:cs typeface="Times New Roman"/>
              </a:rPr>
              <a:t>việc</a:t>
            </a:r>
            <a:r>
              <a:rPr sz="950" spc="50" dirty="0">
                <a:latin typeface="Times New Roman"/>
                <a:cs typeface="Times New Roman"/>
              </a:rPr>
              <a:t> </a:t>
            </a:r>
            <a:r>
              <a:rPr sz="950" dirty="0">
                <a:latin typeface="Times New Roman"/>
                <a:cs typeface="Times New Roman"/>
              </a:rPr>
              <a:t>kiểm</a:t>
            </a:r>
            <a:r>
              <a:rPr sz="950" spc="40" dirty="0">
                <a:latin typeface="Times New Roman"/>
                <a:cs typeface="Times New Roman"/>
              </a:rPr>
              <a:t> </a:t>
            </a:r>
            <a:r>
              <a:rPr sz="950" dirty="0">
                <a:latin typeface="Times New Roman"/>
                <a:cs typeface="Times New Roman"/>
              </a:rPr>
              <a:t>tra</a:t>
            </a:r>
            <a:r>
              <a:rPr sz="950" spc="40" dirty="0">
                <a:latin typeface="Times New Roman"/>
                <a:cs typeface="Times New Roman"/>
              </a:rPr>
              <a:t> </a:t>
            </a:r>
            <a:r>
              <a:rPr sz="950" dirty="0">
                <a:latin typeface="Times New Roman"/>
                <a:cs typeface="Times New Roman"/>
              </a:rPr>
              <a:t>có</a:t>
            </a:r>
            <a:r>
              <a:rPr sz="950" spc="55" dirty="0">
                <a:latin typeface="Times New Roman"/>
                <a:cs typeface="Times New Roman"/>
              </a:rPr>
              <a:t> </a:t>
            </a:r>
            <a:r>
              <a:rPr sz="950" spc="-25" dirty="0">
                <a:latin typeface="Times New Roman"/>
                <a:cs typeface="Times New Roman"/>
              </a:rPr>
              <a:t>đủ</a:t>
            </a:r>
            <a:endParaRPr sz="950">
              <a:latin typeface="Times New Roman"/>
              <a:cs typeface="Times New Roman"/>
            </a:endParaRPr>
          </a:p>
        </p:txBody>
      </p:sp>
      <p:sp>
        <p:nvSpPr>
          <p:cNvPr id="7" name="object 7"/>
          <p:cNvSpPr txBox="1"/>
          <p:nvPr/>
        </p:nvSpPr>
        <p:spPr>
          <a:xfrm>
            <a:off x="3837550" y="1681987"/>
            <a:ext cx="1284605" cy="175895"/>
          </a:xfrm>
          <a:prstGeom prst="rect">
            <a:avLst/>
          </a:prstGeom>
        </p:spPr>
        <p:txBody>
          <a:bodyPr vert="horz" wrap="square" lIns="0" tIns="17145" rIns="0" bIns="0" rtlCol="0">
            <a:spAutoFit/>
          </a:bodyPr>
          <a:lstStyle/>
          <a:p>
            <a:pPr marL="12700">
              <a:lnSpc>
                <a:spcPct val="100000"/>
              </a:lnSpc>
              <a:spcBef>
                <a:spcPts val="135"/>
              </a:spcBef>
            </a:pPr>
            <a:r>
              <a:rPr sz="950" dirty="0">
                <a:latin typeface="Times New Roman"/>
                <a:cs typeface="Times New Roman"/>
              </a:rPr>
              <a:t>Việc</a:t>
            </a:r>
            <a:r>
              <a:rPr sz="950" spc="55" dirty="0">
                <a:latin typeface="Times New Roman"/>
                <a:cs typeface="Times New Roman"/>
              </a:rPr>
              <a:t> </a:t>
            </a:r>
            <a:r>
              <a:rPr sz="950" dirty="0">
                <a:latin typeface="Times New Roman"/>
                <a:cs typeface="Times New Roman"/>
              </a:rPr>
              <a:t>kiểm</a:t>
            </a:r>
            <a:r>
              <a:rPr sz="950" spc="40" dirty="0">
                <a:latin typeface="Times New Roman"/>
                <a:cs typeface="Times New Roman"/>
              </a:rPr>
              <a:t> </a:t>
            </a:r>
            <a:r>
              <a:rPr sz="950" dirty="0">
                <a:latin typeface="Times New Roman"/>
                <a:cs typeface="Times New Roman"/>
              </a:rPr>
              <a:t>tra</a:t>
            </a:r>
            <a:r>
              <a:rPr sz="950" spc="50" dirty="0">
                <a:latin typeface="Times New Roman"/>
                <a:cs typeface="Times New Roman"/>
              </a:rPr>
              <a:t> </a:t>
            </a:r>
            <a:r>
              <a:rPr sz="950" dirty="0">
                <a:latin typeface="Times New Roman"/>
                <a:cs typeface="Times New Roman"/>
              </a:rPr>
              <a:t>có</a:t>
            </a:r>
            <a:r>
              <a:rPr sz="950" spc="45" dirty="0">
                <a:latin typeface="Times New Roman"/>
                <a:cs typeface="Times New Roman"/>
              </a:rPr>
              <a:t> </a:t>
            </a:r>
            <a:r>
              <a:rPr sz="950" dirty="0">
                <a:latin typeface="Times New Roman"/>
                <a:cs typeface="Times New Roman"/>
              </a:rPr>
              <a:t>kinh</a:t>
            </a:r>
            <a:r>
              <a:rPr sz="950" spc="35" dirty="0">
                <a:latin typeface="Times New Roman"/>
                <a:cs typeface="Times New Roman"/>
              </a:rPr>
              <a:t> </a:t>
            </a:r>
            <a:r>
              <a:rPr sz="950" spc="-25" dirty="0">
                <a:latin typeface="Times New Roman"/>
                <a:cs typeface="Times New Roman"/>
              </a:rPr>
              <a:t>tế?</a:t>
            </a:r>
            <a:endParaRPr sz="950">
              <a:latin typeface="Times New Roman"/>
              <a:cs typeface="Times New Roman"/>
            </a:endParaRPr>
          </a:p>
        </p:txBody>
      </p:sp>
      <p:sp>
        <p:nvSpPr>
          <p:cNvPr id="8" name="object 8"/>
          <p:cNvSpPr txBox="1"/>
          <p:nvPr/>
        </p:nvSpPr>
        <p:spPr>
          <a:xfrm>
            <a:off x="6927348" y="1219271"/>
            <a:ext cx="154940" cy="240029"/>
          </a:xfrm>
          <a:prstGeom prst="rect">
            <a:avLst/>
          </a:prstGeom>
        </p:spPr>
        <p:txBody>
          <a:bodyPr vert="horz" wrap="square" lIns="0" tIns="13335" rIns="0" bIns="0" rtlCol="0">
            <a:spAutoFit/>
          </a:bodyPr>
          <a:lstStyle/>
          <a:p>
            <a:pPr marL="12700">
              <a:lnSpc>
                <a:spcPct val="100000"/>
              </a:lnSpc>
              <a:spcBef>
                <a:spcPts val="105"/>
              </a:spcBef>
            </a:pPr>
            <a:r>
              <a:rPr sz="1400" b="1" spc="-50" dirty="0">
                <a:latin typeface="Arial"/>
                <a:cs typeface="Arial"/>
              </a:rPr>
              <a:t>C</a:t>
            </a:r>
            <a:endParaRPr sz="1400">
              <a:latin typeface="Arial"/>
              <a:cs typeface="Arial"/>
            </a:endParaRPr>
          </a:p>
        </p:txBody>
      </p:sp>
      <p:sp>
        <p:nvSpPr>
          <p:cNvPr id="9" name="object 9"/>
          <p:cNvSpPr txBox="1"/>
          <p:nvPr/>
        </p:nvSpPr>
        <p:spPr>
          <a:xfrm>
            <a:off x="5495041" y="1604005"/>
            <a:ext cx="245745" cy="366395"/>
          </a:xfrm>
          <a:prstGeom prst="rect">
            <a:avLst/>
          </a:prstGeom>
        </p:spPr>
        <p:txBody>
          <a:bodyPr vert="horz" wrap="square" lIns="0" tIns="11430" rIns="0" bIns="0" rtlCol="0">
            <a:spAutoFit/>
          </a:bodyPr>
          <a:lstStyle/>
          <a:p>
            <a:pPr marL="12700" marR="5080">
              <a:lnSpc>
                <a:spcPct val="101800"/>
              </a:lnSpc>
              <a:spcBef>
                <a:spcPts val="90"/>
              </a:spcBef>
            </a:pPr>
            <a:r>
              <a:rPr sz="1100" b="1" spc="-25" dirty="0">
                <a:latin typeface="Times New Roman"/>
                <a:cs typeface="Times New Roman"/>
              </a:rPr>
              <a:t>Yes</a:t>
            </a:r>
            <a:r>
              <a:rPr sz="1100" spc="-25" dirty="0">
                <a:latin typeface="Times New Roman"/>
                <a:cs typeface="Times New Roman"/>
              </a:rPr>
              <a:t> </a:t>
            </a:r>
            <a:r>
              <a:rPr sz="1100" b="1" spc="-25" dirty="0">
                <a:latin typeface="Times New Roman"/>
                <a:cs typeface="Times New Roman"/>
              </a:rPr>
              <a:t>Có</a:t>
            </a:r>
            <a:endParaRPr sz="1100">
              <a:latin typeface="Times New Roman"/>
              <a:cs typeface="Times New Roman"/>
            </a:endParaRPr>
          </a:p>
        </p:txBody>
      </p:sp>
      <p:sp>
        <p:nvSpPr>
          <p:cNvPr id="10" name="object 10"/>
          <p:cNvSpPr txBox="1"/>
          <p:nvPr/>
        </p:nvSpPr>
        <p:spPr>
          <a:xfrm>
            <a:off x="6385947" y="1635323"/>
            <a:ext cx="951865" cy="175895"/>
          </a:xfrm>
          <a:prstGeom prst="rect">
            <a:avLst/>
          </a:prstGeom>
        </p:spPr>
        <p:txBody>
          <a:bodyPr vert="horz" wrap="square" lIns="0" tIns="17145" rIns="0" bIns="0" rtlCol="0">
            <a:spAutoFit/>
          </a:bodyPr>
          <a:lstStyle/>
          <a:p>
            <a:pPr marL="12700">
              <a:lnSpc>
                <a:spcPct val="100000"/>
              </a:lnSpc>
              <a:spcBef>
                <a:spcPts val="135"/>
              </a:spcBef>
            </a:pPr>
            <a:r>
              <a:rPr sz="950" dirty="0">
                <a:latin typeface="Times New Roman"/>
                <a:cs typeface="Times New Roman"/>
              </a:rPr>
              <a:t>Kiểm</a:t>
            </a:r>
            <a:r>
              <a:rPr sz="950" spc="50" dirty="0">
                <a:latin typeface="Times New Roman"/>
                <a:cs typeface="Times New Roman"/>
              </a:rPr>
              <a:t> </a:t>
            </a:r>
            <a:r>
              <a:rPr sz="950" dirty="0">
                <a:latin typeface="Times New Roman"/>
                <a:cs typeface="Times New Roman"/>
              </a:rPr>
              <a:t>tra</a:t>
            </a:r>
            <a:r>
              <a:rPr sz="950" spc="50" dirty="0">
                <a:latin typeface="Times New Roman"/>
                <a:cs typeface="Times New Roman"/>
              </a:rPr>
              <a:t> </a:t>
            </a:r>
            <a:r>
              <a:rPr sz="950" dirty="0">
                <a:latin typeface="Times New Roman"/>
                <a:cs typeface="Times New Roman"/>
              </a:rPr>
              <a:t>quy</a:t>
            </a:r>
            <a:r>
              <a:rPr sz="950" spc="45" dirty="0">
                <a:latin typeface="Times New Roman"/>
                <a:cs typeface="Times New Roman"/>
              </a:rPr>
              <a:t> </a:t>
            </a:r>
            <a:r>
              <a:rPr sz="950" spc="-20" dirty="0">
                <a:latin typeface="Times New Roman"/>
                <a:cs typeface="Times New Roman"/>
              </a:rPr>
              <a:t>trình</a:t>
            </a:r>
            <a:endParaRPr sz="950">
              <a:latin typeface="Times New Roman"/>
              <a:cs typeface="Times New Roman"/>
            </a:endParaRPr>
          </a:p>
        </p:txBody>
      </p:sp>
      <p:sp>
        <p:nvSpPr>
          <p:cNvPr id="11" name="object 11"/>
          <p:cNvSpPr txBox="1"/>
          <p:nvPr/>
        </p:nvSpPr>
        <p:spPr>
          <a:xfrm>
            <a:off x="6385947" y="2017010"/>
            <a:ext cx="1130935" cy="175895"/>
          </a:xfrm>
          <a:prstGeom prst="rect">
            <a:avLst/>
          </a:prstGeom>
        </p:spPr>
        <p:txBody>
          <a:bodyPr vert="horz" wrap="square" lIns="0" tIns="17145" rIns="0" bIns="0" rtlCol="0">
            <a:spAutoFit/>
          </a:bodyPr>
          <a:lstStyle/>
          <a:p>
            <a:pPr marL="12700">
              <a:lnSpc>
                <a:spcPct val="100000"/>
              </a:lnSpc>
              <a:spcBef>
                <a:spcPts val="135"/>
              </a:spcBef>
            </a:pPr>
            <a:r>
              <a:rPr sz="950" dirty="0">
                <a:latin typeface="Times New Roman"/>
                <a:cs typeface="Times New Roman"/>
              </a:rPr>
              <a:t>(Không</a:t>
            </a:r>
            <a:r>
              <a:rPr sz="950" spc="30" dirty="0">
                <a:latin typeface="Times New Roman"/>
                <a:cs typeface="Times New Roman"/>
              </a:rPr>
              <a:t> </a:t>
            </a:r>
            <a:r>
              <a:rPr sz="950" dirty="0">
                <a:latin typeface="Times New Roman"/>
                <a:cs typeface="Times New Roman"/>
              </a:rPr>
              <a:t>cần</a:t>
            </a:r>
            <a:r>
              <a:rPr sz="950" spc="60" dirty="0">
                <a:latin typeface="Times New Roman"/>
                <a:cs typeface="Times New Roman"/>
              </a:rPr>
              <a:t> </a:t>
            </a:r>
            <a:r>
              <a:rPr sz="950" dirty="0">
                <a:latin typeface="Times New Roman"/>
                <a:cs typeface="Times New Roman"/>
              </a:rPr>
              <a:t>xác</a:t>
            </a:r>
            <a:r>
              <a:rPr sz="950" spc="70" dirty="0">
                <a:latin typeface="Times New Roman"/>
                <a:cs typeface="Times New Roman"/>
              </a:rPr>
              <a:t> </a:t>
            </a:r>
            <a:r>
              <a:rPr sz="950" spc="-10" dirty="0">
                <a:latin typeface="Times New Roman"/>
                <a:cs typeface="Times New Roman"/>
              </a:rPr>
              <a:t>nhận)</a:t>
            </a:r>
            <a:endParaRPr sz="950">
              <a:latin typeface="Times New Roman"/>
              <a:cs typeface="Times New Roman"/>
            </a:endParaRPr>
          </a:p>
        </p:txBody>
      </p:sp>
      <p:sp>
        <p:nvSpPr>
          <p:cNvPr id="12" name="object 12"/>
          <p:cNvSpPr txBox="1"/>
          <p:nvPr/>
        </p:nvSpPr>
        <p:spPr>
          <a:xfrm>
            <a:off x="1960882" y="2518101"/>
            <a:ext cx="198120" cy="196215"/>
          </a:xfrm>
          <a:prstGeom prst="rect">
            <a:avLst/>
          </a:prstGeom>
        </p:spPr>
        <p:txBody>
          <a:bodyPr vert="horz" wrap="square" lIns="0" tIns="14604" rIns="0" bIns="0" rtlCol="0">
            <a:spAutoFit/>
          </a:bodyPr>
          <a:lstStyle/>
          <a:p>
            <a:pPr marL="12700">
              <a:lnSpc>
                <a:spcPct val="100000"/>
              </a:lnSpc>
              <a:spcBef>
                <a:spcPts val="114"/>
              </a:spcBef>
            </a:pPr>
            <a:r>
              <a:rPr sz="1100" b="1" spc="-25" dirty="0">
                <a:latin typeface="Times New Roman"/>
                <a:cs typeface="Times New Roman"/>
              </a:rPr>
              <a:t>No</a:t>
            </a:r>
            <a:endParaRPr sz="1100">
              <a:latin typeface="Times New Roman"/>
              <a:cs typeface="Times New Roman"/>
            </a:endParaRPr>
          </a:p>
        </p:txBody>
      </p:sp>
      <p:sp>
        <p:nvSpPr>
          <p:cNvPr id="13" name="object 13"/>
          <p:cNvSpPr txBox="1"/>
          <p:nvPr/>
        </p:nvSpPr>
        <p:spPr>
          <a:xfrm>
            <a:off x="4072537" y="2518101"/>
            <a:ext cx="198120" cy="196215"/>
          </a:xfrm>
          <a:prstGeom prst="rect">
            <a:avLst/>
          </a:prstGeom>
        </p:spPr>
        <p:txBody>
          <a:bodyPr vert="horz" wrap="square" lIns="0" tIns="14604" rIns="0" bIns="0" rtlCol="0">
            <a:spAutoFit/>
          </a:bodyPr>
          <a:lstStyle/>
          <a:p>
            <a:pPr marL="12700">
              <a:lnSpc>
                <a:spcPct val="100000"/>
              </a:lnSpc>
              <a:spcBef>
                <a:spcPts val="114"/>
              </a:spcBef>
            </a:pPr>
            <a:r>
              <a:rPr sz="1100" b="1" spc="-25" dirty="0">
                <a:latin typeface="Times New Roman"/>
                <a:cs typeface="Times New Roman"/>
              </a:rPr>
              <a:t>No</a:t>
            </a:r>
            <a:endParaRPr sz="1100">
              <a:latin typeface="Times New Roman"/>
              <a:cs typeface="Times New Roman"/>
            </a:endParaRPr>
          </a:p>
        </p:txBody>
      </p:sp>
      <p:sp>
        <p:nvSpPr>
          <p:cNvPr id="14" name="object 14"/>
          <p:cNvSpPr txBox="1"/>
          <p:nvPr/>
        </p:nvSpPr>
        <p:spPr>
          <a:xfrm>
            <a:off x="3158116" y="3304410"/>
            <a:ext cx="128270" cy="195580"/>
          </a:xfrm>
          <a:prstGeom prst="rect">
            <a:avLst/>
          </a:prstGeom>
        </p:spPr>
        <p:txBody>
          <a:bodyPr vert="horz" wrap="square" lIns="0" tIns="14604" rIns="0" bIns="0" rtlCol="0">
            <a:spAutoFit/>
          </a:bodyPr>
          <a:lstStyle/>
          <a:p>
            <a:pPr marL="12700">
              <a:lnSpc>
                <a:spcPct val="100000"/>
              </a:lnSpc>
              <a:spcBef>
                <a:spcPts val="114"/>
              </a:spcBef>
            </a:pPr>
            <a:r>
              <a:rPr sz="1100" b="1" spc="-50" dirty="0">
                <a:latin typeface="Arial"/>
                <a:cs typeface="Arial"/>
              </a:rPr>
              <a:t>D</a:t>
            </a:r>
            <a:endParaRPr sz="1100">
              <a:latin typeface="Arial"/>
              <a:cs typeface="Arial"/>
            </a:endParaRPr>
          </a:p>
        </p:txBody>
      </p:sp>
      <p:sp>
        <p:nvSpPr>
          <p:cNvPr id="15" name="object 15"/>
          <p:cNvSpPr txBox="1"/>
          <p:nvPr/>
        </p:nvSpPr>
        <p:spPr>
          <a:xfrm>
            <a:off x="5028446" y="3191329"/>
            <a:ext cx="432434" cy="454025"/>
          </a:xfrm>
          <a:prstGeom prst="rect">
            <a:avLst/>
          </a:prstGeom>
        </p:spPr>
        <p:txBody>
          <a:bodyPr vert="horz" wrap="square" lIns="0" tIns="13335" rIns="0" bIns="0" rtlCol="0">
            <a:spAutoFit/>
          </a:bodyPr>
          <a:lstStyle/>
          <a:p>
            <a:pPr marL="12700">
              <a:lnSpc>
                <a:spcPct val="100000"/>
              </a:lnSpc>
              <a:spcBef>
                <a:spcPts val="105"/>
              </a:spcBef>
            </a:pPr>
            <a:r>
              <a:rPr sz="1400" b="1" spc="-25" dirty="0">
                <a:latin typeface="Times New Roman"/>
                <a:cs typeface="Times New Roman"/>
              </a:rPr>
              <a:t>Low</a:t>
            </a:r>
            <a:endParaRPr sz="1400">
              <a:latin typeface="Times New Roman"/>
              <a:cs typeface="Times New Roman"/>
            </a:endParaRPr>
          </a:p>
          <a:p>
            <a:pPr marL="12700">
              <a:lnSpc>
                <a:spcPct val="100000"/>
              </a:lnSpc>
              <a:spcBef>
                <a:spcPts val="5"/>
              </a:spcBef>
            </a:pPr>
            <a:r>
              <a:rPr sz="1400" b="1" spc="-20" dirty="0">
                <a:latin typeface="Times New Roman"/>
                <a:cs typeface="Times New Roman"/>
              </a:rPr>
              <a:t>Thấp</a:t>
            </a:r>
            <a:endParaRPr sz="1400">
              <a:latin typeface="Times New Roman"/>
              <a:cs typeface="Times New Roman"/>
            </a:endParaRPr>
          </a:p>
        </p:txBody>
      </p:sp>
      <p:sp>
        <p:nvSpPr>
          <p:cNvPr id="16" name="object 16"/>
          <p:cNvSpPr txBox="1"/>
          <p:nvPr/>
        </p:nvSpPr>
        <p:spPr>
          <a:xfrm>
            <a:off x="7368670" y="3050283"/>
            <a:ext cx="951865" cy="600075"/>
          </a:xfrm>
          <a:prstGeom prst="rect">
            <a:avLst/>
          </a:prstGeom>
        </p:spPr>
        <p:txBody>
          <a:bodyPr vert="horz" wrap="square" lIns="0" tIns="14604" rIns="0" bIns="0" rtlCol="0">
            <a:spAutoFit/>
          </a:bodyPr>
          <a:lstStyle/>
          <a:p>
            <a:pPr marL="626745">
              <a:lnSpc>
                <a:spcPct val="100000"/>
              </a:lnSpc>
              <a:spcBef>
                <a:spcPts val="114"/>
              </a:spcBef>
            </a:pPr>
            <a:r>
              <a:rPr sz="1100" b="1" spc="-50" dirty="0">
                <a:latin typeface="Arial"/>
                <a:cs typeface="Arial"/>
              </a:rPr>
              <a:t>E</a:t>
            </a:r>
            <a:endParaRPr sz="1100">
              <a:latin typeface="Arial"/>
              <a:cs typeface="Arial"/>
            </a:endParaRPr>
          </a:p>
          <a:p>
            <a:pPr marL="626745">
              <a:lnSpc>
                <a:spcPct val="100000"/>
              </a:lnSpc>
              <a:spcBef>
                <a:spcPts val="10"/>
              </a:spcBef>
            </a:pPr>
            <a:r>
              <a:rPr sz="1100" b="1" spc="-25" dirty="0">
                <a:latin typeface="Arial"/>
                <a:cs typeface="Arial"/>
              </a:rPr>
              <a:t>VÀ</a:t>
            </a:r>
            <a:endParaRPr sz="1100">
              <a:latin typeface="Arial"/>
              <a:cs typeface="Arial"/>
            </a:endParaRPr>
          </a:p>
          <a:p>
            <a:pPr marL="12700">
              <a:lnSpc>
                <a:spcPct val="100000"/>
              </a:lnSpc>
              <a:spcBef>
                <a:spcPts val="705"/>
              </a:spcBef>
            </a:pPr>
            <a:r>
              <a:rPr sz="950" dirty="0">
                <a:latin typeface="Times New Roman"/>
                <a:cs typeface="Times New Roman"/>
              </a:rPr>
              <a:t>Kiểm</a:t>
            </a:r>
            <a:r>
              <a:rPr sz="950" spc="45" dirty="0">
                <a:latin typeface="Times New Roman"/>
                <a:cs typeface="Times New Roman"/>
              </a:rPr>
              <a:t> </a:t>
            </a:r>
            <a:r>
              <a:rPr sz="950" dirty="0">
                <a:latin typeface="Times New Roman"/>
                <a:cs typeface="Times New Roman"/>
              </a:rPr>
              <a:t>tra</a:t>
            </a:r>
            <a:r>
              <a:rPr sz="950" spc="50" dirty="0">
                <a:latin typeface="Times New Roman"/>
                <a:cs typeface="Times New Roman"/>
              </a:rPr>
              <a:t> </a:t>
            </a:r>
            <a:r>
              <a:rPr sz="950" dirty="0">
                <a:latin typeface="Times New Roman"/>
                <a:cs typeface="Times New Roman"/>
              </a:rPr>
              <a:t>quy</a:t>
            </a:r>
            <a:r>
              <a:rPr sz="950" spc="50" dirty="0">
                <a:latin typeface="Times New Roman"/>
                <a:cs typeface="Times New Roman"/>
              </a:rPr>
              <a:t> </a:t>
            </a:r>
            <a:r>
              <a:rPr sz="950" spc="-10" dirty="0">
                <a:latin typeface="Times New Roman"/>
                <a:cs typeface="Times New Roman"/>
              </a:rPr>
              <a:t>trình</a:t>
            </a:r>
            <a:endParaRPr sz="950">
              <a:latin typeface="Times New Roman"/>
              <a:cs typeface="Times New Roman"/>
            </a:endParaRPr>
          </a:p>
        </p:txBody>
      </p:sp>
      <p:sp>
        <p:nvSpPr>
          <p:cNvPr id="17" name="object 17"/>
          <p:cNvSpPr txBox="1"/>
          <p:nvPr/>
        </p:nvSpPr>
        <p:spPr>
          <a:xfrm>
            <a:off x="7296661" y="3731761"/>
            <a:ext cx="1130935" cy="175895"/>
          </a:xfrm>
          <a:prstGeom prst="rect">
            <a:avLst/>
          </a:prstGeom>
        </p:spPr>
        <p:txBody>
          <a:bodyPr vert="horz" wrap="square" lIns="0" tIns="17145" rIns="0" bIns="0" rtlCol="0">
            <a:spAutoFit/>
          </a:bodyPr>
          <a:lstStyle/>
          <a:p>
            <a:pPr marL="12700">
              <a:lnSpc>
                <a:spcPct val="100000"/>
              </a:lnSpc>
              <a:spcBef>
                <a:spcPts val="135"/>
              </a:spcBef>
            </a:pPr>
            <a:r>
              <a:rPr sz="950" dirty="0">
                <a:latin typeface="Times New Roman"/>
                <a:cs typeface="Times New Roman"/>
              </a:rPr>
              <a:t>(Không</a:t>
            </a:r>
            <a:r>
              <a:rPr sz="950" spc="30" dirty="0">
                <a:latin typeface="Times New Roman"/>
                <a:cs typeface="Times New Roman"/>
              </a:rPr>
              <a:t> </a:t>
            </a:r>
            <a:r>
              <a:rPr sz="950" dirty="0">
                <a:latin typeface="Times New Roman"/>
                <a:cs typeface="Times New Roman"/>
              </a:rPr>
              <a:t>cần</a:t>
            </a:r>
            <a:r>
              <a:rPr sz="950" spc="60" dirty="0">
                <a:latin typeface="Times New Roman"/>
                <a:cs typeface="Times New Roman"/>
              </a:rPr>
              <a:t> </a:t>
            </a:r>
            <a:r>
              <a:rPr sz="950" dirty="0">
                <a:latin typeface="Times New Roman"/>
                <a:cs typeface="Times New Roman"/>
              </a:rPr>
              <a:t>xác</a:t>
            </a:r>
            <a:r>
              <a:rPr sz="950" spc="70" dirty="0">
                <a:latin typeface="Times New Roman"/>
                <a:cs typeface="Times New Roman"/>
              </a:rPr>
              <a:t> </a:t>
            </a:r>
            <a:r>
              <a:rPr sz="950" spc="-10" dirty="0">
                <a:latin typeface="Times New Roman"/>
                <a:cs typeface="Times New Roman"/>
              </a:rPr>
              <a:t>nhận)</a:t>
            </a:r>
            <a:endParaRPr sz="950">
              <a:latin typeface="Times New Roman"/>
              <a:cs typeface="Times New Roman"/>
            </a:endParaRPr>
          </a:p>
        </p:txBody>
      </p:sp>
      <p:sp>
        <p:nvSpPr>
          <p:cNvPr id="18" name="object 18"/>
          <p:cNvSpPr txBox="1"/>
          <p:nvPr/>
        </p:nvSpPr>
        <p:spPr>
          <a:xfrm>
            <a:off x="3364484" y="4128633"/>
            <a:ext cx="364490" cy="411480"/>
          </a:xfrm>
          <a:prstGeom prst="rect">
            <a:avLst/>
          </a:prstGeom>
        </p:spPr>
        <p:txBody>
          <a:bodyPr vert="horz" wrap="square" lIns="0" tIns="10795" rIns="0" bIns="0" rtlCol="0">
            <a:spAutoFit/>
          </a:bodyPr>
          <a:lstStyle/>
          <a:p>
            <a:pPr marL="12700" marR="5080">
              <a:lnSpc>
                <a:spcPct val="101600"/>
              </a:lnSpc>
              <a:spcBef>
                <a:spcPts val="85"/>
              </a:spcBef>
            </a:pPr>
            <a:r>
              <a:rPr sz="1250" b="1" spc="-20" dirty="0">
                <a:latin typeface="Times New Roman"/>
                <a:cs typeface="Times New Roman"/>
              </a:rPr>
              <a:t>High</a:t>
            </a:r>
            <a:r>
              <a:rPr sz="1250" spc="-20" dirty="0">
                <a:latin typeface="Times New Roman"/>
                <a:cs typeface="Times New Roman"/>
              </a:rPr>
              <a:t> </a:t>
            </a:r>
            <a:r>
              <a:rPr sz="1250" b="1" spc="-25" dirty="0">
                <a:latin typeface="Times New Roman"/>
                <a:cs typeface="Times New Roman"/>
              </a:rPr>
              <a:t>Cao</a:t>
            </a:r>
            <a:endParaRPr sz="1250">
              <a:latin typeface="Times New Roman"/>
              <a:cs typeface="Times New Roman"/>
            </a:endParaRPr>
          </a:p>
        </p:txBody>
      </p:sp>
      <p:sp>
        <p:nvSpPr>
          <p:cNvPr id="19" name="object 19"/>
          <p:cNvSpPr txBox="1"/>
          <p:nvPr/>
        </p:nvSpPr>
        <p:spPr>
          <a:xfrm>
            <a:off x="1878328" y="5136335"/>
            <a:ext cx="135890" cy="196215"/>
          </a:xfrm>
          <a:prstGeom prst="rect">
            <a:avLst/>
          </a:prstGeom>
        </p:spPr>
        <p:txBody>
          <a:bodyPr vert="horz" wrap="square" lIns="0" tIns="14604" rIns="0" bIns="0" rtlCol="0">
            <a:spAutoFit/>
          </a:bodyPr>
          <a:lstStyle/>
          <a:p>
            <a:pPr marL="12700">
              <a:lnSpc>
                <a:spcPct val="100000"/>
              </a:lnSpc>
              <a:spcBef>
                <a:spcPts val="114"/>
              </a:spcBef>
            </a:pPr>
            <a:r>
              <a:rPr sz="1100" b="1" spc="-50" dirty="0">
                <a:latin typeface="Arial"/>
                <a:cs typeface="Arial"/>
              </a:rPr>
              <a:t>G</a:t>
            </a:r>
            <a:endParaRPr sz="1100">
              <a:latin typeface="Arial"/>
              <a:cs typeface="Arial"/>
            </a:endParaRPr>
          </a:p>
        </p:txBody>
      </p:sp>
      <p:sp>
        <p:nvSpPr>
          <p:cNvPr id="20" name="object 20"/>
          <p:cNvSpPr txBox="1"/>
          <p:nvPr/>
        </p:nvSpPr>
        <p:spPr>
          <a:xfrm>
            <a:off x="1247035" y="5524296"/>
            <a:ext cx="1273175" cy="325120"/>
          </a:xfrm>
          <a:prstGeom prst="rect">
            <a:avLst/>
          </a:prstGeom>
        </p:spPr>
        <p:txBody>
          <a:bodyPr vert="horz" wrap="square" lIns="0" tIns="12065" rIns="0" bIns="0" rtlCol="0">
            <a:spAutoFit/>
          </a:bodyPr>
          <a:lstStyle/>
          <a:p>
            <a:pPr marL="12700" marR="5080">
              <a:lnSpc>
                <a:spcPct val="103200"/>
              </a:lnSpc>
              <a:spcBef>
                <a:spcPts val="95"/>
              </a:spcBef>
            </a:pPr>
            <a:r>
              <a:rPr sz="950" dirty="0">
                <a:latin typeface="Times New Roman"/>
                <a:cs typeface="Times New Roman"/>
              </a:rPr>
              <a:t>Sản</a:t>
            </a:r>
            <a:r>
              <a:rPr sz="950" spc="55" dirty="0">
                <a:latin typeface="Times New Roman"/>
                <a:cs typeface="Times New Roman"/>
              </a:rPr>
              <a:t> </a:t>
            </a:r>
            <a:r>
              <a:rPr sz="950" dirty="0">
                <a:latin typeface="Times New Roman"/>
                <a:cs typeface="Times New Roman"/>
              </a:rPr>
              <a:t>phẩm</a:t>
            </a:r>
            <a:r>
              <a:rPr sz="950" spc="45" dirty="0">
                <a:latin typeface="Times New Roman"/>
                <a:cs typeface="Times New Roman"/>
              </a:rPr>
              <a:t> </a:t>
            </a:r>
            <a:r>
              <a:rPr sz="950" dirty="0">
                <a:latin typeface="Times New Roman"/>
                <a:cs typeface="Times New Roman"/>
              </a:rPr>
              <a:t>hoặc</a:t>
            </a:r>
            <a:r>
              <a:rPr sz="950" spc="50" dirty="0">
                <a:latin typeface="Times New Roman"/>
                <a:cs typeface="Times New Roman"/>
              </a:rPr>
              <a:t> </a:t>
            </a:r>
            <a:r>
              <a:rPr sz="950" dirty="0">
                <a:latin typeface="Times New Roman"/>
                <a:cs typeface="Times New Roman"/>
              </a:rPr>
              <a:t>quy</a:t>
            </a:r>
            <a:r>
              <a:rPr sz="950" spc="45" dirty="0">
                <a:latin typeface="Times New Roman"/>
                <a:cs typeface="Times New Roman"/>
              </a:rPr>
              <a:t> </a:t>
            </a:r>
            <a:r>
              <a:rPr sz="950" spc="-10" dirty="0">
                <a:latin typeface="Times New Roman"/>
                <a:cs typeface="Times New Roman"/>
              </a:rPr>
              <a:t>trình </a:t>
            </a:r>
            <a:r>
              <a:rPr sz="950" dirty="0">
                <a:latin typeface="Times New Roman"/>
                <a:cs typeface="Times New Roman"/>
              </a:rPr>
              <a:t>thiết</a:t>
            </a:r>
            <a:r>
              <a:rPr sz="950" spc="40" dirty="0">
                <a:latin typeface="Times New Roman"/>
                <a:cs typeface="Times New Roman"/>
              </a:rPr>
              <a:t> </a:t>
            </a:r>
            <a:r>
              <a:rPr sz="950" dirty="0">
                <a:latin typeface="Times New Roman"/>
                <a:cs typeface="Times New Roman"/>
              </a:rPr>
              <a:t>kế</a:t>
            </a:r>
            <a:r>
              <a:rPr sz="950" spc="45" dirty="0">
                <a:latin typeface="Times New Roman"/>
                <a:cs typeface="Times New Roman"/>
              </a:rPr>
              <a:t> </a:t>
            </a:r>
            <a:r>
              <a:rPr sz="950" spc="-25" dirty="0">
                <a:latin typeface="Times New Roman"/>
                <a:cs typeface="Times New Roman"/>
              </a:rPr>
              <a:t>lại</a:t>
            </a:r>
            <a:endParaRPr sz="950">
              <a:latin typeface="Times New Roman"/>
              <a:cs typeface="Times New Roman"/>
            </a:endParaRPr>
          </a:p>
        </p:txBody>
      </p:sp>
      <p:sp>
        <p:nvSpPr>
          <p:cNvPr id="21" name="object 21"/>
          <p:cNvSpPr txBox="1"/>
          <p:nvPr/>
        </p:nvSpPr>
        <p:spPr>
          <a:xfrm>
            <a:off x="4526660" y="5136335"/>
            <a:ext cx="112395" cy="196215"/>
          </a:xfrm>
          <a:prstGeom prst="rect">
            <a:avLst/>
          </a:prstGeom>
        </p:spPr>
        <p:txBody>
          <a:bodyPr vert="horz" wrap="square" lIns="0" tIns="14604" rIns="0" bIns="0" rtlCol="0">
            <a:spAutoFit/>
          </a:bodyPr>
          <a:lstStyle/>
          <a:p>
            <a:pPr marL="12700">
              <a:lnSpc>
                <a:spcPct val="100000"/>
              </a:lnSpc>
              <a:spcBef>
                <a:spcPts val="114"/>
              </a:spcBef>
            </a:pPr>
            <a:r>
              <a:rPr sz="1100" b="1" spc="-50" dirty="0">
                <a:latin typeface="Arial"/>
                <a:cs typeface="Arial"/>
              </a:rPr>
              <a:t>F</a:t>
            </a:r>
            <a:endParaRPr sz="1100">
              <a:latin typeface="Arial"/>
              <a:cs typeface="Arial"/>
            </a:endParaRPr>
          </a:p>
        </p:txBody>
      </p:sp>
      <p:sp>
        <p:nvSpPr>
          <p:cNvPr id="22" name="object 22"/>
          <p:cNvSpPr txBox="1"/>
          <p:nvPr/>
        </p:nvSpPr>
        <p:spPr>
          <a:xfrm>
            <a:off x="3913750" y="5521249"/>
            <a:ext cx="1025525" cy="330200"/>
          </a:xfrm>
          <a:prstGeom prst="rect">
            <a:avLst/>
          </a:prstGeom>
        </p:spPr>
        <p:txBody>
          <a:bodyPr vert="horz" wrap="square" lIns="0" tIns="12065" rIns="0" bIns="0" rtlCol="0">
            <a:spAutoFit/>
          </a:bodyPr>
          <a:lstStyle/>
          <a:p>
            <a:pPr marL="41275" marR="5080" indent="-29209">
              <a:lnSpc>
                <a:spcPct val="100000"/>
              </a:lnSpc>
              <a:spcBef>
                <a:spcPts val="95"/>
              </a:spcBef>
            </a:pPr>
            <a:r>
              <a:rPr sz="1000" dirty="0">
                <a:latin typeface="Calibri"/>
                <a:cs typeface="Calibri"/>
              </a:rPr>
              <a:t>Xác</a:t>
            </a:r>
            <a:r>
              <a:rPr sz="1000" spc="-15" dirty="0">
                <a:latin typeface="Calibri"/>
                <a:cs typeface="Calibri"/>
              </a:rPr>
              <a:t> </a:t>
            </a:r>
            <a:r>
              <a:rPr sz="1000" dirty="0">
                <a:latin typeface="Calibri"/>
                <a:cs typeface="Calibri"/>
              </a:rPr>
              <a:t>nhận</a:t>
            </a:r>
            <a:r>
              <a:rPr sz="1000" spc="-20" dirty="0">
                <a:latin typeface="Calibri"/>
                <a:cs typeface="Calibri"/>
              </a:rPr>
              <a:t> </a:t>
            </a:r>
            <a:r>
              <a:rPr sz="1000" dirty="0">
                <a:latin typeface="Calibri"/>
                <a:cs typeface="Calibri"/>
              </a:rPr>
              <a:t>quy</a:t>
            </a:r>
            <a:r>
              <a:rPr sz="1000" spc="-25" dirty="0">
                <a:latin typeface="Calibri"/>
                <a:cs typeface="Calibri"/>
              </a:rPr>
              <a:t> </a:t>
            </a:r>
            <a:r>
              <a:rPr sz="1000" spc="-10" dirty="0">
                <a:latin typeface="Calibri"/>
                <a:cs typeface="Calibri"/>
              </a:rPr>
              <a:t>trình,</a:t>
            </a:r>
            <a:r>
              <a:rPr sz="1000" spc="-10" dirty="0">
                <a:latin typeface="Times New Roman"/>
                <a:cs typeface="Times New Roman"/>
              </a:rPr>
              <a:t> </a:t>
            </a:r>
            <a:r>
              <a:rPr sz="1000" dirty="0">
                <a:latin typeface="Calibri"/>
                <a:cs typeface="Calibri"/>
              </a:rPr>
              <a:t>Kiểm</a:t>
            </a:r>
            <a:r>
              <a:rPr sz="1000" spc="-20" dirty="0">
                <a:latin typeface="Calibri"/>
                <a:cs typeface="Calibri"/>
              </a:rPr>
              <a:t> </a:t>
            </a:r>
            <a:r>
              <a:rPr sz="1000" dirty="0">
                <a:latin typeface="Calibri"/>
                <a:cs typeface="Calibri"/>
              </a:rPr>
              <a:t>soát</a:t>
            </a:r>
            <a:r>
              <a:rPr sz="1000" spc="-20" dirty="0">
                <a:latin typeface="Calibri"/>
                <a:cs typeface="Calibri"/>
              </a:rPr>
              <a:t> </a:t>
            </a:r>
            <a:r>
              <a:rPr sz="1000" dirty="0">
                <a:latin typeface="Calibri"/>
                <a:cs typeface="Calibri"/>
              </a:rPr>
              <a:t>rủi</a:t>
            </a:r>
            <a:r>
              <a:rPr sz="1000" spc="-35" dirty="0">
                <a:latin typeface="Calibri"/>
                <a:cs typeface="Calibri"/>
              </a:rPr>
              <a:t> </a:t>
            </a:r>
            <a:r>
              <a:rPr sz="1000" spc="-25" dirty="0">
                <a:latin typeface="Calibri"/>
                <a:cs typeface="Calibri"/>
              </a:rPr>
              <a:t>ro</a:t>
            </a:r>
            <a:endParaRPr sz="1000">
              <a:latin typeface="Calibri"/>
              <a:cs typeface="Calibri"/>
            </a:endParaRPr>
          </a:p>
        </p:txBody>
      </p:sp>
      <p:pic>
        <p:nvPicPr>
          <p:cNvPr id="23" name="object 23"/>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782828" y="399663"/>
            <a:ext cx="3355975" cy="558800"/>
          </a:xfrm>
          <a:prstGeom prst="rect">
            <a:avLst/>
          </a:prstGeom>
        </p:spPr>
        <p:txBody>
          <a:bodyPr vert="horz" wrap="square" lIns="0" tIns="12700" rIns="0" bIns="0" rtlCol="0">
            <a:spAutoFit/>
          </a:bodyPr>
          <a:lstStyle/>
          <a:p>
            <a:pPr marL="12700">
              <a:lnSpc>
                <a:spcPts val="2100"/>
              </a:lnSpc>
              <a:spcBef>
                <a:spcPts val="100"/>
              </a:spcBef>
            </a:pPr>
            <a:r>
              <a:rPr sz="1800" spc="-15" dirty="0">
                <a:solidFill>
                  <a:srgbClr val="0075B9"/>
                </a:solidFill>
              </a:rPr>
              <a:t>过程方法</a:t>
            </a:r>
            <a:endParaRPr sz="1800"/>
          </a:p>
          <a:p>
            <a:pPr marL="12700">
              <a:lnSpc>
                <a:spcPts val="2100"/>
              </a:lnSpc>
            </a:pPr>
            <a:r>
              <a:rPr sz="1800" dirty="0">
                <a:solidFill>
                  <a:srgbClr val="0075B9"/>
                </a:solidFill>
                <a:latin typeface="Times New Roman"/>
                <a:cs typeface="Times New Roman"/>
              </a:rPr>
              <a:t>Phương</a:t>
            </a:r>
            <a:r>
              <a:rPr sz="1800" spc="-15" dirty="0">
                <a:solidFill>
                  <a:srgbClr val="0075B9"/>
                </a:solidFill>
                <a:latin typeface="Times New Roman"/>
                <a:cs typeface="Times New Roman"/>
              </a:rPr>
              <a:t> </a:t>
            </a:r>
            <a:r>
              <a:rPr sz="1800" dirty="0">
                <a:solidFill>
                  <a:srgbClr val="0075B9"/>
                </a:solidFill>
                <a:latin typeface="Times New Roman"/>
                <a:cs typeface="Times New Roman"/>
              </a:rPr>
              <a:t>pháp</a:t>
            </a:r>
            <a:r>
              <a:rPr sz="1800" spc="-20" dirty="0">
                <a:solidFill>
                  <a:srgbClr val="0075B9"/>
                </a:solidFill>
                <a:latin typeface="Times New Roman"/>
                <a:cs typeface="Times New Roman"/>
              </a:rPr>
              <a:t> </a:t>
            </a:r>
            <a:r>
              <a:rPr sz="1800" dirty="0">
                <a:solidFill>
                  <a:srgbClr val="0075B9"/>
                </a:solidFill>
                <a:latin typeface="Times New Roman"/>
                <a:cs typeface="Times New Roman"/>
              </a:rPr>
              <a:t>tiếp</a:t>
            </a:r>
            <a:r>
              <a:rPr sz="1800" spc="-15" dirty="0">
                <a:solidFill>
                  <a:srgbClr val="0075B9"/>
                </a:solidFill>
                <a:latin typeface="Times New Roman"/>
                <a:cs typeface="Times New Roman"/>
              </a:rPr>
              <a:t> </a:t>
            </a:r>
            <a:r>
              <a:rPr sz="1800" dirty="0">
                <a:solidFill>
                  <a:srgbClr val="0075B9"/>
                </a:solidFill>
                <a:latin typeface="Times New Roman"/>
                <a:cs typeface="Times New Roman"/>
              </a:rPr>
              <a:t>cận</a:t>
            </a:r>
            <a:r>
              <a:rPr sz="1800" spc="-20" dirty="0">
                <a:solidFill>
                  <a:srgbClr val="0075B9"/>
                </a:solidFill>
                <a:latin typeface="Times New Roman"/>
                <a:cs typeface="Times New Roman"/>
              </a:rPr>
              <a:t> </a:t>
            </a:r>
            <a:r>
              <a:rPr sz="1800" dirty="0">
                <a:solidFill>
                  <a:srgbClr val="0075B9"/>
                </a:solidFill>
                <a:latin typeface="Times New Roman"/>
                <a:cs typeface="Times New Roman"/>
              </a:rPr>
              <a:t>theo</a:t>
            </a:r>
            <a:r>
              <a:rPr sz="1800" spc="-20" dirty="0">
                <a:solidFill>
                  <a:srgbClr val="0075B9"/>
                </a:solidFill>
                <a:latin typeface="Times New Roman"/>
                <a:cs typeface="Times New Roman"/>
              </a:rPr>
              <a:t> </a:t>
            </a:r>
            <a:r>
              <a:rPr sz="1800" dirty="0">
                <a:solidFill>
                  <a:srgbClr val="0075B9"/>
                </a:solidFill>
                <a:latin typeface="Times New Roman"/>
                <a:cs typeface="Times New Roman"/>
              </a:rPr>
              <a:t>quy</a:t>
            </a:r>
            <a:r>
              <a:rPr sz="1800" spc="-25" dirty="0">
                <a:solidFill>
                  <a:srgbClr val="0075B9"/>
                </a:solidFill>
                <a:latin typeface="Times New Roman"/>
                <a:cs typeface="Times New Roman"/>
              </a:rPr>
              <a:t> </a:t>
            </a:r>
            <a:r>
              <a:rPr sz="1800" spc="-10" dirty="0">
                <a:solidFill>
                  <a:srgbClr val="0075B9"/>
                </a:solidFill>
                <a:latin typeface="Times New Roman"/>
                <a:cs typeface="Times New Roman"/>
              </a:rPr>
              <a:t>trình</a:t>
            </a:r>
            <a:endParaRPr sz="1800">
              <a:latin typeface="Times New Roman"/>
              <a:cs typeface="Times New Roman"/>
            </a:endParaRPr>
          </a:p>
        </p:txBody>
      </p:sp>
      <p:sp>
        <p:nvSpPr>
          <p:cNvPr id="4" name="object 4"/>
          <p:cNvSpPr txBox="1"/>
          <p:nvPr/>
        </p:nvSpPr>
        <p:spPr>
          <a:xfrm>
            <a:off x="2266578" y="1342766"/>
            <a:ext cx="3150235" cy="728980"/>
          </a:xfrm>
          <a:prstGeom prst="rect">
            <a:avLst/>
          </a:prstGeom>
        </p:spPr>
        <p:txBody>
          <a:bodyPr vert="horz" wrap="square" lIns="0" tIns="12700" rIns="0" bIns="0" rtlCol="0">
            <a:spAutoFit/>
          </a:bodyPr>
          <a:lstStyle/>
          <a:p>
            <a:pPr marL="889635">
              <a:lnSpc>
                <a:spcPts val="1415"/>
              </a:lnSpc>
              <a:spcBef>
                <a:spcPts val="100"/>
              </a:spcBef>
            </a:pPr>
            <a:r>
              <a:rPr sz="1200" spc="-25" dirty="0">
                <a:latin typeface="SimSun"/>
                <a:cs typeface="SimSun"/>
              </a:rPr>
              <a:t>程序</a:t>
            </a:r>
            <a:endParaRPr sz="1200">
              <a:latin typeface="SimSun"/>
              <a:cs typeface="SimSun"/>
            </a:endParaRPr>
          </a:p>
          <a:p>
            <a:pPr marL="889635">
              <a:lnSpc>
                <a:spcPts val="1415"/>
              </a:lnSpc>
            </a:pPr>
            <a:r>
              <a:rPr sz="1200" dirty="0">
                <a:latin typeface="Times New Roman"/>
                <a:cs typeface="Times New Roman"/>
              </a:rPr>
              <a:t>Quy</a:t>
            </a:r>
            <a:r>
              <a:rPr sz="1200" spc="-5" dirty="0">
                <a:latin typeface="Times New Roman"/>
                <a:cs typeface="Times New Roman"/>
              </a:rPr>
              <a:t> </a:t>
            </a:r>
            <a:r>
              <a:rPr sz="1200" spc="-10" dirty="0">
                <a:latin typeface="Times New Roman"/>
                <a:cs typeface="Times New Roman"/>
              </a:rPr>
              <a:t>trình</a:t>
            </a:r>
            <a:endParaRPr sz="1200">
              <a:latin typeface="Times New Roman"/>
              <a:cs typeface="Times New Roman"/>
            </a:endParaRPr>
          </a:p>
          <a:p>
            <a:pPr marL="12700">
              <a:lnSpc>
                <a:spcPts val="1130"/>
              </a:lnSpc>
              <a:spcBef>
                <a:spcPts val="445"/>
              </a:spcBef>
            </a:pPr>
            <a:r>
              <a:rPr sz="950" spc="-5" dirty="0">
                <a:latin typeface="SimSun"/>
                <a:cs typeface="SimSun"/>
              </a:rPr>
              <a:t>为进行某项活动或过程所规定的途径</a:t>
            </a:r>
            <a:endParaRPr sz="950">
              <a:latin typeface="SimSun"/>
              <a:cs typeface="SimSun"/>
            </a:endParaRPr>
          </a:p>
          <a:p>
            <a:pPr marL="12700">
              <a:lnSpc>
                <a:spcPts val="1130"/>
              </a:lnSpc>
            </a:pPr>
            <a:r>
              <a:rPr sz="950" dirty="0">
                <a:latin typeface="Times New Roman"/>
                <a:cs typeface="Times New Roman"/>
              </a:rPr>
              <a:t>Cách</a:t>
            </a:r>
            <a:r>
              <a:rPr sz="950" spc="55" dirty="0">
                <a:latin typeface="Times New Roman"/>
                <a:cs typeface="Times New Roman"/>
              </a:rPr>
              <a:t> </a:t>
            </a:r>
            <a:r>
              <a:rPr sz="950" dirty="0">
                <a:latin typeface="Times New Roman"/>
                <a:cs typeface="Times New Roman"/>
              </a:rPr>
              <a:t>thức</a:t>
            </a:r>
            <a:r>
              <a:rPr sz="950" spc="30" dirty="0">
                <a:latin typeface="Times New Roman"/>
                <a:cs typeface="Times New Roman"/>
              </a:rPr>
              <a:t> </a:t>
            </a:r>
            <a:r>
              <a:rPr sz="950" dirty="0">
                <a:latin typeface="Times New Roman"/>
                <a:cs typeface="Times New Roman"/>
              </a:rPr>
              <a:t>quy</a:t>
            </a:r>
            <a:r>
              <a:rPr sz="950" spc="45" dirty="0">
                <a:latin typeface="Times New Roman"/>
                <a:cs typeface="Times New Roman"/>
              </a:rPr>
              <a:t> </a:t>
            </a:r>
            <a:r>
              <a:rPr sz="950" dirty="0">
                <a:latin typeface="Times New Roman"/>
                <a:cs typeface="Times New Roman"/>
              </a:rPr>
              <a:t>định</a:t>
            </a:r>
            <a:r>
              <a:rPr sz="950" spc="30" dirty="0">
                <a:latin typeface="Times New Roman"/>
                <a:cs typeface="Times New Roman"/>
              </a:rPr>
              <a:t> </a:t>
            </a:r>
            <a:r>
              <a:rPr sz="950" dirty="0">
                <a:latin typeface="Times New Roman"/>
                <a:cs typeface="Times New Roman"/>
              </a:rPr>
              <a:t>để</a:t>
            </a:r>
            <a:r>
              <a:rPr sz="950" spc="50" dirty="0">
                <a:latin typeface="Times New Roman"/>
                <a:cs typeface="Times New Roman"/>
              </a:rPr>
              <a:t> </a:t>
            </a:r>
            <a:r>
              <a:rPr sz="950" dirty="0">
                <a:latin typeface="Times New Roman"/>
                <a:cs typeface="Times New Roman"/>
              </a:rPr>
              <a:t>thực</a:t>
            </a:r>
            <a:r>
              <a:rPr sz="950" spc="50" dirty="0">
                <a:latin typeface="Times New Roman"/>
                <a:cs typeface="Times New Roman"/>
              </a:rPr>
              <a:t> </a:t>
            </a:r>
            <a:r>
              <a:rPr sz="950" dirty="0">
                <a:latin typeface="Times New Roman"/>
                <a:cs typeface="Times New Roman"/>
              </a:rPr>
              <a:t>hiện</a:t>
            </a:r>
            <a:r>
              <a:rPr sz="950" spc="40" dirty="0">
                <a:latin typeface="Times New Roman"/>
                <a:cs typeface="Times New Roman"/>
              </a:rPr>
              <a:t> </a:t>
            </a:r>
            <a:r>
              <a:rPr sz="950" dirty="0">
                <a:latin typeface="Times New Roman"/>
                <a:cs typeface="Times New Roman"/>
              </a:rPr>
              <a:t>một</a:t>
            </a:r>
            <a:r>
              <a:rPr sz="950" spc="60" dirty="0">
                <a:latin typeface="Times New Roman"/>
                <a:cs typeface="Times New Roman"/>
              </a:rPr>
              <a:t> </a:t>
            </a:r>
            <a:r>
              <a:rPr sz="950" dirty="0">
                <a:latin typeface="Times New Roman"/>
                <a:cs typeface="Times New Roman"/>
              </a:rPr>
              <a:t>hoạt</a:t>
            </a:r>
            <a:r>
              <a:rPr sz="950" spc="60" dirty="0">
                <a:latin typeface="Times New Roman"/>
                <a:cs typeface="Times New Roman"/>
              </a:rPr>
              <a:t> </a:t>
            </a:r>
            <a:r>
              <a:rPr sz="950" dirty="0">
                <a:latin typeface="Times New Roman"/>
                <a:cs typeface="Times New Roman"/>
              </a:rPr>
              <a:t>động</a:t>
            </a:r>
            <a:r>
              <a:rPr sz="950" spc="35" dirty="0">
                <a:latin typeface="Times New Roman"/>
                <a:cs typeface="Times New Roman"/>
              </a:rPr>
              <a:t> </a:t>
            </a:r>
            <a:r>
              <a:rPr sz="950" dirty="0">
                <a:latin typeface="Times New Roman"/>
                <a:cs typeface="Times New Roman"/>
              </a:rPr>
              <a:t>hoặc</a:t>
            </a:r>
            <a:r>
              <a:rPr sz="950" spc="50" dirty="0">
                <a:latin typeface="Times New Roman"/>
                <a:cs typeface="Times New Roman"/>
              </a:rPr>
              <a:t> </a:t>
            </a:r>
            <a:r>
              <a:rPr sz="950" dirty="0">
                <a:latin typeface="Times New Roman"/>
                <a:cs typeface="Times New Roman"/>
              </a:rPr>
              <a:t>quy</a:t>
            </a:r>
            <a:r>
              <a:rPr sz="950" spc="40" dirty="0">
                <a:latin typeface="Times New Roman"/>
                <a:cs typeface="Times New Roman"/>
              </a:rPr>
              <a:t> </a:t>
            </a:r>
            <a:r>
              <a:rPr sz="950" spc="-10" dirty="0">
                <a:latin typeface="Times New Roman"/>
                <a:cs typeface="Times New Roman"/>
              </a:rPr>
              <a:t>trình</a:t>
            </a:r>
            <a:endParaRPr sz="950">
              <a:latin typeface="Times New Roman"/>
              <a:cs typeface="Times New Roman"/>
            </a:endParaRPr>
          </a:p>
        </p:txBody>
      </p:sp>
      <p:sp>
        <p:nvSpPr>
          <p:cNvPr id="5" name="object 5"/>
          <p:cNvSpPr txBox="1"/>
          <p:nvPr/>
        </p:nvSpPr>
        <p:spPr>
          <a:xfrm>
            <a:off x="5562731" y="1560698"/>
            <a:ext cx="1758314" cy="716915"/>
          </a:xfrm>
          <a:prstGeom prst="rect">
            <a:avLst/>
          </a:prstGeom>
        </p:spPr>
        <p:txBody>
          <a:bodyPr vert="horz" wrap="square" lIns="0" tIns="13335" rIns="0" bIns="0" rtlCol="0">
            <a:spAutoFit/>
          </a:bodyPr>
          <a:lstStyle/>
          <a:p>
            <a:pPr marL="224790">
              <a:lnSpc>
                <a:spcPts val="940"/>
              </a:lnSpc>
              <a:spcBef>
                <a:spcPts val="105"/>
              </a:spcBef>
            </a:pPr>
            <a:r>
              <a:rPr sz="800" spc="-10" dirty="0">
                <a:latin typeface="SimSun"/>
                <a:cs typeface="SimSun"/>
              </a:rPr>
              <a:t>过程的有效性=</a:t>
            </a:r>
            <a:endParaRPr sz="800">
              <a:latin typeface="SimSun"/>
              <a:cs typeface="SimSun"/>
            </a:endParaRPr>
          </a:p>
          <a:p>
            <a:pPr marL="224790">
              <a:lnSpc>
                <a:spcPts val="940"/>
              </a:lnSpc>
            </a:pPr>
            <a:r>
              <a:rPr sz="800" dirty="0">
                <a:latin typeface="SimSun"/>
                <a:cs typeface="SimSun"/>
              </a:rPr>
              <a:t>Hi</a:t>
            </a:r>
            <a:r>
              <a:rPr sz="800" dirty="0">
                <a:latin typeface="Cambria"/>
                <a:cs typeface="Cambria"/>
              </a:rPr>
              <a:t>ệ</a:t>
            </a:r>
            <a:r>
              <a:rPr sz="800" dirty="0">
                <a:latin typeface="SimSun"/>
                <a:cs typeface="SimSun"/>
              </a:rPr>
              <a:t>u</a:t>
            </a:r>
            <a:r>
              <a:rPr sz="800" spc="180" dirty="0">
                <a:latin typeface="Times New Roman"/>
                <a:cs typeface="Times New Roman"/>
              </a:rPr>
              <a:t> </a:t>
            </a:r>
            <a:r>
              <a:rPr sz="800" dirty="0">
                <a:latin typeface="SimSun"/>
                <a:cs typeface="SimSun"/>
              </a:rPr>
              <a:t>qu</a:t>
            </a:r>
            <a:r>
              <a:rPr sz="800" dirty="0">
                <a:latin typeface="Cambria"/>
                <a:cs typeface="Cambria"/>
              </a:rPr>
              <a:t>ả</a:t>
            </a:r>
            <a:r>
              <a:rPr sz="800" spc="200" dirty="0">
                <a:latin typeface="Cambria"/>
                <a:cs typeface="Cambria"/>
              </a:rPr>
              <a:t> </a:t>
            </a:r>
            <a:r>
              <a:rPr sz="800" dirty="0">
                <a:latin typeface="SimSun"/>
                <a:cs typeface="SimSun"/>
              </a:rPr>
              <a:t>c</a:t>
            </a:r>
            <a:r>
              <a:rPr sz="800" dirty="0">
                <a:latin typeface="Cambria"/>
                <a:cs typeface="Cambria"/>
              </a:rPr>
              <a:t>ủ</a:t>
            </a:r>
            <a:r>
              <a:rPr sz="800" dirty="0">
                <a:latin typeface="SimSun"/>
                <a:cs typeface="SimSun"/>
              </a:rPr>
              <a:t>a</a:t>
            </a:r>
            <a:r>
              <a:rPr sz="800" spc="180" dirty="0">
                <a:latin typeface="Times New Roman"/>
                <a:cs typeface="Times New Roman"/>
              </a:rPr>
              <a:t> </a:t>
            </a:r>
            <a:r>
              <a:rPr sz="800" dirty="0">
                <a:latin typeface="SimSun"/>
                <a:cs typeface="SimSun"/>
              </a:rPr>
              <a:t>quy</a:t>
            </a:r>
            <a:r>
              <a:rPr sz="800" spc="195" dirty="0">
                <a:latin typeface="Times New Roman"/>
                <a:cs typeface="Times New Roman"/>
              </a:rPr>
              <a:t> </a:t>
            </a:r>
            <a:r>
              <a:rPr sz="800" dirty="0">
                <a:latin typeface="SimSun"/>
                <a:cs typeface="SimSun"/>
              </a:rPr>
              <a:t>trình</a:t>
            </a:r>
            <a:r>
              <a:rPr sz="800" spc="180" dirty="0">
                <a:latin typeface="Times New Roman"/>
                <a:cs typeface="Times New Roman"/>
              </a:rPr>
              <a:t> </a:t>
            </a:r>
            <a:r>
              <a:rPr sz="800" spc="-50" dirty="0">
                <a:latin typeface="SimSun"/>
                <a:cs typeface="SimSun"/>
              </a:rPr>
              <a:t>=</a:t>
            </a:r>
            <a:endParaRPr sz="800">
              <a:latin typeface="SimSun"/>
              <a:cs typeface="SimSun"/>
            </a:endParaRPr>
          </a:p>
          <a:p>
            <a:pPr marL="12700" marR="5080" algn="just">
              <a:lnSpc>
                <a:spcPct val="97500"/>
              </a:lnSpc>
              <a:spcBef>
                <a:spcPts val="745"/>
              </a:spcBef>
            </a:pPr>
            <a:r>
              <a:rPr sz="800" spc="-15" dirty="0">
                <a:latin typeface="SimSun"/>
                <a:cs typeface="SimSun"/>
              </a:rPr>
              <a:t>完成策划的活动和达到策划结果的程度</a:t>
            </a:r>
            <a:r>
              <a:rPr sz="800" spc="-50" dirty="0">
                <a:latin typeface="SimSun"/>
                <a:cs typeface="SimSun"/>
              </a:rPr>
              <a:t> </a:t>
            </a:r>
            <a:r>
              <a:rPr sz="800" dirty="0">
                <a:latin typeface="Times New Roman"/>
                <a:cs typeface="Times New Roman"/>
              </a:rPr>
              <a:t>Mức</a:t>
            </a:r>
            <a:r>
              <a:rPr sz="800" spc="-15" dirty="0">
                <a:latin typeface="Times New Roman"/>
                <a:cs typeface="Times New Roman"/>
              </a:rPr>
              <a:t> </a:t>
            </a:r>
            <a:r>
              <a:rPr sz="800" dirty="0">
                <a:latin typeface="Times New Roman"/>
                <a:cs typeface="Times New Roman"/>
              </a:rPr>
              <a:t>độ</a:t>
            </a:r>
            <a:r>
              <a:rPr sz="800" spc="-15" dirty="0">
                <a:latin typeface="Times New Roman"/>
                <a:cs typeface="Times New Roman"/>
              </a:rPr>
              <a:t> </a:t>
            </a:r>
            <a:r>
              <a:rPr sz="800" dirty="0">
                <a:latin typeface="Times New Roman"/>
                <a:cs typeface="Times New Roman"/>
              </a:rPr>
              <a:t>hoàn</a:t>
            </a:r>
            <a:r>
              <a:rPr sz="800" spc="-25" dirty="0">
                <a:latin typeface="Times New Roman"/>
                <a:cs typeface="Times New Roman"/>
              </a:rPr>
              <a:t> </a:t>
            </a:r>
            <a:r>
              <a:rPr sz="800" dirty="0">
                <a:latin typeface="Times New Roman"/>
                <a:cs typeface="Times New Roman"/>
              </a:rPr>
              <a:t>thành</a:t>
            </a:r>
            <a:r>
              <a:rPr sz="800" spc="-40" dirty="0">
                <a:latin typeface="Times New Roman"/>
                <a:cs typeface="Times New Roman"/>
              </a:rPr>
              <a:t> </a:t>
            </a:r>
            <a:r>
              <a:rPr sz="800" dirty="0">
                <a:latin typeface="Times New Roman"/>
                <a:cs typeface="Times New Roman"/>
              </a:rPr>
              <a:t>các</a:t>
            </a:r>
            <a:r>
              <a:rPr sz="800" spc="-20" dirty="0">
                <a:latin typeface="Times New Roman"/>
                <a:cs typeface="Times New Roman"/>
              </a:rPr>
              <a:t> </a:t>
            </a:r>
            <a:r>
              <a:rPr sz="800" dirty="0">
                <a:latin typeface="Times New Roman"/>
                <a:cs typeface="Times New Roman"/>
              </a:rPr>
              <a:t>hoạt</a:t>
            </a:r>
            <a:r>
              <a:rPr sz="800" spc="-25" dirty="0">
                <a:latin typeface="Times New Roman"/>
                <a:cs typeface="Times New Roman"/>
              </a:rPr>
              <a:t> </a:t>
            </a:r>
            <a:r>
              <a:rPr sz="800" dirty="0">
                <a:latin typeface="Times New Roman"/>
                <a:cs typeface="Times New Roman"/>
              </a:rPr>
              <a:t>động</a:t>
            </a:r>
            <a:r>
              <a:rPr sz="800" spc="-15" dirty="0">
                <a:latin typeface="Times New Roman"/>
                <a:cs typeface="Times New Roman"/>
              </a:rPr>
              <a:t> </a:t>
            </a:r>
            <a:r>
              <a:rPr sz="800" dirty="0">
                <a:latin typeface="Times New Roman"/>
                <a:cs typeface="Times New Roman"/>
              </a:rPr>
              <a:t>đã</a:t>
            </a:r>
            <a:r>
              <a:rPr sz="800" spc="-25" dirty="0">
                <a:latin typeface="Times New Roman"/>
                <a:cs typeface="Times New Roman"/>
              </a:rPr>
              <a:t> </a:t>
            </a:r>
            <a:r>
              <a:rPr sz="800" spc="-20" dirty="0">
                <a:latin typeface="Times New Roman"/>
                <a:cs typeface="Times New Roman"/>
              </a:rPr>
              <a:t>được</a:t>
            </a:r>
            <a:r>
              <a:rPr sz="800" spc="500" dirty="0">
                <a:latin typeface="Times New Roman"/>
                <a:cs typeface="Times New Roman"/>
              </a:rPr>
              <a:t> </a:t>
            </a:r>
            <a:r>
              <a:rPr sz="800" dirty="0">
                <a:latin typeface="Times New Roman"/>
                <a:cs typeface="Times New Roman"/>
              </a:rPr>
              <a:t>lập</a:t>
            </a:r>
            <a:r>
              <a:rPr sz="800" spc="-10" dirty="0">
                <a:latin typeface="Times New Roman"/>
                <a:cs typeface="Times New Roman"/>
              </a:rPr>
              <a:t> </a:t>
            </a:r>
            <a:r>
              <a:rPr sz="800" dirty="0">
                <a:latin typeface="Times New Roman"/>
                <a:cs typeface="Times New Roman"/>
              </a:rPr>
              <a:t>kế</a:t>
            </a:r>
            <a:r>
              <a:rPr sz="800" spc="-20" dirty="0">
                <a:latin typeface="Times New Roman"/>
                <a:cs typeface="Times New Roman"/>
              </a:rPr>
              <a:t> </a:t>
            </a:r>
            <a:r>
              <a:rPr sz="800" dirty="0">
                <a:latin typeface="Times New Roman"/>
                <a:cs typeface="Times New Roman"/>
              </a:rPr>
              <a:t>hoạch</a:t>
            </a:r>
            <a:r>
              <a:rPr sz="800" spc="-30" dirty="0">
                <a:latin typeface="Times New Roman"/>
                <a:cs typeface="Times New Roman"/>
              </a:rPr>
              <a:t> </a:t>
            </a:r>
            <a:r>
              <a:rPr sz="800" dirty="0">
                <a:latin typeface="Times New Roman"/>
                <a:cs typeface="Times New Roman"/>
              </a:rPr>
              <a:t>và</a:t>
            </a:r>
            <a:r>
              <a:rPr sz="800" spc="-10" dirty="0">
                <a:latin typeface="Times New Roman"/>
                <a:cs typeface="Times New Roman"/>
              </a:rPr>
              <a:t> </a:t>
            </a:r>
            <a:r>
              <a:rPr sz="800" dirty="0">
                <a:latin typeface="Times New Roman"/>
                <a:cs typeface="Times New Roman"/>
              </a:rPr>
              <a:t>đạt</a:t>
            </a:r>
            <a:r>
              <a:rPr sz="800" spc="-25" dirty="0">
                <a:latin typeface="Times New Roman"/>
                <a:cs typeface="Times New Roman"/>
              </a:rPr>
              <a:t> </a:t>
            </a:r>
            <a:r>
              <a:rPr sz="800" dirty="0">
                <a:latin typeface="Times New Roman"/>
                <a:cs typeface="Times New Roman"/>
              </a:rPr>
              <a:t>được</a:t>
            </a:r>
            <a:r>
              <a:rPr sz="800" spc="-10" dirty="0">
                <a:latin typeface="Times New Roman"/>
                <a:cs typeface="Times New Roman"/>
              </a:rPr>
              <a:t> </a:t>
            </a:r>
            <a:r>
              <a:rPr sz="800" dirty="0">
                <a:latin typeface="Times New Roman"/>
                <a:cs typeface="Times New Roman"/>
              </a:rPr>
              <a:t>kết</a:t>
            </a:r>
            <a:r>
              <a:rPr sz="800" spc="-5" dirty="0">
                <a:latin typeface="Times New Roman"/>
                <a:cs typeface="Times New Roman"/>
              </a:rPr>
              <a:t> </a:t>
            </a:r>
            <a:r>
              <a:rPr sz="800" spc="-25" dirty="0">
                <a:latin typeface="Times New Roman"/>
                <a:cs typeface="Times New Roman"/>
              </a:rPr>
              <a:t>quả</a:t>
            </a:r>
            <a:endParaRPr sz="800">
              <a:latin typeface="Times New Roman"/>
              <a:cs typeface="Times New Roman"/>
            </a:endParaRPr>
          </a:p>
        </p:txBody>
      </p:sp>
      <p:sp>
        <p:nvSpPr>
          <p:cNvPr id="6" name="object 6"/>
          <p:cNvSpPr txBox="1"/>
          <p:nvPr/>
        </p:nvSpPr>
        <p:spPr>
          <a:xfrm>
            <a:off x="1038258" y="2684776"/>
            <a:ext cx="1009650" cy="963930"/>
          </a:xfrm>
          <a:prstGeom prst="rect">
            <a:avLst/>
          </a:prstGeom>
        </p:spPr>
        <p:txBody>
          <a:bodyPr vert="horz" wrap="square" lIns="0" tIns="12700" rIns="0" bIns="0" rtlCol="0">
            <a:spAutoFit/>
          </a:bodyPr>
          <a:lstStyle/>
          <a:p>
            <a:pPr marL="110489">
              <a:lnSpc>
                <a:spcPts val="2100"/>
              </a:lnSpc>
              <a:spcBef>
                <a:spcPts val="100"/>
              </a:spcBef>
            </a:pPr>
            <a:r>
              <a:rPr sz="1800" spc="-25" dirty="0">
                <a:latin typeface="SimSun"/>
                <a:cs typeface="SimSun"/>
              </a:rPr>
              <a:t>输入</a:t>
            </a:r>
            <a:endParaRPr sz="1800">
              <a:latin typeface="SimSun"/>
              <a:cs typeface="SimSun"/>
            </a:endParaRPr>
          </a:p>
          <a:p>
            <a:pPr marL="110489">
              <a:lnSpc>
                <a:spcPts val="2100"/>
              </a:lnSpc>
            </a:pPr>
            <a:r>
              <a:rPr sz="1800" dirty="0">
                <a:latin typeface="Times New Roman"/>
                <a:cs typeface="Times New Roman"/>
              </a:rPr>
              <a:t>Đầu</a:t>
            </a:r>
            <a:r>
              <a:rPr sz="1800" spc="-30" dirty="0">
                <a:latin typeface="Times New Roman"/>
                <a:cs typeface="Times New Roman"/>
              </a:rPr>
              <a:t> </a:t>
            </a:r>
            <a:r>
              <a:rPr sz="1800" spc="-25" dirty="0">
                <a:latin typeface="Times New Roman"/>
                <a:cs typeface="Times New Roman"/>
              </a:rPr>
              <a:t>vào</a:t>
            </a:r>
            <a:endParaRPr sz="1800">
              <a:latin typeface="Times New Roman"/>
              <a:cs typeface="Times New Roman"/>
            </a:endParaRPr>
          </a:p>
          <a:p>
            <a:pPr marL="12700">
              <a:lnSpc>
                <a:spcPts val="1130"/>
              </a:lnSpc>
              <a:spcBef>
                <a:spcPts val="919"/>
              </a:spcBef>
            </a:pPr>
            <a:r>
              <a:rPr sz="950" spc="-15" dirty="0">
                <a:latin typeface="SimSun"/>
                <a:cs typeface="SimSun"/>
              </a:rPr>
              <a:t>包括资源</a:t>
            </a:r>
            <a:endParaRPr sz="950">
              <a:latin typeface="SimSun"/>
              <a:cs typeface="SimSun"/>
            </a:endParaRPr>
          </a:p>
          <a:p>
            <a:pPr marL="12700">
              <a:lnSpc>
                <a:spcPts val="1130"/>
              </a:lnSpc>
            </a:pPr>
            <a:r>
              <a:rPr sz="950" dirty="0">
                <a:latin typeface="Times New Roman"/>
                <a:cs typeface="Times New Roman"/>
              </a:rPr>
              <a:t>Bao</a:t>
            </a:r>
            <a:r>
              <a:rPr sz="950" spc="40" dirty="0">
                <a:latin typeface="Times New Roman"/>
                <a:cs typeface="Times New Roman"/>
              </a:rPr>
              <a:t> </a:t>
            </a:r>
            <a:r>
              <a:rPr sz="950" dirty="0">
                <a:latin typeface="Times New Roman"/>
                <a:cs typeface="Times New Roman"/>
              </a:rPr>
              <a:t>gồm</a:t>
            </a:r>
            <a:r>
              <a:rPr sz="950" spc="55" dirty="0">
                <a:latin typeface="Times New Roman"/>
                <a:cs typeface="Times New Roman"/>
              </a:rPr>
              <a:t> </a:t>
            </a:r>
            <a:r>
              <a:rPr sz="950" dirty="0">
                <a:latin typeface="Times New Roman"/>
                <a:cs typeface="Times New Roman"/>
              </a:rPr>
              <a:t>nguồn</a:t>
            </a:r>
            <a:r>
              <a:rPr sz="950" spc="40" dirty="0">
                <a:latin typeface="Times New Roman"/>
                <a:cs typeface="Times New Roman"/>
              </a:rPr>
              <a:t> </a:t>
            </a:r>
            <a:r>
              <a:rPr sz="950" spc="-25" dirty="0">
                <a:latin typeface="Times New Roman"/>
                <a:cs typeface="Times New Roman"/>
              </a:rPr>
              <a:t>lực</a:t>
            </a:r>
            <a:endParaRPr sz="950">
              <a:latin typeface="Times New Roman"/>
              <a:cs typeface="Times New Roman"/>
            </a:endParaRPr>
          </a:p>
        </p:txBody>
      </p:sp>
      <p:sp>
        <p:nvSpPr>
          <p:cNvPr id="7" name="object 7"/>
          <p:cNvSpPr txBox="1"/>
          <p:nvPr/>
        </p:nvSpPr>
        <p:spPr>
          <a:xfrm>
            <a:off x="2474473" y="2856988"/>
            <a:ext cx="2055495" cy="829944"/>
          </a:xfrm>
          <a:prstGeom prst="rect">
            <a:avLst/>
          </a:prstGeom>
        </p:spPr>
        <p:txBody>
          <a:bodyPr vert="horz" wrap="square" lIns="0" tIns="12700" rIns="0" bIns="0" rtlCol="0">
            <a:spAutoFit/>
          </a:bodyPr>
          <a:lstStyle/>
          <a:p>
            <a:pPr marL="537845">
              <a:lnSpc>
                <a:spcPct val="100000"/>
              </a:lnSpc>
              <a:spcBef>
                <a:spcPts val="100"/>
              </a:spcBef>
            </a:pPr>
            <a:r>
              <a:rPr sz="1200" spc="-25" dirty="0">
                <a:latin typeface="SimSun"/>
                <a:cs typeface="SimSun"/>
              </a:rPr>
              <a:t>过程</a:t>
            </a:r>
            <a:endParaRPr sz="1200">
              <a:latin typeface="SimSun"/>
              <a:cs typeface="SimSun"/>
            </a:endParaRPr>
          </a:p>
          <a:p>
            <a:pPr marL="537845">
              <a:lnSpc>
                <a:spcPts val="1420"/>
              </a:lnSpc>
            </a:pPr>
            <a:r>
              <a:rPr sz="1200" dirty="0">
                <a:latin typeface="SimSun"/>
                <a:cs typeface="SimSun"/>
              </a:rPr>
              <a:t>Quy</a:t>
            </a:r>
            <a:r>
              <a:rPr sz="1200" spc="300" dirty="0">
                <a:latin typeface="Times New Roman"/>
                <a:cs typeface="Times New Roman"/>
              </a:rPr>
              <a:t> </a:t>
            </a:r>
            <a:r>
              <a:rPr sz="1200" spc="-10" dirty="0">
                <a:latin typeface="SimSun"/>
                <a:cs typeface="SimSun"/>
              </a:rPr>
              <a:t>trình</a:t>
            </a:r>
            <a:endParaRPr sz="1200">
              <a:latin typeface="SimSun"/>
              <a:cs typeface="SimSun"/>
            </a:endParaRPr>
          </a:p>
          <a:p>
            <a:pPr marL="12700">
              <a:lnSpc>
                <a:spcPts val="1120"/>
              </a:lnSpc>
            </a:pPr>
            <a:r>
              <a:rPr sz="950" dirty="0">
                <a:latin typeface="Times New Roman"/>
                <a:cs typeface="Times New Roman"/>
              </a:rPr>
              <a:t>(</a:t>
            </a:r>
            <a:r>
              <a:rPr sz="950" dirty="0">
                <a:latin typeface="SimSun"/>
                <a:cs typeface="SimSun"/>
              </a:rPr>
              <a:t>一组相互关联相互作用的活动</a:t>
            </a:r>
            <a:r>
              <a:rPr sz="950" spc="-50" dirty="0">
                <a:latin typeface="Times New Roman"/>
                <a:cs typeface="Times New Roman"/>
              </a:rPr>
              <a:t>)</a:t>
            </a:r>
            <a:endParaRPr sz="950">
              <a:latin typeface="Times New Roman"/>
              <a:cs typeface="Times New Roman"/>
            </a:endParaRPr>
          </a:p>
          <a:p>
            <a:pPr marL="12700" marR="5080">
              <a:lnSpc>
                <a:spcPts val="1180"/>
              </a:lnSpc>
              <a:spcBef>
                <a:spcPts val="30"/>
              </a:spcBef>
            </a:pPr>
            <a:r>
              <a:rPr sz="950" dirty="0">
                <a:latin typeface="Times New Roman"/>
                <a:cs typeface="Times New Roman"/>
              </a:rPr>
              <a:t>(Một</a:t>
            </a:r>
            <a:r>
              <a:rPr sz="950" spc="45" dirty="0">
                <a:latin typeface="Times New Roman"/>
                <a:cs typeface="Times New Roman"/>
              </a:rPr>
              <a:t> </a:t>
            </a:r>
            <a:r>
              <a:rPr sz="950" dirty="0">
                <a:latin typeface="Times New Roman"/>
                <a:cs typeface="Times New Roman"/>
              </a:rPr>
              <a:t>nhóm</a:t>
            </a:r>
            <a:r>
              <a:rPr sz="950" spc="40" dirty="0">
                <a:latin typeface="Times New Roman"/>
                <a:cs typeface="Times New Roman"/>
              </a:rPr>
              <a:t> </a:t>
            </a:r>
            <a:r>
              <a:rPr sz="950" dirty="0">
                <a:latin typeface="Times New Roman"/>
                <a:cs typeface="Times New Roman"/>
              </a:rPr>
              <a:t>các</a:t>
            </a:r>
            <a:r>
              <a:rPr sz="950" spc="65" dirty="0">
                <a:latin typeface="Times New Roman"/>
                <a:cs typeface="Times New Roman"/>
              </a:rPr>
              <a:t> </a:t>
            </a:r>
            <a:r>
              <a:rPr sz="950" dirty="0">
                <a:latin typeface="Times New Roman"/>
                <a:cs typeface="Times New Roman"/>
              </a:rPr>
              <a:t>hoạt</a:t>
            </a:r>
            <a:r>
              <a:rPr sz="950" spc="40" dirty="0">
                <a:latin typeface="Times New Roman"/>
                <a:cs typeface="Times New Roman"/>
              </a:rPr>
              <a:t> </a:t>
            </a:r>
            <a:r>
              <a:rPr sz="950" dirty="0">
                <a:latin typeface="Times New Roman"/>
                <a:cs typeface="Times New Roman"/>
              </a:rPr>
              <a:t>động</a:t>
            </a:r>
            <a:r>
              <a:rPr sz="950" spc="40" dirty="0">
                <a:latin typeface="Times New Roman"/>
                <a:cs typeface="Times New Roman"/>
              </a:rPr>
              <a:t> </a:t>
            </a:r>
            <a:r>
              <a:rPr sz="950" dirty="0">
                <a:latin typeface="Times New Roman"/>
                <a:cs typeface="Times New Roman"/>
              </a:rPr>
              <a:t>có</a:t>
            </a:r>
            <a:r>
              <a:rPr sz="950" spc="50" dirty="0">
                <a:latin typeface="Times New Roman"/>
                <a:cs typeface="Times New Roman"/>
              </a:rPr>
              <a:t> </a:t>
            </a:r>
            <a:r>
              <a:rPr sz="950" dirty="0">
                <a:latin typeface="Times New Roman"/>
                <a:cs typeface="Times New Roman"/>
              </a:rPr>
              <a:t>mối</a:t>
            </a:r>
            <a:r>
              <a:rPr sz="950" spc="40" dirty="0">
                <a:latin typeface="Times New Roman"/>
                <a:cs typeface="Times New Roman"/>
              </a:rPr>
              <a:t> </a:t>
            </a:r>
            <a:r>
              <a:rPr sz="950" dirty="0">
                <a:latin typeface="Times New Roman"/>
                <a:cs typeface="Times New Roman"/>
              </a:rPr>
              <a:t>liên</a:t>
            </a:r>
            <a:r>
              <a:rPr sz="950" spc="55" dirty="0">
                <a:latin typeface="Times New Roman"/>
                <a:cs typeface="Times New Roman"/>
              </a:rPr>
              <a:t> </a:t>
            </a:r>
            <a:r>
              <a:rPr sz="950" spc="-25" dirty="0">
                <a:latin typeface="Times New Roman"/>
                <a:cs typeface="Times New Roman"/>
              </a:rPr>
              <a:t>hệ </a:t>
            </a:r>
            <a:r>
              <a:rPr sz="950" dirty="0">
                <a:latin typeface="Times New Roman"/>
                <a:cs typeface="Times New Roman"/>
              </a:rPr>
              <a:t>và</a:t>
            </a:r>
            <a:r>
              <a:rPr sz="950" spc="55" dirty="0">
                <a:latin typeface="Times New Roman"/>
                <a:cs typeface="Times New Roman"/>
              </a:rPr>
              <a:t> </a:t>
            </a:r>
            <a:r>
              <a:rPr sz="950" dirty="0">
                <a:latin typeface="Times New Roman"/>
                <a:cs typeface="Times New Roman"/>
              </a:rPr>
              <a:t>tương</a:t>
            </a:r>
            <a:r>
              <a:rPr sz="950" spc="25" dirty="0">
                <a:latin typeface="Times New Roman"/>
                <a:cs typeface="Times New Roman"/>
              </a:rPr>
              <a:t> </a:t>
            </a:r>
            <a:r>
              <a:rPr sz="950" dirty="0">
                <a:latin typeface="Times New Roman"/>
                <a:cs typeface="Times New Roman"/>
              </a:rPr>
              <a:t>tác</a:t>
            </a:r>
            <a:r>
              <a:rPr sz="950" spc="50" dirty="0">
                <a:latin typeface="Times New Roman"/>
                <a:cs typeface="Times New Roman"/>
              </a:rPr>
              <a:t> </a:t>
            </a:r>
            <a:r>
              <a:rPr sz="950" dirty="0">
                <a:latin typeface="Times New Roman"/>
                <a:cs typeface="Times New Roman"/>
              </a:rPr>
              <a:t>lẫn</a:t>
            </a:r>
            <a:r>
              <a:rPr sz="950" spc="50" dirty="0">
                <a:latin typeface="Times New Roman"/>
                <a:cs typeface="Times New Roman"/>
              </a:rPr>
              <a:t> </a:t>
            </a:r>
            <a:r>
              <a:rPr sz="950" spc="-10" dirty="0">
                <a:latin typeface="Times New Roman"/>
                <a:cs typeface="Times New Roman"/>
              </a:rPr>
              <a:t>nhau)</a:t>
            </a:r>
            <a:endParaRPr sz="950">
              <a:latin typeface="Times New Roman"/>
              <a:cs typeface="Times New Roman"/>
            </a:endParaRPr>
          </a:p>
        </p:txBody>
      </p:sp>
      <p:sp>
        <p:nvSpPr>
          <p:cNvPr id="8" name="object 8"/>
          <p:cNvSpPr txBox="1"/>
          <p:nvPr/>
        </p:nvSpPr>
        <p:spPr>
          <a:xfrm>
            <a:off x="5015618" y="2684776"/>
            <a:ext cx="641350" cy="558800"/>
          </a:xfrm>
          <a:prstGeom prst="rect">
            <a:avLst/>
          </a:prstGeom>
        </p:spPr>
        <p:txBody>
          <a:bodyPr vert="horz" wrap="square" lIns="0" tIns="12700" rIns="0" bIns="0" rtlCol="0">
            <a:spAutoFit/>
          </a:bodyPr>
          <a:lstStyle/>
          <a:p>
            <a:pPr marL="12700">
              <a:lnSpc>
                <a:spcPts val="2100"/>
              </a:lnSpc>
              <a:spcBef>
                <a:spcPts val="100"/>
              </a:spcBef>
            </a:pPr>
            <a:r>
              <a:rPr sz="1800" spc="-25" dirty="0">
                <a:latin typeface="SimSun"/>
                <a:cs typeface="SimSun"/>
              </a:rPr>
              <a:t>输出</a:t>
            </a:r>
            <a:endParaRPr sz="1800">
              <a:latin typeface="SimSun"/>
              <a:cs typeface="SimSun"/>
            </a:endParaRPr>
          </a:p>
          <a:p>
            <a:pPr marL="12700">
              <a:lnSpc>
                <a:spcPts val="2100"/>
              </a:lnSpc>
            </a:pPr>
            <a:r>
              <a:rPr sz="1800" dirty="0">
                <a:latin typeface="Times New Roman"/>
                <a:cs typeface="Times New Roman"/>
              </a:rPr>
              <a:t>Đầu</a:t>
            </a:r>
            <a:r>
              <a:rPr sz="1800" spc="-30" dirty="0">
                <a:latin typeface="Times New Roman"/>
                <a:cs typeface="Times New Roman"/>
              </a:rPr>
              <a:t> </a:t>
            </a:r>
            <a:r>
              <a:rPr sz="1800" spc="-25" dirty="0">
                <a:latin typeface="Times New Roman"/>
                <a:cs typeface="Times New Roman"/>
              </a:rPr>
              <a:t>ra</a:t>
            </a:r>
            <a:endParaRPr sz="1800">
              <a:latin typeface="Times New Roman"/>
              <a:cs typeface="Times New Roman"/>
            </a:endParaRPr>
          </a:p>
        </p:txBody>
      </p:sp>
      <p:sp>
        <p:nvSpPr>
          <p:cNvPr id="9" name="object 9"/>
          <p:cNvSpPr txBox="1"/>
          <p:nvPr/>
        </p:nvSpPr>
        <p:spPr>
          <a:xfrm>
            <a:off x="5950723" y="2930140"/>
            <a:ext cx="1233170" cy="767715"/>
          </a:xfrm>
          <a:prstGeom prst="rect">
            <a:avLst/>
          </a:prstGeom>
        </p:spPr>
        <p:txBody>
          <a:bodyPr vert="horz" wrap="square" lIns="0" tIns="13335" rIns="0" bIns="0" rtlCol="0">
            <a:spAutoFit/>
          </a:bodyPr>
          <a:lstStyle/>
          <a:p>
            <a:pPr marL="73660">
              <a:lnSpc>
                <a:spcPts val="1639"/>
              </a:lnSpc>
              <a:spcBef>
                <a:spcPts val="105"/>
              </a:spcBef>
            </a:pPr>
            <a:r>
              <a:rPr sz="1400" spc="-25" dirty="0">
                <a:latin typeface="SimSun"/>
                <a:cs typeface="SimSun"/>
              </a:rPr>
              <a:t>产品</a:t>
            </a:r>
            <a:endParaRPr sz="1400">
              <a:latin typeface="SimSun"/>
              <a:cs typeface="SimSun"/>
            </a:endParaRPr>
          </a:p>
          <a:p>
            <a:pPr marL="73660">
              <a:lnSpc>
                <a:spcPts val="1639"/>
              </a:lnSpc>
            </a:pPr>
            <a:r>
              <a:rPr sz="1400" dirty="0">
                <a:latin typeface="Times New Roman"/>
                <a:cs typeface="Times New Roman"/>
              </a:rPr>
              <a:t>Sản</a:t>
            </a:r>
            <a:r>
              <a:rPr sz="1400" spc="-15" dirty="0">
                <a:latin typeface="Times New Roman"/>
                <a:cs typeface="Times New Roman"/>
              </a:rPr>
              <a:t> </a:t>
            </a:r>
            <a:r>
              <a:rPr sz="1400" spc="-20" dirty="0">
                <a:latin typeface="Times New Roman"/>
                <a:cs typeface="Times New Roman"/>
              </a:rPr>
              <a:t>phẩm</a:t>
            </a:r>
            <a:endParaRPr sz="1400">
              <a:latin typeface="Times New Roman"/>
              <a:cs typeface="Times New Roman"/>
            </a:endParaRPr>
          </a:p>
          <a:p>
            <a:pPr marL="12700">
              <a:lnSpc>
                <a:spcPts val="1135"/>
              </a:lnSpc>
              <a:spcBef>
                <a:spcPts val="285"/>
              </a:spcBef>
            </a:pPr>
            <a:r>
              <a:rPr sz="950" spc="-10" dirty="0">
                <a:latin typeface="SimSun"/>
                <a:cs typeface="SimSun"/>
              </a:rPr>
              <a:t>(过程的结果)</a:t>
            </a:r>
            <a:endParaRPr sz="950">
              <a:latin typeface="SimSun"/>
              <a:cs typeface="SimSun"/>
            </a:endParaRPr>
          </a:p>
          <a:p>
            <a:pPr marL="12700">
              <a:lnSpc>
                <a:spcPts val="1135"/>
              </a:lnSpc>
            </a:pPr>
            <a:r>
              <a:rPr sz="950" dirty="0">
                <a:latin typeface="SimSun"/>
                <a:cs typeface="SimSun"/>
              </a:rPr>
              <a:t>(</a:t>
            </a:r>
            <a:r>
              <a:rPr sz="950" dirty="0">
                <a:latin typeface="Times New Roman"/>
                <a:cs typeface="Times New Roman"/>
              </a:rPr>
              <a:t>Kết</a:t>
            </a:r>
            <a:r>
              <a:rPr sz="950" spc="40" dirty="0">
                <a:latin typeface="Times New Roman"/>
                <a:cs typeface="Times New Roman"/>
              </a:rPr>
              <a:t> </a:t>
            </a:r>
            <a:r>
              <a:rPr sz="950" dirty="0">
                <a:latin typeface="Times New Roman"/>
                <a:cs typeface="Times New Roman"/>
              </a:rPr>
              <a:t>quả</a:t>
            </a:r>
            <a:r>
              <a:rPr sz="950" spc="45" dirty="0">
                <a:latin typeface="Times New Roman"/>
                <a:cs typeface="Times New Roman"/>
              </a:rPr>
              <a:t> </a:t>
            </a:r>
            <a:r>
              <a:rPr sz="950" dirty="0">
                <a:latin typeface="Times New Roman"/>
                <a:cs typeface="Times New Roman"/>
              </a:rPr>
              <a:t>của</a:t>
            </a:r>
            <a:r>
              <a:rPr sz="950" spc="50" dirty="0">
                <a:latin typeface="Times New Roman"/>
                <a:cs typeface="Times New Roman"/>
              </a:rPr>
              <a:t> </a:t>
            </a:r>
            <a:r>
              <a:rPr sz="950" dirty="0">
                <a:latin typeface="Times New Roman"/>
                <a:cs typeface="Times New Roman"/>
              </a:rPr>
              <a:t>quy</a:t>
            </a:r>
            <a:r>
              <a:rPr sz="950" spc="40" dirty="0">
                <a:latin typeface="Times New Roman"/>
                <a:cs typeface="Times New Roman"/>
              </a:rPr>
              <a:t> </a:t>
            </a:r>
            <a:r>
              <a:rPr sz="950" spc="-10" dirty="0">
                <a:latin typeface="Times New Roman"/>
                <a:cs typeface="Times New Roman"/>
              </a:rPr>
              <a:t>trình</a:t>
            </a:r>
            <a:r>
              <a:rPr sz="950" spc="-10" dirty="0">
                <a:latin typeface="SimSun"/>
                <a:cs typeface="SimSun"/>
              </a:rPr>
              <a:t>)</a:t>
            </a:r>
            <a:endParaRPr sz="950">
              <a:latin typeface="SimSun"/>
              <a:cs typeface="SimSun"/>
            </a:endParaRPr>
          </a:p>
        </p:txBody>
      </p:sp>
      <p:sp>
        <p:nvSpPr>
          <p:cNvPr id="10" name="object 10"/>
          <p:cNvSpPr txBox="1"/>
          <p:nvPr/>
        </p:nvSpPr>
        <p:spPr>
          <a:xfrm>
            <a:off x="2878342" y="4183762"/>
            <a:ext cx="1575435" cy="805815"/>
          </a:xfrm>
          <a:prstGeom prst="rect">
            <a:avLst/>
          </a:prstGeom>
        </p:spPr>
        <p:txBody>
          <a:bodyPr vert="horz" wrap="square" lIns="0" tIns="13335" rIns="0" bIns="0" rtlCol="0">
            <a:spAutoFit/>
          </a:bodyPr>
          <a:lstStyle/>
          <a:p>
            <a:pPr marL="27305">
              <a:lnSpc>
                <a:spcPts val="1639"/>
              </a:lnSpc>
              <a:spcBef>
                <a:spcPts val="105"/>
              </a:spcBef>
            </a:pPr>
            <a:r>
              <a:rPr sz="1400" spc="-10" dirty="0">
                <a:latin typeface="SimSun"/>
                <a:cs typeface="SimSun"/>
              </a:rPr>
              <a:t>监视和测量</a:t>
            </a:r>
            <a:endParaRPr sz="1400">
              <a:latin typeface="SimSun"/>
              <a:cs typeface="SimSun"/>
            </a:endParaRPr>
          </a:p>
          <a:p>
            <a:pPr marL="27305">
              <a:lnSpc>
                <a:spcPts val="1639"/>
              </a:lnSpc>
            </a:pPr>
            <a:r>
              <a:rPr sz="1400" dirty="0">
                <a:latin typeface="Times New Roman"/>
                <a:cs typeface="Times New Roman"/>
              </a:rPr>
              <a:t>Giám</a:t>
            </a:r>
            <a:r>
              <a:rPr sz="1400" spc="-15" dirty="0">
                <a:latin typeface="Times New Roman"/>
                <a:cs typeface="Times New Roman"/>
              </a:rPr>
              <a:t> </a:t>
            </a:r>
            <a:r>
              <a:rPr sz="1400" dirty="0">
                <a:latin typeface="Times New Roman"/>
                <a:cs typeface="Times New Roman"/>
              </a:rPr>
              <a:t>sát</a:t>
            </a:r>
            <a:r>
              <a:rPr sz="1400" spc="-15" dirty="0">
                <a:latin typeface="Times New Roman"/>
                <a:cs typeface="Times New Roman"/>
              </a:rPr>
              <a:t> </a:t>
            </a:r>
            <a:r>
              <a:rPr sz="1400" dirty="0">
                <a:latin typeface="Times New Roman"/>
                <a:cs typeface="Times New Roman"/>
              </a:rPr>
              <a:t>và</a:t>
            </a:r>
            <a:r>
              <a:rPr sz="1400" spc="-20" dirty="0">
                <a:latin typeface="Times New Roman"/>
                <a:cs typeface="Times New Roman"/>
              </a:rPr>
              <a:t> </a:t>
            </a:r>
            <a:r>
              <a:rPr sz="1400" dirty="0">
                <a:latin typeface="Times New Roman"/>
                <a:cs typeface="Times New Roman"/>
              </a:rPr>
              <a:t>đo</a:t>
            </a:r>
            <a:r>
              <a:rPr sz="1400" spc="-20" dirty="0">
                <a:latin typeface="Times New Roman"/>
                <a:cs typeface="Times New Roman"/>
              </a:rPr>
              <a:t> lường</a:t>
            </a:r>
            <a:endParaRPr sz="1400">
              <a:latin typeface="Times New Roman"/>
              <a:cs typeface="Times New Roman"/>
            </a:endParaRPr>
          </a:p>
          <a:p>
            <a:pPr marL="12700">
              <a:lnSpc>
                <a:spcPts val="1130"/>
              </a:lnSpc>
              <a:spcBef>
                <a:spcPts val="595"/>
              </a:spcBef>
            </a:pPr>
            <a:r>
              <a:rPr sz="950" spc="-10" dirty="0">
                <a:latin typeface="SimSun"/>
                <a:cs typeface="SimSun"/>
              </a:rPr>
              <a:t>在过程的前、中、后</a:t>
            </a:r>
            <a:endParaRPr sz="950">
              <a:latin typeface="SimSun"/>
              <a:cs typeface="SimSun"/>
            </a:endParaRPr>
          </a:p>
          <a:p>
            <a:pPr marL="12700">
              <a:lnSpc>
                <a:spcPts val="1130"/>
              </a:lnSpc>
            </a:pPr>
            <a:r>
              <a:rPr sz="950" dirty="0">
                <a:latin typeface="Times New Roman"/>
                <a:cs typeface="Times New Roman"/>
              </a:rPr>
              <a:t>Trước,</a:t>
            </a:r>
            <a:r>
              <a:rPr sz="950" spc="55" dirty="0">
                <a:latin typeface="Times New Roman"/>
                <a:cs typeface="Times New Roman"/>
              </a:rPr>
              <a:t> </a:t>
            </a:r>
            <a:r>
              <a:rPr sz="950" dirty="0">
                <a:latin typeface="Times New Roman"/>
                <a:cs typeface="Times New Roman"/>
              </a:rPr>
              <a:t>trong</a:t>
            </a:r>
            <a:r>
              <a:rPr sz="950" spc="25" dirty="0">
                <a:latin typeface="Times New Roman"/>
                <a:cs typeface="Times New Roman"/>
              </a:rPr>
              <a:t> </a:t>
            </a:r>
            <a:r>
              <a:rPr sz="950" dirty="0">
                <a:latin typeface="Times New Roman"/>
                <a:cs typeface="Times New Roman"/>
              </a:rPr>
              <a:t>và</a:t>
            </a:r>
            <a:r>
              <a:rPr sz="950" spc="65" dirty="0">
                <a:latin typeface="Times New Roman"/>
                <a:cs typeface="Times New Roman"/>
              </a:rPr>
              <a:t> </a:t>
            </a:r>
            <a:r>
              <a:rPr sz="950" dirty="0">
                <a:latin typeface="Times New Roman"/>
                <a:cs typeface="Times New Roman"/>
              </a:rPr>
              <a:t>sau</a:t>
            </a:r>
            <a:r>
              <a:rPr sz="950" spc="40" dirty="0">
                <a:latin typeface="Times New Roman"/>
                <a:cs typeface="Times New Roman"/>
              </a:rPr>
              <a:t> </a:t>
            </a:r>
            <a:r>
              <a:rPr sz="950" dirty="0">
                <a:latin typeface="Times New Roman"/>
                <a:cs typeface="Times New Roman"/>
              </a:rPr>
              <a:t>quy</a:t>
            </a:r>
            <a:r>
              <a:rPr sz="950" spc="40" dirty="0">
                <a:latin typeface="Times New Roman"/>
                <a:cs typeface="Times New Roman"/>
              </a:rPr>
              <a:t> </a:t>
            </a:r>
            <a:r>
              <a:rPr sz="950" spc="-10" dirty="0">
                <a:latin typeface="Times New Roman"/>
                <a:cs typeface="Times New Roman"/>
              </a:rPr>
              <a:t>trình</a:t>
            </a:r>
            <a:endParaRPr sz="950">
              <a:latin typeface="Times New Roman"/>
              <a:cs typeface="Times New Roman"/>
            </a:endParaRPr>
          </a:p>
        </p:txBody>
      </p:sp>
      <p:sp>
        <p:nvSpPr>
          <p:cNvPr id="11" name="object 11"/>
          <p:cNvSpPr txBox="1"/>
          <p:nvPr/>
        </p:nvSpPr>
        <p:spPr>
          <a:xfrm>
            <a:off x="5694061" y="4263010"/>
            <a:ext cx="1656080" cy="738505"/>
          </a:xfrm>
          <a:prstGeom prst="rect">
            <a:avLst/>
          </a:prstGeom>
        </p:spPr>
        <p:txBody>
          <a:bodyPr vert="horz" wrap="square" lIns="0" tIns="14604" rIns="0" bIns="0" rtlCol="0">
            <a:spAutoFit/>
          </a:bodyPr>
          <a:lstStyle/>
          <a:p>
            <a:pPr marL="24765">
              <a:lnSpc>
                <a:spcPts val="1295"/>
              </a:lnSpc>
              <a:spcBef>
                <a:spcPts val="114"/>
              </a:spcBef>
            </a:pPr>
            <a:r>
              <a:rPr sz="1100" spc="-10" dirty="0">
                <a:latin typeface="SimSun"/>
                <a:cs typeface="SimSun"/>
              </a:rPr>
              <a:t>过程的效率=</a:t>
            </a:r>
            <a:endParaRPr sz="1100">
              <a:latin typeface="SimSun"/>
              <a:cs typeface="SimSun"/>
            </a:endParaRPr>
          </a:p>
          <a:p>
            <a:pPr marL="24765">
              <a:lnSpc>
                <a:spcPts val="1295"/>
              </a:lnSpc>
            </a:pPr>
            <a:r>
              <a:rPr sz="1100" dirty="0">
                <a:latin typeface="Times New Roman"/>
                <a:cs typeface="Times New Roman"/>
              </a:rPr>
              <a:t>Hiệu</a:t>
            </a:r>
            <a:r>
              <a:rPr sz="1100" spc="30" dirty="0">
                <a:latin typeface="Times New Roman"/>
                <a:cs typeface="Times New Roman"/>
              </a:rPr>
              <a:t> </a:t>
            </a:r>
            <a:r>
              <a:rPr sz="1100" dirty="0">
                <a:latin typeface="Times New Roman"/>
                <a:cs typeface="Times New Roman"/>
              </a:rPr>
              <a:t>suất</a:t>
            </a:r>
            <a:r>
              <a:rPr sz="1100" spc="30" dirty="0">
                <a:latin typeface="Times New Roman"/>
                <a:cs typeface="Times New Roman"/>
              </a:rPr>
              <a:t> </a:t>
            </a:r>
            <a:r>
              <a:rPr sz="1100" dirty="0">
                <a:latin typeface="Times New Roman"/>
                <a:cs typeface="Times New Roman"/>
              </a:rPr>
              <a:t>của</a:t>
            </a:r>
            <a:r>
              <a:rPr sz="1100" spc="25" dirty="0">
                <a:latin typeface="Times New Roman"/>
                <a:cs typeface="Times New Roman"/>
              </a:rPr>
              <a:t> </a:t>
            </a:r>
            <a:r>
              <a:rPr sz="1100" dirty="0">
                <a:latin typeface="Times New Roman"/>
                <a:cs typeface="Times New Roman"/>
              </a:rPr>
              <a:t>quy</a:t>
            </a:r>
            <a:r>
              <a:rPr sz="1100" spc="30" dirty="0">
                <a:latin typeface="Times New Roman"/>
                <a:cs typeface="Times New Roman"/>
              </a:rPr>
              <a:t> </a:t>
            </a:r>
            <a:r>
              <a:rPr sz="1100" dirty="0">
                <a:latin typeface="Times New Roman"/>
                <a:cs typeface="Times New Roman"/>
              </a:rPr>
              <a:t>trình</a:t>
            </a:r>
            <a:r>
              <a:rPr sz="1100" spc="25" dirty="0">
                <a:latin typeface="Times New Roman"/>
                <a:cs typeface="Times New Roman"/>
              </a:rPr>
              <a:t> </a:t>
            </a:r>
            <a:r>
              <a:rPr sz="1100" spc="-50" dirty="0">
                <a:latin typeface="Times New Roman"/>
                <a:cs typeface="Times New Roman"/>
              </a:rPr>
              <a:t>=</a:t>
            </a:r>
            <a:endParaRPr sz="1100">
              <a:latin typeface="Times New Roman"/>
              <a:cs typeface="Times New Roman"/>
            </a:endParaRPr>
          </a:p>
          <a:p>
            <a:pPr marL="12700">
              <a:lnSpc>
                <a:spcPts val="930"/>
              </a:lnSpc>
              <a:spcBef>
                <a:spcPts val="185"/>
              </a:spcBef>
            </a:pPr>
            <a:r>
              <a:rPr sz="800" spc="-15" dirty="0">
                <a:latin typeface="SimSun"/>
                <a:cs typeface="SimSun"/>
              </a:rPr>
              <a:t>达成的结果与使用的资源之间的关系</a:t>
            </a:r>
            <a:endParaRPr sz="800">
              <a:latin typeface="SimSun"/>
              <a:cs typeface="SimSun"/>
            </a:endParaRPr>
          </a:p>
          <a:p>
            <a:pPr marL="12700" marR="219075">
              <a:lnSpc>
                <a:spcPts val="960"/>
              </a:lnSpc>
            </a:pPr>
            <a:r>
              <a:rPr sz="800" dirty="0">
                <a:latin typeface="Times New Roman"/>
                <a:cs typeface="Times New Roman"/>
              </a:rPr>
              <a:t>Mối</a:t>
            </a:r>
            <a:r>
              <a:rPr sz="800" spc="-10" dirty="0">
                <a:latin typeface="Times New Roman"/>
                <a:cs typeface="Times New Roman"/>
              </a:rPr>
              <a:t> </a:t>
            </a:r>
            <a:r>
              <a:rPr sz="800" dirty="0">
                <a:latin typeface="Times New Roman"/>
                <a:cs typeface="Times New Roman"/>
              </a:rPr>
              <a:t>quan</a:t>
            </a:r>
            <a:r>
              <a:rPr sz="800" spc="-35" dirty="0">
                <a:latin typeface="Times New Roman"/>
                <a:cs typeface="Times New Roman"/>
              </a:rPr>
              <a:t> </a:t>
            </a:r>
            <a:r>
              <a:rPr sz="800" dirty="0">
                <a:latin typeface="Times New Roman"/>
                <a:cs typeface="Times New Roman"/>
              </a:rPr>
              <a:t>hệ</a:t>
            </a:r>
            <a:r>
              <a:rPr sz="800" spc="-25" dirty="0">
                <a:latin typeface="Times New Roman"/>
                <a:cs typeface="Times New Roman"/>
              </a:rPr>
              <a:t> </a:t>
            </a:r>
            <a:r>
              <a:rPr sz="800" dirty="0">
                <a:latin typeface="Times New Roman"/>
                <a:cs typeface="Times New Roman"/>
              </a:rPr>
              <a:t>giữa</a:t>
            </a:r>
            <a:r>
              <a:rPr sz="800" spc="-15" dirty="0">
                <a:latin typeface="Times New Roman"/>
                <a:cs typeface="Times New Roman"/>
              </a:rPr>
              <a:t> </a:t>
            </a:r>
            <a:r>
              <a:rPr sz="800" dirty="0">
                <a:latin typeface="Times New Roman"/>
                <a:cs typeface="Times New Roman"/>
              </a:rPr>
              <a:t>kết</a:t>
            </a:r>
            <a:r>
              <a:rPr sz="800" spc="-5" dirty="0">
                <a:latin typeface="Times New Roman"/>
                <a:cs typeface="Times New Roman"/>
              </a:rPr>
              <a:t> </a:t>
            </a:r>
            <a:r>
              <a:rPr sz="800" dirty="0">
                <a:latin typeface="Times New Roman"/>
                <a:cs typeface="Times New Roman"/>
              </a:rPr>
              <a:t>quả</a:t>
            </a:r>
            <a:r>
              <a:rPr sz="800" spc="-25" dirty="0">
                <a:latin typeface="Times New Roman"/>
                <a:cs typeface="Times New Roman"/>
              </a:rPr>
              <a:t> </a:t>
            </a:r>
            <a:r>
              <a:rPr sz="800" dirty="0">
                <a:latin typeface="Times New Roman"/>
                <a:cs typeface="Times New Roman"/>
              </a:rPr>
              <a:t>đạt</a:t>
            </a:r>
            <a:r>
              <a:rPr sz="800" spc="-25" dirty="0">
                <a:latin typeface="Times New Roman"/>
                <a:cs typeface="Times New Roman"/>
              </a:rPr>
              <a:t> </a:t>
            </a:r>
            <a:r>
              <a:rPr sz="800" spc="-20" dirty="0">
                <a:latin typeface="Times New Roman"/>
                <a:cs typeface="Times New Roman"/>
              </a:rPr>
              <a:t>được</a:t>
            </a:r>
            <a:r>
              <a:rPr sz="800" spc="500" dirty="0">
                <a:latin typeface="Times New Roman"/>
                <a:cs typeface="Times New Roman"/>
              </a:rPr>
              <a:t> </a:t>
            </a:r>
            <a:r>
              <a:rPr sz="800" dirty="0">
                <a:latin typeface="Times New Roman"/>
                <a:cs typeface="Times New Roman"/>
              </a:rPr>
              <a:t>và</a:t>
            </a:r>
            <a:r>
              <a:rPr sz="800" spc="-20" dirty="0">
                <a:latin typeface="Times New Roman"/>
                <a:cs typeface="Times New Roman"/>
              </a:rPr>
              <a:t> </a:t>
            </a:r>
            <a:r>
              <a:rPr sz="800" dirty="0">
                <a:latin typeface="Times New Roman"/>
                <a:cs typeface="Times New Roman"/>
              </a:rPr>
              <a:t>việc</a:t>
            </a:r>
            <a:r>
              <a:rPr sz="800" spc="-20" dirty="0">
                <a:latin typeface="Times New Roman"/>
                <a:cs typeface="Times New Roman"/>
              </a:rPr>
              <a:t> </a:t>
            </a:r>
            <a:r>
              <a:rPr sz="800" dirty="0">
                <a:latin typeface="Times New Roman"/>
                <a:cs typeface="Times New Roman"/>
              </a:rPr>
              <a:t>sử</a:t>
            </a:r>
            <a:r>
              <a:rPr sz="800" spc="-20" dirty="0">
                <a:latin typeface="Times New Roman"/>
                <a:cs typeface="Times New Roman"/>
              </a:rPr>
              <a:t> </a:t>
            </a:r>
            <a:r>
              <a:rPr sz="800" dirty="0">
                <a:latin typeface="Times New Roman"/>
                <a:cs typeface="Times New Roman"/>
              </a:rPr>
              <a:t>dụng</a:t>
            </a:r>
            <a:r>
              <a:rPr sz="800" spc="-35" dirty="0">
                <a:latin typeface="Times New Roman"/>
                <a:cs typeface="Times New Roman"/>
              </a:rPr>
              <a:t> </a:t>
            </a:r>
            <a:r>
              <a:rPr sz="800" dirty="0">
                <a:latin typeface="Times New Roman"/>
                <a:cs typeface="Times New Roman"/>
              </a:rPr>
              <a:t>nguồn</a:t>
            </a:r>
            <a:r>
              <a:rPr sz="800" spc="-15" dirty="0">
                <a:latin typeface="Times New Roman"/>
                <a:cs typeface="Times New Roman"/>
              </a:rPr>
              <a:t> </a:t>
            </a:r>
            <a:r>
              <a:rPr sz="800" spc="-25" dirty="0">
                <a:latin typeface="Times New Roman"/>
                <a:cs typeface="Times New Roman"/>
              </a:rPr>
              <a:t>lực</a:t>
            </a:r>
            <a:endParaRPr sz="800">
              <a:latin typeface="Times New Roman"/>
              <a:cs typeface="Times New Roman"/>
            </a:endParaRPr>
          </a:p>
        </p:txBody>
      </p:sp>
      <p:pic>
        <p:nvPicPr>
          <p:cNvPr id="12" name="object 12"/>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2499107" y="255213"/>
            <a:ext cx="2768600"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7.5</a:t>
            </a:r>
            <a:r>
              <a:rPr sz="1800" spc="470" dirty="0">
                <a:solidFill>
                  <a:srgbClr val="000000"/>
                </a:solidFill>
                <a:latin typeface="Times New Roman"/>
                <a:cs typeface="Times New Roman"/>
              </a:rPr>
              <a:t> </a:t>
            </a:r>
            <a:r>
              <a:rPr sz="1800" spc="-15" dirty="0">
                <a:solidFill>
                  <a:srgbClr val="000000"/>
                </a:solidFill>
              </a:rPr>
              <a:t>生产和服务提供的控制</a:t>
            </a:r>
            <a:endParaRPr sz="1800">
              <a:latin typeface="Times New Roman"/>
              <a:cs typeface="Times New Roman"/>
            </a:endParaRPr>
          </a:p>
        </p:txBody>
      </p:sp>
      <p:sp>
        <p:nvSpPr>
          <p:cNvPr id="4" name="object 4"/>
          <p:cNvSpPr txBox="1"/>
          <p:nvPr/>
        </p:nvSpPr>
        <p:spPr>
          <a:xfrm>
            <a:off x="613354" y="514849"/>
            <a:ext cx="6359525" cy="5430520"/>
          </a:xfrm>
          <a:prstGeom prst="rect">
            <a:avLst/>
          </a:prstGeom>
        </p:spPr>
        <p:txBody>
          <a:bodyPr vert="horz" wrap="square" lIns="0" tIns="12700" rIns="0" bIns="0" rtlCol="0">
            <a:spAutoFit/>
          </a:bodyPr>
          <a:lstStyle/>
          <a:p>
            <a:pPr marL="1898014">
              <a:lnSpc>
                <a:spcPct val="100000"/>
              </a:lnSpc>
              <a:spcBef>
                <a:spcPts val="100"/>
              </a:spcBef>
            </a:pPr>
            <a:r>
              <a:rPr sz="1800" dirty="0">
                <a:latin typeface="Times New Roman"/>
                <a:cs typeface="Times New Roman"/>
              </a:rPr>
              <a:t>7.5</a:t>
            </a:r>
            <a:r>
              <a:rPr sz="1800" spc="-35" dirty="0">
                <a:latin typeface="Times New Roman"/>
                <a:cs typeface="Times New Roman"/>
              </a:rPr>
              <a:t> </a:t>
            </a:r>
            <a:r>
              <a:rPr sz="1800" dirty="0">
                <a:latin typeface="Times New Roman"/>
                <a:cs typeface="Times New Roman"/>
              </a:rPr>
              <a:t>Kiểm</a:t>
            </a:r>
            <a:r>
              <a:rPr sz="1800" spc="-25" dirty="0">
                <a:latin typeface="Times New Roman"/>
                <a:cs typeface="Times New Roman"/>
              </a:rPr>
              <a:t> </a:t>
            </a:r>
            <a:r>
              <a:rPr sz="1800" dirty="0">
                <a:latin typeface="Times New Roman"/>
                <a:cs typeface="Times New Roman"/>
              </a:rPr>
              <a:t>soát</a:t>
            </a:r>
            <a:r>
              <a:rPr sz="1800" spc="-20" dirty="0">
                <a:latin typeface="Times New Roman"/>
                <a:cs typeface="Times New Roman"/>
              </a:rPr>
              <a:t> </a:t>
            </a:r>
            <a:r>
              <a:rPr sz="1800" dirty="0">
                <a:latin typeface="Times New Roman"/>
                <a:cs typeface="Times New Roman"/>
              </a:rPr>
              <a:t>việc</a:t>
            </a:r>
            <a:r>
              <a:rPr sz="1800" spc="-25" dirty="0">
                <a:latin typeface="Times New Roman"/>
                <a:cs typeface="Times New Roman"/>
              </a:rPr>
              <a:t> </a:t>
            </a:r>
            <a:r>
              <a:rPr sz="1800" dirty="0">
                <a:latin typeface="Times New Roman"/>
                <a:cs typeface="Times New Roman"/>
              </a:rPr>
              <a:t>sản</a:t>
            </a:r>
            <a:r>
              <a:rPr sz="1800" spc="-25" dirty="0">
                <a:latin typeface="Times New Roman"/>
                <a:cs typeface="Times New Roman"/>
              </a:rPr>
              <a:t> </a:t>
            </a:r>
            <a:r>
              <a:rPr sz="1800" dirty="0">
                <a:latin typeface="Times New Roman"/>
                <a:cs typeface="Times New Roman"/>
              </a:rPr>
              <a:t>xuất</a:t>
            </a:r>
            <a:r>
              <a:rPr sz="1800" spc="-20" dirty="0">
                <a:latin typeface="Times New Roman"/>
                <a:cs typeface="Times New Roman"/>
              </a:rPr>
              <a:t> </a:t>
            </a:r>
            <a:r>
              <a:rPr sz="1800" dirty="0">
                <a:latin typeface="Times New Roman"/>
                <a:cs typeface="Times New Roman"/>
              </a:rPr>
              <a:t>và</a:t>
            </a:r>
            <a:r>
              <a:rPr sz="1800" spc="-25" dirty="0">
                <a:latin typeface="Times New Roman"/>
                <a:cs typeface="Times New Roman"/>
              </a:rPr>
              <a:t> </a:t>
            </a:r>
            <a:r>
              <a:rPr sz="1800" dirty="0">
                <a:latin typeface="Times New Roman"/>
                <a:cs typeface="Times New Roman"/>
              </a:rPr>
              <a:t>cung</a:t>
            </a:r>
            <a:r>
              <a:rPr sz="1800" spc="-25" dirty="0">
                <a:latin typeface="Times New Roman"/>
                <a:cs typeface="Times New Roman"/>
              </a:rPr>
              <a:t> </a:t>
            </a:r>
            <a:r>
              <a:rPr sz="1800" dirty="0">
                <a:latin typeface="Times New Roman"/>
                <a:cs typeface="Times New Roman"/>
              </a:rPr>
              <a:t>ứng</a:t>
            </a:r>
            <a:r>
              <a:rPr sz="1800" spc="-20" dirty="0">
                <a:latin typeface="Times New Roman"/>
                <a:cs typeface="Times New Roman"/>
              </a:rPr>
              <a:t> </a:t>
            </a:r>
            <a:r>
              <a:rPr sz="1800" dirty="0">
                <a:latin typeface="Times New Roman"/>
                <a:cs typeface="Times New Roman"/>
              </a:rPr>
              <a:t>dịch</a:t>
            </a:r>
            <a:r>
              <a:rPr sz="1800" spc="-35" dirty="0">
                <a:latin typeface="Times New Roman"/>
                <a:cs typeface="Times New Roman"/>
              </a:rPr>
              <a:t> </a:t>
            </a:r>
            <a:r>
              <a:rPr sz="1800" spc="-25" dirty="0">
                <a:latin typeface="Times New Roman"/>
                <a:cs typeface="Times New Roman"/>
              </a:rPr>
              <a:t>vụ</a:t>
            </a:r>
            <a:endParaRPr sz="1800">
              <a:latin typeface="Times New Roman"/>
              <a:cs typeface="Times New Roman"/>
            </a:endParaRPr>
          </a:p>
          <a:p>
            <a:pPr marL="40640">
              <a:lnSpc>
                <a:spcPts val="1639"/>
              </a:lnSpc>
              <a:spcBef>
                <a:spcPts val="2014"/>
              </a:spcBef>
            </a:pPr>
            <a:r>
              <a:rPr sz="1400" dirty="0">
                <a:latin typeface="SimSun"/>
                <a:cs typeface="SimSun"/>
              </a:rPr>
              <a:t>7.5.6</a:t>
            </a:r>
            <a:r>
              <a:rPr sz="1400" spc="335" dirty="0">
                <a:latin typeface="Times New Roman"/>
                <a:cs typeface="Times New Roman"/>
              </a:rPr>
              <a:t> </a:t>
            </a:r>
            <a:r>
              <a:rPr sz="1400" spc="-10" dirty="0">
                <a:latin typeface="SimSun"/>
                <a:cs typeface="SimSun"/>
              </a:rPr>
              <a:t>生产和服务提供过程的确认</a:t>
            </a:r>
            <a:endParaRPr sz="1400">
              <a:latin typeface="SimSun"/>
              <a:cs typeface="SimSun"/>
            </a:endParaRPr>
          </a:p>
          <a:p>
            <a:pPr marL="40640">
              <a:lnSpc>
                <a:spcPts val="1639"/>
              </a:lnSpc>
            </a:pPr>
            <a:r>
              <a:rPr sz="1400" dirty="0">
                <a:latin typeface="Times New Roman"/>
                <a:cs typeface="Times New Roman"/>
              </a:rPr>
              <a:t>7.5.6</a:t>
            </a:r>
            <a:r>
              <a:rPr sz="1400" spc="-45" dirty="0">
                <a:latin typeface="Times New Roman"/>
                <a:cs typeface="Times New Roman"/>
              </a:rPr>
              <a:t> </a:t>
            </a:r>
            <a:r>
              <a:rPr sz="1400" dirty="0">
                <a:latin typeface="Times New Roman"/>
                <a:cs typeface="Times New Roman"/>
              </a:rPr>
              <a:t>Thẩm</a:t>
            </a:r>
            <a:r>
              <a:rPr sz="1400" spc="-10" dirty="0">
                <a:latin typeface="Times New Roman"/>
                <a:cs typeface="Times New Roman"/>
              </a:rPr>
              <a:t> </a:t>
            </a:r>
            <a:r>
              <a:rPr sz="1400" dirty="0">
                <a:latin typeface="Times New Roman"/>
                <a:cs typeface="Times New Roman"/>
              </a:rPr>
              <a:t>định</a:t>
            </a:r>
            <a:r>
              <a:rPr sz="1400" spc="-25" dirty="0">
                <a:latin typeface="Times New Roman"/>
                <a:cs typeface="Times New Roman"/>
              </a:rPr>
              <a:t> </a:t>
            </a:r>
            <a:r>
              <a:rPr sz="1400" dirty="0">
                <a:latin typeface="Times New Roman"/>
                <a:cs typeface="Times New Roman"/>
              </a:rPr>
              <a:t>quy</a:t>
            </a:r>
            <a:r>
              <a:rPr sz="1400" spc="-20" dirty="0">
                <a:latin typeface="Times New Roman"/>
                <a:cs typeface="Times New Roman"/>
              </a:rPr>
              <a:t> </a:t>
            </a:r>
            <a:r>
              <a:rPr sz="1400" dirty="0">
                <a:latin typeface="Times New Roman"/>
                <a:cs typeface="Times New Roman"/>
              </a:rPr>
              <a:t>trình</a:t>
            </a:r>
            <a:r>
              <a:rPr sz="1400" spc="-30" dirty="0">
                <a:latin typeface="Times New Roman"/>
                <a:cs typeface="Times New Roman"/>
              </a:rPr>
              <a:t> </a:t>
            </a:r>
            <a:r>
              <a:rPr sz="1400" dirty="0">
                <a:latin typeface="Times New Roman"/>
                <a:cs typeface="Times New Roman"/>
              </a:rPr>
              <a:t>sản</a:t>
            </a:r>
            <a:r>
              <a:rPr sz="1400" spc="-10" dirty="0">
                <a:latin typeface="Times New Roman"/>
                <a:cs typeface="Times New Roman"/>
              </a:rPr>
              <a:t> </a:t>
            </a:r>
            <a:r>
              <a:rPr sz="1400" dirty="0">
                <a:latin typeface="Times New Roman"/>
                <a:cs typeface="Times New Roman"/>
              </a:rPr>
              <a:t>xuất</a:t>
            </a:r>
            <a:r>
              <a:rPr sz="1400" spc="-5" dirty="0">
                <a:latin typeface="Times New Roman"/>
                <a:cs typeface="Times New Roman"/>
              </a:rPr>
              <a:t> </a:t>
            </a:r>
            <a:r>
              <a:rPr sz="1400" dirty="0">
                <a:latin typeface="Times New Roman"/>
                <a:cs typeface="Times New Roman"/>
              </a:rPr>
              <a:t>và</a:t>
            </a:r>
            <a:r>
              <a:rPr sz="1400" spc="-15" dirty="0">
                <a:latin typeface="Times New Roman"/>
                <a:cs typeface="Times New Roman"/>
              </a:rPr>
              <a:t> </a:t>
            </a:r>
            <a:r>
              <a:rPr sz="1400" dirty="0">
                <a:latin typeface="Times New Roman"/>
                <a:cs typeface="Times New Roman"/>
              </a:rPr>
              <a:t>cung</a:t>
            </a:r>
            <a:r>
              <a:rPr sz="1400" spc="-20" dirty="0">
                <a:latin typeface="Times New Roman"/>
                <a:cs typeface="Times New Roman"/>
              </a:rPr>
              <a:t> </a:t>
            </a:r>
            <a:r>
              <a:rPr sz="1400" dirty="0">
                <a:latin typeface="Times New Roman"/>
                <a:cs typeface="Times New Roman"/>
              </a:rPr>
              <a:t>ứng</a:t>
            </a:r>
            <a:r>
              <a:rPr sz="1400" spc="5" dirty="0">
                <a:latin typeface="Times New Roman"/>
                <a:cs typeface="Times New Roman"/>
              </a:rPr>
              <a:t> </a:t>
            </a:r>
            <a:r>
              <a:rPr sz="1400" dirty="0">
                <a:latin typeface="Times New Roman"/>
                <a:cs typeface="Times New Roman"/>
              </a:rPr>
              <a:t>dịch</a:t>
            </a:r>
            <a:r>
              <a:rPr sz="1400" spc="-20" dirty="0">
                <a:latin typeface="Times New Roman"/>
                <a:cs typeface="Times New Roman"/>
              </a:rPr>
              <a:t> </a:t>
            </a:r>
            <a:r>
              <a:rPr sz="1400" spc="-25" dirty="0">
                <a:latin typeface="Times New Roman"/>
                <a:cs typeface="Times New Roman"/>
              </a:rPr>
              <a:t>vụ</a:t>
            </a:r>
            <a:endParaRPr sz="1400">
              <a:latin typeface="Times New Roman"/>
              <a:cs typeface="Times New Roman"/>
            </a:endParaRPr>
          </a:p>
          <a:p>
            <a:pPr marL="40640">
              <a:lnSpc>
                <a:spcPts val="1639"/>
              </a:lnSpc>
              <a:spcBef>
                <a:spcPts val="1050"/>
              </a:spcBef>
            </a:pPr>
            <a:r>
              <a:rPr sz="1400" spc="-15" dirty="0">
                <a:latin typeface="SimSun"/>
                <a:cs typeface="SimSun"/>
              </a:rPr>
              <a:t>应建立程序化文件，包括如下内容：</a:t>
            </a:r>
            <a:endParaRPr sz="1400">
              <a:latin typeface="SimSun"/>
              <a:cs typeface="SimSun"/>
            </a:endParaRPr>
          </a:p>
          <a:p>
            <a:pPr marL="40640">
              <a:lnSpc>
                <a:spcPts val="1639"/>
              </a:lnSpc>
            </a:pPr>
            <a:r>
              <a:rPr sz="1400" dirty="0">
                <a:latin typeface="Times New Roman"/>
                <a:cs typeface="Times New Roman"/>
              </a:rPr>
              <a:t>Nên thiết</a:t>
            </a:r>
            <a:r>
              <a:rPr sz="1400" spc="-35" dirty="0">
                <a:latin typeface="Times New Roman"/>
                <a:cs typeface="Times New Roman"/>
              </a:rPr>
              <a:t> </a:t>
            </a:r>
            <a:r>
              <a:rPr sz="1400" dirty="0">
                <a:latin typeface="Times New Roman"/>
                <a:cs typeface="Times New Roman"/>
              </a:rPr>
              <a:t>lập</a:t>
            </a:r>
            <a:r>
              <a:rPr sz="1400" spc="-35" dirty="0">
                <a:latin typeface="Times New Roman"/>
                <a:cs typeface="Times New Roman"/>
              </a:rPr>
              <a:t> </a:t>
            </a:r>
            <a:r>
              <a:rPr sz="1400" dirty="0">
                <a:latin typeface="Times New Roman"/>
                <a:cs typeface="Times New Roman"/>
              </a:rPr>
              <a:t>Tài liệu</a:t>
            </a:r>
            <a:r>
              <a:rPr sz="1400" spc="-25" dirty="0">
                <a:latin typeface="Times New Roman"/>
                <a:cs typeface="Times New Roman"/>
              </a:rPr>
              <a:t> </a:t>
            </a:r>
            <a:r>
              <a:rPr sz="1400" dirty="0">
                <a:latin typeface="Times New Roman"/>
                <a:cs typeface="Times New Roman"/>
              </a:rPr>
              <a:t>quy</a:t>
            </a:r>
            <a:r>
              <a:rPr sz="1400" spc="-20" dirty="0">
                <a:latin typeface="Times New Roman"/>
                <a:cs typeface="Times New Roman"/>
              </a:rPr>
              <a:t> </a:t>
            </a:r>
            <a:r>
              <a:rPr sz="1400" dirty="0">
                <a:latin typeface="Times New Roman"/>
                <a:cs typeface="Times New Roman"/>
              </a:rPr>
              <a:t>trình,</a:t>
            </a:r>
            <a:r>
              <a:rPr sz="1400" spc="-50" dirty="0">
                <a:latin typeface="Times New Roman"/>
                <a:cs typeface="Times New Roman"/>
              </a:rPr>
              <a:t> </a:t>
            </a:r>
            <a:r>
              <a:rPr sz="1400" dirty="0">
                <a:latin typeface="Times New Roman"/>
                <a:cs typeface="Times New Roman"/>
              </a:rPr>
              <a:t>bao</a:t>
            </a:r>
            <a:r>
              <a:rPr sz="1400" spc="-10" dirty="0">
                <a:latin typeface="Times New Roman"/>
                <a:cs typeface="Times New Roman"/>
              </a:rPr>
              <a:t> </a:t>
            </a:r>
            <a:r>
              <a:rPr sz="1400" dirty="0">
                <a:latin typeface="Times New Roman"/>
                <a:cs typeface="Times New Roman"/>
              </a:rPr>
              <a:t>gồm</a:t>
            </a:r>
            <a:r>
              <a:rPr sz="1400" spc="-25" dirty="0">
                <a:latin typeface="Times New Roman"/>
                <a:cs typeface="Times New Roman"/>
              </a:rPr>
              <a:t> </a:t>
            </a:r>
            <a:r>
              <a:rPr sz="1400" dirty="0">
                <a:latin typeface="Times New Roman"/>
                <a:cs typeface="Times New Roman"/>
              </a:rPr>
              <a:t>những</a:t>
            </a:r>
            <a:r>
              <a:rPr sz="1400" spc="-25" dirty="0">
                <a:latin typeface="Times New Roman"/>
                <a:cs typeface="Times New Roman"/>
              </a:rPr>
              <a:t> </a:t>
            </a:r>
            <a:r>
              <a:rPr sz="1400" dirty="0">
                <a:latin typeface="Times New Roman"/>
                <a:cs typeface="Times New Roman"/>
              </a:rPr>
              <a:t>nội</a:t>
            </a:r>
            <a:r>
              <a:rPr sz="1400" spc="-15" dirty="0">
                <a:latin typeface="Times New Roman"/>
                <a:cs typeface="Times New Roman"/>
              </a:rPr>
              <a:t> </a:t>
            </a:r>
            <a:r>
              <a:rPr sz="1400" dirty="0">
                <a:latin typeface="Times New Roman"/>
                <a:cs typeface="Times New Roman"/>
              </a:rPr>
              <a:t>dung</a:t>
            </a:r>
            <a:r>
              <a:rPr sz="1400" spc="-35" dirty="0">
                <a:latin typeface="Times New Roman"/>
                <a:cs typeface="Times New Roman"/>
              </a:rPr>
              <a:t> </a:t>
            </a:r>
            <a:r>
              <a:rPr sz="1400" spc="-20" dirty="0">
                <a:latin typeface="Times New Roman"/>
                <a:cs typeface="Times New Roman"/>
              </a:rPr>
              <a:t>sau:</a:t>
            </a:r>
            <a:endParaRPr sz="1400">
              <a:latin typeface="Times New Roman"/>
              <a:cs typeface="Times New Roman"/>
            </a:endParaRPr>
          </a:p>
          <a:p>
            <a:pPr marL="12700">
              <a:lnSpc>
                <a:spcPts val="1645"/>
              </a:lnSpc>
              <a:spcBef>
                <a:spcPts val="484"/>
              </a:spcBef>
            </a:pPr>
            <a:r>
              <a:rPr sz="1400" spc="-15" dirty="0">
                <a:latin typeface="SimSun"/>
                <a:cs typeface="SimSun"/>
              </a:rPr>
              <a:t>用于过程的评审和批准所规定的准则</a:t>
            </a:r>
            <a:endParaRPr sz="1400">
              <a:latin typeface="SimSun"/>
              <a:cs typeface="SimSun"/>
            </a:endParaRPr>
          </a:p>
          <a:p>
            <a:pPr marL="12700">
              <a:lnSpc>
                <a:spcPts val="1645"/>
              </a:lnSpc>
            </a:pP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tiêu</a:t>
            </a:r>
            <a:r>
              <a:rPr sz="1400" spc="-30" dirty="0">
                <a:latin typeface="Times New Roman"/>
                <a:cs typeface="Times New Roman"/>
              </a:rPr>
              <a:t> </a:t>
            </a:r>
            <a:r>
              <a:rPr sz="1400" dirty="0">
                <a:latin typeface="Times New Roman"/>
                <a:cs typeface="Times New Roman"/>
              </a:rPr>
              <a:t>chuẩn</a:t>
            </a:r>
            <a:r>
              <a:rPr sz="1400" spc="-10" dirty="0">
                <a:latin typeface="Times New Roman"/>
                <a:cs typeface="Times New Roman"/>
              </a:rPr>
              <a:t> </a:t>
            </a:r>
            <a:r>
              <a:rPr sz="1400" dirty="0">
                <a:latin typeface="Times New Roman"/>
                <a:cs typeface="Times New Roman"/>
              </a:rPr>
              <a:t>quy</a:t>
            </a:r>
            <a:r>
              <a:rPr sz="1400" spc="-25" dirty="0">
                <a:latin typeface="Times New Roman"/>
                <a:cs typeface="Times New Roman"/>
              </a:rPr>
              <a:t> </a:t>
            </a:r>
            <a:r>
              <a:rPr sz="1400" dirty="0">
                <a:latin typeface="Times New Roman"/>
                <a:cs typeface="Times New Roman"/>
              </a:rPr>
              <a:t>định</a:t>
            </a:r>
            <a:r>
              <a:rPr sz="1400" spc="-35" dirty="0">
                <a:latin typeface="Times New Roman"/>
                <a:cs typeface="Times New Roman"/>
              </a:rPr>
              <a:t> </a:t>
            </a:r>
            <a:r>
              <a:rPr sz="1400" dirty="0">
                <a:latin typeface="Times New Roman"/>
                <a:cs typeface="Times New Roman"/>
              </a:rPr>
              <a:t>cho</a:t>
            </a:r>
            <a:r>
              <a:rPr sz="1400" spc="-20" dirty="0">
                <a:latin typeface="Times New Roman"/>
                <a:cs typeface="Times New Roman"/>
              </a:rPr>
              <a:t> </a:t>
            </a:r>
            <a:r>
              <a:rPr sz="1400" dirty="0">
                <a:latin typeface="Times New Roman"/>
                <a:cs typeface="Times New Roman"/>
              </a:rPr>
              <a:t>việc</a:t>
            </a:r>
            <a:r>
              <a:rPr sz="1400" spc="-15" dirty="0">
                <a:latin typeface="Times New Roman"/>
                <a:cs typeface="Times New Roman"/>
              </a:rPr>
              <a:t> </a:t>
            </a:r>
            <a:r>
              <a:rPr sz="1400" dirty="0">
                <a:latin typeface="Times New Roman"/>
                <a:cs typeface="Times New Roman"/>
              </a:rPr>
              <a:t>xem</a:t>
            </a:r>
            <a:r>
              <a:rPr sz="1400" spc="-25" dirty="0">
                <a:latin typeface="Times New Roman"/>
                <a:cs typeface="Times New Roman"/>
              </a:rPr>
              <a:t> </a:t>
            </a:r>
            <a:r>
              <a:rPr sz="1400" dirty="0">
                <a:latin typeface="Times New Roman"/>
                <a:cs typeface="Times New Roman"/>
              </a:rPr>
              <a:t>xét</a:t>
            </a:r>
            <a:r>
              <a:rPr sz="1400" spc="-10" dirty="0">
                <a:latin typeface="Times New Roman"/>
                <a:cs typeface="Times New Roman"/>
              </a:rPr>
              <a:t> </a:t>
            </a:r>
            <a:r>
              <a:rPr sz="1400" dirty="0">
                <a:latin typeface="Times New Roman"/>
                <a:cs typeface="Times New Roman"/>
              </a:rPr>
              <a:t>và</a:t>
            </a:r>
            <a:r>
              <a:rPr sz="1400" spc="-5" dirty="0">
                <a:latin typeface="Times New Roman"/>
                <a:cs typeface="Times New Roman"/>
              </a:rPr>
              <a:t> </a:t>
            </a:r>
            <a:r>
              <a:rPr sz="1400" dirty="0">
                <a:latin typeface="Times New Roman"/>
                <a:cs typeface="Times New Roman"/>
              </a:rPr>
              <a:t>Phê</a:t>
            </a:r>
            <a:r>
              <a:rPr sz="1400" spc="-10" dirty="0">
                <a:latin typeface="Times New Roman"/>
                <a:cs typeface="Times New Roman"/>
              </a:rPr>
              <a:t> </a:t>
            </a:r>
            <a:r>
              <a:rPr sz="1400" dirty="0">
                <a:latin typeface="Times New Roman"/>
                <a:cs typeface="Times New Roman"/>
              </a:rPr>
              <a:t>duyệt quy</a:t>
            </a:r>
            <a:r>
              <a:rPr sz="1400" spc="-25" dirty="0">
                <a:latin typeface="Times New Roman"/>
                <a:cs typeface="Times New Roman"/>
              </a:rPr>
              <a:t> </a:t>
            </a:r>
            <a:r>
              <a:rPr sz="1400" spc="-10" dirty="0">
                <a:latin typeface="Times New Roman"/>
                <a:cs typeface="Times New Roman"/>
              </a:rPr>
              <a:t>trình</a:t>
            </a:r>
            <a:endParaRPr sz="1400">
              <a:latin typeface="Times New Roman"/>
              <a:cs typeface="Times New Roman"/>
            </a:endParaRPr>
          </a:p>
          <a:p>
            <a:pPr marL="12700">
              <a:lnSpc>
                <a:spcPts val="1645"/>
              </a:lnSpc>
              <a:spcBef>
                <a:spcPts val="409"/>
              </a:spcBef>
            </a:pPr>
            <a:r>
              <a:rPr sz="1400" spc="-5" dirty="0">
                <a:latin typeface="SimSun"/>
                <a:cs typeface="SimSun"/>
              </a:rPr>
              <a:t>设备和人员的资格认定</a:t>
            </a:r>
            <a:endParaRPr sz="1400">
              <a:latin typeface="SimSun"/>
              <a:cs typeface="SimSun"/>
            </a:endParaRPr>
          </a:p>
          <a:p>
            <a:pPr marL="12700">
              <a:lnSpc>
                <a:spcPts val="1645"/>
              </a:lnSpc>
            </a:pPr>
            <a:r>
              <a:rPr sz="1400" dirty="0">
                <a:latin typeface="Times New Roman"/>
                <a:cs typeface="Times New Roman"/>
              </a:rPr>
              <a:t>Xác</a:t>
            </a:r>
            <a:r>
              <a:rPr sz="1400" spc="-10" dirty="0">
                <a:latin typeface="Times New Roman"/>
                <a:cs typeface="Times New Roman"/>
              </a:rPr>
              <a:t> </a:t>
            </a:r>
            <a:r>
              <a:rPr sz="1400" dirty="0">
                <a:latin typeface="Times New Roman"/>
                <a:cs typeface="Times New Roman"/>
              </a:rPr>
              <a:t>nhận</a:t>
            </a:r>
            <a:r>
              <a:rPr sz="1400" spc="-15" dirty="0">
                <a:latin typeface="Times New Roman"/>
                <a:cs typeface="Times New Roman"/>
              </a:rPr>
              <a:t> </a:t>
            </a:r>
            <a:r>
              <a:rPr sz="1400" dirty="0">
                <a:latin typeface="Times New Roman"/>
                <a:cs typeface="Times New Roman"/>
              </a:rPr>
              <a:t>năng</a:t>
            </a:r>
            <a:r>
              <a:rPr sz="1400" spc="-30" dirty="0">
                <a:latin typeface="Times New Roman"/>
                <a:cs typeface="Times New Roman"/>
              </a:rPr>
              <a:t> </a:t>
            </a:r>
            <a:r>
              <a:rPr sz="1400" dirty="0">
                <a:latin typeface="Times New Roman"/>
                <a:cs typeface="Times New Roman"/>
              </a:rPr>
              <a:t>lực</a:t>
            </a:r>
            <a:r>
              <a:rPr sz="1400" spc="-5" dirty="0">
                <a:latin typeface="Times New Roman"/>
                <a:cs typeface="Times New Roman"/>
              </a:rPr>
              <a:t> </a:t>
            </a:r>
            <a:r>
              <a:rPr sz="1400" dirty="0">
                <a:latin typeface="Times New Roman"/>
                <a:cs typeface="Times New Roman"/>
              </a:rPr>
              <a:t>của</a:t>
            </a:r>
            <a:r>
              <a:rPr sz="1400" spc="-5" dirty="0">
                <a:latin typeface="Times New Roman"/>
                <a:cs typeface="Times New Roman"/>
              </a:rPr>
              <a:t> </a:t>
            </a:r>
            <a:r>
              <a:rPr sz="1400" dirty="0">
                <a:latin typeface="Times New Roman"/>
                <a:cs typeface="Times New Roman"/>
              </a:rPr>
              <a:t>thiết</a:t>
            </a:r>
            <a:r>
              <a:rPr sz="1400" spc="-40" dirty="0">
                <a:latin typeface="Times New Roman"/>
                <a:cs typeface="Times New Roman"/>
              </a:rPr>
              <a:t> </a:t>
            </a:r>
            <a:r>
              <a:rPr sz="1400" dirty="0">
                <a:latin typeface="Times New Roman"/>
                <a:cs typeface="Times New Roman"/>
              </a:rPr>
              <a:t>bị</a:t>
            </a:r>
            <a:r>
              <a:rPr sz="1400" spc="-15" dirty="0">
                <a:latin typeface="Times New Roman"/>
                <a:cs typeface="Times New Roman"/>
              </a:rPr>
              <a:t> </a:t>
            </a:r>
            <a:r>
              <a:rPr sz="1400" dirty="0">
                <a:latin typeface="Times New Roman"/>
                <a:cs typeface="Times New Roman"/>
              </a:rPr>
              <a:t>và</a:t>
            </a:r>
            <a:r>
              <a:rPr sz="1400" spc="-20" dirty="0">
                <a:latin typeface="Times New Roman"/>
                <a:cs typeface="Times New Roman"/>
              </a:rPr>
              <a:t> </a:t>
            </a:r>
            <a:r>
              <a:rPr sz="1400" dirty="0">
                <a:latin typeface="Times New Roman"/>
                <a:cs typeface="Times New Roman"/>
              </a:rPr>
              <a:t>nhân</a:t>
            </a:r>
            <a:r>
              <a:rPr sz="1400" spc="-15" dirty="0">
                <a:latin typeface="Times New Roman"/>
                <a:cs typeface="Times New Roman"/>
              </a:rPr>
              <a:t> </a:t>
            </a:r>
            <a:r>
              <a:rPr sz="1400" spc="-25" dirty="0">
                <a:latin typeface="Times New Roman"/>
                <a:cs typeface="Times New Roman"/>
              </a:rPr>
              <a:t>sự</a:t>
            </a:r>
            <a:endParaRPr sz="1400">
              <a:latin typeface="Times New Roman"/>
              <a:cs typeface="Times New Roman"/>
            </a:endParaRPr>
          </a:p>
          <a:p>
            <a:pPr marL="12700">
              <a:lnSpc>
                <a:spcPts val="1645"/>
              </a:lnSpc>
              <a:spcBef>
                <a:spcPts val="635"/>
              </a:spcBef>
            </a:pPr>
            <a:r>
              <a:rPr sz="1400" spc="-15" dirty="0">
                <a:latin typeface="SimSun"/>
                <a:cs typeface="SimSun"/>
              </a:rPr>
              <a:t>使用特定的方法、程序和接受准则</a:t>
            </a:r>
            <a:endParaRPr sz="1400">
              <a:latin typeface="SimSun"/>
              <a:cs typeface="SimSun"/>
            </a:endParaRPr>
          </a:p>
          <a:p>
            <a:pPr marL="12700">
              <a:lnSpc>
                <a:spcPts val="1645"/>
              </a:lnSpc>
            </a:pPr>
            <a:r>
              <a:rPr sz="1400" dirty="0">
                <a:latin typeface="Times New Roman"/>
                <a:cs typeface="Times New Roman"/>
              </a:rPr>
              <a:t>Sử</a:t>
            </a:r>
            <a:r>
              <a:rPr sz="1400" spc="-10" dirty="0">
                <a:latin typeface="Times New Roman"/>
                <a:cs typeface="Times New Roman"/>
              </a:rPr>
              <a:t> </a:t>
            </a:r>
            <a:r>
              <a:rPr sz="1400" dirty="0">
                <a:latin typeface="Times New Roman"/>
                <a:cs typeface="Times New Roman"/>
              </a:rPr>
              <a:t>dụng</a:t>
            </a:r>
            <a:r>
              <a:rPr sz="1400" spc="-35" dirty="0">
                <a:latin typeface="Times New Roman"/>
                <a:cs typeface="Times New Roman"/>
              </a:rPr>
              <a:t> </a:t>
            </a: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phương</a:t>
            </a:r>
            <a:r>
              <a:rPr sz="1400" spc="-35" dirty="0">
                <a:latin typeface="Times New Roman"/>
                <a:cs typeface="Times New Roman"/>
              </a:rPr>
              <a:t> </a:t>
            </a:r>
            <a:r>
              <a:rPr sz="1400" dirty="0">
                <a:latin typeface="Times New Roman"/>
                <a:cs typeface="Times New Roman"/>
              </a:rPr>
              <a:t>pháp,</a:t>
            </a:r>
            <a:r>
              <a:rPr sz="1400" spc="-25" dirty="0">
                <a:latin typeface="Times New Roman"/>
                <a:cs typeface="Times New Roman"/>
              </a:rPr>
              <a:t> </a:t>
            </a:r>
            <a:r>
              <a:rPr sz="1400" dirty="0">
                <a:latin typeface="Times New Roman"/>
                <a:cs typeface="Times New Roman"/>
              </a:rPr>
              <a:t>Quy</a:t>
            </a:r>
            <a:r>
              <a:rPr sz="1400" spc="-15" dirty="0">
                <a:latin typeface="Times New Roman"/>
                <a:cs typeface="Times New Roman"/>
              </a:rPr>
              <a:t> </a:t>
            </a:r>
            <a:r>
              <a:rPr sz="1400" dirty="0">
                <a:latin typeface="Times New Roman"/>
                <a:cs typeface="Times New Roman"/>
              </a:rPr>
              <a:t>trình</a:t>
            </a:r>
            <a:r>
              <a:rPr sz="1400" spc="-35" dirty="0">
                <a:latin typeface="Times New Roman"/>
                <a:cs typeface="Times New Roman"/>
              </a:rPr>
              <a:t> </a:t>
            </a:r>
            <a:r>
              <a:rPr sz="1400" dirty="0">
                <a:latin typeface="Times New Roman"/>
                <a:cs typeface="Times New Roman"/>
              </a:rPr>
              <a:t>và</a:t>
            </a:r>
            <a:r>
              <a:rPr sz="1400" spc="-5" dirty="0">
                <a:latin typeface="Times New Roman"/>
                <a:cs typeface="Times New Roman"/>
              </a:rPr>
              <a:t> </a:t>
            </a:r>
            <a:r>
              <a:rPr sz="1400" dirty="0">
                <a:latin typeface="Times New Roman"/>
                <a:cs typeface="Times New Roman"/>
              </a:rPr>
              <a:t>tiêu</a:t>
            </a:r>
            <a:r>
              <a:rPr sz="1400" spc="-25" dirty="0">
                <a:latin typeface="Times New Roman"/>
                <a:cs typeface="Times New Roman"/>
              </a:rPr>
              <a:t> </a:t>
            </a:r>
            <a:r>
              <a:rPr sz="1400" dirty="0">
                <a:latin typeface="Times New Roman"/>
                <a:cs typeface="Times New Roman"/>
              </a:rPr>
              <a:t>chuẩn</a:t>
            </a:r>
            <a:r>
              <a:rPr sz="1400" spc="-30" dirty="0">
                <a:latin typeface="Times New Roman"/>
                <a:cs typeface="Times New Roman"/>
              </a:rPr>
              <a:t> </a:t>
            </a:r>
            <a:r>
              <a:rPr sz="1400" dirty="0">
                <a:latin typeface="Times New Roman"/>
                <a:cs typeface="Times New Roman"/>
              </a:rPr>
              <a:t>nghiệm</a:t>
            </a:r>
            <a:r>
              <a:rPr sz="1400" spc="-40" dirty="0">
                <a:latin typeface="Times New Roman"/>
                <a:cs typeface="Times New Roman"/>
              </a:rPr>
              <a:t> </a:t>
            </a:r>
            <a:r>
              <a:rPr sz="1400" dirty="0">
                <a:latin typeface="Times New Roman"/>
                <a:cs typeface="Times New Roman"/>
              </a:rPr>
              <a:t>thu</a:t>
            </a:r>
            <a:r>
              <a:rPr sz="1400" spc="-30" dirty="0">
                <a:latin typeface="Times New Roman"/>
                <a:cs typeface="Times New Roman"/>
              </a:rPr>
              <a:t> </a:t>
            </a:r>
            <a:r>
              <a:rPr sz="1400" dirty="0">
                <a:latin typeface="Times New Roman"/>
                <a:cs typeface="Times New Roman"/>
              </a:rPr>
              <a:t>cụ</a:t>
            </a:r>
            <a:r>
              <a:rPr sz="1400" spc="5" dirty="0">
                <a:latin typeface="Times New Roman"/>
                <a:cs typeface="Times New Roman"/>
              </a:rPr>
              <a:t> </a:t>
            </a:r>
            <a:r>
              <a:rPr sz="1400" spc="-25" dirty="0">
                <a:latin typeface="Times New Roman"/>
                <a:cs typeface="Times New Roman"/>
              </a:rPr>
              <a:t>thể</a:t>
            </a:r>
            <a:endParaRPr sz="1400">
              <a:latin typeface="Times New Roman"/>
              <a:cs typeface="Times New Roman"/>
            </a:endParaRPr>
          </a:p>
          <a:p>
            <a:pPr marL="12700">
              <a:lnSpc>
                <a:spcPts val="1645"/>
              </a:lnSpc>
              <a:spcBef>
                <a:spcPts val="1565"/>
              </a:spcBef>
            </a:pPr>
            <a:r>
              <a:rPr sz="1400" spc="-10" dirty="0">
                <a:solidFill>
                  <a:srgbClr val="FF0000"/>
                </a:solidFill>
                <a:latin typeface="SimSun"/>
                <a:cs typeface="SimSun"/>
              </a:rPr>
              <a:t>适当时，统计技术</a:t>
            </a:r>
            <a:endParaRPr sz="1400">
              <a:latin typeface="SimSun"/>
              <a:cs typeface="SimSun"/>
            </a:endParaRPr>
          </a:p>
          <a:p>
            <a:pPr marL="12700">
              <a:lnSpc>
                <a:spcPts val="1645"/>
              </a:lnSpc>
            </a:pPr>
            <a:r>
              <a:rPr sz="1400" dirty="0">
                <a:solidFill>
                  <a:srgbClr val="FF0000"/>
                </a:solidFill>
                <a:latin typeface="Times New Roman"/>
                <a:cs typeface="Times New Roman"/>
              </a:rPr>
              <a:t>Kỹ</a:t>
            </a:r>
            <a:r>
              <a:rPr sz="1400" spc="-5" dirty="0">
                <a:solidFill>
                  <a:srgbClr val="FF0000"/>
                </a:solidFill>
                <a:latin typeface="Times New Roman"/>
                <a:cs typeface="Times New Roman"/>
              </a:rPr>
              <a:t> </a:t>
            </a:r>
            <a:r>
              <a:rPr sz="1400" dirty="0">
                <a:solidFill>
                  <a:srgbClr val="FF0000"/>
                </a:solidFill>
                <a:latin typeface="Times New Roman"/>
                <a:cs typeface="Times New Roman"/>
              </a:rPr>
              <a:t>thuật</a:t>
            </a:r>
            <a:r>
              <a:rPr sz="1400" spc="-40" dirty="0">
                <a:solidFill>
                  <a:srgbClr val="FF0000"/>
                </a:solidFill>
                <a:latin typeface="Times New Roman"/>
                <a:cs typeface="Times New Roman"/>
              </a:rPr>
              <a:t> </a:t>
            </a:r>
            <a:r>
              <a:rPr sz="1400" dirty="0">
                <a:solidFill>
                  <a:srgbClr val="FF0000"/>
                </a:solidFill>
                <a:latin typeface="Times New Roman"/>
                <a:cs typeface="Times New Roman"/>
              </a:rPr>
              <a:t>thống</a:t>
            </a:r>
            <a:r>
              <a:rPr sz="1400" spc="-35" dirty="0">
                <a:solidFill>
                  <a:srgbClr val="FF0000"/>
                </a:solidFill>
                <a:latin typeface="Times New Roman"/>
                <a:cs typeface="Times New Roman"/>
              </a:rPr>
              <a:t> </a:t>
            </a:r>
            <a:r>
              <a:rPr sz="1400" dirty="0">
                <a:solidFill>
                  <a:srgbClr val="FF0000"/>
                </a:solidFill>
                <a:latin typeface="Times New Roman"/>
                <a:cs typeface="Times New Roman"/>
              </a:rPr>
              <a:t>kê,</a:t>
            </a:r>
            <a:r>
              <a:rPr sz="1400" spc="-10" dirty="0">
                <a:solidFill>
                  <a:srgbClr val="FF0000"/>
                </a:solidFill>
                <a:latin typeface="Times New Roman"/>
                <a:cs typeface="Times New Roman"/>
              </a:rPr>
              <a:t> </a:t>
            </a:r>
            <a:r>
              <a:rPr sz="1400" dirty="0">
                <a:solidFill>
                  <a:srgbClr val="FF0000"/>
                </a:solidFill>
                <a:latin typeface="Times New Roman"/>
                <a:cs typeface="Times New Roman"/>
              </a:rPr>
              <a:t>khi</a:t>
            </a:r>
            <a:r>
              <a:rPr sz="1400" spc="-30" dirty="0">
                <a:solidFill>
                  <a:srgbClr val="FF0000"/>
                </a:solidFill>
                <a:latin typeface="Times New Roman"/>
                <a:cs typeface="Times New Roman"/>
              </a:rPr>
              <a:t> </a:t>
            </a:r>
            <a:r>
              <a:rPr sz="1400" dirty="0">
                <a:solidFill>
                  <a:srgbClr val="FF0000"/>
                </a:solidFill>
                <a:latin typeface="Times New Roman"/>
                <a:cs typeface="Times New Roman"/>
              </a:rPr>
              <a:t>thích</a:t>
            </a:r>
            <a:r>
              <a:rPr sz="1400" spc="-35" dirty="0">
                <a:solidFill>
                  <a:srgbClr val="FF0000"/>
                </a:solidFill>
                <a:latin typeface="Times New Roman"/>
                <a:cs typeface="Times New Roman"/>
              </a:rPr>
              <a:t> </a:t>
            </a:r>
            <a:r>
              <a:rPr sz="1400" spc="-25" dirty="0">
                <a:solidFill>
                  <a:srgbClr val="FF0000"/>
                </a:solidFill>
                <a:latin typeface="Times New Roman"/>
                <a:cs typeface="Times New Roman"/>
              </a:rPr>
              <a:t>hợp</a:t>
            </a:r>
            <a:endParaRPr sz="1400">
              <a:latin typeface="Times New Roman"/>
              <a:cs typeface="Times New Roman"/>
            </a:endParaRPr>
          </a:p>
          <a:p>
            <a:pPr>
              <a:lnSpc>
                <a:spcPct val="100000"/>
              </a:lnSpc>
              <a:spcBef>
                <a:spcPts val="300"/>
              </a:spcBef>
            </a:pPr>
            <a:endParaRPr sz="1400">
              <a:latin typeface="Times New Roman"/>
              <a:cs typeface="Times New Roman"/>
            </a:endParaRPr>
          </a:p>
          <a:p>
            <a:pPr marL="12700">
              <a:lnSpc>
                <a:spcPts val="1645"/>
              </a:lnSpc>
            </a:pPr>
            <a:r>
              <a:rPr sz="1400" spc="-10" dirty="0">
                <a:latin typeface="SimSun"/>
                <a:cs typeface="SimSun"/>
              </a:rPr>
              <a:t>记录的要求</a:t>
            </a:r>
            <a:endParaRPr sz="1400">
              <a:latin typeface="SimSun"/>
              <a:cs typeface="SimSun"/>
            </a:endParaRPr>
          </a:p>
          <a:p>
            <a:pPr marL="12700">
              <a:lnSpc>
                <a:spcPts val="1645"/>
              </a:lnSpc>
            </a:pPr>
            <a:r>
              <a:rPr sz="1400" dirty="0">
                <a:latin typeface="Times New Roman"/>
                <a:cs typeface="Times New Roman"/>
              </a:rPr>
              <a:t>Yêu</a:t>
            </a:r>
            <a:r>
              <a:rPr sz="1400" spc="-5" dirty="0">
                <a:latin typeface="Times New Roman"/>
                <a:cs typeface="Times New Roman"/>
              </a:rPr>
              <a:t> </a:t>
            </a:r>
            <a:r>
              <a:rPr sz="1400" dirty="0">
                <a:latin typeface="Times New Roman"/>
                <a:cs typeface="Times New Roman"/>
              </a:rPr>
              <a:t>cầu</a:t>
            </a:r>
            <a:r>
              <a:rPr sz="1400" spc="-25" dirty="0">
                <a:latin typeface="Times New Roman"/>
                <a:cs typeface="Times New Roman"/>
              </a:rPr>
              <a:t> </a:t>
            </a:r>
            <a:r>
              <a:rPr sz="1400" dirty="0">
                <a:latin typeface="Times New Roman"/>
                <a:cs typeface="Times New Roman"/>
              </a:rPr>
              <a:t>về</a:t>
            </a:r>
            <a:r>
              <a:rPr sz="1400" spc="-5" dirty="0">
                <a:latin typeface="Times New Roman"/>
                <a:cs typeface="Times New Roman"/>
              </a:rPr>
              <a:t> </a:t>
            </a:r>
            <a:r>
              <a:rPr sz="1400" dirty="0">
                <a:latin typeface="Times New Roman"/>
                <a:cs typeface="Times New Roman"/>
              </a:rPr>
              <a:t>ghi</a:t>
            </a:r>
            <a:r>
              <a:rPr sz="1400" spc="-35" dirty="0">
                <a:latin typeface="Times New Roman"/>
                <a:cs typeface="Times New Roman"/>
              </a:rPr>
              <a:t> </a:t>
            </a:r>
            <a:r>
              <a:rPr sz="1400" spc="-20" dirty="0">
                <a:latin typeface="Times New Roman"/>
                <a:cs typeface="Times New Roman"/>
              </a:rPr>
              <a:t>chép</a:t>
            </a:r>
            <a:endParaRPr sz="1400">
              <a:latin typeface="Times New Roman"/>
              <a:cs typeface="Times New Roman"/>
            </a:endParaRPr>
          </a:p>
          <a:p>
            <a:pPr marL="12700">
              <a:lnSpc>
                <a:spcPts val="1645"/>
              </a:lnSpc>
              <a:spcBef>
                <a:spcPts val="1000"/>
              </a:spcBef>
            </a:pPr>
            <a:r>
              <a:rPr sz="1400" spc="-10" dirty="0">
                <a:latin typeface="SimSun"/>
                <a:cs typeface="SimSun"/>
              </a:rPr>
              <a:t>再确认，包括再确认的准则</a:t>
            </a:r>
            <a:endParaRPr sz="1400">
              <a:latin typeface="SimSun"/>
              <a:cs typeface="SimSun"/>
            </a:endParaRPr>
          </a:p>
          <a:p>
            <a:pPr marL="12700">
              <a:lnSpc>
                <a:spcPts val="1645"/>
              </a:lnSpc>
            </a:pPr>
            <a:r>
              <a:rPr sz="1400" dirty="0">
                <a:latin typeface="Times New Roman"/>
                <a:cs typeface="Times New Roman"/>
              </a:rPr>
              <a:t>Thẩm</a:t>
            </a:r>
            <a:r>
              <a:rPr sz="1400" spc="-25" dirty="0">
                <a:latin typeface="Times New Roman"/>
                <a:cs typeface="Times New Roman"/>
              </a:rPr>
              <a:t> </a:t>
            </a:r>
            <a:r>
              <a:rPr sz="1400" dirty="0">
                <a:latin typeface="Times New Roman"/>
                <a:cs typeface="Times New Roman"/>
              </a:rPr>
              <a:t>định</a:t>
            </a:r>
            <a:r>
              <a:rPr sz="1400" spc="-35" dirty="0">
                <a:latin typeface="Times New Roman"/>
                <a:cs typeface="Times New Roman"/>
              </a:rPr>
              <a:t> </a:t>
            </a:r>
            <a:r>
              <a:rPr sz="1400" dirty="0">
                <a:latin typeface="Times New Roman"/>
                <a:cs typeface="Times New Roman"/>
              </a:rPr>
              <a:t>lại,</a:t>
            </a:r>
            <a:r>
              <a:rPr sz="1400" spc="-25" dirty="0">
                <a:latin typeface="Times New Roman"/>
                <a:cs typeface="Times New Roman"/>
              </a:rPr>
              <a:t> </a:t>
            </a:r>
            <a:r>
              <a:rPr sz="1400" dirty="0">
                <a:latin typeface="Times New Roman"/>
                <a:cs typeface="Times New Roman"/>
              </a:rPr>
              <a:t>bao</a:t>
            </a:r>
            <a:r>
              <a:rPr sz="1400" spc="-10" dirty="0">
                <a:latin typeface="Times New Roman"/>
                <a:cs typeface="Times New Roman"/>
              </a:rPr>
              <a:t> </a:t>
            </a:r>
            <a:r>
              <a:rPr sz="1400" dirty="0">
                <a:latin typeface="Times New Roman"/>
                <a:cs typeface="Times New Roman"/>
              </a:rPr>
              <a:t>gồm</a:t>
            </a:r>
            <a:r>
              <a:rPr sz="1400" spc="-25" dirty="0">
                <a:latin typeface="Times New Roman"/>
                <a:cs typeface="Times New Roman"/>
              </a:rPr>
              <a:t> </a:t>
            </a:r>
            <a:r>
              <a:rPr sz="1400" dirty="0">
                <a:latin typeface="Times New Roman"/>
                <a:cs typeface="Times New Roman"/>
              </a:rPr>
              <a:t>các tiêu</a:t>
            </a:r>
            <a:r>
              <a:rPr sz="1400" spc="-30" dirty="0">
                <a:latin typeface="Times New Roman"/>
                <a:cs typeface="Times New Roman"/>
              </a:rPr>
              <a:t> </a:t>
            </a:r>
            <a:r>
              <a:rPr sz="1400" dirty="0">
                <a:latin typeface="Times New Roman"/>
                <a:cs typeface="Times New Roman"/>
              </a:rPr>
              <a:t>chuẩn</a:t>
            </a:r>
            <a:r>
              <a:rPr sz="1400" spc="-25" dirty="0">
                <a:latin typeface="Times New Roman"/>
                <a:cs typeface="Times New Roman"/>
              </a:rPr>
              <a:t> </a:t>
            </a:r>
            <a:r>
              <a:rPr sz="1400" dirty="0">
                <a:latin typeface="Times New Roman"/>
                <a:cs typeface="Times New Roman"/>
              </a:rPr>
              <a:t>thẩm</a:t>
            </a:r>
            <a:r>
              <a:rPr sz="1400" spc="-25" dirty="0">
                <a:latin typeface="Times New Roman"/>
                <a:cs typeface="Times New Roman"/>
              </a:rPr>
              <a:t> </a:t>
            </a:r>
            <a:r>
              <a:rPr sz="1400" dirty="0">
                <a:latin typeface="Times New Roman"/>
                <a:cs typeface="Times New Roman"/>
              </a:rPr>
              <a:t>định</a:t>
            </a:r>
            <a:r>
              <a:rPr sz="1400" spc="-35" dirty="0">
                <a:latin typeface="Times New Roman"/>
                <a:cs typeface="Times New Roman"/>
              </a:rPr>
              <a:t> </a:t>
            </a:r>
            <a:r>
              <a:rPr sz="1400" spc="-25" dirty="0">
                <a:latin typeface="Times New Roman"/>
                <a:cs typeface="Times New Roman"/>
              </a:rPr>
              <a:t>lại</a:t>
            </a:r>
            <a:endParaRPr sz="1400">
              <a:latin typeface="Times New Roman"/>
              <a:cs typeface="Times New Roman"/>
            </a:endParaRPr>
          </a:p>
          <a:p>
            <a:pPr>
              <a:lnSpc>
                <a:spcPct val="100000"/>
              </a:lnSpc>
              <a:spcBef>
                <a:spcPts val="140"/>
              </a:spcBef>
            </a:pPr>
            <a:endParaRPr sz="1400">
              <a:latin typeface="Times New Roman"/>
              <a:cs typeface="Times New Roman"/>
            </a:endParaRPr>
          </a:p>
          <a:p>
            <a:pPr marL="12700">
              <a:lnSpc>
                <a:spcPts val="1645"/>
              </a:lnSpc>
            </a:pPr>
            <a:r>
              <a:rPr sz="1400" spc="-10" dirty="0">
                <a:solidFill>
                  <a:srgbClr val="FF0000"/>
                </a:solidFill>
                <a:latin typeface="SimSun"/>
                <a:cs typeface="SimSun"/>
              </a:rPr>
              <a:t>变更的批准</a:t>
            </a:r>
            <a:endParaRPr sz="1400">
              <a:latin typeface="SimSun"/>
              <a:cs typeface="SimSun"/>
            </a:endParaRPr>
          </a:p>
          <a:p>
            <a:pPr marL="12700">
              <a:lnSpc>
                <a:spcPts val="1645"/>
              </a:lnSpc>
            </a:pPr>
            <a:r>
              <a:rPr sz="1400" dirty="0">
                <a:solidFill>
                  <a:srgbClr val="FF0000"/>
                </a:solidFill>
                <a:latin typeface="Times New Roman"/>
                <a:cs typeface="Times New Roman"/>
              </a:rPr>
              <a:t>Phê</a:t>
            </a:r>
            <a:r>
              <a:rPr sz="1400" spc="-25" dirty="0">
                <a:solidFill>
                  <a:srgbClr val="FF0000"/>
                </a:solidFill>
                <a:latin typeface="Times New Roman"/>
                <a:cs typeface="Times New Roman"/>
              </a:rPr>
              <a:t> </a:t>
            </a:r>
            <a:r>
              <a:rPr sz="1400" dirty="0">
                <a:solidFill>
                  <a:srgbClr val="FF0000"/>
                </a:solidFill>
                <a:latin typeface="Times New Roman"/>
                <a:cs typeface="Times New Roman"/>
              </a:rPr>
              <a:t>duyệt</a:t>
            </a:r>
            <a:r>
              <a:rPr sz="1400" spc="-20" dirty="0">
                <a:solidFill>
                  <a:srgbClr val="FF0000"/>
                </a:solidFill>
                <a:latin typeface="Times New Roman"/>
                <a:cs typeface="Times New Roman"/>
              </a:rPr>
              <a:t> </a:t>
            </a:r>
            <a:r>
              <a:rPr sz="1400" dirty="0">
                <a:solidFill>
                  <a:srgbClr val="FF0000"/>
                </a:solidFill>
                <a:latin typeface="Times New Roman"/>
                <a:cs typeface="Times New Roman"/>
              </a:rPr>
              <a:t>thay</a:t>
            </a:r>
            <a:r>
              <a:rPr sz="1400" spc="-20" dirty="0">
                <a:solidFill>
                  <a:srgbClr val="FF0000"/>
                </a:solidFill>
                <a:latin typeface="Times New Roman"/>
                <a:cs typeface="Times New Roman"/>
              </a:rPr>
              <a:t> </a:t>
            </a:r>
            <a:r>
              <a:rPr sz="1400" spc="-25" dirty="0">
                <a:solidFill>
                  <a:srgbClr val="FF0000"/>
                </a:solidFill>
                <a:latin typeface="Times New Roman"/>
                <a:cs typeface="Times New Roman"/>
              </a:rPr>
              <a:t>đổi</a:t>
            </a:r>
            <a:endParaRPr sz="1400">
              <a:latin typeface="Times New Roman"/>
              <a:cs typeface="Times New Roman"/>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2499107" y="569716"/>
            <a:ext cx="27686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7.5</a:t>
            </a:r>
            <a:r>
              <a:rPr sz="1800" spc="450" dirty="0">
                <a:solidFill>
                  <a:srgbClr val="000000"/>
                </a:solidFill>
                <a:latin typeface="Times New Roman"/>
                <a:cs typeface="Times New Roman"/>
              </a:rPr>
              <a:t> </a:t>
            </a:r>
            <a:r>
              <a:rPr sz="1800" spc="-5" dirty="0">
                <a:solidFill>
                  <a:srgbClr val="000000"/>
                </a:solidFill>
              </a:rPr>
              <a:t>生产和服务提供的控制</a:t>
            </a:r>
            <a:endParaRPr sz="1800">
              <a:latin typeface="Times New Roman"/>
              <a:cs typeface="Times New Roman"/>
            </a:endParaRPr>
          </a:p>
        </p:txBody>
      </p:sp>
      <p:sp>
        <p:nvSpPr>
          <p:cNvPr id="4" name="object 4"/>
          <p:cNvSpPr txBox="1"/>
          <p:nvPr/>
        </p:nvSpPr>
        <p:spPr>
          <a:xfrm>
            <a:off x="969975" y="828797"/>
            <a:ext cx="6002655" cy="4403725"/>
          </a:xfrm>
          <a:prstGeom prst="rect">
            <a:avLst/>
          </a:prstGeom>
        </p:spPr>
        <p:txBody>
          <a:bodyPr vert="horz" wrap="square" lIns="0" tIns="12700" rIns="0" bIns="0" rtlCol="0">
            <a:spAutoFit/>
          </a:bodyPr>
          <a:lstStyle/>
          <a:p>
            <a:pPr marL="1541780">
              <a:lnSpc>
                <a:spcPct val="100000"/>
              </a:lnSpc>
              <a:spcBef>
                <a:spcPts val="100"/>
              </a:spcBef>
            </a:pPr>
            <a:r>
              <a:rPr sz="1800" dirty="0">
                <a:latin typeface="Times New Roman"/>
                <a:cs typeface="Times New Roman"/>
              </a:rPr>
              <a:t>7.5</a:t>
            </a:r>
            <a:r>
              <a:rPr sz="1800" spc="-35" dirty="0">
                <a:latin typeface="Times New Roman"/>
                <a:cs typeface="Times New Roman"/>
              </a:rPr>
              <a:t> </a:t>
            </a:r>
            <a:r>
              <a:rPr sz="1800" dirty="0">
                <a:latin typeface="Times New Roman"/>
                <a:cs typeface="Times New Roman"/>
              </a:rPr>
              <a:t>Kiểm</a:t>
            </a:r>
            <a:r>
              <a:rPr sz="1800" spc="-25" dirty="0">
                <a:latin typeface="Times New Roman"/>
                <a:cs typeface="Times New Roman"/>
              </a:rPr>
              <a:t> </a:t>
            </a:r>
            <a:r>
              <a:rPr sz="1800" dirty="0">
                <a:latin typeface="Times New Roman"/>
                <a:cs typeface="Times New Roman"/>
              </a:rPr>
              <a:t>soát</a:t>
            </a:r>
            <a:r>
              <a:rPr sz="1800" spc="-20" dirty="0">
                <a:latin typeface="Times New Roman"/>
                <a:cs typeface="Times New Roman"/>
              </a:rPr>
              <a:t> </a:t>
            </a:r>
            <a:r>
              <a:rPr sz="1800" dirty="0">
                <a:latin typeface="Times New Roman"/>
                <a:cs typeface="Times New Roman"/>
              </a:rPr>
              <a:t>việc</a:t>
            </a:r>
            <a:r>
              <a:rPr sz="1800" spc="-25" dirty="0">
                <a:latin typeface="Times New Roman"/>
                <a:cs typeface="Times New Roman"/>
              </a:rPr>
              <a:t> </a:t>
            </a:r>
            <a:r>
              <a:rPr sz="1800" dirty="0">
                <a:latin typeface="Times New Roman"/>
                <a:cs typeface="Times New Roman"/>
              </a:rPr>
              <a:t>sản</a:t>
            </a:r>
            <a:r>
              <a:rPr sz="1800" spc="-25" dirty="0">
                <a:latin typeface="Times New Roman"/>
                <a:cs typeface="Times New Roman"/>
              </a:rPr>
              <a:t> </a:t>
            </a:r>
            <a:r>
              <a:rPr sz="1800" dirty="0">
                <a:latin typeface="Times New Roman"/>
                <a:cs typeface="Times New Roman"/>
              </a:rPr>
              <a:t>xuất</a:t>
            </a:r>
            <a:r>
              <a:rPr sz="1800" spc="-20" dirty="0">
                <a:latin typeface="Times New Roman"/>
                <a:cs typeface="Times New Roman"/>
              </a:rPr>
              <a:t> </a:t>
            </a:r>
            <a:r>
              <a:rPr sz="1800" dirty="0">
                <a:latin typeface="Times New Roman"/>
                <a:cs typeface="Times New Roman"/>
              </a:rPr>
              <a:t>và</a:t>
            </a:r>
            <a:r>
              <a:rPr sz="1800" spc="-25" dirty="0">
                <a:latin typeface="Times New Roman"/>
                <a:cs typeface="Times New Roman"/>
              </a:rPr>
              <a:t> </a:t>
            </a:r>
            <a:r>
              <a:rPr sz="1800" dirty="0">
                <a:latin typeface="Times New Roman"/>
                <a:cs typeface="Times New Roman"/>
              </a:rPr>
              <a:t>cung</a:t>
            </a:r>
            <a:r>
              <a:rPr sz="1800" spc="-25" dirty="0">
                <a:latin typeface="Times New Roman"/>
                <a:cs typeface="Times New Roman"/>
              </a:rPr>
              <a:t> </a:t>
            </a:r>
            <a:r>
              <a:rPr sz="1800" dirty="0">
                <a:latin typeface="Times New Roman"/>
                <a:cs typeface="Times New Roman"/>
              </a:rPr>
              <a:t>ứng</a:t>
            </a:r>
            <a:r>
              <a:rPr sz="1800" spc="-20" dirty="0">
                <a:latin typeface="Times New Roman"/>
                <a:cs typeface="Times New Roman"/>
              </a:rPr>
              <a:t> </a:t>
            </a:r>
            <a:r>
              <a:rPr sz="1800" dirty="0">
                <a:latin typeface="Times New Roman"/>
                <a:cs typeface="Times New Roman"/>
              </a:rPr>
              <a:t>dịch</a:t>
            </a:r>
            <a:r>
              <a:rPr sz="1800" spc="-35" dirty="0">
                <a:latin typeface="Times New Roman"/>
                <a:cs typeface="Times New Roman"/>
              </a:rPr>
              <a:t> </a:t>
            </a:r>
            <a:r>
              <a:rPr sz="1800" spc="-25" dirty="0">
                <a:latin typeface="Times New Roman"/>
                <a:cs typeface="Times New Roman"/>
              </a:rPr>
              <a:t>vụ</a:t>
            </a:r>
            <a:endParaRPr sz="1800">
              <a:latin typeface="Times New Roman"/>
              <a:cs typeface="Times New Roman"/>
            </a:endParaRPr>
          </a:p>
          <a:p>
            <a:pPr>
              <a:lnSpc>
                <a:spcPct val="100000"/>
              </a:lnSpc>
              <a:spcBef>
                <a:spcPts val="1100"/>
              </a:spcBef>
            </a:pPr>
            <a:endParaRPr sz="1800">
              <a:latin typeface="Times New Roman"/>
              <a:cs typeface="Times New Roman"/>
            </a:endParaRPr>
          </a:p>
          <a:p>
            <a:pPr marL="459740" indent="-447040">
              <a:lnSpc>
                <a:spcPct val="100000"/>
              </a:lnSpc>
              <a:spcBef>
                <a:spcPts val="5"/>
              </a:spcBef>
              <a:buClr>
                <a:srgbClr val="000000"/>
              </a:buClr>
              <a:buSzPct val="103125"/>
              <a:buFont typeface="Wingdings"/>
              <a:buChar char=""/>
              <a:tabLst>
                <a:tab pos="459740" algn="l"/>
              </a:tabLst>
            </a:pPr>
            <a:r>
              <a:rPr sz="2400" spc="-52" baseline="1736" dirty="0">
                <a:solidFill>
                  <a:srgbClr val="006FC0"/>
                </a:solidFill>
                <a:latin typeface="SimSun"/>
                <a:cs typeface="SimSun"/>
              </a:rPr>
              <a:t>应进行确认的过程包括:</a:t>
            </a:r>
            <a:endParaRPr sz="2400" baseline="1736">
              <a:latin typeface="SimSun"/>
              <a:cs typeface="SimSun"/>
            </a:endParaRPr>
          </a:p>
          <a:p>
            <a:pPr marL="464820" lvl="1" indent="-102870">
              <a:lnSpc>
                <a:spcPct val="100000"/>
              </a:lnSpc>
              <a:spcBef>
                <a:spcPts val="509"/>
              </a:spcBef>
              <a:buChar char="-"/>
              <a:tabLst>
                <a:tab pos="464820" algn="l"/>
              </a:tabLst>
            </a:pPr>
            <a:r>
              <a:rPr sz="1400" b="1" dirty="0">
                <a:solidFill>
                  <a:srgbClr val="006FC0"/>
                </a:solidFill>
                <a:latin typeface="Times New Roman"/>
                <a:cs typeface="Times New Roman"/>
              </a:rPr>
              <a:t>Sterilization</a:t>
            </a:r>
            <a:r>
              <a:rPr sz="1400" spc="-85" dirty="0">
                <a:solidFill>
                  <a:srgbClr val="006FC0"/>
                </a:solidFill>
                <a:latin typeface="Times New Roman"/>
                <a:cs typeface="Times New Roman"/>
              </a:rPr>
              <a:t> </a:t>
            </a:r>
            <a:r>
              <a:rPr sz="1400" b="1" dirty="0">
                <a:solidFill>
                  <a:srgbClr val="006FC0"/>
                </a:solidFill>
                <a:latin typeface="Times New Roman"/>
                <a:cs typeface="Times New Roman"/>
              </a:rPr>
              <a:t>process</a:t>
            </a:r>
            <a:r>
              <a:rPr sz="1400" spc="-40" dirty="0">
                <a:solidFill>
                  <a:srgbClr val="006FC0"/>
                </a:solidFill>
                <a:latin typeface="Times New Roman"/>
                <a:cs typeface="Times New Roman"/>
              </a:rPr>
              <a:t> </a:t>
            </a:r>
            <a:r>
              <a:rPr sz="1400" spc="-15" dirty="0">
                <a:solidFill>
                  <a:srgbClr val="006FC0"/>
                </a:solidFill>
                <a:latin typeface="SimSun"/>
                <a:cs typeface="SimSun"/>
              </a:rPr>
              <a:t>灭菌过程</a:t>
            </a:r>
            <a:endParaRPr sz="1400">
              <a:latin typeface="SimSun"/>
              <a:cs typeface="SimSun"/>
            </a:endParaRPr>
          </a:p>
          <a:p>
            <a:pPr marL="361950">
              <a:lnSpc>
                <a:spcPct val="100000"/>
              </a:lnSpc>
              <a:spcBef>
                <a:spcPts val="15"/>
              </a:spcBef>
            </a:pPr>
            <a:r>
              <a:rPr sz="1400" dirty="0">
                <a:solidFill>
                  <a:srgbClr val="006FC0"/>
                </a:solidFill>
                <a:latin typeface="SimSun"/>
                <a:cs typeface="SimSun"/>
              </a:rPr>
              <a:t>Các</a:t>
            </a:r>
            <a:r>
              <a:rPr sz="1400" spc="320" dirty="0">
                <a:solidFill>
                  <a:srgbClr val="006FC0"/>
                </a:solidFill>
                <a:latin typeface="Times New Roman"/>
                <a:cs typeface="Times New Roman"/>
              </a:rPr>
              <a:t> </a:t>
            </a:r>
            <a:r>
              <a:rPr sz="1400" dirty="0">
                <a:solidFill>
                  <a:srgbClr val="006FC0"/>
                </a:solidFill>
                <a:latin typeface="SimSun"/>
                <a:cs typeface="SimSun"/>
              </a:rPr>
              <a:t>quy</a:t>
            </a:r>
            <a:r>
              <a:rPr sz="1400" spc="335" dirty="0">
                <a:solidFill>
                  <a:srgbClr val="006FC0"/>
                </a:solidFill>
                <a:latin typeface="Times New Roman"/>
                <a:cs typeface="Times New Roman"/>
              </a:rPr>
              <a:t> </a:t>
            </a:r>
            <a:r>
              <a:rPr sz="1400" dirty="0">
                <a:solidFill>
                  <a:srgbClr val="006FC0"/>
                </a:solidFill>
                <a:latin typeface="SimSun"/>
                <a:cs typeface="SimSun"/>
              </a:rPr>
              <a:t>trình</a:t>
            </a:r>
            <a:r>
              <a:rPr sz="1400" spc="315" dirty="0">
                <a:solidFill>
                  <a:srgbClr val="006FC0"/>
                </a:solidFill>
                <a:latin typeface="Times New Roman"/>
                <a:cs typeface="Times New Roman"/>
              </a:rPr>
              <a:t> </a:t>
            </a:r>
            <a:r>
              <a:rPr sz="1400" dirty="0">
                <a:solidFill>
                  <a:srgbClr val="006FC0"/>
                </a:solidFill>
                <a:latin typeface="SimSun"/>
                <a:cs typeface="SimSun"/>
              </a:rPr>
              <a:t>c</a:t>
            </a:r>
            <a:r>
              <a:rPr sz="1400" dirty="0">
                <a:solidFill>
                  <a:srgbClr val="006FC0"/>
                </a:solidFill>
                <a:latin typeface="Cambria"/>
                <a:cs typeface="Cambria"/>
              </a:rPr>
              <a:t>ầ</a:t>
            </a:r>
            <a:r>
              <a:rPr sz="1400" dirty="0">
                <a:solidFill>
                  <a:srgbClr val="006FC0"/>
                </a:solidFill>
                <a:latin typeface="SimSun"/>
                <a:cs typeface="SimSun"/>
              </a:rPr>
              <a:t>n</a:t>
            </a:r>
            <a:r>
              <a:rPr sz="1400" spc="340" dirty="0">
                <a:solidFill>
                  <a:srgbClr val="006FC0"/>
                </a:solidFill>
                <a:latin typeface="Times New Roman"/>
                <a:cs typeface="Times New Roman"/>
              </a:rPr>
              <a:t> </a:t>
            </a:r>
            <a:r>
              <a:rPr sz="1400" dirty="0">
                <a:solidFill>
                  <a:srgbClr val="006FC0"/>
                </a:solidFill>
                <a:latin typeface="Cambria"/>
                <a:cs typeface="Cambria"/>
              </a:rPr>
              <a:t>đượ</a:t>
            </a:r>
            <a:r>
              <a:rPr sz="1400" dirty="0">
                <a:solidFill>
                  <a:srgbClr val="006FC0"/>
                </a:solidFill>
                <a:latin typeface="SimSun"/>
                <a:cs typeface="SimSun"/>
              </a:rPr>
              <a:t>c</a:t>
            </a:r>
            <a:r>
              <a:rPr sz="1400" spc="330" dirty="0">
                <a:solidFill>
                  <a:srgbClr val="006FC0"/>
                </a:solidFill>
                <a:latin typeface="Times New Roman"/>
                <a:cs typeface="Times New Roman"/>
              </a:rPr>
              <a:t> </a:t>
            </a:r>
            <a:r>
              <a:rPr sz="1400" dirty="0">
                <a:solidFill>
                  <a:srgbClr val="006FC0"/>
                </a:solidFill>
                <a:latin typeface="SimSun"/>
                <a:cs typeface="SimSun"/>
              </a:rPr>
              <a:t>th</a:t>
            </a:r>
            <a:r>
              <a:rPr sz="1400" dirty="0">
                <a:solidFill>
                  <a:srgbClr val="006FC0"/>
                </a:solidFill>
                <a:latin typeface="Cambria"/>
                <a:cs typeface="Cambria"/>
              </a:rPr>
              <a:t>ẩ</a:t>
            </a:r>
            <a:r>
              <a:rPr sz="1400" dirty="0">
                <a:solidFill>
                  <a:srgbClr val="006FC0"/>
                </a:solidFill>
                <a:latin typeface="SimSun"/>
                <a:cs typeface="SimSun"/>
              </a:rPr>
              <a:t>m</a:t>
            </a:r>
            <a:r>
              <a:rPr sz="1400" spc="325" dirty="0">
                <a:solidFill>
                  <a:srgbClr val="006FC0"/>
                </a:solidFill>
                <a:latin typeface="Times New Roman"/>
                <a:cs typeface="Times New Roman"/>
              </a:rPr>
              <a:t> </a:t>
            </a:r>
            <a:r>
              <a:rPr sz="1400" dirty="0">
                <a:solidFill>
                  <a:srgbClr val="006FC0"/>
                </a:solidFill>
                <a:latin typeface="Cambria"/>
                <a:cs typeface="Cambria"/>
              </a:rPr>
              <a:t>đị</a:t>
            </a:r>
            <a:r>
              <a:rPr sz="1400" dirty="0">
                <a:solidFill>
                  <a:srgbClr val="006FC0"/>
                </a:solidFill>
                <a:latin typeface="SimSun"/>
                <a:cs typeface="SimSun"/>
              </a:rPr>
              <a:t>nh</a:t>
            </a:r>
            <a:r>
              <a:rPr sz="1400" spc="325" dirty="0">
                <a:solidFill>
                  <a:srgbClr val="006FC0"/>
                </a:solidFill>
                <a:latin typeface="Times New Roman"/>
                <a:cs typeface="Times New Roman"/>
              </a:rPr>
              <a:t> </a:t>
            </a:r>
            <a:r>
              <a:rPr sz="1400" dirty="0">
                <a:solidFill>
                  <a:srgbClr val="006FC0"/>
                </a:solidFill>
                <a:latin typeface="SimSun"/>
                <a:cs typeface="SimSun"/>
              </a:rPr>
              <a:t>bao</a:t>
            </a:r>
            <a:r>
              <a:rPr sz="1400" spc="335" dirty="0">
                <a:solidFill>
                  <a:srgbClr val="006FC0"/>
                </a:solidFill>
                <a:latin typeface="Times New Roman"/>
                <a:cs typeface="Times New Roman"/>
              </a:rPr>
              <a:t> </a:t>
            </a:r>
            <a:r>
              <a:rPr sz="1400" spc="-20" dirty="0">
                <a:solidFill>
                  <a:srgbClr val="006FC0"/>
                </a:solidFill>
                <a:latin typeface="SimSun"/>
                <a:cs typeface="SimSun"/>
              </a:rPr>
              <a:t>g</a:t>
            </a:r>
            <a:r>
              <a:rPr sz="1400" spc="-20" dirty="0">
                <a:solidFill>
                  <a:srgbClr val="006FC0"/>
                </a:solidFill>
                <a:latin typeface="Cambria"/>
                <a:cs typeface="Cambria"/>
              </a:rPr>
              <a:t>ồ</a:t>
            </a:r>
            <a:r>
              <a:rPr sz="1400" spc="-20" dirty="0">
                <a:solidFill>
                  <a:srgbClr val="006FC0"/>
                </a:solidFill>
                <a:latin typeface="SimSun"/>
                <a:cs typeface="SimSun"/>
              </a:rPr>
              <a:t>m:</a:t>
            </a:r>
            <a:endParaRPr sz="1400">
              <a:latin typeface="SimSun"/>
              <a:cs typeface="SimSun"/>
            </a:endParaRPr>
          </a:p>
          <a:p>
            <a:pPr marL="454659" lvl="1" indent="-92710">
              <a:lnSpc>
                <a:spcPts val="1675"/>
              </a:lnSpc>
              <a:spcBef>
                <a:spcPts val="145"/>
              </a:spcBef>
              <a:buChar char="-"/>
              <a:tabLst>
                <a:tab pos="454659" algn="l"/>
              </a:tabLst>
            </a:pPr>
            <a:r>
              <a:rPr sz="1400" b="1" dirty="0">
                <a:solidFill>
                  <a:srgbClr val="006FC0"/>
                </a:solidFill>
                <a:latin typeface="Times New Roman"/>
                <a:cs typeface="Times New Roman"/>
              </a:rPr>
              <a:t>Aseptic</a:t>
            </a:r>
            <a:r>
              <a:rPr sz="1400" spc="-35" dirty="0">
                <a:solidFill>
                  <a:srgbClr val="006FC0"/>
                </a:solidFill>
                <a:latin typeface="Times New Roman"/>
                <a:cs typeface="Times New Roman"/>
              </a:rPr>
              <a:t> </a:t>
            </a:r>
            <a:r>
              <a:rPr sz="1400" b="1" dirty="0">
                <a:solidFill>
                  <a:srgbClr val="006FC0"/>
                </a:solidFill>
                <a:latin typeface="Times New Roman"/>
                <a:cs typeface="Times New Roman"/>
              </a:rPr>
              <a:t>filling</a:t>
            </a:r>
            <a:r>
              <a:rPr sz="1400" spc="-70" dirty="0">
                <a:solidFill>
                  <a:srgbClr val="006FC0"/>
                </a:solidFill>
                <a:latin typeface="Times New Roman"/>
                <a:cs typeface="Times New Roman"/>
              </a:rPr>
              <a:t> </a:t>
            </a:r>
            <a:r>
              <a:rPr sz="1400" b="1" dirty="0">
                <a:solidFill>
                  <a:srgbClr val="006FC0"/>
                </a:solidFill>
                <a:latin typeface="Times New Roman"/>
                <a:cs typeface="Times New Roman"/>
              </a:rPr>
              <a:t>process</a:t>
            </a:r>
            <a:r>
              <a:rPr sz="1400" spc="-20" dirty="0">
                <a:solidFill>
                  <a:srgbClr val="006FC0"/>
                </a:solidFill>
                <a:latin typeface="Times New Roman"/>
                <a:cs typeface="Times New Roman"/>
              </a:rPr>
              <a:t> </a:t>
            </a:r>
            <a:r>
              <a:rPr sz="1400" spc="-15" dirty="0">
                <a:solidFill>
                  <a:srgbClr val="006FC0"/>
                </a:solidFill>
                <a:latin typeface="SimSun"/>
                <a:cs typeface="SimSun"/>
              </a:rPr>
              <a:t>无菌填充过程</a:t>
            </a:r>
            <a:endParaRPr sz="1400">
              <a:latin typeface="SimSun"/>
              <a:cs typeface="SimSun"/>
            </a:endParaRPr>
          </a:p>
          <a:p>
            <a:pPr marL="465455" lvl="1" indent="-103505">
              <a:lnSpc>
                <a:spcPts val="1675"/>
              </a:lnSpc>
              <a:buChar char="-"/>
              <a:tabLst>
                <a:tab pos="465455" algn="l"/>
              </a:tabLst>
            </a:pPr>
            <a:r>
              <a:rPr sz="1400" b="1" dirty="0">
                <a:solidFill>
                  <a:srgbClr val="006FC0"/>
                </a:solidFill>
                <a:latin typeface="Times New Roman"/>
                <a:cs typeface="Times New Roman"/>
              </a:rPr>
              <a:t>Quy</a:t>
            </a:r>
            <a:r>
              <a:rPr sz="1400" spc="-50" dirty="0">
                <a:solidFill>
                  <a:srgbClr val="006FC0"/>
                </a:solidFill>
                <a:latin typeface="Times New Roman"/>
                <a:cs typeface="Times New Roman"/>
              </a:rPr>
              <a:t> </a:t>
            </a:r>
            <a:r>
              <a:rPr sz="1400" b="1" dirty="0">
                <a:solidFill>
                  <a:srgbClr val="006FC0"/>
                </a:solidFill>
                <a:latin typeface="Times New Roman"/>
                <a:cs typeface="Times New Roman"/>
              </a:rPr>
              <a:t>trình</a:t>
            </a:r>
            <a:r>
              <a:rPr sz="1400" spc="-30" dirty="0">
                <a:solidFill>
                  <a:srgbClr val="006FC0"/>
                </a:solidFill>
                <a:latin typeface="Times New Roman"/>
                <a:cs typeface="Times New Roman"/>
              </a:rPr>
              <a:t> </a:t>
            </a:r>
            <a:r>
              <a:rPr sz="1400" b="1" dirty="0">
                <a:solidFill>
                  <a:srgbClr val="006FC0"/>
                </a:solidFill>
                <a:latin typeface="Times New Roman"/>
                <a:cs typeface="Times New Roman"/>
              </a:rPr>
              <a:t>khử</a:t>
            </a:r>
            <a:r>
              <a:rPr sz="1400" b="1" spc="-10" dirty="0">
                <a:solidFill>
                  <a:srgbClr val="006FC0"/>
                </a:solidFill>
                <a:latin typeface="Times New Roman"/>
                <a:cs typeface="Times New Roman"/>
              </a:rPr>
              <a:t> trùng</a:t>
            </a:r>
            <a:endParaRPr sz="1400">
              <a:latin typeface="Times New Roman"/>
              <a:cs typeface="Times New Roman"/>
            </a:endParaRPr>
          </a:p>
          <a:p>
            <a:pPr marL="465455" lvl="1" indent="-103505">
              <a:lnSpc>
                <a:spcPts val="1675"/>
              </a:lnSpc>
              <a:spcBef>
                <a:spcPts val="400"/>
              </a:spcBef>
              <a:buChar char="-"/>
              <a:tabLst>
                <a:tab pos="465455" algn="l"/>
              </a:tabLst>
            </a:pPr>
            <a:r>
              <a:rPr sz="1400" b="1" dirty="0">
                <a:solidFill>
                  <a:srgbClr val="006FC0"/>
                </a:solidFill>
                <a:latin typeface="Times New Roman"/>
                <a:cs typeface="Times New Roman"/>
              </a:rPr>
              <a:t>Sterile</a:t>
            </a:r>
            <a:r>
              <a:rPr sz="1400" spc="-50" dirty="0">
                <a:solidFill>
                  <a:srgbClr val="006FC0"/>
                </a:solidFill>
                <a:latin typeface="Times New Roman"/>
                <a:cs typeface="Times New Roman"/>
              </a:rPr>
              <a:t> </a:t>
            </a:r>
            <a:r>
              <a:rPr sz="1400" b="1" dirty="0">
                <a:solidFill>
                  <a:srgbClr val="006FC0"/>
                </a:solidFill>
                <a:latin typeface="Times New Roman"/>
                <a:cs typeface="Times New Roman"/>
              </a:rPr>
              <a:t>packaging</a:t>
            </a:r>
            <a:r>
              <a:rPr sz="1400" spc="-50" dirty="0">
                <a:solidFill>
                  <a:srgbClr val="006FC0"/>
                </a:solidFill>
                <a:latin typeface="Times New Roman"/>
                <a:cs typeface="Times New Roman"/>
              </a:rPr>
              <a:t> </a:t>
            </a:r>
            <a:r>
              <a:rPr sz="1400" b="1" dirty="0">
                <a:solidFill>
                  <a:srgbClr val="006FC0"/>
                </a:solidFill>
                <a:latin typeface="Times New Roman"/>
                <a:cs typeface="Times New Roman"/>
              </a:rPr>
              <a:t>sealing</a:t>
            </a:r>
            <a:r>
              <a:rPr sz="1400" spc="-50" dirty="0">
                <a:solidFill>
                  <a:srgbClr val="006FC0"/>
                </a:solidFill>
                <a:latin typeface="Times New Roman"/>
                <a:cs typeface="Times New Roman"/>
              </a:rPr>
              <a:t> </a:t>
            </a:r>
            <a:r>
              <a:rPr sz="1400" b="1" dirty="0">
                <a:solidFill>
                  <a:srgbClr val="006FC0"/>
                </a:solidFill>
                <a:latin typeface="Times New Roman"/>
                <a:cs typeface="Times New Roman"/>
              </a:rPr>
              <a:t>process</a:t>
            </a:r>
            <a:r>
              <a:rPr sz="1400" spc="-5" dirty="0">
                <a:solidFill>
                  <a:srgbClr val="006FC0"/>
                </a:solidFill>
                <a:latin typeface="Times New Roman"/>
                <a:cs typeface="Times New Roman"/>
              </a:rPr>
              <a:t> </a:t>
            </a:r>
            <a:r>
              <a:rPr sz="1400" spc="-15" dirty="0">
                <a:solidFill>
                  <a:srgbClr val="006FC0"/>
                </a:solidFill>
                <a:latin typeface="SimSun"/>
                <a:cs typeface="SimSun"/>
              </a:rPr>
              <a:t>无菌包装封口过程</a:t>
            </a:r>
            <a:endParaRPr sz="1400">
              <a:latin typeface="SimSun"/>
              <a:cs typeface="SimSun"/>
            </a:endParaRPr>
          </a:p>
          <a:p>
            <a:pPr marL="509270" lvl="1" indent="-103505">
              <a:lnSpc>
                <a:spcPts val="1675"/>
              </a:lnSpc>
              <a:buChar char="-"/>
              <a:tabLst>
                <a:tab pos="509270" algn="l"/>
              </a:tabLst>
            </a:pPr>
            <a:r>
              <a:rPr sz="1400" b="1" dirty="0">
                <a:solidFill>
                  <a:srgbClr val="006FC0"/>
                </a:solidFill>
                <a:latin typeface="Times New Roman"/>
                <a:cs typeface="Times New Roman"/>
              </a:rPr>
              <a:t>Quy</a:t>
            </a:r>
            <a:r>
              <a:rPr sz="1400" spc="-10" dirty="0">
                <a:solidFill>
                  <a:srgbClr val="006FC0"/>
                </a:solidFill>
                <a:latin typeface="Times New Roman"/>
                <a:cs typeface="Times New Roman"/>
              </a:rPr>
              <a:t> </a:t>
            </a:r>
            <a:r>
              <a:rPr sz="1400" b="1" dirty="0">
                <a:solidFill>
                  <a:srgbClr val="006FC0"/>
                </a:solidFill>
                <a:latin typeface="Times New Roman"/>
                <a:cs typeface="Times New Roman"/>
              </a:rPr>
              <a:t>trình</a:t>
            </a:r>
            <a:r>
              <a:rPr sz="1400" spc="-30" dirty="0">
                <a:solidFill>
                  <a:srgbClr val="006FC0"/>
                </a:solidFill>
                <a:latin typeface="Times New Roman"/>
                <a:cs typeface="Times New Roman"/>
              </a:rPr>
              <a:t> </a:t>
            </a:r>
            <a:r>
              <a:rPr sz="1400" b="1" dirty="0">
                <a:solidFill>
                  <a:srgbClr val="006FC0"/>
                </a:solidFill>
                <a:latin typeface="Times New Roman"/>
                <a:cs typeface="Times New Roman"/>
              </a:rPr>
              <a:t>chiết</a:t>
            </a:r>
            <a:r>
              <a:rPr sz="1400" b="1" spc="-15" dirty="0">
                <a:solidFill>
                  <a:srgbClr val="006FC0"/>
                </a:solidFill>
                <a:latin typeface="Times New Roman"/>
                <a:cs typeface="Times New Roman"/>
              </a:rPr>
              <a:t> </a:t>
            </a:r>
            <a:r>
              <a:rPr sz="1400" b="1" dirty="0">
                <a:solidFill>
                  <a:srgbClr val="006FC0"/>
                </a:solidFill>
                <a:latin typeface="Times New Roman"/>
                <a:cs typeface="Times New Roman"/>
              </a:rPr>
              <a:t>rót</a:t>
            </a:r>
            <a:r>
              <a:rPr sz="1400" spc="-15" dirty="0">
                <a:solidFill>
                  <a:srgbClr val="006FC0"/>
                </a:solidFill>
                <a:latin typeface="Times New Roman"/>
                <a:cs typeface="Times New Roman"/>
              </a:rPr>
              <a:t> </a:t>
            </a:r>
            <a:r>
              <a:rPr sz="1400" b="1" dirty="0">
                <a:solidFill>
                  <a:srgbClr val="006FC0"/>
                </a:solidFill>
                <a:latin typeface="Times New Roman"/>
                <a:cs typeface="Times New Roman"/>
              </a:rPr>
              <a:t>vô</a:t>
            </a:r>
            <a:r>
              <a:rPr sz="1400" spc="-10" dirty="0">
                <a:solidFill>
                  <a:srgbClr val="006FC0"/>
                </a:solidFill>
                <a:latin typeface="Times New Roman"/>
                <a:cs typeface="Times New Roman"/>
              </a:rPr>
              <a:t> </a:t>
            </a:r>
            <a:r>
              <a:rPr sz="1400" b="1" spc="-10" dirty="0">
                <a:solidFill>
                  <a:srgbClr val="006FC0"/>
                </a:solidFill>
                <a:latin typeface="Times New Roman"/>
                <a:cs typeface="Times New Roman"/>
              </a:rPr>
              <a:t>trùng</a:t>
            </a:r>
            <a:endParaRPr sz="1400">
              <a:latin typeface="Times New Roman"/>
              <a:cs typeface="Times New Roman"/>
            </a:endParaRPr>
          </a:p>
          <a:p>
            <a:pPr marL="633095" lvl="2" indent="-102870">
              <a:lnSpc>
                <a:spcPts val="1675"/>
              </a:lnSpc>
              <a:spcBef>
                <a:spcPts val="1050"/>
              </a:spcBef>
              <a:buChar char="-"/>
              <a:tabLst>
                <a:tab pos="633095" algn="l"/>
              </a:tabLst>
            </a:pPr>
            <a:r>
              <a:rPr sz="1400" b="1" spc="-10" dirty="0">
                <a:solidFill>
                  <a:srgbClr val="006FC0"/>
                </a:solidFill>
                <a:latin typeface="Times New Roman"/>
                <a:cs typeface="Times New Roman"/>
              </a:rPr>
              <a:t>Lyophilization</a:t>
            </a:r>
            <a:r>
              <a:rPr sz="1400" spc="-55" dirty="0">
                <a:solidFill>
                  <a:srgbClr val="006FC0"/>
                </a:solidFill>
                <a:latin typeface="Times New Roman"/>
                <a:cs typeface="Times New Roman"/>
              </a:rPr>
              <a:t> </a:t>
            </a:r>
            <a:r>
              <a:rPr sz="1400" b="1" dirty="0">
                <a:solidFill>
                  <a:srgbClr val="006FC0"/>
                </a:solidFill>
                <a:latin typeface="Times New Roman"/>
                <a:cs typeface="Times New Roman"/>
              </a:rPr>
              <a:t>process</a:t>
            </a:r>
            <a:r>
              <a:rPr sz="1400" spc="-10" dirty="0">
                <a:solidFill>
                  <a:srgbClr val="006FC0"/>
                </a:solidFill>
                <a:latin typeface="Times New Roman"/>
                <a:cs typeface="Times New Roman"/>
              </a:rPr>
              <a:t> </a:t>
            </a:r>
            <a:r>
              <a:rPr sz="1400" spc="-10" dirty="0">
                <a:solidFill>
                  <a:srgbClr val="006FC0"/>
                </a:solidFill>
                <a:latin typeface="SimSun"/>
                <a:cs typeface="SimSun"/>
              </a:rPr>
              <a:t>冷冻干燥过程</a:t>
            </a:r>
            <a:endParaRPr sz="1400">
              <a:latin typeface="SimSun"/>
              <a:cs typeface="SimSun"/>
            </a:endParaRPr>
          </a:p>
          <a:p>
            <a:pPr marL="681990" lvl="2" indent="-102870">
              <a:lnSpc>
                <a:spcPts val="1675"/>
              </a:lnSpc>
              <a:buChar char="-"/>
              <a:tabLst>
                <a:tab pos="681990" algn="l"/>
              </a:tabLst>
            </a:pPr>
            <a:r>
              <a:rPr sz="1400" b="1" dirty="0">
                <a:solidFill>
                  <a:srgbClr val="006FC0"/>
                </a:solidFill>
                <a:latin typeface="Times New Roman"/>
                <a:cs typeface="Times New Roman"/>
              </a:rPr>
              <a:t>Quy</a:t>
            </a:r>
            <a:r>
              <a:rPr sz="1400" spc="-20" dirty="0">
                <a:solidFill>
                  <a:srgbClr val="006FC0"/>
                </a:solidFill>
                <a:latin typeface="Times New Roman"/>
                <a:cs typeface="Times New Roman"/>
              </a:rPr>
              <a:t> </a:t>
            </a:r>
            <a:r>
              <a:rPr sz="1400" b="1" dirty="0">
                <a:solidFill>
                  <a:srgbClr val="006FC0"/>
                </a:solidFill>
                <a:latin typeface="Times New Roman"/>
                <a:cs typeface="Times New Roman"/>
              </a:rPr>
              <a:t>trình</a:t>
            </a:r>
            <a:r>
              <a:rPr sz="1400" spc="-35" dirty="0">
                <a:solidFill>
                  <a:srgbClr val="006FC0"/>
                </a:solidFill>
                <a:latin typeface="Times New Roman"/>
                <a:cs typeface="Times New Roman"/>
              </a:rPr>
              <a:t> </a:t>
            </a:r>
            <a:r>
              <a:rPr sz="1400" b="1" dirty="0">
                <a:solidFill>
                  <a:srgbClr val="006FC0"/>
                </a:solidFill>
                <a:latin typeface="Times New Roman"/>
                <a:cs typeface="Times New Roman"/>
              </a:rPr>
              <a:t>hàn</a:t>
            </a:r>
            <a:r>
              <a:rPr sz="1400" spc="-20" dirty="0">
                <a:solidFill>
                  <a:srgbClr val="006FC0"/>
                </a:solidFill>
                <a:latin typeface="Times New Roman"/>
                <a:cs typeface="Times New Roman"/>
              </a:rPr>
              <a:t> </a:t>
            </a:r>
            <a:r>
              <a:rPr sz="1400" b="1" dirty="0">
                <a:solidFill>
                  <a:srgbClr val="006FC0"/>
                </a:solidFill>
                <a:latin typeface="Times New Roman"/>
                <a:cs typeface="Times New Roman"/>
              </a:rPr>
              <a:t>kín</a:t>
            </a:r>
            <a:r>
              <a:rPr sz="1400" spc="-10" dirty="0">
                <a:solidFill>
                  <a:srgbClr val="006FC0"/>
                </a:solidFill>
                <a:latin typeface="Times New Roman"/>
                <a:cs typeface="Times New Roman"/>
              </a:rPr>
              <a:t> </a:t>
            </a:r>
            <a:r>
              <a:rPr sz="1400" b="1" dirty="0">
                <a:solidFill>
                  <a:srgbClr val="006FC0"/>
                </a:solidFill>
                <a:latin typeface="Times New Roman"/>
                <a:cs typeface="Times New Roman"/>
              </a:rPr>
              <a:t>bao</a:t>
            </a:r>
            <a:r>
              <a:rPr sz="1400" spc="-10" dirty="0">
                <a:solidFill>
                  <a:srgbClr val="006FC0"/>
                </a:solidFill>
                <a:latin typeface="Times New Roman"/>
                <a:cs typeface="Times New Roman"/>
              </a:rPr>
              <a:t> </a:t>
            </a:r>
            <a:r>
              <a:rPr sz="1400" b="1" dirty="0">
                <a:solidFill>
                  <a:srgbClr val="006FC0"/>
                </a:solidFill>
                <a:latin typeface="Times New Roman"/>
                <a:cs typeface="Times New Roman"/>
              </a:rPr>
              <a:t>bì</a:t>
            </a:r>
            <a:r>
              <a:rPr sz="1400" spc="-15" dirty="0">
                <a:solidFill>
                  <a:srgbClr val="006FC0"/>
                </a:solidFill>
                <a:latin typeface="Times New Roman"/>
                <a:cs typeface="Times New Roman"/>
              </a:rPr>
              <a:t> </a:t>
            </a:r>
            <a:r>
              <a:rPr sz="1400" b="1" dirty="0">
                <a:solidFill>
                  <a:srgbClr val="006FC0"/>
                </a:solidFill>
                <a:latin typeface="Times New Roman"/>
                <a:cs typeface="Times New Roman"/>
              </a:rPr>
              <a:t>vô</a:t>
            </a:r>
            <a:r>
              <a:rPr sz="1400" spc="-15" dirty="0">
                <a:solidFill>
                  <a:srgbClr val="006FC0"/>
                </a:solidFill>
                <a:latin typeface="Times New Roman"/>
                <a:cs typeface="Times New Roman"/>
              </a:rPr>
              <a:t> </a:t>
            </a:r>
            <a:r>
              <a:rPr sz="1400" b="1" spc="-10" dirty="0">
                <a:solidFill>
                  <a:srgbClr val="006FC0"/>
                </a:solidFill>
                <a:latin typeface="Times New Roman"/>
                <a:cs typeface="Times New Roman"/>
              </a:rPr>
              <a:t>trùng</a:t>
            </a:r>
            <a:endParaRPr sz="1400">
              <a:latin typeface="Times New Roman"/>
              <a:cs typeface="Times New Roman"/>
            </a:endParaRPr>
          </a:p>
          <a:p>
            <a:pPr marL="465455" lvl="1" indent="-103505">
              <a:lnSpc>
                <a:spcPts val="1675"/>
              </a:lnSpc>
              <a:spcBef>
                <a:spcPts val="905"/>
              </a:spcBef>
              <a:buChar char="-"/>
              <a:tabLst>
                <a:tab pos="465455" algn="l"/>
              </a:tabLst>
            </a:pPr>
            <a:r>
              <a:rPr sz="1400" b="1" dirty="0">
                <a:solidFill>
                  <a:srgbClr val="006FC0"/>
                </a:solidFill>
                <a:latin typeface="Times New Roman"/>
                <a:cs typeface="Times New Roman"/>
              </a:rPr>
              <a:t>Heat</a:t>
            </a:r>
            <a:r>
              <a:rPr sz="1400" spc="-50" dirty="0">
                <a:solidFill>
                  <a:srgbClr val="006FC0"/>
                </a:solidFill>
                <a:latin typeface="Times New Roman"/>
                <a:cs typeface="Times New Roman"/>
              </a:rPr>
              <a:t> </a:t>
            </a:r>
            <a:r>
              <a:rPr sz="1400" b="1" dirty="0">
                <a:solidFill>
                  <a:srgbClr val="006FC0"/>
                </a:solidFill>
                <a:latin typeface="Times New Roman"/>
                <a:cs typeface="Times New Roman"/>
              </a:rPr>
              <a:t>treating</a:t>
            </a:r>
            <a:r>
              <a:rPr sz="1400" spc="-50" dirty="0">
                <a:solidFill>
                  <a:srgbClr val="006FC0"/>
                </a:solidFill>
                <a:latin typeface="Times New Roman"/>
                <a:cs typeface="Times New Roman"/>
              </a:rPr>
              <a:t> </a:t>
            </a:r>
            <a:r>
              <a:rPr sz="1400" b="1" dirty="0">
                <a:solidFill>
                  <a:srgbClr val="006FC0"/>
                </a:solidFill>
                <a:latin typeface="Times New Roman"/>
                <a:cs typeface="Times New Roman"/>
              </a:rPr>
              <a:t>process</a:t>
            </a:r>
            <a:r>
              <a:rPr sz="1400" spc="-15" dirty="0">
                <a:solidFill>
                  <a:srgbClr val="006FC0"/>
                </a:solidFill>
                <a:latin typeface="Times New Roman"/>
                <a:cs typeface="Times New Roman"/>
              </a:rPr>
              <a:t> </a:t>
            </a:r>
            <a:r>
              <a:rPr sz="1400" spc="-10" dirty="0">
                <a:solidFill>
                  <a:srgbClr val="006FC0"/>
                </a:solidFill>
                <a:latin typeface="SimSun"/>
                <a:cs typeface="SimSun"/>
              </a:rPr>
              <a:t>热处理过程</a:t>
            </a:r>
            <a:endParaRPr sz="1400">
              <a:latin typeface="SimSun"/>
              <a:cs typeface="SimSun"/>
            </a:endParaRPr>
          </a:p>
          <a:p>
            <a:pPr marL="509270" lvl="1" indent="-103505">
              <a:lnSpc>
                <a:spcPts val="1675"/>
              </a:lnSpc>
              <a:buChar char="-"/>
              <a:tabLst>
                <a:tab pos="509270" algn="l"/>
              </a:tabLst>
            </a:pPr>
            <a:r>
              <a:rPr sz="1400" b="1" dirty="0">
                <a:solidFill>
                  <a:srgbClr val="006FC0"/>
                </a:solidFill>
                <a:latin typeface="Times New Roman"/>
                <a:cs typeface="Times New Roman"/>
              </a:rPr>
              <a:t>Quy</a:t>
            </a:r>
            <a:r>
              <a:rPr sz="1400" spc="-15" dirty="0">
                <a:solidFill>
                  <a:srgbClr val="006FC0"/>
                </a:solidFill>
                <a:latin typeface="Times New Roman"/>
                <a:cs typeface="Times New Roman"/>
              </a:rPr>
              <a:t> </a:t>
            </a:r>
            <a:r>
              <a:rPr sz="1400" b="1" dirty="0">
                <a:solidFill>
                  <a:srgbClr val="006FC0"/>
                </a:solidFill>
                <a:latin typeface="Times New Roman"/>
                <a:cs typeface="Times New Roman"/>
              </a:rPr>
              <a:t>trình</a:t>
            </a:r>
            <a:r>
              <a:rPr sz="1400" spc="-35" dirty="0">
                <a:solidFill>
                  <a:srgbClr val="006FC0"/>
                </a:solidFill>
                <a:latin typeface="Times New Roman"/>
                <a:cs typeface="Times New Roman"/>
              </a:rPr>
              <a:t> </a:t>
            </a:r>
            <a:r>
              <a:rPr sz="1400" b="1" dirty="0">
                <a:solidFill>
                  <a:srgbClr val="006FC0"/>
                </a:solidFill>
                <a:latin typeface="Times New Roman"/>
                <a:cs typeface="Times New Roman"/>
              </a:rPr>
              <a:t>đông</a:t>
            </a:r>
            <a:r>
              <a:rPr sz="1400" b="1" spc="-20" dirty="0">
                <a:solidFill>
                  <a:srgbClr val="006FC0"/>
                </a:solidFill>
                <a:latin typeface="Times New Roman"/>
                <a:cs typeface="Times New Roman"/>
              </a:rPr>
              <a:t> </a:t>
            </a:r>
            <a:r>
              <a:rPr sz="1400" b="1" spc="-25" dirty="0">
                <a:solidFill>
                  <a:srgbClr val="006FC0"/>
                </a:solidFill>
                <a:latin typeface="Times New Roman"/>
                <a:cs typeface="Times New Roman"/>
              </a:rPr>
              <a:t>khô</a:t>
            </a:r>
            <a:endParaRPr sz="1400">
              <a:latin typeface="Times New Roman"/>
              <a:cs typeface="Times New Roman"/>
            </a:endParaRPr>
          </a:p>
          <a:p>
            <a:pPr marL="465455" lvl="1" indent="-103505">
              <a:lnSpc>
                <a:spcPts val="1675"/>
              </a:lnSpc>
              <a:spcBef>
                <a:spcPts val="229"/>
              </a:spcBef>
              <a:buChar char="-"/>
              <a:tabLst>
                <a:tab pos="465455" algn="l"/>
              </a:tabLst>
            </a:pPr>
            <a:r>
              <a:rPr sz="1400" b="1" dirty="0">
                <a:solidFill>
                  <a:srgbClr val="006FC0"/>
                </a:solidFill>
                <a:latin typeface="Times New Roman"/>
                <a:cs typeface="Times New Roman"/>
              </a:rPr>
              <a:t>Plating</a:t>
            </a:r>
            <a:r>
              <a:rPr sz="1400" spc="-75" dirty="0">
                <a:solidFill>
                  <a:srgbClr val="006FC0"/>
                </a:solidFill>
                <a:latin typeface="Times New Roman"/>
                <a:cs typeface="Times New Roman"/>
              </a:rPr>
              <a:t> </a:t>
            </a:r>
            <a:r>
              <a:rPr sz="1400" b="1" dirty="0">
                <a:solidFill>
                  <a:srgbClr val="006FC0"/>
                </a:solidFill>
                <a:latin typeface="Times New Roman"/>
                <a:cs typeface="Times New Roman"/>
              </a:rPr>
              <a:t>process</a:t>
            </a:r>
            <a:r>
              <a:rPr sz="1400" spc="-20" dirty="0">
                <a:solidFill>
                  <a:srgbClr val="006FC0"/>
                </a:solidFill>
                <a:latin typeface="Times New Roman"/>
                <a:cs typeface="Times New Roman"/>
              </a:rPr>
              <a:t> </a:t>
            </a:r>
            <a:r>
              <a:rPr sz="1400" spc="-15" dirty="0">
                <a:solidFill>
                  <a:srgbClr val="006FC0"/>
                </a:solidFill>
                <a:latin typeface="SimSun"/>
                <a:cs typeface="SimSun"/>
              </a:rPr>
              <a:t>电镀过程</a:t>
            </a:r>
            <a:endParaRPr sz="1400">
              <a:latin typeface="SimSun"/>
              <a:cs typeface="SimSun"/>
            </a:endParaRPr>
          </a:p>
          <a:p>
            <a:pPr marL="509270" lvl="1" indent="-103505">
              <a:lnSpc>
                <a:spcPts val="1675"/>
              </a:lnSpc>
              <a:buChar char="-"/>
              <a:tabLst>
                <a:tab pos="509270" algn="l"/>
              </a:tabLst>
            </a:pPr>
            <a:r>
              <a:rPr sz="1400" b="1" dirty="0">
                <a:solidFill>
                  <a:srgbClr val="006FC0"/>
                </a:solidFill>
                <a:latin typeface="Times New Roman"/>
                <a:cs typeface="Times New Roman"/>
              </a:rPr>
              <a:t>Quy</a:t>
            </a:r>
            <a:r>
              <a:rPr sz="1400" spc="-10" dirty="0">
                <a:solidFill>
                  <a:srgbClr val="006FC0"/>
                </a:solidFill>
                <a:latin typeface="Times New Roman"/>
                <a:cs typeface="Times New Roman"/>
              </a:rPr>
              <a:t> </a:t>
            </a:r>
            <a:r>
              <a:rPr sz="1400" b="1" dirty="0">
                <a:solidFill>
                  <a:srgbClr val="006FC0"/>
                </a:solidFill>
                <a:latin typeface="Times New Roman"/>
                <a:cs typeface="Times New Roman"/>
              </a:rPr>
              <a:t>trình</a:t>
            </a:r>
            <a:r>
              <a:rPr sz="1400" spc="-30" dirty="0">
                <a:solidFill>
                  <a:srgbClr val="006FC0"/>
                </a:solidFill>
                <a:latin typeface="Times New Roman"/>
                <a:cs typeface="Times New Roman"/>
              </a:rPr>
              <a:t> </a:t>
            </a:r>
            <a:r>
              <a:rPr sz="1400" b="1" dirty="0">
                <a:solidFill>
                  <a:srgbClr val="006FC0"/>
                </a:solidFill>
                <a:latin typeface="Times New Roman"/>
                <a:cs typeface="Times New Roman"/>
              </a:rPr>
              <a:t>xử</a:t>
            </a:r>
            <a:r>
              <a:rPr sz="1400" b="1" spc="-20" dirty="0">
                <a:solidFill>
                  <a:srgbClr val="006FC0"/>
                </a:solidFill>
                <a:latin typeface="Times New Roman"/>
                <a:cs typeface="Times New Roman"/>
              </a:rPr>
              <a:t> </a:t>
            </a:r>
            <a:r>
              <a:rPr sz="1400" b="1" dirty="0">
                <a:solidFill>
                  <a:srgbClr val="006FC0"/>
                </a:solidFill>
                <a:latin typeface="Times New Roman"/>
                <a:cs typeface="Times New Roman"/>
              </a:rPr>
              <a:t>lý</a:t>
            </a:r>
            <a:r>
              <a:rPr sz="1400" spc="-10" dirty="0">
                <a:solidFill>
                  <a:srgbClr val="006FC0"/>
                </a:solidFill>
                <a:latin typeface="Times New Roman"/>
                <a:cs typeface="Times New Roman"/>
              </a:rPr>
              <a:t> </a:t>
            </a:r>
            <a:r>
              <a:rPr sz="1400" b="1" spc="-20" dirty="0">
                <a:solidFill>
                  <a:srgbClr val="006FC0"/>
                </a:solidFill>
                <a:latin typeface="Times New Roman"/>
                <a:cs typeface="Times New Roman"/>
              </a:rPr>
              <a:t>nhiệt</a:t>
            </a:r>
            <a:endParaRPr sz="1400">
              <a:latin typeface="Times New Roman"/>
              <a:cs typeface="Times New Roman"/>
            </a:endParaRPr>
          </a:p>
          <a:p>
            <a:pPr marL="465455" lvl="1" indent="-103505">
              <a:lnSpc>
                <a:spcPts val="1675"/>
              </a:lnSpc>
              <a:spcBef>
                <a:spcPts val="509"/>
              </a:spcBef>
              <a:buChar char="-"/>
              <a:tabLst>
                <a:tab pos="465455" algn="l"/>
              </a:tabLst>
            </a:pPr>
            <a:r>
              <a:rPr sz="1400" b="1" dirty="0">
                <a:solidFill>
                  <a:srgbClr val="006FC0"/>
                </a:solidFill>
                <a:latin typeface="Times New Roman"/>
                <a:cs typeface="Times New Roman"/>
              </a:rPr>
              <a:t>Plastic</a:t>
            </a:r>
            <a:r>
              <a:rPr sz="1400" spc="-65" dirty="0">
                <a:solidFill>
                  <a:srgbClr val="006FC0"/>
                </a:solidFill>
                <a:latin typeface="Times New Roman"/>
                <a:cs typeface="Times New Roman"/>
              </a:rPr>
              <a:t> </a:t>
            </a:r>
            <a:r>
              <a:rPr sz="1400" b="1" dirty="0">
                <a:solidFill>
                  <a:srgbClr val="006FC0"/>
                </a:solidFill>
                <a:latin typeface="Times New Roman"/>
                <a:cs typeface="Times New Roman"/>
              </a:rPr>
              <a:t>injection</a:t>
            </a:r>
            <a:r>
              <a:rPr sz="1400" spc="-45" dirty="0">
                <a:solidFill>
                  <a:srgbClr val="006FC0"/>
                </a:solidFill>
                <a:latin typeface="Times New Roman"/>
                <a:cs typeface="Times New Roman"/>
              </a:rPr>
              <a:t> </a:t>
            </a:r>
            <a:r>
              <a:rPr sz="1400" b="1" dirty="0">
                <a:solidFill>
                  <a:srgbClr val="006FC0"/>
                </a:solidFill>
                <a:latin typeface="Times New Roman"/>
                <a:cs typeface="Times New Roman"/>
              </a:rPr>
              <a:t>molding</a:t>
            </a:r>
            <a:r>
              <a:rPr sz="1400" spc="-70" dirty="0">
                <a:solidFill>
                  <a:srgbClr val="006FC0"/>
                </a:solidFill>
                <a:latin typeface="Times New Roman"/>
                <a:cs typeface="Times New Roman"/>
              </a:rPr>
              <a:t> </a:t>
            </a:r>
            <a:r>
              <a:rPr sz="1400" b="1" dirty="0">
                <a:solidFill>
                  <a:srgbClr val="006FC0"/>
                </a:solidFill>
                <a:latin typeface="Times New Roman"/>
                <a:cs typeface="Times New Roman"/>
              </a:rPr>
              <a:t>processes</a:t>
            </a:r>
            <a:r>
              <a:rPr sz="1400" spc="-20" dirty="0">
                <a:solidFill>
                  <a:srgbClr val="006FC0"/>
                </a:solidFill>
                <a:latin typeface="Times New Roman"/>
                <a:cs typeface="Times New Roman"/>
              </a:rPr>
              <a:t> </a:t>
            </a:r>
            <a:r>
              <a:rPr sz="1400" spc="-15" dirty="0">
                <a:solidFill>
                  <a:srgbClr val="006FC0"/>
                </a:solidFill>
                <a:latin typeface="SimSun"/>
                <a:cs typeface="SimSun"/>
              </a:rPr>
              <a:t>注塑过程</a:t>
            </a:r>
            <a:endParaRPr sz="1400">
              <a:latin typeface="SimSun"/>
              <a:cs typeface="SimSun"/>
            </a:endParaRPr>
          </a:p>
          <a:p>
            <a:pPr marL="465455" lvl="1" indent="-103505">
              <a:lnSpc>
                <a:spcPts val="1675"/>
              </a:lnSpc>
              <a:buChar char="-"/>
              <a:tabLst>
                <a:tab pos="465455" algn="l"/>
              </a:tabLst>
            </a:pPr>
            <a:r>
              <a:rPr sz="1400" b="1" dirty="0">
                <a:solidFill>
                  <a:srgbClr val="006FC0"/>
                </a:solidFill>
                <a:latin typeface="Times New Roman"/>
                <a:cs typeface="Times New Roman"/>
              </a:rPr>
              <a:t>Quy</a:t>
            </a:r>
            <a:r>
              <a:rPr sz="1400" spc="-45" dirty="0">
                <a:solidFill>
                  <a:srgbClr val="006FC0"/>
                </a:solidFill>
                <a:latin typeface="Times New Roman"/>
                <a:cs typeface="Times New Roman"/>
              </a:rPr>
              <a:t> </a:t>
            </a:r>
            <a:r>
              <a:rPr sz="1400" b="1" dirty="0">
                <a:solidFill>
                  <a:srgbClr val="006FC0"/>
                </a:solidFill>
                <a:latin typeface="Times New Roman"/>
                <a:cs typeface="Times New Roman"/>
              </a:rPr>
              <a:t>trình</a:t>
            </a:r>
            <a:r>
              <a:rPr sz="1400" spc="-25" dirty="0">
                <a:solidFill>
                  <a:srgbClr val="006FC0"/>
                </a:solidFill>
                <a:latin typeface="Times New Roman"/>
                <a:cs typeface="Times New Roman"/>
              </a:rPr>
              <a:t> </a:t>
            </a:r>
            <a:r>
              <a:rPr sz="1400" b="1" dirty="0">
                <a:solidFill>
                  <a:srgbClr val="006FC0"/>
                </a:solidFill>
                <a:latin typeface="Times New Roman"/>
                <a:cs typeface="Times New Roman"/>
              </a:rPr>
              <a:t>mạ</a:t>
            </a:r>
            <a:r>
              <a:rPr sz="1400" b="1" spc="-10" dirty="0">
                <a:solidFill>
                  <a:srgbClr val="006FC0"/>
                </a:solidFill>
                <a:latin typeface="Times New Roman"/>
                <a:cs typeface="Times New Roman"/>
              </a:rPr>
              <a:t> </a:t>
            </a:r>
            <a:r>
              <a:rPr sz="1400" b="1" spc="-20" dirty="0">
                <a:solidFill>
                  <a:srgbClr val="006FC0"/>
                </a:solidFill>
                <a:latin typeface="Times New Roman"/>
                <a:cs typeface="Times New Roman"/>
              </a:rPr>
              <a:t>điện</a:t>
            </a:r>
            <a:endParaRPr sz="1400">
              <a:latin typeface="Times New Roman"/>
              <a:cs typeface="Times New Roman"/>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2499107" y="225292"/>
            <a:ext cx="27686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7.5</a:t>
            </a:r>
            <a:r>
              <a:rPr sz="1800" spc="450" dirty="0">
                <a:solidFill>
                  <a:srgbClr val="000000"/>
                </a:solidFill>
                <a:latin typeface="Times New Roman"/>
                <a:cs typeface="Times New Roman"/>
              </a:rPr>
              <a:t> </a:t>
            </a:r>
            <a:r>
              <a:rPr sz="1800" spc="-5" dirty="0">
                <a:solidFill>
                  <a:srgbClr val="000000"/>
                </a:solidFill>
              </a:rPr>
              <a:t>生产和服务提供的控制</a:t>
            </a:r>
            <a:endParaRPr sz="1800">
              <a:latin typeface="Times New Roman"/>
              <a:cs typeface="Times New Roman"/>
            </a:endParaRPr>
          </a:p>
        </p:txBody>
      </p:sp>
      <p:sp>
        <p:nvSpPr>
          <p:cNvPr id="4" name="object 4"/>
          <p:cNvSpPr txBox="1"/>
          <p:nvPr/>
        </p:nvSpPr>
        <p:spPr>
          <a:xfrm>
            <a:off x="2499107" y="484372"/>
            <a:ext cx="447357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7.5</a:t>
            </a:r>
            <a:r>
              <a:rPr sz="1800" spc="-35" dirty="0">
                <a:latin typeface="Times New Roman"/>
                <a:cs typeface="Times New Roman"/>
              </a:rPr>
              <a:t> </a:t>
            </a:r>
            <a:r>
              <a:rPr sz="1800" dirty="0">
                <a:latin typeface="Times New Roman"/>
                <a:cs typeface="Times New Roman"/>
              </a:rPr>
              <a:t>Kiểm</a:t>
            </a:r>
            <a:r>
              <a:rPr sz="1800" spc="-25" dirty="0">
                <a:latin typeface="Times New Roman"/>
                <a:cs typeface="Times New Roman"/>
              </a:rPr>
              <a:t> </a:t>
            </a:r>
            <a:r>
              <a:rPr sz="1800" dirty="0">
                <a:latin typeface="Times New Roman"/>
                <a:cs typeface="Times New Roman"/>
              </a:rPr>
              <a:t>soát</a:t>
            </a:r>
            <a:r>
              <a:rPr sz="1800" spc="-20" dirty="0">
                <a:latin typeface="Times New Roman"/>
                <a:cs typeface="Times New Roman"/>
              </a:rPr>
              <a:t> </a:t>
            </a:r>
            <a:r>
              <a:rPr sz="1800" dirty="0">
                <a:latin typeface="Times New Roman"/>
                <a:cs typeface="Times New Roman"/>
              </a:rPr>
              <a:t>việc</a:t>
            </a:r>
            <a:r>
              <a:rPr sz="1800" spc="-25" dirty="0">
                <a:latin typeface="Times New Roman"/>
                <a:cs typeface="Times New Roman"/>
              </a:rPr>
              <a:t> </a:t>
            </a:r>
            <a:r>
              <a:rPr sz="1800" dirty="0">
                <a:latin typeface="Times New Roman"/>
                <a:cs typeface="Times New Roman"/>
              </a:rPr>
              <a:t>sản</a:t>
            </a:r>
            <a:r>
              <a:rPr sz="1800" spc="-25" dirty="0">
                <a:latin typeface="Times New Roman"/>
                <a:cs typeface="Times New Roman"/>
              </a:rPr>
              <a:t> </a:t>
            </a:r>
            <a:r>
              <a:rPr sz="1800" dirty="0">
                <a:latin typeface="Times New Roman"/>
                <a:cs typeface="Times New Roman"/>
              </a:rPr>
              <a:t>xuất</a:t>
            </a:r>
            <a:r>
              <a:rPr sz="1800" spc="-20" dirty="0">
                <a:latin typeface="Times New Roman"/>
                <a:cs typeface="Times New Roman"/>
              </a:rPr>
              <a:t> </a:t>
            </a:r>
            <a:r>
              <a:rPr sz="1800" dirty="0">
                <a:latin typeface="Times New Roman"/>
                <a:cs typeface="Times New Roman"/>
              </a:rPr>
              <a:t>và</a:t>
            </a:r>
            <a:r>
              <a:rPr sz="1800" spc="-25" dirty="0">
                <a:latin typeface="Times New Roman"/>
                <a:cs typeface="Times New Roman"/>
              </a:rPr>
              <a:t> </a:t>
            </a:r>
            <a:r>
              <a:rPr sz="1800" dirty="0">
                <a:latin typeface="Times New Roman"/>
                <a:cs typeface="Times New Roman"/>
              </a:rPr>
              <a:t>cung</a:t>
            </a:r>
            <a:r>
              <a:rPr sz="1800" spc="-25" dirty="0">
                <a:latin typeface="Times New Roman"/>
                <a:cs typeface="Times New Roman"/>
              </a:rPr>
              <a:t> </a:t>
            </a:r>
            <a:r>
              <a:rPr sz="1800" dirty="0">
                <a:latin typeface="Times New Roman"/>
                <a:cs typeface="Times New Roman"/>
              </a:rPr>
              <a:t>ứng</a:t>
            </a:r>
            <a:r>
              <a:rPr sz="1800" spc="-20" dirty="0">
                <a:latin typeface="Times New Roman"/>
                <a:cs typeface="Times New Roman"/>
              </a:rPr>
              <a:t> </a:t>
            </a:r>
            <a:r>
              <a:rPr sz="1800" dirty="0">
                <a:latin typeface="Times New Roman"/>
                <a:cs typeface="Times New Roman"/>
              </a:rPr>
              <a:t>dịch</a:t>
            </a:r>
            <a:r>
              <a:rPr sz="1800" spc="-35" dirty="0">
                <a:latin typeface="Times New Roman"/>
                <a:cs typeface="Times New Roman"/>
              </a:rPr>
              <a:t> </a:t>
            </a:r>
            <a:r>
              <a:rPr sz="1800" spc="-25" dirty="0">
                <a:latin typeface="Times New Roman"/>
                <a:cs typeface="Times New Roman"/>
              </a:rPr>
              <a:t>vụ</a:t>
            </a:r>
            <a:endParaRPr sz="1800">
              <a:latin typeface="Times New Roman"/>
              <a:cs typeface="Times New Roman"/>
            </a:endParaRPr>
          </a:p>
        </p:txBody>
      </p:sp>
      <p:sp>
        <p:nvSpPr>
          <p:cNvPr id="5" name="object 5"/>
          <p:cNvSpPr txBox="1"/>
          <p:nvPr/>
        </p:nvSpPr>
        <p:spPr>
          <a:xfrm>
            <a:off x="969975" y="1496055"/>
            <a:ext cx="123189" cy="281940"/>
          </a:xfrm>
          <a:prstGeom prst="rect">
            <a:avLst/>
          </a:prstGeom>
        </p:spPr>
        <p:txBody>
          <a:bodyPr vert="horz" wrap="square" lIns="0" tIns="16510" rIns="0" bIns="0" rtlCol="0">
            <a:spAutoFit/>
          </a:bodyPr>
          <a:lstStyle/>
          <a:p>
            <a:pPr marL="12700">
              <a:lnSpc>
                <a:spcPct val="100000"/>
              </a:lnSpc>
              <a:spcBef>
                <a:spcPts val="130"/>
              </a:spcBef>
            </a:pPr>
            <a:r>
              <a:rPr sz="1650" spc="-50" dirty="0">
                <a:latin typeface="Wingdings"/>
                <a:cs typeface="Wingdings"/>
              </a:rPr>
              <a:t></a:t>
            </a:r>
            <a:endParaRPr sz="1650">
              <a:latin typeface="Wingdings"/>
              <a:cs typeface="Wingdings"/>
            </a:endParaRPr>
          </a:p>
        </p:txBody>
      </p:sp>
      <p:sp>
        <p:nvSpPr>
          <p:cNvPr id="6" name="object 6"/>
          <p:cNvSpPr txBox="1"/>
          <p:nvPr/>
        </p:nvSpPr>
        <p:spPr>
          <a:xfrm>
            <a:off x="1417702" y="1490289"/>
            <a:ext cx="2836545" cy="501015"/>
          </a:xfrm>
          <a:prstGeom prst="rect">
            <a:avLst/>
          </a:prstGeom>
        </p:spPr>
        <p:txBody>
          <a:bodyPr vert="horz" wrap="square" lIns="0" tIns="12065" rIns="0" bIns="0" rtlCol="0">
            <a:spAutoFit/>
          </a:bodyPr>
          <a:lstStyle/>
          <a:p>
            <a:pPr marL="12700">
              <a:lnSpc>
                <a:spcPts val="1875"/>
              </a:lnSpc>
              <a:spcBef>
                <a:spcPts val="95"/>
              </a:spcBef>
            </a:pPr>
            <a:r>
              <a:rPr sz="1600" spc="-35" dirty="0">
                <a:solidFill>
                  <a:srgbClr val="006FC0"/>
                </a:solidFill>
                <a:latin typeface="SimSun"/>
                <a:cs typeface="SimSun"/>
              </a:rPr>
              <a:t>应进行确认的过程包括:</a:t>
            </a:r>
            <a:endParaRPr sz="1600">
              <a:latin typeface="SimSun"/>
              <a:cs typeface="SimSun"/>
            </a:endParaRPr>
          </a:p>
          <a:p>
            <a:pPr marL="114300">
              <a:lnSpc>
                <a:spcPts val="1875"/>
              </a:lnSpc>
            </a:pPr>
            <a:r>
              <a:rPr sz="1600" dirty="0">
                <a:solidFill>
                  <a:srgbClr val="006FC0"/>
                </a:solidFill>
                <a:latin typeface="Times New Roman"/>
                <a:cs typeface="Times New Roman"/>
              </a:rPr>
              <a:t>Quá</a:t>
            </a:r>
            <a:r>
              <a:rPr sz="1600" spc="-30" dirty="0">
                <a:solidFill>
                  <a:srgbClr val="006FC0"/>
                </a:solidFill>
                <a:latin typeface="Times New Roman"/>
                <a:cs typeface="Times New Roman"/>
              </a:rPr>
              <a:t> </a:t>
            </a:r>
            <a:r>
              <a:rPr sz="1600" dirty="0">
                <a:solidFill>
                  <a:srgbClr val="006FC0"/>
                </a:solidFill>
                <a:latin typeface="Times New Roman"/>
                <a:cs typeface="Times New Roman"/>
              </a:rPr>
              <a:t>trình</a:t>
            </a:r>
            <a:r>
              <a:rPr sz="1600" spc="-5" dirty="0">
                <a:solidFill>
                  <a:srgbClr val="006FC0"/>
                </a:solidFill>
                <a:latin typeface="Times New Roman"/>
                <a:cs typeface="Times New Roman"/>
              </a:rPr>
              <a:t> </a:t>
            </a:r>
            <a:r>
              <a:rPr sz="1600" dirty="0">
                <a:solidFill>
                  <a:srgbClr val="006FC0"/>
                </a:solidFill>
                <a:latin typeface="Times New Roman"/>
                <a:cs typeface="Times New Roman"/>
              </a:rPr>
              <a:t>xác</a:t>
            </a:r>
            <a:r>
              <a:rPr sz="1600" spc="-20" dirty="0">
                <a:solidFill>
                  <a:srgbClr val="006FC0"/>
                </a:solidFill>
                <a:latin typeface="Times New Roman"/>
                <a:cs typeface="Times New Roman"/>
              </a:rPr>
              <a:t> </a:t>
            </a:r>
            <a:r>
              <a:rPr sz="1600" dirty="0">
                <a:solidFill>
                  <a:srgbClr val="006FC0"/>
                </a:solidFill>
                <a:latin typeface="Times New Roman"/>
                <a:cs typeface="Times New Roman"/>
              </a:rPr>
              <a:t>nhận</a:t>
            </a:r>
            <a:r>
              <a:rPr sz="1600" spc="-20" dirty="0">
                <a:solidFill>
                  <a:srgbClr val="006FC0"/>
                </a:solidFill>
                <a:latin typeface="Times New Roman"/>
                <a:cs typeface="Times New Roman"/>
              </a:rPr>
              <a:t> </a:t>
            </a:r>
            <a:r>
              <a:rPr sz="1600" dirty="0">
                <a:solidFill>
                  <a:srgbClr val="006FC0"/>
                </a:solidFill>
                <a:latin typeface="Times New Roman"/>
                <a:cs typeface="Times New Roman"/>
              </a:rPr>
              <a:t>nên</a:t>
            </a:r>
            <a:r>
              <a:rPr sz="1600" spc="-20" dirty="0">
                <a:solidFill>
                  <a:srgbClr val="006FC0"/>
                </a:solidFill>
                <a:latin typeface="Times New Roman"/>
                <a:cs typeface="Times New Roman"/>
              </a:rPr>
              <a:t> </a:t>
            </a:r>
            <a:r>
              <a:rPr sz="1600" dirty="0">
                <a:solidFill>
                  <a:srgbClr val="006FC0"/>
                </a:solidFill>
                <a:latin typeface="Times New Roman"/>
                <a:cs typeface="Times New Roman"/>
              </a:rPr>
              <a:t>bao</a:t>
            </a:r>
            <a:r>
              <a:rPr sz="1600" spc="-20" dirty="0">
                <a:solidFill>
                  <a:srgbClr val="006FC0"/>
                </a:solidFill>
                <a:latin typeface="Times New Roman"/>
                <a:cs typeface="Times New Roman"/>
              </a:rPr>
              <a:t> gồm:</a:t>
            </a:r>
            <a:endParaRPr sz="1600">
              <a:latin typeface="Times New Roman"/>
              <a:cs typeface="Times New Roman"/>
            </a:endParaRPr>
          </a:p>
        </p:txBody>
      </p:sp>
      <p:sp>
        <p:nvSpPr>
          <p:cNvPr id="7" name="object 7"/>
          <p:cNvSpPr txBox="1"/>
          <p:nvPr/>
        </p:nvSpPr>
        <p:spPr>
          <a:xfrm>
            <a:off x="1319273" y="2158099"/>
            <a:ext cx="3866515" cy="2994025"/>
          </a:xfrm>
          <a:prstGeom prst="rect">
            <a:avLst/>
          </a:prstGeom>
        </p:spPr>
        <p:txBody>
          <a:bodyPr vert="horz" wrap="square" lIns="0" tIns="13335" rIns="0" bIns="0" rtlCol="0">
            <a:spAutoFit/>
          </a:bodyPr>
          <a:lstStyle/>
          <a:p>
            <a:pPr marL="116205" indent="-103505">
              <a:lnSpc>
                <a:spcPts val="1675"/>
              </a:lnSpc>
              <a:spcBef>
                <a:spcPts val="105"/>
              </a:spcBef>
              <a:buChar char="-"/>
              <a:tabLst>
                <a:tab pos="116205" algn="l"/>
              </a:tabLst>
            </a:pPr>
            <a:r>
              <a:rPr sz="1400" b="1" spc="-10" dirty="0">
                <a:solidFill>
                  <a:srgbClr val="006FC0"/>
                </a:solidFill>
                <a:latin typeface="Times New Roman"/>
                <a:cs typeface="Times New Roman"/>
              </a:rPr>
              <a:t>Polymerization</a:t>
            </a:r>
            <a:r>
              <a:rPr sz="1400" spc="-20" dirty="0">
                <a:solidFill>
                  <a:srgbClr val="006FC0"/>
                </a:solidFill>
                <a:latin typeface="Times New Roman"/>
                <a:cs typeface="Times New Roman"/>
              </a:rPr>
              <a:t> </a:t>
            </a:r>
            <a:r>
              <a:rPr sz="1400" b="1" dirty="0">
                <a:solidFill>
                  <a:srgbClr val="006FC0"/>
                </a:solidFill>
                <a:latin typeface="Times New Roman"/>
                <a:cs typeface="Times New Roman"/>
              </a:rPr>
              <a:t>process</a:t>
            </a:r>
            <a:r>
              <a:rPr sz="1400" spc="30" dirty="0">
                <a:solidFill>
                  <a:srgbClr val="006FC0"/>
                </a:solidFill>
                <a:latin typeface="Times New Roman"/>
                <a:cs typeface="Times New Roman"/>
              </a:rPr>
              <a:t> </a:t>
            </a:r>
            <a:r>
              <a:rPr sz="1400" spc="-15" dirty="0">
                <a:solidFill>
                  <a:srgbClr val="006FC0"/>
                </a:solidFill>
                <a:latin typeface="SimSun"/>
                <a:cs typeface="SimSun"/>
              </a:rPr>
              <a:t>聚合过程</a:t>
            </a:r>
            <a:endParaRPr sz="1400">
              <a:latin typeface="SimSun"/>
              <a:cs typeface="SimSun"/>
            </a:endParaRPr>
          </a:p>
          <a:p>
            <a:pPr marL="116205" indent="-103505">
              <a:lnSpc>
                <a:spcPts val="1675"/>
              </a:lnSpc>
              <a:buChar char="-"/>
              <a:tabLst>
                <a:tab pos="116205" algn="l"/>
              </a:tabLst>
            </a:pPr>
            <a:r>
              <a:rPr sz="1400" b="1" dirty="0">
                <a:solidFill>
                  <a:srgbClr val="006FC0"/>
                </a:solidFill>
                <a:latin typeface="Times New Roman"/>
                <a:cs typeface="Times New Roman"/>
              </a:rPr>
              <a:t>Quy</a:t>
            </a:r>
            <a:r>
              <a:rPr sz="1400" spc="-30" dirty="0">
                <a:solidFill>
                  <a:srgbClr val="006FC0"/>
                </a:solidFill>
                <a:latin typeface="Times New Roman"/>
                <a:cs typeface="Times New Roman"/>
              </a:rPr>
              <a:t> </a:t>
            </a:r>
            <a:r>
              <a:rPr sz="1400" b="1" dirty="0">
                <a:solidFill>
                  <a:srgbClr val="006FC0"/>
                </a:solidFill>
                <a:latin typeface="Times New Roman"/>
                <a:cs typeface="Times New Roman"/>
              </a:rPr>
              <a:t>trình</a:t>
            </a:r>
            <a:r>
              <a:rPr sz="1400" spc="-20" dirty="0">
                <a:solidFill>
                  <a:srgbClr val="006FC0"/>
                </a:solidFill>
                <a:latin typeface="Times New Roman"/>
                <a:cs typeface="Times New Roman"/>
              </a:rPr>
              <a:t> </a:t>
            </a:r>
            <a:r>
              <a:rPr sz="1400" b="1" dirty="0">
                <a:solidFill>
                  <a:srgbClr val="006FC0"/>
                </a:solidFill>
                <a:latin typeface="Times New Roman"/>
                <a:cs typeface="Times New Roman"/>
              </a:rPr>
              <a:t>trùng</a:t>
            </a:r>
            <a:r>
              <a:rPr sz="1400" spc="-25" dirty="0">
                <a:solidFill>
                  <a:srgbClr val="006FC0"/>
                </a:solidFill>
                <a:latin typeface="Times New Roman"/>
                <a:cs typeface="Times New Roman"/>
              </a:rPr>
              <a:t> </a:t>
            </a:r>
            <a:r>
              <a:rPr sz="1400" b="1" spc="-25" dirty="0">
                <a:solidFill>
                  <a:srgbClr val="006FC0"/>
                </a:solidFill>
                <a:latin typeface="Times New Roman"/>
                <a:cs typeface="Times New Roman"/>
              </a:rPr>
              <a:t>hợp</a:t>
            </a:r>
            <a:endParaRPr sz="1400">
              <a:latin typeface="Times New Roman"/>
              <a:cs typeface="Times New Roman"/>
            </a:endParaRPr>
          </a:p>
          <a:p>
            <a:pPr marL="120650" indent="-107950">
              <a:lnSpc>
                <a:spcPts val="1675"/>
              </a:lnSpc>
              <a:spcBef>
                <a:spcPts val="940"/>
              </a:spcBef>
              <a:buFont typeface="Arial"/>
              <a:buChar char="-"/>
              <a:tabLst>
                <a:tab pos="120650" algn="l"/>
              </a:tabLst>
            </a:pPr>
            <a:r>
              <a:rPr sz="1400" b="1" spc="-10" dirty="0">
                <a:solidFill>
                  <a:srgbClr val="006FC0"/>
                </a:solidFill>
                <a:latin typeface="Times New Roman"/>
                <a:cs typeface="Times New Roman"/>
              </a:rPr>
              <a:t>Soldering/Welding</a:t>
            </a:r>
            <a:r>
              <a:rPr sz="1400" spc="-45" dirty="0">
                <a:solidFill>
                  <a:srgbClr val="006FC0"/>
                </a:solidFill>
                <a:latin typeface="Times New Roman"/>
                <a:cs typeface="Times New Roman"/>
              </a:rPr>
              <a:t> </a:t>
            </a:r>
            <a:r>
              <a:rPr sz="1400" b="1" dirty="0">
                <a:solidFill>
                  <a:srgbClr val="006FC0"/>
                </a:solidFill>
                <a:latin typeface="Times New Roman"/>
                <a:cs typeface="Times New Roman"/>
              </a:rPr>
              <a:t>Process</a:t>
            </a:r>
            <a:r>
              <a:rPr sz="1400" dirty="0">
                <a:solidFill>
                  <a:srgbClr val="006FC0"/>
                </a:solidFill>
                <a:latin typeface="Times New Roman"/>
                <a:cs typeface="Times New Roman"/>
              </a:rPr>
              <a:t> </a:t>
            </a:r>
            <a:r>
              <a:rPr sz="1400" spc="-15" dirty="0">
                <a:solidFill>
                  <a:srgbClr val="006FC0"/>
                </a:solidFill>
                <a:latin typeface="SimSun"/>
                <a:cs typeface="SimSun"/>
              </a:rPr>
              <a:t>焊接过程</a:t>
            </a:r>
            <a:endParaRPr sz="1400">
              <a:latin typeface="SimSun"/>
              <a:cs typeface="SimSun"/>
            </a:endParaRPr>
          </a:p>
          <a:p>
            <a:pPr marL="116205" indent="-103505">
              <a:lnSpc>
                <a:spcPts val="1675"/>
              </a:lnSpc>
              <a:buChar char="-"/>
              <a:tabLst>
                <a:tab pos="116205" algn="l"/>
              </a:tabLst>
            </a:pPr>
            <a:r>
              <a:rPr sz="1400" b="1" dirty="0">
                <a:solidFill>
                  <a:srgbClr val="006FC0"/>
                </a:solidFill>
                <a:latin typeface="Times New Roman"/>
                <a:cs typeface="Times New Roman"/>
              </a:rPr>
              <a:t>Quy</a:t>
            </a:r>
            <a:r>
              <a:rPr sz="1400" spc="-30" dirty="0">
                <a:solidFill>
                  <a:srgbClr val="006FC0"/>
                </a:solidFill>
                <a:latin typeface="Times New Roman"/>
                <a:cs typeface="Times New Roman"/>
              </a:rPr>
              <a:t> </a:t>
            </a:r>
            <a:r>
              <a:rPr sz="1400" b="1" dirty="0">
                <a:solidFill>
                  <a:srgbClr val="006FC0"/>
                </a:solidFill>
                <a:latin typeface="Times New Roman"/>
                <a:cs typeface="Times New Roman"/>
              </a:rPr>
              <a:t>trình</a:t>
            </a:r>
            <a:r>
              <a:rPr sz="1400" spc="-20" dirty="0">
                <a:solidFill>
                  <a:srgbClr val="006FC0"/>
                </a:solidFill>
                <a:latin typeface="Times New Roman"/>
                <a:cs typeface="Times New Roman"/>
              </a:rPr>
              <a:t> </a:t>
            </a:r>
            <a:r>
              <a:rPr sz="1400" b="1" spc="-25" dirty="0">
                <a:solidFill>
                  <a:srgbClr val="006FC0"/>
                </a:solidFill>
                <a:latin typeface="Times New Roman"/>
                <a:cs typeface="Times New Roman"/>
              </a:rPr>
              <a:t>hàn</a:t>
            </a:r>
            <a:endParaRPr sz="1400">
              <a:latin typeface="Times New Roman"/>
              <a:cs typeface="Times New Roman"/>
            </a:endParaRPr>
          </a:p>
          <a:p>
            <a:pPr marL="116205" indent="-103505">
              <a:lnSpc>
                <a:spcPts val="1675"/>
              </a:lnSpc>
              <a:spcBef>
                <a:spcPts val="1190"/>
              </a:spcBef>
              <a:buChar char="-"/>
              <a:tabLst>
                <a:tab pos="116205" algn="l"/>
              </a:tabLst>
            </a:pPr>
            <a:r>
              <a:rPr sz="1400" b="1" dirty="0">
                <a:solidFill>
                  <a:srgbClr val="006FC0"/>
                </a:solidFill>
                <a:latin typeface="Times New Roman"/>
                <a:cs typeface="Times New Roman"/>
              </a:rPr>
              <a:t>Painting</a:t>
            </a:r>
            <a:r>
              <a:rPr sz="1400" spc="-10" dirty="0">
                <a:solidFill>
                  <a:srgbClr val="006FC0"/>
                </a:solidFill>
                <a:latin typeface="Times New Roman"/>
                <a:cs typeface="Times New Roman"/>
              </a:rPr>
              <a:t> </a:t>
            </a:r>
            <a:r>
              <a:rPr sz="1400" b="1" spc="-10" dirty="0">
                <a:solidFill>
                  <a:srgbClr val="006FC0"/>
                </a:solidFill>
                <a:latin typeface="Times New Roman"/>
                <a:cs typeface="Times New Roman"/>
              </a:rPr>
              <a:t>Process</a:t>
            </a:r>
            <a:r>
              <a:rPr sz="1400" spc="-25" dirty="0">
                <a:solidFill>
                  <a:srgbClr val="006FC0"/>
                </a:solidFill>
                <a:latin typeface="Times New Roman"/>
                <a:cs typeface="Times New Roman"/>
              </a:rPr>
              <a:t> </a:t>
            </a:r>
            <a:r>
              <a:rPr sz="1400" spc="-15" dirty="0">
                <a:solidFill>
                  <a:srgbClr val="006FC0"/>
                </a:solidFill>
                <a:latin typeface="SimSun"/>
                <a:cs typeface="SimSun"/>
              </a:rPr>
              <a:t>喷涂过程</a:t>
            </a:r>
            <a:endParaRPr sz="1400">
              <a:latin typeface="SimSun"/>
              <a:cs typeface="SimSun"/>
            </a:endParaRPr>
          </a:p>
          <a:p>
            <a:pPr marL="116205" indent="-103505">
              <a:lnSpc>
                <a:spcPts val="1675"/>
              </a:lnSpc>
              <a:buChar char="-"/>
              <a:tabLst>
                <a:tab pos="116205" algn="l"/>
              </a:tabLst>
            </a:pPr>
            <a:r>
              <a:rPr sz="1400" b="1" dirty="0">
                <a:solidFill>
                  <a:srgbClr val="006FC0"/>
                </a:solidFill>
                <a:latin typeface="Times New Roman"/>
                <a:cs typeface="Times New Roman"/>
              </a:rPr>
              <a:t>Quy</a:t>
            </a:r>
            <a:r>
              <a:rPr sz="1400" spc="-35" dirty="0">
                <a:solidFill>
                  <a:srgbClr val="006FC0"/>
                </a:solidFill>
                <a:latin typeface="Times New Roman"/>
                <a:cs typeface="Times New Roman"/>
              </a:rPr>
              <a:t> </a:t>
            </a:r>
            <a:r>
              <a:rPr sz="1400" b="1" dirty="0">
                <a:solidFill>
                  <a:srgbClr val="006FC0"/>
                </a:solidFill>
                <a:latin typeface="Times New Roman"/>
                <a:cs typeface="Times New Roman"/>
              </a:rPr>
              <a:t>trình</a:t>
            </a:r>
            <a:r>
              <a:rPr sz="1400" spc="-20" dirty="0">
                <a:solidFill>
                  <a:srgbClr val="006FC0"/>
                </a:solidFill>
                <a:latin typeface="Times New Roman"/>
                <a:cs typeface="Times New Roman"/>
              </a:rPr>
              <a:t> </a:t>
            </a:r>
            <a:r>
              <a:rPr sz="1400" b="1" dirty="0">
                <a:solidFill>
                  <a:srgbClr val="006FC0"/>
                </a:solidFill>
                <a:latin typeface="Times New Roman"/>
                <a:cs typeface="Times New Roman"/>
              </a:rPr>
              <a:t>sơn</a:t>
            </a:r>
            <a:r>
              <a:rPr sz="1400" b="1" spc="-25" dirty="0">
                <a:solidFill>
                  <a:srgbClr val="006FC0"/>
                </a:solidFill>
                <a:latin typeface="Times New Roman"/>
                <a:cs typeface="Times New Roman"/>
              </a:rPr>
              <a:t> phủ</a:t>
            </a:r>
            <a:endParaRPr sz="1400">
              <a:latin typeface="Times New Roman"/>
              <a:cs typeface="Times New Roman"/>
            </a:endParaRPr>
          </a:p>
          <a:p>
            <a:pPr marL="120650" indent="-107950">
              <a:lnSpc>
                <a:spcPts val="1675"/>
              </a:lnSpc>
              <a:spcBef>
                <a:spcPts val="775"/>
              </a:spcBef>
              <a:buFont typeface="Arial"/>
              <a:buChar char="-"/>
              <a:tabLst>
                <a:tab pos="120650" algn="l"/>
              </a:tabLst>
            </a:pPr>
            <a:r>
              <a:rPr sz="1400" b="1" dirty="0">
                <a:solidFill>
                  <a:srgbClr val="006FC0"/>
                </a:solidFill>
                <a:latin typeface="Times New Roman"/>
                <a:cs typeface="Times New Roman"/>
              </a:rPr>
              <a:t>High</a:t>
            </a:r>
            <a:r>
              <a:rPr sz="1400" spc="-55" dirty="0">
                <a:solidFill>
                  <a:srgbClr val="006FC0"/>
                </a:solidFill>
                <a:latin typeface="Times New Roman"/>
                <a:cs typeface="Times New Roman"/>
              </a:rPr>
              <a:t> </a:t>
            </a:r>
            <a:r>
              <a:rPr sz="1400" b="1" dirty="0">
                <a:solidFill>
                  <a:srgbClr val="006FC0"/>
                </a:solidFill>
                <a:latin typeface="Times New Roman"/>
                <a:cs typeface="Times New Roman"/>
              </a:rPr>
              <a:t>Frequency</a:t>
            </a:r>
            <a:r>
              <a:rPr sz="1400" spc="-45" dirty="0">
                <a:solidFill>
                  <a:srgbClr val="006FC0"/>
                </a:solidFill>
                <a:latin typeface="Times New Roman"/>
                <a:cs typeface="Times New Roman"/>
              </a:rPr>
              <a:t> </a:t>
            </a:r>
            <a:r>
              <a:rPr sz="1400" b="1" dirty="0">
                <a:solidFill>
                  <a:srgbClr val="006FC0"/>
                </a:solidFill>
                <a:latin typeface="Times New Roman"/>
                <a:cs typeface="Times New Roman"/>
              </a:rPr>
              <a:t>Soldering</a:t>
            </a:r>
            <a:r>
              <a:rPr sz="1400" spc="-75" dirty="0">
                <a:solidFill>
                  <a:srgbClr val="006FC0"/>
                </a:solidFill>
                <a:latin typeface="Times New Roman"/>
                <a:cs typeface="Times New Roman"/>
              </a:rPr>
              <a:t> </a:t>
            </a:r>
            <a:r>
              <a:rPr sz="1400" b="1" dirty="0">
                <a:solidFill>
                  <a:srgbClr val="006FC0"/>
                </a:solidFill>
                <a:latin typeface="Times New Roman"/>
                <a:cs typeface="Times New Roman"/>
              </a:rPr>
              <a:t>Process</a:t>
            </a:r>
            <a:r>
              <a:rPr sz="1400" spc="-5" dirty="0">
                <a:solidFill>
                  <a:srgbClr val="006FC0"/>
                </a:solidFill>
                <a:latin typeface="Times New Roman"/>
                <a:cs typeface="Times New Roman"/>
              </a:rPr>
              <a:t> </a:t>
            </a:r>
            <a:r>
              <a:rPr sz="1400" spc="-15" dirty="0">
                <a:solidFill>
                  <a:srgbClr val="006FC0"/>
                </a:solidFill>
                <a:latin typeface="SimSun"/>
                <a:cs typeface="SimSun"/>
              </a:rPr>
              <a:t>高频焊接过程</a:t>
            </a:r>
            <a:endParaRPr sz="1400">
              <a:latin typeface="SimSun"/>
              <a:cs typeface="SimSun"/>
            </a:endParaRPr>
          </a:p>
          <a:p>
            <a:pPr marL="116205" indent="-103505">
              <a:lnSpc>
                <a:spcPts val="1675"/>
              </a:lnSpc>
              <a:buChar char="-"/>
              <a:tabLst>
                <a:tab pos="116205" algn="l"/>
              </a:tabLst>
            </a:pPr>
            <a:r>
              <a:rPr sz="1400" b="1" dirty="0">
                <a:solidFill>
                  <a:srgbClr val="006FC0"/>
                </a:solidFill>
                <a:latin typeface="Times New Roman"/>
                <a:cs typeface="Times New Roman"/>
              </a:rPr>
              <a:t>Quy</a:t>
            </a:r>
            <a:r>
              <a:rPr sz="1400" spc="-30" dirty="0">
                <a:solidFill>
                  <a:srgbClr val="006FC0"/>
                </a:solidFill>
                <a:latin typeface="Times New Roman"/>
                <a:cs typeface="Times New Roman"/>
              </a:rPr>
              <a:t> </a:t>
            </a:r>
            <a:r>
              <a:rPr sz="1400" b="1" dirty="0">
                <a:solidFill>
                  <a:srgbClr val="006FC0"/>
                </a:solidFill>
                <a:latin typeface="Times New Roman"/>
                <a:cs typeface="Times New Roman"/>
              </a:rPr>
              <a:t>trình</a:t>
            </a:r>
            <a:r>
              <a:rPr sz="1400" spc="-15" dirty="0">
                <a:solidFill>
                  <a:srgbClr val="006FC0"/>
                </a:solidFill>
                <a:latin typeface="Times New Roman"/>
                <a:cs typeface="Times New Roman"/>
              </a:rPr>
              <a:t> </a:t>
            </a:r>
            <a:r>
              <a:rPr sz="1400" b="1" dirty="0">
                <a:solidFill>
                  <a:srgbClr val="006FC0"/>
                </a:solidFill>
                <a:latin typeface="Times New Roman"/>
                <a:cs typeface="Times New Roman"/>
              </a:rPr>
              <a:t>hàn</a:t>
            </a:r>
            <a:r>
              <a:rPr sz="1400" spc="-35" dirty="0">
                <a:solidFill>
                  <a:srgbClr val="006FC0"/>
                </a:solidFill>
                <a:latin typeface="Times New Roman"/>
                <a:cs typeface="Times New Roman"/>
              </a:rPr>
              <a:t> </a:t>
            </a:r>
            <a:r>
              <a:rPr sz="1400" b="1" dirty="0">
                <a:solidFill>
                  <a:srgbClr val="006FC0"/>
                </a:solidFill>
                <a:latin typeface="Times New Roman"/>
                <a:cs typeface="Times New Roman"/>
              </a:rPr>
              <a:t>tần</a:t>
            </a:r>
            <a:r>
              <a:rPr sz="1400" b="1" spc="-15" dirty="0">
                <a:solidFill>
                  <a:srgbClr val="006FC0"/>
                </a:solidFill>
                <a:latin typeface="Times New Roman"/>
                <a:cs typeface="Times New Roman"/>
              </a:rPr>
              <a:t> </a:t>
            </a:r>
            <a:r>
              <a:rPr sz="1400" b="1" dirty="0">
                <a:solidFill>
                  <a:srgbClr val="006FC0"/>
                </a:solidFill>
                <a:latin typeface="Times New Roman"/>
                <a:cs typeface="Times New Roman"/>
              </a:rPr>
              <a:t>số</a:t>
            </a:r>
            <a:r>
              <a:rPr sz="1400" b="1" spc="-15" dirty="0">
                <a:solidFill>
                  <a:srgbClr val="006FC0"/>
                </a:solidFill>
                <a:latin typeface="Times New Roman"/>
                <a:cs typeface="Times New Roman"/>
              </a:rPr>
              <a:t> </a:t>
            </a:r>
            <a:r>
              <a:rPr sz="1400" b="1" spc="-25" dirty="0">
                <a:solidFill>
                  <a:srgbClr val="006FC0"/>
                </a:solidFill>
                <a:latin typeface="Times New Roman"/>
                <a:cs typeface="Times New Roman"/>
              </a:rPr>
              <a:t>cao</a:t>
            </a:r>
            <a:endParaRPr sz="1400">
              <a:latin typeface="Times New Roman"/>
              <a:cs typeface="Times New Roman"/>
            </a:endParaRPr>
          </a:p>
          <a:p>
            <a:pPr marL="120650" indent="-107950">
              <a:lnSpc>
                <a:spcPts val="1675"/>
              </a:lnSpc>
              <a:spcBef>
                <a:spcPts val="980"/>
              </a:spcBef>
              <a:buFont typeface="Arial"/>
              <a:buChar char="-"/>
              <a:tabLst>
                <a:tab pos="120650" algn="l"/>
              </a:tabLst>
            </a:pPr>
            <a:r>
              <a:rPr sz="1400" b="1" spc="-25" dirty="0">
                <a:solidFill>
                  <a:srgbClr val="006FC0"/>
                </a:solidFill>
                <a:latin typeface="Times New Roman"/>
                <a:cs typeface="Times New Roman"/>
              </a:rPr>
              <a:t>Target</a:t>
            </a:r>
            <a:r>
              <a:rPr sz="1400" spc="-60" dirty="0">
                <a:solidFill>
                  <a:srgbClr val="006FC0"/>
                </a:solidFill>
                <a:latin typeface="Times New Roman"/>
                <a:cs typeface="Times New Roman"/>
              </a:rPr>
              <a:t> </a:t>
            </a:r>
            <a:r>
              <a:rPr sz="1400" b="1" spc="-20" dirty="0">
                <a:solidFill>
                  <a:srgbClr val="006FC0"/>
                </a:solidFill>
                <a:latin typeface="Times New Roman"/>
                <a:cs typeface="Times New Roman"/>
              </a:rPr>
              <a:t>Vacuum</a:t>
            </a:r>
            <a:r>
              <a:rPr sz="1400" spc="-40" dirty="0">
                <a:solidFill>
                  <a:srgbClr val="006FC0"/>
                </a:solidFill>
                <a:latin typeface="Times New Roman"/>
                <a:cs typeface="Times New Roman"/>
              </a:rPr>
              <a:t> </a:t>
            </a:r>
            <a:r>
              <a:rPr sz="1400" b="1" dirty="0">
                <a:solidFill>
                  <a:srgbClr val="006FC0"/>
                </a:solidFill>
                <a:latin typeface="Times New Roman"/>
                <a:cs typeface="Times New Roman"/>
              </a:rPr>
              <a:t>Process</a:t>
            </a:r>
            <a:r>
              <a:rPr sz="1400" spc="-20" dirty="0">
                <a:solidFill>
                  <a:srgbClr val="006FC0"/>
                </a:solidFill>
                <a:latin typeface="Times New Roman"/>
                <a:cs typeface="Times New Roman"/>
              </a:rPr>
              <a:t> </a:t>
            </a:r>
            <a:r>
              <a:rPr sz="1400" spc="-15" dirty="0">
                <a:solidFill>
                  <a:srgbClr val="006FC0"/>
                </a:solidFill>
                <a:latin typeface="SimSun"/>
                <a:cs typeface="SimSun"/>
              </a:rPr>
              <a:t>真空处理过程</a:t>
            </a:r>
            <a:endParaRPr sz="1400">
              <a:latin typeface="SimSun"/>
              <a:cs typeface="SimSun"/>
            </a:endParaRPr>
          </a:p>
          <a:p>
            <a:pPr marL="116205" indent="-103505">
              <a:lnSpc>
                <a:spcPts val="1675"/>
              </a:lnSpc>
              <a:buChar char="-"/>
              <a:tabLst>
                <a:tab pos="116205" algn="l"/>
              </a:tabLst>
            </a:pPr>
            <a:r>
              <a:rPr sz="1400" b="1" dirty="0">
                <a:solidFill>
                  <a:srgbClr val="006FC0"/>
                </a:solidFill>
                <a:latin typeface="Times New Roman"/>
                <a:cs typeface="Times New Roman"/>
              </a:rPr>
              <a:t>Quy</a:t>
            </a:r>
            <a:r>
              <a:rPr sz="1400" spc="-35" dirty="0">
                <a:solidFill>
                  <a:srgbClr val="006FC0"/>
                </a:solidFill>
                <a:latin typeface="Times New Roman"/>
                <a:cs typeface="Times New Roman"/>
              </a:rPr>
              <a:t> </a:t>
            </a:r>
            <a:r>
              <a:rPr sz="1400" b="1" dirty="0">
                <a:solidFill>
                  <a:srgbClr val="006FC0"/>
                </a:solidFill>
                <a:latin typeface="Times New Roman"/>
                <a:cs typeface="Times New Roman"/>
              </a:rPr>
              <a:t>trình</a:t>
            </a:r>
            <a:r>
              <a:rPr sz="1400" spc="-20" dirty="0">
                <a:solidFill>
                  <a:srgbClr val="006FC0"/>
                </a:solidFill>
                <a:latin typeface="Times New Roman"/>
                <a:cs typeface="Times New Roman"/>
              </a:rPr>
              <a:t> </a:t>
            </a:r>
            <a:r>
              <a:rPr sz="1400" b="1" dirty="0">
                <a:solidFill>
                  <a:srgbClr val="006FC0"/>
                </a:solidFill>
                <a:latin typeface="Times New Roman"/>
                <a:cs typeface="Times New Roman"/>
              </a:rPr>
              <a:t>xử</a:t>
            </a:r>
            <a:r>
              <a:rPr sz="1400" b="1" spc="-30" dirty="0">
                <a:solidFill>
                  <a:srgbClr val="006FC0"/>
                </a:solidFill>
                <a:latin typeface="Times New Roman"/>
                <a:cs typeface="Times New Roman"/>
              </a:rPr>
              <a:t> </a:t>
            </a:r>
            <a:r>
              <a:rPr sz="1400" b="1" dirty="0">
                <a:solidFill>
                  <a:srgbClr val="006FC0"/>
                </a:solidFill>
                <a:latin typeface="Times New Roman"/>
                <a:cs typeface="Times New Roman"/>
              </a:rPr>
              <a:t>lý</a:t>
            </a:r>
            <a:r>
              <a:rPr sz="1400" spc="-15" dirty="0">
                <a:solidFill>
                  <a:srgbClr val="006FC0"/>
                </a:solidFill>
                <a:latin typeface="Times New Roman"/>
                <a:cs typeface="Times New Roman"/>
              </a:rPr>
              <a:t> </a:t>
            </a:r>
            <a:r>
              <a:rPr sz="1400" b="1" dirty="0">
                <a:solidFill>
                  <a:srgbClr val="006FC0"/>
                </a:solidFill>
                <a:latin typeface="Times New Roman"/>
                <a:cs typeface="Times New Roman"/>
              </a:rPr>
              <a:t>chân</a:t>
            </a:r>
            <a:r>
              <a:rPr sz="1400" spc="-25" dirty="0">
                <a:solidFill>
                  <a:srgbClr val="006FC0"/>
                </a:solidFill>
                <a:latin typeface="Times New Roman"/>
                <a:cs typeface="Times New Roman"/>
              </a:rPr>
              <a:t> </a:t>
            </a:r>
            <a:r>
              <a:rPr sz="1400" b="1" dirty="0">
                <a:solidFill>
                  <a:srgbClr val="006FC0"/>
                </a:solidFill>
                <a:latin typeface="Times New Roman"/>
                <a:cs typeface="Times New Roman"/>
              </a:rPr>
              <a:t>không</a:t>
            </a:r>
            <a:r>
              <a:rPr sz="1400" spc="-10" dirty="0">
                <a:solidFill>
                  <a:srgbClr val="006FC0"/>
                </a:solidFill>
                <a:latin typeface="Times New Roman"/>
                <a:cs typeface="Times New Roman"/>
              </a:rPr>
              <a:t> </a:t>
            </a:r>
            <a:r>
              <a:rPr sz="1400" b="1" dirty="0">
                <a:solidFill>
                  <a:srgbClr val="006FC0"/>
                </a:solidFill>
                <a:latin typeface="Times New Roman"/>
                <a:cs typeface="Times New Roman"/>
              </a:rPr>
              <a:t>mục </a:t>
            </a:r>
            <a:r>
              <a:rPr sz="1400" b="1" spc="-20" dirty="0">
                <a:solidFill>
                  <a:srgbClr val="006FC0"/>
                </a:solidFill>
                <a:latin typeface="Times New Roman"/>
                <a:cs typeface="Times New Roman"/>
              </a:rPr>
              <a:t>tiêu</a:t>
            </a:r>
            <a:endParaRPr sz="1400">
              <a:latin typeface="Times New Roman"/>
              <a:cs typeface="Times New Roman"/>
            </a:endParaRPr>
          </a:p>
          <a:p>
            <a:pPr marL="71755">
              <a:lnSpc>
                <a:spcPct val="100000"/>
              </a:lnSpc>
              <a:spcBef>
                <a:spcPts val="1060"/>
              </a:spcBef>
            </a:pPr>
            <a:r>
              <a:rPr sz="1400" dirty="0">
                <a:solidFill>
                  <a:srgbClr val="006FC0"/>
                </a:solidFill>
                <a:latin typeface="SimSun"/>
                <a:cs typeface="SimSun"/>
              </a:rPr>
              <a:t>-</a:t>
            </a:r>
            <a:r>
              <a:rPr sz="1400" spc="340" dirty="0">
                <a:solidFill>
                  <a:srgbClr val="006FC0"/>
                </a:solidFill>
                <a:latin typeface="Times New Roman"/>
                <a:cs typeface="Times New Roman"/>
              </a:rPr>
              <a:t> </a:t>
            </a:r>
            <a:r>
              <a:rPr sz="1400" spc="-10" dirty="0">
                <a:solidFill>
                  <a:srgbClr val="006FC0"/>
                </a:solidFill>
                <a:latin typeface="SimSun"/>
                <a:cs typeface="SimSun"/>
              </a:rPr>
              <a:t>。。。。。。</a:t>
            </a:r>
            <a:endParaRPr sz="1400">
              <a:latin typeface="SimSun"/>
              <a:cs typeface="SimSun"/>
            </a:endParaRPr>
          </a:p>
        </p:txBody>
      </p:sp>
      <p:pic>
        <p:nvPicPr>
          <p:cNvPr id="8" name="object 8"/>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2499107" y="327781"/>
            <a:ext cx="27686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7.5</a:t>
            </a:r>
            <a:r>
              <a:rPr sz="1800" spc="450" dirty="0">
                <a:solidFill>
                  <a:srgbClr val="000000"/>
                </a:solidFill>
                <a:latin typeface="Times New Roman"/>
                <a:cs typeface="Times New Roman"/>
              </a:rPr>
              <a:t> </a:t>
            </a:r>
            <a:r>
              <a:rPr sz="1800" spc="-5" dirty="0">
                <a:solidFill>
                  <a:srgbClr val="000000"/>
                </a:solidFill>
              </a:rPr>
              <a:t>生产和服务提供的控制</a:t>
            </a:r>
            <a:endParaRPr sz="1800">
              <a:latin typeface="Times New Roman"/>
              <a:cs typeface="Times New Roman"/>
            </a:endParaRPr>
          </a:p>
        </p:txBody>
      </p:sp>
      <p:sp>
        <p:nvSpPr>
          <p:cNvPr id="4" name="object 4"/>
          <p:cNvSpPr txBox="1"/>
          <p:nvPr/>
        </p:nvSpPr>
        <p:spPr>
          <a:xfrm>
            <a:off x="2499107" y="586862"/>
            <a:ext cx="447357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7.5</a:t>
            </a:r>
            <a:r>
              <a:rPr sz="1800" spc="-35" dirty="0">
                <a:latin typeface="Times New Roman"/>
                <a:cs typeface="Times New Roman"/>
              </a:rPr>
              <a:t> </a:t>
            </a:r>
            <a:r>
              <a:rPr sz="1800" dirty="0">
                <a:latin typeface="Times New Roman"/>
                <a:cs typeface="Times New Roman"/>
              </a:rPr>
              <a:t>Kiểm</a:t>
            </a:r>
            <a:r>
              <a:rPr sz="1800" spc="-25" dirty="0">
                <a:latin typeface="Times New Roman"/>
                <a:cs typeface="Times New Roman"/>
              </a:rPr>
              <a:t> </a:t>
            </a:r>
            <a:r>
              <a:rPr sz="1800" dirty="0">
                <a:latin typeface="Times New Roman"/>
                <a:cs typeface="Times New Roman"/>
              </a:rPr>
              <a:t>soát</a:t>
            </a:r>
            <a:r>
              <a:rPr sz="1800" spc="-20" dirty="0">
                <a:latin typeface="Times New Roman"/>
                <a:cs typeface="Times New Roman"/>
              </a:rPr>
              <a:t> </a:t>
            </a:r>
            <a:r>
              <a:rPr sz="1800" dirty="0">
                <a:latin typeface="Times New Roman"/>
                <a:cs typeface="Times New Roman"/>
              </a:rPr>
              <a:t>việc</a:t>
            </a:r>
            <a:r>
              <a:rPr sz="1800" spc="-25" dirty="0">
                <a:latin typeface="Times New Roman"/>
                <a:cs typeface="Times New Roman"/>
              </a:rPr>
              <a:t> </a:t>
            </a:r>
            <a:r>
              <a:rPr sz="1800" dirty="0">
                <a:latin typeface="Times New Roman"/>
                <a:cs typeface="Times New Roman"/>
              </a:rPr>
              <a:t>sản</a:t>
            </a:r>
            <a:r>
              <a:rPr sz="1800" spc="-25" dirty="0">
                <a:latin typeface="Times New Roman"/>
                <a:cs typeface="Times New Roman"/>
              </a:rPr>
              <a:t> </a:t>
            </a:r>
            <a:r>
              <a:rPr sz="1800" dirty="0">
                <a:latin typeface="Times New Roman"/>
                <a:cs typeface="Times New Roman"/>
              </a:rPr>
              <a:t>xuất</a:t>
            </a:r>
            <a:r>
              <a:rPr sz="1800" spc="-20" dirty="0">
                <a:latin typeface="Times New Roman"/>
                <a:cs typeface="Times New Roman"/>
              </a:rPr>
              <a:t> </a:t>
            </a:r>
            <a:r>
              <a:rPr sz="1800" dirty="0">
                <a:latin typeface="Times New Roman"/>
                <a:cs typeface="Times New Roman"/>
              </a:rPr>
              <a:t>và</a:t>
            </a:r>
            <a:r>
              <a:rPr sz="1800" spc="-25" dirty="0">
                <a:latin typeface="Times New Roman"/>
                <a:cs typeface="Times New Roman"/>
              </a:rPr>
              <a:t> </a:t>
            </a:r>
            <a:r>
              <a:rPr sz="1800" dirty="0">
                <a:latin typeface="Times New Roman"/>
                <a:cs typeface="Times New Roman"/>
              </a:rPr>
              <a:t>cung</a:t>
            </a:r>
            <a:r>
              <a:rPr sz="1800" spc="-25" dirty="0">
                <a:latin typeface="Times New Roman"/>
                <a:cs typeface="Times New Roman"/>
              </a:rPr>
              <a:t> </a:t>
            </a:r>
            <a:r>
              <a:rPr sz="1800" dirty="0">
                <a:latin typeface="Times New Roman"/>
                <a:cs typeface="Times New Roman"/>
              </a:rPr>
              <a:t>ứng</a:t>
            </a:r>
            <a:r>
              <a:rPr sz="1800" spc="-20" dirty="0">
                <a:latin typeface="Times New Roman"/>
                <a:cs typeface="Times New Roman"/>
              </a:rPr>
              <a:t> </a:t>
            </a:r>
            <a:r>
              <a:rPr sz="1800" dirty="0">
                <a:latin typeface="Times New Roman"/>
                <a:cs typeface="Times New Roman"/>
              </a:rPr>
              <a:t>dịch</a:t>
            </a:r>
            <a:r>
              <a:rPr sz="1800" spc="-35" dirty="0">
                <a:latin typeface="Times New Roman"/>
                <a:cs typeface="Times New Roman"/>
              </a:rPr>
              <a:t> </a:t>
            </a:r>
            <a:r>
              <a:rPr sz="1800" spc="-25" dirty="0">
                <a:latin typeface="Times New Roman"/>
                <a:cs typeface="Times New Roman"/>
              </a:rPr>
              <a:t>vụ</a:t>
            </a:r>
            <a:endParaRPr sz="1800">
              <a:latin typeface="Times New Roman"/>
              <a:cs typeface="Times New Roman"/>
            </a:endParaRPr>
          </a:p>
        </p:txBody>
      </p:sp>
      <p:sp>
        <p:nvSpPr>
          <p:cNvPr id="5" name="object 5"/>
          <p:cNvSpPr txBox="1"/>
          <p:nvPr/>
        </p:nvSpPr>
        <p:spPr>
          <a:xfrm>
            <a:off x="1054410" y="1795649"/>
            <a:ext cx="6003290" cy="3785870"/>
          </a:xfrm>
          <a:prstGeom prst="rect">
            <a:avLst/>
          </a:prstGeom>
        </p:spPr>
        <p:txBody>
          <a:bodyPr vert="horz" wrap="square" lIns="0" tIns="12065" rIns="0" bIns="0" rtlCol="0">
            <a:spAutoFit/>
          </a:bodyPr>
          <a:lstStyle/>
          <a:p>
            <a:pPr marR="4056379" algn="r">
              <a:lnSpc>
                <a:spcPts val="1864"/>
              </a:lnSpc>
              <a:spcBef>
                <a:spcPts val="95"/>
              </a:spcBef>
            </a:pPr>
            <a:r>
              <a:rPr sz="1600" spc="-35" dirty="0">
                <a:solidFill>
                  <a:srgbClr val="006FC0"/>
                </a:solidFill>
                <a:latin typeface="SimSun"/>
                <a:cs typeface="SimSun"/>
              </a:rPr>
              <a:t>确认应包括下列方面:</a:t>
            </a:r>
            <a:endParaRPr sz="1600">
              <a:latin typeface="SimSun"/>
              <a:cs typeface="SimSun"/>
            </a:endParaRPr>
          </a:p>
          <a:p>
            <a:pPr marL="12700">
              <a:lnSpc>
                <a:spcPts val="1864"/>
              </a:lnSpc>
            </a:pPr>
            <a:r>
              <a:rPr sz="1600" dirty="0">
                <a:solidFill>
                  <a:srgbClr val="006FC0"/>
                </a:solidFill>
                <a:latin typeface="Times New Roman"/>
                <a:cs typeface="Times New Roman"/>
              </a:rPr>
              <a:t>Thẩm</a:t>
            </a:r>
            <a:r>
              <a:rPr sz="1600" spc="-15" dirty="0">
                <a:solidFill>
                  <a:srgbClr val="006FC0"/>
                </a:solidFill>
                <a:latin typeface="Times New Roman"/>
                <a:cs typeface="Times New Roman"/>
              </a:rPr>
              <a:t> </a:t>
            </a:r>
            <a:r>
              <a:rPr sz="1600" dirty="0">
                <a:solidFill>
                  <a:srgbClr val="006FC0"/>
                </a:solidFill>
                <a:latin typeface="Times New Roman"/>
                <a:cs typeface="Times New Roman"/>
              </a:rPr>
              <a:t>định</a:t>
            </a:r>
            <a:r>
              <a:rPr sz="1600" spc="-30" dirty="0">
                <a:solidFill>
                  <a:srgbClr val="006FC0"/>
                </a:solidFill>
                <a:latin typeface="Times New Roman"/>
                <a:cs typeface="Times New Roman"/>
              </a:rPr>
              <a:t> </a:t>
            </a:r>
            <a:r>
              <a:rPr sz="1600" dirty="0">
                <a:solidFill>
                  <a:srgbClr val="006FC0"/>
                </a:solidFill>
                <a:latin typeface="Times New Roman"/>
                <a:cs typeface="Times New Roman"/>
              </a:rPr>
              <a:t>nên</a:t>
            </a:r>
            <a:r>
              <a:rPr sz="1600" spc="-20" dirty="0">
                <a:solidFill>
                  <a:srgbClr val="006FC0"/>
                </a:solidFill>
                <a:latin typeface="Times New Roman"/>
                <a:cs typeface="Times New Roman"/>
              </a:rPr>
              <a:t> </a:t>
            </a:r>
            <a:r>
              <a:rPr sz="1600" dirty="0">
                <a:solidFill>
                  <a:srgbClr val="006FC0"/>
                </a:solidFill>
                <a:latin typeface="Times New Roman"/>
                <a:cs typeface="Times New Roman"/>
              </a:rPr>
              <a:t>bao</a:t>
            </a:r>
            <a:r>
              <a:rPr sz="1600" spc="-25" dirty="0">
                <a:solidFill>
                  <a:srgbClr val="006FC0"/>
                </a:solidFill>
                <a:latin typeface="Times New Roman"/>
                <a:cs typeface="Times New Roman"/>
              </a:rPr>
              <a:t> </a:t>
            </a:r>
            <a:r>
              <a:rPr sz="1600" dirty="0">
                <a:solidFill>
                  <a:srgbClr val="006FC0"/>
                </a:solidFill>
                <a:latin typeface="Times New Roman"/>
                <a:cs typeface="Times New Roman"/>
              </a:rPr>
              <a:t>gồm</a:t>
            </a:r>
            <a:r>
              <a:rPr sz="1600" spc="-25" dirty="0">
                <a:solidFill>
                  <a:srgbClr val="006FC0"/>
                </a:solidFill>
                <a:latin typeface="Times New Roman"/>
                <a:cs typeface="Times New Roman"/>
              </a:rPr>
              <a:t> </a:t>
            </a:r>
            <a:r>
              <a:rPr sz="1600" dirty="0">
                <a:solidFill>
                  <a:srgbClr val="006FC0"/>
                </a:solidFill>
                <a:latin typeface="Times New Roman"/>
                <a:cs typeface="Times New Roman"/>
              </a:rPr>
              <a:t>những</a:t>
            </a:r>
            <a:r>
              <a:rPr sz="1600" spc="-50" dirty="0">
                <a:solidFill>
                  <a:srgbClr val="006FC0"/>
                </a:solidFill>
                <a:latin typeface="Times New Roman"/>
                <a:cs typeface="Times New Roman"/>
              </a:rPr>
              <a:t> </a:t>
            </a:r>
            <a:r>
              <a:rPr sz="1600" dirty="0">
                <a:solidFill>
                  <a:srgbClr val="006FC0"/>
                </a:solidFill>
                <a:latin typeface="Times New Roman"/>
                <a:cs typeface="Times New Roman"/>
              </a:rPr>
              <a:t>khía</a:t>
            </a:r>
            <a:r>
              <a:rPr sz="1600" spc="-25" dirty="0">
                <a:solidFill>
                  <a:srgbClr val="006FC0"/>
                </a:solidFill>
                <a:latin typeface="Times New Roman"/>
                <a:cs typeface="Times New Roman"/>
              </a:rPr>
              <a:t> </a:t>
            </a:r>
            <a:r>
              <a:rPr sz="1600" dirty="0">
                <a:solidFill>
                  <a:srgbClr val="006FC0"/>
                </a:solidFill>
                <a:latin typeface="Times New Roman"/>
                <a:cs typeface="Times New Roman"/>
              </a:rPr>
              <a:t>cạnh</a:t>
            </a:r>
            <a:r>
              <a:rPr sz="1600" spc="-20" dirty="0">
                <a:solidFill>
                  <a:srgbClr val="006FC0"/>
                </a:solidFill>
                <a:latin typeface="Times New Roman"/>
                <a:cs typeface="Times New Roman"/>
              </a:rPr>
              <a:t> sau:</a:t>
            </a:r>
            <a:endParaRPr sz="1600">
              <a:latin typeface="Times New Roman"/>
              <a:cs typeface="Times New Roman"/>
            </a:endParaRPr>
          </a:p>
          <a:p>
            <a:pPr marL="443230" indent="-286385">
              <a:lnSpc>
                <a:spcPts val="1639"/>
              </a:lnSpc>
              <a:spcBef>
                <a:spcPts val="570"/>
              </a:spcBef>
              <a:buChar char="-"/>
              <a:tabLst>
                <a:tab pos="443230" algn="l"/>
              </a:tabLst>
            </a:pPr>
            <a:r>
              <a:rPr sz="1400" spc="-5" dirty="0">
                <a:solidFill>
                  <a:srgbClr val="006FC0"/>
                </a:solidFill>
                <a:latin typeface="SimSun"/>
                <a:cs typeface="SimSun"/>
              </a:rPr>
              <a:t>过程参数的准确性和允差,</a:t>
            </a:r>
            <a:r>
              <a:rPr sz="1400" spc="315" dirty="0">
                <a:solidFill>
                  <a:srgbClr val="006FC0"/>
                </a:solidFill>
                <a:latin typeface="Times New Roman"/>
                <a:cs typeface="Times New Roman"/>
              </a:rPr>
              <a:t> </a:t>
            </a:r>
            <a:r>
              <a:rPr sz="1400" spc="-5" dirty="0">
                <a:solidFill>
                  <a:srgbClr val="006FC0"/>
                </a:solidFill>
                <a:latin typeface="SimSun"/>
                <a:cs typeface="SimSun"/>
              </a:rPr>
              <a:t>包括使用的设备的检定,</a:t>
            </a:r>
            <a:endParaRPr sz="1400">
              <a:latin typeface="SimSun"/>
              <a:cs typeface="SimSun"/>
            </a:endParaRPr>
          </a:p>
          <a:p>
            <a:pPr marL="201295" marR="5080" indent="-44450">
              <a:lnSpc>
                <a:spcPts val="1680"/>
              </a:lnSpc>
              <a:spcBef>
                <a:spcPts val="15"/>
              </a:spcBef>
              <a:buChar char="-"/>
              <a:tabLst>
                <a:tab pos="201295" algn="l"/>
                <a:tab pos="259715" algn="l"/>
              </a:tabLst>
            </a:pPr>
            <a:r>
              <a:rPr sz="1400" dirty="0">
                <a:solidFill>
                  <a:srgbClr val="006FC0"/>
                </a:solidFill>
                <a:latin typeface="Times New Roman"/>
                <a:cs typeface="Times New Roman"/>
              </a:rPr>
              <a:t>	Độ</a:t>
            </a:r>
            <a:r>
              <a:rPr sz="1400" spc="-5" dirty="0">
                <a:solidFill>
                  <a:srgbClr val="006FC0"/>
                </a:solidFill>
                <a:latin typeface="Times New Roman"/>
                <a:cs typeface="Times New Roman"/>
              </a:rPr>
              <a:t> </a:t>
            </a:r>
            <a:r>
              <a:rPr sz="1400" dirty="0">
                <a:solidFill>
                  <a:srgbClr val="006FC0"/>
                </a:solidFill>
                <a:latin typeface="Times New Roman"/>
                <a:cs typeface="Times New Roman"/>
              </a:rPr>
              <a:t>chính</a:t>
            </a:r>
            <a:r>
              <a:rPr sz="1400" spc="-35" dirty="0">
                <a:solidFill>
                  <a:srgbClr val="006FC0"/>
                </a:solidFill>
                <a:latin typeface="Times New Roman"/>
                <a:cs typeface="Times New Roman"/>
              </a:rPr>
              <a:t> </a:t>
            </a:r>
            <a:r>
              <a:rPr sz="1400" dirty="0">
                <a:solidFill>
                  <a:srgbClr val="006FC0"/>
                </a:solidFill>
                <a:latin typeface="Times New Roman"/>
                <a:cs typeface="Times New Roman"/>
              </a:rPr>
              <a:t>xác</a:t>
            </a:r>
            <a:r>
              <a:rPr sz="1400" spc="-10" dirty="0">
                <a:solidFill>
                  <a:srgbClr val="006FC0"/>
                </a:solidFill>
                <a:latin typeface="Times New Roman"/>
                <a:cs typeface="Times New Roman"/>
              </a:rPr>
              <a:t> </a:t>
            </a:r>
            <a:r>
              <a:rPr sz="1400" dirty="0">
                <a:solidFill>
                  <a:srgbClr val="006FC0"/>
                </a:solidFill>
                <a:latin typeface="Times New Roman"/>
                <a:cs typeface="Times New Roman"/>
              </a:rPr>
              <a:t>và</a:t>
            </a:r>
            <a:r>
              <a:rPr sz="1400" spc="-20" dirty="0">
                <a:solidFill>
                  <a:srgbClr val="006FC0"/>
                </a:solidFill>
                <a:latin typeface="Times New Roman"/>
                <a:cs typeface="Times New Roman"/>
              </a:rPr>
              <a:t> </a:t>
            </a:r>
            <a:r>
              <a:rPr sz="1400" dirty="0">
                <a:solidFill>
                  <a:srgbClr val="006FC0"/>
                </a:solidFill>
                <a:latin typeface="Times New Roman"/>
                <a:cs typeface="Times New Roman"/>
              </a:rPr>
              <a:t>dung</a:t>
            </a:r>
            <a:r>
              <a:rPr sz="1400" spc="-25" dirty="0">
                <a:solidFill>
                  <a:srgbClr val="006FC0"/>
                </a:solidFill>
                <a:latin typeface="Times New Roman"/>
                <a:cs typeface="Times New Roman"/>
              </a:rPr>
              <a:t> </a:t>
            </a:r>
            <a:r>
              <a:rPr sz="1400" dirty="0">
                <a:solidFill>
                  <a:srgbClr val="006FC0"/>
                </a:solidFill>
                <a:latin typeface="Times New Roman"/>
                <a:cs typeface="Times New Roman"/>
              </a:rPr>
              <a:t>sai</a:t>
            </a:r>
            <a:r>
              <a:rPr sz="1400" spc="-15" dirty="0">
                <a:solidFill>
                  <a:srgbClr val="006FC0"/>
                </a:solidFill>
                <a:latin typeface="Times New Roman"/>
                <a:cs typeface="Times New Roman"/>
              </a:rPr>
              <a:t> </a:t>
            </a:r>
            <a:r>
              <a:rPr sz="1400" dirty="0">
                <a:solidFill>
                  <a:srgbClr val="006FC0"/>
                </a:solidFill>
                <a:latin typeface="Times New Roman"/>
                <a:cs typeface="Times New Roman"/>
              </a:rPr>
              <a:t>của</a:t>
            </a:r>
            <a:r>
              <a:rPr sz="1400" spc="-10" dirty="0">
                <a:solidFill>
                  <a:srgbClr val="006FC0"/>
                </a:solidFill>
                <a:latin typeface="Times New Roman"/>
                <a:cs typeface="Times New Roman"/>
              </a:rPr>
              <a:t> </a:t>
            </a:r>
            <a:r>
              <a:rPr sz="1400" dirty="0">
                <a:solidFill>
                  <a:srgbClr val="006FC0"/>
                </a:solidFill>
                <a:latin typeface="Times New Roman"/>
                <a:cs typeface="Times New Roman"/>
              </a:rPr>
              <a:t>các</a:t>
            </a:r>
            <a:r>
              <a:rPr sz="1400" spc="-5" dirty="0">
                <a:solidFill>
                  <a:srgbClr val="006FC0"/>
                </a:solidFill>
                <a:latin typeface="Times New Roman"/>
                <a:cs typeface="Times New Roman"/>
              </a:rPr>
              <a:t> </a:t>
            </a:r>
            <a:r>
              <a:rPr sz="1400" dirty="0">
                <a:solidFill>
                  <a:srgbClr val="006FC0"/>
                </a:solidFill>
                <a:latin typeface="Times New Roman"/>
                <a:cs typeface="Times New Roman"/>
              </a:rPr>
              <a:t>thông</a:t>
            </a:r>
            <a:r>
              <a:rPr sz="1400" spc="-40" dirty="0">
                <a:solidFill>
                  <a:srgbClr val="006FC0"/>
                </a:solidFill>
                <a:latin typeface="Times New Roman"/>
                <a:cs typeface="Times New Roman"/>
              </a:rPr>
              <a:t> </a:t>
            </a:r>
            <a:r>
              <a:rPr sz="1400" dirty="0">
                <a:solidFill>
                  <a:srgbClr val="006FC0"/>
                </a:solidFill>
                <a:latin typeface="Times New Roman"/>
                <a:cs typeface="Times New Roman"/>
              </a:rPr>
              <a:t>số</a:t>
            </a:r>
            <a:r>
              <a:rPr sz="1400" spc="-20" dirty="0">
                <a:solidFill>
                  <a:srgbClr val="006FC0"/>
                </a:solidFill>
                <a:latin typeface="Times New Roman"/>
                <a:cs typeface="Times New Roman"/>
              </a:rPr>
              <a:t> </a:t>
            </a:r>
            <a:r>
              <a:rPr sz="1400" dirty="0">
                <a:solidFill>
                  <a:srgbClr val="006FC0"/>
                </a:solidFill>
                <a:latin typeface="Times New Roman"/>
                <a:cs typeface="Times New Roman"/>
              </a:rPr>
              <a:t>quy</a:t>
            </a:r>
            <a:r>
              <a:rPr sz="1400" spc="-20" dirty="0">
                <a:solidFill>
                  <a:srgbClr val="006FC0"/>
                </a:solidFill>
                <a:latin typeface="Times New Roman"/>
                <a:cs typeface="Times New Roman"/>
              </a:rPr>
              <a:t> </a:t>
            </a:r>
            <a:r>
              <a:rPr sz="1400" dirty="0">
                <a:solidFill>
                  <a:srgbClr val="006FC0"/>
                </a:solidFill>
                <a:latin typeface="Times New Roman"/>
                <a:cs typeface="Times New Roman"/>
              </a:rPr>
              <a:t>trình,</a:t>
            </a:r>
            <a:r>
              <a:rPr sz="1400" spc="-30" dirty="0">
                <a:solidFill>
                  <a:srgbClr val="006FC0"/>
                </a:solidFill>
                <a:latin typeface="Times New Roman"/>
                <a:cs typeface="Times New Roman"/>
              </a:rPr>
              <a:t> </a:t>
            </a:r>
            <a:r>
              <a:rPr sz="1400" dirty="0">
                <a:solidFill>
                  <a:srgbClr val="006FC0"/>
                </a:solidFill>
                <a:latin typeface="Times New Roman"/>
                <a:cs typeface="Times New Roman"/>
              </a:rPr>
              <a:t>bao</a:t>
            </a:r>
            <a:r>
              <a:rPr sz="1400" spc="-15" dirty="0">
                <a:solidFill>
                  <a:srgbClr val="006FC0"/>
                </a:solidFill>
                <a:latin typeface="Times New Roman"/>
                <a:cs typeface="Times New Roman"/>
              </a:rPr>
              <a:t> </a:t>
            </a:r>
            <a:r>
              <a:rPr sz="1400" dirty="0">
                <a:solidFill>
                  <a:srgbClr val="006FC0"/>
                </a:solidFill>
                <a:latin typeface="Times New Roman"/>
                <a:cs typeface="Times New Roman"/>
              </a:rPr>
              <a:t>gồm</a:t>
            </a:r>
            <a:r>
              <a:rPr sz="1400" spc="-30" dirty="0">
                <a:solidFill>
                  <a:srgbClr val="006FC0"/>
                </a:solidFill>
                <a:latin typeface="Times New Roman"/>
                <a:cs typeface="Times New Roman"/>
              </a:rPr>
              <a:t> </a:t>
            </a:r>
            <a:r>
              <a:rPr sz="1400" dirty="0">
                <a:solidFill>
                  <a:srgbClr val="006FC0"/>
                </a:solidFill>
                <a:latin typeface="Times New Roman"/>
                <a:cs typeface="Times New Roman"/>
              </a:rPr>
              <a:t>cả</a:t>
            </a:r>
            <a:r>
              <a:rPr sz="1400" spc="-10" dirty="0">
                <a:solidFill>
                  <a:srgbClr val="006FC0"/>
                </a:solidFill>
                <a:latin typeface="Times New Roman"/>
                <a:cs typeface="Times New Roman"/>
              </a:rPr>
              <a:t> </a:t>
            </a:r>
            <a:r>
              <a:rPr sz="1400" dirty="0">
                <a:solidFill>
                  <a:srgbClr val="006FC0"/>
                </a:solidFill>
                <a:latin typeface="Times New Roman"/>
                <a:cs typeface="Times New Roman"/>
              </a:rPr>
              <a:t>việc</a:t>
            </a:r>
            <a:r>
              <a:rPr sz="1400" spc="-20" dirty="0">
                <a:solidFill>
                  <a:srgbClr val="006FC0"/>
                </a:solidFill>
                <a:latin typeface="Times New Roman"/>
                <a:cs typeface="Times New Roman"/>
              </a:rPr>
              <a:t> </a:t>
            </a:r>
            <a:r>
              <a:rPr sz="1400" dirty="0">
                <a:solidFill>
                  <a:srgbClr val="006FC0"/>
                </a:solidFill>
                <a:latin typeface="Times New Roman"/>
                <a:cs typeface="Times New Roman"/>
              </a:rPr>
              <a:t>kiểm</a:t>
            </a:r>
            <a:r>
              <a:rPr sz="1400" spc="-25" dirty="0">
                <a:solidFill>
                  <a:srgbClr val="006FC0"/>
                </a:solidFill>
                <a:latin typeface="Times New Roman"/>
                <a:cs typeface="Times New Roman"/>
              </a:rPr>
              <a:t> </a:t>
            </a:r>
            <a:r>
              <a:rPr sz="1400" spc="-20" dirty="0">
                <a:solidFill>
                  <a:srgbClr val="006FC0"/>
                </a:solidFill>
                <a:latin typeface="Times New Roman"/>
                <a:cs typeface="Times New Roman"/>
              </a:rPr>
              <a:t>định </a:t>
            </a:r>
            <a:r>
              <a:rPr sz="1400" dirty="0">
                <a:solidFill>
                  <a:srgbClr val="006FC0"/>
                </a:solidFill>
                <a:latin typeface="Times New Roman"/>
                <a:cs typeface="Times New Roman"/>
              </a:rPr>
              <a:t>thiết</a:t>
            </a:r>
            <a:r>
              <a:rPr sz="1400" spc="-35" dirty="0">
                <a:solidFill>
                  <a:srgbClr val="006FC0"/>
                </a:solidFill>
                <a:latin typeface="Times New Roman"/>
                <a:cs typeface="Times New Roman"/>
              </a:rPr>
              <a:t> </a:t>
            </a:r>
            <a:r>
              <a:rPr sz="1400" dirty="0">
                <a:solidFill>
                  <a:srgbClr val="006FC0"/>
                </a:solidFill>
                <a:latin typeface="Times New Roman"/>
                <a:cs typeface="Times New Roman"/>
              </a:rPr>
              <a:t>bị</a:t>
            </a:r>
            <a:r>
              <a:rPr sz="1400" spc="-30" dirty="0">
                <a:solidFill>
                  <a:srgbClr val="006FC0"/>
                </a:solidFill>
                <a:latin typeface="Times New Roman"/>
                <a:cs typeface="Times New Roman"/>
              </a:rPr>
              <a:t> </a:t>
            </a:r>
            <a:r>
              <a:rPr sz="1400" dirty="0">
                <a:solidFill>
                  <a:srgbClr val="006FC0"/>
                </a:solidFill>
                <a:latin typeface="Times New Roman"/>
                <a:cs typeface="Times New Roman"/>
              </a:rPr>
              <a:t>được</a:t>
            </a:r>
            <a:r>
              <a:rPr sz="1400" spc="-10" dirty="0">
                <a:solidFill>
                  <a:srgbClr val="006FC0"/>
                </a:solidFill>
                <a:latin typeface="Times New Roman"/>
                <a:cs typeface="Times New Roman"/>
              </a:rPr>
              <a:t> </a:t>
            </a:r>
            <a:r>
              <a:rPr sz="1400" dirty="0">
                <a:solidFill>
                  <a:srgbClr val="006FC0"/>
                </a:solidFill>
                <a:latin typeface="Times New Roman"/>
                <a:cs typeface="Times New Roman"/>
              </a:rPr>
              <a:t>sử</a:t>
            </a:r>
            <a:r>
              <a:rPr sz="1400" spc="-10" dirty="0">
                <a:solidFill>
                  <a:srgbClr val="006FC0"/>
                </a:solidFill>
                <a:latin typeface="Times New Roman"/>
                <a:cs typeface="Times New Roman"/>
              </a:rPr>
              <a:t> dụng,</a:t>
            </a:r>
            <a:endParaRPr sz="1400">
              <a:latin typeface="Times New Roman"/>
              <a:cs typeface="Times New Roman"/>
            </a:endParaRPr>
          </a:p>
          <a:p>
            <a:pPr marL="385445" indent="-177800">
              <a:lnSpc>
                <a:spcPts val="1645"/>
              </a:lnSpc>
              <a:spcBef>
                <a:spcPts val="285"/>
              </a:spcBef>
              <a:buChar char="-"/>
              <a:tabLst>
                <a:tab pos="385445" algn="l"/>
              </a:tabLst>
            </a:pPr>
            <a:r>
              <a:rPr sz="1400" dirty="0">
                <a:solidFill>
                  <a:srgbClr val="006FC0"/>
                </a:solidFill>
                <a:latin typeface="SimSun"/>
                <a:cs typeface="SimSun"/>
              </a:rPr>
              <a:t>对操作员的技能,</a:t>
            </a:r>
            <a:r>
              <a:rPr sz="1400" spc="315" dirty="0">
                <a:solidFill>
                  <a:srgbClr val="006FC0"/>
                </a:solidFill>
                <a:latin typeface="Times New Roman"/>
                <a:cs typeface="Times New Roman"/>
              </a:rPr>
              <a:t> </a:t>
            </a:r>
            <a:r>
              <a:rPr sz="1400" spc="-10" dirty="0">
                <a:solidFill>
                  <a:srgbClr val="006FC0"/>
                </a:solidFill>
                <a:latin typeface="SimSun"/>
                <a:cs typeface="SimSun"/>
              </a:rPr>
              <a:t>能力和知识要求,</a:t>
            </a:r>
            <a:endParaRPr sz="1400">
              <a:latin typeface="SimSun"/>
              <a:cs typeface="SimSun"/>
            </a:endParaRPr>
          </a:p>
          <a:p>
            <a:pPr marL="302895" indent="-95250">
              <a:lnSpc>
                <a:spcPts val="1645"/>
              </a:lnSpc>
              <a:buChar char="-"/>
              <a:tabLst>
                <a:tab pos="302895" algn="l"/>
              </a:tabLst>
            </a:pPr>
            <a:r>
              <a:rPr sz="1400" dirty="0">
                <a:solidFill>
                  <a:srgbClr val="006FC0"/>
                </a:solidFill>
                <a:latin typeface="Times New Roman"/>
                <a:cs typeface="Times New Roman"/>
              </a:rPr>
              <a:t>Yêu</a:t>
            </a:r>
            <a:r>
              <a:rPr sz="1400" spc="-5" dirty="0">
                <a:solidFill>
                  <a:srgbClr val="006FC0"/>
                </a:solidFill>
                <a:latin typeface="Times New Roman"/>
                <a:cs typeface="Times New Roman"/>
              </a:rPr>
              <a:t> </a:t>
            </a:r>
            <a:r>
              <a:rPr sz="1400" dirty="0">
                <a:solidFill>
                  <a:srgbClr val="006FC0"/>
                </a:solidFill>
                <a:latin typeface="Times New Roman"/>
                <a:cs typeface="Times New Roman"/>
              </a:rPr>
              <a:t>cầu</a:t>
            </a:r>
            <a:r>
              <a:rPr sz="1400" spc="-5" dirty="0">
                <a:solidFill>
                  <a:srgbClr val="006FC0"/>
                </a:solidFill>
                <a:latin typeface="Times New Roman"/>
                <a:cs typeface="Times New Roman"/>
              </a:rPr>
              <a:t> </a:t>
            </a:r>
            <a:r>
              <a:rPr sz="1400" dirty="0">
                <a:solidFill>
                  <a:srgbClr val="006FC0"/>
                </a:solidFill>
                <a:latin typeface="Times New Roman"/>
                <a:cs typeface="Times New Roman"/>
              </a:rPr>
              <a:t>về</a:t>
            </a:r>
            <a:r>
              <a:rPr sz="1400" spc="-5" dirty="0">
                <a:solidFill>
                  <a:srgbClr val="006FC0"/>
                </a:solidFill>
                <a:latin typeface="Times New Roman"/>
                <a:cs typeface="Times New Roman"/>
              </a:rPr>
              <a:t> </a:t>
            </a:r>
            <a:r>
              <a:rPr sz="1400" dirty="0">
                <a:solidFill>
                  <a:srgbClr val="006FC0"/>
                </a:solidFill>
                <a:latin typeface="Times New Roman"/>
                <a:cs typeface="Times New Roman"/>
              </a:rPr>
              <a:t>kỹ</a:t>
            </a:r>
            <a:r>
              <a:rPr sz="1400" spc="-25" dirty="0">
                <a:solidFill>
                  <a:srgbClr val="006FC0"/>
                </a:solidFill>
                <a:latin typeface="Times New Roman"/>
                <a:cs typeface="Times New Roman"/>
              </a:rPr>
              <a:t> </a:t>
            </a:r>
            <a:r>
              <a:rPr sz="1400" dirty="0">
                <a:solidFill>
                  <a:srgbClr val="006FC0"/>
                </a:solidFill>
                <a:latin typeface="Times New Roman"/>
                <a:cs typeface="Times New Roman"/>
              </a:rPr>
              <a:t>năng,</a:t>
            </a:r>
            <a:r>
              <a:rPr sz="1400" spc="-25" dirty="0">
                <a:solidFill>
                  <a:srgbClr val="006FC0"/>
                </a:solidFill>
                <a:latin typeface="Times New Roman"/>
                <a:cs typeface="Times New Roman"/>
              </a:rPr>
              <a:t> </a:t>
            </a:r>
            <a:r>
              <a:rPr sz="1400" dirty="0">
                <a:solidFill>
                  <a:srgbClr val="006FC0"/>
                </a:solidFill>
                <a:latin typeface="Times New Roman"/>
                <a:cs typeface="Times New Roman"/>
              </a:rPr>
              <a:t>năng</a:t>
            </a:r>
            <a:r>
              <a:rPr sz="1400" spc="-30" dirty="0">
                <a:solidFill>
                  <a:srgbClr val="006FC0"/>
                </a:solidFill>
                <a:latin typeface="Times New Roman"/>
                <a:cs typeface="Times New Roman"/>
              </a:rPr>
              <a:t> </a:t>
            </a:r>
            <a:r>
              <a:rPr sz="1400" dirty="0">
                <a:solidFill>
                  <a:srgbClr val="006FC0"/>
                </a:solidFill>
                <a:latin typeface="Times New Roman"/>
                <a:cs typeface="Times New Roman"/>
              </a:rPr>
              <a:t>lực</a:t>
            </a:r>
            <a:r>
              <a:rPr sz="1400" spc="-5" dirty="0">
                <a:solidFill>
                  <a:srgbClr val="006FC0"/>
                </a:solidFill>
                <a:latin typeface="Times New Roman"/>
                <a:cs typeface="Times New Roman"/>
              </a:rPr>
              <a:t> </a:t>
            </a:r>
            <a:r>
              <a:rPr sz="1400" dirty="0">
                <a:solidFill>
                  <a:srgbClr val="006FC0"/>
                </a:solidFill>
                <a:latin typeface="Times New Roman"/>
                <a:cs typeface="Times New Roman"/>
              </a:rPr>
              <a:t>và</a:t>
            </a:r>
            <a:r>
              <a:rPr sz="1400" spc="-5" dirty="0">
                <a:solidFill>
                  <a:srgbClr val="006FC0"/>
                </a:solidFill>
                <a:latin typeface="Times New Roman"/>
                <a:cs typeface="Times New Roman"/>
              </a:rPr>
              <a:t> </a:t>
            </a:r>
            <a:r>
              <a:rPr sz="1400" dirty="0">
                <a:solidFill>
                  <a:srgbClr val="006FC0"/>
                </a:solidFill>
                <a:latin typeface="Times New Roman"/>
                <a:cs typeface="Times New Roman"/>
              </a:rPr>
              <a:t>kiến</a:t>
            </a:r>
            <a:r>
              <a:rPr sz="1400" spc="-30" dirty="0">
                <a:solidFill>
                  <a:srgbClr val="006FC0"/>
                </a:solidFill>
                <a:latin typeface="Times New Roman"/>
                <a:cs typeface="Times New Roman"/>
              </a:rPr>
              <a:t> </a:t>
            </a:r>
            <a:r>
              <a:rPr sz="1400" dirty="0">
                <a:solidFill>
                  <a:srgbClr val="006FC0"/>
                </a:solidFill>
                <a:latin typeface="Times New Roman"/>
                <a:cs typeface="Times New Roman"/>
              </a:rPr>
              <a:t>thức</a:t>
            </a:r>
            <a:r>
              <a:rPr sz="1400" spc="-20" dirty="0">
                <a:solidFill>
                  <a:srgbClr val="006FC0"/>
                </a:solidFill>
                <a:latin typeface="Times New Roman"/>
                <a:cs typeface="Times New Roman"/>
              </a:rPr>
              <a:t> </a:t>
            </a:r>
            <a:r>
              <a:rPr sz="1400" dirty="0">
                <a:solidFill>
                  <a:srgbClr val="006FC0"/>
                </a:solidFill>
                <a:latin typeface="Times New Roman"/>
                <a:cs typeface="Times New Roman"/>
              </a:rPr>
              <a:t>của</a:t>
            </a:r>
            <a:r>
              <a:rPr sz="1400" spc="-10" dirty="0">
                <a:solidFill>
                  <a:srgbClr val="006FC0"/>
                </a:solidFill>
                <a:latin typeface="Times New Roman"/>
                <a:cs typeface="Times New Roman"/>
              </a:rPr>
              <a:t> </a:t>
            </a:r>
            <a:r>
              <a:rPr sz="1400" dirty="0">
                <a:solidFill>
                  <a:srgbClr val="006FC0"/>
                </a:solidFill>
                <a:latin typeface="Times New Roman"/>
                <a:cs typeface="Times New Roman"/>
              </a:rPr>
              <a:t>người</a:t>
            </a:r>
            <a:r>
              <a:rPr sz="1400" spc="-25" dirty="0">
                <a:solidFill>
                  <a:srgbClr val="006FC0"/>
                </a:solidFill>
                <a:latin typeface="Times New Roman"/>
                <a:cs typeface="Times New Roman"/>
              </a:rPr>
              <a:t> </a:t>
            </a:r>
            <a:r>
              <a:rPr sz="1400" dirty="0">
                <a:solidFill>
                  <a:srgbClr val="006FC0"/>
                </a:solidFill>
                <a:latin typeface="Times New Roman"/>
                <a:cs typeface="Times New Roman"/>
              </a:rPr>
              <a:t>vận</a:t>
            </a:r>
            <a:r>
              <a:rPr sz="1400" spc="-15" dirty="0">
                <a:solidFill>
                  <a:srgbClr val="006FC0"/>
                </a:solidFill>
                <a:latin typeface="Times New Roman"/>
                <a:cs typeface="Times New Roman"/>
              </a:rPr>
              <a:t> </a:t>
            </a:r>
            <a:r>
              <a:rPr sz="1400" spc="-10" dirty="0">
                <a:solidFill>
                  <a:srgbClr val="006FC0"/>
                </a:solidFill>
                <a:latin typeface="Times New Roman"/>
                <a:cs typeface="Times New Roman"/>
              </a:rPr>
              <a:t>hành</a:t>
            </a:r>
            <a:r>
              <a:rPr sz="1400" spc="-10" dirty="0">
                <a:solidFill>
                  <a:srgbClr val="006FC0"/>
                </a:solidFill>
                <a:latin typeface="SimSun"/>
                <a:cs typeface="SimSun"/>
              </a:rPr>
              <a:t>,</a:t>
            </a:r>
            <a:endParaRPr sz="1400">
              <a:latin typeface="SimSun"/>
              <a:cs typeface="SimSun"/>
            </a:endParaRPr>
          </a:p>
          <a:p>
            <a:pPr marL="385445" indent="-177800">
              <a:lnSpc>
                <a:spcPts val="1639"/>
              </a:lnSpc>
              <a:spcBef>
                <a:spcPts val="50"/>
              </a:spcBef>
              <a:buChar char="-"/>
              <a:tabLst>
                <a:tab pos="385445" algn="l"/>
              </a:tabLst>
            </a:pPr>
            <a:r>
              <a:rPr sz="1400" spc="-15" dirty="0">
                <a:solidFill>
                  <a:srgbClr val="006FC0"/>
                </a:solidFill>
                <a:latin typeface="SimSun"/>
                <a:cs typeface="SimSun"/>
              </a:rPr>
              <a:t>对特殊的环境参数控制的适宜性,</a:t>
            </a:r>
            <a:endParaRPr sz="1400">
              <a:latin typeface="SimSun"/>
              <a:cs typeface="SimSun"/>
            </a:endParaRPr>
          </a:p>
          <a:p>
            <a:pPr marL="310515" indent="-102870">
              <a:lnSpc>
                <a:spcPts val="1639"/>
              </a:lnSpc>
              <a:buChar char="-"/>
              <a:tabLst>
                <a:tab pos="310515" algn="l"/>
              </a:tabLst>
            </a:pPr>
            <a:r>
              <a:rPr sz="1400" dirty="0">
                <a:solidFill>
                  <a:srgbClr val="006FC0"/>
                </a:solidFill>
                <a:latin typeface="Times New Roman"/>
                <a:cs typeface="Times New Roman"/>
              </a:rPr>
              <a:t>Sự</a:t>
            </a:r>
            <a:r>
              <a:rPr sz="1400" spc="-20" dirty="0">
                <a:solidFill>
                  <a:srgbClr val="006FC0"/>
                </a:solidFill>
                <a:latin typeface="Times New Roman"/>
                <a:cs typeface="Times New Roman"/>
              </a:rPr>
              <a:t> </a:t>
            </a:r>
            <a:r>
              <a:rPr sz="1400" dirty="0">
                <a:solidFill>
                  <a:srgbClr val="006FC0"/>
                </a:solidFill>
                <a:latin typeface="Times New Roman"/>
                <a:cs typeface="Times New Roman"/>
              </a:rPr>
              <a:t>phù</a:t>
            </a:r>
            <a:r>
              <a:rPr sz="1400" spc="-30" dirty="0">
                <a:solidFill>
                  <a:srgbClr val="006FC0"/>
                </a:solidFill>
                <a:latin typeface="Times New Roman"/>
                <a:cs typeface="Times New Roman"/>
              </a:rPr>
              <a:t> </a:t>
            </a:r>
            <a:r>
              <a:rPr sz="1400" dirty="0">
                <a:solidFill>
                  <a:srgbClr val="006FC0"/>
                </a:solidFill>
                <a:latin typeface="Times New Roman"/>
                <a:cs typeface="Times New Roman"/>
              </a:rPr>
              <a:t>hợp</a:t>
            </a:r>
            <a:r>
              <a:rPr sz="1400" spc="-35" dirty="0">
                <a:solidFill>
                  <a:srgbClr val="006FC0"/>
                </a:solidFill>
                <a:latin typeface="Times New Roman"/>
                <a:cs typeface="Times New Roman"/>
              </a:rPr>
              <a:t> </a:t>
            </a:r>
            <a:r>
              <a:rPr sz="1400" dirty="0">
                <a:solidFill>
                  <a:srgbClr val="006FC0"/>
                </a:solidFill>
                <a:latin typeface="Times New Roman"/>
                <a:cs typeface="Times New Roman"/>
              </a:rPr>
              <a:t>của</a:t>
            </a:r>
            <a:r>
              <a:rPr sz="1400" spc="-5" dirty="0">
                <a:solidFill>
                  <a:srgbClr val="006FC0"/>
                </a:solidFill>
                <a:latin typeface="Times New Roman"/>
                <a:cs typeface="Times New Roman"/>
              </a:rPr>
              <a:t> </a:t>
            </a:r>
            <a:r>
              <a:rPr sz="1400" dirty="0">
                <a:solidFill>
                  <a:srgbClr val="006FC0"/>
                </a:solidFill>
                <a:latin typeface="Times New Roman"/>
                <a:cs typeface="Times New Roman"/>
              </a:rPr>
              <a:t>việc</a:t>
            </a:r>
            <a:r>
              <a:rPr sz="1400" spc="-30" dirty="0">
                <a:solidFill>
                  <a:srgbClr val="006FC0"/>
                </a:solidFill>
                <a:latin typeface="Times New Roman"/>
                <a:cs typeface="Times New Roman"/>
              </a:rPr>
              <a:t> </a:t>
            </a:r>
            <a:r>
              <a:rPr sz="1400" dirty="0">
                <a:solidFill>
                  <a:srgbClr val="006FC0"/>
                </a:solidFill>
                <a:latin typeface="Times New Roman"/>
                <a:cs typeface="Times New Roman"/>
              </a:rPr>
              <a:t>kiểm</a:t>
            </a:r>
            <a:r>
              <a:rPr sz="1400" spc="-25" dirty="0">
                <a:solidFill>
                  <a:srgbClr val="006FC0"/>
                </a:solidFill>
                <a:latin typeface="Times New Roman"/>
                <a:cs typeface="Times New Roman"/>
              </a:rPr>
              <a:t> </a:t>
            </a:r>
            <a:r>
              <a:rPr sz="1400" dirty="0">
                <a:solidFill>
                  <a:srgbClr val="006FC0"/>
                </a:solidFill>
                <a:latin typeface="Times New Roman"/>
                <a:cs typeface="Times New Roman"/>
              </a:rPr>
              <a:t>soát</a:t>
            </a:r>
            <a:r>
              <a:rPr sz="1400" spc="-35" dirty="0">
                <a:solidFill>
                  <a:srgbClr val="006FC0"/>
                </a:solidFill>
                <a:latin typeface="Times New Roman"/>
                <a:cs typeface="Times New Roman"/>
              </a:rPr>
              <a:t> </a:t>
            </a:r>
            <a:r>
              <a:rPr sz="1400" dirty="0">
                <a:solidFill>
                  <a:srgbClr val="006FC0"/>
                </a:solidFill>
                <a:latin typeface="Times New Roman"/>
                <a:cs typeface="Times New Roman"/>
              </a:rPr>
              <a:t>các thông</a:t>
            </a:r>
            <a:r>
              <a:rPr sz="1400" spc="-20" dirty="0">
                <a:solidFill>
                  <a:srgbClr val="006FC0"/>
                </a:solidFill>
                <a:latin typeface="Times New Roman"/>
                <a:cs typeface="Times New Roman"/>
              </a:rPr>
              <a:t> </a:t>
            </a:r>
            <a:r>
              <a:rPr sz="1400" dirty="0">
                <a:solidFill>
                  <a:srgbClr val="006FC0"/>
                </a:solidFill>
                <a:latin typeface="Times New Roman"/>
                <a:cs typeface="Times New Roman"/>
              </a:rPr>
              <a:t>số</a:t>
            </a:r>
            <a:r>
              <a:rPr sz="1400" spc="-40" dirty="0">
                <a:solidFill>
                  <a:srgbClr val="006FC0"/>
                </a:solidFill>
                <a:latin typeface="Times New Roman"/>
                <a:cs typeface="Times New Roman"/>
              </a:rPr>
              <a:t> </a:t>
            </a:r>
            <a:r>
              <a:rPr sz="1400" dirty="0">
                <a:solidFill>
                  <a:srgbClr val="006FC0"/>
                </a:solidFill>
                <a:latin typeface="Times New Roman"/>
                <a:cs typeface="Times New Roman"/>
              </a:rPr>
              <a:t>môi</a:t>
            </a:r>
            <a:r>
              <a:rPr sz="1400" spc="-5" dirty="0">
                <a:solidFill>
                  <a:srgbClr val="006FC0"/>
                </a:solidFill>
                <a:latin typeface="Times New Roman"/>
                <a:cs typeface="Times New Roman"/>
              </a:rPr>
              <a:t> </a:t>
            </a:r>
            <a:r>
              <a:rPr sz="1400" dirty="0">
                <a:solidFill>
                  <a:srgbClr val="006FC0"/>
                </a:solidFill>
                <a:latin typeface="Times New Roman"/>
                <a:cs typeface="Times New Roman"/>
              </a:rPr>
              <a:t>trường</a:t>
            </a:r>
            <a:r>
              <a:rPr sz="1400" spc="-30" dirty="0">
                <a:solidFill>
                  <a:srgbClr val="006FC0"/>
                </a:solidFill>
                <a:latin typeface="Times New Roman"/>
                <a:cs typeface="Times New Roman"/>
              </a:rPr>
              <a:t> </a:t>
            </a:r>
            <a:r>
              <a:rPr sz="1400" dirty="0">
                <a:solidFill>
                  <a:srgbClr val="006FC0"/>
                </a:solidFill>
                <a:latin typeface="Times New Roman"/>
                <a:cs typeface="Times New Roman"/>
              </a:rPr>
              <a:t>đặc</a:t>
            </a:r>
            <a:r>
              <a:rPr sz="1400" spc="-15" dirty="0">
                <a:solidFill>
                  <a:srgbClr val="006FC0"/>
                </a:solidFill>
                <a:latin typeface="Times New Roman"/>
                <a:cs typeface="Times New Roman"/>
              </a:rPr>
              <a:t> </a:t>
            </a:r>
            <a:r>
              <a:rPr sz="1400" spc="-10" dirty="0">
                <a:solidFill>
                  <a:srgbClr val="006FC0"/>
                </a:solidFill>
                <a:latin typeface="Times New Roman"/>
                <a:cs typeface="Times New Roman"/>
              </a:rPr>
              <a:t>biệt,</a:t>
            </a:r>
            <a:endParaRPr sz="1400">
              <a:latin typeface="Times New Roman"/>
              <a:cs typeface="Times New Roman"/>
            </a:endParaRPr>
          </a:p>
          <a:p>
            <a:pPr marL="385445" indent="-177800">
              <a:lnSpc>
                <a:spcPts val="1645"/>
              </a:lnSpc>
              <a:spcBef>
                <a:spcPts val="495"/>
              </a:spcBef>
              <a:buChar char="-"/>
              <a:tabLst>
                <a:tab pos="385445" algn="l"/>
              </a:tabLst>
            </a:pPr>
            <a:r>
              <a:rPr sz="1400" dirty="0">
                <a:solidFill>
                  <a:srgbClr val="006FC0"/>
                </a:solidFill>
                <a:latin typeface="SimSun"/>
                <a:cs typeface="SimSun"/>
              </a:rPr>
              <a:t>员工,</a:t>
            </a:r>
            <a:r>
              <a:rPr sz="1400" spc="340" dirty="0">
                <a:solidFill>
                  <a:srgbClr val="006FC0"/>
                </a:solidFill>
                <a:latin typeface="Times New Roman"/>
                <a:cs typeface="Times New Roman"/>
              </a:rPr>
              <a:t> </a:t>
            </a:r>
            <a:r>
              <a:rPr sz="1400" spc="-15" dirty="0">
                <a:solidFill>
                  <a:srgbClr val="006FC0"/>
                </a:solidFill>
                <a:latin typeface="SimSun"/>
                <a:cs typeface="SimSun"/>
              </a:rPr>
              <a:t>过程和设备的认可记录的保管,</a:t>
            </a:r>
            <a:endParaRPr sz="1400">
              <a:latin typeface="SimSun"/>
              <a:cs typeface="SimSun"/>
            </a:endParaRPr>
          </a:p>
          <a:p>
            <a:pPr marL="307340" indent="-99695">
              <a:lnSpc>
                <a:spcPts val="1645"/>
              </a:lnSpc>
              <a:buChar char="-"/>
              <a:tabLst>
                <a:tab pos="307340" algn="l"/>
              </a:tabLst>
            </a:pPr>
            <a:r>
              <a:rPr sz="1400" spc="-10" dirty="0">
                <a:solidFill>
                  <a:srgbClr val="006FC0"/>
                </a:solidFill>
                <a:latin typeface="Times New Roman"/>
                <a:cs typeface="Times New Roman"/>
              </a:rPr>
              <a:t>Việc </a:t>
            </a:r>
            <a:r>
              <a:rPr sz="1400" dirty="0">
                <a:solidFill>
                  <a:srgbClr val="006FC0"/>
                </a:solidFill>
                <a:latin typeface="Times New Roman"/>
                <a:cs typeface="Times New Roman"/>
              </a:rPr>
              <a:t>lưu</a:t>
            </a:r>
            <a:r>
              <a:rPr sz="1400" spc="-25" dirty="0">
                <a:solidFill>
                  <a:srgbClr val="006FC0"/>
                </a:solidFill>
                <a:latin typeface="Times New Roman"/>
                <a:cs typeface="Times New Roman"/>
              </a:rPr>
              <a:t> </a:t>
            </a:r>
            <a:r>
              <a:rPr sz="1400" dirty="0">
                <a:solidFill>
                  <a:srgbClr val="006FC0"/>
                </a:solidFill>
                <a:latin typeface="Times New Roman"/>
                <a:cs typeface="Times New Roman"/>
              </a:rPr>
              <a:t>giữ</a:t>
            </a:r>
            <a:r>
              <a:rPr sz="1400" spc="-30" dirty="0">
                <a:solidFill>
                  <a:srgbClr val="006FC0"/>
                </a:solidFill>
                <a:latin typeface="Times New Roman"/>
                <a:cs typeface="Times New Roman"/>
              </a:rPr>
              <a:t> </a:t>
            </a:r>
            <a:r>
              <a:rPr sz="1400" dirty="0">
                <a:solidFill>
                  <a:srgbClr val="006FC0"/>
                </a:solidFill>
                <a:latin typeface="Times New Roman"/>
                <a:cs typeface="Times New Roman"/>
              </a:rPr>
              <a:t>hồ</a:t>
            </a:r>
            <a:r>
              <a:rPr sz="1400" spc="-25" dirty="0">
                <a:solidFill>
                  <a:srgbClr val="006FC0"/>
                </a:solidFill>
                <a:latin typeface="Times New Roman"/>
                <a:cs typeface="Times New Roman"/>
              </a:rPr>
              <a:t> </a:t>
            </a:r>
            <a:r>
              <a:rPr sz="1400" dirty="0">
                <a:solidFill>
                  <a:srgbClr val="006FC0"/>
                </a:solidFill>
                <a:latin typeface="Times New Roman"/>
                <a:cs typeface="Times New Roman"/>
              </a:rPr>
              <a:t>sơ</a:t>
            </a:r>
            <a:r>
              <a:rPr sz="1400" spc="-5" dirty="0">
                <a:solidFill>
                  <a:srgbClr val="006FC0"/>
                </a:solidFill>
                <a:latin typeface="Times New Roman"/>
                <a:cs typeface="Times New Roman"/>
              </a:rPr>
              <a:t> </a:t>
            </a:r>
            <a:r>
              <a:rPr sz="1400" dirty="0">
                <a:solidFill>
                  <a:srgbClr val="006FC0"/>
                </a:solidFill>
                <a:latin typeface="Times New Roman"/>
                <a:cs typeface="Times New Roman"/>
              </a:rPr>
              <a:t>phê</a:t>
            </a:r>
            <a:r>
              <a:rPr sz="1400" spc="-40" dirty="0">
                <a:solidFill>
                  <a:srgbClr val="006FC0"/>
                </a:solidFill>
                <a:latin typeface="Times New Roman"/>
                <a:cs typeface="Times New Roman"/>
              </a:rPr>
              <a:t> </a:t>
            </a:r>
            <a:r>
              <a:rPr sz="1400" dirty="0">
                <a:solidFill>
                  <a:srgbClr val="006FC0"/>
                </a:solidFill>
                <a:latin typeface="Times New Roman"/>
                <a:cs typeface="Times New Roman"/>
              </a:rPr>
              <a:t>duyệt nhân</a:t>
            </a:r>
            <a:r>
              <a:rPr sz="1400" spc="-35" dirty="0">
                <a:solidFill>
                  <a:srgbClr val="006FC0"/>
                </a:solidFill>
                <a:latin typeface="Times New Roman"/>
                <a:cs typeface="Times New Roman"/>
              </a:rPr>
              <a:t> </a:t>
            </a:r>
            <a:r>
              <a:rPr sz="1400" dirty="0">
                <a:solidFill>
                  <a:srgbClr val="006FC0"/>
                </a:solidFill>
                <a:latin typeface="Times New Roman"/>
                <a:cs typeface="Times New Roman"/>
              </a:rPr>
              <a:t>viên,</a:t>
            </a:r>
            <a:r>
              <a:rPr sz="1400" spc="-25" dirty="0">
                <a:solidFill>
                  <a:srgbClr val="006FC0"/>
                </a:solidFill>
                <a:latin typeface="Times New Roman"/>
                <a:cs typeface="Times New Roman"/>
              </a:rPr>
              <a:t> </a:t>
            </a:r>
            <a:r>
              <a:rPr sz="1400" dirty="0">
                <a:solidFill>
                  <a:srgbClr val="006FC0"/>
                </a:solidFill>
                <a:latin typeface="Times New Roman"/>
                <a:cs typeface="Times New Roman"/>
              </a:rPr>
              <a:t>quy</a:t>
            </a:r>
            <a:r>
              <a:rPr sz="1400" spc="-30" dirty="0">
                <a:solidFill>
                  <a:srgbClr val="006FC0"/>
                </a:solidFill>
                <a:latin typeface="Times New Roman"/>
                <a:cs typeface="Times New Roman"/>
              </a:rPr>
              <a:t> </a:t>
            </a:r>
            <a:r>
              <a:rPr sz="1400" dirty="0">
                <a:solidFill>
                  <a:srgbClr val="006FC0"/>
                </a:solidFill>
                <a:latin typeface="Times New Roman"/>
                <a:cs typeface="Times New Roman"/>
              </a:rPr>
              <a:t>trình</a:t>
            </a:r>
            <a:r>
              <a:rPr sz="1400" spc="-40" dirty="0">
                <a:solidFill>
                  <a:srgbClr val="006FC0"/>
                </a:solidFill>
                <a:latin typeface="Times New Roman"/>
                <a:cs typeface="Times New Roman"/>
              </a:rPr>
              <a:t> </a:t>
            </a:r>
            <a:r>
              <a:rPr sz="1400" dirty="0">
                <a:solidFill>
                  <a:srgbClr val="006FC0"/>
                </a:solidFill>
                <a:latin typeface="Times New Roman"/>
                <a:cs typeface="Times New Roman"/>
              </a:rPr>
              <a:t>và</a:t>
            </a:r>
            <a:r>
              <a:rPr sz="1400" spc="-25" dirty="0">
                <a:solidFill>
                  <a:srgbClr val="006FC0"/>
                </a:solidFill>
                <a:latin typeface="Times New Roman"/>
                <a:cs typeface="Times New Roman"/>
              </a:rPr>
              <a:t> </a:t>
            </a:r>
            <a:r>
              <a:rPr sz="1400" dirty="0">
                <a:solidFill>
                  <a:srgbClr val="006FC0"/>
                </a:solidFill>
                <a:latin typeface="Times New Roman"/>
                <a:cs typeface="Times New Roman"/>
              </a:rPr>
              <a:t>thiết</a:t>
            </a:r>
            <a:r>
              <a:rPr sz="1400" spc="-30" dirty="0">
                <a:solidFill>
                  <a:srgbClr val="006FC0"/>
                </a:solidFill>
                <a:latin typeface="Times New Roman"/>
                <a:cs typeface="Times New Roman"/>
              </a:rPr>
              <a:t> </a:t>
            </a:r>
            <a:r>
              <a:rPr sz="1400" spc="-25" dirty="0">
                <a:solidFill>
                  <a:srgbClr val="006FC0"/>
                </a:solidFill>
                <a:latin typeface="Times New Roman"/>
                <a:cs typeface="Times New Roman"/>
              </a:rPr>
              <a:t>bị</a:t>
            </a:r>
            <a:r>
              <a:rPr sz="1400" spc="-25" dirty="0">
                <a:solidFill>
                  <a:srgbClr val="006FC0"/>
                </a:solidFill>
                <a:latin typeface="SimSun"/>
                <a:cs typeface="SimSun"/>
              </a:rPr>
              <a:t>,</a:t>
            </a:r>
            <a:endParaRPr sz="1400">
              <a:latin typeface="SimSun"/>
              <a:cs typeface="SimSun"/>
            </a:endParaRPr>
          </a:p>
          <a:p>
            <a:pPr marR="4111625" algn="r">
              <a:lnSpc>
                <a:spcPts val="1639"/>
              </a:lnSpc>
              <a:spcBef>
                <a:spcPts val="355"/>
              </a:spcBef>
            </a:pPr>
            <a:r>
              <a:rPr sz="1400" spc="-5" dirty="0">
                <a:solidFill>
                  <a:srgbClr val="006FC0"/>
                </a:solidFill>
                <a:latin typeface="SimSun"/>
                <a:cs typeface="SimSun"/>
              </a:rPr>
              <a:t>-过程结果的适当性.</a:t>
            </a:r>
            <a:endParaRPr sz="1400">
              <a:latin typeface="SimSun"/>
              <a:cs typeface="SimSun"/>
            </a:endParaRPr>
          </a:p>
          <a:p>
            <a:pPr marL="277495">
              <a:lnSpc>
                <a:spcPts val="1639"/>
              </a:lnSpc>
            </a:pPr>
            <a:r>
              <a:rPr sz="1400" dirty="0">
                <a:solidFill>
                  <a:srgbClr val="006FC0"/>
                </a:solidFill>
                <a:latin typeface="Times New Roman"/>
                <a:cs typeface="Times New Roman"/>
              </a:rPr>
              <a:t>- Sự</a:t>
            </a:r>
            <a:r>
              <a:rPr sz="1400" spc="-5" dirty="0">
                <a:solidFill>
                  <a:srgbClr val="006FC0"/>
                </a:solidFill>
                <a:latin typeface="Times New Roman"/>
                <a:cs typeface="Times New Roman"/>
              </a:rPr>
              <a:t> </a:t>
            </a:r>
            <a:r>
              <a:rPr sz="1400" dirty="0">
                <a:solidFill>
                  <a:srgbClr val="006FC0"/>
                </a:solidFill>
                <a:latin typeface="Times New Roman"/>
                <a:cs typeface="Times New Roman"/>
              </a:rPr>
              <a:t>phù</a:t>
            </a:r>
            <a:r>
              <a:rPr sz="1400" spc="-25" dirty="0">
                <a:solidFill>
                  <a:srgbClr val="006FC0"/>
                </a:solidFill>
                <a:latin typeface="Times New Roman"/>
                <a:cs typeface="Times New Roman"/>
              </a:rPr>
              <a:t> </a:t>
            </a:r>
            <a:r>
              <a:rPr sz="1400" dirty="0">
                <a:solidFill>
                  <a:srgbClr val="006FC0"/>
                </a:solidFill>
                <a:latin typeface="Times New Roman"/>
                <a:cs typeface="Times New Roman"/>
              </a:rPr>
              <a:t>hợp</a:t>
            </a:r>
            <a:r>
              <a:rPr sz="1400" spc="-25" dirty="0">
                <a:solidFill>
                  <a:srgbClr val="006FC0"/>
                </a:solidFill>
                <a:latin typeface="Times New Roman"/>
                <a:cs typeface="Times New Roman"/>
              </a:rPr>
              <a:t> </a:t>
            </a:r>
            <a:r>
              <a:rPr sz="1400" dirty="0">
                <a:solidFill>
                  <a:srgbClr val="006FC0"/>
                </a:solidFill>
                <a:latin typeface="Times New Roman"/>
                <a:cs typeface="Times New Roman"/>
              </a:rPr>
              <a:t>của kết</a:t>
            </a:r>
            <a:r>
              <a:rPr sz="1400" spc="-10" dirty="0">
                <a:solidFill>
                  <a:srgbClr val="006FC0"/>
                </a:solidFill>
                <a:latin typeface="Times New Roman"/>
                <a:cs typeface="Times New Roman"/>
              </a:rPr>
              <a:t> </a:t>
            </a:r>
            <a:r>
              <a:rPr sz="1400" dirty="0">
                <a:solidFill>
                  <a:srgbClr val="006FC0"/>
                </a:solidFill>
                <a:latin typeface="Times New Roman"/>
                <a:cs typeface="Times New Roman"/>
              </a:rPr>
              <a:t>quả</a:t>
            </a:r>
            <a:r>
              <a:rPr sz="1400" spc="-15" dirty="0">
                <a:solidFill>
                  <a:srgbClr val="006FC0"/>
                </a:solidFill>
                <a:latin typeface="Times New Roman"/>
                <a:cs typeface="Times New Roman"/>
              </a:rPr>
              <a:t> </a:t>
            </a:r>
            <a:r>
              <a:rPr sz="1400" dirty="0">
                <a:solidFill>
                  <a:srgbClr val="006FC0"/>
                </a:solidFill>
                <a:latin typeface="Times New Roman"/>
                <a:cs typeface="Times New Roman"/>
              </a:rPr>
              <a:t>quy</a:t>
            </a:r>
            <a:r>
              <a:rPr sz="1400" spc="-20" dirty="0">
                <a:solidFill>
                  <a:srgbClr val="006FC0"/>
                </a:solidFill>
                <a:latin typeface="Times New Roman"/>
                <a:cs typeface="Times New Roman"/>
              </a:rPr>
              <a:t> </a:t>
            </a:r>
            <a:r>
              <a:rPr sz="1400" spc="-10" dirty="0">
                <a:solidFill>
                  <a:srgbClr val="006FC0"/>
                </a:solidFill>
                <a:latin typeface="Times New Roman"/>
                <a:cs typeface="Times New Roman"/>
              </a:rPr>
              <a:t>trình.</a:t>
            </a:r>
            <a:endParaRPr sz="1400">
              <a:latin typeface="Times New Roman"/>
              <a:cs typeface="Times New Roman"/>
            </a:endParaRPr>
          </a:p>
          <a:p>
            <a:pPr>
              <a:lnSpc>
                <a:spcPct val="100000"/>
              </a:lnSpc>
              <a:spcBef>
                <a:spcPts val="535"/>
              </a:spcBef>
            </a:pPr>
            <a:endParaRPr sz="1400">
              <a:latin typeface="Times New Roman"/>
              <a:cs typeface="Times New Roman"/>
            </a:endParaRPr>
          </a:p>
          <a:p>
            <a:pPr marL="1529715" marR="3001645">
              <a:lnSpc>
                <a:spcPct val="100000"/>
              </a:lnSpc>
            </a:pPr>
            <a:r>
              <a:rPr sz="1600" b="1" dirty="0">
                <a:solidFill>
                  <a:srgbClr val="90AEDC"/>
                </a:solidFill>
                <a:latin typeface="Arial"/>
                <a:cs typeface="Arial"/>
              </a:rPr>
              <a:t>IQ</a:t>
            </a:r>
            <a:r>
              <a:rPr sz="1600" spc="35" dirty="0">
                <a:solidFill>
                  <a:srgbClr val="90AEDC"/>
                </a:solidFill>
                <a:latin typeface="Times New Roman"/>
                <a:cs typeface="Times New Roman"/>
              </a:rPr>
              <a:t> </a:t>
            </a:r>
            <a:r>
              <a:rPr sz="1600" b="1" dirty="0">
                <a:solidFill>
                  <a:srgbClr val="90AEDC"/>
                </a:solidFill>
                <a:latin typeface="Arial"/>
                <a:cs typeface="Arial"/>
              </a:rPr>
              <a:t>—</a:t>
            </a:r>
            <a:r>
              <a:rPr sz="1600" b="1" spc="-10" dirty="0">
                <a:solidFill>
                  <a:srgbClr val="90AEDC"/>
                </a:solidFill>
                <a:latin typeface="Arial"/>
                <a:cs typeface="Arial"/>
              </a:rPr>
              <a:t> </a:t>
            </a:r>
            <a:r>
              <a:rPr sz="1600" b="1" dirty="0">
                <a:solidFill>
                  <a:srgbClr val="90AEDC"/>
                </a:solidFill>
                <a:latin typeface="Arial"/>
                <a:cs typeface="Arial"/>
              </a:rPr>
              <a:t>OQ</a:t>
            </a:r>
            <a:r>
              <a:rPr sz="1600" spc="50" dirty="0">
                <a:solidFill>
                  <a:srgbClr val="90AEDC"/>
                </a:solidFill>
                <a:latin typeface="Times New Roman"/>
                <a:cs typeface="Times New Roman"/>
              </a:rPr>
              <a:t> </a:t>
            </a:r>
            <a:r>
              <a:rPr sz="1600" b="1" dirty="0">
                <a:solidFill>
                  <a:srgbClr val="90AEDC"/>
                </a:solidFill>
                <a:latin typeface="Arial"/>
                <a:cs typeface="Arial"/>
              </a:rPr>
              <a:t>—</a:t>
            </a:r>
            <a:r>
              <a:rPr sz="1600" b="1" spc="-10" dirty="0">
                <a:solidFill>
                  <a:srgbClr val="90AEDC"/>
                </a:solidFill>
                <a:latin typeface="Arial"/>
                <a:cs typeface="Arial"/>
              </a:rPr>
              <a:t> </a:t>
            </a:r>
            <a:r>
              <a:rPr sz="1600" b="1" spc="-25" dirty="0">
                <a:solidFill>
                  <a:srgbClr val="90AEDC"/>
                </a:solidFill>
                <a:latin typeface="Arial"/>
                <a:cs typeface="Arial"/>
              </a:rPr>
              <a:t>PQ</a:t>
            </a:r>
            <a:r>
              <a:rPr sz="1600" spc="-25" dirty="0">
                <a:solidFill>
                  <a:srgbClr val="90AEDC"/>
                </a:solidFill>
                <a:latin typeface="Times New Roman"/>
                <a:cs typeface="Times New Roman"/>
              </a:rPr>
              <a:t> </a:t>
            </a:r>
            <a:r>
              <a:rPr sz="1600" b="1" dirty="0">
                <a:solidFill>
                  <a:srgbClr val="90AEDC"/>
                </a:solidFill>
                <a:latin typeface="Arial"/>
                <a:cs typeface="Arial"/>
              </a:rPr>
              <a:t>IR</a:t>
            </a:r>
            <a:r>
              <a:rPr sz="1600" spc="30" dirty="0">
                <a:solidFill>
                  <a:srgbClr val="90AEDC"/>
                </a:solidFill>
                <a:latin typeface="Times New Roman"/>
                <a:cs typeface="Times New Roman"/>
              </a:rPr>
              <a:t> </a:t>
            </a:r>
            <a:r>
              <a:rPr sz="1600" b="1" dirty="0">
                <a:solidFill>
                  <a:srgbClr val="90AEDC"/>
                </a:solidFill>
                <a:latin typeface="Arial"/>
                <a:cs typeface="Arial"/>
              </a:rPr>
              <a:t>—</a:t>
            </a:r>
            <a:r>
              <a:rPr sz="1600" b="1" spc="-10" dirty="0">
                <a:solidFill>
                  <a:srgbClr val="90AEDC"/>
                </a:solidFill>
                <a:latin typeface="Arial"/>
                <a:cs typeface="Arial"/>
              </a:rPr>
              <a:t> </a:t>
            </a:r>
            <a:r>
              <a:rPr sz="1600" b="1" dirty="0">
                <a:solidFill>
                  <a:srgbClr val="90AEDC"/>
                </a:solidFill>
                <a:latin typeface="Arial"/>
                <a:cs typeface="Arial"/>
              </a:rPr>
              <a:t>OQ</a:t>
            </a:r>
            <a:r>
              <a:rPr sz="1600" spc="35" dirty="0">
                <a:solidFill>
                  <a:srgbClr val="90AEDC"/>
                </a:solidFill>
                <a:latin typeface="Times New Roman"/>
                <a:cs typeface="Times New Roman"/>
              </a:rPr>
              <a:t> </a:t>
            </a:r>
            <a:r>
              <a:rPr sz="1600" b="1" dirty="0">
                <a:solidFill>
                  <a:srgbClr val="90AEDC"/>
                </a:solidFill>
                <a:latin typeface="Arial"/>
                <a:cs typeface="Arial"/>
              </a:rPr>
              <a:t>—</a:t>
            </a:r>
            <a:r>
              <a:rPr sz="1600" b="1" spc="-10" dirty="0">
                <a:solidFill>
                  <a:srgbClr val="90AEDC"/>
                </a:solidFill>
                <a:latin typeface="Arial"/>
                <a:cs typeface="Arial"/>
              </a:rPr>
              <a:t> </a:t>
            </a:r>
            <a:r>
              <a:rPr sz="1600" b="1" spc="-25" dirty="0">
                <a:solidFill>
                  <a:srgbClr val="90AEDC"/>
                </a:solidFill>
                <a:latin typeface="Arial"/>
                <a:cs typeface="Arial"/>
              </a:rPr>
              <a:t>PQ</a:t>
            </a:r>
            <a:endParaRPr sz="1600">
              <a:latin typeface="Arial"/>
              <a:cs typeface="Arial"/>
            </a:endParaRPr>
          </a:p>
        </p:txBody>
      </p:sp>
      <p:pic>
        <p:nvPicPr>
          <p:cNvPr id="6" name="object 6"/>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2499107" y="333242"/>
            <a:ext cx="27686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7.5</a:t>
            </a:r>
            <a:r>
              <a:rPr sz="1800" spc="450" dirty="0">
                <a:solidFill>
                  <a:srgbClr val="000000"/>
                </a:solidFill>
                <a:latin typeface="Times New Roman"/>
                <a:cs typeface="Times New Roman"/>
              </a:rPr>
              <a:t> </a:t>
            </a:r>
            <a:r>
              <a:rPr sz="1800" spc="-5" dirty="0">
                <a:solidFill>
                  <a:srgbClr val="000000"/>
                </a:solidFill>
              </a:rPr>
              <a:t>生产和服务提供的控制</a:t>
            </a:r>
            <a:endParaRPr sz="1800">
              <a:latin typeface="Times New Roman"/>
              <a:cs typeface="Times New Roman"/>
            </a:endParaRPr>
          </a:p>
        </p:txBody>
      </p:sp>
      <p:sp>
        <p:nvSpPr>
          <p:cNvPr id="4" name="object 4"/>
          <p:cNvSpPr txBox="1"/>
          <p:nvPr/>
        </p:nvSpPr>
        <p:spPr>
          <a:xfrm>
            <a:off x="2499107" y="592322"/>
            <a:ext cx="447357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7.5</a:t>
            </a:r>
            <a:r>
              <a:rPr sz="1800" spc="-35" dirty="0">
                <a:latin typeface="Times New Roman"/>
                <a:cs typeface="Times New Roman"/>
              </a:rPr>
              <a:t> </a:t>
            </a:r>
            <a:r>
              <a:rPr sz="1800" dirty="0">
                <a:latin typeface="Times New Roman"/>
                <a:cs typeface="Times New Roman"/>
              </a:rPr>
              <a:t>Kiểm</a:t>
            </a:r>
            <a:r>
              <a:rPr sz="1800" spc="-25" dirty="0">
                <a:latin typeface="Times New Roman"/>
                <a:cs typeface="Times New Roman"/>
              </a:rPr>
              <a:t> </a:t>
            </a:r>
            <a:r>
              <a:rPr sz="1800" dirty="0">
                <a:latin typeface="Times New Roman"/>
                <a:cs typeface="Times New Roman"/>
              </a:rPr>
              <a:t>soát</a:t>
            </a:r>
            <a:r>
              <a:rPr sz="1800" spc="-20" dirty="0">
                <a:latin typeface="Times New Roman"/>
                <a:cs typeface="Times New Roman"/>
              </a:rPr>
              <a:t> </a:t>
            </a:r>
            <a:r>
              <a:rPr sz="1800" dirty="0">
                <a:latin typeface="Times New Roman"/>
                <a:cs typeface="Times New Roman"/>
              </a:rPr>
              <a:t>việc</a:t>
            </a:r>
            <a:r>
              <a:rPr sz="1800" spc="-25" dirty="0">
                <a:latin typeface="Times New Roman"/>
                <a:cs typeface="Times New Roman"/>
              </a:rPr>
              <a:t> </a:t>
            </a:r>
            <a:r>
              <a:rPr sz="1800" dirty="0">
                <a:latin typeface="Times New Roman"/>
                <a:cs typeface="Times New Roman"/>
              </a:rPr>
              <a:t>sản</a:t>
            </a:r>
            <a:r>
              <a:rPr sz="1800" spc="-25" dirty="0">
                <a:latin typeface="Times New Roman"/>
                <a:cs typeface="Times New Roman"/>
              </a:rPr>
              <a:t> </a:t>
            </a:r>
            <a:r>
              <a:rPr sz="1800" dirty="0">
                <a:latin typeface="Times New Roman"/>
                <a:cs typeface="Times New Roman"/>
              </a:rPr>
              <a:t>xuất</a:t>
            </a:r>
            <a:r>
              <a:rPr sz="1800" spc="-20" dirty="0">
                <a:latin typeface="Times New Roman"/>
                <a:cs typeface="Times New Roman"/>
              </a:rPr>
              <a:t> </a:t>
            </a:r>
            <a:r>
              <a:rPr sz="1800" dirty="0">
                <a:latin typeface="Times New Roman"/>
                <a:cs typeface="Times New Roman"/>
              </a:rPr>
              <a:t>và</a:t>
            </a:r>
            <a:r>
              <a:rPr sz="1800" spc="-25" dirty="0">
                <a:latin typeface="Times New Roman"/>
                <a:cs typeface="Times New Roman"/>
              </a:rPr>
              <a:t> </a:t>
            </a:r>
            <a:r>
              <a:rPr sz="1800" dirty="0">
                <a:latin typeface="Times New Roman"/>
                <a:cs typeface="Times New Roman"/>
              </a:rPr>
              <a:t>cung</a:t>
            </a:r>
            <a:r>
              <a:rPr sz="1800" spc="-25" dirty="0">
                <a:latin typeface="Times New Roman"/>
                <a:cs typeface="Times New Roman"/>
              </a:rPr>
              <a:t> </a:t>
            </a:r>
            <a:r>
              <a:rPr sz="1800" dirty="0">
                <a:latin typeface="Times New Roman"/>
                <a:cs typeface="Times New Roman"/>
              </a:rPr>
              <a:t>ứng</a:t>
            </a:r>
            <a:r>
              <a:rPr sz="1800" spc="-20" dirty="0">
                <a:latin typeface="Times New Roman"/>
                <a:cs typeface="Times New Roman"/>
              </a:rPr>
              <a:t> </a:t>
            </a:r>
            <a:r>
              <a:rPr sz="1800" dirty="0">
                <a:latin typeface="Times New Roman"/>
                <a:cs typeface="Times New Roman"/>
              </a:rPr>
              <a:t>dịch</a:t>
            </a:r>
            <a:r>
              <a:rPr sz="1800" spc="-35" dirty="0">
                <a:latin typeface="Times New Roman"/>
                <a:cs typeface="Times New Roman"/>
              </a:rPr>
              <a:t> </a:t>
            </a:r>
            <a:r>
              <a:rPr sz="1800" spc="-25" dirty="0">
                <a:latin typeface="Times New Roman"/>
                <a:cs typeface="Times New Roman"/>
              </a:rPr>
              <a:t>vụ</a:t>
            </a:r>
            <a:endParaRPr sz="1800">
              <a:latin typeface="Times New Roman"/>
              <a:cs typeface="Times New Roman"/>
            </a:endParaRPr>
          </a:p>
        </p:txBody>
      </p:sp>
      <p:sp>
        <p:nvSpPr>
          <p:cNvPr id="5" name="object 5"/>
          <p:cNvSpPr txBox="1"/>
          <p:nvPr/>
        </p:nvSpPr>
        <p:spPr>
          <a:xfrm>
            <a:off x="691698" y="1852671"/>
            <a:ext cx="6316345" cy="2915920"/>
          </a:xfrm>
          <a:prstGeom prst="rect">
            <a:avLst/>
          </a:prstGeom>
        </p:spPr>
        <p:txBody>
          <a:bodyPr vert="horz" wrap="square" lIns="0" tIns="12065" rIns="0" bIns="0" rtlCol="0">
            <a:spAutoFit/>
          </a:bodyPr>
          <a:lstStyle/>
          <a:p>
            <a:pPr marL="121920">
              <a:lnSpc>
                <a:spcPts val="1870"/>
              </a:lnSpc>
              <a:spcBef>
                <a:spcPts val="95"/>
              </a:spcBef>
            </a:pPr>
            <a:r>
              <a:rPr sz="1600" spc="-30" dirty="0">
                <a:solidFill>
                  <a:srgbClr val="FF0000"/>
                </a:solidFill>
                <a:latin typeface="SimSun"/>
                <a:cs typeface="SimSun"/>
              </a:rPr>
              <a:t>用于生产和服务提供过程的计算机软件确认</a:t>
            </a:r>
            <a:endParaRPr sz="1600">
              <a:latin typeface="SimSun"/>
              <a:cs typeface="SimSun"/>
            </a:endParaRPr>
          </a:p>
          <a:p>
            <a:pPr marL="121920">
              <a:lnSpc>
                <a:spcPts val="1864"/>
              </a:lnSpc>
            </a:pPr>
            <a:r>
              <a:rPr sz="1600" dirty="0">
                <a:solidFill>
                  <a:srgbClr val="FF0000"/>
                </a:solidFill>
                <a:latin typeface="Times New Roman"/>
                <a:cs typeface="Times New Roman"/>
              </a:rPr>
              <a:t>Thẩm</a:t>
            </a:r>
            <a:r>
              <a:rPr sz="1600" spc="-20" dirty="0">
                <a:solidFill>
                  <a:srgbClr val="FF0000"/>
                </a:solidFill>
                <a:latin typeface="Times New Roman"/>
                <a:cs typeface="Times New Roman"/>
              </a:rPr>
              <a:t> </a:t>
            </a:r>
            <a:r>
              <a:rPr sz="1600" dirty="0">
                <a:solidFill>
                  <a:srgbClr val="FF0000"/>
                </a:solidFill>
                <a:latin typeface="Times New Roman"/>
                <a:cs typeface="Times New Roman"/>
              </a:rPr>
              <a:t>định</a:t>
            </a:r>
            <a:r>
              <a:rPr sz="1600" spc="-30" dirty="0">
                <a:solidFill>
                  <a:srgbClr val="FF0000"/>
                </a:solidFill>
                <a:latin typeface="Times New Roman"/>
                <a:cs typeface="Times New Roman"/>
              </a:rPr>
              <a:t> </a:t>
            </a:r>
            <a:r>
              <a:rPr sz="1600" dirty="0">
                <a:solidFill>
                  <a:srgbClr val="FF0000"/>
                </a:solidFill>
                <a:latin typeface="Times New Roman"/>
                <a:cs typeface="Times New Roman"/>
              </a:rPr>
              <a:t>phần</a:t>
            </a:r>
            <a:r>
              <a:rPr sz="1600" spc="-30" dirty="0">
                <a:solidFill>
                  <a:srgbClr val="FF0000"/>
                </a:solidFill>
                <a:latin typeface="Times New Roman"/>
                <a:cs typeface="Times New Roman"/>
              </a:rPr>
              <a:t> </a:t>
            </a:r>
            <a:r>
              <a:rPr sz="1600" dirty="0">
                <a:solidFill>
                  <a:srgbClr val="FF0000"/>
                </a:solidFill>
                <a:latin typeface="Times New Roman"/>
                <a:cs typeface="Times New Roman"/>
              </a:rPr>
              <a:t>mềm máy tính</a:t>
            </a:r>
            <a:r>
              <a:rPr sz="1600" spc="-20" dirty="0">
                <a:solidFill>
                  <a:srgbClr val="FF0000"/>
                </a:solidFill>
                <a:latin typeface="Times New Roman"/>
                <a:cs typeface="Times New Roman"/>
              </a:rPr>
              <a:t> </a:t>
            </a:r>
            <a:r>
              <a:rPr sz="1600" dirty="0">
                <a:solidFill>
                  <a:srgbClr val="FF0000"/>
                </a:solidFill>
                <a:latin typeface="Times New Roman"/>
                <a:cs typeface="Times New Roman"/>
              </a:rPr>
              <a:t>được</a:t>
            </a:r>
            <a:r>
              <a:rPr sz="1600" spc="-30" dirty="0">
                <a:solidFill>
                  <a:srgbClr val="FF0000"/>
                </a:solidFill>
                <a:latin typeface="Times New Roman"/>
                <a:cs typeface="Times New Roman"/>
              </a:rPr>
              <a:t> </a:t>
            </a:r>
            <a:r>
              <a:rPr sz="1600" dirty="0">
                <a:solidFill>
                  <a:srgbClr val="FF0000"/>
                </a:solidFill>
                <a:latin typeface="Times New Roman"/>
                <a:cs typeface="Times New Roman"/>
              </a:rPr>
              <a:t>sử</a:t>
            </a:r>
            <a:r>
              <a:rPr sz="1600" spc="-35" dirty="0">
                <a:solidFill>
                  <a:srgbClr val="FF0000"/>
                </a:solidFill>
                <a:latin typeface="Times New Roman"/>
                <a:cs typeface="Times New Roman"/>
              </a:rPr>
              <a:t> </a:t>
            </a:r>
            <a:r>
              <a:rPr sz="1600" dirty="0">
                <a:solidFill>
                  <a:srgbClr val="FF0000"/>
                </a:solidFill>
                <a:latin typeface="Times New Roman"/>
                <a:cs typeface="Times New Roman"/>
              </a:rPr>
              <a:t>dụng</a:t>
            </a:r>
            <a:r>
              <a:rPr sz="1600" spc="-45" dirty="0">
                <a:solidFill>
                  <a:srgbClr val="FF0000"/>
                </a:solidFill>
                <a:latin typeface="Times New Roman"/>
                <a:cs typeface="Times New Roman"/>
              </a:rPr>
              <a:t> </a:t>
            </a:r>
            <a:r>
              <a:rPr sz="1600" dirty="0">
                <a:solidFill>
                  <a:srgbClr val="FF0000"/>
                </a:solidFill>
                <a:latin typeface="Times New Roman"/>
                <a:cs typeface="Times New Roman"/>
              </a:rPr>
              <a:t>cho</a:t>
            </a:r>
            <a:r>
              <a:rPr sz="1600" spc="-30" dirty="0">
                <a:solidFill>
                  <a:srgbClr val="FF0000"/>
                </a:solidFill>
                <a:latin typeface="Times New Roman"/>
                <a:cs typeface="Times New Roman"/>
              </a:rPr>
              <a:t> </a:t>
            </a:r>
            <a:r>
              <a:rPr sz="1600" dirty="0">
                <a:solidFill>
                  <a:srgbClr val="FF0000"/>
                </a:solidFill>
                <a:latin typeface="Times New Roman"/>
                <a:cs typeface="Times New Roman"/>
              </a:rPr>
              <a:t>quy</a:t>
            </a:r>
            <a:r>
              <a:rPr sz="1600" spc="-30" dirty="0">
                <a:solidFill>
                  <a:srgbClr val="FF0000"/>
                </a:solidFill>
                <a:latin typeface="Times New Roman"/>
                <a:cs typeface="Times New Roman"/>
              </a:rPr>
              <a:t> </a:t>
            </a:r>
            <a:r>
              <a:rPr sz="1600" dirty="0">
                <a:solidFill>
                  <a:srgbClr val="FF0000"/>
                </a:solidFill>
                <a:latin typeface="Times New Roman"/>
                <a:cs typeface="Times New Roman"/>
              </a:rPr>
              <a:t>trình</a:t>
            </a:r>
            <a:r>
              <a:rPr sz="1600" spc="-20" dirty="0">
                <a:solidFill>
                  <a:srgbClr val="FF0000"/>
                </a:solidFill>
                <a:latin typeface="Times New Roman"/>
                <a:cs typeface="Times New Roman"/>
              </a:rPr>
              <a:t> </a:t>
            </a:r>
            <a:r>
              <a:rPr sz="1600" dirty="0">
                <a:solidFill>
                  <a:srgbClr val="FF0000"/>
                </a:solidFill>
                <a:latin typeface="Times New Roman"/>
                <a:cs typeface="Times New Roman"/>
              </a:rPr>
              <a:t>sản</a:t>
            </a:r>
            <a:r>
              <a:rPr sz="1600" spc="-30" dirty="0">
                <a:solidFill>
                  <a:srgbClr val="FF0000"/>
                </a:solidFill>
                <a:latin typeface="Times New Roman"/>
                <a:cs typeface="Times New Roman"/>
              </a:rPr>
              <a:t> </a:t>
            </a:r>
            <a:r>
              <a:rPr sz="1600" dirty="0">
                <a:solidFill>
                  <a:srgbClr val="FF0000"/>
                </a:solidFill>
                <a:latin typeface="Times New Roman"/>
                <a:cs typeface="Times New Roman"/>
              </a:rPr>
              <a:t>xuất</a:t>
            </a:r>
            <a:r>
              <a:rPr sz="1600" spc="-25" dirty="0">
                <a:solidFill>
                  <a:srgbClr val="FF0000"/>
                </a:solidFill>
                <a:latin typeface="Times New Roman"/>
                <a:cs typeface="Times New Roman"/>
              </a:rPr>
              <a:t> và</a:t>
            </a:r>
            <a:endParaRPr sz="1600">
              <a:latin typeface="Times New Roman"/>
              <a:cs typeface="Times New Roman"/>
            </a:endParaRPr>
          </a:p>
          <a:p>
            <a:pPr marL="12700">
              <a:lnSpc>
                <a:spcPts val="1914"/>
              </a:lnSpc>
            </a:pPr>
            <a:r>
              <a:rPr sz="1600" dirty="0">
                <a:solidFill>
                  <a:srgbClr val="FF0000"/>
                </a:solidFill>
                <a:latin typeface="Times New Roman"/>
                <a:cs typeface="Times New Roman"/>
              </a:rPr>
              <a:t>cung</a:t>
            </a:r>
            <a:r>
              <a:rPr sz="1600" spc="-30" dirty="0">
                <a:solidFill>
                  <a:srgbClr val="FF0000"/>
                </a:solidFill>
                <a:latin typeface="Times New Roman"/>
                <a:cs typeface="Times New Roman"/>
              </a:rPr>
              <a:t> </a:t>
            </a:r>
            <a:r>
              <a:rPr sz="1600" dirty="0">
                <a:solidFill>
                  <a:srgbClr val="FF0000"/>
                </a:solidFill>
                <a:latin typeface="Times New Roman"/>
                <a:cs typeface="Times New Roman"/>
              </a:rPr>
              <a:t>ứng</a:t>
            </a:r>
            <a:r>
              <a:rPr sz="1600" spc="-25" dirty="0">
                <a:solidFill>
                  <a:srgbClr val="FF0000"/>
                </a:solidFill>
                <a:latin typeface="Times New Roman"/>
                <a:cs typeface="Times New Roman"/>
              </a:rPr>
              <a:t> </a:t>
            </a:r>
            <a:r>
              <a:rPr sz="1600" dirty="0">
                <a:solidFill>
                  <a:srgbClr val="FF0000"/>
                </a:solidFill>
                <a:latin typeface="Times New Roman"/>
                <a:cs typeface="Times New Roman"/>
              </a:rPr>
              <a:t>dịch</a:t>
            </a:r>
            <a:r>
              <a:rPr sz="1600" spc="-30" dirty="0">
                <a:solidFill>
                  <a:srgbClr val="FF0000"/>
                </a:solidFill>
                <a:latin typeface="Times New Roman"/>
                <a:cs typeface="Times New Roman"/>
              </a:rPr>
              <a:t> </a:t>
            </a:r>
            <a:r>
              <a:rPr sz="1600" spc="-25" dirty="0">
                <a:solidFill>
                  <a:srgbClr val="FF0000"/>
                </a:solidFill>
                <a:latin typeface="Times New Roman"/>
                <a:cs typeface="Times New Roman"/>
              </a:rPr>
              <a:t>vụ</a:t>
            </a:r>
            <a:endParaRPr sz="1600">
              <a:latin typeface="Times New Roman"/>
              <a:cs typeface="Times New Roman"/>
            </a:endParaRPr>
          </a:p>
          <a:p>
            <a:pPr marL="224154">
              <a:lnSpc>
                <a:spcPts val="1870"/>
              </a:lnSpc>
              <a:spcBef>
                <a:spcPts val="685"/>
              </a:spcBef>
            </a:pPr>
            <a:r>
              <a:rPr sz="1600" spc="-30" dirty="0">
                <a:solidFill>
                  <a:srgbClr val="FF0000"/>
                </a:solidFill>
                <a:latin typeface="SimSun"/>
                <a:cs typeface="SimSun"/>
              </a:rPr>
              <a:t>建立确认规程</a:t>
            </a:r>
            <a:endParaRPr sz="1600">
              <a:latin typeface="SimSun"/>
              <a:cs typeface="SimSun"/>
            </a:endParaRPr>
          </a:p>
          <a:p>
            <a:pPr marL="224154">
              <a:lnSpc>
                <a:spcPts val="1870"/>
              </a:lnSpc>
            </a:pPr>
            <a:r>
              <a:rPr sz="1600" dirty="0">
                <a:solidFill>
                  <a:srgbClr val="FF0000"/>
                </a:solidFill>
                <a:latin typeface="Times New Roman"/>
                <a:cs typeface="Times New Roman"/>
              </a:rPr>
              <a:t>Thiết</a:t>
            </a:r>
            <a:r>
              <a:rPr sz="1600" spc="-35" dirty="0">
                <a:solidFill>
                  <a:srgbClr val="FF0000"/>
                </a:solidFill>
                <a:latin typeface="Times New Roman"/>
                <a:cs typeface="Times New Roman"/>
              </a:rPr>
              <a:t> </a:t>
            </a:r>
            <a:r>
              <a:rPr sz="1600" dirty="0">
                <a:solidFill>
                  <a:srgbClr val="FF0000"/>
                </a:solidFill>
                <a:latin typeface="Times New Roman"/>
                <a:cs typeface="Times New Roman"/>
              </a:rPr>
              <a:t>lập</a:t>
            </a:r>
            <a:r>
              <a:rPr sz="1600" spc="-25" dirty="0">
                <a:solidFill>
                  <a:srgbClr val="FF0000"/>
                </a:solidFill>
                <a:latin typeface="Times New Roman"/>
                <a:cs typeface="Times New Roman"/>
              </a:rPr>
              <a:t> </a:t>
            </a:r>
            <a:r>
              <a:rPr sz="1600" dirty="0">
                <a:solidFill>
                  <a:srgbClr val="FF0000"/>
                </a:solidFill>
                <a:latin typeface="Times New Roman"/>
                <a:cs typeface="Times New Roman"/>
              </a:rPr>
              <a:t>quy</a:t>
            </a:r>
            <a:r>
              <a:rPr sz="1600" spc="-35" dirty="0">
                <a:solidFill>
                  <a:srgbClr val="FF0000"/>
                </a:solidFill>
                <a:latin typeface="Times New Roman"/>
                <a:cs typeface="Times New Roman"/>
              </a:rPr>
              <a:t> </a:t>
            </a:r>
            <a:r>
              <a:rPr sz="1600" dirty="0">
                <a:solidFill>
                  <a:srgbClr val="FF0000"/>
                </a:solidFill>
                <a:latin typeface="Times New Roman"/>
                <a:cs typeface="Times New Roman"/>
              </a:rPr>
              <a:t>trình</a:t>
            </a:r>
            <a:r>
              <a:rPr sz="1600" spc="-30" dirty="0">
                <a:solidFill>
                  <a:srgbClr val="FF0000"/>
                </a:solidFill>
                <a:latin typeface="Times New Roman"/>
                <a:cs typeface="Times New Roman"/>
              </a:rPr>
              <a:t> </a:t>
            </a:r>
            <a:r>
              <a:rPr sz="1600" dirty="0">
                <a:solidFill>
                  <a:srgbClr val="FF0000"/>
                </a:solidFill>
                <a:latin typeface="Times New Roman"/>
                <a:cs typeface="Times New Roman"/>
              </a:rPr>
              <a:t>thẩm</a:t>
            </a:r>
            <a:r>
              <a:rPr sz="1600" spc="-20" dirty="0">
                <a:solidFill>
                  <a:srgbClr val="FF0000"/>
                </a:solidFill>
                <a:latin typeface="Times New Roman"/>
                <a:cs typeface="Times New Roman"/>
              </a:rPr>
              <a:t> định</a:t>
            </a:r>
            <a:endParaRPr sz="1600">
              <a:latin typeface="Times New Roman"/>
              <a:cs typeface="Times New Roman"/>
            </a:endParaRPr>
          </a:p>
          <a:p>
            <a:pPr>
              <a:lnSpc>
                <a:spcPct val="100000"/>
              </a:lnSpc>
              <a:spcBef>
                <a:spcPts val="755"/>
              </a:spcBef>
            </a:pPr>
            <a:endParaRPr sz="1600">
              <a:latin typeface="Times New Roman"/>
              <a:cs typeface="Times New Roman"/>
            </a:endParaRPr>
          </a:p>
          <a:p>
            <a:pPr marL="224154">
              <a:lnSpc>
                <a:spcPts val="1875"/>
              </a:lnSpc>
            </a:pPr>
            <a:r>
              <a:rPr sz="1600" spc="-35" dirty="0">
                <a:solidFill>
                  <a:srgbClr val="FF0000"/>
                </a:solidFill>
                <a:latin typeface="SimSun"/>
                <a:cs typeface="SimSun"/>
              </a:rPr>
              <a:t>首次使用和变更后做确认</a:t>
            </a:r>
            <a:endParaRPr sz="1600">
              <a:latin typeface="SimSun"/>
              <a:cs typeface="SimSun"/>
            </a:endParaRPr>
          </a:p>
          <a:p>
            <a:pPr marL="224154">
              <a:lnSpc>
                <a:spcPts val="1875"/>
              </a:lnSpc>
            </a:pPr>
            <a:r>
              <a:rPr sz="1600" dirty="0">
                <a:solidFill>
                  <a:srgbClr val="FF0000"/>
                </a:solidFill>
                <a:latin typeface="Times New Roman"/>
                <a:cs typeface="Times New Roman"/>
              </a:rPr>
              <a:t>Thực</a:t>
            </a:r>
            <a:r>
              <a:rPr sz="1600" spc="-30" dirty="0">
                <a:solidFill>
                  <a:srgbClr val="FF0000"/>
                </a:solidFill>
                <a:latin typeface="Times New Roman"/>
                <a:cs typeface="Times New Roman"/>
              </a:rPr>
              <a:t> </a:t>
            </a:r>
            <a:r>
              <a:rPr sz="1600" dirty="0">
                <a:solidFill>
                  <a:srgbClr val="FF0000"/>
                </a:solidFill>
                <a:latin typeface="Times New Roman"/>
                <a:cs typeface="Times New Roman"/>
              </a:rPr>
              <a:t>hiện</a:t>
            </a:r>
            <a:r>
              <a:rPr sz="1600" spc="-15" dirty="0">
                <a:solidFill>
                  <a:srgbClr val="FF0000"/>
                </a:solidFill>
                <a:latin typeface="Times New Roman"/>
                <a:cs typeface="Times New Roman"/>
              </a:rPr>
              <a:t> </a:t>
            </a:r>
            <a:r>
              <a:rPr sz="1600" dirty="0">
                <a:solidFill>
                  <a:srgbClr val="FF0000"/>
                </a:solidFill>
                <a:latin typeface="Times New Roman"/>
                <a:cs typeface="Times New Roman"/>
              </a:rPr>
              <a:t>thẩm</a:t>
            </a:r>
            <a:r>
              <a:rPr sz="1600" spc="-15" dirty="0">
                <a:solidFill>
                  <a:srgbClr val="FF0000"/>
                </a:solidFill>
                <a:latin typeface="Times New Roman"/>
                <a:cs typeface="Times New Roman"/>
              </a:rPr>
              <a:t> </a:t>
            </a:r>
            <a:r>
              <a:rPr sz="1600" dirty="0">
                <a:solidFill>
                  <a:srgbClr val="FF0000"/>
                </a:solidFill>
                <a:latin typeface="Times New Roman"/>
                <a:cs typeface="Times New Roman"/>
              </a:rPr>
              <a:t>định</a:t>
            </a:r>
            <a:r>
              <a:rPr sz="1600" spc="-25" dirty="0">
                <a:solidFill>
                  <a:srgbClr val="FF0000"/>
                </a:solidFill>
                <a:latin typeface="Times New Roman"/>
                <a:cs typeface="Times New Roman"/>
              </a:rPr>
              <a:t> </a:t>
            </a:r>
            <a:r>
              <a:rPr sz="1600" dirty="0">
                <a:solidFill>
                  <a:srgbClr val="FF0000"/>
                </a:solidFill>
                <a:latin typeface="Times New Roman"/>
                <a:cs typeface="Times New Roman"/>
              </a:rPr>
              <a:t>khi</a:t>
            </a:r>
            <a:r>
              <a:rPr sz="1600" spc="-25" dirty="0">
                <a:solidFill>
                  <a:srgbClr val="FF0000"/>
                </a:solidFill>
                <a:latin typeface="Times New Roman"/>
                <a:cs typeface="Times New Roman"/>
              </a:rPr>
              <a:t> </a:t>
            </a:r>
            <a:r>
              <a:rPr sz="1600" dirty="0">
                <a:solidFill>
                  <a:srgbClr val="FF0000"/>
                </a:solidFill>
                <a:latin typeface="Times New Roman"/>
                <a:cs typeface="Times New Roman"/>
              </a:rPr>
              <a:t>sử</a:t>
            </a:r>
            <a:r>
              <a:rPr sz="1600" spc="-30" dirty="0">
                <a:solidFill>
                  <a:srgbClr val="FF0000"/>
                </a:solidFill>
                <a:latin typeface="Times New Roman"/>
                <a:cs typeface="Times New Roman"/>
              </a:rPr>
              <a:t> </a:t>
            </a:r>
            <a:r>
              <a:rPr sz="1600" dirty="0">
                <a:solidFill>
                  <a:srgbClr val="FF0000"/>
                </a:solidFill>
                <a:latin typeface="Times New Roman"/>
                <a:cs typeface="Times New Roman"/>
              </a:rPr>
              <a:t>dụng</a:t>
            </a:r>
            <a:r>
              <a:rPr sz="1600" spc="-40" dirty="0">
                <a:solidFill>
                  <a:srgbClr val="FF0000"/>
                </a:solidFill>
                <a:latin typeface="Times New Roman"/>
                <a:cs typeface="Times New Roman"/>
              </a:rPr>
              <a:t> </a:t>
            </a:r>
            <a:r>
              <a:rPr sz="1600" dirty="0">
                <a:solidFill>
                  <a:srgbClr val="FF0000"/>
                </a:solidFill>
                <a:latin typeface="Times New Roman"/>
                <a:cs typeface="Times New Roman"/>
              </a:rPr>
              <a:t>lần</a:t>
            </a:r>
            <a:r>
              <a:rPr sz="1600" spc="-15" dirty="0">
                <a:solidFill>
                  <a:srgbClr val="FF0000"/>
                </a:solidFill>
                <a:latin typeface="Times New Roman"/>
                <a:cs typeface="Times New Roman"/>
              </a:rPr>
              <a:t> </a:t>
            </a:r>
            <a:r>
              <a:rPr sz="1600" dirty="0">
                <a:solidFill>
                  <a:srgbClr val="FF0000"/>
                </a:solidFill>
                <a:latin typeface="Times New Roman"/>
                <a:cs typeface="Times New Roman"/>
              </a:rPr>
              <a:t>đầu</a:t>
            </a:r>
            <a:r>
              <a:rPr sz="1600" spc="-20" dirty="0">
                <a:solidFill>
                  <a:srgbClr val="FF0000"/>
                </a:solidFill>
                <a:latin typeface="Times New Roman"/>
                <a:cs typeface="Times New Roman"/>
              </a:rPr>
              <a:t> </a:t>
            </a:r>
            <a:r>
              <a:rPr sz="1600" dirty="0">
                <a:solidFill>
                  <a:srgbClr val="FF0000"/>
                </a:solidFill>
                <a:latin typeface="Times New Roman"/>
                <a:cs typeface="Times New Roman"/>
              </a:rPr>
              <a:t>và</a:t>
            </a:r>
            <a:r>
              <a:rPr sz="1600" spc="-20" dirty="0">
                <a:solidFill>
                  <a:srgbClr val="FF0000"/>
                </a:solidFill>
                <a:latin typeface="Times New Roman"/>
                <a:cs typeface="Times New Roman"/>
              </a:rPr>
              <a:t> </a:t>
            </a:r>
            <a:r>
              <a:rPr sz="1600" dirty="0">
                <a:solidFill>
                  <a:srgbClr val="FF0000"/>
                </a:solidFill>
                <a:latin typeface="Times New Roman"/>
                <a:cs typeface="Times New Roman"/>
              </a:rPr>
              <a:t>sau</a:t>
            </a:r>
            <a:r>
              <a:rPr sz="1600" spc="-20" dirty="0">
                <a:solidFill>
                  <a:srgbClr val="FF0000"/>
                </a:solidFill>
                <a:latin typeface="Times New Roman"/>
                <a:cs typeface="Times New Roman"/>
              </a:rPr>
              <a:t> </a:t>
            </a:r>
            <a:r>
              <a:rPr sz="1600" dirty="0">
                <a:solidFill>
                  <a:srgbClr val="FF0000"/>
                </a:solidFill>
                <a:latin typeface="Times New Roman"/>
                <a:cs typeface="Times New Roman"/>
              </a:rPr>
              <a:t>khi</a:t>
            </a:r>
            <a:r>
              <a:rPr sz="1600" spc="-30" dirty="0">
                <a:solidFill>
                  <a:srgbClr val="FF0000"/>
                </a:solidFill>
                <a:latin typeface="Times New Roman"/>
                <a:cs typeface="Times New Roman"/>
              </a:rPr>
              <a:t> </a:t>
            </a:r>
            <a:r>
              <a:rPr sz="1600" dirty="0">
                <a:solidFill>
                  <a:srgbClr val="FF0000"/>
                </a:solidFill>
                <a:latin typeface="Times New Roman"/>
                <a:cs typeface="Times New Roman"/>
              </a:rPr>
              <a:t>thay</a:t>
            </a:r>
            <a:r>
              <a:rPr sz="1600" spc="-15" dirty="0">
                <a:solidFill>
                  <a:srgbClr val="FF0000"/>
                </a:solidFill>
                <a:latin typeface="Times New Roman"/>
                <a:cs typeface="Times New Roman"/>
              </a:rPr>
              <a:t> </a:t>
            </a:r>
            <a:r>
              <a:rPr sz="1600" spc="-25" dirty="0">
                <a:solidFill>
                  <a:srgbClr val="FF0000"/>
                </a:solidFill>
                <a:latin typeface="Times New Roman"/>
                <a:cs typeface="Times New Roman"/>
              </a:rPr>
              <a:t>đổi</a:t>
            </a:r>
            <a:endParaRPr sz="1600">
              <a:latin typeface="Times New Roman"/>
              <a:cs typeface="Times New Roman"/>
            </a:endParaRPr>
          </a:p>
          <a:p>
            <a:pPr>
              <a:lnSpc>
                <a:spcPct val="100000"/>
              </a:lnSpc>
              <a:spcBef>
                <a:spcPts val="755"/>
              </a:spcBef>
            </a:pPr>
            <a:endParaRPr sz="1600">
              <a:latin typeface="Times New Roman"/>
              <a:cs typeface="Times New Roman"/>
            </a:endParaRPr>
          </a:p>
          <a:p>
            <a:pPr marL="224154">
              <a:lnSpc>
                <a:spcPts val="1870"/>
              </a:lnSpc>
            </a:pPr>
            <a:r>
              <a:rPr sz="1600" spc="-30" dirty="0">
                <a:solidFill>
                  <a:srgbClr val="FF0000"/>
                </a:solidFill>
                <a:latin typeface="SimSun"/>
                <a:cs typeface="SimSun"/>
              </a:rPr>
              <a:t>确认和再确认应基于软件使用的风险</a:t>
            </a:r>
            <a:endParaRPr sz="1600">
              <a:latin typeface="SimSun"/>
              <a:cs typeface="SimSun"/>
            </a:endParaRPr>
          </a:p>
          <a:p>
            <a:pPr marL="224154">
              <a:lnSpc>
                <a:spcPts val="1870"/>
              </a:lnSpc>
            </a:pPr>
            <a:r>
              <a:rPr sz="1600" spc="-10" dirty="0">
                <a:solidFill>
                  <a:srgbClr val="FF0000"/>
                </a:solidFill>
                <a:latin typeface="Times New Roman"/>
                <a:cs typeface="Times New Roman"/>
              </a:rPr>
              <a:t>Việc</a:t>
            </a:r>
            <a:r>
              <a:rPr sz="1600" spc="-25" dirty="0">
                <a:solidFill>
                  <a:srgbClr val="FF0000"/>
                </a:solidFill>
                <a:latin typeface="Times New Roman"/>
                <a:cs typeface="Times New Roman"/>
              </a:rPr>
              <a:t> </a:t>
            </a:r>
            <a:r>
              <a:rPr sz="1600" dirty="0">
                <a:solidFill>
                  <a:srgbClr val="FF0000"/>
                </a:solidFill>
                <a:latin typeface="Times New Roman"/>
                <a:cs typeface="Times New Roman"/>
              </a:rPr>
              <a:t>thẩm</a:t>
            </a:r>
            <a:r>
              <a:rPr sz="1600" spc="-20" dirty="0">
                <a:solidFill>
                  <a:srgbClr val="FF0000"/>
                </a:solidFill>
                <a:latin typeface="Times New Roman"/>
                <a:cs typeface="Times New Roman"/>
              </a:rPr>
              <a:t> </a:t>
            </a:r>
            <a:r>
              <a:rPr sz="1600" dirty="0">
                <a:solidFill>
                  <a:srgbClr val="FF0000"/>
                </a:solidFill>
                <a:latin typeface="Times New Roman"/>
                <a:cs typeface="Times New Roman"/>
              </a:rPr>
              <a:t>định</a:t>
            </a:r>
            <a:r>
              <a:rPr sz="1600" spc="-30" dirty="0">
                <a:solidFill>
                  <a:srgbClr val="FF0000"/>
                </a:solidFill>
                <a:latin typeface="Times New Roman"/>
                <a:cs typeface="Times New Roman"/>
              </a:rPr>
              <a:t> </a:t>
            </a:r>
            <a:r>
              <a:rPr sz="1600" dirty="0">
                <a:solidFill>
                  <a:srgbClr val="FF0000"/>
                </a:solidFill>
                <a:latin typeface="Times New Roman"/>
                <a:cs typeface="Times New Roman"/>
              </a:rPr>
              <a:t>và</a:t>
            </a:r>
            <a:r>
              <a:rPr sz="1600" spc="-25" dirty="0">
                <a:solidFill>
                  <a:srgbClr val="FF0000"/>
                </a:solidFill>
                <a:latin typeface="Times New Roman"/>
                <a:cs typeface="Times New Roman"/>
              </a:rPr>
              <a:t> </a:t>
            </a:r>
            <a:r>
              <a:rPr sz="1600" dirty="0">
                <a:solidFill>
                  <a:srgbClr val="FF0000"/>
                </a:solidFill>
                <a:latin typeface="Times New Roman"/>
                <a:cs typeface="Times New Roman"/>
              </a:rPr>
              <a:t>thẩm</a:t>
            </a:r>
            <a:r>
              <a:rPr sz="1600" spc="-20" dirty="0">
                <a:solidFill>
                  <a:srgbClr val="FF0000"/>
                </a:solidFill>
                <a:latin typeface="Times New Roman"/>
                <a:cs typeface="Times New Roman"/>
              </a:rPr>
              <a:t> </a:t>
            </a:r>
            <a:r>
              <a:rPr sz="1600" dirty="0">
                <a:solidFill>
                  <a:srgbClr val="FF0000"/>
                </a:solidFill>
                <a:latin typeface="Times New Roman"/>
                <a:cs typeface="Times New Roman"/>
              </a:rPr>
              <a:t>định</a:t>
            </a:r>
            <a:r>
              <a:rPr sz="1600" spc="-45" dirty="0">
                <a:solidFill>
                  <a:srgbClr val="FF0000"/>
                </a:solidFill>
                <a:latin typeface="Times New Roman"/>
                <a:cs typeface="Times New Roman"/>
              </a:rPr>
              <a:t> </a:t>
            </a:r>
            <a:r>
              <a:rPr sz="1600" dirty="0">
                <a:solidFill>
                  <a:srgbClr val="FF0000"/>
                </a:solidFill>
                <a:latin typeface="Times New Roman"/>
                <a:cs typeface="Times New Roman"/>
              </a:rPr>
              <a:t>lại</a:t>
            </a:r>
            <a:r>
              <a:rPr sz="1600" spc="-15" dirty="0">
                <a:solidFill>
                  <a:srgbClr val="FF0000"/>
                </a:solidFill>
                <a:latin typeface="Times New Roman"/>
                <a:cs typeface="Times New Roman"/>
              </a:rPr>
              <a:t> </a:t>
            </a:r>
            <a:r>
              <a:rPr sz="1600" dirty="0">
                <a:solidFill>
                  <a:srgbClr val="FF0000"/>
                </a:solidFill>
                <a:latin typeface="Times New Roman"/>
                <a:cs typeface="Times New Roman"/>
              </a:rPr>
              <a:t>nên</a:t>
            </a:r>
            <a:r>
              <a:rPr sz="1600" spc="-30" dirty="0">
                <a:solidFill>
                  <a:srgbClr val="FF0000"/>
                </a:solidFill>
                <a:latin typeface="Times New Roman"/>
                <a:cs typeface="Times New Roman"/>
              </a:rPr>
              <a:t> </a:t>
            </a:r>
            <a:r>
              <a:rPr sz="1600" dirty="0">
                <a:solidFill>
                  <a:srgbClr val="FF0000"/>
                </a:solidFill>
                <a:latin typeface="Times New Roman"/>
                <a:cs typeface="Times New Roman"/>
              </a:rPr>
              <a:t>dựa</a:t>
            </a:r>
            <a:r>
              <a:rPr sz="1600" spc="-30" dirty="0">
                <a:solidFill>
                  <a:srgbClr val="FF0000"/>
                </a:solidFill>
                <a:latin typeface="Times New Roman"/>
                <a:cs typeface="Times New Roman"/>
              </a:rPr>
              <a:t> </a:t>
            </a:r>
            <a:r>
              <a:rPr sz="1600" dirty="0">
                <a:solidFill>
                  <a:srgbClr val="FF0000"/>
                </a:solidFill>
                <a:latin typeface="Times New Roman"/>
                <a:cs typeface="Times New Roman"/>
              </a:rPr>
              <a:t>trên</a:t>
            </a:r>
            <a:r>
              <a:rPr sz="1600" spc="-10" dirty="0">
                <a:solidFill>
                  <a:srgbClr val="FF0000"/>
                </a:solidFill>
                <a:latin typeface="Times New Roman"/>
                <a:cs typeface="Times New Roman"/>
              </a:rPr>
              <a:t> </a:t>
            </a:r>
            <a:r>
              <a:rPr sz="1600" dirty="0">
                <a:solidFill>
                  <a:srgbClr val="FF0000"/>
                </a:solidFill>
                <a:latin typeface="Times New Roman"/>
                <a:cs typeface="Times New Roman"/>
              </a:rPr>
              <a:t>rủi</a:t>
            </a:r>
            <a:r>
              <a:rPr sz="1600" spc="-25" dirty="0">
                <a:solidFill>
                  <a:srgbClr val="FF0000"/>
                </a:solidFill>
                <a:latin typeface="Times New Roman"/>
                <a:cs typeface="Times New Roman"/>
              </a:rPr>
              <a:t> </a:t>
            </a:r>
            <a:r>
              <a:rPr sz="1600" dirty="0">
                <a:solidFill>
                  <a:srgbClr val="FF0000"/>
                </a:solidFill>
                <a:latin typeface="Times New Roman"/>
                <a:cs typeface="Times New Roman"/>
              </a:rPr>
              <a:t>ro</a:t>
            </a:r>
            <a:r>
              <a:rPr sz="1600" spc="-25" dirty="0">
                <a:solidFill>
                  <a:srgbClr val="FF0000"/>
                </a:solidFill>
                <a:latin typeface="Times New Roman"/>
                <a:cs typeface="Times New Roman"/>
              </a:rPr>
              <a:t> </a:t>
            </a:r>
            <a:r>
              <a:rPr sz="1600" dirty="0">
                <a:solidFill>
                  <a:srgbClr val="FF0000"/>
                </a:solidFill>
                <a:latin typeface="Times New Roman"/>
                <a:cs typeface="Times New Roman"/>
              </a:rPr>
              <a:t>khi</a:t>
            </a:r>
            <a:r>
              <a:rPr sz="1600" spc="-35" dirty="0">
                <a:solidFill>
                  <a:srgbClr val="FF0000"/>
                </a:solidFill>
                <a:latin typeface="Times New Roman"/>
                <a:cs typeface="Times New Roman"/>
              </a:rPr>
              <a:t> </a:t>
            </a:r>
            <a:r>
              <a:rPr sz="1600" dirty="0">
                <a:solidFill>
                  <a:srgbClr val="FF0000"/>
                </a:solidFill>
                <a:latin typeface="Times New Roman"/>
                <a:cs typeface="Times New Roman"/>
              </a:rPr>
              <a:t>sử</a:t>
            </a:r>
            <a:r>
              <a:rPr sz="1600" spc="-25" dirty="0">
                <a:solidFill>
                  <a:srgbClr val="FF0000"/>
                </a:solidFill>
                <a:latin typeface="Times New Roman"/>
                <a:cs typeface="Times New Roman"/>
              </a:rPr>
              <a:t> </a:t>
            </a:r>
            <a:r>
              <a:rPr sz="1600" dirty="0">
                <a:solidFill>
                  <a:srgbClr val="FF0000"/>
                </a:solidFill>
                <a:latin typeface="Times New Roman"/>
                <a:cs typeface="Times New Roman"/>
              </a:rPr>
              <a:t>dụng</a:t>
            </a:r>
            <a:r>
              <a:rPr sz="1600" spc="-45" dirty="0">
                <a:solidFill>
                  <a:srgbClr val="FF0000"/>
                </a:solidFill>
                <a:latin typeface="Times New Roman"/>
                <a:cs typeface="Times New Roman"/>
              </a:rPr>
              <a:t> </a:t>
            </a:r>
            <a:r>
              <a:rPr sz="1600" dirty="0">
                <a:solidFill>
                  <a:srgbClr val="FF0000"/>
                </a:solidFill>
                <a:latin typeface="Times New Roman"/>
                <a:cs typeface="Times New Roman"/>
              </a:rPr>
              <a:t>phần</a:t>
            </a:r>
            <a:r>
              <a:rPr sz="1600" spc="-40" dirty="0">
                <a:solidFill>
                  <a:srgbClr val="FF0000"/>
                </a:solidFill>
                <a:latin typeface="Times New Roman"/>
                <a:cs typeface="Times New Roman"/>
              </a:rPr>
              <a:t> </a:t>
            </a:r>
            <a:r>
              <a:rPr sz="1600" spc="-25" dirty="0">
                <a:solidFill>
                  <a:srgbClr val="FF0000"/>
                </a:solidFill>
                <a:latin typeface="Times New Roman"/>
                <a:cs typeface="Times New Roman"/>
              </a:rPr>
              <a:t>mềm</a:t>
            </a:r>
            <a:endParaRPr sz="1600">
              <a:latin typeface="Times New Roman"/>
              <a:cs typeface="Times New Roman"/>
            </a:endParaRPr>
          </a:p>
        </p:txBody>
      </p:sp>
      <p:pic>
        <p:nvPicPr>
          <p:cNvPr id="6" name="object 6"/>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44"/>
            <a:ext cx="9144000" cy="6857955"/>
          </a:xfrm>
          <a:prstGeom prst="rect">
            <a:avLst/>
          </a:prstGeom>
        </p:spPr>
      </p:pic>
      <p:sp>
        <p:nvSpPr>
          <p:cNvPr id="3" name="object 3"/>
          <p:cNvSpPr txBox="1">
            <a:spLocks noGrp="1"/>
          </p:cNvSpPr>
          <p:nvPr>
            <p:ph type="title"/>
          </p:nvPr>
        </p:nvSpPr>
        <p:spPr>
          <a:xfrm>
            <a:off x="2499107" y="255772"/>
            <a:ext cx="3078480"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000000"/>
                </a:solidFill>
              </a:rPr>
              <a:t>7.5</a:t>
            </a:r>
            <a:r>
              <a:rPr sz="2000" spc="484" dirty="0">
                <a:solidFill>
                  <a:srgbClr val="000000"/>
                </a:solidFill>
                <a:latin typeface="Times New Roman"/>
                <a:cs typeface="Times New Roman"/>
              </a:rPr>
              <a:t> </a:t>
            </a:r>
            <a:r>
              <a:rPr sz="2000" spc="-5" dirty="0">
                <a:solidFill>
                  <a:srgbClr val="000000"/>
                </a:solidFill>
              </a:rPr>
              <a:t>生产和服务提供的控制</a:t>
            </a:r>
            <a:endParaRPr sz="2000">
              <a:latin typeface="Times New Roman"/>
              <a:cs typeface="Times New Roman"/>
            </a:endParaRPr>
          </a:p>
        </p:txBody>
      </p:sp>
      <p:sp>
        <p:nvSpPr>
          <p:cNvPr id="4" name="object 4"/>
          <p:cNvSpPr txBox="1"/>
          <p:nvPr/>
        </p:nvSpPr>
        <p:spPr>
          <a:xfrm>
            <a:off x="969970" y="543808"/>
            <a:ext cx="7143750" cy="4226560"/>
          </a:xfrm>
          <a:prstGeom prst="rect">
            <a:avLst/>
          </a:prstGeom>
        </p:spPr>
        <p:txBody>
          <a:bodyPr vert="horz" wrap="square" lIns="0" tIns="13335" rIns="0" bIns="0" rtlCol="0">
            <a:spAutoFit/>
          </a:bodyPr>
          <a:lstStyle/>
          <a:p>
            <a:pPr marL="1541780">
              <a:lnSpc>
                <a:spcPct val="100000"/>
              </a:lnSpc>
              <a:spcBef>
                <a:spcPts val="105"/>
              </a:spcBef>
            </a:pPr>
            <a:r>
              <a:rPr sz="2000" dirty="0">
                <a:latin typeface="Times New Roman"/>
                <a:cs typeface="Times New Roman"/>
              </a:rPr>
              <a:t>7.5</a:t>
            </a:r>
            <a:r>
              <a:rPr sz="2000" spc="-15" dirty="0">
                <a:latin typeface="Times New Roman"/>
                <a:cs typeface="Times New Roman"/>
              </a:rPr>
              <a:t> </a:t>
            </a:r>
            <a:r>
              <a:rPr sz="2000" dirty="0">
                <a:latin typeface="Times New Roman"/>
                <a:cs typeface="Times New Roman"/>
              </a:rPr>
              <a:t>Kiểm</a:t>
            </a:r>
            <a:r>
              <a:rPr sz="2000" spc="-20" dirty="0">
                <a:latin typeface="Times New Roman"/>
                <a:cs typeface="Times New Roman"/>
              </a:rPr>
              <a:t> </a:t>
            </a:r>
            <a:r>
              <a:rPr sz="2000" dirty="0">
                <a:latin typeface="Times New Roman"/>
                <a:cs typeface="Times New Roman"/>
              </a:rPr>
              <a:t>soát</a:t>
            </a:r>
            <a:r>
              <a:rPr sz="2000" spc="-15" dirty="0">
                <a:latin typeface="Times New Roman"/>
                <a:cs typeface="Times New Roman"/>
              </a:rPr>
              <a:t> </a:t>
            </a:r>
            <a:r>
              <a:rPr sz="2000" dirty="0">
                <a:latin typeface="Times New Roman"/>
                <a:cs typeface="Times New Roman"/>
              </a:rPr>
              <a:t>việc</a:t>
            </a:r>
            <a:r>
              <a:rPr sz="2000" spc="-10" dirty="0">
                <a:latin typeface="Times New Roman"/>
                <a:cs typeface="Times New Roman"/>
              </a:rPr>
              <a:t> </a:t>
            </a:r>
            <a:r>
              <a:rPr sz="2000" dirty="0">
                <a:latin typeface="Times New Roman"/>
                <a:cs typeface="Times New Roman"/>
              </a:rPr>
              <a:t>sản</a:t>
            </a:r>
            <a:r>
              <a:rPr sz="2000" spc="-10" dirty="0">
                <a:latin typeface="Times New Roman"/>
                <a:cs typeface="Times New Roman"/>
              </a:rPr>
              <a:t> </a:t>
            </a:r>
            <a:r>
              <a:rPr sz="2000" dirty="0">
                <a:latin typeface="Times New Roman"/>
                <a:cs typeface="Times New Roman"/>
              </a:rPr>
              <a:t>xuất</a:t>
            </a:r>
            <a:r>
              <a:rPr sz="2000" spc="-25" dirty="0">
                <a:latin typeface="Times New Roman"/>
                <a:cs typeface="Times New Roman"/>
              </a:rPr>
              <a:t> </a:t>
            </a:r>
            <a:r>
              <a:rPr sz="2000" dirty="0">
                <a:latin typeface="Times New Roman"/>
                <a:cs typeface="Times New Roman"/>
              </a:rPr>
              <a:t>và</a:t>
            </a:r>
            <a:r>
              <a:rPr sz="2000" spc="5" dirty="0">
                <a:latin typeface="Times New Roman"/>
                <a:cs typeface="Times New Roman"/>
              </a:rPr>
              <a:t> </a:t>
            </a:r>
            <a:r>
              <a:rPr sz="2000" dirty="0">
                <a:latin typeface="Times New Roman"/>
                <a:cs typeface="Times New Roman"/>
              </a:rPr>
              <a:t>cung</a:t>
            </a:r>
            <a:r>
              <a:rPr sz="2000" spc="-15" dirty="0">
                <a:latin typeface="Times New Roman"/>
                <a:cs typeface="Times New Roman"/>
              </a:rPr>
              <a:t> </a:t>
            </a:r>
            <a:r>
              <a:rPr sz="2000" dirty="0">
                <a:latin typeface="Times New Roman"/>
                <a:cs typeface="Times New Roman"/>
              </a:rPr>
              <a:t>ứng</a:t>
            </a:r>
            <a:r>
              <a:rPr sz="2000" spc="-10" dirty="0">
                <a:latin typeface="Times New Roman"/>
                <a:cs typeface="Times New Roman"/>
              </a:rPr>
              <a:t> </a:t>
            </a:r>
            <a:r>
              <a:rPr sz="2000" dirty="0">
                <a:latin typeface="Times New Roman"/>
                <a:cs typeface="Times New Roman"/>
              </a:rPr>
              <a:t>dịch</a:t>
            </a:r>
            <a:r>
              <a:rPr sz="2000" spc="-10" dirty="0">
                <a:latin typeface="Times New Roman"/>
                <a:cs typeface="Times New Roman"/>
              </a:rPr>
              <a:t> </a:t>
            </a:r>
            <a:r>
              <a:rPr sz="2000" spc="-25" dirty="0">
                <a:latin typeface="Times New Roman"/>
                <a:cs typeface="Times New Roman"/>
              </a:rPr>
              <a:t>vụ</a:t>
            </a:r>
            <a:endParaRPr sz="2000">
              <a:latin typeface="Times New Roman"/>
              <a:cs typeface="Times New Roman"/>
            </a:endParaRPr>
          </a:p>
          <a:p>
            <a:pPr>
              <a:lnSpc>
                <a:spcPct val="100000"/>
              </a:lnSpc>
              <a:spcBef>
                <a:spcPts val="445"/>
              </a:spcBef>
            </a:pPr>
            <a:endParaRPr sz="2000">
              <a:latin typeface="Times New Roman"/>
              <a:cs typeface="Times New Roman"/>
            </a:endParaRPr>
          </a:p>
          <a:p>
            <a:pPr marL="12700">
              <a:lnSpc>
                <a:spcPts val="1864"/>
              </a:lnSpc>
            </a:pPr>
            <a:r>
              <a:rPr sz="1600" dirty="0">
                <a:latin typeface="SimSun"/>
                <a:cs typeface="SimSun"/>
              </a:rPr>
              <a:t>7.5.7</a:t>
            </a:r>
            <a:r>
              <a:rPr sz="1600" spc="55" dirty="0">
                <a:latin typeface="Times New Roman"/>
                <a:cs typeface="Times New Roman"/>
              </a:rPr>
              <a:t>  </a:t>
            </a:r>
            <a:r>
              <a:rPr sz="1600" spc="-30" dirty="0">
                <a:latin typeface="SimSun"/>
                <a:cs typeface="SimSun"/>
              </a:rPr>
              <a:t>灭菌及无菌屏障系统过程确认的专用要求</a:t>
            </a:r>
            <a:endParaRPr sz="1600">
              <a:latin typeface="SimSun"/>
              <a:cs typeface="SimSun"/>
            </a:endParaRPr>
          </a:p>
          <a:p>
            <a:pPr marL="12700">
              <a:lnSpc>
                <a:spcPts val="1864"/>
              </a:lnSpc>
            </a:pPr>
            <a:r>
              <a:rPr sz="1600" dirty="0">
                <a:latin typeface="Times New Roman"/>
                <a:cs typeface="Times New Roman"/>
              </a:rPr>
              <a:t>7.5.7</a:t>
            </a:r>
            <a:r>
              <a:rPr sz="1600" spc="-25" dirty="0">
                <a:latin typeface="Times New Roman"/>
                <a:cs typeface="Times New Roman"/>
              </a:rPr>
              <a:t> </a:t>
            </a:r>
            <a:r>
              <a:rPr sz="1600" dirty="0">
                <a:latin typeface="Times New Roman"/>
                <a:cs typeface="Times New Roman"/>
              </a:rPr>
              <a:t>Các</a:t>
            </a:r>
            <a:r>
              <a:rPr sz="1600" spc="-20" dirty="0">
                <a:latin typeface="Times New Roman"/>
                <a:cs typeface="Times New Roman"/>
              </a:rPr>
              <a:t> </a:t>
            </a:r>
            <a:r>
              <a:rPr sz="1600" dirty="0">
                <a:latin typeface="Times New Roman"/>
                <a:cs typeface="Times New Roman"/>
              </a:rPr>
              <a:t>yêu</a:t>
            </a:r>
            <a:r>
              <a:rPr sz="1600" spc="-15" dirty="0">
                <a:latin typeface="Times New Roman"/>
                <a:cs typeface="Times New Roman"/>
              </a:rPr>
              <a:t> </a:t>
            </a:r>
            <a:r>
              <a:rPr sz="1600" dirty="0">
                <a:latin typeface="Times New Roman"/>
                <a:cs typeface="Times New Roman"/>
              </a:rPr>
              <a:t>cầu</a:t>
            </a:r>
            <a:r>
              <a:rPr sz="1600" spc="-30" dirty="0">
                <a:latin typeface="Times New Roman"/>
                <a:cs typeface="Times New Roman"/>
              </a:rPr>
              <a:t> </a:t>
            </a:r>
            <a:r>
              <a:rPr sz="1600" dirty="0">
                <a:latin typeface="Times New Roman"/>
                <a:cs typeface="Times New Roman"/>
              </a:rPr>
              <a:t>cụ</a:t>
            </a:r>
            <a:r>
              <a:rPr sz="1600" spc="-15" dirty="0">
                <a:latin typeface="Times New Roman"/>
                <a:cs typeface="Times New Roman"/>
              </a:rPr>
              <a:t> </a:t>
            </a:r>
            <a:r>
              <a:rPr sz="1600" dirty="0">
                <a:latin typeface="Times New Roman"/>
                <a:cs typeface="Times New Roman"/>
              </a:rPr>
              <a:t>thể</a:t>
            </a:r>
            <a:r>
              <a:rPr sz="1600" spc="-20" dirty="0">
                <a:latin typeface="Times New Roman"/>
                <a:cs typeface="Times New Roman"/>
              </a:rPr>
              <a:t> </a:t>
            </a:r>
            <a:r>
              <a:rPr sz="1600" dirty="0">
                <a:latin typeface="Times New Roman"/>
                <a:cs typeface="Times New Roman"/>
              </a:rPr>
              <a:t>về</a:t>
            </a:r>
            <a:r>
              <a:rPr sz="1600" spc="-30" dirty="0">
                <a:latin typeface="Times New Roman"/>
                <a:cs typeface="Times New Roman"/>
              </a:rPr>
              <a:t> </a:t>
            </a:r>
            <a:r>
              <a:rPr sz="1600" dirty="0">
                <a:latin typeface="Times New Roman"/>
                <a:cs typeface="Times New Roman"/>
              </a:rPr>
              <a:t>thẩm</a:t>
            </a:r>
            <a:r>
              <a:rPr sz="1600" spc="-10" dirty="0">
                <a:latin typeface="Times New Roman"/>
                <a:cs typeface="Times New Roman"/>
              </a:rPr>
              <a:t> </a:t>
            </a:r>
            <a:r>
              <a:rPr sz="1600" dirty="0">
                <a:latin typeface="Times New Roman"/>
                <a:cs typeface="Times New Roman"/>
              </a:rPr>
              <a:t>định</a:t>
            </a:r>
            <a:r>
              <a:rPr sz="1600" spc="-25" dirty="0">
                <a:latin typeface="Times New Roman"/>
                <a:cs typeface="Times New Roman"/>
              </a:rPr>
              <a:t> </a:t>
            </a:r>
            <a:r>
              <a:rPr sz="1600" dirty="0">
                <a:latin typeface="Times New Roman"/>
                <a:cs typeface="Times New Roman"/>
              </a:rPr>
              <a:t>quy</a:t>
            </a:r>
            <a:r>
              <a:rPr sz="1600" spc="-30" dirty="0">
                <a:latin typeface="Times New Roman"/>
                <a:cs typeface="Times New Roman"/>
              </a:rPr>
              <a:t> </a:t>
            </a:r>
            <a:r>
              <a:rPr sz="1600" dirty="0">
                <a:latin typeface="Times New Roman"/>
                <a:cs typeface="Times New Roman"/>
              </a:rPr>
              <a:t>trình</a:t>
            </a:r>
            <a:r>
              <a:rPr sz="1600" spc="-5" dirty="0">
                <a:latin typeface="Times New Roman"/>
                <a:cs typeface="Times New Roman"/>
              </a:rPr>
              <a:t> </a:t>
            </a:r>
            <a:r>
              <a:rPr sz="1600" dirty="0">
                <a:latin typeface="Times New Roman"/>
                <a:cs typeface="Times New Roman"/>
              </a:rPr>
              <a:t>khử</a:t>
            </a:r>
            <a:r>
              <a:rPr sz="1600" spc="-45" dirty="0">
                <a:latin typeface="Times New Roman"/>
                <a:cs typeface="Times New Roman"/>
              </a:rPr>
              <a:t> </a:t>
            </a:r>
            <a:r>
              <a:rPr sz="1600" dirty="0">
                <a:latin typeface="Times New Roman"/>
                <a:cs typeface="Times New Roman"/>
              </a:rPr>
              <a:t>trùng</a:t>
            </a:r>
            <a:r>
              <a:rPr sz="1600" spc="-15" dirty="0">
                <a:latin typeface="Times New Roman"/>
                <a:cs typeface="Times New Roman"/>
              </a:rPr>
              <a:t> </a:t>
            </a:r>
            <a:r>
              <a:rPr sz="1600" dirty="0">
                <a:latin typeface="Times New Roman"/>
                <a:cs typeface="Times New Roman"/>
              </a:rPr>
              <a:t>và</a:t>
            </a:r>
            <a:r>
              <a:rPr sz="1600" spc="-30" dirty="0">
                <a:latin typeface="Times New Roman"/>
                <a:cs typeface="Times New Roman"/>
              </a:rPr>
              <a:t> </a:t>
            </a:r>
            <a:r>
              <a:rPr sz="1600" dirty="0">
                <a:latin typeface="Times New Roman"/>
                <a:cs typeface="Times New Roman"/>
              </a:rPr>
              <a:t>hệ</a:t>
            </a:r>
            <a:r>
              <a:rPr sz="1600" spc="-20" dirty="0">
                <a:latin typeface="Times New Roman"/>
                <a:cs typeface="Times New Roman"/>
              </a:rPr>
              <a:t> </a:t>
            </a:r>
            <a:r>
              <a:rPr sz="1600" dirty="0">
                <a:latin typeface="Times New Roman"/>
                <a:cs typeface="Times New Roman"/>
              </a:rPr>
              <a:t>thống</a:t>
            </a:r>
            <a:r>
              <a:rPr sz="1600" spc="-35" dirty="0">
                <a:latin typeface="Times New Roman"/>
                <a:cs typeface="Times New Roman"/>
              </a:rPr>
              <a:t> </a:t>
            </a:r>
            <a:r>
              <a:rPr sz="1600" dirty="0">
                <a:latin typeface="Times New Roman"/>
                <a:cs typeface="Times New Roman"/>
              </a:rPr>
              <a:t>rào</a:t>
            </a:r>
            <a:r>
              <a:rPr sz="1600" spc="-20" dirty="0">
                <a:latin typeface="Times New Roman"/>
                <a:cs typeface="Times New Roman"/>
              </a:rPr>
              <a:t> </a:t>
            </a:r>
            <a:r>
              <a:rPr sz="1600" dirty="0">
                <a:latin typeface="Times New Roman"/>
                <a:cs typeface="Times New Roman"/>
              </a:rPr>
              <a:t>cản</a:t>
            </a:r>
            <a:r>
              <a:rPr sz="1600" spc="-15" dirty="0">
                <a:latin typeface="Times New Roman"/>
                <a:cs typeface="Times New Roman"/>
              </a:rPr>
              <a:t> </a:t>
            </a:r>
            <a:r>
              <a:rPr sz="1600" dirty="0">
                <a:latin typeface="Times New Roman"/>
                <a:cs typeface="Times New Roman"/>
              </a:rPr>
              <a:t>vô</a:t>
            </a:r>
            <a:r>
              <a:rPr sz="1600" spc="-25" dirty="0">
                <a:latin typeface="Times New Roman"/>
                <a:cs typeface="Times New Roman"/>
              </a:rPr>
              <a:t> </a:t>
            </a:r>
            <a:r>
              <a:rPr sz="1600" spc="-10" dirty="0">
                <a:latin typeface="Times New Roman"/>
                <a:cs typeface="Times New Roman"/>
              </a:rPr>
              <a:t>trùng</a:t>
            </a:r>
            <a:endParaRPr sz="1600">
              <a:latin typeface="Times New Roman"/>
              <a:cs typeface="Times New Roman"/>
            </a:endParaRPr>
          </a:p>
          <a:p>
            <a:pPr>
              <a:lnSpc>
                <a:spcPct val="100000"/>
              </a:lnSpc>
              <a:spcBef>
                <a:spcPts val="1830"/>
              </a:spcBef>
            </a:pPr>
            <a:endParaRPr sz="1600">
              <a:latin typeface="Times New Roman"/>
              <a:cs typeface="Times New Roman"/>
            </a:endParaRPr>
          </a:p>
          <a:p>
            <a:pPr marL="12700">
              <a:lnSpc>
                <a:spcPts val="1864"/>
              </a:lnSpc>
            </a:pPr>
            <a:r>
              <a:rPr sz="1600" spc="-30" dirty="0">
                <a:latin typeface="SimSun"/>
                <a:cs typeface="SimSun"/>
              </a:rPr>
              <a:t>组织应建立灭菌及无菌屏障系统过程确认的程序文件</a:t>
            </a:r>
            <a:endParaRPr sz="1600">
              <a:latin typeface="SimSun"/>
              <a:cs typeface="SimSun"/>
            </a:endParaRPr>
          </a:p>
          <a:p>
            <a:pPr marL="12700">
              <a:lnSpc>
                <a:spcPts val="1864"/>
              </a:lnSpc>
            </a:pPr>
            <a:r>
              <a:rPr sz="1600" dirty="0">
                <a:latin typeface="Times New Roman"/>
                <a:cs typeface="Times New Roman"/>
              </a:rPr>
              <a:t>Tổ</a:t>
            </a:r>
            <a:r>
              <a:rPr sz="1600" spc="-35" dirty="0">
                <a:latin typeface="Times New Roman"/>
                <a:cs typeface="Times New Roman"/>
              </a:rPr>
              <a:t> </a:t>
            </a:r>
            <a:r>
              <a:rPr sz="1600" dirty="0">
                <a:latin typeface="Times New Roman"/>
                <a:cs typeface="Times New Roman"/>
              </a:rPr>
              <a:t>chức</a:t>
            </a:r>
            <a:r>
              <a:rPr sz="1600" spc="-20" dirty="0">
                <a:latin typeface="Times New Roman"/>
                <a:cs typeface="Times New Roman"/>
              </a:rPr>
              <a:t> </a:t>
            </a:r>
            <a:r>
              <a:rPr sz="1600" dirty="0">
                <a:latin typeface="Times New Roman"/>
                <a:cs typeface="Times New Roman"/>
              </a:rPr>
              <a:t>nên</a:t>
            </a:r>
            <a:r>
              <a:rPr sz="1600" spc="-30" dirty="0">
                <a:latin typeface="Times New Roman"/>
                <a:cs typeface="Times New Roman"/>
              </a:rPr>
              <a:t> </a:t>
            </a:r>
            <a:r>
              <a:rPr sz="1600" dirty="0">
                <a:latin typeface="Times New Roman"/>
                <a:cs typeface="Times New Roman"/>
              </a:rPr>
              <a:t>thiết</a:t>
            </a:r>
            <a:r>
              <a:rPr sz="1600" spc="-10" dirty="0">
                <a:latin typeface="Times New Roman"/>
                <a:cs typeface="Times New Roman"/>
              </a:rPr>
              <a:t> </a:t>
            </a:r>
            <a:r>
              <a:rPr sz="1600" dirty="0">
                <a:latin typeface="Times New Roman"/>
                <a:cs typeface="Times New Roman"/>
              </a:rPr>
              <a:t>lập</a:t>
            </a:r>
            <a:r>
              <a:rPr sz="1600" spc="-50" dirty="0">
                <a:latin typeface="Times New Roman"/>
                <a:cs typeface="Times New Roman"/>
              </a:rPr>
              <a:t> </a:t>
            </a:r>
            <a:r>
              <a:rPr sz="1600" dirty="0">
                <a:latin typeface="Times New Roman"/>
                <a:cs typeface="Times New Roman"/>
              </a:rPr>
              <a:t>Tài</a:t>
            </a:r>
            <a:r>
              <a:rPr sz="1600" spc="-15" dirty="0">
                <a:latin typeface="Times New Roman"/>
                <a:cs typeface="Times New Roman"/>
              </a:rPr>
              <a:t> </a:t>
            </a:r>
            <a:r>
              <a:rPr sz="1600" dirty="0">
                <a:latin typeface="Times New Roman"/>
                <a:cs typeface="Times New Roman"/>
              </a:rPr>
              <a:t>liệu</a:t>
            </a:r>
            <a:r>
              <a:rPr sz="1600" spc="-15" dirty="0">
                <a:latin typeface="Times New Roman"/>
                <a:cs typeface="Times New Roman"/>
              </a:rPr>
              <a:t> </a:t>
            </a:r>
            <a:r>
              <a:rPr sz="1600" dirty="0">
                <a:latin typeface="Times New Roman"/>
                <a:cs typeface="Times New Roman"/>
              </a:rPr>
              <a:t>quy</a:t>
            </a:r>
            <a:r>
              <a:rPr sz="1600" spc="-40" dirty="0">
                <a:latin typeface="Times New Roman"/>
                <a:cs typeface="Times New Roman"/>
              </a:rPr>
              <a:t> </a:t>
            </a:r>
            <a:r>
              <a:rPr sz="1600" dirty="0">
                <a:latin typeface="Times New Roman"/>
                <a:cs typeface="Times New Roman"/>
              </a:rPr>
              <a:t>trình</a:t>
            </a:r>
            <a:r>
              <a:rPr sz="1600" spc="-5" dirty="0">
                <a:latin typeface="Times New Roman"/>
                <a:cs typeface="Times New Roman"/>
              </a:rPr>
              <a:t> </a:t>
            </a:r>
            <a:r>
              <a:rPr sz="1600" dirty="0">
                <a:latin typeface="Times New Roman"/>
                <a:cs typeface="Times New Roman"/>
              </a:rPr>
              <a:t>thẩm</a:t>
            </a:r>
            <a:r>
              <a:rPr sz="1600" spc="-15" dirty="0">
                <a:latin typeface="Times New Roman"/>
                <a:cs typeface="Times New Roman"/>
              </a:rPr>
              <a:t> </a:t>
            </a:r>
            <a:r>
              <a:rPr sz="1600" dirty="0">
                <a:latin typeface="Times New Roman"/>
                <a:cs typeface="Times New Roman"/>
              </a:rPr>
              <a:t>định</a:t>
            </a:r>
            <a:r>
              <a:rPr sz="1600" spc="-25" dirty="0">
                <a:latin typeface="Times New Roman"/>
                <a:cs typeface="Times New Roman"/>
              </a:rPr>
              <a:t> </a:t>
            </a:r>
            <a:r>
              <a:rPr sz="1600" dirty="0">
                <a:latin typeface="Times New Roman"/>
                <a:cs typeface="Times New Roman"/>
              </a:rPr>
              <a:t>quy</a:t>
            </a:r>
            <a:r>
              <a:rPr sz="1600" spc="-40" dirty="0">
                <a:latin typeface="Times New Roman"/>
                <a:cs typeface="Times New Roman"/>
              </a:rPr>
              <a:t> </a:t>
            </a:r>
            <a:r>
              <a:rPr sz="1600" dirty="0">
                <a:latin typeface="Times New Roman"/>
                <a:cs typeface="Times New Roman"/>
              </a:rPr>
              <a:t>trình</a:t>
            </a:r>
            <a:r>
              <a:rPr sz="1600" spc="-10" dirty="0">
                <a:latin typeface="Times New Roman"/>
                <a:cs typeface="Times New Roman"/>
              </a:rPr>
              <a:t> </a:t>
            </a:r>
            <a:r>
              <a:rPr sz="1600" dirty="0">
                <a:latin typeface="Times New Roman"/>
                <a:cs typeface="Times New Roman"/>
              </a:rPr>
              <a:t>khử</a:t>
            </a:r>
            <a:r>
              <a:rPr sz="1600" spc="-45" dirty="0">
                <a:latin typeface="Times New Roman"/>
                <a:cs typeface="Times New Roman"/>
              </a:rPr>
              <a:t> </a:t>
            </a:r>
            <a:r>
              <a:rPr sz="1600" dirty="0">
                <a:latin typeface="Times New Roman"/>
                <a:cs typeface="Times New Roman"/>
              </a:rPr>
              <a:t>trùng</a:t>
            </a:r>
            <a:r>
              <a:rPr sz="1600" spc="-15" dirty="0">
                <a:latin typeface="Times New Roman"/>
                <a:cs typeface="Times New Roman"/>
              </a:rPr>
              <a:t> </a:t>
            </a:r>
            <a:r>
              <a:rPr sz="1600" spc="-25" dirty="0">
                <a:latin typeface="Times New Roman"/>
                <a:cs typeface="Times New Roman"/>
              </a:rPr>
              <a:t>và</a:t>
            </a:r>
            <a:endParaRPr sz="1600">
              <a:latin typeface="Times New Roman"/>
              <a:cs typeface="Times New Roman"/>
            </a:endParaRPr>
          </a:p>
          <a:p>
            <a:pPr marL="12700">
              <a:lnSpc>
                <a:spcPct val="100000"/>
              </a:lnSpc>
            </a:pPr>
            <a:r>
              <a:rPr sz="1600" dirty="0">
                <a:latin typeface="Times New Roman"/>
                <a:cs typeface="Times New Roman"/>
              </a:rPr>
              <a:t>hệ</a:t>
            </a:r>
            <a:r>
              <a:rPr sz="1600" spc="-30" dirty="0">
                <a:latin typeface="Times New Roman"/>
                <a:cs typeface="Times New Roman"/>
              </a:rPr>
              <a:t> </a:t>
            </a:r>
            <a:r>
              <a:rPr sz="1600" dirty="0">
                <a:latin typeface="Times New Roman"/>
                <a:cs typeface="Times New Roman"/>
              </a:rPr>
              <a:t>thống</a:t>
            </a:r>
            <a:r>
              <a:rPr sz="1600" spc="-25" dirty="0">
                <a:latin typeface="Times New Roman"/>
                <a:cs typeface="Times New Roman"/>
              </a:rPr>
              <a:t> </a:t>
            </a:r>
            <a:r>
              <a:rPr sz="1600" dirty="0">
                <a:latin typeface="Times New Roman"/>
                <a:cs typeface="Times New Roman"/>
              </a:rPr>
              <a:t>rào</a:t>
            </a:r>
            <a:r>
              <a:rPr sz="1600" spc="-15" dirty="0">
                <a:latin typeface="Times New Roman"/>
                <a:cs typeface="Times New Roman"/>
              </a:rPr>
              <a:t> </a:t>
            </a:r>
            <a:r>
              <a:rPr sz="1600" dirty="0">
                <a:latin typeface="Times New Roman"/>
                <a:cs typeface="Times New Roman"/>
              </a:rPr>
              <a:t>cản</a:t>
            </a:r>
            <a:r>
              <a:rPr sz="1600" spc="-20" dirty="0">
                <a:latin typeface="Times New Roman"/>
                <a:cs typeface="Times New Roman"/>
              </a:rPr>
              <a:t> </a:t>
            </a:r>
            <a:r>
              <a:rPr sz="1600" dirty="0">
                <a:latin typeface="Times New Roman"/>
                <a:cs typeface="Times New Roman"/>
              </a:rPr>
              <a:t>vô</a:t>
            </a:r>
            <a:r>
              <a:rPr sz="1600" spc="-40" dirty="0">
                <a:latin typeface="Times New Roman"/>
                <a:cs typeface="Times New Roman"/>
              </a:rPr>
              <a:t> </a:t>
            </a:r>
            <a:r>
              <a:rPr sz="1600" spc="-10" dirty="0">
                <a:latin typeface="Times New Roman"/>
                <a:cs typeface="Times New Roman"/>
              </a:rPr>
              <a:t>trùng</a:t>
            </a:r>
            <a:endParaRPr sz="1600">
              <a:latin typeface="Times New Roman"/>
              <a:cs typeface="Times New Roman"/>
            </a:endParaRPr>
          </a:p>
          <a:p>
            <a:pPr>
              <a:lnSpc>
                <a:spcPct val="100000"/>
              </a:lnSpc>
              <a:spcBef>
                <a:spcPts val="560"/>
              </a:spcBef>
            </a:pPr>
            <a:endParaRPr sz="1600">
              <a:latin typeface="Times New Roman"/>
              <a:cs typeface="Times New Roman"/>
            </a:endParaRPr>
          </a:p>
          <a:p>
            <a:pPr marL="172720">
              <a:lnSpc>
                <a:spcPts val="1870"/>
              </a:lnSpc>
              <a:spcBef>
                <a:spcPts val="5"/>
              </a:spcBef>
            </a:pPr>
            <a:r>
              <a:rPr sz="1600" spc="-30" dirty="0">
                <a:latin typeface="SimSun"/>
                <a:cs typeface="SimSun"/>
              </a:rPr>
              <a:t>在应用或变更灭菌及无菌屏障系统过程之前，应进行确认</a:t>
            </a:r>
            <a:endParaRPr sz="1600">
              <a:latin typeface="SimSun"/>
              <a:cs typeface="SimSun"/>
            </a:endParaRPr>
          </a:p>
          <a:p>
            <a:pPr marL="12700" marR="668655" indent="160020">
              <a:lnSpc>
                <a:spcPts val="1910"/>
              </a:lnSpc>
              <a:spcBef>
                <a:spcPts val="20"/>
              </a:spcBef>
            </a:pPr>
            <a:r>
              <a:rPr sz="1600" dirty="0">
                <a:latin typeface="Times New Roman"/>
                <a:cs typeface="Times New Roman"/>
              </a:rPr>
              <a:t>Nên</a:t>
            </a:r>
            <a:r>
              <a:rPr sz="1600" spc="-30" dirty="0">
                <a:latin typeface="Times New Roman"/>
                <a:cs typeface="Times New Roman"/>
              </a:rPr>
              <a:t> </a:t>
            </a:r>
            <a:r>
              <a:rPr sz="1600" dirty="0">
                <a:latin typeface="Times New Roman"/>
                <a:cs typeface="Times New Roman"/>
              </a:rPr>
              <a:t>thực</a:t>
            </a:r>
            <a:r>
              <a:rPr sz="1600" spc="-25" dirty="0">
                <a:latin typeface="Times New Roman"/>
                <a:cs typeface="Times New Roman"/>
              </a:rPr>
              <a:t> </a:t>
            </a:r>
            <a:r>
              <a:rPr sz="1600" dirty="0">
                <a:latin typeface="Times New Roman"/>
                <a:cs typeface="Times New Roman"/>
              </a:rPr>
              <a:t>hiện</a:t>
            </a:r>
            <a:r>
              <a:rPr sz="1600" spc="-20" dirty="0">
                <a:latin typeface="Times New Roman"/>
                <a:cs typeface="Times New Roman"/>
              </a:rPr>
              <a:t> </a:t>
            </a:r>
            <a:r>
              <a:rPr sz="1600" dirty="0">
                <a:latin typeface="Times New Roman"/>
                <a:cs typeface="Times New Roman"/>
              </a:rPr>
              <a:t>thẩm</a:t>
            </a:r>
            <a:r>
              <a:rPr sz="1600" spc="-20" dirty="0">
                <a:latin typeface="Times New Roman"/>
                <a:cs typeface="Times New Roman"/>
              </a:rPr>
              <a:t> </a:t>
            </a:r>
            <a:r>
              <a:rPr sz="1600" dirty="0">
                <a:latin typeface="Times New Roman"/>
                <a:cs typeface="Times New Roman"/>
              </a:rPr>
              <a:t>định</a:t>
            </a:r>
            <a:r>
              <a:rPr sz="1600" spc="-30" dirty="0">
                <a:latin typeface="Times New Roman"/>
                <a:cs typeface="Times New Roman"/>
              </a:rPr>
              <a:t> </a:t>
            </a:r>
            <a:r>
              <a:rPr sz="1600" dirty="0">
                <a:latin typeface="Times New Roman"/>
                <a:cs typeface="Times New Roman"/>
              </a:rPr>
              <a:t>trước</a:t>
            </a:r>
            <a:r>
              <a:rPr sz="1600" spc="-15" dirty="0">
                <a:latin typeface="Times New Roman"/>
                <a:cs typeface="Times New Roman"/>
              </a:rPr>
              <a:t> </a:t>
            </a:r>
            <a:r>
              <a:rPr sz="1600" dirty="0">
                <a:latin typeface="Times New Roman"/>
                <a:cs typeface="Times New Roman"/>
              </a:rPr>
              <a:t>khi</a:t>
            </a:r>
            <a:r>
              <a:rPr sz="1600" spc="-35" dirty="0">
                <a:latin typeface="Times New Roman"/>
                <a:cs typeface="Times New Roman"/>
              </a:rPr>
              <a:t> </a:t>
            </a:r>
            <a:r>
              <a:rPr sz="1600" dirty="0">
                <a:latin typeface="Times New Roman"/>
                <a:cs typeface="Times New Roman"/>
              </a:rPr>
              <a:t>áp</a:t>
            </a:r>
            <a:r>
              <a:rPr sz="1600" spc="-25" dirty="0">
                <a:latin typeface="Times New Roman"/>
                <a:cs typeface="Times New Roman"/>
              </a:rPr>
              <a:t> </a:t>
            </a:r>
            <a:r>
              <a:rPr sz="1600" dirty="0">
                <a:latin typeface="Times New Roman"/>
                <a:cs typeface="Times New Roman"/>
              </a:rPr>
              <a:t>dụng</a:t>
            </a:r>
            <a:r>
              <a:rPr sz="1600" spc="-45" dirty="0">
                <a:latin typeface="Times New Roman"/>
                <a:cs typeface="Times New Roman"/>
              </a:rPr>
              <a:t> </a:t>
            </a:r>
            <a:r>
              <a:rPr sz="1600" dirty="0">
                <a:latin typeface="Times New Roman"/>
                <a:cs typeface="Times New Roman"/>
              </a:rPr>
              <a:t>hoặc</a:t>
            </a:r>
            <a:r>
              <a:rPr sz="1600" spc="-35" dirty="0">
                <a:latin typeface="Times New Roman"/>
                <a:cs typeface="Times New Roman"/>
              </a:rPr>
              <a:t> </a:t>
            </a:r>
            <a:r>
              <a:rPr sz="1600" dirty="0">
                <a:latin typeface="Times New Roman"/>
                <a:cs typeface="Times New Roman"/>
              </a:rPr>
              <a:t>thay</a:t>
            </a:r>
            <a:r>
              <a:rPr sz="1600" spc="-20" dirty="0">
                <a:latin typeface="Times New Roman"/>
                <a:cs typeface="Times New Roman"/>
              </a:rPr>
              <a:t> </a:t>
            </a:r>
            <a:r>
              <a:rPr sz="1600" dirty="0">
                <a:latin typeface="Times New Roman"/>
                <a:cs typeface="Times New Roman"/>
              </a:rPr>
              <a:t>đổi</a:t>
            </a:r>
            <a:r>
              <a:rPr sz="1600" spc="-30" dirty="0">
                <a:latin typeface="Times New Roman"/>
                <a:cs typeface="Times New Roman"/>
              </a:rPr>
              <a:t> </a:t>
            </a:r>
            <a:r>
              <a:rPr sz="1600" dirty="0">
                <a:latin typeface="Times New Roman"/>
                <a:cs typeface="Times New Roman"/>
              </a:rPr>
              <a:t>quy</a:t>
            </a:r>
            <a:r>
              <a:rPr sz="1600" spc="-40" dirty="0">
                <a:latin typeface="Times New Roman"/>
                <a:cs typeface="Times New Roman"/>
              </a:rPr>
              <a:t> </a:t>
            </a:r>
            <a:r>
              <a:rPr sz="1600" dirty="0">
                <a:latin typeface="Times New Roman"/>
                <a:cs typeface="Times New Roman"/>
              </a:rPr>
              <a:t>trình</a:t>
            </a:r>
            <a:r>
              <a:rPr sz="1600" spc="-10" dirty="0">
                <a:latin typeface="Times New Roman"/>
                <a:cs typeface="Times New Roman"/>
              </a:rPr>
              <a:t> </a:t>
            </a:r>
            <a:r>
              <a:rPr sz="1600" dirty="0">
                <a:latin typeface="Times New Roman"/>
                <a:cs typeface="Times New Roman"/>
              </a:rPr>
              <a:t>khử</a:t>
            </a:r>
            <a:r>
              <a:rPr sz="1600" spc="-50" dirty="0">
                <a:latin typeface="Times New Roman"/>
                <a:cs typeface="Times New Roman"/>
              </a:rPr>
              <a:t> </a:t>
            </a:r>
            <a:r>
              <a:rPr sz="1600" spc="-10" dirty="0">
                <a:latin typeface="Times New Roman"/>
                <a:cs typeface="Times New Roman"/>
              </a:rPr>
              <a:t>trùng </a:t>
            </a:r>
            <a:r>
              <a:rPr sz="1600" dirty="0">
                <a:latin typeface="Times New Roman"/>
                <a:cs typeface="Times New Roman"/>
              </a:rPr>
              <a:t>và</a:t>
            </a:r>
            <a:r>
              <a:rPr sz="1600" spc="-30" dirty="0">
                <a:latin typeface="Times New Roman"/>
                <a:cs typeface="Times New Roman"/>
              </a:rPr>
              <a:t> </a:t>
            </a:r>
            <a:r>
              <a:rPr sz="1600" dirty="0">
                <a:latin typeface="Times New Roman"/>
                <a:cs typeface="Times New Roman"/>
              </a:rPr>
              <a:t>hệ</a:t>
            </a:r>
            <a:r>
              <a:rPr sz="1600" spc="-15" dirty="0">
                <a:latin typeface="Times New Roman"/>
                <a:cs typeface="Times New Roman"/>
              </a:rPr>
              <a:t> </a:t>
            </a:r>
            <a:r>
              <a:rPr sz="1600" dirty="0">
                <a:latin typeface="Times New Roman"/>
                <a:cs typeface="Times New Roman"/>
              </a:rPr>
              <a:t>thống</a:t>
            </a:r>
            <a:r>
              <a:rPr sz="1600" spc="-35" dirty="0">
                <a:latin typeface="Times New Roman"/>
                <a:cs typeface="Times New Roman"/>
              </a:rPr>
              <a:t> </a:t>
            </a:r>
            <a:r>
              <a:rPr sz="1600" dirty="0">
                <a:latin typeface="Times New Roman"/>
                <a:cs typeface="Times New Roman"/>
              </a:rPr>
              <a:t>rào</a:t>
            </a:r>
            <a:r>
              <a:rPr sz="1600" spc="-15" dirty="0">
                <a:latin typeface="Times New Roman"/>
                <a:cs typeface="Times New Roman"/>
              </a:rPr>
              <a:t> </a:t>
            </a:r>
            <a:r>
              <a:rPr sz="1600" dirty="0">
                <a:latin typeface="Times New Roman"/>
                <a:cs typeface="Times New Roman"/>
              </a:rPr>
              <a:t>cản</a:t>
            </a:r>
            <a:r>
              <a:rPr sz="1600" spc="-10" dirty="0">
                <a:latin typeface="Times New Roman"/>
                <a:cs typeface="Times New Roman"/>
              </a:rPr>
              <a:t> </a:t>
            </a:r>
            <a:r>
              <a:rPr sz="1600" dirty="0">
                <a:latin typeface="Times New Roman"/>
                <a:cs typeface="Times New Roman"/>
              </a:rPr>
              <a:t>vô</a:t>
            </a:r>
            <a:r>
              <a:rPr sz="1600" spc="-25" dirty="0">
                <a:latin typeface="Times New Roman"/>
                <a:cs typeface="Times New Roman"/>
              </a:rPr>
              <a:t> </a:t>
            </a:r>
            <a:r>
              <a:rPr sz="1600" spc="-10" dirty="0">
                <a:latin typeface="Times New Roman"/>
                <a:cs typeface="Times New Roman"/>
              </a:rPr>
              <a:t>trùng</a:t>
            </a:r>
            <a:endParaRPr sz="1600">
              <a:latin typeface="Times New Roman"/>
              <a:cs typeface="Times New Roman"/>
            </a:endParaRPr>
          </a:p>
          <a:p>
            <a:pPr>
              <a:lnSpc>
                <a:spcPct val="100000"/>
              </a:lnSpc>
              <a:spcBef>
                <a:spcPts val="1660"/>
              </a:spcBef>
            </a:pPr>
            <a:endParaRPr sz="1600">
              <a:latin typeface="Times New Roman"/>
              <a:cs typeface="Times New Roman"/>
            </a:endParaRPr>
          </a:p>
          <a:p>
            <a:pPr marL="153035">
              <a:lnSpc>
                <a:spcPts val="1625"/>
              </a:lnSpc>
            </a:pPr>
            <a:r>
              <a:rPr sz="1400" spc="-20" dirty="0">
                <a:latin typeface="SimSun"/>
                <a:cs typeface="SimSun"/>
              </a:rPr>
              <a:t>确认过程的结果和结论的记录应予保持</a:t>
            </a:r>
            <a:endParaRPr sz="1400">
              <a:latin typeface="SimSun"/>
              <a:cs typeface="SimSun"/>
            </a:endParaRPr>
          </a:p>
          <a:p>
            <a:pPr marL="153035">
              <a:lnSpc>
                <a:spcPts val="1625"/>
              </a:lnSpc>
            </a:pPr>
            <a:r>
              <a:rPr sz="1400" dirty="0">
                <a:latin typeface="Calibri"/>
                <a:cs typeface="Calibri"/>
              </a:rPr>
              <a:t>Hồ</a:t>
            </a:r>
            <a:r>
              <a:rPr sz="1400" spc="-45" dirty="0">
                <a:latin typeface="Calibri"/>
                <a:cs typeface="Calibri"/>
              </a:rPr>
              <a:t> </a:t>
            </a:r>
            <a:r>
              <a:rPr sz="1400" dirty="0">
                <a:latin typeface="Calibri"/>
                <a:cs typeface="Calibri"/>
              </a:rPr>
              <a:t>sơ</a:t>
            </a:r>
            <a:r>
              <a:rPr sz="1400" spc="-25" dirty="0">
                <a:latin typeface="Calibri"/>
                <a:cs typeface="Calibri"/>
              </a:rPr>
              <a:t> </a:t>
            </a:r>
            <a:r>
              <a:rPr sz="1400" dirty="0">
                <a:latin typeface="Calibri"/>
                <a:cs typeface="Calibri"/>
              </a:rPr>
              <a:t>về</a:t>
            </a:r>
            <a:r>
              <a:rPr sz="1400" spc="-35" dirty="0">
                <a:latin typeface="Calibri"/>
                <a:cs typeface="Calibri"/>
              </a:rPr>
              <a:t> </a:t>
            </a:r>
            <a:r>
              <a:rPr sz="1400" dirty="0">
                <a:latin typeface="Calibri"/>
                <a:cs typeface="Calibri"/>
              </a:rPr>
              <a:t>kết</a:t>
            </a:r>
            <a:r>
              <a:rPr sz="1400" spc="-15" dirty="0">
                <a:latin typeface="Calibri"/>
                <a:cs typeface="Calibri"/>
              </a:rPr>
              <a:t> </a:t>
            </a:r>
            <a:r>
              <a:rPr sz="1400" dirty="0">
                <a:latin typeface="Calibri"/>
                <a:cs typeface="Calibri"/>
              </a:rPr>
              <a:t>quả</a:t>
            </a:r>
            <a:r>
              <a:rPr sz="1400" spc="-25" dirty="0">
                <a:latin typeface="Calibri"/>
                <a:cs typeface="Calibri"/>
              </a:rPr>
              <a:t> </a:t>
            </a:r>
            <a:r>
              <a:rPr sz="1400" dirty="0">
                <a:latin typeface="Calibri"/>
                <a:cs typeface="Calibri"/>
              </a:rPr>
              <a:t>và</a:t>
            </a:r>
            <a:r>
              <a:rPr sz="1400" spc="-20" dirty="0">
                <a:latin typeface="Calibri"/>
                <a:cs typeface="Calibri"/>
              </a:rPr>
              <a:t> </a:t>
            </a:r>
            <a:r>
              <a:rPr sz="1400" dirty="0">
                <a:latin typeface="Calibri"/>
                <a:cs typeface="Calibri"/>
              </a:rPr>
              <a:t>kết</a:t>
            </a:r>
            <a:r>
              <a:rPr sz="1400" spc="-30" dirty="0">
                <a:latin typeface="Calibri"/>
                <a:cs typeface="Calibri"/>
              </a:rPr>
              <a:t> </a:t>
            </a:r>
            <a:r>
              <a:rPr sz="1400" dirty="0">
                <a:latin typeface="Calibri"/>
                <a:cs typeface="Calibri"/>
              </a:rPr>
              <a:t>luận</a:t>
            </a:r>
            <a:r>
              <a:rPr sz="1400" spc="-15" dirty="0">
                <a:latin typeface="Calibri"/>
                <a:cs typeface="Calibri"/>
              </a:rPr>
              <a:t> </a:t>
            </a:r>
            <a:r>
              <a:rPr sz="1400" dirty="0">
                <a:latin typeface="Calibri"/>
                <a:cs typeface="Calibri"/>
              </a:rPr>
              <a:t>của</a:t>
            </a:r>
            <a:r>
              <a:rPr sz="1400" spc="-35" dirty="0">
                <a:latin typeface="Calibri"/>
                <a:cs typeface="Calibri"/>
              </a:rPr>
              <a:t> </a:t>
            </a:r>
            <a:r>
              <a:rPr sz="1400" dirty="0">
                <a:latin typeface="Calibri"/>
                <a:cs typeface="Calibri"/>
              </a:rPr>
              <a:t>quy</a:t>
            </a:r>
            <a:r>
              <a:rPr sz="1400" spc="-20" dirty="0">
                <a:latin typeface="Calibri"/>
                <a:cs typeface="Calibri"/>
              </a:rPr>
              <a:t> </a:t>
            </a:r>
            <a:r>
              <a:rPr sz="1400" dirty="0">
                <a:latin typeface="Calibri"/>
                <a:cs typeface="Calibri"/>
              </a:rPr>
              <a:t>trình</a:t>
            </a:r>
            <a:r>
              <a:rPr sz="1400" spc="-20" dirty="0">
                <a:latin typeface="Calibri"/>
                <a:cs typeface="Calibri"/>
              </a:rPr>
              <a:t> </a:t>
            </a:r>
            <a:r>
              <a:rPr sz="1400" dirty="0">
                <a:latin typeface="Calibri"/>
                <a:cs typeface="Calibri"/>
              </a:rPr>
              <a:t>thẩm</a:t>
            </a:r>
            <a:r>
              <a:rPr sz="1400" spc="-25" dirty="0">
                <a:latin typeface="Calibri"/>
                <a:cs typeface="Calibri"/>
              </a:rPr>
              <a:t> </a:t>
            </a:r>
            <a:r>
              <a:rPr sz="1400" dirty="0">
                <a:latin typeface="Calibri"/>
                <a:cs typeface="Calibri"/>
              </a:rPr>
              <a:t>định</a:t>
            </a:r>
            <a:r>
              <a:rPr sz="1400" spc="-40" dirty="0">
                <a:latin typeface="Calibri"/>
                <a:cs typeface="Calibri"/>
              </a:rPr>
              <a:t> </a:t>
            </a:r>
            <a:r>
              <a:rPr sz="1400" dirty="0">
                <a:latin typeface="Calibri"/>
                <a:cs typeface="Calibri"/>
              </a:rPr>
              <a:t>nên</a:t>
            </a:r>
            <a:r>
              <a:rPr sz="1400" spc="-25" dirty="0">
                <a:latin typeface="Calibri"/>
                <a:cs typeface="Calibri"/>
              </a:rPr>
              <a:t> </a:t>
            </a:r>
            <a:r>
              <a:rPr sz="1400" dirty="0">
                <a:latin typeface="Calibri"/>
                <a:cs typeface="Calibri"/>
              </a:rPr>
              <a:t>được</a:t>
            </a:r>
            <a:r>
              <a:rPr sz="1400" spc="-60" dirty="0">
                <a:latin typeface="Calibri"/>
                <a:cs typeface="Calibri"/>
              </a:rPr>
              <a:t> </a:t>
            </a:r>
            <a:r>
              <a:rPr sz="1400" dirty="0">
                <a:latin typeface="Calibri"/>
                <a:cs typeface="Calibri"/>
              </a:rPr>
              <a:t>lưu</a:t>
            </a:r>
            <a:r>
              <a:rPr sz="1400" spc="-50" dirty="0">
                <a:latin typeface="Calibri"/>
                <a:cs typeface="Calibri"/>
              </a:rPr>
              <a:t> </a:t>
            </a:r>
            <a:r>
              <a:rPr sz="1400" spc="-25" dirty="0">
                <a:latin typeface="Calibri"/>
                <a:cs typeface="Calibri"/>
              </a:rPr>
              <a:t>giữ</a:t>
            </a:r>
            <a:endParaRPr sz="1400">
              <a:latin typeface="Calibri"/>
              <a:cs typeface="Calibri"/>
            </a:endParaRPr>
          </a:p>
        </p:txBody>
      </p:sp>
      <p:pic>
        <p:nvPicPr>
          <p:cNvPr id="5" name="object 5"/>
          <p:cNvPicPr/>
          <p:nvPr/>
        </p:nvPicPr>
        <p:blipFill>
          <a:blip r:embed="rId3" cstate="print"/>
          <a:stretch>
            <a:fillRect/>
          </a:stretch>
        </p:blipFill>
        <p:spPr>
          <a:xfrm>
            <a:off x="7072365" y="6380161"/>
            <a:ext cx="1571502" cy="477838"/>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2499107" y="569717"/>
            <a:ext cx="3078480"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000000"/>
                </a:solidFill>
              </a:rPr>
              <a:t>7.5</a:t>
            </a:r>
            <a:r>
              <a:rPr sz="2000" spc="484" dirty="0">
                <a:solidFill>
                  <a:srgbClr val="000000"/>
                </a:solidFill>
                <a:latin typeface="Times New Roman"/>
                <a:cs typeface="Times New Roman"/>
              </a:rPr>
              <a:t> </a:t>
            </a:r>
            <a:r>
              <a:rPr sz="2000" spc="-5" dirty="0">
                <a:solidFill>
                  <a:srgbClr val="000000"/>
                </a:solidFill>
              </a:rPr>
              <a:t>生产和服务提供的控制</a:t>
            </a:r>
            <a:endParaRPr sz="2000">
              <a:latin typeface="Times New Roman"/>
              <a:cs typeface="Times New Roman"/>
            </a:endParaRPr>
          </a:p>
        </p:txBody>
      </p:sp>
      <p:grpSp>
        <p:nvGrpSpPr>
          <p:cNvPr id="4" name="object 4"/>
          <p:cNvGrpSpPr/>
          <p:nvPr/>
        </p:nvGrpSpPr>
        <p:grpSpPr>
          <a:xfrm>
            <a:off x="982675" y="1995556"/>
            <a:ext cx="278130" cy="2307590"/>
            <a:chOff x="982675" y="1995556"/>
            <a:chExt cx="278130" cy="2307590"/>
          </a:xfrm>
        </p:grpSpPr>
        <p:pic>
          <p:nvPicPr>
            <p:cNvPr id="5" name="object 5"/>
            <p:cNvPicPr/>
            <p:nvPr/>
          </p:nvPicPr>
          <p:blipFill>
            <a:blip r:embed="rId3" cstate="print"/>
            <a:stretch>
              <a:fillRect/>
            </a:stretch>
          </p:blipFill>
          <p:spPr>
            <a:xfrm>
              <a:off x="982675" y="1995556"/>
              <a:ext cx="277977" cy="198120"/>
            </a:xfrm>
            <a:prstGeom prst="rect">
              <a:avLst/>
            </a:prstGeom>
          </p:spPr>
        </p:pic>
        <p:pic>
          <p:nvPicPr>
            <p:cNvPr id="6" name="object 6"/>
            <p:cNvPicPr/>
            <p:nvPr/>
          </p:nvPicPr>
          <p:blipFill>
            <a:blip r:embed="rId3" cstate="print"/>
            <a:stretch>
              <a:fillRect/>
            </a:stretch>
          </p:blipFill>
          <p:spPr>
            <a:xfrm>
              <a:off x="982675" y="2208916"/>
              <a:ext cx="277977" cy="198120"/>
            </a:xfrm>
            <a:prstGeom prst="rect">
              <a:avLst/>
            </a:prstGeom>
          </p:spPr>
        </p:pic>
        <p:pic>
          <p:nvPicPr>
            <p:cNvPr id="7" name="object 7"/>
            <p:cNvPicPr/>
            <p:nvPr/>
          </p:nvPicPr>
          <p:blipFill>
            <a:blip r:embed="rId3" cstate="print"/>
            <a:stretch>
              <a:fillRect/>
            </a:stretch>
          </p:blipFill>
          <p:spPr>
            <a:xfrm>
              <a:off x="982675" y="3891662"/>
              <a:ext cx="277977" cy="198119"/>
            </a:xfrm>
            <a:prstGeom prst="rect">
              <a:avLst/>
            </a:prstGeom>
          </p:spPr>
        </p:pic>
        <p:pic>
          <p:nvPicPr>
            <p:cNvPr id="8" name="object 8"/>
            <p:cNvPicPr/>
            <p:nvPr/>
          </p:nvPicPr>
          <p:blipFill>
            <a:blip r:embed="rId3" cstate="print"/>
            <a:stretch>
              <a:fillRect/>
            </a:stretch>
          </p:blipFill>
          <p:spPr>
            <a:xfrm>
              <a:off x="982675" y="4105022"/>
              <a:ext cx="277977" cy="198119"/>
            </a:xfrm>
            <a:prstGeom prst="rect">
              <a:avLst/>
            </a:prstGeom>
          </p:spPr>
        </p:pic>
      </p:grpSp>
      <p:sp>
        <p:nvSpPr>
          <p:cNvPr id="9" name="object 9"/>
          <p:cNvSpPr txBox="1"/>
          <p:nvPr/>
        </p:nvSpPr>
        <p:spPr>
          <a:xfrm>
            <a:off x="969975" y="857753"/>
            <a:ext cx="6492240" cy="4642485"/>
          </a:xfrm>
          <a:prstGeom prst="rect">
            <a:avLst/>
          </a:prstGeom>
        </p:spPr>
        <p:txBody>
          <a:bodyPr vert="horz" wrap="square" lIns="0" tIns="13335" rIns="0" bIns="0" rtlCol="0">
            <a:spAutoFit/>
          </a:bodyPr>
          <a:lstStyle/>
          <a:p>
            <a:pPr marL="1541780">
              <a:lnSpc>
                <a:spcPct val="100000"/>
              </a:lnSpc>
              <a:spcBef>
                <a:spcPts val="105"/>
              </a:spcBef>
            </a:pPr>
            <a:r>
              <a:rPr sz="2000" dirty="0">
                <a:latin typeface="Times New Roman"/>
                <a:cs typeface="Times New Roman"/>
              </a:rPr>
              <a:t>7.5</a:t>
            </a:r>
            <a:r>
              <a:rPr sz="2000" spc="-15" dirty="0">
                <a:latin typeface="Times New Roman"/>
                <a:cs typeface="Times New Roman"/>
              </a:rPr>
              <a:t> </a:t>
            </a:r>
            <a:r>
              <a:rPr sz="2000" dirty="0">
                <a:latin typeface="Times New Roman"/>
                <a:cs typeface="Times New Roman"/>
              </a:rPr>
              <a:t>Kiểm</a:t>
            </a:r>
            <a:r>
              <a:rPr sz="2000" spc="-20" dirty="0">
                <a:latin typeface="Times New Roman"/>
                <a:cs typeface="Times New Roman"/>
              </a:rPr>
              <a:t> </a:t>
            </a:r>
            <a:r>
              <a:rPr sz="2000" dirty="0">
                <a:latin typeface="Times New Roman"/>
                <a:cs typeface="Times New Roman"/>
              </a:rPr>
              <a:t>soát</a:t>
            </a:r>
            <a:r>
              <a:rPr sz="2000" spc="-15" dirty="0">
                <a:latin typeface="Times New Roman"/>
                <a:cs typeface="Times New Roman"/>
              </a:rPr>
              <a:t> </a:t>
            </a:r>
            <a:r>
              <a:rPr sz="2000" dirty="0">
                <a:latin typeface="Times New Roman"/>
                <a:cs typeface="Times New Roman"/>
              </a:rPr>
              <a:t>việc</a:t>
            </a:r>
            <a:r>
              <a:rPr sz="2000" spc="-10" dirty="0">
                <a:latin typeface="Times New Roman"/>
                <a:cs typeface="Times New Roman"/>
              </a:rPr>
              <a:t> </a:t>
            </a:r>
            <a:r>
              <a:rPr sz="2000" dirty="0">
                <a:latin typeface="Times New Roman"/>
                <a:cs typeface="Times New Roman"/>
              </a:rPr>
              <a:t>sản</a:t>
            </a:r>
            <a:r>
              <a:rPr sz="2000" spc="-10" dirty="0">
                <a:latin typeface="Times New Roman"/>
                <a:cs typeface="Times New Roman"/>
              </a:rPr>
              <a:t> </a:t>
            </a:r>
            <a:r>
              <a:rPr sz="2000" dirty="0">
                <a:latin typeface="Times New Roman"/>
                <a:cs typeface="Times New Roman"/>
              </a:rPr>
              <a:t>xuất</a:t>
            </a:r>
            <a:r>
              <a:rPr sz="2000" spc="-25" dirty="0">
                <a:latin typeface="Times New Roman"/>
                <a:cs typeface="Times New Roman"/>
              </a:rPr>
              <a:t> </a:t>
            </a:r>
            <a:r>
              <a:rPr sz="2000" dirty="0">
                <a:latin typeface="Times New Roman"/>
                <a:cs typeface="Times New Roman"/>
              </a:rPr>
              <a:t>và</a:t>
            </a:r>
            <a:r>
              <a:rPr sz="2000" spc="5" dirty="0">
                <a:latin typeface="Times New Roman"/>
                <a:cs typeface="Times New Roman"/>
              </a:rPr>
              <a:t> </a:t>
            </a:r>
            <a:r>
              <a:rPr sz="2000" dirty="0">
                <a:latin typeface="Times New Roman"/>
                <a:cs typeface="Times New Roman"/>
              </a:rPr>
              <a:t>cung</a:t>
            </a:r>
            <a:r>
              <a:rPr sz="2000" spc="-15" dirty="0">
                <a:latin typeface="Times New Roman"/>
                <a:cs typeface="Times New Roman"/>
              </a:rPr>
              <a:t> </a:t>
            </a:r>
            <a:r>
              <a:rPr sz="2000" dirty="0">
                <a:latin typeface="Times New Roman"/>
                <a:cs typeface="Times New Roman"/>
              </a:rPr>
              <a:t>ứng</a:t>
            </a:r>
            <a:r>
              <a:rPr sz="2000" spc="-10" dirty="0">
                <a:latin typeface="Times New Roman"/>
                <a:cs typeface="Times New Roman"/>
              </a:rPr>
              <a:t> </a:t>
            </a:r>
            <a:r>
              <a:rPr sz="2000" dirty="0">
                <a:latin typeface="Times New Roman"/>
                <a:cs typeface="Times New Roman"/>
              </a:rPr>
              <a:t>dịch</a:t>
            </a:r>
            <a:r>
              <a:rPr sz="2000" spc="-10" dirty="0">
                <a:latin typeface="Times New Roman"/>
                <a:cs typeface="Times New Roman"/>
              </a:rPr>
              <a:t> </a:t>
            </a:r>
            <a:r>
              <a:rPr sz="2000" spc="-25" dirty="0">
                <a:latin typeface="Times New Roman"/>
                <a:cs typeface="Times New Roman"/>
              </a:rPr>
              <a:t>vụ</a:t>
            </a:r>
            <a:endParaRPr sz="2000">
              <a:latin typeface="Times New Roman"/>
              <a:cs typeface="Times New Roman"/>
            </a:endParaRPr>
          </a:p>
          <a:p>
            <a:pPr marL="12700">
              <a:lnSpc>
                <a:spcPts val="1639"/>
              </a:lnSpc>
              <a:spcBef>
                <a:spcPts val="1905"/>
              </a:spcBef>
            </a:pPr>
            <a:r>
              <a:rPr sz="1400" spc="-10" dirty="0">
                <a:latin typeface="SimSun"/>
                <a:cs typeface="SimSun"/>
              </a:rPr>
              <a:t>包装确认：</a:t>
            </a:r>
            <a:endParaRPr sz="1400">
              <a:latin typeface="SimSun"/>
              <a:cs typeface="SimSun"/>
            </a:endParaRPr>
          </a:p>
          <a:p>
            <a:pPr marL="12700">
              <a:lnSpc>
                <a:spcPts val="1639"/>
              </a:lnSpc>
            </a:pPr>
            <a:r>
              <a:rPr sz="1400" dirty="0">
                <a:latin typeface="Times New Roman"/>
                <a:cs typeface="Times New Roman"/>
              </a:rPr>
              <a:t>Thẩm</a:t>
            </a:r>
            <a:r>
              <a:rPr sz="1400" spc="-20" dirty="0">
                <a:latin typeface="Times New Roman"/>
                <a:cs typeface="Times New Roman"/>
              </a:rPr>
              <a:t> </a:t>
            </a:r>
            <a:r>
              <a:rPr sz="1400" dirty="0">
                <a:latin typeface="Times New Roman"/>
                <a:cs typeface="Times New Roman"/>
              </a:rPr>
              <a:t>định</a:t>
            </a:r>
            <a:r>
              <a:rPr sz="1400" spc="-40" dirty="0">
                <a:latin typeface="Times New Roman"/>
                <a:cs typeface="Times New Roman"/>
              </a:rPr>
              <a:t> </a:t>
            </a:r>
            <a:r>
              <a:rPr sz="1400" dirty="0">
                <a:latin typeface="Times New Roman"/>
                <a:cs typeface="Times New Roman"/>
              </a:rPr>
              <a:t>bao</a:t>
            </a:r>
            <a:r>
              <a:rPr sz="1400" spc="-10" dirty="0">
                <a:latin typeface="Times New Roman"/>
                <a:cs typeface="Times New Roman"/>
              </a:rPr>
              <a:t> </a:t>
            </a:r>
            <a:r>
              <a:rPr sz="1400" spc="-25" dirty="0">
                <a:latin typeface="Times New Roman"/>
                <a:cs typeface="Times New Roman"/>
              </a:rPr>
              <a:t>bì:</a:t>
            </a:r>
            <a:endParaRPr sz="1400">
              <a:latin typeface="Times New Roman"/>
              <a:cs typeface="Times New Roman"/>
            </a:endParaRPr>
          </a:p>
          <a:p>
            <a:pPr marL="195580">
              <a:lnSpc>
                <a:spcPct val="100000"/>
              </a:lnSpc>
              <a:spcBef>
                <a:spcPts val="1155"/>
              </a:spcBef>
            </a:pPr>
            <a:r>
              <a:rPr sz="1400" b="1" spc="-10" dirty="0">
                <a:latin typeface="Times New Roman"/>
                <a:cs typeface="Times New Roman"/>
              </a:rPr>
              <a:t>ENISO11607-</a:t>
            </a:r>
            <a:r>
              <a:rPr sz="1400" b="1" dirty="0">
                <a:latin typeface="Times New Roman"/>
                <a:cs typeface="Times New Roman"/>
              </a:rPr>
              <a:t>1:2009</a:t>
            </a:r>
            <a:r>
              <a:rPr sz="1400" spc="-70" dirty="0">
                <a:latin typeface="Times New Roman"/>
                <a:cs typeface="Times New Roman"/>
              </a:rPr>
              <a:t> </a:t>
            </a:r>
            <a:r>
              <a:rPr sz="1400" b="1" spc="-10" dirty="0">
                <a:latin typeface="Times New Roman"/>
                <a:cs typeface="Times New Roman"/>
              </a:rPr>
              <a:t>Packagingforterminallysterilized</a:t>
            </a:r>
            <a:endParaRPr sz="1400">
              <a:latin typeface="Times New Roman"/>
              <a:cs typeface="Times New Roman"/>
            </a:endParaRPr>
          </a:p>
          <a:p>
            <a:pPr marL="195580">
              <a:lnSpc>
                <a:spcPct val="100000"/>
              </a:lnSpc>
            </a:pPr>
            <a:r>
              <a:rPr sz="1400" b="1" spc="-10" dirty="0">
                <a:latin typeface="Times New Roman"/>
                <a:cs typeface="Times New Roman"/>
              </a:rPr>
              <a:t>ENISO11607-</a:t>
            </a:r>
            <a:r>
              <a:rPr sz="1400" b="1" dirty="0">
                <a:latin typeface="Times New Roman"/>
                <a:cs typeface="Times New Roman"/>
              </a:rPr>
              <a:t>1:2009</a:t>
            </a:r>
            <a:r>
              <a:rPr sz="1400" b="1" spc="-55" dirty="0">
                <a:latin typeface="Times New Roman"/>
                <a:cs typeface="Times New Roman"/>
              </a:rPr>
              <a:t> </a:t>
            </a:r>
            <a:r>
              <a:rPr sz="1400" b="1" dirty="0">
                <a:latin typeface="Times New Roman"/>
                <a:cs typeface="Times New Roman"/>
              </a:rPr>
              <a:t>Bao</a:t>
            </a:r>
            <a:r>
              <a:rPr sz="1400" b="1" spc="-20" dirty="0">
                <a:latin typeface="Times New Roman"/>
                <a:cs typeface="Times New Roman"/>
              </a:rPr>
              <a:t> </a:t>
            </a:r>
            <a:r>
              <a:rPr sz="1400" b="1" dirty="0">
                <a:latin typeface="Times New Roman"/>
                <a:cs typeface="Times New Roman"/>
              </a:rPr>
              <a:t>bì</a:t>
            </a:r>
            <a:r>
              <a:rPr sz="1400" b="1" spc="-15" dirty="0">
                <a:latin typeface="Times New Roman"/>
                <a:cs typeface="Times New Roman"/>
              </a:rPr>
              <a:t> </a:t>
            </a:r>
            <a:r>
              <a:rPr sz="1400" b="1" dirty="0">
                <a:latin typeface="Times New Roman"/>
                <a:cs typeface="Times New Roman"/>
              </a:rPr>
              <a:t>cho</a:t>
            </a:r>
            <a:r>
              <a:rPr sz="1400" b="1" spc="-5" dirty="0">
                <a:latin typeface="Times New Roman"/>
                <a:cs typeface="Times New Roman"/>
              </a:rPr>
              <a:t> </a:t>
            </a:r>
            <a:r>
              <a:rPr sz="1400" b="1" dirty="0">
                <a:latin typeface="Times New Roman"/>
                <a:cs typeface="Times New Roman"/>
              </a:rPr>
              <a:t>thiết</a:t>
            </a:r>
            <a:r>
              <a:rPr sz="1400" b="1" spc="-30" dirty="0">
                <a:latin typeface="Times New Roman"/>
                <a:cs typeface="Times New Roman"/>
              </a:rPr>
              <a:t> </a:t>
            </a:r>
            <a:r>
              <a:rPr sz="1400" b="1" dirty="0">
                <a:latin typeface="Times New Roman"/>
                <a:cs typeface="Times New Roman"/>
              </a:rPr>
              <a:t>bị</a:t>
            </a:r>
            <a:r>
              <a:rPr sz="1400" b="1" spc="-15" dirty="0">
                <a:latin typeface="Times New Roman"/>
                <a:cs typeface="Times New Roman"/>
              </a:rPr>
              <a:t> </a:t>
            </a:r>
            <a:r>
              <a:rPr sz="1400" b="1" dirty="0">
                <a:latin typeface="Times New Roman"/>
                <a:cs typeface="Times New Roman"/>
              </a:rPr>
              <a:t>y</a:t>
            </a:r>
            <a:r>
              <a:rPr sz="1400" b="1" spc="-20" dirty="0">
                <a:latin typeface="Times New Roman"/>
                <a:cs typeface="Times New Roman"/>
              </a:rPr>
              <a:t> </a:t>
            </a:r>
            <a:r>
              <a:rPr sz="1400" b="1" dirty="0">
                <a:latin typeface="Times New Roman"/>
                <a:cs typeface="Times New Roman"/>
              </a:rPr>
              <a:t>tế</a:t>
            </a:r>
            <a:r>
              <a:rPr sz="1400" b="1" spc="-10" dirty="0">
                <a:latin typeface="Times New Roman"/>
                <a:cs typeface="Times New Roman"/>
              </a:rPr>
              <a:t> </a:t>
            </a:r>
            <a:r>
              <a:rPr sz="1400" b="1" dirty="0">
                <a:latin typeface="Times New Roman"/>
                <a:cs typeface="Times New Roman"/>
              </a:rPr>
              <a:t>được</a:t>
            </a:r>
            <a:r>
              <a:rPr sz="1400" b="1" spc="-20" dirty="0">
                <a:latin typeface="Times New Roman"/>
                <a:cs typeface="Times New Roman"/>
              </a:rPr>
              <a:t> </a:t>
            </a:r>
            <a:r>
              <a:rPr sz="1400" b="1" dirty="0">
                <a:latin typeface="Times New Roman"/>
                <a:cs typeface="Times New Roman"/>
              </a:rPr>
              <a:t>khử</a:t>
            </a:r>
            <a:r>
              <a:rPr sz="1400" b="1" spc="30" dirty="0">
                <a:latin typeface="Times New Roman"/>
                <a:cs typeface="Times New Roman"/>
              </a:rPr>
              <a:t> </a:t>
            </a:r>
            <a:r>
              <a:rPr sz="1400" b="1" dirty="0">
                <a:latin typeface="Times New Roman"/>
                <a:cs typeface="Times New Roman"/>
              </a:rPr>
              <a:t>trùng</a:t>
            </a:r>
            <a:r>
              <a:rPr sz="1400" spc="-35" dirty="0">
                <a:latin typeface="Times New Roman"/>
                <a:cs typeface="Times New Roman"/>
              </a:rPr>
              <a:t> </a:t>
            </a:r>
            <a:r>
              <a:rPr sz="1400" b="1" spc="-10" dirty="0">
                <a:latin typeface="Times New Roman"/>
                <a:cs typeface="Times New Roman"/>
              </a:rPr>
              <a:t>terminally</a:t>
            </a:r>
            <a:endParaRPr sz="1400">
              <a:latin typeface="Times New Roman"/>
              <a:cs typeface="Times New Roman"/>
            </a:endParaRPr>
          </a:p>
          <a:p>
            <a:pPr marL="160020" indent="-103505">
              <a:lnSpc>
                <a:spcPct val="100000"/>
              </a:lnSpc>
              <a:buChar char="-"/>
              <a:tabLst>
                <a:tab pos="160020" algn="l"/>
              </a:tabLst>
            </a:pPr>
            <a:r>
              <a:rPr sz="1400" b="1" dirty="0">
                <a:latin typeface="Times New Roman"/>
                <a:cs typeface="Times New Roman"/>
              </a:rPr>
              <a:t>Phần</a:t>
            </a:r>
            <a:r>
              <a:rPr sz="1400" b="1" spc="-20" dirty="0">
                <a:latin typeface="Times New Roman"/>
                <a:cs typeface="Times New Roman"/>
              </a:rPr>
              <a:t> </a:t>
            </a:r>
            <a:r>
              <a:rPr sz="1400" b="1" dirty="0">
                <a:latin typeface="Times New Roman"/>
                <a:cs typeface="Times New Roman"/>
              </a:rPr>
              <a:t>1:</a:t>
            </a:r>
            <a:r>
              <a:rPr sz="1400" b="1" spc="-65" dirty="0">
                <a:latin typeface="Times New Roman"/>
                <a:cs typeface="Times New Roman"/>
              </a:rPr>
              <a:t> </a:t>
            </a:r>
            <a:r>
              <a:rPr sz="1400" b="1" dirty="0">
                <a:latin typeface="Times New Roman"/>
                <a:cs typeface="Times New Roman"/>
              </a:rPr>
              <a:t>Yêu cầu</a:t>
            </a:r>
            <a:r>
              <a:rPr sz="1400" b="1" spc="-15" dirty="0">
                <a:latin typeface="Times New Roman"/>
                <a:cs typeface="Times New Roman"/>
              </a:rPr>
              <a:t> </a:t>
            </a:r>
            <a:r>
              <a:rPr sz="1400" b="1" dirty="0">
                <a:latin typeface="Times New Roman"/>
                <a:cs typeface="Times New Roman"/>
              </a:rPr>
              <a:t>đối</a:t>
            </a:r>
            <a:r>
              <a:rPr sz="1400" b="1" spc="-10" dirty="0">
                <a:latin typeface="Times New Roman"/>
                <a:cs typeface="Times New Roman"/>
              </a:rPr>
              <a:t> </a:t>
            </a:r>
            <a:r>
              <a:rPr sz="1400" b="1" dirty="0">
                <a:latin typeface="Times New Roman"/>
                <a:cs typeface="Times New Roman"/>
              </a:rPr>
              <a:t>với</a:t>
            </a:r>
            <a:r>
              <a:rPr sz="1400" b="1" spc="-25" dirty="0">
                <a:latin typeface="Times New Roman"/>
                <a:cs typeface="Times New Roman"/>
              </a:rPr>
              <a:t> </a:t>
            </a:r>
            <a:r>
              <a:rPr sz="1400" b="1" dirty="0">
                <a:latin typeface="Times New Roman"/>
                <a:cs typeface="Times New Roman"/>
              </a:rPr>
              <a:t>vật</a:t>
            </a:r>
            <a:r>
              <a:rPr sz="1400" b="1" spc="-15" dirty="0">
                <a:latin typeface="Times New Roman"/>
                <a:cs typeface="Times New Roman"/>
              </a:rPr>
              <a:t> </a:t>
            </a:r>
            <a:r>
              <a:rPr sz="1400" b="1" dirty="0">
                <a:latin typeface="Times New Roman"/>
                <a:cs typeface="Times New Roman"/>
              </a:rPr>
              <a:t>liệu,</a:t>
            </a:r>
            <a:r>
              <a:rPr sz="1400" b="1" spc="-30" dirty="0">
                <a:latin typeface="Times New Roman"/>
                <a:cs typeface="Times New Roman"/>
              </a:rPr>
              <a:t> </a:t>
            </a:r>
            <a:r>
              <a:rPr sz="1400" b="1" dirty="0">
                <a:latin typeface="Times New Roman"/>
                <a:cs typeface="Times New Roman"/>
              </a:rPr>
              <a:t>hệ thống</a:t>
            </a:r>
            <a:r>
              <a:rPr sz="1400" b="1" spc="-20" dirty="0">
                <a:latin typeface="Times New Roman"/>
                <a:cs typeface="Times New Roman"/>
              </a:rPr>
              <a:t> </a:t>
            </a:r>
            <a:r>
              <a:rPr sz="1400" b="1" dirty="0">
                <a:latin typeface="Times New Roman"/>
                <a:cs typeface="Times New Roman"/>
              </a:rPr>
              <a:t>rào</a:t>
            </a:r>
            <a:r>
              <a:rPr sz="1400" b="1" spc="-15" dirty="0">
                <a:latin typeface="Times New Roman"/>
                <a:cs typeface="Times New Roman"/>
              </a:rPr>
              <a:t> </a:t>
            </a:r>
            <a:r>
              <a:rPr sz="1400" b="1" dirty="0">
                <a:latin typeface="Times New Roman"/>
                <a:cs typeface="Times New Roman"/>
              </a:rPr>
              <a:t>cản</a:t>
            </a:r>
            <a:r>
              <a:rPr sz="1400" b="1" spc="-20" dirty="0">
                <a:latin typeface="Times New Roman"/>
                <a:cs typeface="Times New Roman"/>
              </a:rPr>
              <a:t> </a:t>
            </a:r>
            <a:r>
              <a:rPr sz="1400" b="1" dirty="0">
                <a:latin typeface="Times New Roman"/>
                <a:cs typeface="Times New Roman"/>
              </a:rPr>
              <a:t>vô</a:t>
            </a:r>
            <a:r>
              <a:rPr sz="1400" b="1" spc="-15" dirty="0">
                <a:latin typeface="Times New Roman"/>
                <a:cs typeface="Times New Roman"/>
              </a:rPr>
              <a:t> </a:t>
            </a:r>
            <a:r>
              <a:rPr sz="1400" b="1" dirty="0">
                <a:latin typeface="Times New Roman"/>
                <a:cs typeface="Times New Roman"/>
              </a:rPr>
              <a:t>trùng</a:t>
            </a:r>
            <a:r>
              <a:rPr sz="1400" b="1" spc="-25" dirty="0">
                <a:latin typeface="Times New Roman"/>
                <a:cs typeface="Times New Roman"/>
              </a:rPr>
              <a:t> </a:t>
            </a:r>
            <a:r>
              <a:rPr sz="1400" b="1" dirty="0">
                <a:latin typeface="Times New Roman"/>
                <a:cs typeface="Times New Roman"/>
              </a:rPr>
              <a:t>và</a:t>
            </a:r>
            <a:r>
              <a:rPr sz="1400" b="1" spc="-15" dirty="0">
                <a:latin typeface="Times New Roman"/>
                <a:cs typeface="Times New Roman"/>
              </a:rPr>
              <a:t> </a:t>
            </a:r>
            <a:r>
              <a:rPr sz="1400" b="1" dirty="0">
                <a:latin typeface="Times New Roman"/>
                <a:cs typeface="Times New Roman"/>
              </a:rPr>
              <a:t>hệ</a:t>
            </a:r>
            <a:r>
              <a:rPr sz="1400" b="1" spc="-15" dirty="0">
                <a:latin typeface="Times New Roman"/>
                <a:cs typeface="Times New Roman"/>
              </a:rPr>
              <a:t> </a:t>
            </a:r>
            <a:r>
              <a:rPr sz="1400" b="1" dirty="0">
                <a:latin typeface="Times New Roman"/>
                <a:cs typeface="Times New Roman"/>
              </a:rPr>
              <a:t>thống</a:t>
            </a:r>
            <a:r>
              <a:rPr sz="1400" b="1" spc="-25" dirty="0">
                <a:latin typeface="Times New Roman"/>
                <a:cs typeface="Times New Roman"/>
              </a:rPr>
              <a:t> </a:t>
            </a:r>
            <a:r>
              <a:rPr sz="1400" b="1" dirty="0">
                <a:latin typeface="Times New Roman"/>
                <a:cs typeface="Times New Roman"/>
              </a:rPr>
              <a:t>bao</a:t>
            </a:r>
            <a:r>
              <a:rPr sz="1400" b="1" spc="-30" dirty="0">
                <a:latin typeface="Times New Roman"/>
                <a:cs typeface="Times New Roman"/>
              </a:rPr>
              <a:t> </a:t>
            </a:r>
            <a:r>
              <a:rPr sz="1400" b="1" spc="-25" dirty="0">
                <a:latin typeface="Times New Roman"/>
                <a:cs typeface="Times New Roman"/>
              </a:rPr>
              <a:t>bì</a:t>
            </a:r>
            <a:endParaRPr sz="1400">
              <a:latin typeface="Times New Roman"/>
              <a:cs typeface="Times New Roman"/>
            </a:endParaRPr>
          </a:p>
          <a:p>
            <a:pPr marL="12700">
              <a:lnSpc>
                <a:spcPct val="100000"/>
              </a:lnSpc>
              <a:spcBef>
                <a:spcPts val="1300"/>
              </a:spcBef>
            </a:pPr>
            <a:r>
              <a:rPr sz="1400" b="1" dirty="0">
                <a:latin typeface="Times New Roman"/>
                <a:cs typeface="Times New Roman"/>
              </a:rPr>
              <a:t>medical</a:t>
            </a:r>
            <a:r>
              <a:rPr sz="1400" spc="-15" dirty="0">
                <a:latin typeface="Times New Roman"/>
                <a:cs typeface="Times New Roman"/>
              </a:rPr>
              <a:t> </a:t>
            </a:r>
            <a:r>
              <a:rPr sz="1400" b="1" dirty="0">
                <a:latin typeface="Times New Roman"/>
                <a:cs typeface="Times New Roman"/>
              </a:rPr>
              <a:t>devices</a:t>
            </a:r>
            <a:r>
              <a:rPr sz="1400" spc="-35" dirty="0">
                <a:latin typeface="Times New Roman"/>
                <a:cs typeface="Times New Roman"/>
              </a:rPr>
              <a:t> </a:t>
            </a:r>
            <a:r>
              <a:rPr sz="1400" b="1" dirty="0">
                <a:latin typeface="Times New Roman"/>
                <a:cs typeface="Times New Roman"/>
              </a:rPr>
              <a:t>-</a:t>
            </a:r>
            <a:r>
              <a:rPr sz="1400" spc="-20" dirty="0">
                <a:latin typeface="Times New Roman"/>
                <a:cs typeface="Times New Roman"/>
              </a:rPr>
              <a:t> </a:t>
            </a:r>
            <a:r>
              <a:rPr sz="1400" b="1" dirty="0">
                <a:latin typeface="Times New Roman"/>
                <a:cs typeface="Times New Roman"/>
              </a:rPr>
              <a:t>Part</a:t>
            </a:r>
            <a:r>
              <a:rPr sz="1400" spc="-20" dirty="0">
                <a:latin typeface="Times New Roman"/>
                <a:cs typeface="Times New Roman"/>
              </a:rPr>
              <a:t> </a:t>
            </a:r>
            <a:r>
              <a:rPr sz="1400" b="1" dirty="0">
                <a:latin typeface="Times New Roman"/>
                <a:cs typeface="Times New Roman"/>
              </a:rPr>
              <a:t>1:</a:t>
            </a:r>
            <a:r>
              <a:rPr sz="1400" spc="-30" dirty="0">
                <a:latin typeface="Times New Roman"/>
                <a:cs typeface="Times New Roman"/>
              </a:rPr>
              <a:t> </a:t>
            </a:r>
            <a:r>
              <a:rPr sz="1400" b="1" dirty="0">
                <a:latin typeface="Times New Roman"/>
                <a:cs typeface="Times New Roman"/>
              </a:rPr>
              <a:t>Requirements</a:t>
            </a:r>
            <a:r>
              <a:rPr sz="1400" spc="-15" dirty="0">
                <a:latin typeface="Times New Roman"/>
                <a:cs typeface="Times New Roman"/>
              </a:rPr>
              <a:t> </a:t>
            </a:r>
            <a:r>
              <a:rPr sz="1400" b="1" dirty="0">
                <a:latin typeface="Times New Roman"/>
                <a:cs typeface="Times New Roman"/>
              </a:rPr>
              <a:t>for</a:t>
            </a:r>
            <a:r>
              <a:rPr sz="1400" spc="-50" dirty="0">
                <a:latin typeface="Times New Roman"/>
                <a:cs typeface="Times New Roman"/>
              </a:rPr>
              <a:t> </a:t>
            </a:r>
            <a:r>
              <a:rPr sz="1400" b="1" dirty="0">
                <a:latin typeface="Times New Roman"/>
                <a:cs typeface="Times New Roman"/>
              </a:rPr>
              <a:t>materials,</a:t>
            </a:r>
            <a:r>
              <a:rPr sz="1400" spc="-40" dirty="0">
                <a:latin typeface="Times New Roman"/>
                <a:cs typeface="Times New Roman"/>
              </a:rPr>
              <a:t> </a:t>
            </a:r>
            <a:r>
              <a:rPr sz="1400" b="1" spc="-10" dirty="0">
                <a:latin typeface="Times New Roman"/>
                <a:cs typeface="Times New Roman"/>
              </a:rPr>
              <a:t>sterile</a:t>
            </a:r>
            <a:endParaRPr sz="1400">
              <a:latin typeface="Times New Roman"/>
              <a:cs typeface="Times New Roman"/>
            </a:endParaRPr>
          </a:p>
          <a:p>
            <a:pPr marL="12700">
              <a:lnSpc>
                <a:spcPct val="100000"/>
              </a:lnSpc>
            </a:pPr>
            <a:r>
              <a:rPr sz="1400" b="1" dirty="0">
                <a:latin typeface="Times New Roman"/>
                <a:cs typeface="Times New Roman"/>
              </a:rPr>
              <a:t>thiết</a:t>
            </a:r>
            <a:r>
              <a:rPr sz="1400" b="1" spc="-30" dirty="0">
                <a:latin typeface="Times New Roman"/>
                <a:cs typeface="Times New Roman"/>
              </a:rPr>
              <a:t> </a:t>
            </a:r>
            <a:r>
              <a:rPr sz="1400" b="1" dirty="0">
                <a:latin typeface="Times New Roman"/>
                <a:cs typeface="Times New Roman"/>
              </a:rPr>
              <a:t>bị</a:t>
            </a:r>
            <a:r>
              <a:rPr sz="1400" b="1" spc="-10" dirty="0">
                <a:latin typeface="Times New Roman"/>
                <a:cs typeface="Times New Roman"/>
              </a:rPr>
              <a:t> </a:t>
            </a:r>
            <a:r>
              <a:rPr sz="1400" b="1" dirty="0">
                <a:latin typeface="Times New Roman"/>
                <a:cs typeface="Times New Roman"/>
              </a:rPr>
              <a:t>y tế</a:t>
            </a:r>
            <a:r>
              <a:rPr sz="1400" b="1" spc="-5" dirty="0">
                <a:latin typeface="Times New Roman"/>
                <a:cs typeface="Times New Roman"/>
              </a:rPr>
              <a:t> </a:t>
            </a:r>
            <a:r>
              <a:rPr sz="1400" b="1" dirty="0">
                <a:latin typeface="Times New Roman"/>
                <a:cs typeface="Times New Roman"/>
              </a:rPr>
              <a:t>-</a:t>
            </a:r>
            <a:r>
              <a:rPr sz="1400" spc="-15" dirty="0">
                <a:latin typeface="Times New Roman"/>
                <a:cs typeface="Times New Roman"/>
              </a:rPr>
              <a:t> </a:t>
            </a:r>
            <a:r>
              <a:rPr sz="1400" b="1" dirty="0">
                <a:latin typeface="Times New Roman"/>
                <a:cs typeface="Times New Roman"/>
              </a:rPr>
              <a:t>Phần</a:t>
            </a:r>
            <a:r>
              <a:rPr sz="1400" b="1" spc="-5" dirty="0">
                <a:latin typeface="Times New Roman"/>
                <a:cs typeface="Times New Roman"/>
              </a:rPr>
              <a:t> </a:t>
            </a:r>
            <a:r>
              <a:rPr sz="1400" b="1" dirty="0">
                <a:latin typeface="Times New Roman"/>
                <a:cs typeface="Times New Roman"/>
              </a:rPr>
              <a:t>1:</a:t>
            </a:r>
            <a:r>
              <a:rPr sz="1400" b="1" spc="-60" dirty="0">
                <a:latin typeface="Times New Roman"/>
                <a:cs typeface="Times New Roman"/>
              </a:rPr>
              <a:t> </a:t>
            </a:r>
            <a:r>
              <a:rPr sz="1400" b="1" dirty="0">
                <a:latin typeface="Times New Roman"/>
                <a:cs typeface="Times New Roman"/>
              </a:rPr>
              <a:t>Yêu cầu</a:t>
            </a:r>
            <a:r>
              <a:rPr sz="1400" b="1" spc="-20" dirty="0">
                <a:latin typeface="Times New Roman"/>
                <a:cs typeface="Times New Roman"/>
              </a:rPr>
              <a:t> </a:t>
            </a:r>
            <a:r>
              <a:rPr sz="1400" b="1" dirty="0">
                <a:latin typeface="Times New Roman"/>
                <a:cs typeface="Times New Roman"/>
              </a:rPr>
              <a:t>về</a:t>
            </a:r>
            <a:r>
              <a:rPr sz="1400" b="1" spc="-15" dirty="0">
                <a:latin typeface="Times New Roman"/>
                <a:cs typeface="Times New Roman"/>
              </a:rPr>
              <a:t> </a:t>
            </a:r>
            <a:r>
              <a:rPr sz="1400" b="1" dirty="0">
                <a:latin typeface="Times New Roman"/>
                <a:cs typeface="Times New Roman"/>
              </a:rPr>
              <a:t>vật</a:t>
            </a:r>
            <a:r>
              <a:rPr sz="1400" b="1" spc="-20" dirty="0">
                <a:latin typeface="Times New Roman"/>
                <a:cs typeface="Times New Roman"/>
              </a:rPr>
              <a:t> </a:t>
            </a:r>
            <a:r>
              <a:rPr sz="1400" b="1" dirty="0">
                <a:latin typeface="Times New Roman"/>
                <a:cs typeface="Times New Roman"/>
              </a:rPr>
              <a:t>liệu,</a:t>
            </a:r>
            <a:r>
              <a:rPr sz="1400" b="1" spc="-30" dirty="0">
                <a:latin typeface="Times New Roman"/>
                <a:cs typeface="Times New Roman"/>
              </a:rPr>
              <a:t> </a:t>
            </a:r>
            <a:r>
              <a:rPr sz="1400" b="1" dirty="0">
                <a:latin typeface="Times New Roman"/>
                <a:cs typeface="Times New Roman"/>
              </a:rPr>
              <a:t>vô</a:t>
            </a:r>
            <a:r>
              <a:rPr sz="1400" b="1" spc="-20" dirty="0">
                <a:latin typeface="Times New Roman"/>
                <a:cs typeface="Times New Roman"/>
              </a:rPr>
              <a:t> </a:t>
            </a:r>
            <a:r>
              <a:rPr sz="1400" b="1" spc="-10" dirty="0">
                <a:latin typeface="Times New Roman"/>
                <a:cs typeface="Times New Roman"/>
              </a:rPr>
              <a:t>trùng</a:t>
            </a:r>
            <a:endParaRPr sz="1400">
              <a:latin typeface="Times New Roman"/>
              <a:cs typeface="Times New Roman"/>
            </a:endParaRPr>
          </a:p>
          <a:p>
            <a:pPr marL="12700">
              <a:lnSpc>
                <a:spcPct val="100000"/>
              </a:lnSpc>
              <a:spcBef>
                <a:spcPts val="830"/>
              </a:spcBef>
            </a:pPr>
            <a:r>
              <a:rPr sz="1400" b="1" dirty="0">
                <a:latin typeface="Times New Roman"/>
                <a:cs typeface="Times New Roman"/>
              </a:rPr>
              <a:t>barrier</a:t>
            </a:r>
            <a:r>
              <a:rPr sz="1400" spc="-65" dirty="0">
                <a:latin typeface="Times New Roman"/>
                <a:cs typeface="Times New Roman"/>
              </a:rPr>
              <a:t> </a:t>
            </a:r>
            <a:r>
              <a:rPr sz="1400" b="1" dirty="0">
                <a:latin typeface="Times New Roman"/>
                <a:cs typeface="Times New Roman"/>
              </a:rPr>
              <a:t>systems</a:t>
            </a:r>
            <a:r>
              <a:rPr sz="1400" spc="-40" dirty="0">
                <a:latin typeface="Times New Roman"/>
                <a:cs typeface="Times New Roman"/>
              </a:rPr>
              <a:t> </a:t>
            </a:r>
            <a:r>
              <a:rPr sz="1400" b="1" dirty="0">
                <a:latin typeface="Times New Roman"/>
                <a:cs typeface="Times New Roman"/>
              </a:rPr>
              <a:t>and</a:t>
            </a:r>
            <a:r>
              <a:rPr sz="1400" spc="-40" dirty="0">
                <a:latin typeface="Times New Roman"/>
                <a:cs typeface="Times New Roman"/>
              </a:rPr>
              <a:t> </a:t>
            </a:r>
            <a:r>
              <a:rPr sz="1400" b="1" dirty="0">
                <a:latin typeface="Times New Roman"/>
                <a:cs typeface="Times New Roman"/>
              </a:rPr>
              <a:t>packaging</a:t>
            </a:r>
            <a:r>
              <a:rPr sz="1400" spc="-60" dirty="0">
                <a:latin typeface="Times New Roman"/>
                <a:cs typeface="Times New Roman"/>
              </a:rPr>
              <a:t> </a:t>
            </a:r>
            <a:r>
              <a:rPr sz="1400" b="1" spc="-10" dirty="0">
                <a:latin typeface="Times New Roman"/>
                <a:cs typeface="Times New Roman"/>
              </a:rPr>
              <a:t>systems</a:t>
            </a:r>
            <a:endParaRPr sz="1400">
              <a:latin typeface="Times New Roman"/>
              <a:cs typeface="Times New Roman"/>
            </a:endParaRPr>
          </a:p>
          <a:p>
            <a:pPr marL="12700">
              <a:lnSpc>
                <a:spcPct val="100000"/>
              </a:lnSpc>
            </a:pPr>
            <a:r>
              <a:rPr sz="1400" b="1" dirty="0">
                <a:latin typeface="Times New Roman"/>
                <a:cs typeface="Times New Roman"/>
              </a:rPr>
              <a:t>hệ thống</a:t>
            </a:r>
            <a:r>
              <a:rPr sz="1400" b="1" spc="-35" dirty="0">
                <a:latin typeface="Times New Roman"/>
                <a:cs typeface="Times New Roman"/>
              </a:rPr>
              <a:t> </a:t>
            </a:r>
            <a:r>
              <a:rPr sz="1400" b="1" dirty="0">
                <a:latin typeface="Times New Roman"/>
                <a:cs typeface="Times New Roman"/>
              </a:rPr>
              <a:t>rào</a:t>
            </a:r>
            <a:r>
              <a:rPr sz="1400" spc="-10" dirty="0">
                <a:latin typeface="Times New Roman"/>
                <a:cs typeface="Times New Roman"/>
              </a:rPr>
              <a:t> </a:t>
            </a:r>
            <a:r>
              <a:rPr sz="1400" b="1" dirty="0">
                <a:latin typeface="Times New Roman"/>
                <a:cs typeface="Times New Roman"/>
              </a:rPr>
              <a:t>cản</a:t>
            </a:r>
            <a:r>
              <a:rPr sz="1400" b="1" spc="-15" dirty="0">
                <a:latin typeface="Times New Roman"/>
                <a:cs typeface="Times New Roman"/>
              </a:rPr>
              <a:t> </a:t>
            </a:r>
            <a:r>
              <a:rPr sz="1400" b="1" dirty="0">
                <a:latin typeface="Times New Roman"/>
                <a:cs typeface="Times New Roman"/>
              </a:rPr>
              <a:t>và</a:t>
            </a:r>
            <a:r>
              <a:rPr sz="1400" spc="-10" dirty="0">
                <a:latin typeface="Times New Roman"/>
                <a:cs typeface="Times New Roman"/>
              </a:rPr>
              <a:t> </a:t>
            </a:r>
            <a:r>
              <a:rPr sz="1400" b="1" dirty="0">
                <a:latin typeface="Times New Roman"/>
                <a:cs typeface="Times New Roman"/>
              </a:rPr>
              <a:t>hệ</a:t>
            </a:r>
            <a:r>
              <a:rPr sz="1400" b="1" spc="-5" dirty="0">
                <a:latin typeface="Times New Roman"/>
                <a:cs typeface="Times New Roman"/>
              </a:rPr>
              <a:t> </a:t>
            </a:r>
            <a:r>
              <a:rPr sz="1400" b="1" dirty="0">
                <a:latin typeface="Times New Roman"/>
                <a:cs typeface="Times New Roman"/>
              </a:rPr>
              <a:t>thống</a:t>
            </a:r>
            <a:r>
              <a:rPr sz="1400" b="1" spc="-20" dirty="0">
                <a:latin typeface="Times New Roman"/>
                <a:cs typeface="Times New Roman"/>
              </a:rPr>
              <a:t> </a:t>
            </a:r>
            <a:r>
              <a:rPr sz="1400" b="1" dirty="0">
                <a:latin typeface="Times New Roman"/>
                <a:cs typeface="Times New Roman"/>
              </a:rPr>
              <a:t>đóng</a:t>
            </a:r>
            <a:r>
              <a:rPr sz="1400" b="1" spc="-20" dirty="0">
                <a:latin typeface="Times New Roman"/>
                <a:cs typeface="Times New Roman"/>
              </a:rPr>
              <a:t> </a:t>
            </a:r>
            <a:r>
              <a:rPr sz="1400" b="1" spc="-25" dirty="0">
                <a:latin typeface="Times New Roman"/>
                <a:cs typeface="Times New Roman"/>
              </a:rPr>
              <a:t>gói</a:t>
            </a:r>
            <a:endParaRPr sz="1400">
              <a:latin typeface="Times New Roman"/>
              <a:cs typeface="Times New Roman"/>
            </a:endParaRPr>
          </a:p>
          <a:p>
            <a:pPr marL="240029">
              <a:lnSpc>
                <a:spcPct val="100000"/>
              </a:lnSpc>
              <a:spcBef>
                <a:spcPts val="1040"/>
              </a:spcBef>
              <a:tabLst>
                <a:tab pos="2011680" algn="l"/>
              </a:tabLst>
            </a:pPr>
            <a:r>
              <a:rPr sz="1400" b="1" dirty="0">
                <a:latin typeface="Times New Roman"/>
                <a:cs typeface="Times New Roman"/>
              </a:rPr>
              <a:t>EN</a:t>
            </a:r>
            <a:r>
              <a:rPr sz="1400" spc="20" dirty="0">
                <a:latin typeface="Times New Roman"/>
                <a:cs typeface="Times New Roman"/>
              </a:rPr>
              <a:t> </a:t>
            </a:r>
            <a:r>
              <a:rPr sz="1400" b="1" dirty="0">
                <a:latin typeface="Times New Roman"/>
                <a:cs typeface="Times New Roman"/>
              </a:rPr>
              <a:t>ISO</a:t>
            </a:r>
            <a:r>
              <a:rPr sz="1400" spc="5" dirty="0">
                <a:latin typeface="Times New Roman"/>
                <a:cs typeface="Times New Roman"/>
              </a:rPr>
              <a:t> </a:t>
            </a:r>
            <a:r>
              <a:rPr sz="1400" b="1" spc="-20" dirty="0">
                <a:latin typeface="Times New Roman"/>
                <a:cs typeface="Times New Roman"/>
              </a:rPr>
              <a:t>11607-</a:t>
            </a:r>
            <a:r>
              <a:rPr sz="1400" b="1" spc="-10" dirty="0">
                <a:latin typeface="Times New Roman"/>
                <a:cs typeface="Times New Roman"/>
              </a:rPr>
              <a:t>2:2006</a:t>
            </a:r>
            <a:r>
              <a:rPr sz="1400" dirty="0">
                <a:latin typeface="Times New Roman"/>
                <a:cs typeface="Times New Roman"/>
              </a:rPr>
              <a:t>	</a:t>
            </a:r>
            <a:r>
              <a:rPr sz="1400" b="1" dirty="0">
                <a:latin typeface="Times New Roman"/>
                <a:cs typeface="Times New Roman"/>
              </a:rPr>
              <a:t>Packaging</a:t>
            </a:r>
            <a:r>
              <a:rPr sz="1400" spc="-40" dirty="0">
                <a:latin typeface="Times New Roman"/>
                <a:cs typeface="Times New Roman"/>
              </a:rPr>
              <a:t> </a:t>
            </a:r>
            <a:r>
              <a:rPr sz="1400" b="1" dirty="0">
                <a:latin typeface="Times New Roman"/>
                <a:cs typeface="Times New Roman"/>
              </a:rPr>
              <a:t>for</a:t>
            </a:r>
            <a:r>
              <a:rPr sz="1400" spc="-60" dirty="0">
                <a:latin typeface="Times New Roman"/>
                <a:cs typeface="Times New Roman"/>
              </a:rPr>
              <a:t> </a:t>
            </a:r>
            <a:r>
              <a:rPr sz="1400" b="1" dirty="0">
                <a:latin typeface="Times New Roman"/>
                <a:cs typeface="Times New Roman"/>
              </a:rPr>
              <a:t>terminally</a:t>
            </a:r>
            <a:r>
              <a:rPr sz="1400" spc="-55" dirty="0">
                <a:latin typeface="Times New Roman"/>
                <a:cs typeface="Times New Roman"/>
              </a:rPr>
              <a:t> </a:t>
            </a:r>
            <a:r>
              <a:rPr sz="1400" b="1" spc="-10" dirty="0">
                <a:latin typeface="Times New Roman"/>
                <a:cs typeface="Times New Roman"/>
              </a:rPr>
              <a:t>sterilized</a:t>
            </a:r>
            <a:endParaRPr sz="1400">
              <a:latin typeface="Times New Roman"/>
              <a:cs typeface="Times New Roman"/>
            </a:endParaRPr>
          </a:p>
          <a:p>
            <a:pPr marL="240029">
              <a:lnSpc>
                <a:spcPct val="100000"/>
              </a:lnSpc>
              <a:tabLst>
                <a:tab pos="2011680" algn="l"/>
              </a:tabLst>
            </a:pPr>
            <a:r>
              <a:rPr sz="1400" b="1" dirty="0">
                <a:latin typeface="Times New Roman"/>
                <a:cs typeface="Times New Roman"/>
              </a:rPr>
              <a:t>EN</a:t>
            </a:r>
            <a:r>
              <a:rPr sz="1400" spc="20" dirty="0">
                <a:latin typeface="Times New Roman"/>
                <a:cs typeface="Times New Roman"/>
              </a:rPr>
              <a:t> </a:t>
            </a:r>
            <a:r>
              <a:rPr sz="1400" b="1" dirty="0">
                <a:latin typeface="Times New Roman"/>
                <a:cs typeface="Times New Roman"/>
              </a:rPr>
              <a:t>ISO</a:t>
            </a:r>
            <a:r>
              <a:rPr sz="1400" spc="5" dirty="0">
                <a:latin typeface="Times New Roman"/>
                <a:cs typeface="Times New Roman"/>
              </a:rPr>
              <a:t> </a:t>
            </a:r>
            <a:r>
              <a:rPr sz="1400" b="1" spc="-20" dirty="0">
                <a:latin typeface="Times New Roman"/>
                <a:cs typeface="Times New Roman"/>
              </a:rPr>
              <a:t>11607-</a:t>
            </a:r>
            <a:r>
              <a:rPr sz="1400" b="1" spc="-10" dirty="0">
                <a:latin typeface="Times New Roman"/>
                <a:cs typeface="Times New Roman"/>
              </a:rPr>
              <a:t>2:2006</a:t>
            </a:r>
            <a:r>
              <a:rPr sz="1400" b="1" dirty="0">
                <a:latin typeface="Times New Roman"/>
                <a:cs typeface="Times New Roman"/>
              </a:rPr>
              <a:t>	Bao</a:t>
            </a:r>
            <a:r>
              <a:rPr sz="1400" b="1" spc="-20" dirty="0">
                <a:latin typeface="Times New Roman"/>
                <a:cs typeface="Times New Roman"/>
              </a:rPr>
              <a:t> </a:t>
            </a:r>
            <a:r>
              <a:rPr sz="1400" b="1" dirty="0">
                <a:latin typeface="Times New Roman"/>
                <a:cs typeface="Times New Roman"/>
              </a:rPr>
              <a:t>bì</a:t>
            </a:r>
            <a:r>
              <a:rPr sz="1400" b="1" spc="-15" dirty="0">
                <a:latin typeface="Times New Roman"/>
                <a:cs typeface="Times New Roman"/>
              </a:rPr>
              <a:t> </a:t>
            </a:r>
            <a:r>
              <a:rPr sz="1400" b="1" dirty="0">
                <a:latin typeface="Times New Roman"/>
                <a:cs typeface="Times New Roman"/>
              </a:rPr>
              <a:t>cho</a:t>
            </a:r>
            <a:r>
              <a:rPr sz="1400" b="1" spc="-20" dirty="0">
                <a:latin typeface="Times New Roman"/>
                <a:cs typeface="Times New Roman"/>
              </a:rPr>
              <a:t> </a:t>
            </a:r>
            <a:r>
              <a:rPr sz="1400" b="1" dirty="0">
                <a:latin typeface="Times New Roman"/>
                <a:cs typeface="Times New Roman"/>
              </a:rPr>
              <a:t>thiết</a:t>
            </a:r>
            <a:r>
              <a:rPr sz="1400" b="1" spc="-20" dirty="0">
                <a:latin typeface="Times New Roman"/>
                <a:cs typeface="Times New Roman"/>
              </a:rPr>
              <a:t> </a:t>
            </a:r>
            <a:r>
              <a:rPr sz="1400" b="1" dirty="0">
                <a:latin typeface="Times New Roman"/>
                <a:cs typeface="Times New Roman"/>
              </a:rPr>
              <a:t>bị</a:t>
            </a:r>
            <a:r>
              <a:rPr sz="1400" b="1" spc="-15" dirty="0">
                <a:latin typeface="Times New Roman"/>
                <a:cs typeface="Times New Roman"/>
              </a:rPr>
              <a:t> </a:t>
            </a:r>
            <a:r>
              <a:rPr sz="1400" b="1" dirty="0">
                <a:latin typeface="Times New Roman"/>
                <a:cs typeface="Times New Roman"/>
              </a:rPr>
              <a:t>y</a:t>
            </a:r>
            <a:r>
              <a:rPr sz="1400" b="1" spc="-20" dirty="0">
                <a:latin typeface="Times New Roman"/>
                <a:cs typeface="Times New Roman"/>
              </a:rPr>
              <a:t> </a:t>
            </a:r>
            <a:r>
              <a:rPr sz="1400" b="1" dirty="0">
                <a:latin typeface="Times New Roman"/>
                <a:cs typeface="Times New Roman"/>
              </a:rPr>
              <a:t>tế</a:t>
            </a:r>
            <a:r>
              <a:rPr sz="1400" b="1" spc="-5" dirty="0">
                <a:latin typeface="Times New Roman"/>
                <a:cs typeface="Times New Roman"/>
              </a:rPr>
              <a:t> </a:t>
            </a:r>
            <a:r>
              <a:rPr sz="1400" b="1" dirty="0">
                <a:latin typeface="Times New Roman"/>
                <a:cs typeface="Times New Roman"/>
              </a:rPr>
              <a:t>được</a:t>
            </a:r>
            <a:r>
              <a:rPr sz="1400" b="1" spc="-20" dirty="0">
                <a:latin typeface="Times New Roman"/>
                <a:cs typeface="Times New Roman"/>
              </a:rPr>
              <a:t> </a:t>
            </a:r>
            <a:r>
              <a:rPr sz="1400" b="1" dirty="0">
                <a:latin typeface="Times New Roman"/>
                <a:cs typeface="Times New Roman"/>
              </a:rPr>
              <a:t>khử</a:t>
            </a:r>
            <a:r>
              <a:rPr sz="1400" b="1" spc="20" dirty="0">
                <a:latin typeface="Times New Roman"/>
                <a:cs typeface="Times New Roman"/>
              </a:rPr>
              <a:t> </a:t>
            </a:r>
            <a:r>
              <a:rPr sz="1400" b="1" dirty="0">
                <a:latin typeface="Times New Roman"/>
                <a:cs typeface="Times New Roman"/>
              </a:rPr>
              <a:t>trùng</a:t>
            </a:r>
            <a:r>
              <a:rPr sz="1400" spc="-15" dirty="0">
                <a:latin typeface="Times New Roman"/>
                <a:cs typeface="Times New Roman"/>
              </a:rPr>
              <a:t> </a:t>
            </a:r>
            <a:r>
              <a:rPr sz="1400" b="1" spc="-10" dirty="0">
                <a:latin typeface="Times New Roman"/>
                <a:cs typeface="Times New Roman"/>
              </a:rPr>
              <a:t>terminally</a:t>
            </a:r>
            <a:endParaRPr sz="1400">
              <a:latin typeface="Times New Roman"/>
              <a:cs typeface="Times New Roman"/>
            </a:endParaRPr>
          </a:p>
          <a:p>
            <a:pPr marL="160020" indent="-103505">
              <a:lnSpc>
                <a:spcPct val="100000"/>
              </a:lnSpc>
              <a:buChar char="-"/>
              <a:tabLst>
                <a:tab pos="160020" algn="l"/>
              </a:tabLst>
            </a:pPr>
            <a:r>
              <a:rPr sz="1400" b="1" dirty="0">
                <a:latin typeface="Times New Roman"/>
                <a:cs typeface="Times New Roman"/>
              </a:rPr>
              <a:t>Phần</a:t>
            </a:r>
            <a:r>
              <a:rPr sz="1400" b="1" spc="-20" dirty="0">
                <a:latin typeface="Times New Roman"/>
                <a:cs typeface="Times New Roman"/>
              </a:rPr>
              <a:t> </a:t>
            </a:r>
            <a:r>
              <a:rPr sz="1400" b="1" dirty="0">
                <a:latin typeface="Times New Roman"/>
                <a:cs typeface="Times New Roman"/>
              </a:rPr>
              <a:t>2:</a:t>
            </a:r>
            <a:r>
              <a:rPr sz="1400" b="1" spc="-70" dirty="0">
                <a:latin typeface="Times New Roman"/>
                <a:cs typeface="Times New Roman"/>
              </a:rPr>
              <a:t> </a:t>
            </a:r>
            <a:r>
              <a:rPr sz="1400" b="1" dirty="0">
                <a:latin typeface="Times New Roman"/>
                <a:cs typeface="Times New Roman"/>
              </a:rPr>
              <a:t>Yêu</a:t>
            </a:r>
            <a:r>
              <a:rPr sz="1400" b="1" spc="-5" dirty="0">
                <a:latin typeface="Times New Roman"/>
                <a:cs typeface="Times New Roman"/>
              </a:rPr>
              <a:t> </a:t>
            </a:r>
            <a:r>
              <a:rPr sz="1400" b="1" dirty="0">
                <a:latin typeface="Times New Roman"/>
                <a:cs typeface="Times New Roman"/>
              </a:rPr>
              <a:t>cầu</a:t>
            </a:r>
            <a:r>
              <a:rPr sz="1400" b="1" spc="-20" dirty="0">
                <a:latin typeface="Times New Roman"/>
                <a:cs typeface="Times New Roman"/>
              </a:rPr>
              <a:t> </a:t>
            </a:r>
            <a:r>
              <a:rPr sz="1400" b="1" dirty="0">
                <a:latin typeface="Times New Roman"/>
                <a:cs typeface="Times New Roman"/>
              </a:rPr>
              <a:t>thẩm</a:t>
            </a:r>
            <a:r>
              <a:rPr sz="1400" b="1" spc="-25" dirty="0">
                <a:latin typeface="Times New Roman"/>
                <a:cs typeface="Times New Roman"/>
              </a:rPr>
              <a:t> </a:t>
            </a:r>
            <a:r>
              <a:rPr sz="1400" b="1" dirty="0">
                <a:latin typeface="Times New Roman"/>
                <a:cs typeface="Times New Roman"/>
              </a:rPr>
              <a:t>định</a:t>
            </a:r>
            <a:r>
              <a:rPr sz="1400" b="1" spc="-35" dirty="0">
                <a:latin typeface="Times New Roman"/>
                <a:cs typeface="Times New Roman"/>
              </a:rPr>
              <a:t> </a:t>
            </a:r>
            <a:r>
              <a:rPr sz="1400" b="1" dirty="0">
                <a:latin typeface="Times New Roman"/>
                <a:cs typeface="Times New Roman"/>
              </a:rPr>
              <a:t>đối</a:t>
            </a:r>
            <a:r>
              <a:rPr sz="1400" b="1" spc="-15" dirty="0">
                <a:latin typeface="Times New Roman"/>
                <a:cs typeface="Times New Roman"/>
              </a:rPr>
              <a:t> </a:t>
            </a:r>
            <a:r>
              <a:rPr sz="1400" b="1" dirty="0">
                <a:latin typeface="Times New Roman"/>
                <a:cs typeface="Times New Roman"/>
              </a:rPr>
              <a:t>với</a:t>
            </a:r>
            <a:r>
              <a:rPr sz="1400" b="1" spc="-25" dirty="0">
                <a:latin typeface="Times New Roman"/>
                <a:cs typeface="Times New Roman"/>
              </a:rPr>
              <a:t> </a:t>
            </a:r>
            <a:r>
              <a:rPr sz="1400" b="1" dirty="0">
                <a:latin typeface="Times New Roman"/>
                <a:cs typeface="Times New Roman"/>
              </a:rPr>
              <a:t>quy</a:t>
            </a:r>
            <a:r>
              <a:rPr sz="1400" b="1" spc="-15" dirty="0">
                <a:latin typeface="Times New Roman"/>
                <a:cs typeface="Times New Roman"/>
              </a:rPr>
              <a:t> </a:t>
            </a:r>
            <a:r>
              <a:rPr sz="1400" b="1" dirty="0">
                <a:latin typeface="Times New Roman"/>
                <a:cs typeface="Times New Roman"/>
              </a:rPr>
              <a:t>trình</a:t>
            </a:r>
            <a:r>
              <a:rPr sz="1400" b="1" spc="-35" dirty="0">
                <a:latin typeface="Times New Roman"/>
                <a:cs typeface="Times New Roman"/>
              </a:rPr>
              <a:t> </a:t>
            </a:r>
            <a:r>
              <a:rPr sz="1400" b="1" dirty="0">
                <a:latin typeface="Times New Roman"/>
                <a:cs typeface="Times New Roman"/>
              </a:rPr>
              <a:t>tạo</a:t>
            </a:r>
            <a:r>
              <a:rPr sz="1400" b="1" spc="-30" dirty="0">
                <a:latin typeface="Times New Roman"/>
                <a:cs typeface="Times New Roman"/>
              </a:rPr>
              <a:t> </a:t>
            </a:r>
            <a:r>
              <a:rPr sz="1400" b="1" dirty="0">
                <a:latin typeface="Times New Roman"/>
                <a:cs typeface="Times New Roman"/>
              </a:rPr>
              <a:t>hình,</a:t>
            </a:r>
            <a:r>
              <a:rPr sz="1400" b="1" spc="-25" dirty="0">
                <a:latin typeface="Times New Roman"/>
                <a:cs typeface="Times New Roman"/>
              </a:rPr>
              <a:t> </a:t>
            </a:r>
            <a:r>
              <a:rPr sz="1400" b="1" dirty="0">
                <a:latin typeface="Times New Roman"/>
                <a:cs typeface="Times New Roman"/>
              </a:rPr>
              <a:t>hàn</a:t>
            </a:r>
            <a:r>
              <a:rPr sz="1400" b="1" spc="-35" dirty="0">
                <a:latin typeface="Times New Roman"/>
                <a:cs typeface="Times New Roman"/>
              </a:rPr>
              <a:t> </a:t>
            </a:r>
            <a:r>
              <a:rPr sz="1400" b="1" dirty="0">
                <a:latin typeface="Times New Roman"/>
                <a:cs typeface="Times New Roman"/>
              </a:rPr>
              <a:t>kín và</a:t>
            </a:r>
            <a:r>
              <a:rPr sz="1400" b="1" spc="-20" dirty="0">
                <a:latin typeface="Times New Roman"/>
                <a:cs typeface="Times New Roman"/>
              </a:rPr>
              <a:t> </a:t>
            </a:r>
            <a:r>
              <a:rPr sz="1400" b="1" dirty="0">
                <a:latin typeface="Times New Roman"/>
                <a:cs typeface="Times New Roman"/>
              </a:rPr>
              <a:t>lắp</a:t>
            </a:r>
            <a:r>
              <a:rPr sz="1400" b="1" spc="-35" dirty="0">
                <a:latin typeface="Times New Roman"/>
                <a:cs typeface="Times New Roman"/>
              </a:rPr>
              <a:t> </a:t>
            </a:r>
            <a:r>
              <a:rPr sz="1400" b="1" spc="-25" dirty="0">
                <a:latin typeface="Times New Roman"/>
                <a:cs typeface="Times New Roman"/>
              </a:rPr>
              <a:t>ráp</a:t>
            </a:r>
            <a:endParaRPr sz="1400">
              <a:latin typeface="Times New Roman"/>
              <a:cs typeface="Times New Roman"/>
            </a:endParaRPr>
          </a:p>
          <a:p>
            <a:pPr marL="12700">
              <a:lnSpc>
                <a:spcPct val="100000"/>
              </a:lnSpc>
              <a:spcBef>
                <a:spcPts val="635"/>
              </a:spcBef>
            </a:pPr>
            <a:r>
              <a:rPr sz="1400" b="1" dirty="0">
                <a:latin typeface="Times New Roman"/>
                <a:cs typeface="Times New Roman"/>
              </a:rPr>
              <a:t>medical</a:t>
            </a:r>
            <a:r>
              <a:rPr sz="1400" spc="-10" dirty="0">
                <a:latin typeface="Times New Roman"/>
                <a:cs typeface="Times New Roman"/>
              </a:rPr>
              <a:t> </a:t>
            </a:r>
            <a:r>
              <a:rPr sz="1400" b="1" dirty="0">
                <a:latin typeface="Times New Roman"/>
                <a:cs typeface="Times New Roman"/>
              </a:rPr>
              <a:t>devices</a:t>
            </a:r>
            <a:r>
              <a:rPr sz="1400" spc="-15" dirty="0">
                <a:latin typeface="Times New Roman"/>
                <a:cs typeface="Times New Roman"/>
              </a:rPr>
              <a:t> </a:t>
            </a:r>
            <a:r>
              <a:rPr sz="1400" b="1" dirty="0">
                <a:latin typeface="Times New Roman"/>
                <a:cs typeface="Times New Roman"/>
              </a:rPr>
              <a:t>-</a:t>
            </a:r>
            <a:r>
              <a:rPr sz="1400" dirty="0">
                <a:latin typeface="Times New Roman"/>
                <a:cs typeface="Times New Roman"/>
              </a:rPr>
              <a:t> </a:t>
            </a:r>
            <a:r>
              <a:rPr sz="1400" b="1" dirty="0">
                <a:latin typeface="Times New Roman"/>
                <a:cs typeface="Times New Roman"/>
              </a:rPr>
              <a:t>Part</a:t>
            </a:r>
            <a:r>
              <a:rPr sz="1400" dirty="0">
                <a:latin typeface="Times New Roman"/>
                <a:cs typeface="Times New Roman"/>
              </a:rPr>
              <a:t> </a:t>
            </a:r>
            <a:r>
              <a:rPr sz="1400" b="1" dirty="0">
                <a:latin typeface="Times New Roman"/>
                <a:cs typeface="Times New Roman"/>
              </a:rPr>
              <a:t>2:</a:t>
            </a:r>
            <a:r>
              <a:rPr sz="1400" spc="-35" dirty="0">
                <a:latin typeface="Times New Roman"/>
                <a:cs typeface="Times New Roman"/>
              </a:rPr>
              <a:t> </a:t>
            </a:r>
            <a:r>
              <a:rPr sz="1400" b="1" spc="-20" dirty="0">
                <a:latin typeface="Times New Roman"/>
                <a:cs typeface="Times New Roman"/>
              </a:rPr>
              <a:t>Validation</a:t>
            </a:r>
            <a:r>
              <a:rPr sz="1400" spc="-40" dirty="0">
                <a:latin typeface="Times New Roman"/>
                <a:cs typeface="Times New Roman"/>
              </a:rPr>
              <a:t> </a:t>
            </a:r>
            <a:r>
              <a:rPr sz="1400" b="1" spc="-10" dirty="0">
                <a:latin typeface="Times New Roman"/>
                <a:cs typeface="Times New Roman"/>
              </a:rPr>
              <a:t>requirements</a:t>
            </a:r>
            <a:r>
              <a:rPr sz="1400" spc="-15" dirty="0">
                <a:latin typeface="Times New Roman"/>
                <a:cs typeface="Times New Roman"/>
              </a:rPr>
              <a:t> </a:t>
            </a:r>
            <a:r>
              <a:rPr sz="1400" b="1" spc="-25" dirty="0">
                <a:latin typeface="Times New Roman"/>
                <a:cs typeface="Times New Roman"/>
              </a:rPr>
              <a:t>for</a:t>
            </a:r>
            <a:endParaRPr sz="1400">
              <a:latin typeface="Times New Roman"/>
              <a:cs typeface="Times New Roman"/>
            </a:endParaRPr>
          </a:p>
          <a:p>
            <a:pPr marL="12700">
              <a:lnSpc>
                <a:spcPct val="100000"/>
              </a:lnSpc>
            </a:pPr>
            <a:r>
              <a:rPr sz="1400" b="1" dirty="0">
                <a:latin typeface="Times New Roman"/>
                <a:cs typeface="Times New Roman"/>
              </a:rPr>
              <a:t>thiết</a:t>
            </a:r>
            <a:r>
              <a:rPr sz="1400" b="1" spc="-30" dirty="0">
                <a:latin typeface="Times New Roman"/>
                <a:cs typeface="Times New Roman"/>
              </a:rPr>
              <a:t> </a:t>
            </a:r>
            <a:r>
              <a:rPr sz="1400" b="1" dirty="0">
                <a:latin typeface="Times New Roman"/>
                <a:cs typeface="Times New Roman"/>
              </a:rPr>
              <a:t>bị</a:t>
            </a:r>
            <a:r>
              <a:rPr sz="1400" b="1" spc="-10" dirty="0">
                <a:latin typeface="Times New Roman"/>
                <a:cs typeface="Times New Roman"/>
              </a:rPr>
              <a:t> </a:t>
            </a:r>
            <a:r>
              <a:rPr sz="1400" b="1" dirty="0">
                <a:latin typeface="Times New Roman"/>
                <a:cs typeface="Times New Roman"/>
              </a:rPr>
              <a:t>y</a:t>
            </a:r>
            <a:r>
              <a:rPr sz="1400" dirty="0">
                <a:latin typeface="Times New Roman"/>
                <a:cs typeface="Times New Roman"/>
              </a:rPr>
              <a:t> </a:t>
            </a:r>
            <a:r>
              <a:rPr sz="1400" b="1" dirty="0">
                <a:latin typeface="Times New Roman"/>
                <a:cs typeface="Times New Roman"/>
              </a:rPr>
              <a:t>tế</a:t>
            </a:r>
            <a:r>
              <a:rPr sz="1400" b="1" spc="-5" dirty="0">
                <a:latin typeface="Times New Roman"/>
                <a:cs typeface="Times New Roman"/>
              </a:rPr>
              <a:t> </a:t>
            </a:r>
            <a:r>
              <a:rPr sz="1400" b="1" dirty="0">
                <a:latin typeface="Times New Roman"/>
                <a:cs typeface="Times New Roman"/>
              </a:rPr>
              <a:t>-</a:t>
            </a:r>
            <a:r>
              <a:rPr sz="1400" spc="-15" dirty="0">
                <a:latin typeface="Times New Roman"/>
                <a:cs typeface="Times New Roman"/>
              </a:rPr>
              <a:t> </a:t>
            </a:r>
            <a:r>
              <a:rPr sz="1400" b="1" dirty="0">
                <a:latin typeface="Times New Roman"/>
                <a:cs typeface="Times New Roman"/>
              </a:rPr>
              <a:t>Phần</a:t>
            </a:r>
            <a:r>
              <a:rPr sz="1400" b="1" spc="-5" dirty="0">
                <a:latin typeface="Times New Roman"/>
                <a:cs typeface="Times New Roman"/>
              </a:rPr>
              <a:t> </a:t>
            </a:r>
            <a:r>
              <a:rPr sz="1400" b="1" dirty="0">
                <a:latin typeface="Times New Roman"/>
                <a:cs typeface="Times New Roman"/>
              </a:rPr>
              <a:t>2:</a:t>
            </a:r>
            <a:r>
              <a:rPr sz="1400" spc="-60" dirty="0">
                <a:latin typeface="Times New Roman"/>
                <a:cs typeface="Times New Roman"/>
              </a:rPr>
              <a:t> </a:t>
            </a:r>
            <a:r>
              <a:rPr sz="1400" b="1" dirty="0">
                <a:latin typeface="Times New Roman"/>
                <a:cs typeface="Times New Roman"/>
              </a:rPr>
              <a:t>Yêu</a:t>
            </a:r>
            <a:r>
              <a:rPr sz="1400" spc="-5" dirty="0">
                <a:latin typeface="Times New Roman"/>
                <a:cs typeface="Times New Roman"/>
              </a:rPr>
              <a:t> </a:t>
            </a:r>
            <a:r>
              <a:rPr sz="1400" b="1" dirty="0">
                <a:latin typeface="Times New Roman"/>
                <a:cs typeface="Times New Roman"/>
              </a:rPr>
              <a:t>cầu</a:t>
            </a:r>
            <a:r>
              <a:rPr sz="1400" b="1" spc="-15" dirty="0">
                <a:latin typeface="Times New Roman"/>
                <a:cs typeface="Times New Roman"/>
              </a:rPr>
              <a:t> </a:t>
            </a:r>
            <a:r>
              <a:rPr sz="1400" b="1" dirty="0">
                <a:latin typeface="Times New Roman"/>
                <a:cs typeface="Times New Roman"/>
              </a:rPr>
              <a:t>xác</a:t>
            </a:r>
            <a:r>
              <a:rPr sz="1400" spc="-20" dirty="0">
                <a:latin typeface="Times New Roman"/>
                <a:cs typeface="Times New Roman"/>
              </a:rPr>
              <a:t> </a:t>
            </a:r>
            <a:r>
              <a:rPr sz="1400" b="1" dirty="0">
                <a:latin typeface="Times New Roman"/>
                <a:cs typeface="Times New Roman"/>
              </a:rPr>
              <a:t>nhận</a:t>
            </a:r>
            <a:r>
              <a:rPr sz="1400" b="1" spc="-30" dirty="0">
                <a:latin typeface="Times New Roman"/>
                <a:cs typeface="Times New Roman"/>
              </a:rPr>
              <a:t> </a:t>
            </a:r>
            <a:r>
              <a:rPr sz="1400" b="1" spc="-25" dirty="0">
                <a:latin typeface="Times New Roman"/>
                <a:cs typeface="Times New Roman"/>
              </a:rPr>
              <a:t>cho</a:t>
            </a:r>
            <a:endParaRPr sz="1400">
              <a:latin typeface="Times New Roman"/>
              <a:cs typeface="Times New Roman"/>
            </a:endParaRPr>
          </a:p>
          <a:p>
            <a:pPr marL="12700" marR="3290570">
              <a:lnSpc>
                <a:spcPct val="100000"/>
              </a:lnSpc>
              <a:spcBef>
                <a:spcPts val="285"/>
              </a:spcBef>
            </a:pPr>
            <a:r>
              <a:rPr sz="1400" b="1" dirty="0">
                <a:latin typeface="Times New Roman"/>
                <a:cs typeface="Times New Roman"/>
              </a:rPr>
              <a:t>forming,</a:t>
            </a:r>
            <a:r>
              <a:rPr sz="1400" spc="-45" dirty="0">
                <a:latin typeface="Times New Roman"/>
                <a:cs typeface="Times New Roman"/>
              </a:rPr>
              <a:t> </a:t>
            </a:r>
            <a:r>
              <a:rPr sz="1400" b="1" dirty="0">
                <a:latin typeface="Times New Roman"/>
                <a:cs typeface="Times New Roman"/>
              </a:rPr>
              <a:t>sealing</a:t>
            </a:r>
            <a:r>
              <a:rPr sz="1400" spc="-45" dirty="0">
                <a:latin typeface="Times New Roman"/>
                <a:cs typeface="Times New Roman"/>
              </a:rPr>
              <a:t> </a:t>
            </a:r>
            <a:r>
              <a:rPr sz="1400" b="1" dirty="0">
                <a:latin typeface="Times New Roman"/>
                <a:cs typeface="Times New Roman"/>
              </a:rPr>
              <a:t>and</a:t>
            </a:r>
            <a:r>
              <a:rPr sz="1400" spc="-30" dirty="0">
                <a:latin typeface="Times New Roman"/>
                <a:cs typeface="Times New Roman"/>
              </a:rPr>
              <a:t> </a:t>
            </a:r>
            <a:r>
              <a:rPr sz="1400" b="1" dirty="0">
                <a:latin typeface="Times New Roman"/>
                <a:cs typeface="Times New Roman"/>
              </a:rPr>
              <a:t>assembly</a:t>
            </a:r>
            <a:r>
              <a:rPr sz="1400" spc="-35" dirty="0">
                <a:latin typeface="Times New Roman"/>
                <a:cs typeface="Times New Roman"/>
              </a:rPr>
              <a:t> </a:t>
            </a:r>
            <a:r>
              <a:rPr sz="1400" b="1" spc="-10" dirty="0">
                <a:latin typeface="Times New Roman"/>
                <a:cs typeface="Times New Roman"/>
              </a:rPr>
              <a:t>processes</a:t>
            </a:r>
            <a:r>
              <a:rPr sz="1400" spc="-10" dirty="0">
                <a:latin typeface="Times New Roman"/>
                <a:cs typeface="Times New Roman"/>
              </a:rPr>
              <a:t> </a:t>
            </a:r>
            <a:r>
              <a:rPr sz="1400" b="1" dirty="0">
                <a:latin typeface="Times New Roman"/>
                <a:cs typeface="Times New Roman"/>
              </a:rPr>
              <a:t>quá</a:t>
            </a:r>
            <a:r>
              <a:rPr sz="1400" spc="-10" dirty="0">
                <a:latin typeface="Times New Roman"/>
                <a:cs typeface="Times New Roman"/>
              </a:rPr>
              <a:t> </a:t>
            </a:r>
            <a:r>
              <a:rPr sz="1400" b="1" dirty="0">
                <a:latin typeface="Times New Roman"/>
                <a:cs typeface="Times New Roman"/>
              </a:rPr>
              <a:t>trình</a:t>
            </a:r>
            <a:r>
              <a:rPr sz="1400" spc="-30" dirty="0">
                <a:latin typeface="Times New Roman"/>
                <a:cs typeface="Times New Roman"/>
              </a:rPr>
              <a:t> </a:t>
            </a:r>
            <a:r>
              <a:rPr sz="1400" b="1" dirty="0">
                <a:latin typeface="Times New Roman"/>
                <a:cs typeface="Times New Roman"/>
              </a:rPr>
              <a:t>tạo</a:t>
            </a:r>
            <a:r>
              <a:rPr sz="1400" b="1" spc="-20" dirty="0">
                <a:latin typeface="Times New Roman"/>
                <a:cs typeface="Times New Roman"/>
              </a:rPr>
              <a:t> </a:t>
            </a:r>
            <a:r>
              <a:rPr sz="1400" b="1" dirty="0">
                <a:latin typeface="Times New Roman"/>
                <a:cs typeface="Times New Roman"/>
              </a:rPr>
              <a:t>hình,</a:t>
            </a:r>
            <a:r>
              <a:rPr sz="1400" spc="-20" dirty="0">
                <a:latin typeface="Times New Roman"/>
                <a:cs typeface="Times New Roman"/>
              </a:rPr>
              <a:t> </a:t>
            </a:r>
            <a:r>
              <a:rPr sz="1400" b="1" dirty="0">
                <a:latin typeface="Times New Roman"/>
                <a:cs typeface="Times New Roman"/>
              </a:rPr>
              <a:t>niêm</a:t>
            </a:r>
            <a:r>
              <a:rPr sz="1400" spc="-20" dirty="0">
                <a:latin typeface="Times New Roman"/>
                <a:cs typeface="Times New Roman"/>
              </a:rPr>
              <a:t> </a:t>
            </a:r>
            <a:r>
              <a:rPr sz="1400" b="1" dirty="0">
                <a:latin typeface="Times New Roman"/>
                <a:cs typeface="Times New Roman"/>
              </a:rPr>
              <a:t>phong</a:t>
            </a:r>
            <a:r>
              <a:rPr sz="1400" spc="-30" dirty="0">
                <a:latin typeface="Times New Roman"/>
                <a:cs typeface="Times New Roman"/>
              </a:rPr>
              <a:t> </a:t>
            </a:r>
            <a:r>
              <a:rPr sz="1400" b="1" dirty="0">
                <a:latin typeface="Times New Roman"/>
                <a:cs typeface="Times New Roman"/>
              </a:rPr>
              <a:t>và</a:t>
            </a:r>
            <a:r>
              <a:rPr sz="1400" spc="-10" dirty="0">
                <a:latin typeface="Times New Roman"/>
                <a:cs typeface="Times New Roman"/>
              </a:rPr>
              <a:t> </a:t>
            </a:r>
            <a:r>
              <a:rPr sz="1400" b="1" dirty="0">
                <a:latin typeface="Times New Roman"/>
                <a:cs typeface="Times New Roman"/>
              </a:rPr>
              <a:t>lắp</a:t>
            </a:r>
            <a:r>
              <a:rPr sz="1400" b="1" spc="-30" dirty="0">
                <a:latin typeface="Times New Roman"/>
                <a:cs typeface="Times New Roman"/>
              </a:rPr>
              <a:t> </a:t>
            </a:r>
            <a:r>
              <a:rPr sz="1400" b="1" spc="-25" dirty="0">
                <a:latin typeface="Times New Roman"/>
                <a:cs typeface="Times New Roman"/>
              </a:rPr>
              <a:t>ráp</a:t>
            </a:r>
            <a:endParaRPr sz="1400">
              <a:latin typeface="Times New Roman"/>
              <a:cs typeface="Times New Roman"/>
            </a:endParaRPr>
          </a:p>
        </p:txBody>
      </p:sp>
      <p:pic>
        <p:nvPicPr>
          <p:cNvPr id="10" name="object 10"/>
          <p:cNvPicPr/>
          <p:nvPr/>
        </p:nvPicPr>
        <p:blipFill>
          <a:blip r:embed="rId4" cstate="print"/>
          <a:stretch>
            <a:fillRect/>
          </a:stretch>
        </p:blipFill>
        <p:spPr>
          <a:xfrm>
            <a:off x="7072365" y="6286500"/>
            <a:ext cx="1571502" cy="428624"/>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7998"/>
            </a:xfrm>
            <a:prstGeom prst="rect">
              <a:avLst/>
            </a:prstGeom>
          </p:spPr>
        </p:pic>
        <p:pic>
          <p:nvPicPr>
            <p:cNvPr id="4" name="object 4"/>
            <p:cNvPicPr/>
            <p:nvPr/>
          </p:nvPicPr>
          <p:blipFill>
            <a:blip r:embed="rId3" cstate="print"/>
            <a:stretch>
              <a:fillRect/>
            </a:stretch>
          </p:blipFill>
          <p:spPr>
            <a:xfrm>
              <a:off x="844600" y="1427104"/>
              <a:ext cx="268223" cy="199644"/>
            </a:xfrm>
            <a:prstGeom prst="rect">
              <a:avLst/>
            </a:prstGeom>
          </p:spPr>
        </p:pic>
        <p:pic>
          <p:nvPicPr>
            <p:cNvPr id="5" name="object 5"/>
            <p:cNvPicPr/>
            <p:nvPr/>
          </p:nvPicPr>
          <p:blipFill>
            <a:blip r:embed="rId4" cstate="print"/>
            <a:stretch>
              <a:fillRect/>
            </a:stretch>
          </p:blipFill>
          <p:spPr>
            <a:xfrm>
              <a:off x="844600" y="1641683"/>
              <a:ext cx="277368" cy="198424"/>
            </a:xfrm>
            <a:prstGeom prst="rect">
              <a:avLst/>
            </a:prstGeom>
          </p:spPr>
        </p:pic>
        <p:pic>
          <p:nvPicPr>
            <p:cNvPr id="6" name="object 6"/>
            <p:cNvPicPr/>
            <p:nvPr/>
          </p:nvPicPr>
          <p:blipFill>
            <a:blip r:embed="rId4" cstate="print"/>
            <a:stretch>
              <a:fillRect/>
            </a:stretch>
          </p:blipFill>
          <p:spPr>
            <a:xfrm>
              <a:off x="844600" y="3324483"/>
              <a:ext cx="277368" cy="198120"/>
            </a:xfrm>
            <a:prstGeom prst="rect">
              <a:avLst/>
            </a:prstGeom>
          </p:spPr>
        </p:pic>
        <p:pic>
          <p:nvPicPr>
            <p:cNvPr id="7" name="object 7"/>
            <p:cNvPicPr/>
            <p:nvPr/>
          </p:nvPicPr>
          <p:blipFill>
            <a:blip r:embed="rId4" cstate="print"/>
            <a:stretch>
              <a:fillRect/>
            </a:stretch>
          </p:blipFill>
          <p:spPr>
            <a:xfrm>
              <a:off x="844600" y="3537783"/>
              <a:ext cx="277368" cy="198424"/>
            </a:xfrm>
            <a:prstGeom prst="rect">
              <a:avLst/>
            </a:prstGeom>
          </p:spPr>
        </p:pic>
      </p:grpSp>
      <p:sp>
        <p:nvSpPr>
          <p:cNvPr id="8" name="object 8"/>
          <p:cNvSpPr txBox="1"/>
          <p:nvPr/>
        </p:nvSpPr>
        <p:spPr>
          <a:xfrm>
            <a:off x="1014786" y="839846"/>
            <a:ext cx="5520690" cy="4128770"/>
          </a:xfrm>
          <a:prstGeom prst="rect">
            <a:avLst/>
          </a:prstGeom>
        </p:spPr>
        <p:txBody>
          <a:bodyPr vert="horz" wrap="square" lIns="0" tIns="12065" rIns="0" bIns="0" rtlCol="0">
            <a:spAutoFit/>
          </a:bodyPr>
          <a:lstStyle/>
          <a:p>
            <a:pPr marL="58419">
              <a:lnSpc>
                <a:spcPts val="1870"/>
              </a:lnSpc>
              <a:spcBef>
                <a:spcPts val="95"/>
              </a:spcBef>
            </a:pPr>
            <a:r>
              <a:rPr sz="1600" spc="-30" dirty="0">
                <a:latin typeface="SimSun"/>
                <a:cs typeface="SimSun"/>
              </a:rPr>
              <a:t>灭菌确认和灭菌控制的欧洲协调标准:</a:t>
            </a:r>
            <a:endParaRPr sz="1600">
              <a:latin typeface="SimSun"/>
              <a:cs typeface="SimSun"/>
            </a:endParaRPr>
          </a:p>
          <a:p>
            <a:pPr marL="91440">
              <a:lnSpc>
                <a:spcPts val="1870"/>
              </a:lnSpc>
            </a:pPr>
            <a:r>
              <a:rPr sz="1600" dirty="0">
                <a:latin typeface="Times New Roman"/>
                <a:cs typeface="Times New Roman"/>
              </a:rPr>
              <a:t>Tiêu</a:t>
            </a:r>
            <a:r>
              <a:rPr sz="1600" spc="-20" dirty="0">
                <a:latin typeface="Times New Roman"/>
                <a:cs typeface="Times New Roman"/>
              </a:rPr>
              <a:t> </a:t>
            </a:r>
            <a:r>
              <a:rPr sz="1600" dirty="0">
                <a:latin typeface="Times New Roman"/>
                <a:cs typeface="Times New Roman"/>
              </a:rPr>
              <a:t>chuẩn</a:t>
            </a:r>
            <a:r>
              <a:rPr sz="1600" spc="-25" dirty="0">
                <a:latin typeface="Times New Roman"/>
                <a:cs typeface="Times New Roman"/>
              </a:rPr>
              <a:t> </a:t>
            </a:r>
            <a:r>
              <a:rPr sz="1600" dirty="0">
                <a:latin typeface="Times New Roman"/>
                <a:cs typeface="Times New Roman"/>
              </a:rPr>
              <a:t>hài</a:t>
            </a:r>
            <a:r>
              <a:rPr sz="1600" spc="-25" dirty="0">
                <a:latin typeface="Times New Roman"/>
                <a:cs typeface="Times New Roman"/>
              </a:rPr>
              <a:t> </a:t>
            </a:r>
            <a:r>
              <a:rPr sz="1600" dirty="0">
                <a:latin typeface="Times New Roman"/>
                <a:cs typeface="Times New Roman"/>
              </a:rPr>
              <a:t>hòa</a:t>
            </a:r>
            <a:r>
              <a:rPr sz="1600" spc="-30" dirty="0">
                <a:latin typeface="Times New Roman"/>
                <a:cs typeface="Times New Roman"/>
              </a:rPr>
              <a:t> </a:t>
            </a:r>
            <a:r>
              <a:rPr sz="1600" dirty="0">
                <a:latin typeface="Times New Roman"/>
                <a:cs typeface="Times New Roman"/>
              </a:rPr>
              <a:t>Châu</a:t>
            </a:r>
            <a:r>
              <a:rPr sz="1600" spc="-25" dirty="0">
                <a:latin typeface="Times New Roman"/>
                <a:cs typeface="Times New Roman"/>
              </a:rPr>
              <a:t> </a:t>
            </a:r>
            <a:r>
              <a:rPr sz="1600" dirty="0">
                <a:latin typeface="Times New Roman"/>
                <a:cs typeface="Times New Roman"/>
              </a:rPr>
              <a:t>Âu</a:t>
            </a:r>
            <a:r>
              <a:rPr sz="1600" spc="-35" dirty="0">
                <a:latin typeface="Times New Roman"/>
                <a:cs typeface="Times New Roman"/>
              </a:rPr>
              <a:t> </a:t>
            </a:r>
            <a:r>
              <a:rPr sz="1600" dirty="0">
                <a:latin typeface="Times New Roman"/>
                <a:cs typeface="Times New Roman"/>
              </a:rPr>
              <a:t>về</a:t>
            </a:r>
            <a:r>
              <a:rPr sz="1600" spc="-30" dirty="0">
                <a:latin typeface="Times New Roman"/>
                <a:cs typeface="Times New Roman"/>
              </a:rPr>
              <a:t> </a:t>
            </a:r>
            <a:r>
              <a:rPr sz="1600" dirty="0">
                <a:latin typeface="Times New Roman"/>
                <a:cs typeface="Times New Roman"/>
              </a:rPr>
              <a:t>thẩm</a:t>
            </a:r>
            <a:r>
              <a:rPr sz="1600" spc="-15" dirty="0">
                <a:latin typeface="Times New Roman"/>
                <a:cs typeface="Times New Roman"/>
              </a:rPr>
              <a:t> </a:t>
            </a:r>
            <a:r>
              <a:rPr sz="1600" dirty="0">
                <a:latin typeface="Times New Roman"/>
                <a:cs typeface="Times New Roman"/>
              </a:rPr>
              <a:t>định</a:t>
            </a:r>
            <a:r>
              <a:rPr sz="1600" spc="-25" dirty="0">
                <a:latin typeface="Times New Roman"/>
                <a:cs typeface="Times New Roman"/>
              </a:rPr>
              <a:t> </a:t>
            </a:r>
            <a:r>
              <a:rPr sz="1600" dirty="0">
                <a:latin typeface="Times New Roman"/>
                <a:cs typeface="Times New Roman"/>
              </a:rPr>
              <a:t>và</a:t>
            </a:r>
            <a:r>
              <a:rPr sz="1600" spc="-30" dirty="0">
                <a:latin typeface="Times New Roman"/>
                <a:cs typeface="Times New Roman"/>
              </a:rPr>
              <a:t> </a:t>
            </a:r>
            <a:r>
              <a:rPr sz="1600" dirty="0">
                <a:latin typeface="Times New Roman"/>
                <a:cs typeface="Times New Roman"/>
              </a:rPr>
              <a:t>kiểm</a:t>
            </a:r>
            <a:r>
              <a:rPr sz="1600" spc="-20" dirty="0">
                <a:latin typeface="Times New Roman"/>
                <a:cs typeface="Times New Roman"/>
              </a:rPr>
              <a:t> </a:t>
            </a:r>
            <a:r>
              <a:rPr sz="1600" dirty="0">
                <a:latin typeface="Times New Roman"/>
                <a:cs typeface="Times New Roman"/>
              </a:rPr>
              <a:t>soát</a:t>
            </a:r>
            <a:r>
              <a:rPr sz="1600" spc="-20" dirty="0">
                <a:latin typeface="Times New Roman"/>
                <a:cs typeface="Times New Roman"/>
              </a:rPr>
              <a:t> </a:t>
            </a:r>
            <a:r>
              <a:rPr sz="1600" dirty="0">
                <a:latin typeface="Times New Roman"/>
                <a:cs typeface="Times New Roman"/>
              </a:rPr>
              <a:t>khử</a:t>
            </a:r>
            <a:r>
              <a:rPr sz="1600" spc="-35" dirty="0">
                <a:latin typeface="Times New Roman"/>
                <a:cs typeface="Times New Roman"/>
              </a:rPr>
              <a:t> </a:t>
            </a:r>
            <a:r>
              <a:rPr sz="1600" spc="-10" dirty="0">
                <a:latin typeface="Times New Roman"/>
                <a:cs typeface="Times New Roman"/>
              </a:rPr>
              <a:t>trùng:</a:t>
            </a:r>
            <a:endParaRPr sz="1600">
              <a:latin typeface="Times New Roman"/>
              <a:cs typeface="Times New Roman"/>
            </a:endParaRPr>
          </a:p>
          <a:p>
            <a:pPr marL="12700">
              <a:lnSpc>
                <a:spcPct val="100000"/>
              </a:lnSpc>
              <a:spcBef>
                <a:spcPts val="680"/>
              </a:spcBef>
            </a:pPr>
            <a:r>
              <a:rPr sz="1400" b="1" spc="-25" dirty="0">
                <a:latin typeface="Times New Roman"/>
                <a:cs typeface="Times New Roman"/>
              </a:rPr>
              <a:t>ENISO11135-</a:t>
            </a:r>
            <a:r>
              <a:rPr sz="1400" b="1" spc="-10" dirty="0">
                <a:latin typeface="Times New Roman"/>
                <a:cs typeface="Times New Roman"/>
              </a:rPr>
              <a:t>1:2007Sterilizationofhealthcareproducts-</a:t>
            </a:r>
            <a:endParaRPr sz="1400">
              <a:latin typeface="Times New Roman"/>
              <a:cs typeface="Times New Roman"/>
            </a:endParaRPr>
          </a:p>
          <a:p>
            <a:pPr marL="12700">
              <a:lnSpc>
                <a:spcPct val="100000"/>
              </a:lnSpc>
            </a:pPr>
            <a:r>
              <a:rPr sz="1400" b="1" spc="-25" dirty="0">
                <a:latin typeface="Times New Roman"/>
                <a:cs typeface="Times New Roman"/>
              </a:rPr>
              <a:t>ENISO11135-</a:t>
            </a:r>
            <a:r>
              <a:rPr sz="1400" b="1" dirty="0">
                <a:latin typeface="Times New Roman"/>
                <a:cs typeface="Times New Roman"/>
              </a:rPr>
              <a:t>1:2007</a:t>
            </a:r>
            <a:r>
              <a:rPr sz="1400" b="1" spc="-50" dirty="0">
                <a:latin typeface="Times New Roman"/>
                <a:cs typeface="Times New Roman"/>
              </a:rPr>
              <a:t> </a:t>
            </a:r>
            <a:r>
              <a:rPr sz="1400" b="1" dirty="0">
                <a:latin typeface="Times New Roman"/>
                <a:cs typeface="Times New Roman"/>
              </a:rPr>
              <a:t>Khử</a:t>
            </a:r>
            <a:r>
              <a:rPr sz="1400" b="1" spc="-30" dirty="0">
                <a:latin typeface="Times New Roman"/>
                <a:cs typeface="Times New Roman"/>
              </a:rPr>
              <a:t> </a:t>
            </a:r>
            <a:r>
              <a:rPr sz="1400" b="1" dirty="0">
                <a:latin typeface="Times New Roman"/>
                <a:cs typeface="Times New Roman"/>
              </a:rPr>
              <a:t>trùng</a:t>
            </a:r>
            <a:r>
              <a:rPr sz="1400" b="1" spc="-25" dirty="0">
                <a:latin typeface="Times New Roman"/>
                <a:cs typeface="Times New Roman"/>
              </a:rPr>
              <a:t> </a:t>
            </a:r>
            <a:r>
              <a:rPr sz="1400" b="1" dirty="0">
                <a:latin typeface="Times New Roman"/>
                <a:cs typeface="Times New Roman"/>
              </a:rPr>
              <a:t>sản</a:t>
            </a:r>
            <a:r>
              <a:rPr sz="1400" b="1" spc="-25" dirty="0">
                <a:latin typeface="Times New Roman"/>
                <a:cs typeface="Times New Roman"/>
              </a:rPr>
              <a:t> </a:t>
            </a:r>
            <a:r>
              <a:rPr sz="1400" b="1" dirty="0">
                <a:latin typeface="Times New Roman"/>
                <a:cs typeface="Times New Roman"/>
              </a:rPr>
              <a:t>phẩm</a:t>
            </a:r>
            <a:r>
              <a:rPr sz="1400" b="1" spc="-25" dirty="0">
                <a:latin typeface="Times New Roman"/>
                <a:cs typeface="Times New Roman"/>
              </a:rPr>
              <a:t> </a:t>
            </a:r>
            <a:r>
              <a:rPr sz="1400" b="1" dirty="0">
                <a:latin typeface="Times New Roman"/>
                <a:cs typeface="Times New Roman"/>
              </a:rPr>
              <a:t>chăm</a:t>
            </a:r>
            <a:r>
              <a:rPr sz="1400" b="1" spc="-20" dirty="0">
                <a:latin typeface="Times New Roman"/>
                <a:cs typeface="Times New Roman"/>
              </a:rPr>
              <a:t> </a:t>
            </a:r>
            <a:r>
              <a:rPr sz="1400" b="1" dirty="0">
                <a:latin typeface="Times New Roman"/>
                <a:cs typeface="Times New Roman"/>
              </a:rPr>
              <a:t>sóc</a:t>
            </a:r>
            <a:r>
              <a:rPr sz="1400" b="1" spc="-20" dirty="0">
                <a:latin typeface="Times New Roman"/>
                <a:cs typeface="Times New Roman"/>
              </a:rPr>
              <a:t> </a:t>
            </a:r>
            <a:r>
              <a:rPr sz="1400" b="1" dirty="0">
                <a:latin typeface="Times New Roman"/>
                <a:cs typeface="Times New Roman"/>
              </a:rPr>
              <a:t>sức</a:t>
            </a:r>
            <a:r>
              <a:rPr sz="1400" b="1" spc="-5" dirty="0">
                <a:latin typeface="Times New Roman"/>
                <a:cs typeface="Times New Roman"/>
              </a:rPr>
              <a:t> </a:t>
            </a:r>
            <a:r>
              <a:rPr sz="1400" b="1" dirty="0">
                <a:latin typeface="Times New Roman"/>
                <a:cs typeface="Times New Roman"/>
              </a:rPr>
              <a:t>khỏe</a:t>
            </a:r>
            <a:r>
              <a:rPr sz="1400" b="1" spc="25" dirty="0">
                <a:latin typeface="Times New Roman"/>
                <a:cs typeface="Times New Roman"/>
              </a:rPr>
              <a:t> </a:t>
            </a:r>
            <a:r>
              <a:rPr sz="1400" b="1" spc="-50" dirty="0">
                <a:latin typeface="Times New Roman"/>
                <a:cs typeface="Times New Roman"/>
              </a:rPr>
              <a:t>-</a:t>
            </a:r>
            <a:endParaRPr sz="1400">
              <a:latin typeface="Times New Roman"/>
              <a:cs typeface="Times New Roman"/>
            </a:endParaRPr>
          </a:p>
          <a:p>
            <a:pPr marL="172720" marR="1079500">
              <a:lnSpc>
                <a:spcPct val="100000"/>
              </a:lnSpc>
              <a:spcBef>
                <a:spcPts val="415"/>
              </a:spcBef>
            </a:pPr>
            <a:r>
              <a:rPr sz="1400" b="1" spc="-10" dirty="0">
                <a:latin typeface="Times New Roman"/>
                <a:cs typeface="Times New Roman"/>
              </a:rPr>
              <a:t>Ethyleneoxide-Part1:Requirementsfordevelopment,</a:t>
            </a:r>
            <a:r>
              <a:rPr sz="1400" spc="-10" dirty="0">
                <a:latin typeface="Times New Roman"/>
                <a:cs typeface="Times New Roman"/>
              </a:rPr>
              <a:t> </a:t>
            </a:r>
            <a:r>
              <a:rPr sz="1400" b="1" dirty="0">
                <a:latin typeface="Times New Roman"/>
                <a:cs typeface="Times New Roman"/>
              </a:rPr>
              <a:t>Ethylene</a:t>
            </a:r>
            <a:r>
              <a:rPr sz="1400" spc="-35" dirty="0">
                <a:latin typeface="Times New Roman"/>
                <a:cs typeface="Times New Roman"/>
              </a:rPr>
              <a:t> </a:t>
            </a:r>
            <a:r>
              <a:rPr sz="1400" b="1" dirty="0">
                <a:latin typeface="Times New Roman"/>
                <a:cs typeface="Times New Roman"/>
              </a:rPr>
              <a:t>oxide</a:t>
            </a:r>
            <a:r>
              <a:rPr sz="1400" spc="-20" dirty="0">
                <a:latin typeface="Times New Roman"/>
                <a:cs typeface="Times New Roman"/>
              </a:rPr>
              <a:t> </a:t>
            </a:r>
            <a:r>
              <a:rPr sz="1400" b="1" dirty="0">
                <a:latin typeface="Times New Roman"/>
                <a:cs typeface="Times New Roman"/>
              </a:rPr>
              <a:t>-</a:t>
            </a:r>
            <a:r>
              <a:rPr sz="1400" spc="-15" dirty="0">
                <a:latin typeface="Times New Roman"/>
                <a:cs typeface="Times New Roman"/>
              </a:rPr>
              <a:t> </a:t>
            </a:r>
            <a:r>
              <a:rPr sz="1400" b="1" dirty="0">
                <a:latin typeface="Times New Roman"/>
                <a:cs typeface="Times New Roman"/>
              </a:rPr>
              <a:t>Phần</a:t>
            </a:r>
            <a:r>
              <a:rPr sz="1400" b="1" spc="-10" dirty="0">
                <a:latin typeface="Times New Roman"/>
                <a:cs typeface="Times New Roman"/>
              </a:rPr>
              <a:t> </a:t>
            </a:r>
            <a:r>
              <a:rPr sz="1400" b="1" dirty="0">
                <a:latin typeface="Times New Roman"/>
                <a:cs typeface="Times New Roman"/>
              </a:rPr>
              <a:t>1:</a:t>
            </a:r>
            <a:r>
              <a:rPr sz="1400" spc="-60" dirty="0">
                <a:latin typeface="Times New Roman"/>
                <a:cs typeface="Times New Roman"/>
              </a:rPr>
              <a:t> </a:t>
            </a:r>
            <a:r>
              <a:rPr sz="1400" b="1" dirty="0">
                <a:latin typeface="Times New Roman"/>
                <a:cs typeface="Times New Roman"/>
              </a:rPr>
              <a:t>Yêu</a:t>
            </a:r>
            <a:r>
              <a:rPr sz="1400" spc="-5" dirty="0">
                <a:latin typeface="Times New Roman"/>
                <a:cs typeface="Times New Roman"/>
              </a:rPr>
              <a:t> </a:t>
            </a:r>
            <a:r>
              <a:rPr sz="1400" b="1" dirty="0">
                <a:latin typeface="Times New Roman"/>
                <a:cs typeface="Times New Roman"/>
              </a:rPr>
              <a:t>cầu</a:t>
            </a:r>
            <a:r>
              <a:rPr sz="1400" b="1" spc="-15" dirty="0">
                <a:latin typeface="Times New Roman"/>
                <a:cs typeface="Times New Roman"/>
              </a:rPr>
              <a:t> </a:t>
            </a:r>
            <a:r>
              <a:rPr sz="1400" b="1" dirty="0">
                <a:latin typeface="Times New Roman"/>
                <a:cs typeface="Times New Roman"/>
              </a:rPr>
              <a:t>đối</a:t>
            </a:r>
            <a:r>
              <a:rPr sz="1400" b="1" spc="-20" dirty="0">
                <a:latin typeface="Times New Roman"/>
                <a:cs typeface="Times New Roman"/>
              </a:rPr>
              <a:t> </a:t>
            </a:r>
            <a:r>
              <a:rPr sz="1400" b="1" dirty="0">
                <a:latin typeface="Times New Roman"/>
                <a:cs typeface="Times New Roman"/>
              </a:rPr>
              <a:t>với</a:t>
            </a:r>
            <a:r>
              <a:rPr sz="1400" b="1" spc="-10" dirty="0">
                <a:latin typeface="Times New Roman"/>
                <a:cs typeface="Times New Roman"/>
              </a:rPr>
              <a:t> </a:t>
            </a:r>
            <a:r>
              <a:rPr sz="1400" b="1" dirty="0">
                <a:latin typeface="Times New Roman"/>
                <a:cs typeface="Times New Roman"/>
              </a:rPr>
              <a:t>việc</a:t>
            </a:r>
            <a:r>
              <a:rPr sz="1400" b="1" spc="-10" dirty="0">
                <a:latin typeface="Times New Roman"/>
                <a:cs typeface="Times New Roman"/>
              </a:rPr>
              <a:t> </a:t>
            </a:r>
            <a:r>
              <a:rPr sz="1400" b="1" dirty="0">
                <a:latin typeface="Times New Roman"/>
                <a:cs typeface="Times New Roman"/>
              </a:rPr>
              <a:t>phát</a:t>
            </a:r>
            <a:r>
              <a:rPr sz="1400" spc="-25" dirty="0">
                <a:latin typeface="Times New Roman"/>
                <a:cs typeface="Times New Roman"/>
              </a:rPr>
              <a:t> </a:t>
            </a:r>
            <a:r>
              <a:rPr sz="1400" b="1" spc="-10" dirty="0">
                <a:latin typeface="Times New Roman"/>
                <a:cs typeface="Times New Roman"/>
              </a:rPr>
              <a:t>triển,</a:t>
            </a:r>
            <a:endParaRPr sz="1400">
              <a:latin typeface="Times New Roman"/>
              <a:cs typeface="Times New Roman"/>
            </a:endParaRPr>
          </a:p>
          <a:p>
            <a:pPr marL="172720">
              <a:lnSpc>
                <a:spcPct val="100000"/>
              </a:lnSpc>
              <a:spcBef>
                <a:spcPts val="815"/>
              </a:spcBef>
            </a:pPr>
            <a:r>
              <a:rPr sz="1400" b="1" spc="-10" dirty="0">
                <a:latin typeface="Times New Roman"/>
                <a:cs typeface="Times New Roman"/>
              </a:rPr>
              <a:t>validationandroutinecontrolofasterilizationprocessfor</a:t>
            </a:r>
            <a:endParaRPr sz="1400">
              <a:latin typeface="Times New Roman"/>
              <a:cs typeface="Times New Roman"/>
            </a:endParaRPr>
          </a:p>
          <a:p>
            <a:pPr marL="172720">
              <a:lnSpc>
                <a:spcPct val="100000"/>
              </a:lnSpc>
              <a:spcBef>
                <a:spcPts val="5"/>
              </a:spcBef>
            </a:pPr>
            <a:r>
              <a:rPr sz="1400" b="1" dirty="0">
                <a:latin typeface="Times New Roman"/>
                <a:cs typeface="Times New Roman"/>
              </a:rPr>
              <a:t>thẩm</a:t>
            </a:r>
            <a:r>
              <a:rPr sz="1400" b="1" spc="-50" dirty="0">
                <a:latin typeface="Times New Roman"/>
                <a:cs typeface="Times New Roman"/>
              </a:rPr>
              <a:t> </a:t>
            </a:r>
            <a:r>
              <a:rPr sz="1400" b="1" dirty="0">
                <a:latin typeface="Times New Roman"/>
                <a:cs typeface="Times New Roman"/>
              </a:rPr>
              <a:t>định</a:t>
            </a:r>
            <a:r>
              <a:rPr sz="1400" b="1" spc="-25" dirty="0">
                <a:latin typeface="Times New Roman"/>
                <a:cs typeface="Times New Roman"/>
              </a:rPr>
              <a:t> </a:t>
            </a:r>
            <a:r>
              <a:rPr sz="1400" b="1" dirty="0">
                <a:latin typeface="Times New Roman"/>
                <a:cs typeface="Times New Roman"/>
              </a:rPr>
              <a:t>và</a:t>
            </a:r>
            <a:r>
              <a:rPr sz="1400" spc="-15" dirty="0">
                <a:latin typeface="Times New Roman"/>
                <a:cs typeface="Times New Roman"/>
              </a:rPr>
              <a:t> </a:t>
            </a:r>
            <a:r>
              <a:rPr sz="1400" b="1" dirty="0">
                <a:latin typeface="Times New Roman"/>
                <a:cs typeface="Times New Roman"/>
              </a:rPr>
              <a:t>kiểm soát</a:t>
            </a:r>
            <a:r>
              <a:rPr sz="1400" spc="-35" dirty="0">
                <a:latin typeface="Times New Roman"/>
                <a:cs typeface="Times New Roman"/>
              </a:rPr>
              <a:t> </a:t>
            </a:r>
            <a:r>
              <a:rPr sz="1400" b="1" dirty="0">
                <a:latin typeface="Times New Roman"/>
                <a:cs typeface="Times New Roman"/>
              </a:rPr>
              <a:t>thường</a:t>
            </a:r>
            <a:r>
              <a:rPr sz="1400" b="1" spc="-45" dirty="0">
                <a:latin typeface="Times New Roman"/>
                <a:cs typeface="Times New Roman"/>
              </a:rPr>
              <a:t> </a:t>
            </a:r>
            <a:r>
              <a:rPr sz="1400" b="1" dirty="0">
                <a:latin typeface="Times New Roman"/>
                <a:cs typeface="Times New Roman"/>
              </a:rPr>
              <a:t>xuyên</a:t>
            </a:r>
            <a:r>
              <a:rPr sz="1400" spc="-30" dirty="0">
                <a:latin typeface="Times New Roman"/>
                <a:cs typeface="Times New Roman"/>
              </a:rPr>
              <a:t> </a:t>
            </a:r>
            <a:r>
              <a:rPr sz="1400" b="1" dirty="0">
                <a:latin typeface="Times New Roman"/>
                <a:cs typeface="Times New Roman"/>
              </a:rPr>
              <a:t>quy</a:t>
            </a:r>
            <a:r>
              <a:rPr sz="1400" spc="-15" dirty="0">
                <a:latin typeface="Times New Roman"/>
                <a:cs typeface="Times New Roman"/>
              </a:rPr>
              <a:t> </a:t>
            </a:r>
            <a:r>
              <a:rPr sz="1400" b="1" dirty="0">
                <a:latin typeface="Times New Roman"/>
                <a:cs typeface="Times New Roman"/>
              </a:rPr>
              <a:t>trình</a:t>
            </a:r>
            <a:r>
              <a:rPr sz="1400" spc="-35" dirty="0">
                <a:latin typeface="Times New Roman"/>
                <a:cs typeface="Times New Roman"/>
              </a:rPr>
              <a:t> </a:t>
            </a:r>
            <a:r>
              <a:rPr sz="1400" b="1" dirty="0">
                <a:latin typeface="Times New Roman"/>
                <a:cs typeface="Times New Roman"/>
              </a:rPr>
              <a:t>khử trùng</a:t>
            </a:r>
            <a:r>
              <a:rPr sz="1400" spc="-15" dirty="0">
                <a:latin typeface="Times New Roman"/>
                <a:cs typeface="Times New Roman"/>
              </a:rPr>
              <a:t> </a:t>
            </a:r>
            <a:r>
              <a:rPr sz="1400" b="1" spc="-25" dirty="0">
                <a:latin typeface="Times New Roman"/>
                <a:cs typeface="Times New Roman"/>
              </a:rPr>
              <a:t>cho</a:t>
            </a:r>
            <a:endParaRPr sz="1400">
              <a:latin typeface="Times New Roman"/>
              <a:cs typeface="Times New Roman"/>
            </a:endParaRPr>
          </a:p>
          <a:p>
            <a:pPr marL="172720">
              <a:lnSpc>
                <a:spcPct val="100000"/>
              </a:lnSpc>
              <a:spcBef>
                <a:spcPts val="300"/>
              </a:spcBef>
            </a:pPr>
            <a:r>
              <a:rPr sz="1400" b="1" spc="-10" dirty="0">
                <a:latin typeface="Times New Roman"/>
                <a:cs typeface="Times New Roman"/>
              </a:rPr>
              <a:t>medicaldevices</a:t>
            </a:r>
            <a:endParaRPr sz="1400">
              <a:latin typeface="Times New Roman"/>
              <a:cs typeface="Times New Roman"/>
            </a:endParaRPr>
          </a:p>
          <a:p>
            <a:pPr marL="172720">
              <a:lnSpc>
                <a:spcPts val="1655"/>
              </a:lnSpc>
            </a:pPr>
            <a:r>
              <a:rPr sz="1400" b="1" dirty="0">
                <a:latin typeface="Times New Roman"/>
                <a:cs typeface="Times New Roman"/>
              </a:rPr>
              <a:t>thiết</a:t>
            </a:r>
            <a:r>
              <a:rPr sz="1400" b="1" spc="-30" dirty="0">
                <a:latin typeface="Times New Roman"/>
                <a:cs typeface="Times New Roman"/>
              </a:rPr>
              <a:t> </a:t>
            </a:r>
            <a:r>
              <a:rPr sz="1400" b="1" dirty="0">
                <a:latin typeface="Times New Roman"/>
                <a:cs typeface="Times New Roman"/>
              </a:rPr>
              <a:t>bị</a:t>
            </a:r>
            <a:r>
              <a:rPr sz="1400" b="1" spc="-10" dirty="0">
                <a:latin typeface="Times New Roman"/>
                <a:cs typeface="Times New Roman"/>
              </a:rPr>
              <a:t> </a:t>
            </a:r>
            <a:r>
              <a:rPr sz="1400" b="1" dirty="0">
                <a:latin typeface="Times New Roman"/>
                <a:cs typeface="Times New Roman"/>
              </a:rPr>
              <a:t>y</a:t>
            </a:r>
            <a:r>
              <a:rPr sz="1400" dirty="0">
                <a:latin typeface="Times New Roman"/>
                <a:cs typeface="Times New Roman"/>
              </a:rPr>
              <a:t> </a:t>
            </a:r>
            <a:r>
              <a:rPr sz="1400" b="1" spc="-25" dirty="0">
                <a:latin typeface="Times New Roman"/>
                <a:cs typeface="Times New Roman"/>
              </a:rPr>
              <a:t>tế</a:t>
            </a:r>
            <a:endParaRPr sz="1400">
              <a:latin typeface="Times New Roman"/>
              <a:cs typeface="Times New Roman"/>
            </a:endParaRPr>
          </a:p>
          <a:p>
            <a:pPr marL="12700">
              <a:lnSpc>
                <a:spcPts val="1655"/>
              </a:lnSpc>
            </a:pPr>
            <a:r>
              <a:rPr sz="1400" b="1" spc="-25" dirty="0">
                <a:latin typeface="Times New Roman"/>
                <a:cs typeface="Times New Roman"/>
              </a:rPr>
              <a:t>ENISO11137-</a:t>
            </a:r>
            <a:r>
              <a:rPr sz="1400" b="1" spc="-10" dirty="0">
                <a:latin typeface="Times New Roman"/>
                <a:cs typeface="Times New Roman"/>
              </a:rPr>
              <a:t>1:2006/A1:2013Sterilizationofhealthcare</a:t>
            </a:r>
            <a:endParaRPr sz="1400">
              <a:latin typeface="Times New Roman"/>
              <a:cs typeface="Times New Roman"/>
            </a:endParaRPr>
          </a:p>
          <a:p>
            <a:pPr marL="12700">
              <a:lnSpc>
                <a:spcPct val="100000"/>
              </a:lnSpc>
            </a:pPr>
            <a:r>
              <a:rPr sz="1400" b="1" spc="-25" dirty="0">
                <a:latin typeface="Times New Roman"/>
                <a:cs typeface="Times New Roman"/>
              </a:rPr>
              <a:t>ENISO11137-</a:t>
            </a:r>
            <a:r>
              <a:rPr sz="1400" b="1" spc="-10" dirty="0">
                <a:latin typeface="Times New Roman"/>
                <a:cs typeface="Times New Roman"/>
              </a:rPr>
              <a:t>1:2006/A1:2013</a:t>
            </a:r>
            <a:r>
              <a:rPr sz="1400" b="1" spc="-25" dirty="0">
                <a:latin typeface="Times New Roman"/>
                <a:cs typeface="Times New Roman"/>
              </a:rPr>
              <a:t> </a:t>
            </a:r>
            <a:r>
              <a:rPr sz="1400" b="1" dirty="0">
                <a:latin typeface="Times New Roman"/>
                <a:cs typeface="Times New Roman"/>
              </a:rPr>
              <a:t>Khử</a:t>
            </a:r>
            <a:r>
              <a:rPr sz="1400" b="1" spc="-5" dirty="0">
                <a:latin typeface="Times New Roman"/>
                <a:cs typeface="Times New Roman"/>
              </a:rPr>
              <a:t> </a:t>
            </a:r>
            <a:r>
              <a:rPr sz="1400" b="1" dirty="0">
                <a:latin typeface="Times New Roman"/>
                <a:cs typeface="Times New Roman"/>
              </a:rPr>
              <a:t>trùng</a:t>
            </a:r>
            <a:r>
              <a:rPr sz="1400" b="1" spc="-10" dirty="0">
                <a:latin typeface="Times New Roman"/>
                <a:cs typeface="Times New Roman"/>
              </a:rPr>
              <a:t> </a:t>
            </a:r>
            <a:r>
              <a:rPr sz="1400" b="1" dirty="0">
                <a:latin typeface="Times New Roman"/>
                <a:cs typeface="Times New Roman"/>
              </a:rPr>
              <a:t>sản phẩm</a:t>
            </a:r>
            <a:r>
              <a:rPr sz="1400" b="1" spc="-5" dirty="0">
                <a:latin typeface="Times New Roman"/>
                <a:cs typeface="Times New Roman"/>
              </a:rPr>
              <a:t> </a:t>
            </a:r>
            <a:r>
              <a:rPr sz="1400" b="1" dirty="0">
                <a:latin typeface="Times New Roman"/>
                <a:cs typeface="Times New Roman"/>
              </a:rPr>
              <a:t>chăm sóc sức</a:t>
            </a:r>
            <a:r>
              <a:rPr sz="1400" b="1" spc="10" dirty="0">
                <a:latin typeface="Times New Roman"/>
                <a:cs typeface="Times New Roman"/>
              </a:rPr>
              <a:t> </a:t>
            </a:r>
            <a:r>
              <a:rPr sz="1400" b="1" spc="-20" dirty="0">
                <a:latin typeface="Times New Roman"/>
                <a:cs typeface="Times New Roman"/>
              </a:rPr>
              <a:t>khỏe</a:t>
            </a:r>
            <a:endParaRPr sz="1400">
              <a:latin typeface="Times New Roman"/>
              <a:cs typeface="Times New Roman"/>
            </a:endParaRPr>
          </a:p>
          <a:p>
            <a:pPr marL="172720">
              <a:lnSpc>
                <a:spcPct val="100000"/>
              </a:lnSpc>
              <a:spcBef>
                <a:spcPts val="229"/>
              </a:spcBef>
            </a:pPr>
            <a:r>
              <a:rPr sz="1400" b="1" spc="-10" dirty="0">
                <a:latin typeface="Times New Roman"/>
                <a:cs typeface="Times New Roman"/>
              </a:rPr>
              <a:t>products–Part1RequirementsforDevelopment,Validation</a:t>
            </a:r>
            <a:endParaRPr sz="1400">
              <a:latin typeface="Times New Roman"/>
              <a:cs typeface="Times New Roman"/>
            </a:endParaRPr>
          </a:p>
          <a:p>
            <a:pPr marL="172720">
              <a:lnSpc>
                <a:spcPct val="100000"/>
              </a:lnSpc>
            </a:pPr>
            <a:r>
              <a:rPr sz="1400" b="1" dirty="0">
                <a:latin typeface="Times New Roman"/>
                <a:cs typeface="Times New Roman"/>
              </a:rPr>
              <a:t>–</a:t>
            </a:r>
            <a:r>
              <a:rPr sz="1400" b="1" spc="-15" dirty="0">
                <a:latin typeface="Times New Roman"/>
                <a:cs typeface="Times New Roman"/>
              </a:rPr>
              <a:t> </a:t>
            </a:r>
            <a:r>
              <a:rPr sz="1400" b="1" dirty="0">
                <a:latin typeface="Times New Roman"/>
                <a:cs typeface="Times New Roman"/>
              </a:rPr>
              <a:t>Phần</a:t>
            </a:r>
            <a:r>
              <a:rPr sz="1400" b="1" spc="-10" dirty="0">
                <a:latin typeface="Times New Roman"/>
                <a:cs typeface="Times New Roman"/>
              </a:rPr>
              <a:t> </a:t>
            </a:r>
            <a:r>
              <a:rPr sz="1400" b="1" dirty="0">
                <a:latin typeface="Times New Roman"/>
                <a:cs typeface="Times New Roman"/>
              </a:rPr>
              <a:t>1</a:t>
            </a:r>
            <a:r>
              <a:rPr sz="1400" spc="-65" dirty="0">
                <a:latin typeface="Times New Roman"/>
                <a:cs typeface="Times New Roman"/>
              </a:rPr>
              <a:t> </a:t>
            </a:r>
            <a:r>
              <a:rPr sz="1400" b="1" dirty="0">
                <a:latin typeface="Times New Roman"/>
                <a:cs typeface="Times New Roman"/>
              </a:rPr>
              <a:t>Yêu</a:t>
            </a:r>
            <a:r>
              <a:rPr sz="1400" spc="-10" dirty="0">
                <a:latin typeface="Times New Roman"/>
                <a:cs typeface="Times New Roman"/>
              </a:rPr>
              <a:t> </a:t>
            </a:r>
            <a:r>
              <a:rPr sz="1400" b="1" dirty="0">
                <a:latin typeface="Times New Roman"/>
                <a:cs typeface="Times New Roman"/>
              </a:rPr>
              <a:t>cầu</a:t>
            </a:r>
            <a:r>
              <a:rPr sz="1400" b="1" spc="-10" dirty="0">
                <a:latin typeface="Times New Roman"/>
                <a:cs typeface="Times New Roman"/>
              </a:rPr>
              <a:t> </a:t>
            </a:r>
            <a:r>
              <a:rPr sz="1400" b="1" dirty="0">
                <a:latin typeface="Times New Roman"/>
                <a:cs typeface="Times New Roman"/>
              </a:rPr>
              <a:t>đối</a:t>
            </a:r>
            <a:r>
              <a:rPr sz="1400" b="1" spc="-25" dirty="0">
                <a:latin typeface="Times New Roman"/>
                <a:cs typeface="Times New Roman"/>
              </a:rPr>
              <a:t> </a:t>
            </a:r>
            <a:r>
              <a:rPr sz="1400" b="1" dirty="0">
                <a:latin typeface="Times New Roman"/>
                <a:cs typeface="Times New Roman"/>
              </a:rPr>
              <a:t>với</a:t>
            </a:r>
            <a:r>
              <a:rPr sz="1400" b="1" spc="-25" dirty="0">
                <a:latin typeface="Times New Roman"/>
                <a:cs typeface="Times New Roman"/>
              </a:rPr>
              <a:t> </a:t>
            </a:r>
            <a:r>
              <a:rPr sz="1400" b="1" dirty="0">
                <a:latin typeface="Times New Roman"/>
                <a:cs typeface="Times New Roman"/>
              </a:rPr>
              <a:t>việc</a:t>
            </a:r>
            <a:r>
              <a:rPr sz="1400" b="1" spc="-15" dirty="0">
                <a:latin typeface="Times New Roman"/>
                <a:cs typeface="Times New Roman"/>
              </a:rPr>
              <a:t> </a:t>
            </a:r>
            <a:r>
              <a:rPr sz="1400" b="1" dirty="0">
                <a:latin typeface="Times New Roman"/>
                <a:cs typeface="Times New Roman"/>
              </a:rPr>
              <a:t>Phát</a:t>
            </a:r>
            <a:r>
              <a:rPr sz="1400" spc="-5" dirty="0">
                <a:latin typeface="Times New Roman"/>
                <a:cs typeface="Times New Roman"/>
              </a:rPr>
              <a:t> </a:t>
            </a:r>
            <a:r>
              <a:rPr sz="1400" b="1" dirty="0">
                <a:latin typeface="Times New Roman"/>
                <a:cs typeface="Times New Roman"/>
              </a:rPr>
              <a:t>triển,</a:t>
            </a:r>
            <a:r>
              <a:rPr sz="1400" spc="-50" dirty="0">
                <a:latin typeface="Times New Roman"/>
                <a:cs typeface="Times New Roman"/>
              </a:rPr>
              <a:t> </a:t>
            </a:r>
            <a:r>
              <a:rPr sz="1400" b="1" dirty="0">
                <a:latin typeface="Times New Roman"/>
                <a:cs typeface="Times New Roman"/>
              </a:rPr>
              <a:t>Thẩm</a:t>
            </a:r>
            <a:r>
              <a:rPr sz="1400" b="1" spc="-30" dirty="0">
                <a:latin typeface="Times New Roman"/>
                <a:cs typeface="Times New Roman"/>
              </a:rPr>
              <a:t> </a:t>
            </a:r>
            <a:r>
              <a:rPr sz="1400" b="1" spc="-20" dirty="0">
                <a:latin typeface="Times New Roman"/>
                <a:cs typeface="Times New Roman"/>
              </a:rPr>
              <a:t>định</a:t>
            </a:r>
            <a:endParaRPr sz="1400">
              <a:latin typeface="Times New Roman"/>
              <a:cs typeface="Times New Roman"/>
            </a:endParaRPr>
          </a:p>
          <a:p>
            <a:pPr marL="172085">
              <a:lnSpc>
                <a:spcPct val="100000"/>
              </a:lnSpc>
              <a:spcBef>
                <a:spcPts val="565"/>
              </a:spcBef>
            </a:pPr>
            <a:r>
              <a:rPr sz="1400" b="1" spc="-10" dirty="0">
                <a:latin typeface="Arial"/>
                <a:cs typeface="Arial"/>
              </a:rPr>
              <a:t>Devices</a:t>
            </a:r>
            <a:endParaRPr sz="1400">
              <a:latin typeface="Arial"/>
              <a:cs typeface="Arial"/>
            </a:endParaRPr>
          </a:p>
          <a:p>
            <a:pPr marL="172085">
              <a:lnSpc>
                <a:spcPct val="100000"/>
              </a:lnSpc>
              <a:spcBef>
                <a:spcPts val="405"/>
              </a:spcBef>
            </a:pPr>
            <a:r>
              <a:rPr sz="1400" b="1" dirty="0">
                <a:latin typeface="Times New Roman"/>
                <a:cs typeface="Times New Roman"/>
              </a:rPr>
              <a:t>and</a:t>
            </a:r>
            <a:r>
              <a:rPr sz="1400" spc="-40" dirty="0">
                <a:latin typeface="Times New Roman"/>
                <a:cs typeface="Times New Roman"/>
              </a:rPr>
              <a:t> </a:t>
            </a:r>
            <a:r>
              <a:rPr sz="1400" b="1" dirty="0">
                <a:latin typeface="Times New Roman"/>
                <a:cs typeface="Times New Roman"/>
              </a:rPr>
              <a:t>Routine</a:t>
            </a:r>
            <a:r>
              <a:rPr sz="1400" spc="-45" dirty="0">
                <a:latin typeface="Times New Roman"/>
                <a:cs typeface="Times New Roman"/>
              </a:rPr>
              <a:t> </a:t>
            </a:r>
            <a:r>
              <a:rPr sz="1400" b="1" dirty="0">
                <a:latin typeface="Times New Roman"/>
                <a:cs typeface="Times New Roman"/>
              </a:rPr>
              <a:t>Control</a:t>
            </a:r>
            <a:r>
              <a:rPr sz="1400" spc="-50" dirty="0">
                <a:latin typeface="Times New Roman"/>
                <a:cs typeface="Times New Roman"/>
              </a:rPr>
              <a:t> </a:t>
            </a:r>
            <a:r>
              <a:rPr sz="1400" b="1" dirty="0">
                <a:latin typeface="Times New Roman"/>
                <a:cs typeface="Times New Roman"/>
              </a:rPr>
              <a:t>of</a:t>
            </a:r>
            <a:r>
              <a:rPr sz="1400" spc="-30" dirty="0">
                <a:latin typeface="Times New Roman"/>
                <a:cs typeface="Times New Roman"/>
              </a:rPr>
              <a:t> </a:t>
            </a:r>
            <a:r>
              <a:rPr sz="1400" b="1" dirty="0">
                <a:latin typeface="Times New Roman"/>
                <a:cs typeface="Times New Roman"/>
              </a:rPr>
              <a:t>a</a:t>
            </a:r>
            <a:r>
              <a:rPr sz="1400" spc="-15" dirty="0">
                <a:latin typeface="Times New Roman"/>
                <a:cs typeface="Times New Roman"/>
              </a:rPr>
              <a:t> </a:t>
            </a:r>
            <a:r>
              <a:rPr sz="1400" b="1" dirty="0">
                <a:latin typeface="Times New Roman"/>
                <a:cs typeface="Times New Roman"/>
              </a:rPr>
              <a:t>Sterilization</a:t>
            </a:r>
            <a:r>
              <a:rPr sz="1400" spc="-70" dirty="0">
                <a:latin typeface="Times New Roman"/>
                <a:cs typeface="Times New Roman"/>
              </a:rPr>
              <a:t> </a:t>
            </a:r>
            <a:r>
              <a:rPr sz="1400" b="1" dirty="0">
                <a:latin typeface="Times New Roman"/>
                <a:cs typeface="Times New Roman"/>
              </a:rPr>
              <a:t>Process</a:t>
            </a:r>
            <a:r>
              <a:rPr sz="1400" spc="-10" dirty="0">
                <a:latin typeface="Times New Roman"/>
                <a:cs typeface="Times New Roman"/>
              </a:rPr>
              <a:t> </a:t>
            </a:r>
            <a:r>
              <a:rPr sz="1400" b="1" dirty="0">
                <a:latin typeface="Times New Roman"/>
                <a:cs typeface="Times New Roman"/>
              </a:rPr>
              <a:t>for</a:t>
            </a:r>
            <a:r>
              <a:rPr sz="1400" spc="-55" dirty="0">
                <a:latin typeface="Times New Roman"/>
                <a:cs typeface="Times New Roman"/>
              </a:rPr>
              <a:t> </a:t>
            </a:r>
            <a:r>
              <a:rPr sz="1400" b="1" spc="-10" dirty="0">
                <a:latin typeface="Times New Roman"/>
                <a:cs typeface="Times New Roman"/>
              </a:rPr>
              <a:t>Medical</a:t>
            </a:r>
            <a:endParaRPr sz="1400">
              <a:latin typeface="Times New Roman"/>
              <a:cs typeface="Times New Roman"/>
            </a:endParaRPr>
          </a:p>
          <a:p>
            <a:pPr marL="172085">
              <a:lnSpc>
                <a:spcPct val="100000"/>
              </a:lnSpc>
            </a:pPr>
            <a:r>
              <a:rPr sz="1400" b="1" dirty="0">
                <a:latin typeface="Times New Roman"/>
                <a:cs typeface="Times New Roman"/>
              </a:rPr>
              <a:t>và</a:t>
            </a:r>
            <a:r>
              <a:rPr sz="1400" spc="-15" dirty="0">
                <a:latin typeface="Times New Roman"/>
                <a:cs typeface="Times New Roman"/>
              </a:rPr>
              <a:t> </a:t>
            </a:r>
            <a:r>
              <a:rPr sz="1400" b="1" dirty="0">
                <a:latin typeface="Times New Roman"/>
                <a:cs typeface="Times New Roman"/>
              </a:rPr>
              <a:t>Kiểm</a:t>
            </a:r>
            <a:r>
              <a:rPr sz="1400" b="1" spc="-10" dirty="0">
                <a:latin typeface="Times New Roman"/>
                <a:cs typeface="Times New Roman"/>
              </a:rPr>
              <a:t> </a:t>
            </a:r>
            <a:r>
              <a:rPr sz="1400" b="1" dirty="0">
                <a:latin typeface="Times New Roman"/>
                <a:cs typeface="Times New Roman"/>
              </a:rPr>
              <a:t>soát</a:t>
            </a:r>
            <a:r>
              <a:rPr sz="1400" spc="-50" dirty="0">
                <a:latin typeface="Times New Roman"/>
                <a:cs typeface="Times New Roman"/>
              </a:rPr>
              <a:t> </a:t>
            </a:r>
            <a:r>
              <a:rPr sz="1400" b="1" dirty="0">
                <a:latin typeface="Times New Roman"/>
                <a:cs typeface="Times New Roman"/>
              </a:rPr>
              <a:t>Thường</a:t>
            </a:r>
            <a:r>
              <a:rPr sz="1400" b="1" spc="-25" dirty="0">
                <a:latin typeface="Times New Roman"/>
                <a:cs typeface="Times New Roman"/>
              </a:rPr>
              <a:t> </a:t>
            </a:r>
            <a:r>
              <a:rPr sz="1400" b="1" dirty="0">
                <a:latin typeface="Times New Roman"/>
                <a:cs typeface="Times New Roman"/>
              </a:rPr>
              <a:t>xuyên</a:t>
            </a:r>
            <a:r>
              <a:rPr sz="1400" spc="-25" dirty="0">
                <a:latin typeface="Times New Roman"/>
                <a:cs typeface="Times New Roman"/>
              </a:rPr>
              <a:t> </a:t>
            </a:r>
            <a:r>
              <a:rPr sz="1400" b="1" dirty="0">
                <a:latin typeface="Times New Roman"/>
                <a:cs typeface="Times New Roman"/>
              </a:rPr>
              <a:t>Quy</a:t>
            </a:r>
            <a:r>
              <a:rPr sz="1400" spc="-10" dirty="0">
                <a:latin typeface="Times New Roman"/>
                <a:cs typeface="Times New Roman"/>
              </a:rPr>
              <a:t> </a:t>
            </a:r>
            <a:r>
              <a:rPr sz="1400" b="1" dirty="0">
                <a:latin typeface="Times New Roman"/>
                <a:cs typeface="Times New Roman"/>
              </a:rPr>
              <a:t>trình</a:t>
            </a:r>
            <a:r>
              <a:rPr sz="1400" spc="-35" dirty="0">
                <a:latin typeface="Times New Roman"/>
                <a:cs typeface="Times New Roman"/>
              </a:rPr>
              <a:t> </a:t>
            </a:r>
            <a:r>
              <a:rPr sz="1400" b="1" dirty="0">
                <a:latin typeface="Times New Roman"/>
                <a:cs typeface="Times New Roman"/>
              </a:rPr>
              <a:t>Khử</a:t>
            </a:r>
            <a:r>
              <a:rPr sz="1400" b="1" spc="-20" dirty="0">
                <a:latin typeface="Times New Roman"/>
                <a:cs typeface="Times New Roman"/>
              </a:rPr>
              <a:t> </a:t>
            </a:r>
            <a:r>
              <a:rPr sz="1400" b="1" dirty="0">
                <a:latin typeface="Times New Roman"/>
                <a:cs typeface="Times New Roman"/>
              </a:rPr>
              <a:t>trùng</a:t>
            </a:r>
            <a:r>
              <a:rPr sz="1400" spc="-10" dirty="0">
                <a:latin typeface="Times New Roman"/>
                <a:cs typeface="Times New Roman"/>
              </a:rPr>
              <a:t> </a:t>
            </a:r>
            <a:r>
              <a:rPr sz="1400" b="1" dirty="0">
                <a:latin typeface="Times New Roman"/>
                <a:cs typeface="Times New Roman"/>
              </a:rPr>
              <a:t>cho</a:t>
            </a:r>
            <a:r>
              <a:rPr sz="1400" spc="-35" dirty="0">
                <a:latin typeface="Times New Roman"/>
                <a:cs typeface="Times New Roman"/>
              </a:rPr>
              <a:t> </a:t>
            </a:r>
            <a:r>
              <a:rPr sz="1400" b="1" dirty="0">
                <a:latin typeface="Times New Roman"/>
                <a:cs typeface="Times New Roman"/>
              </a:rPr>
              <a:t>Thiết</a:t>
            </a:r>
            <a:r>
              <a:rPr sz="1400" b="1" spc="-10" dirty="0">
                <a:latin typeface="Times New Roman"/>
                <a:cs typeface="Times New Roman"/>
              </a:rPr>
              <a:t> </a:t>
            </a:r>
            <a:r>
              <a:rPr sz="1400" b="1" dirty="0">
                <a:latin typeface="Times New Roman"/>
                <a:cs typeface="Times New Roman"/>
              </a:rPr>
              <a:t>bị</a:t>
            </a:r>
            <a:r>
              <a:rPr sz="1400" b="1" spc="-70" dirty="0">
                <a:latin typeface="Times New Roman"/>
                <a:cs typeface="Times New Roman"/>
              </a:rPr>
              <a:t> </a:t>
            </a:r>
            <a:r>
              <a:rPr sz="1400" b="1" dirty="0">
                <a:latin typeface="Times New Roman"/>
                <a:cs typeface="Times New Roman"/>
              </a:rPr>
              <a:t>Y</a:t>
            </a:r>
            <a:r>
              <a:rPr sz="1400" spc="-60" dirty="0">
                <a:latin typeface="Times New Roman"/>
                <a:cs typeface="Times New Roman"/>
              </a:rPr>
              <a:t> </a:t>
            </a:r>
            <a:r>
              <a:rPr sz="1400" b="1" spc="-25" dirty="0">
                <a:latin typeface="Times New Roman"/>
                <a:cs typeface="Times New Roman"/>
              </a:rPr>
              <a:t>tế</a:t>
            </a:r>
            <a:endParaRPr sz="1400">
              <a:latin typeface="Times New Roman"/>
              <a:cs typeface="Times New Roman"/>
            </a:endParaRPr>
          </a:p>
        </p:txBody>
      </p:sp>
      <p:pic>
        <p:nvPicPr>
          <p:cNvPr id="9" name="object 9"/>
          <p:cNvPicPr/>
          <p:nvPr/>
        </p:nvPicPr>
        <p:blipFill>
          <a:blip r:embed="rId5" cstate="print"/>
          <a:stretch>
            <a:fillRect/>
          </a:stretch>
        </p:blipFill>
        <p:spPr>
          <a:xfrm>
            <a:off x="7072365" y="6286500"/>
            <a:ext cx="1571502" cy="428624"/>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1506"/>
            <a:ext cx="9143999" cy="6786493"/>
          </a:xfrm>
          <a:prstGeom prst="rect">
            <a:avLst/>
          </a:prstGeom>
        </p:spPr>
      </p:pic>
      <p:sp>
        <p:nvSpPr>
          <p:cNvPr id="3" name="object 3"/>
          <p:cNvSpPr txBox="1">
            <a:spLocks noGrp="1"/>
          </p:cNvSpPr>
          <p:nvPr>
            <p:ph type="title"/>
          </p:nvPr>
        </p:nvSpPr>
        <p:spPr>
          <a:xfrm>
            <a:off x="1060506" y="839846"/>
            <a:ext cx="6181725" cy="561975"/>
          </a:xfrm>
          <a:prstGeom prst="rect">
            <a:avLst/>
          </a:prstGeom>
        </p:spPr>
        <p:txBody>
          <a:bodyPr vert="horz" wrap="square" lIns="0" tIns="12700" rIns="0" bIns="0" rtlCol="0">
            <a:spAutoFit/>
          </a:bodyPr>
          <a:lstStyle/>
          <a:p>
            <a:pPr marL="12700">
              <a:lnSpc>
                <a:spcPts val="2110"/>
              </a:lnSpc>
              <a:spcBef>
                <a:spcPts val="100"/>
              </a:spcBef>
            </a:pPr>
            <a:r>
              <a:rPr sz="1800" spc="-5" dirty="0">
                <a:solidFill>
                  <a:srgbClr val="000000"/>
                </a:solidFill>
              </a:rPr>
              <a:t>灭菌确认和灭菌控制的欧洲协调标准:</a:t>
            </a:r>
            <a:endParaRPr sz="1800"/>
          </a:p>
          <a:p>
            <a:pPr marL="79375">
              <a:lnSpc>
                <a:spcPts val="2110"/>
              </a:lnSpc>
            </a:pPr>
            <a:r>
              <a:rPr sz="1800" dirty="0">
                <a:solidFill>
                  <a:srgbClr val="000000"/>
                </a:solidFill>
                <a:latin typeface="Times New Roman"/>
                <a:cs typeface="Times New Roman"/>
              </a:rPr>
              <a:t>Tiêu</a:t>
            </a:r>
            <a:r>
              <a:rPr sz="1800" spc="-45" dirty="0">
                <a:solidFill>
                  <a:srgbClr val="000000"/>
                </a:solidFill>
                <a:latin typeface="Times New Roman"/>
                <a:cs typeface="Times New Roman"/>
              </a:rPr>
              <a:t> </a:t>
            </a:r>
            <a:r>
              <a:rPr sz="1800" dirty="0">
                <a:solidFill>
                  <a:srgbClr val="000000"/>
                </a:solidFill>
                <a:latin typeface="Times New Roman"/>
                <a:cs typeface="Times New Roman"/>
              </a:rPr>
              <a:t>chuẩn</a:t>
            </a:r>
            <a:r>
              <a:rPr sz="1800" spc="-35" dirty="0">
                <a:solidFill>
                  <a:srgbClr val="000000"/>
                </a:solidFill>
                <a:latin typeface="Times New Roman"/>
                <a:cs typeface="Times New Roman"/>
              </a:rPr>
              <a:t> </a:t>
            </a:r>
            <a:r>
              <a:rPr sz="1800" dirty="0">
                <a:solidFill>
                  <a:srgbClr val="000000"/>
                </a:solidFill>
                <a:latin typeface="Times New Roman"/>
                <a:cs typeface="Times New Roman"/>
              </a:rPr>
              <a:t>hài</a:t>
            </a:r>
            <a:r>
              <a:rPr sz="1800" spc="-20" dirty="0">
                <a:solidFill>
                  <a:srgbClr val="000000"/>
                </a:solidFill>
                <a:latin typeface="Times New Roman"/>
                <a:cs typeface="Times New Roman"/>
              </a:rPr>
              <a:t> </a:t>
            </a:r>
            <a:r>
              <a:rPr sz="1800" dirty="0">
                <a:solidFill>
                  <a:srgbClr val="000000"/>
                </a:solidFill>
                <a:latin typeface="Times New Roman"/>
                <a:cs typeface="Times New Roman"/>
              </a:rPr>
              <a:t>hòa</a:t>
            </a:r>
            <a:r>
              <a:rPr sz="1800" spc="-25" dirty="0">
                <a:solidFill>
                  <a:srgbClr val="000000"/>
                </a:solidFill>
                <a:latin typeface="Times New Roman"/>
                <a:cs typeface="Times New Roman"/>
              </a:rPr>
              <a:t> </a:t>
            </a:r>
            <a:r>
              <a:rPr sz="1800" dirty="0">
                <a:solidFill>
                  <a:srgbClr val="000000"/>
                </a:solidFill>
                <a:latin typeface="Times New Roman"/>
                <a:cs typeface="Times New Roman"/>
              </a:rPr>
              <a:t>Châu</a:t>
            </a:r>
            <a:r>
              <a:rPr sz="1800" spc="-25" dirty="0">
                <a:solidFill>
                  <a:srgbClr val="000000"/>
                </a:solidFill>
                <a:latin typeface="Times New Roman"/>
                <a:cs typeface="Times New Roman"/>
              </a:rPr>
              <a:t> </a:t>
            </a:r>
            <a:r>
              <a:rPr sz="1800" dirty="0">
                <a:solidFill>
                  <a:srgbClr val="000000"/>
                </a:solidFill>
                <a:latin typeface="Times New Roman"/>
                <a:cs typeface="Times New Roman"/>
              </a:rPr>
              <a:t>Âu</a:t>
            </a:r>
            <a:r>
              <a:rPr sz="1800" spc="-20" dirty="0">
                <a:solidFill>
                  <a:srgbClr val="000000"/>
                </a:solidFill>
                <a:latin typeface="Times New Roman"/>
                <a:cs typeface="Times New Roman"/>
              </a:rPr>
              <a:t> </a:t>
            </a:r>
            <a:r>
              <a:rPr sz="1800" dirty="0">
                <a:solidFill>
                  <a:srgbClr val="000000"/>
                </a:solidFill>
                <a:latin typeface="Times New Roman"/>
                <a:cs typeface="Times New Roman"/>
              </a:rPr>
              <a:t>về</a:t>
            </a:r>
            <a:r>
              <a:rPr sz="1800" spc="-25" dirty="0">
                <a:solidFill>
                  <a:srgbClr val="000000"/>
                </a:solidFill>
                <a:latin typeface="Times New Roman"/>
                <a:cs typeface="Times New Roman"/>
              </a:rPr>
              <a:t> </a:t>
            </a:r>
            <a:r>
              <a:rPr sz="1800" dirty="0">
                <a:solidFill>
                  <a:srgbClr val="000000"/>
                </a:solidFill>
                <a:latin typeface="Times New Roman"/>
                <a:cs typeface="Times New Roman"/>
              </a:rPr>
              <a:t>thẩm</a:t>
            </a:r>
            <a:r>
              <a:rPr sz="1800" spc="-35" dirty="0">
                <a:solidFill>
                  <a:srgbClr val="000000"/>
                </a:solidFill>
                <a:latin typeface="Times New Roman"/>
                <a:cs typeface="Times New Roman"/>
              </a:rPr>
              <a:t> </a:t>
            </a:r>
            <a:r>
              <a:rPr sz="1800" dirty="0">
                <a:solidFill>
                  <a:srgbClr val="000000"/>
                </a:solidFill>
                <a:latin typeface="Times New Roman"/>
                <a:cs typeface="Times New Roman"/>
              </a:rPr>
              <a:t>định</a:t>
            </a:r>
            <a:r>
              <a:rPr sz="1800" spc="-20" dirty="0">
                <a:solidFill>
                  <a:srgbClr val="000000"/>
                </a:solidFill>
                <a:latin typeface="Times New Roman"/>
                <a:cs typeface="Times New Roman"/>
              </a:rPr>
              <a:t> </a:t>
            </a:r>
            <a:r>
              <a:rPr sz="1800" dirty="0">
                <a:solidFill>
                  <a:srgbClr val="000000"/>
                </a:solidFill>
                <a:latin typeface="Times New Roman"/>
                <a:cs typeface="Times New Roman"/>
              </a:rPr>
              <a:t>và</a:t>
            </a:r>
            <a:r>
              <a:rPr sz="1800" spc="-25" dirty="0">
                <a:solidFill>
                  <a:srgbClr val="000000"/>
                </a:solidFill>
                <a:latin typeface="Times New Roman"/>
                <a:cs typeface="Times New Roman"/>
              </a:rPr>
              <a:t> </a:t>
            </a:r>
            <a:r>
              <a:rPr sz="1800" dirty="0">
                <a:solidFill>
                  <a:srgbClr val="000000"/>
                </a:solidFill>
                <a:latin typeface="Times New Roman"/>
                <a:cs typeface="Times New Roman"/>
              </a:rPr>
              <a:t>kiểm</a:t>
            </a:r>
            <a:r>
              <a:rPr sz="1800" spc="-35" dirty="0">
                <a:solidFill>
                  <a:srgbClr val="000000"/>
                </a:solidFill>
                <a:latin typeface="Times New Roman"/>
                <a:cs typeface="Times New Roman"/>
              </a:rPr>
              <a:t> </a:t>
            </a:r>
            <a:r>
              <a:rPr sz="1800" dirty="0">
                <a:solidFill>
                  <a:srgbClr val="000000"/>
                </a:solidFill>
                <a:latin typeface="Times New Roman"/>
                <a:cs typeface="Times New Roman"/>
              </a:rPr>
              <a:t>soát</a:t>
            </a:r>
            <a:r>
              <a:rPr sz="1800" spc="-25" dirty="0">
                <a:solidFill>
                  <a:srgbClr val="000000"/>
                </a:solidFill>
                <a:latin typeface="Times New Roman"/>
                <a:cs typeface="Times New Roman"/>
              </a:rPr>
              <a:t> </a:t>
            </a:r>
            <a:r>
              <a:rPr sz="1800" dirty="0">
                <a:solidFill>
                  <a:srgbClr val="000000"/>
                </a:solidFill>
                <a:latin typeface="Times New Roman"/>
                <a:cs typeface="Times New Roman"/>
              </a:rPr>
              <a:t>khử</a:t>
            </a:r>
            <a:r>
              <a:rPr sz="1800" spc="-30" dirty="0">
                <a:solidFill>
                  <a:srgbClr val="000000"/>
                </a:solidFill>
                <a:latin typeface="Times New Roman"/>
                <a:cs typeface="Times New Roman"/>
              </a:rPr>
              <a:t> </a:t>
            </a:r>
            <a:r>
              <a:rPr sz="1800" spc="-10" dirty="0">
                <a:solidFill>
                  <a:srgbClr val="000000"/>
                </a:solidFill>
                <a:latin typeface="Times New Roman"/>
                <a:cs typeface="Times New Roman"/>
              </a:rPr>
              <a:t>trùng:</a:t>
            </a:r>
            <a:endParaRPr sz="1800">
              <a:latin typeface="Times New Roman"/>
              <a:cs typeface="Times New Roman"/>
            </a:endParaRPr>
          </a:p>
        </p:txBody>
      </p:sp>
      <p:grpSp>
        <p:nvGrpSpPr>
          <p:cNvPr id="4" name="object 4"/>
          <p:cNvGrpSpPr/>
          <p:nvPr/>
        </p:nvGrpSpPr>
        <p:grpSpPr>
          <a:xfrm>
            <a:off x="844600" y="1816303"/>
            <a:ext cx="621030" cy="2015489"/>
            <a:chOff x="844600" y="1816303"/>
            <a:chExt cx="621030" cy="2015489"/>
          </a:xfrm>
        </p:grpSpPr>
        <p:pic>
          <p:nvPicPr>
            <p:cNvPr id="5" name="object 5"/>
            <p:cNvPicPr/>
            <p:nvPr/>
          </p:nvPicPr>
          <p:blipFill>
            <a:blip r:embed="rId3" cstate="print"/>
            <a:stretch>
              <a:fillRect/>
            </a:stretch>
          </p:blipFill>
          <p:spPr>
            <a:xfrm>
              <a:off x="1187500" y="1816303"/>
              <a:ext cx="277977" cy="198424"/>
            </a:xfrm>
            <a:prstGeom prst="rect">
              <a:avLst/>
            </a:prstGeom>
          </p:spPr>
        </p:pic>
        <p:pic>
          <p:nvPicPr>
            <p:cNvPr id="6" name="object 6"/>
            <p:cNvPicPr/>
            <p:nvPr/>
          </p:nvPicPr>
          <p:blipFill>
            <a:blip r:embed="rId4" cstate="print"/>
            <a:stretch>
              <a:fillRect/>
            </a:stretch>
          </p:blipFill>
          <p:spPr>
            <a:xfrm>
              <a:off x="844600" y="2167128"/>
              <a:ext cx="268223" cy="199644"/>
            </a:xfrm>
            <a:prstGeom prst="rect">
              <a:avLst/>
            </a:prstGeom>
          </p:spPr>
        </p:pic>
        <p:pic>
          <p:nvPicPr>
            <p:cNvPr id="7" name="object 7"/>
            <p:cNvPicPr/>
            <p:nvPr/>
          </p:nvPicPr>
          <p:blipFill>
            <a:blip r:embed="rId3" cstate="print"/>
            <a:stretch>
              <a:fillRect/>
            </a:stretch>
          </p:blipFill>
          <p:spPr>
            <a:xfrm>
              <a:off x="844600" y="2382012"/>
              <a:ext cx="277368" cy="198120"/>
            </a:xfrm>
            <a:prstGeom prst="rect">
              <a:avLst/>
            </a:prstGeom>
          </p:spPr>
        </p:pic>
        <p:pic>
          <p:nvPicPr>
            <p:cNvPr id="8" name="object 8"/>
            <p:cNvPicPr/>
            <p:nvPr/>
          </p:nvPicPr>
          <p:blipFill>
            <a:blip r:embed="rId4" cstate="print"/>
            <a:stretch>
              <a:fillRect/>
            </a:stretch>
          </p:blipFill>
          <p:spPr>
            <a:xfrm>
              <a:off x="844600" y="3418332"/>
              <a:ext cx="268223" cy="199644"/>
            </a:xfrm>
            <a:prstGeom prst="rect">
              <a:avLst/>
            </a:prstGeom>
          </p:spPr>
        </p:pic>
        <p:pic>
          <p:nvPicPr>
            <p:cNvPr id="9" name="object 9"/>
            <p:cNvPicPr/>
            <p:nvPr/>
          </p:nvPicPr>
          <p:blipFill>
            <a:blip r:embed="rId3" cstate="print"/>
            <a:stretch>
              <a:fillRect/>
            </a:stretch>
          </p:blipFill>
          <p:spPr>
            <a:xfrm>
              <a:off x="844600" y="3633216"/>
              <a:ext cx="277368" cy="198119"/>
            </a:xfrm>
            <a:prstGeom prst="rect">
              <a:avLst/>
            </a:prstGeom>
          </p:spPr>
        </p:pic>
      </p:grpSp>
      <p:sp>
        <p:nvSpPr>
          <p:cNvPr id="10" name="object 10"/>
          <p:cNvSpPr txBox="1"/>
          <p:nvPr/>
        </p:nvSpPr>
        <p:spPr>
          <a:xfrm>
            <a:off x="1014786" y="1575307"/>
            <a:ext cx="5177155" cy="4194175"/>
          </a:xfrm>
          <a:prstGeom prst="rect">
            <a:avLst/>
          </a:prstGeom>
        </p:spPr>
        <p:txBody>
          <a:bodyPr vert="horz" wrap="square" lIns="0" tIns="13335" rIns="0" bIns="0" rtlCol="0">
            <a:spAutoFit/>
          </a:bodyPr>
          <a:lstStyle/>
          <a:p>
            <a:pPr marL="172720">
              <a:lnSpc>
                <a:spcPct val="100000"/>
              </a:lnSpc>
              <a:spcBef>
                <a:spcPts val="105"/>
              </a:spcBef>
            </a:pPr>
            <a:r>
              <a:rPr sz="1400" b="1" spc="-10" dirty="0">
                <a:latin typeface="Times New Roman"/>
                <a:cs typeface="Times New Roman"/>
              </a:rPr>
              <a:t>Devices</a:t>
            </a:r>
            <a:endParaRPr sz="1400">
              <a:latin typeface="Times New Roman"/>
              <a:cs typeface="Times New Roman"/>
            </a:endParaRPr>
          </a:p>
          <a:p>
            <a:pPr marL="355600">
              <a:lnSpc>
                <a:spcPct val="100000"/>
              </a:lnSpc>
            </a:pPr>
            <a:r>
              <a:rPr sz="1400" b="1" spc="-25" dirty="0">
                <a:latin typeface="Times New Roman"/>
                <a:cs typeface="Times New Roman"/>
              </a:rPr>
              <a:t>ENISO11137-</a:t>
            </a:r>
            <a:r>
              <a:rPr sz="1400" b="1" dirty="0">
                <a:latin typeface="Times New Roman"/>
                <a:cs typeface="Times New Roman"/>
              </a:rPr>
              <a:t>2:2013</a:t>
            </a:r>
            <a:r>
              <a:rPr sz="1400" spc="305" dirty="0">
                <a:latin typeface="Times New Roman"/>
                <a:cs typeface="Times New Roman"/>
              </a:rPr>
              <a:t> </a:t>
            </a:r>
            <a:r>
              <a:rPr sz="1400" b="1" dirty="0">
                <a:latin typeface="Times New Roman"/>
                <a:cs typeface="Times New Roman"/>
              </a:rPr>
              <a:t>Khử</a:t>
            </a:r>
            <a:r>
              <a:rPr sz="1400" b="1" spc="-20" dirty="0">
                <a:latin typeface="Times New Roman"/>
                <a:cs typeface="Times New Roman"/>
              </a:rPr>
              <a:t> </a:t>
            </a:r>
            <a:r>
              <a:rPr sz="1400" b="1" dirty="0">
                <a:latin typeface="Times New Roman"/>
                <a:cs typeface="Times New Roman"/>
              </a:rPr>
              <a:t>trùng</a:t>
            </a:r>
            <a:r>
              <a:rPr sz="1400" spc="-5" dirty="0">
                <a:latin typeface="Times New Roman"/>
                <a:cs typeface="Times New Roman"/>
              </a:rPr>
              <a:t> </a:t>
            </a:r>
            <a:r>
              <a:rPr sz="1400" b="1" dirty="0">
                <a:latin typeface="Times New Roman"/>
                <a:cs typeface="Times New Roman"/>
              </a:rPr>
              <a:t>sản</a:t>
            </a:r>
            <a:r>
              <a:rPr sz="1400" b="1" spc="-20" dirty="0">
                <a:latin typeface="Times New Roman"/>
                <a:cs typeface="Times New Roman"/>
              </a:rPr>
              <a:t> </a:t>
            </a:r>
            <a:r>
              <a:rPr sz="1400" b="1" dirty="0">
                <a:latin typeface="Times New Roman"/>
                <a:cs typeface="Times New Roman"/>
              </a:rPr>
              <a:t>phẩm</a:t>
            </a:r>
            <a:r>
              <a:rPr sz="1400" b="1" spc="-35" dirty="0">
                <a:latin typeface="Times New Roman"/>
                <a:cs typeface="Times New Roman"/>
              </a:rPr>
              <a:t> </a:t>
            </a:r>
            <a:r>
              <a:rPr sz="1400" b="1" dirty="0">
                <a:latin typeface="Times New Roman"/>
                <a:cs typeface="Times New Roman"/>
              </a:rPr>
              <a:t>chăm</a:t>
            </a:r>
            <a:r>
              <a:rPr sz="1400" b="1" spc="-15" dirty="0">
                <a:latin typeface="Times New Roman"/>
                <a:cs typeface="Times New Roman"/>
              </a:rPr>
              <a:t> </a:t>
            </a:r>
            <a:r>
              <a:rPr sz="1400" b="1" dirty="0">
                <a:latin typeface="Times New Roman"/>
                <a:cs typeface="Times New Roman"/>
              </a:rPr>
              <a:t>sóc</a:t>
            </a:r>
            <a:r>
              <a:rPr sz="1400" spc="-5" dirty="0">
                <a:latin typeface="Times New Roman"/>
                <a:cs typeface="Times New Roman"/>
              </a:rPr>
              <a:t> </a:t>
            </a:r>
            <a:r>
              <a:rPr sz="1400" b="1" dirty="0">
                <a:latin typeface="Times New Roman"/>
                <a:cs typeface="Times New Roman"/>
              </a:rPr>
              <a:t>sức</a:t>
            </a:r>
            <a:r>
              <a:rPr sz="1400" b="1" spc="-15" dirty="0">
                <a:latin typeface="Times New Roman"/>
                <a:cs typeface="Times New Roman"/>
              </a:rPr>
              <a:t> </a:t>
            </a:r>
            <a:r>
              <a:rPr sz="1400" b="1" spc="-10" dirty="0">
                <a:latin typeface="Times New Roman"/>
                <a:cs typeface="Times New Roman"/>
              </a:rPr>
              <a:t>khỏe–</a:t>
            </a:r>
            <a:endParaRPr sz="1400">
              <a:latin typeface="Times New Roman"/>
              <a:cs typeface="Times New Roman"/>
            </a:endParaRPr>
          </a:p>
          <a:p>
            <a:pPr marL="12700" marR="396240">
              <a:lnSpc>
                <a:spcPct val="100000"/>
              </a:lnSpc>
              <a:spcBef>
                <a:spcPts val="1090"/>
              </a:spcBef>
            </a:pPr>
            <a:r>
              <a:rPr sz="1400" b="1" spc="-25" dirty="0">
                <a:latin typeface="Times New Roman"/>
                <a:cs typeface="Times New Roman"/>
              </a:rPr>
              <a:t>ENISO11137-</a:t>
            </a:r>
            <a:r>
              <a:rPr sz="1400" b="1" dirty="0">
                <a:latin typeface="Times New Roman"/>
                <a:cs typeface="Times New Roman"/>
              </a:rPr>
              <a:t>2:2013</a:t>
            </a:r>
            <a:r>
              <a:rPr sz="1400" spc="375" dirty="0">
                <a:latin typeface="Times New Roman"/>
                <a:cs typeface="Times New Roman"/>
              </a:rPr>
              <a:t> </a:t>
            </a:r>
            <a:r>
              <a:rPr sz="1400" b="1" spc="-10" dirty="0">
                <a:latin typeface="Times New Roman"/>
                <a:cs typeface="Times New Roman"/>
              </a:rPr>
              <a:t>Sterilizationofhealthcareproducts– </a:t>
            </a:r>
            <a:r>
              <a:rPr sz="1400" b="1" spc="-25" dirty="0">
                <a:latin typeface="Times New Roman"/>
                <a:cs typeface="Times New Roman"/>
              </a:rPr>
              <a:t>ENISO11137-</a:t>
            </a:r>
            <a:r>
              <a:rPr sz="1400" b="1" dirty="0">
                <a:latin typeface="Times New Roman"/>
                <a:cs typeface="Times New Roman"/>
              </a:rPr>
              <a:t>2:2013</a:t>
            </a:r>
            <a:r>
              <a:rPr sz="1400" b="1" spc="310" dirty="0">
                <a:latin typeface="Times New Roman"/>
                <a:cs typeface="Times New Roman"/>
              </a:rPr>
              <a:t> </a:t>
            </a:r>
            <a:r>
              <a:rPr sz="1400" b="1" dirty="0">
                <a:latin typeface="Times New Roman"/>
                <a:cs typeface="Times New Roman"/>
              </a:rPr>
              <a:t>Khử</a:t>
            </a:r>
            <a:r>
              <a:rPr sz="1400" b="1" spc="-25" dirty="0">
                <a:latin typeface="Times New Roman"/>
                <a:cs typeface="Times New Roman"/>
              </a:rPr>
              <a:t> </a:t>
            </a:r>
            <a:r>
              <a:rPr sz="1400" b="1" dirty="0">
                <a:latin typeface="Times New Roman"/>
                <a:cs typeface="Times New Roman"/>
              </a:rPr>
              <a:t>trùng</a:t>
            </a:r>
            <a:r>
              <a:rPr sz="1400" b="1" spc="-10" dirty="0">
                <a:latin typeface="Times New Roman"/>
                <a:cs typeface="Times New Roman"/>
              </a:rPr>
              <a:t> </a:t>
            </a:r>
            <a:r>
              <a:rPr sz="1400" b="1" dirty="0">
                <a:latin typeface="Times New Roman"/>
                <a:cs typeface="Times New Roman"/>
              </a:rPr>
              <a:t>sản</a:t>
            </a:r>
            <a:r>
              <a:rPr sz="1400" b="1" spc="-15" dirty="0">
                <a:latin typeface="Times New Roman"/>
                <a:cs typeface="Times New Roman"/>
              </a:rPr>
              <a:t> </a:t>
            </a:r>
            <a:r>
              <a:rPr sz="1400" b="1" dirty="0">
                <a:latin typeface="Times New Roman"/>
                <a:cs typeface="Times New Roman"/>
              </a:rPr>
              <a:t>phẩm</a:t>
            </a:r>
            <a:r>
              <a:rPr sz="1400" b="1" spc="-30" dirty="0">
                <a:latin typeface="Times New Roman"/>
                <a:cs typeface="Times New Roman"/>
              </a:rPr>
              <a:t> </a:t>
            </a:r>
            <a:r>
              <a:rPr sz="1400" b="1" dirty="0">
                <a:latin typeface="Times New Roman"/>
                <a:cs typeface="Times New Roman"/>
              </a:rPr>
              <a:t>chăm</a:t>
            </a:r>
            <a:r>
              <a:rPr sz="1400" b="1" spc="-20" dirty="0">
                <a:latin typeface="Times New Roman"/>
                <a:cs typeface="Times New Roman"/>
              </a:rPr>
              <a:t> </a:t>
            </a:r>
            <a:r>
              <a:rPr sz="1400" b="1" dirty="0">
                <a:latin typeface="Times New Roman"/>
                <a:cs typeface="Times New Roman"/>
              </a:rPr>
              <a:t>sóc</a:t>
            </a:r>
            <a:r>
              <a:rPr sz="1400" b="1" spc="5" dirty="0">
                <a:latin typeface="Times New Roman"/>
                <a:cs typeface="Times New Roman"/>
              </a:rPr>
              <a:t> </a:t>
            </a:r>
            <a:r>
              <a:rPr sz="1400" b="1" dirty="0">
                <a:latin typeface="Times New Roman"/>
                <a:cs typeface="Times New Roman"/>
              </a:rPr>
              <a:t>sức</a:t>
            </a:r>
            <a:r>
              <a:rPr sz="1400" b="1" spc="-15" dirty="0">
                <a:latin typeface="Times New Roman"/>
                <a:cs typeface="Times New Roman"/>
              </a:rPr>
              <a:t> </a:t>
            </a:r>
            <a:r>
              <a:rPr sz="1400" b="1" spc="-10" dirty="0">
                <a:latin typeface="Times New Roman"/>
                <a:cs typeface="Times New Roman"/>
              </a:rPr>
              <a:t>khỏe–</a:t>
            </a:r>
            <a:endParaRPr sz="1400">
              <a:latin typeface="Times New Roman"/>
              <a:cs typeface="Times New Roman"/>
            </a:endParaRPr>
          </a:p>
          <a:p>
            <a:pPr marL="172720">
              <a:lnSpc>
                <a:spcPct val="100000"/>
              </a:lnSpc>
              <a:spcBef>
                <a:spcPts val="1065"/>
              </a:spcBef>
            </a:pPr>
            <a:r>
              <a:rPr sz="1400" b="1" spc="-10" dirty="0">
                <a:latin typeface="Times New Roman"/>
                <a:cs typeface="Times New Roman"/>
              </a:rPr>
              <a:t>Part2EstablishingtheSterilizationDose</a:t>
            </a:r>
            <a:endParaRPr sz="1400">
              <a:latin typeface="Times New Roman"/>
              <a:cs typeface="Times New Roman"/>
            </a:endParaRPr>
          </a:p>
          <a:p>
            <a:pPr marL="172720">
              <a:lnSpc>
                <a:spcPct val="100000"/>
              </a:lnSpc>
            </a:pPr>
            <a:r>
              <a:rPr sz="1400" b="1" dirty="0">
                <a:latin typeface="Times New Roman"/>
                <a:cs typeface="Times New Roman"/>
              </a:rPr>
              <a:t>Phần</a:t>
            </a:r>
            <a:r>
              <a:rPr sz="1400" b="1" spc="-15" dirty="0">
                <a:latin typeface="Times New Roman"/>
                <a:cs typeface="Times New Roman"/>
              </a:rPr>
              <a:t> </a:t>
            </a:r>
            <a:r>
              <a:rPr sz="1400" b="1" dirty="0">
                <a:latin typeface="Times New Roman"/>
                <a:cs typeface="Times New Roman"/>
              </a:rPr>
              <a:t>2</a:t>
            </a:r>
            <a:r>
              <a:rPr sz="1400" spc="-35" dirty="0">
                <a:latin typeface="Times New Roman"/>
                <a:cs typeface="Times New Roman"/>
              </a:rPr>
              <a:t> </a:t>
            </a:r>
            <a:r>
              <a:rPr sz="1400" b="1" dirty="0">
                <a:latin typeface="Times New Roman"/>
                <a:cs typeface="Times New Roman"/>
              </a:rPr>
              <a:t>Thiết</a:t>
            </a:r>
            <a:r>
              <a:rPr sz="1400" b="1" spc="-20" dirty="0">
                <a:latin typeface="Times New Roman"/>
                <a:cs typeface="Times New Roman"/>
              </a:rPr>
              <a:t> </a:t>
            </a:r>
            <a:r>
              <a:rPr sz="1400" b="1" dirty="0">
                <a:latin typeface="Times New Roman"/>
                <a:cs typeface="Times New Roman"/>
              </a:rPr>
              <a:t>lập</a:t>
            </a:r>
            <a:r>
              <a:rPr sz="1400" b="1" spc="-30" dirty="0">
                <a:latin typeface="Times New Roman"/>
                <a:cs typeface="Times New Roman"/>
              </a:rPr>
              <a:t> </a:t>
            </a:r>
            <a:r>
              <a:rPr sz="1400" b="1" dirty="0">
                <a:latin typeface="Times New Roman"/>
                <a:cs typeface="Times New Roman"/>
              </a:rPr>
              <a:t>Liều</a:t>
            </a:r>
            <a:r>
              <a:rPr sz="1400" b="1" spc="-20" dirty="0">
                <a:latin typeface="Times New Roman"/>
                <a:cs typeface="Times New Roman"/>
              </a:rPr>
              <a:t> </a:t>
            </a:r>
            <a:r>
              <a:rPr sz="1400" b="1" dirty="0">
                <a:latin typeface="Times New Roman"/>
                <a:cs typeface="Times New Roman"/>
              </a:rPr>
              <a:t>lượng</a:t>
            </a:r>
            <a:r>
              <a:rPr sz="1400" b="1" spc="-20" dirty="0">
                <a:latin typeface="Times New Roman"/>
                <a:cs typeface="Times New Roman"/>
              </a:rPr>
              <a:t> </a:t>
            </a:r>
            <a:r>
              <a:rPr sz="1400" b="1" dirty="0">
                <a:latin typeface="Times New Roman"/>
                <a:cs typeface="Times New Roman"/>
              </a:rPr>
              <a:t>Khử</a:t>
            </a:r>
            <a:r>
              <a:rPr sz="1400" b="1" spc="-20" dirty="0">
                <a:latin typeface="Times New Roman"/>
                <a:cs typeface="Times New Roman"/>
              </a:rPr>
              <a:t> </a:t>
            </a:r>
            <a:r>
              <a:rPr sz="1400" b="1" spc="-10" dirty="0">
                <a:latin typeface="Times New Roman"/>
                <a:cs typeface="Times New Roman"/>
              </a:rPr>
              <a:t>trùng</a:t>
            </a:r>
            <a:endParaRPr sz="1400">
              <a:latin typeface="Times New Roman"/>
              <a:cs typeface="Times New Roman"/>
            </a:endParaRPr>
          </a:p>
          <a:p>
            <a:pPr>
              <a:lnSpc>
                <a:spcPct val="100000"/>
              </a:lnSpc>
              <a:spcBef>
                <a:spcPts val="455"/>
              </a:spcBef>
            </a:pPr>
            <a:endParaRPr sz="1400">
              <a:latin typeface="Times New Roman"/>
              <a:cs typeface="Times New Roman"/>
            </a:endParaRPr>
          </a:p>
          <a:p>
            <a:pPr marL="12700" marR="344170">
              <a:lnSpc>
                <a:spcPct val="100000"/>
              </a:lnSpc>
            </a:pPr>
            <a:r>
              <a:rPr sz="1400" b="1" spc="-10" dirty="0">
                <a:latin typeface="Times New Roman"/>
                <a:cs typeface="Times New Roman"/>
              </a:rPr>
              <a:t>ENISO17665-</a:t>
            </a:r>
            <a:r>
              <a:rPr sz="1400" b="1" dirty="0">
                <a:latin typeface="Times New Roman"/>
                <a:cs typeface="Times New Roman"/>
              </a:rPr>
              <a:t>1:2006</a:t>
            </a:r>
            <a:r>
              <a:rPr sz="1400" spc="15" dirty="0">
                <a:latin typeface="Times New Roman"/>
                <a:cs typeface="Times New Roman"/>
              </a:rPr>
              <a:t> </a:t>
            </a:r>
            <a:r>
              <a:rPr sz="1400" b="1" spc="-10" dirty="0">
                <a:latin typeface="Times New Roman"/>
                <a:cs typeface="Times New Roman"/>
              </a:rPr>
              <a:t>SterilizationofHealthCareProducts-</a:t>
            </a:r>
            <a:r>
              <a:rPr sz="1400" spc="-10" dirty="0">
                <a:latin typeface="Times New Roman"/>
                <a:cs typeface="Times New Roman"/>
              </a:rPr>
              <a:t> </a:t>
            </a:r>
            <a:r>
              <a:rPr sz="1400" b="1" spc="-10" dirty="0">
                <a:latin typeface="Times New Roman"/>
                <a:cs typeface="Times New Roman"/>
              </a:rPr>
              <a:t>ENISO17665-</a:t>
            </a:r>
            <a:r>
              <a:rPr sz="1400" b="1" dirty="0">
                <a:latin typeface="Times New Roman"/>
                <a:cs typeface="Times New Roman"/>
              </a:rPr>
              <a:t>1:2006</a:t>
            </a:r>
            <a:r>
              <a:rPr sz="1400" spc="-35" dirty="0">
                <a:latin typeface="Times New Roman"/>
                <a:cs typeface="Times New Roman"/>
              </a:rPr>
              <a:t> </a:t>
            </a:r>
            <a:r>
              <a:rPr sz="1400" b="1" dirty="0">
                <a:latin typeface="Times New Roman"/>
                <a:cs typeface="Times New Roman"/>
              </a:rPr>
              <a:t>Khử</a:t>
            </a:r>
            <a:r>
              <a:rPr sz="1400" b="1" spc="-15" dirty="0">
                <a:latin typeface="Times New Roman"/>
                <a:cs typeface="Times New Roman"/>
              </a:rPr>
              <a:t> </a:t>
            </a:r>
            <a:r>
              <a:rPr sz="1400" b="1" dirty="0">
                <a:latin typeface="Times New Roman"/>
                <a:cs typeface="Times New Roman"/>
              </a:rPr>
              <a:t>trùng</a:t>
            </a:r>
            <a:r>
              <a:rPr sz="1400" spc="-20" dirty="0">
                <a:latin typeface="Times New Roman"/>
                <a:cs typeface="Times New Roman"/>
              </a:rPr>
              <a:t> </a:t>
            </a:r>
            <a:r>
              <a:rPr sz="1400" b="1" dirty="0">
                <a:latin typeface="Times New Roman"/>
                <a:cs typeface="Times New Roman"/>
              </a:rPr>
              <a:t>Sản</a:t>
            </a:r>
            <a:r>
              <a:rPr sz="1400" b="1" spc="-10" dirty="0">
                <a:latin typeface="Times New Roman"/>
                <a:cs typeface="Times New Roman"/>
              </a:rPr>
              <a:t> </a:t>
            </a:r>
            <a:r>
              <a:rPr sz="1400" b="1" dirty="0">
                <a:latin typeface="Times New Roman"/>
                <a:cs typeface="Times New Roman"/>
              </a:rPr>
              <a:t>phẩm</a:t>
            </a:r>
            <a:r>
              <a:rPr sz="1400" b="1" spc="-15" dirty="0">
                <a:latin typeface="Times New Roman"/>
                <a:cs typeface="Times New Roman"/>
              </a:rPr>
              <a:t> </a:t>
            </a:r>
            <a:r>
              <a:rPr sz="1400" b="1" dirty="0">
                <a:latin typeface="Times New Roman"/>
                <a:cs typeface="Times New Roman"/>
              </a:rPr>
              <a:t>Chăm</a:t>
            </a:r>
            <a:r>
              <a:rPr sz="1400" b="1" spc="-20" dirty="0">
                <a:latin typeface="Times New Roman"/>
                <a:cs typeface="Times New Roman"/>
              </a:rPr>
              <a:t> </a:t>
            </a:r>
            <a:r>
              <a:rPr sz="1400" b="1" dirty="0">
                <a:latin typeface="Times New Roman"/>
                <a:cs typeface="Times New Roman"/>
              </a:rPr>
              <a:t>sóc</a:t>
            </a:r>
            <a:r>
              <a:rPr sz="1400" spc="-10" dirty="0">
                <a:latin typeface="Times New Roman"/>
                <a:cs typeface="Times New Roman"/>
              </a:rPr>
              <a:t> </a:t>
            </a:r>
            <a:r>
              <a:rPr sz="1400" b="1" dirty="0">
                <a:latin typeface="Times New Roman"/>
                <a:cs typeface="Times New Roman"/>
              </a:rPr>
              <a:t>Sức </a:t>
            </a:r>
            <a:r>
              <a:rPr sz="1400" b="1" spc="-10" dirty="0">
                <a:latin typeface="Times New Roman"/>
                <a:cs typeface="Times New Roman"/>
              </a:rPr>
              <a:t>khỏe-</a:t>
            </a:r>
            <a:endParaRPr sz="1400">
              <a:latin typeface="Times New Roman"/>
              <a:cs typeface="Times New Roman"/>
            </a:endParaRPr>
          </a:p>
          <a:p>
            <a:pPr>
              <a:lnSpc>
                <a:spcPct val="100000"/>
              </a:lnSpc>
              <a:spcBef>
                <a:spcPts val="45"/>
              </a:spcBef>
            </a:pPr>
            <a:endParaRPr sz="1400">
              <a:latin typeface="Times New Roman"/>
              <a:cs typeface="Times New Roman"/>
            </a:endParaRPr>
          </a:p>
          <a:p>
            <a:pPr marL="172085">
              <a:lnSpc>
                <a:spcPct val="100000"/>
              </a:lnSpc>
            </a:pPr>
            <a:r>
              <a:rPr sz="1400" b="1" spc="-10" dirty="0">
                <a:latin typeface="Times New Roman"/>
                <a:cs typeface="Times New Roman"/>
              </a:rPr>
              <a:t>ValidationandRoutineControlofaSterilizationProcessfor</a:t>
            </a:r>
            <a:endParaRPr sz="1400">
              <a:latin typeface="Times New Roman"/>
              <a:cs typeface="Times New Roman"/>
            </a:endParaRPr>
          </a:p>
          <a:p>
            <a:pPr marL="172085">
              <a:lnSpc>
                <a:spcPct val="100000"/>
              </a:lnSpc>
            </a:pPr>
            <a:r>
              <a:rPr sz="1400" b="1" dirty="0">
                <a:latin typeface="Times New Roman"/>
                <a:cs typeface="Times New Roman"/>
              </a:rPr>
              <a:t>Thẩm</a:t>
            </a:r>
            <a:r>
              <a:rPr sz="1400" b="1" spc="-20" dirty="0">
                <a:latin typeface="Times New Roman"/>
                <a:cs typeface="Times New Roman"/>
              </a:rPr>
              <a:t> </a:t>
            </a:r>
            <a:r>
              <a:rPr sz="1400" b="1" dirty="0">
                <a:latin typeface="Times New Roman"/>
                <a:cs typeface="Times New Roman"/>
              </a:rPr>
              <a:t>định</a:t>
            </a:r>
            <a:r>
              <a:rPr sz="1400" b="1" spc="-30" dirty="0">
                <a:latin typeface="Times New Roman"/>
                <a:cs typeface="Times New Roman"/>
              </a:rPr>
              <a:t> </a:t>
            </a:r>
            <a:r>
              <a:rPr sz="1400" b="1" dirty="0">
                <a:latin typeface="Times New Roman"/>
                <a:cs typeface="Times New Roman"/>
              </a:rPr>
              <a:t>và</a:t>
            </a:r>
            <a:r>
              <a:rPr sz="1400" spc="-10" dirty="0">
                <a:latin typeface="Times New Roman"/>
                <a:cs typeface="Times New Roman"/>
              </a:rPr>
              <a:t> </a:t>
            </a:r>
            <a:r>
              <a:rPr sz="1400" b="1" dirty="0">
                <a:latin typeface="Times New Roman"/>
                <a:cs typeface="Times New Roman"/>
              </a:rPr>
              <a:t>Kiểm</a:t>
            </a:r>
            <a:r>
              <a:rPr sz="1400" b="1" spc="-20" dirty="0">
                <a:latin typeface="Times New Roman"/>
                <a:cs typeface="Times New Roman"/>
              </a:rPr>
              <a:t> </a:t>
            </a:r>
            <a:r>
              <a:rPr sz="1400" b="1" dirty="0">
                <a:latin typeface="Times New Roman"/>
                <a:cs typeface="Times New Roman"/>
              </a:rPr>
              <a:t>soát</a:t>
            </a:r>
            <a:r>
              <a:rPr sz="1400" spc="-50" dirty="0">
                <a:latin typeface="Times New Roman"/>
                <a:cs typeface="Times New Roman"/>
              </a:rPr>
              <a:t> </a:t>
            </a:r>
            <a:r>
              <a:rPr sz="1400" b="1" dirty="0">
                <a:latin typeface="Times New Roman"/>
                <a:cs typeface="Times New Roman"/>
              </a:rPr>
              <a:t>Thường</a:t>
            </a:r>
            <a:r>
              <a:rPr sz="1400" b="1" spc="-25" dirty="0">
                <a:latin typeface="Times New Roman"/>
                <a:cs typeface="Times New Roman"/>
              </a:rPr>
              <a:t> </a:t>
            </a:r>
            <a:r>
              <a:rPr sz="1400" b="1" dirty="0">
                <a:latin typeface="Times New Roman"/>
                <a:cs typeface="Times New Roman"/>
              </a:rPr>
              <a:t>xuyên</a:t>
            </a:r>
            <a:r>
              <a:rPr sz="1400" spc="-15" dirty="0">
                <a:latin typeface="Times New Roman"/>
                <a:cs typeface="Times New Roman"/>
              </a:rPr>
              <a:t> </a:t>
            </a:r>
            <a:r>
              <a:rPr sz="1400" b="1" dirty="0">
                <a:latin typeface="Times New Roman"/>
                <a:cs typeface="Times New Roman"/>
              </a:rPr>
              <a:t>Quy</a:t>
            </a:r>
            <a:r>
              <a:rPr sz="1400" spc="-25" dirty="0">
                <a:latin typeface="Times New Roman"/>
                <a:cs typeface="Times New Roman"/>
              </a:rPr>
              <a:t> </a:t>
            </a:r>
            <a:r>
              <a:rPr sz="1400" b="1" dirty="0">
                <a:latin typeface="Times New Roman"/>
                <a:cs typeface="Times New Roman"/>
              </a:rPr>
              <a:t>trình</a:t>
            </a:r>
            <a:r>
              <a:rPr sz="1400" spc="-30" dirty="0">
                <a:latin typeface="Times New Roman"/>
                <a:cs typeface="Times New Roman"/>
              </a:rPr>
              <a:t> </a:t>
            </a:r>
            <a:r>
              <a:rPr sz="1400" b="1" dirty="0">
                <a:latin typeface="Times New Roman"/>
                <a:cs typeface="Times New Roman"/>
              </a:rPr>
              <a:t>Khử</a:t>
            </a:r>
            <a:r>
              <a:rPr sz="1400" b="1" spc="-5" dirty="0">
                <a:latin typeface="Times New Roman"/>
                <a:cs typeface="Times New Roman"/>
              </a:rPr>
              <a:t> </a:t>
            </a:r>
            <a:r>
              <a:rPr sz="1400" b="1" dirty="0">
                <a:latin typeface="Times New Roman"/>
                <a:cs typeface="Times New Roman"/>
              </a:rPr>
              <a:t>trùng</a:t>
            </a:r>
            <a:r>
              <a:rPr sz="1400" spc="-25" dirty="0">
                <a:latin typeface="Times New Roman"/>
                <a:cs typeface="Times New Roman"/>
              </a:rPr>
              <a:t> </a:t>
            </a:r>
            <a:r>
              <a:rPr sz="1400" b="1" spc="-25" dirty="0">
                <a:latin typeface="Times New Roman"/>
                <a:cs typeface="Times New Roman"/>
              </a:rPr>
              <a:t>cho</a:t>
            </a:r>
            <a:endParaRPr sz="1400">
              <a:latin typeface="Times New Roman"/>
              <a:cs typeface="Times New Roman"/>
            </a:endParaRPr>
          </a:p>
          <a:p>
            <a:pPr marL="172085">
              <a:lnSpc>
                <a:spcPct val="100000"/>
              </a:lnSpc>
              <a:spcBef>
                <a:spcPts val="1290"/>
              </a:spcBef>
            </a:pPr>
            <a:r>
              <a:rPr sz="1400" b="1" dirty="0">
                <a:latin typeface="Times New Roman"/>
                <a:cs typeface="Times New Roman"/>
              </a:rPr>
              <a:t>MoistHeat-</a:t>
            </a:r>
            <a:r>
              <a:rPr sz="1400" b="1" spc="-10" dirty="0">
                <a:latin typeface="Times New Roman"/>
                <a:cs typeface="Times New Roman"/>
              </a:rPr>
              <a:t>Part1RequirementsfortheDevelopment,</a:t>
            </a:r>
            <a:endParaRPr sz="1400">
              <a:latin typeface="Times New Roman"/>
              <a:cs typeface="Times New Roman"/>
            </a:endParaRPr>
          </a:p>
          <a:p>
            <a:pPr marL="172085">
              <a:lnSpc>
                <a:spcPct val="100000"/>
              </a:lnSpc>
            </a:pPr>
            <a:r>
              <a:rPr sz="1400" b="1" dirty="0">
                <a:latin typeface="Times New Roman"/>
                <a:cs typeface="Times New Roman"/>
              </a:rPr>
              <a:t>Nhiệt</a:t>
            </a:r>
            <a:r>
              <a:rPr sz="1400" b="1" spc="-15" dirty="0">
                <a:latin typeface="Times New Roman"/>
                <a:cs typeface="Times New Roman"/>
              </a:rPr>
              <a:t> </a:t>
            </a:r>
            <a:r>
              <a:rPr sz="1400" b="1" dirty="0">
                <a:latin typeface="Times New Roman"/>
                <a:cs typeface="Times New Roman"/>
              </a:rPr>
              <a:t>ẩm</a:t>
            </a:r>
            <a:r>
              <a:rPr sz="1400" b="1" spc="-25" dirty="0">
                <a:latin typeface="Times New Roman"/>
                <a:cs typeface="Times New Roman"/>
              </a:rPr>
              <a:t> </a:t>
            </a:r>
            <a:r>
              <a:rPr sz="1400" b="1" dirty="0">
                <a:latin typeface="Times New Roman"/>
                <a:cs typeface="Times New Roman"/>
              </a:rPr>
              <a:t>-</a:t>
            </a:r>
            <a:r>
              <a:rPr sz="1400" spc="-10" dirty="0">
                <a:latin typeface="Times New Roman"/>
                <a:cs typeface="Times New Roman"/>
              </a:rPr>
              <a:t> </a:t>
            </a:r>
            <a:r>
              <a:rPr sz="1400" b="1" dirty="0">
                <a:latin typeface="Times New Roman"/>
                <a:cs typeface="Times New Roman"/>
              </a:rPr>
              <a:t>Phần</a:t>
            </a:r>
            <a:r>
              <a:rPr sz="1400" b="1" spc="-5" dirty="0">
                <a:latin typeface="Times New Roman"/>
                <a:cs typeface="Times New Roman"/>
              </a:rPr>
              <a:t> </a:t>
            </a:r>
            <a:r>
              <a:rPr sz="1400" b="1" dirty="0">
                <a:latin typeface="Times New Roman"/>
                <a:cs typeface="Times New Roman"/>
              </a:rPr>
              <a:t>1</a:t>
            </a:r>
            <a:r>
              <a:rPr sz="1400" spc="-65" dirty="0">
                <a:latin typeface="Times New Roman"/>
                <a:cs typeface="Times New Roman"/>
              </a:rPr>
              <a:t> </a:t>
            </a:r>
            <a:r>
              <a:rPr sz="1400" b="1" dirty="0">
                <a:latin typeface="Times New Roman"/>
                <a:cs typeface="Times New Roman"/>
              </a:rPr>
              <a:t>Yêu</a:t>
            </a:r>
            <a:r>
              <a:rPr sz="1400" spc="-10" dirty="0">
                <a:latin typeface="Times New Roman"/>
                <a:cs typeface="Times New Roman"/>
              </a:rPr>
              <a:t> </a:t>
            </a:r>
            <a:r>
              <a:rPr sz="1400" b="1" dirty="0">
                <a:latin typeface="Times New Roman"/>
                <a:cs typeface="Times New Roman"/>
              </a:rPr>
              <a:t>cầu</a:t>
            </a:r>
            <a:r>
              <a:rPr sz="1400" b="1" spc="-15" dirty="0">
                <a:latin typeface="Times New Roman"/>
                <a:cs typeface="Times New Roman"/>
              </a:rPr>
              <a:t> </a:t>
            </a:r>
            <a:r>
              <a:rPr sz="1400" b="1" dirty="0">
                <a:latin typeface="Times New Roman"/>
                <a:cs typeface="Times New Roman"/>
              </a:rPr>
              <a:t>đối</a:t>
            </a:r>
            <a:r>
              <a:rPr sz="1400" b="1" spc="-10" dirty="0">
                <a:latin typeface="Times New Roman"/>
                <a:cs typeface="Times New Roman"/>
              </a:rPr>
              <a:t> </a:t>
            </a:r>
            <a:r>
              <a:rPr sz="1400" b="1" dirty="0">
                <a:latin typeface="Times New Roman"/>
                <a:cs typeface="Times New Roman"/>
              </a:rPr>
              <a:t>với</a:t>
            </a:r>
            <a:r>
              <a:rPr sz="1400" b="1" spc="-25" dirty="0">
                <a:latin typeface="Times New Roman"/>
                <a:cs typeface="Times New Roman"/>
              </a:rPr>
              <a:t> </a:t>
            </a:r>
            <a:r>
              <a:rPr sz="1400" b="1" dirty="0">
                <a:latin typeface="Times New Roman"/>
                <a:cs typeface="Times New Roman"/>
              </a:rPr>
              <a:t>việc</a:t>
            </a:r>
            <a:r>
              <a:rPr sz="1400" b="1" spc="-10" dirty="0">
                <a:latin typeface="Times New Roman"/>
                <a:cs typeface="Times New Roman"/>
              </a:rPr>
              <a:t> </a:t>
            </a:r>
            <a:r>
              <a:rPr sz="1400" b="1" dirty="0">
                <a:latin typeface="Times New Roman"/>
                <a:cs typeface="Times New Roman"/>
              </a:rPr>
              <a:t>Phát</a:t>
            </a:r>
            <a:r>
              <a:rPr sz="1400" spc="-20" dirty="0">
                <a:latin typeface="Times New Roman"/>
                <a:cs typeface="Times New Roman"/>
              </a:rPr>
              <a:t> </a:t>
            </a:r>
            <a:r>
              <a:rPr sz="1400" b="1" spc="-10" dirty="0">
                <a:latin typeface="Times New Roman"/>
                <a:cs typeface="Times New Roman"/>
              </a:rPr>
              <a:t>triển,</a:t>
            </a:r>
            <a:endParaRPr sz="1400">
              <a:latin typeface="Times New Roman"/>
              <a:cs typeface="Times New Roman"/>
            </a:endParaRPr>
          </a:p>
          <a:p>
            <a:pPr>
              <a:lnSpc>
                <a:spcPct val="100000"/>
              </a:lnSpc>
              <a:spcBef>
                <a:spcPts val="520"/>
              </a:spcBef>
            </a:pPr>
            <a:endParaRPr sz="1400">
              <a:latin typeface="Times New Roman"/>
              <a:cs typeface="Times New Roman"/>
            </a:endParaRPr>
          </a:p>
          <a:p>
            <a:pPr marL="172085">
              <a:lnSpc>
                <a:spcPct val="100000"/>
              </a:lnSpc>
            </a:pPr>
            <a:r>
              <a:rPr sz="1400" b="1" spc="-10" dirty="0">
                <a:latin typeface="Times New Roman"/>
                <a:cs typeface="Times New Roman"/>
              </a:rPr>
              <a:t>MedicalDevices</a:t>
            </a:r>
            <a:endParaRPr sz="1400">
              <a:latin typeface="Times New Roman"/>
              <a:cs typeface="Times New Roman"/>
            </a:endParaRPr>
          </a:p>
          <a:p>
            <a:pPr marL="172085">
              <a:lnSpc>
                <a:spcPct val="100000"/>
              </a:lnSpc>
            </a:pPr>
            <a:r>
              <a:rPr sz="1400" b="1" dirty="0">
                <a:latin typeface="Times New Roman"/>
                <a:cs typeface="Times New Roman"/>
              </a:rPr>
              <a:t>Thiết</a:t>
            </a:r>
            <a:r>
              <a:rPr sz="1400" b="1" spc="-15" dirty="0">
                <a:latin typeface="Times New Roman"/>
                <a:cs typeface="Times New Roman"/>
              </a:rPr>
              <a:t> </a:t>
            </a:r>
            <a:r>
              <a:rPr sz="1400" b="1" dirty="0">
                <a:latin typeface="Times New Roman"/>
                <a:cs typeface="Times New Roman"/>
              </a:rPr>
              <a:t>bị</a:t>
            </a:r>
            <a:r>
              <a:rPr sz="1400" b="1" spc="-70" dirty="0">
                <a:latin typeface="Times New Roman"/>
                <a:cs typeface="Times New Roman"/>
              </a:rPr>
              <a:t> </a:t>
            </a:r>
            <a:r>
              <a:rPr sz="1400" b="1" dirty="0">
                <a:latin typeface="Times New Roman"/>
                <a:cs typeface="Times New Roman"/>
              </a:rPr>
              <a:t>Y</a:t>
            </a:r>
            <a:r>
              <a:rPr sz="1400" spc="-45" dirty="0">
                <a:latin typeface="Times New Roman"/>
                <a:cs typeface="Times New Roman"/>
              </a:rPr>
              <a:t> </a:t>
            </a:r>
            <a:r>
              <a:rPr sz="1400" b="1" spc="-35" dirty="0">
                <a:latin typeface="Times New Roman"/>
                <a:cs typeface="Times New Roman"/>
              </a:rPr>
              <a:t>tế</a:t>
            </a:r>
            <a:endParaRPr sz="1400">
              <a:latin typeface="Times New Roman"/>
              <a:cs typeface="Times New Roman"/>
            </a:endParaRPr>
          </a:p>
        </p:txBody>
      </p:sp>
      <p:pic>
        <p:nvPicPr>
          <p:cNvPr id="11" name="object 11"/>
          <p:cNvPicPr/>
          <p:nvPr/>
        </p:nvPicPr>
        <p:blipFill>
          <a:blip r:embed="rId5" cstate="print"/>
          <a:stretch>
            <a:fillRect/>
          </a:stretch>
        </p:blipFill>
        <p:spPr>
          <a:xfrm>
            <a:off x="7072365" y="6286503"/>
            <a:ext cx="1571502" cy="526871"/>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p:nvPr/>
        </p:nvSpPr>
        <p:spPr>
          <a:xfrm>
            <a:off x="831906" y="820618"/>
            <a:ext cx="90805" cy="196215"/>
          </a:xfrm>
          <a:prstGeom prst="rect">
            <a:avLst/>
          </a:prstGeom>
        </p:spPr>
        <p:txBody>
          <a:bodyPr vert="horz" wrap="square" lIns="0" tIns="14604" rIns="0" bIns="0" rtlCol="0">
            <a:spAutoFit/>
          </a:bodyPr>
          <a:lstStyle/>
          <a:p>
            <a:pPr marL="12700">
              <a:lnSpc>
                <a:spcPct val="100000"/>
              </a:lnSpc>
              <a:spcBef>
                <a:spcPts val="114"/>
              </a:spcBef>
            </a:pPr>
            <a:r>
              <a:rPr sz="1100" spc="-50" dirty="0">
                <a:latin typeface="Wingdings"/>
                <a:cs typeface="Wingdings"/>
              </a:rPr>
              <a:t></a:t>
            </a:r>
            <a:endParaRPr sz="1100">
              <a:latin typeface="Wingdings"/>
              <a:cs typeface="Wingdings"/>
            </a:endParaRPr>
          </a:p>
        </p:txBody>
      </p:sp>
      <p:sp>
        <p:nvSpPr>
          <p:cNvPr id="4" name="object 4"/>
          <p:cNvSpPr txBox="1">
            <a:spLocks noGrp="1"/>
          </p:cNvSpPr>
          <p:nvPr>
            <p:ph type="title"/>
          </p:nvPr>
        </p:nvSpPr>
        <p:spPr>
          <a:xfrm>
            <a:off x="1174806" y="819149"/>
            <a:ext cx="3074035" cy="558800"/>
          </a:xfrm>
          <a:prstGeom prst="rect">
            <a:avLst/>
          </a:prstGeom>
        </p:spPr>
        <p:txBody>
          <a:bodyPr vert="horz" wrap="square" lIns="0" tIns="12700" rIns="0" bIns="0" rtlCol="0">
            <a:spAutoFit/>
          </a:bodyPr>
          <a:lstStyle/>
          <a:p>
            <a:pPr marL="12700">
              <a:lnSpc>
                <a:spcPts val="2100"/>
              </a:lnSpc>
              <a:spcBef>
                <a:spcPts val="100"/>
              </a:spcBef>
            </a:pPr>
            <a:r>
              <a:rPr sz="1800" spc="-15" dirty="0">
                <a:solidFill>
                  <a:srgbClr val="000000"/>
                </a:solidFill>
              </a:rPr>
              <a:t>相关的国际标准:</a:t>
            </a:r>
            <a:endParaRPr sz="1800"/>
          </a:p>
          <a:p>
            <a:pPr marL="12700">
              <a:lnSpc>
                <a:spcPts val="2100"/>
              </a:lnSpc>
            </a:pPr>
            <a:r>
              <a:rPr sz="1800" dirty="0">
                <a:solidFill>
                  <a:srgbClr val="000000"/>
                </a:solidFill>
                <a:latin typeface="Times New Roman"/>
                <a:cs typeface="Times New Roman"/>
              </a:rPr>
              <a:t>Các</a:t>
            </a:r>
            <a:r>
              <a:rPr sz="1800" spc="-25" dirty="0">
                <a:solidFill>
                  <a:srgbClr val="000000"/>
                </a:solidFill>
                <a:latin typeface="Times New Roman"/>
                <a:cs typeface="Times New Roman"/>
              </a:rPr>
              <a:t> </a:t>
            </a:r>
            <a:r>
              <a:rPr sz="1800" dirty="0">
                <a:solidFill>
                  <a:srgbClr val="000000"/>
                </a:solidFill>
                <a:latin typeface="Times New Roman"/>
                <a:cs typeface="Times New Roman"/>
              </a:rPr>
              <a:t>tiêu</a:t>
            </a:r>
            <a:r>
              <a:rPr sz="1800" spc="-35" dirty="0">
                <a:solidFill>
                  <a:srgbClr val="000000"/>
                </a:solidFill>
                <a:latin typeface="Times New Roman"/>
                <a:cs typeface="Times New Roman"/>
              </a:rPr>
              <a:t> </a:t>
            </a:r>
            <a:r>
              <a:rPr sz="1800" dirty="0">
                <a:solidFill>
                  <a:srgbClr val="000000"/>
                </a:solidFill>
                <a:latin typeface="Times New Roman"/>
                <a:cs typeface="Times New Roman"/>
              </a:rPr>
              <a:t>chuẩn</a:t>
            </a:r>
            <a:r>
              <a:rPr sz="1800" spc="-30" dirty="0">
                <a:solidFill>
                  <a:srgbClr val="000000"/>
                </a:solidFill>
                <a:latin typeface="Times New Roman"/>
                <a:cs typeface="Times New Roman"/>
              </a:rPr>
              <a:t> </a:t>
            </a:r>
            <a:r>
              <a:rPr sz="1800" dirty="0">
                <a:solidFill>
                  <a:srgbClr val="000000"/>
                </a:solidFill>
                <a:latin typeface="Times New Roman"/>
                <a:cs typeface="Times New Roman"/>
              </a:rPr>
              <a:t>quốc</a:t>
            </a:r>
            <a:r>
              <a:rPr sz="1800" spc="-25" dirty="0">
                <a:solidFill>
                  <a:srgbClr val="000000"/>
                </a:solidFill>
                <a:latin typeface="Times New Roman"/>
                <a:cs typeface="Times New Roman"/>
              </a:rPr>
              <a:t> </a:t>
            </a:r>
            <a:r>
              <a:rPr sz="1800" dirty="0">
                <a:solidFill>
                  <a:srgbClr val="000000"/>
                </a:solidFill>
                <a:latin typeface="Times New Roman"/>
                <a:cs typeface="Times New Roman"/>
              </a:rPr>
              <a:t>tế</a:t>
            </a:r>
            <a:r>
              <a:rPr sz="1800" spc="-20" dirty="0">
                <a:solidFill>
                  <a:srgbClr val="000000"/>
                </a:solidFill>
                <a:latin typeface="Times New Roman"/>
                <a:cs typeface="Times New Roman"/>
              </a:rPr>
              <a:t> </a:t>
            </a:r>
            <a:r>
              <a:rPr sz="1800" dirty="0">
                <a:solidFill>
                  <a:srgbClr val="000000"/>
                </a:solidFill>
                <a:latin typeface="Times New Roman"/>
                <a:cs typeface="Times New Roman"/>
              </a:rPr>
              <a:t>liên</a:t>
            </a:r>
            <a:r>
              <a:rPr sz="1800" spc="-20" dirty="0">
                <a:solidFill>
                  <a:srgbClr val="000000"/>
                </a:solidFill>
                <a:latin typeface="Times New Roman"/>
                <a:cs typeface="Times New Roman"/>
              </a:rPr>
              <a:t> </a:t>
            </a:r>
            <a:r>
              <a:rPr sz="1800" spc="-10" dirty="0">
                <a:solidFill>
                  <a:srgbClr val="000000"/>
                </a:solidFill>
                <a:latin typeface="Times New Roman"/>
                <a:cs typeface="Times New Roman"/>
              </a:rPr>
              <a:t>quan:</a:t>
            </a:r>
            <a:endParaRPr sz="1800">
              <a:latin typeface="Times New Roman"/>
              <a:cs typeface="Times New Roman"/>
            </a:endParaRPr>
          </a:p>
        </p:txBody>
      </p:sp>
      <p:sp>
        <p:nvSpPr>
          <p:cNvPr id="5" name="object 5"/>
          <p:cNvSpPr txBox="1"/>
          <p:nvPr/>
        </p:nvSpPr>
        <p:spPr>
          <a:xfrm>
            <a:off x="831914" y="1672208"/>
            <a:ext cx="4850130" cy="546735"/>
          </a:xfrm>
          <a:prstGeom prst="rect">
            <a:avLst/>
          </a:prstGeom>
        </p:spPr>
        <p:txBody>
          <a:bodyPr vert="horz" wrap="square" lIns="0" tIns="11430" rIns="0" bIns="0" rtlCol="0">
            <a:spAutoFit/>
          </a:bodyPr>
          <a:lstStyle/>
          <a:p>
            <a:pPr marL="354965" marR="5080">
              <a:lnSpc>
                <a:spcPct val="101800"/>
              </a:lnSpc>
              <a:spcBef>
                <a:spcPts val="90"/>
              </a:spcBef>
            </a:pPr>
            <a:r>
              <a:rPr sz="1100" b="1" dirty="0">
                <a:latin typeface="Times New Roman"/>
                <a:cs typeface="Times New Roman"/>
              </a:rPr>
              <a:t>ISO</a:t>
            </a:r>
            <a:r>
              <a:rPr sz="1100" spc="40" dirty="0">
                <a:latin typeface="Times New Roman"/>
                <a:cs typeface="Times New Roman"/>
              </a:rPr>
              <a:t> </a:t>
            </a:r>
            <a:r>
              <a:rPr sz="1100" b="1" dirty="0">
                <a:latin typeface="Times New Roman"/>
                <a:cs typeface="Times New Roman"/>
              </a:rPr>
              <a:t>13408-1:2011/A1:2013</a:t>
            </a:r>
            <a:r>
              <a:rPr sz="1100" spc="45" dirty="0">
                <a:latin typeface="Times New Roman"/>
                <a:cs typeface="Times New Roman"/>
              </a:rPr>
              <a:t> </a:t>
            </a:r>
            <a:r>
              <a:rPr sz="1100" b="1" dirty="0">
                <a:latin typeface="Times New Roman"/>
                <a:cs typeface="Times New Roman"/>
              </a:rPr>
              <a:t>Aseptic</a:t>
            </a:r>
            <a:r>
              <a:rPr sz="1100" spc="70" dirty="0">
                <a:latin typeface="Times New Roman"/>
                <a:cs typeface="Times New Roman"/>
              </a:rPr>
              <a:t> </a:t>
            </a:r>
            <a:r>
              <a:rPr sz="1100" b="1" dirty="0">
                <a:latin typeface="Times New Roman"/>
                <a:cs typeface="Times New Roman"/>
              </a:rPr>
              <a:t>Processing</a:t>
            </a:r>
            <a:r>
              <a:rPr sz="1100" spc="80" dirty="0">
                <a:latin typeface="Times New Roman"/>
                <a:cs typeface="Times New Roman"/>
              </a:rPr>
              <a:t> </a:t>
            </a:r>
            <a:r>
              <a:rPr sz="1100" b="1" dirty="0">
                <a:latin typeface="Times New Roman"/>
                <a:cs typeface="Times New Roman"/>
              </a:rPr>
              <a:t>of</a:t>
            </a:r>
            <a:r>
              <a:rPr sz="1100" spc="35" dirty="0">
                <a:latin typeface="Times New Roman"/>
                <a:cs typeface="Times New Roman"/>
              </a:rPr>
              <a:t> </a:t>
            </a:r>
            <a:r>
              <a:rPr sz="1100" b="1" dirty="0">
                <a:latin typeface="Times New Roman"/>
                <a:cs typeface="Times New Roman"/>
              </a:rPr>
              <a:t>Health</a:t>
            </a:r>
            <a:r>
              <a:rPr sz="1100" spc="70" dirty="0">
                <a:latin typeface="Times New Roman"/>
                <a:cs typeface="Times New Roman"/>
              </a:rPr>
              <a:t> </a:t>
            </a:r>
            <a:r>
              <a:rPr sz="1100" b="1" dirty="0">
                <a:latin typeface="Times New Roman"/>
                <a:cs typeface="Times New Roman"/>
              </a:rPr>
              <a:t>Care</a:t>
            </a:r>
            <a:r>
              <a:rPr sz="1100" spc="40" dirty="0">
                <a:latin typeface="Times New Roman"/>
                <a:cs typeface="Times New Roman"/>
              </a:rPr>
              <a:t> </a:t>
            </a:r>
            <a:r>
              <a:rPr sz="1100" b="1" spc="-10" dirty="0">
                <a:latin typeface="Times New Roman"/>
                <a:cs typeface="Times New Roman"/>
              </a:rPr>
              <a:t>Products-</a:t>
            </a:r>
            <a:r>
              <a:rPr sz="1100" spc="-10" dirty="0">
                <a:latin typeface="Times New Roman"/>
                <a:cs typeface="Times New Roman"/>
              </a:rPr>
              <a:t> </a:t>
            </a:r>
            <a:r>
              <a:rPr sz="1100" b="1" dirty="0">
                <a:latin typeface="Times New Roman"/>
                <a:cs typeface="Times New Roman"/>
              </a:rPr>
              <a:t>ISO</a:t>
            </a:r>
            <a:r>
              <a:rPr sz="1100" spc="25" dirty="0">
                <a:latin typeface="Times New Roman"/>
                <a:cs typeface="Times New Roman"/>
              </a:rPr>
              <a:t> </a:t>
            </a:r>
            <a:r>
              <a:rPr sz="1100" b="1" dirty="0">
                <a:latin typeface="Times New Roman"/>
                <a:cs typeface="Times New Roman"/>
              </a:rPr>
              <a:t>13408-1:2011/A1:2013</a:t>
            </a:r>
            <a:r>
              <a:rPr sz="1100" b="1" spc="30" dirty="0">
                <a:latin typeface="Times New Roman"/>
                <a:cs typeface="Times New Roman"/>
              </a:rPr>
              <a:t> </a:t>
            </a:r>
            <a:r>
              <a:rPr sz="1100" b="1" dirty="0">
                <a:latin typeface="Times New Roman"/>
                <a:cs typeface="Times New Roman"/>
              </a:rPr>
              <a:t>Xử</a:t>
            </a:r>
            <a:r>
              <a:rPr sz="1100" b="1" spc="50" dirty="0">
                <a:latin typeface="Times New Roman"/>
                <a:cs typeface="Times New Roman"/>
              </a:rPr>
              <a:t> </a:t>
            </a:r>
            <a:r>
              <a:rPr sz="1100" b="1" dirty="0">
                <a:latin typeface="Times New Roman"/>
                <a:cs typeface="Times New Roman"/>
              </a:rPr>
              <a:t>lý</a:t>
            </a:r>
            <a:r>
              <a:rPr sz="1100" b="1" spc="35" dirty="0">
                <a:latin typeface="Times New Roman"/>
                <a:cs typeface="Times New Roman"/>
              </a:rPr>
              <a:t> </a:t>
            </a:r>
            <a:r>
              <a:rPr sz="1100" b="1" dirty="0">
                <a:latin typeface="Times New Roman"/>
                <a:cs typeface="Times New Roman"/>
              </a:rPr>
              <a:t>vô</a:t>
            </a:r>
            <a:r>
              <a:rPr sz="1100" b="1" spc="15" dirty="0">
                <a:latin typeface="Times New Roman"/>
                <a:cs typeface="Times New Roman"/>
              </a:rPr>
              <a:t> </a:t>
            </a:r>
            <a:r>
              <a:rPr sz="1100" b="1" dirty="0">
                <a:latin typeface="Times New Roman"/>
                <a:cs typeface="Times New Roman"/>
              </a:rPr>
              <a:t>trùng</a:t>
            </a:r>
            <a:r>
              <a:rPr sz="1100" b="1" spc="40" dirty="0">
                <a:latin typeface="Times New Roman"/>
                <a:cs typeface="Times New Roman"/>
              </a:rPr>
              <a:t> </a:t>
            </a:r>
            <a:r>
              <a:rPr sz="1100" b="1" dirty="0">
                <a:latin typeface="Times New Roman"/>
                <a:cs typeface="Times New Roman"/>
              </a:rPr>
              <a:t>Sản</a:t>
            </a:r>
            <a:r>
              <a:rPr sz="1100" b="1" spc="30" dirty="0">
                <a:latin typeface="Times New Roman"/>
                <a:cs typeface="Times New Roman"/>
              </a:rPr>
              <a:t> </a:t>
            </a:r>
            <a:r>
              <a:rPr sz="1100" b="1" dirty="0">
                <a:latin typeface="Times New Roman"/>
                <a:cs typeface="Times New Roman"/>
              </a:rPr>
              <a:t>phẩm</a:t>
            </a:r>
            <a:r>
              <a:rPr sz="1100" b="1" spc="15" dirty="0">
                <a:latin typeface="Times New Roman"/>
                <a:cs typeface="Times New Roman"/>
              </a:rPr>
              <a:t> </a:t>
            </a:r>
            <a:r>
              <a:rPr sz="1100" b="1" dirty="0">
                <a:latin typeface="Times New Roman"/>
                <a:cs typeface="Times New Roman"/>
              </a:rPr>
              <a:t>Chăm</a:t>
            </a:r>
            <a:r>
              <a:rPr sz="1100" b="1" spc="30" dirty="0">
                <a:latin typeface="Times New Roman"/>
                <a:cs typeface="Times New Roman"/>
              </a:rPr>
              <a:t> </a:t>
            </a:r>
            <a:r>
              <a:rPr sz="1100" b="1" dirty="0">
                <a:latin typeface="Times New Roman"/>
                <a:cs typeface="Times New Roman"/>
              </a:rPr>
              <a:t>sóc</a:t>
            </a:r>
            <a:r>
              <a:rPr sz="1100" b="1" spc="30" dirty="0">
                <a:latin typeface="Times New Roman"/>
                <a:cs typeface="Times New Roman"/>
              </a:rPr>
              <a:t> </a:t>
            </a:r>
            <a:r>
              <a:rPr sz="1100" b="1" dirty="0">
                <a:latin typeface="Times New Roman"/>
                <a:cs typeface="Times New Roman"/>
              </a:rPr>
              <a:t>Sức</a:t>
            </a:r>
            <a:r>
              <a:rPr sz="1100" b="1" spc="35" dirty="0">
                <a:latin typeface="Times New Roman"/>
                <a:cs typeface="Times New Roman"/>
              </a:rPr>
              <a:t> </a:t>
            </a:r>
            <a:r>
              <a:rPr sz="1100" b="1" spc="-10" dirty="0">
                <a:latin typeface="Times New Roman"/>
                <a:cs typeface="Times New Roman"/>
              </a:rPr>
              <a:t>khỏe-</a:t>
            </a:r>
            <a:endParaRPr sz="1100">
              <a:latin typeface="Times New Roman"/>
              <a:cs typeface="Times New Roman"/>
            </a:endParaRPr>
          </a:p>
          <a:p>
            <a:pPr marL="12700">
              <a:lnSpc>
                <a:spcPct val="100000"/>
              </a:lnSpc>
              <a:spcBef>
                <a:spcPts val="100"/>
              </a:spcBef>
            </a:pPr>
            <a:r>
              <a:rPr sz="1100" spc="-50" dirty="0">
                <a:latin typeface="Wingdings"/>
                <a:cs typeface="Wingdings"/>
              </a:rPr>
              <a:t></a:t>
            </a:r>
            <a:endParaRPr sz="1100">
              <a:latin typeface="Wingdings"/>
              <a:cs typeface="Wingdings"/>
            </a:endParaRPr>
          </a:p>
        </p:txBody>
      </p:sp>
      <p:sp>
        <p:nvSpPr>
          <p:cNvPr id="6" name="object 6"/>
          <p:cNvSpPr txBox="1"/>
          <p:nvPr/>
        </p:nvSpPr>
        <p:spPr>
          <a:xfrm>
            <a:off x="831914" y="2587828"/>
            <a:ext cx="90805" cy="196215"/>
          </a:xfrm>
          <a:prstGeom prst="rect">
            <a:avLst/>
          </a:prstGeom>
        </p:spPr>
        <p:txBody>
          <a:bodyPr vert="horz" wrap="square" lIns="0" tIns="14604" rIns="0" bIns="0" rtlCol="0">
            <a:spAutoFit/>
          </a:bodyPr>
          <a:lstStyle/>
          <a:p>
            <a:pPr marL="12700">
              <a:lnSpc>
                <a:spcPct val="100000"/>
              </a:lnSpc>
              <a:spcBef>
                <a:spcPts val="114"/>
              </a:spcBef>
            </a:pPr>
            <a:r>
              <a:rPr sz="1100" spc="-50" dirty="0">
                <a:latin typeface="Wingdings"/>
                <a:cs typeface="Wingdings"/>
              </a:rPr>
              <a:t></a:t>
            </a:r>
            <a:endParaRPr sz="1100">
              <a:latin typeface="Wingdings"/>
              <a:cs typeface="Wingdings"/>
            </a:endParaRPr>
          </a:p>
        </p:txBody>
      </p:sp>
      <p:sp>
        <p:nvSpPr>
          <p:cNvPr id="7" name="object 7"/>
          <p:cNvSpPr txBox="1"/>
          <p:nvPr/>
        </p:nvSpPr>
        <p:spPr>
          <a:xfrm>
            <a:off x="831914" y="3152014"/>
            <a:ext cx="90805" cy="195580"/>
          </a:xfrm>
          <a:prstGeom prst="rect">
            <a:avLst/>
          </a:prstGeom>
        </p:spPr>
        <p:txBody>
          <a:bodyPr vert="horz" wrap="square" lIns="0" tIns="14604" rIns="0" bIns="0" rtlCol="0">
            <a:spAutoFit/>
          </a:bodyPr>
          <a:lstStyle/>
          <a:p>
            <a:pPr marL="12700">
              <a:lnSpc>
                <a:spcPct val="100000"/>
              </a:lnSpc>
              <a:spcBef>
                <a:spcPts val="114"/>
              </a:spcBef>
            </a:pPr>
            <a:r>
              <a:rPr sz="1100" spc="-50" dirty="0">
                <a:latin typeface="Wingdings"/>
                <a:cs typeface="Wingdings"/>
              </a:rPr>
              <a:t></a:t>
            </a:r>
            <a:endParaRPr sz="1100">
              <a:latin typeface="Wingdings"/>
              <a:cs typeface="Wingdings"/>
            </a:endParaRPr>
          </a:p>
        </p:txBody>
      </p:sp>
      <p:sp>
        <p:nvSpPr>
          <p:cNvPr id="8" name="object 8"/>
          <p:cNvSpPr txBox="1"/>
          <p:nvPr/>
        </p:nvSpPr>
        <p:spPr>
          <a:xfrm>
            <a:off x="1174810" y="2142232"/>
            <a:ext cx="4681220" cy="1543050"/>
          </a:xfrm>
          <a:prstGeom prst="rect">
            <a:avLst/>
          </a:prstGeom>
        </p:spPr>
        <p:txBody>
          <a:bodyPr vert="horz" wrap="square" lIns="0" tIns="14604" rIns="0" bIns="0" rtlCol="0">
            <a:spAutoFit/>
          </a:bodyPr>
          <a:lstStyle/>
          <a:p>
            <a:pPr marL="12700">
              <a:lnSpc>
                <a:spcPct val="100000"/>
              </a:lnSpc>
              <a:spcBef>
                <a:spcPts val="114"/>
              </a:spcBef>
            </a:pPr>
            <a:r>
              <a:rPr sz="1100" b="1" dirty="0">
                <a:latin typeface="Times New Roman"/>
                <a:cs typeface="Times New Roman"/>
              </a:rPr>
              <a:t>Part</a:t>
            </a:r>
            <a:r>
              <a:rPr sz="1100" spc="30" dirty="0">
                <a:latin typeface="Times New Roman"/>
                <a:cs typeface="Times New Roman"/>
              </a:rPr>
              <a:t> </a:t>
            </a:r>
            <a:r>
              <a:rPr sz="1100" b="1" dirty="0">
                <a:latin typeface="Times New Roman"/>
                <a:cs typeface="Times New Roman"/>
              </a:rPr>
              <a:t>1:</a:t>
            </a:r>
            <a:r>
              <a:rPr sz="1100" spc="20" dirty="0">
                <a:latin typeface="Times New Roman"/>
                <a:cs typeface="Times New Roman"/>
              </a:rPr>
              <a:t> </a:t>
            </a:r>
            <a:r>
              <a:rPr sz="1100" b="1" dirty="0">
                <a:latin typeface="Times New Roman"/>
                <a:cs typeface="Times New Roman"/>
              </a:rPr>
              <a:t>General</a:t>
            </a:r>
            <a:r>
              <a:rPr sz="1100" spc="55" dirty="0">
                <a:latin typeface="Times New Roman"/>
                <a:cs typeface="Times New Roman"/>
              </a:rPr>
              <a:t> </a:t>
            </a:r>
            <a:r>
              <a:rPr sz="1100" b="1" spc="-10" dirty="0">
                <a:latin typeface="Times New Roman"/>
                <a:cs typeface="Times New Roman"/>
              </a:rPr>
              <a:t>Requirements</a:t>
            </a:r>
            <a:endParaRPr sz="1100">
              <a:latin typeface="Times New Roman"/>
              <a:cs typeface="Times New Roman"/>
            </a:endParaRPr>
          </a:p>
          <a:p>
            <a:pPr marL="12700">
              <a:lnSpc>
                <a:spcPct val="100000"/>
              </a:lnSpc>
              <a:spcBef>
                <a:spcPts val="25"/>
              </a:spcBef>
            </a:pPr>
            <a:r>
              <a:rPr sz="1100" b="1" dirty="0">
                <a:latin typeface="Times New Roman"/>
                <a:cs typeface="Times New Roman"/>
              </a:rPr>
              <a:t>Phần</a:t>
            </a:r>
            <a:r>
              <a:rPr sz="1100" b="1" spc="15" dirty="0">
                <a:latin typeface="Times New Roman"/>
                <a:cs typeface="Times New Roman"/>
              </a:rPr>
              <a:t> </a:t>
            </a:r>
            <a:r>
              <a:rPr sz="1100" b="1" dirty="0">
                <a:latin typeface="Times New Roman"/>
                <a:cs typeface="Times New Roman"/>
              </a:rPr>
              <a:t>1:</a:t>
            </a:r>
            <a:r>
              <a:rPr sz="1100" spc="15" dirty="0">
                <a:latin typeface="Times New Roman"/>
                <a:cs typeface="Times New Roman"/>
              </a:rPr>
              <a:t> </a:t>
            </a:r>
            <a:r>
              <a:rPr sz="1100" b="1" dirty="0">
                <a:latin typeface="Times New Roman"/>
                <a:cs typeface="Times New Roman"/>
              </a:rPr>
              <a:t>Các</a:t>
            </a:r>
            <a:r>
              <a:rPr sz="1100" spc="25" dirty="0">
                <a:latin typeface="Times New Roman"/>
                <a:cs typeface="Times New Roman"/>
              </a:rPr>
              <a:t> </a:t>
            </a:r>
            <a:r>
              <a:rPr sz="1100" b="1" dirty="0">
                <a:latin typeface="Times New Roman"/>
                <a:cs typeface="Times New Roman"/>
              </a:rPr>
              <a:t>Yêu</a:t>
            </a:r>
            <a:r>
              <a:rPr sz="1100" spc="40" dirty="0">
                <a:latin typeface="Times New Roman"/>
                <a:cs typeface="Times New Roman"/>
              </a:rPr>
              <a:t> </a:t>
            </a:r>
            <a:r>
              <a:rPr sz="1100" b="1" dirty="0">
                <a:latin typeface="Times New Roman"/>
                <a:cs typeface="Times New Roman"/>
              </a:rPr>
              <a:t>cầu</a:t>
            </a:r>
            <a:r>
              <a:rPr sz="1100" b="1" spc="20" dirty="0">
                <a:latin typeface="Times New Roman"/>
                <a:cs typeface="Times New Roman"/>
              </a:rPr>
              <a:t> </a:t>
            </a:r>
            <a:r>
              <a:rPr sz="1100" b="1" spc="-10" dirty="0">
                <a:latin typeface="Times New Roman"/>
                <a:cs typeface="Times New Roman"/>
              </a:rPr>
              <a:t>Chung</a:t>
            </a:r>
            <a:endParaRPr sz="1100">
              <a:latin typeface="Times New Roman"/>
              <a:cs typeface="Times New Roman"/>
            </a:endParaRPr>
          </a:p>
          <a:p>
            <a:pPr marL="12700" marR="215265">
              <a:lnSpc>
                <a:spcPct val="101800"/>
              </a:lnSpc>
              <a:spcBef>
                <a:spcPts val="409"/>
              </a:spcBef>
            </a:pPr>
            <a:r>
              <a:rPr sz="1100" b="1" dirty="0">
                <a:latin typeface="Times New Roman"/>
                <a:cs typeface="Times New Roman"/>
              </a:rPr>
              <a:t>ISO</a:t>
            </a:r>
            <a:r>
              <a:rPr sz="1100" spc="35" dirty="0">
                <a:latin typeface="Times New Roman"/>
                <a:cs typeface="Times New Roman"/>
              </a:rPr>
              <a:t> </a:t>
            </a:r>
            <a:r>
              <a:rPr sz="1100" b="1" dirty="0">
                <a:latin typeface="Times New Roman"/>
                <a:cs typeface="Times New Roman"/>
              </a:rPr>
              <a:t>13408-2:2011</a:t>
            </a:r>
            <a:r>
              <a:rPr sz="1100" spc="40" dirty="0">
                <a:latin typeface="Times New Roman"/>
                <a:cs typeface="Times New Roman"/>
              </a:rPr>
              <a:t> </a:t>
            </a:r>
            <a:r>
              <a:rPr sz="1100" b="1" dirty="0">
                <a:latin typeface="Times New Roman"/>
                <a:cs typeface="Times New Roman"/>
              </a:rPr>
              <a:t>Aseptic</a:t>
            </a:r>
            <a:r>
              <a:rPr sz="1100" spc="55" dirty="0">
                <a:latin typeface="Times New Roman"/>
                <a:cs typeface="Times New Roman"/>
              </a:rPr>
              <a:t> </a:t>
            </a:r>
            <a:r>
              <a:rPr sz="1100" b="1" dirty="0">
                <a:latin typeface="Times New Roman"/>
                <a:cs typeface="Times New Roman"/>
              </a:rPr>
              <a:t>Processing</a:t>
            </a:r>
            <a:r>
              <a:rPr sz="1100" spc="80" dirty="0">
                <a:latin typeface="Times New Roman"/>
                <a:cs typeface="Times New Roman"/>
              </a:rPr>
              <a:t> </a:t>
            </a:r>
            <a:r>
              <a:rPr sz="1100" b="1" dirty="0">
                <a:latin typeface="Times New Roman"/>
                <a:cs typeface="Times New Roman"/>
              </a:rPr>
              <a:t>of</a:t>
            </a:r>
            <a:r>
              <a:rPr sz="1100" spc="30" dirty="0">
                <a:latin typeface="Times New Roman"/>
                <a:cs typeface="Times New Roman"/>
              </a:rPr>
              <a:t> </a:t>
            </a:r>
            <a:r>
              <a:rPr sz="1100" b="1" dirty="0">
                <a:latin typeface="Times New Roman"/>
                <a:cs typeface="Times New Roman"/>
              </a:rPr>
              <a:t>Health</a:t>
            </a:r>
            <a:r>
              <a:rPr sz="1100" spc="60" dirty="0">
                <a:latin typeface="Times New Roman"/>
                <a:cs typeface="Times New Roman"/>
              </a:rPr>
              <a:t> </a:t>
            </a:r>
            <a:r>
              <a:rPr sz="1100" b="1" dirty="0">
                <a:latin typeface="Times New Roman"/>
                <a:cs typeface="Times New Roman"/>
              </a:rPr>
              <a:t>Care</a:t>
            </a:r>
            <a:r>
              <a:rPr sz="1100" spc="60" dirty="0">
                <a:latin typeface="Times New Roman"/>
                <a:cs typeface="Times New Roman"/>
              </a:rPr>
              <a:t> </a:t>
            </a:r>
            <a:r>
              <a:rPr sz="1100" b="1" dirty="0">
                <a:latin typeface="Times New Roman"/>
                <a:cs typeface="Times New Roman"/>
              </a:rPr>
              <a:t>Products-</a:t>
            </a:r>
            <a:r>
              <a:rPr sz="1100" spc="70" dirty="0">
                <a:latin typeface="Times New Roman"/>
                <a:cs typeface="Times New Roman"/>
              </a:rPr>
              <a:t> </a:t>
            </a:r>
            <a:r>
              <a:rPr sz="1100" b="1" dirty="0">
                <a:latin typeface="Times New Roman"/>
                <a:cs typeface="Times New Roman"/>
              </a:rPr>
              <a:t>Part</a:t>
            </a:r>
            <a:r>
              <a:rPr sz="1100" spc="45" dirty="0">
                <a:latin typeface="Times New Roman"/>
                <a:cs typeface="Times New Roman"/>
              </a:rPr>
              <a:t> </a:t>
            </a:r>
            <a:r>
              <a:rPr sz="1100" b="1" spc="-25" dirty="0">
                <a:latin typeface="Times New Roman"/>
                <a:cs typeface="Times New Roman"/>
              </a:rPr>
              <a:t>2:</a:t>
            </a:r>
            <a:r>
              <a:rPr sz="1100" spc="-25" dirty="0">
                <a:latin typeface="Times New Roman"/>
                <a:cs typeface="Times New Roman"/>
              </a:rPr>
              <a:t> </a:t>
            </a:r>
            <a:r>
              <a:rPr sz="1100" b="1" dirty="0">
                <a:latin typeface="Times New Roman"/>
                <a:cs typeface="Times New Roman"/>
              </a:rPr>
              <a:t>ISO</a:t>
            </a:r>
            <a:r>
              <a:rPr sz="1100" spc="25" dirty="0">
                <a:latin typeface="Times New Roman"/>
                <a:cs typeface="Times New Roman"/>
              </a:rPr>
              <a:t> </a:t>
            </a:r>
            <a:r>
              <a:rPr sz="1100" b="1" dirty="0">
                <a:latin typeface="Times New Roman"/>
                <a:cs typeface="Times New Roman"/>
              </a:rPr>
              <a:t>13408-2:2011</a:t>
            </a:r>
            <a:r>
              <a:rPr sz="1100" b="1" spc="30" dirty="0">
                <a:latin typeface="Times New Roman"/>
                <a:cs typeface="Times New Roman"/>
              </a:rPr>
              <a:t> </a:t>
            </a:r>
            <a:r>
              <a:rPr sz="1100" b="1" dirty="0">
                <a:latin typeface="Times New Roman"/>
                <a:cs typeface="Times New Roman"/>
              </a:rPr>
              <a:t>Xử</a:t>
            </a:r>
            <a:r>
              <a:rPr sz="1100" b="1" spc="35" dirty="0">
                <a:latin typeface="Times New Roman"/>
                <a:cs typeface="Times New Roman"/>
              </a:rPr>
              <a:t> </a:t>
            </a:r>
            <a:r>
              <a:rPr sz="1100" b="1" dirty="0">
                <a:latin typeface="Times New Roman"/>
                <a:cs typeface="Times New Roman"/>
              </a:rPr>
              <a:t>lý</a:t>
            </a:r>
            <a:r>
              <a:rPr sz="1100" b="1" spc="35" dirty="0">
                <a:latin typeface="Times New Roman"/>
                <a:cs typeface="Times New Roman"/>
              </a:rPr>
              <a:t> </a:t>
            </a:r>
            <a:r>
              <a:rPr sz="1100" b="1" dirty="0">
                <a:latin typeface="Times New Roman"/>
                <a:cs typeface="Times New Roman"/>
              </a:rPr>
              <a:t>vô</a:t>
            </a:r>
            <a:r>
              <a:rPr sz="1100" b="1" spc="30" dirty="0">
                <a:latin typeface="Times New Roman"/>
                <a:cs typeface="Times New Roman"/>
              </a:rPr>
              <a:t> </a:t>
            </a:r>
            <a:r>
              <a:rPr sz="1100" b="1" dirty="0">
                <a:latin typeface="Times New Roman"/>
                <a:cs typeface="Times New Roman"/>
              </a:rPr>
              <a:t>trùng</a:t>
            </a:r>
            <a:r>
              <a:rPr sz="1100" b="1" spc="40" dirty="0">
                <a:latin typeface="Times New Roman"/>
                <a:cs typeface="Times New Roman"/>
              </a:rPr>
              <a:t> </a:t>
            </a:r>
            <a:r>
              <a:rPr sz="1100" b="1" dirty="0">
                <a:latin typeface="Times New Roman"/>
                <a:cs typeface="Times New Roman"/>
              </a:rPr>
              <a:t>Sản</a:t>
            </a:r>
            <a:r>
              <a:rPr sz="1100" b="1" spc="30" dirty="0">
                <a:latin typeface="Times New Roman"/>
                <a:cs typeface="Times New Roman"/>
              </a:rPr>
              <a:t> </a:t>
            </a:r>
            <a:r>
              <a:rPr sz="1100" b="1" dirty="0">
                <a:latin typeface="Times New Roman"/>
                <a:cs typeface="Times New Roman"/>
              </a:rPr>
              <a:t>phẩm</a:t>
            </a:r>
            <a:r>
              <a:rPr sz="1100" b="1" spc="30" dirty="0">
                <a:latin typeface="Times New Roman"/>
                <a:cs typeface="Times New Roman"/>
              </a:rPr>
              <a:t> </a:t>
            </a:r>
            <a:r>
              <a:rPr sz="1100" b="1" dirty="0">
                <a:latin typeface="Times New Roman"/>
                <a:cs typeface="Times New Roman"/>
              </a:rPr>
              <a:t>Chăm</a:t>
            </a:r>
            <a:r>
              <a:rPr sz="1100" b="1" spc="40" dirty="0">
                <a:latin typeface="Times New Roman"/>
                <a:cs typeface="Times New Roman"/>
              </a:rPr>
              <a:t> </a:t>
            </a:r>
            <a:r>
              <a:rPr sz="1100" b="1" dirty="0">
                <a:latin typeface="Times New Roman"/>
                <a:cs typeface="Times New Roman"/>
              </a:rPr>
              <a:t>sóc</a:t>
            </a:r>
            <a:r>
              <a:rPr sz="1100" b="1" spc="20" dirty="0">
                <a:latin typeface="Times New Roman"/>
                <a:cs typeface="Times New Roman"/>
              </a:rPr>
              <a:t> </a:t>
            </a:r>
            <a:r>
              <a:rPr sz="1100" b="1" dirty="0">
                <a:latin typeface="Times New Roman"/>
                <a:cs typeface="Times New Roman"/>
              </a:rPr>
              <a:t>Sức</a:t>
            </a:r>
            <a:r>
              <a:rPr sz="1100" b="1" spc="35" dirty="0">
                <a:latin typeface="Times New Roman"/>
                <a:cs typeface="Times New Roman"/>
              </a:rPr>
              <a:t> </a:t>
            </a:r>
            <a:r>
              <a:rPr sz="1100" b="1" dirty="0">
                <a:latin typeface="Times New Roman"/>
                <a:cs typeface="Times New Roman"/>
              </a:rPr>
              <a:t>khỏe-</a:t>
            </a:r>
            <a:r>
              <a:rPr sz="1100" spc="35" dirty="0">
                <a:latin typeface="Times New Roman"/>
                <a:cs typeface="Times New Roman"/>
              </a:rPr>
              <a:t> </a:t>
            </a:r>
            <a:r>
              <a:rPr sz="1100" b="1" dirty="0">
                <a:latin typeface="Times New Roman"/>
                <a:cs typeface="Times New Roman"/>
              </a:rPr>
              <a:t>Phần</a:t>
            </a:r>
            <a:r>
              <a:rPr sz="1100" b="1" spc="35" dirty="0">
                <a:latin typeface="Times New Roman"/>
                <a:cs typeface="Times New Roman"/>
              </a:rPr>
              <a:t> </a:t>
            </a:r>
            <a:r>
              <a:rPr sz="1100" b="1" spc="-25" dirty="0">
                <a:latin typeface="Times New Roman"/>
                <a:cs typeface="Times New Roman"/>
              </a:rPr>
              <a:t>2</a:t>
            </a:r>
            <a:r>
              <a:rPr sz="1100" b="1" spc="-25" dirty="0">
                <a:latin typeface="Arial"/>
                <a:cs typeface="Arial"/>
              </a:rPr>
              <a:t>:</a:t>
            </a:r>
            <a:endParaRPr sz="1100">
              <a:latin typeface="Arial"/>
              <a:cs typeface="Arial"/>
            </a:endParaRPr>
          </a:p>
          <a:p>
            <a:pPr marL="12700">
              <a:lnSpc>
                <a:spcPct val="100000"/>
              </a:lnSpc>
              <a:spcBef>
                <a:spcPts val="465"/>
              </a:spcBef>
            </a:pPr>
            <a:r>
              <a:rPr sz="1100" b="1" spc="-10" dirty="0">
                <a:latin typeface="Times New Roman"/>
                <a:cs typeface="Times New Roman"/>
              </a:rPr>
              <a:t>Filtration</a:t>
            </a:r>
            <a:endParaRPr sz="1100">
              <a:latin typeface="Times New Roman"/>
              <a:cs typeface="Times New Roman"/>
            </a:endParaRPr>
          </a:p>
          <a:p>
            <a:pPr marL="12700">
              <a:lnSpc>
                <a:spcPct val="100000"/>
              </a:lnSpc>
              <a:spcBef>
                <a:spcPts val="25"/>
              </a:spcBef>
            </a:pPr>
            <a:r>
              <a:rPr sz="1100" b="1" spc="-25" dirty="0">
                <a:latin typeface="Times New Roman"/>
                <a:cs typeface="Times New Roman"/>
              </a:rPr>
              <a:t>Lọc</a:t>
            </a:r>
            <a:endParaRPr sz="1100">
              <a:latin typeface="Times New Roman"/>
              <a:cs typeface="Times New Roman"/>
            </a:endParaRPr>
          </a:p>
          <a:p>
            <a:pPr marL="12700">
              <a:lnSpc>
                <a:spcPct val="100000"/>
              </a:lnSpc>
              <a:spcBef>
                <a:spcPts val="370"/>
              </a:spcBef>
            </a:pPr>
            <a:r>
              <a:rPr sz="1100" b="1" dirty="0">
                <a:latin typeface="Times New Roman"/>
                <a:cs typeface="Times New Roman"/>
              </a:rPr>
              <a:t>ISO</a:t>
            </a:r>
            <a:r>
              <a:rPr sz="1100" spc="35" dirty="0">
                <a:latin typeface="Times New Roman"/>
                <a:cs typeface="Times New Roman"/>
              </a:rPr>
              <a:t> </a:t>
            </a:r>
            <a:r>
              <a:rPr sz="1100" b="1" dirty="0">
                <a:latin typeface="Times New Roman"/>
                <a:cs typeface="Times New Roman"/>
              </a:rPr>
              <a:t>13408-3:</a:t>
            </a:r>
            <a:r>
              <a:rPr sz="1100" spc="35" dirty="0">
                <a:latin typeface="Times New Roman"/>
                <a:cs typeface="Times New Roman"/>
              </a:rPr>
              <a:t> </a:t>
            </a:r>
            <a:r>
              <a:rPr sz="1100" b="1" dirty="0">
                <a:latin typeface="Times New Roman"/>
                <a:cs typeface="Times New Roman"/>
              </a:rPr>
              <a:t>2011</a:t>
            </a:r>
            <a:r>
              <a:rPr sz="1100" spc="25" dirty="0">
                <a:latin typeface="Times New Roman"/>
                <a:cs typeface="Times New Roman"/>
              </a:rPr>
              <a:t> </a:t>
            </a:r>
            <a:r>
              <a:rPr sz="1100" b="1" dirty="0">
                <a:latin typeface="Times New Roman"/>
                <a:cs typeface="Times New Roman"/>
              </a:rPr>
              <a:t>Aseptic</a:t>
            </a:r>
            <a:r>
              <a:rPr sz="1100" spc="65" dirty="0">
                <a:latin typeface="Times New Roman"/>
                <a:cs typeface="Times New Roman"/>
              </a:rPr>
              <a:t> </a:t>
            </a:r>
            <a:r>
              <a:rPr sz="1100" b="1" dirty="0">
                <a:latin typeface="Times New Roman"/>
                <a:cs typeface="Times New Roman"/>
              </a:rPr>
              <a:t>Processing</a:t>
            </a:r>
            <a:r>
              <a:rPr sz="1100" spc="80" dirty="0">
                <a:latin typeface="Times New Roman"/>
                <a:cs typeface="Times New Roman"/>
              </a:rPr>
              <a:t> </a:t>
            </a:r>
            <a:r>
              <a:rPr sz="1100" b="1" dirty="0">
                <a:latin typeface="Times New Roman"/>
                <a:cs typeface="Times New Roman"/>
              </a:rPr>
              <a:t>of</a:t>
            </a:r>
            <a:r>
              <a:rPr sz="1100" spc="35" dirty="0">
                <a:latin typeface="Times New Roman"/>
                <a:cs typeface="Times New Roman"/>
              </a:rPr>
              <a:t> </a:t>
            </a:r>
            <a:r>
              <a:rPr sz="1100" b="1" dirty="0">
                <a:latin typeface="Times New Roman"/>
                <a:cs typeface="Times New Roman"/>
              </a:rPr>
              <a:t>Health</a:t>
            </a:r>
            <a:r>
              <a:rPr sz="1100" spc="60" dirty="0">
                <a:latin typeface="Times New Roman"/>
                <a:cs typeface="Times New Roman"/>
              </a:rPr>
              <a:t> </a:t>
            </a:r>
            <a:r>
              <a:rPr sz="1100" b="1" dirty="0">
                <a:latin typeface="Times New Roman"/>
                <a:cs typeface="Times New Roman"/>
              </a:rPr>
              <a:t>Care</a:t>
            </a:r>
            <a:r>
              <a:rPr sz="1100" spc="55" dirty="0">
                <a:latin typeface="Times New Roman"/>
                <a:cs typeface="Times New Roman"/>
              </a:rPr>
              <a:t> </a:t>
            </a:r>
            <a:r>
              <a:rPr sz="1100" b="1" dirty="0">
                <a:latin typeface="Times New Roman"/>
                <a:cs typeface="Times New Roman"/>
              </a:rPr>
              <a:t>Products-Part</a:t>
            </a:r>
            <a:r>
              <a:rPr sz="1100" spc="85" dirty="0">
                <a:latin typeface="Times New Roman"/>
                <a:cs typeface="Times New Roman"/>
              </a:rPr>
              <a:t> </a:t>
            </a:r>
            <a:r>
              <a:rPr sz="1100" b="1" spc="-25" dirty="0">
                <a:latin typeface="Times New Roman"/>
                <a:cs typeface="Times New Roman"/>
              </a:rPr>
              <a:t>3:</a:t>
            </a:r>
            <a:endParaRPr sz="1100">
              <a:latin typeface="Times New Roman"/>
              <a:cs typeface="Times New Roman"/>
            </a:endParaRPr>
          </a:p>
          <a:p>
            <a:pPr marL="12700">
              <a:lnSpc>
                <a:spcPct val="100000"/>
              </a:lnSpc>
              <a:spcBef>
                <a:spcPts val="25"/>
              </a:spcBef>
            </a:pPr>
            <a:r>
              <a:rPr sz="1100" b="1" dirty="0">
                <a:latin typeface="Times New Roman"/>
                <a:cs typeface="Times New Roman"/>
              </a:rPr>
              <a:t>ISO</a:t>
            </a:r>
            <a:r>
              <a:rPr sz="1100" spc="20" dirty="0">
                <a:latin typeface="Times New Roman"/>
                <a:cs typeface="Times New Roman"/>
              </a:rPr>
              <a:t> </a:t>
            </a:r>
            <a:r>
              <a:rPr sz="1100" b="1" dirty="0">
                <a:latin typeface="Times New Roman"/>
                <a:cs typeface="Times New Roman"/>
              </a:rPr>
              <a:t>13408-3:</a:t>
            </a:r>
            <a:r>
              <a:rPr sz="1100" b="1" spc="15" dirty="0">
                <a:latin typeface="Times New Roman"/>
                <a:cs typeface="Times New Roman"/>
              </a:rPr>
              <a:t> </a:t>
            </a:r>
            <a:r>
              <a:rPr sz="1100" b="1" dirty="0">
                <a:latin typeface="Times New Roman"/>
                <a:cs typeface="Times New Roman"/>
              </a:rPr>
              <a:t>2011</a:t>
            </a:r>
            <a:r>
              <a:rPr sz="1100" b="1" spc="10" dirty="0">
                <a:latin typeface="Times New Roman"/>
                <a:cs typeface="Times New Roman"/>
              </a:rPr>
              <a:t> </a:t>
            </a:r>
            <a:r>
              <a:rPr sz="1100" b="1" dirty="0">
                <a:latin typeface="Times New Roman"/>
                <a:cs typeface="Times New Roman"/>
              </a:rPr>
              <a:t>Xử</a:t>
            </a:r>
            <a:r>
              <a:rPr sz="1100" b="1" spc="40" dirty="0">
                <a:latin typeface="Times New Roman"/>
                <a:cs typeface="Times New Roman"/>
              </a:rPr>
              <a:t> </a:t>
            </a:r>
            <a:r>
              <a:rPr sz="1100" b="1" dirty="0">
                <a:latin typeface="Times New Roman"/>
                <a:cs typeface="Times New Roman"/>
              </a:rPr>
              <a:t>lý</a:t>
            </a:r>
            <a:r>
              <a:rPr sz="1100" b="1" spc="30" dirty="0">
                <a:latin typeface="Times New Roman"/>
                <a:cs typeface="Times New Roman"/>
              </a:rPr>
              <a:t> </a:t>
            </a:r>
            <a:r>
              <a:rPr sz="1100" b="1" dirty="0">
                <a:latin typeface="Times New Roman"/>
                <a:cs typeface="Times New Roman"/>
              </a:rPr>
              <a:t>vô</a:t>
            </a:r>
            <a:r>
              <a:rPr sz="1100" b="1" spc="25" dirty="0">
                <a:latin typeface="Times New Roman"/>
                <a:cs typeface="Times New Roman"/>
              </a:rPr>
              <a:t> </a:t>
            </a:r>
            <a:r>
              <a:rPr sz="1100" b="1" dirty="0">
                <a:latin typeface="Times New Roman"/>
                <a:cs typeface="Times New Roman"/>
              </a:rPr>
              <a:t>trùng</a:t>
            </a:r>
            <a:r>
              <a:rPr sz="1100" b="1" spc="35" dirty="0">
                <a:latin typeface="Times New Roman"/>
                <a:cs typeface="Times New Roman"/>
              </a:rPr>
              <a:t> </a:t>
            </a:r>
            <a:r>
              <a:rPr sz="1100" b="1" dirty="0">
                <a:latin typeface="Times New Roman"/>
                <a:cs typeface="Times New Roman"/>
              </a:rPr>
              <a:t>các</a:t>
            </a:r>
            <a:r>
              <a:rPr sz="1100" b="1" spc="20" dirty="0">
                <a:latin typeface="Times New Roman"/>
                <a:cs typeface="Times New Roman"/>
              </a:rPr>
              <a:t> </a:t>
            </a:r>
            <a:r>
              <a:rPr sz="1100" b="1" dirty="0">
                <a:latin typeface="Times New Roman"/>
                <a:cs typeface="Times New Roman"/>
              </a:rPr>
              <a:t>sản</a:t>
            </a:r>
            <a:r>
              <a:rPr sz="1100" b="1" spc="25" dirty="0">
                <a:latin typeface="Times New Roman"/>
                <a:cs typeface="Times New Roman"/>
              </a:rPr>
              <a:t> </a:t>
            </a:r>
            <a:r>
              <a:rPr sz="1100" b="1" dirty="0">
                <a:latin typeface="Times New Roman"/>
                <a:cs typeface="Times New Roman"/>
              </a:rPr>
              <a:t>phẩm</a:t>
            </a:r>
            <a:r>
              <a:rPr sz="1100" b="1" spc="10" dirty="0">
                <a:latin typeface="Times New Roman"/>
                <a:cs typeface="Times New Roman"/>
              </a:rPr>
              <a:t> </a:t>
            </a:r>
            <a:r>
              <a:rPr sz="1100" b="1" dirty="0">
                <a:latin typeface="Times New Roman"/>
                <a:cs typeface="Times New Roman"/>
              </a:rPr>
              <a:t>chăm</a:t>
            </a:r>
            <a:r>
              <a:rPr sz="1100" b="1" spc="20" dirty="0">
                <a:latin typeface="Times New Roman"/>
                <a:cs typeface="Times New Roman"/>
              </a:rPr>
              <a:t> </a:t>
            </a:r>
            <a:r>
              <a:rPr sz="1100" b="1" dirty="0">
                <a:latin typeface="Times New Roman"/>
                <a:cs typeface="Times New Roman"/>
              </a:rPr>
              <a:t>sóc</a:t>
            </a:r>
            <a:r>
              <a:rPr sz="1100" b="1" spc="25" dirty="0">
                <a:latin typeface="Times New Roman"/>
                <a:cs typeface="Times New Roman"/>
              </a:rPr>
              <a:t> </a:t>
            </a:r>
            <a:r>
              <a:rPr sz="1100" b="1" dirty="0">
                <a:latin typeface="Times New Roman"/>
                <a:cs typeface="Times New Roman"/>
              </a:rPr>
              <a:t>sức</a:t>
            </a:r>
            <a:r>
              <a:rPr sz="1100" b="1" spc="20" dirty="0">
                <a:latin typeface="Times New Roman"/>
                <a:cs typeface="Times New Roman"/>
              </a:rPr>
              <a:t> </a:t>
            </a:r>
            <a:r>
              <a:rPr sz="1100" b="1" dirty="0">
                <a:latin typeface="Times New Roman"/>
                <a:cs typeface="Times New Roman"/>
              </a:rPr>
              <a:t>khỏe</a:t>
            </a:r>
            <a:r>
              <a:rPr sz="1100" b="1" spc="60" dirty="0">
                <a:latin typeface="Times New Roman"/>
                <a:cs typeface="Times New Roman"/>
              </a:rPr>
              <a:t> </a:t>
            </a:r>
            <a:r>
              <a:rPr sz="1100" b="1" dirty="0">
                <a:latin typeface="Times New Roman"/>
                <a:cs typeface="Times New Roman"/>
              </a:rPr>
              <a:t>-</a:t>
            </a:r>
            <a:r>
              <a:rPr sz="1100" spc="20" dirty="0">
                <a:latin typeface="Times New Roman"/>
                <a:cs typeface="Times New Roman"/>
              </a:rPr>
              <a:t> </a:t>
            </a:r>
            <a:r>
              <a:rPr sz="1100" b="1" dirty="0">
                <a:latin typeface="Times New Roman"/>
                <a:cs typeface="Times New Roman"/>
              </a:rPr>
              <a:t>Phần</a:t>
            </a:r>
            <a:r>
              <a:rPr sz="1100" b="1" spc="20" dirty="0">
                <a:latin typeface="Times New Roman"/>
                <a:cs typeface="Times New Roman"/>
              </a:rPr>
              <a:t> </a:t>
            </a:r>
            <a:r>
              <a:rPr sz="1100" b="1" spc="-25" dirty="0">
                <a:latin typeface="Times New Roman"/>
                <a:cs typeface="Times New Roman"/>
              </a:rPr>
              <a:t>3:</a:t>
            </a:r>
            <a:endParaRPr sz="1100">
              <a:latin typeface="Times New Roman"/>
              <a:cs typeface="Times New Roman"/>
            </a:endParaRPr>
          </a:p>
        </p:txBody>
      </p:sp>
      <p:sp>
        <p:nvSpPr>
          <p:cNvPr id="9" name="object 9"/>
          <p:cNvSpPr txBox="1"/>
          <p:nvPr/>
        </p:nvSpPr>
        <p:spPr>
          <a:xfrm>
            <a:off x="1174822" y="3797047"/>
            <a:ext cx="5085715" cy="1524000"/>
          </a:xfrm>
          <a:prstGeom prst="rect">
            <a:avLst/>
          </a:prstGeom>
        </p:spPr>
        <p:txBody>
          <a:bodyPr vert="horz" wrap="square" lIns="0" tIns="14604" rIns="0" bIns="0" rtlCol="0">
            <a:spAutoFit/>
          </a:bodyPr>
          <a:lstStyle/>
          <a:p>
            <a:pPr marL="12700">
              <a:lnSpc>
                <a:spcPct val="100000"/>
              </a:lnSpc>
              <a:spcBef>
                <a:spcPts val="114"/>
              </a:spcBef>
            </a:pPr>
            <a:r>
              <a:rPr sz="1100" b="1" spc="-10" dirty="0">
                <a:latin typeface="Times New Roman"/>
                <a:cs typeface="Times New Roman"/>
              </a:rPr>
              <a:t>Lyophilization</a:t>
            </a:r>
            <a:endParaRPr sz="1100">
              <a:latin typeface="Times New Roman"/>
              <a:cs typeface="Times New Roman"/>
            </a:endParaRPr>
          </a:p>
          <a:p>
            <a:pPr marL="12700">
              <a:lnSpc>
                <a:spcPct val="100000"/>
              </a:lnSpc>
              <a:spcBef>
                <a:spcPts val="25"/>
              </a:spcBef>
            </a:pPr>
            <a:r>
              <a:rPr sz="1100" b="1" dirty="0">
                <a:latin typeface="Times New Roman"/>
                <a:cs typeface="Times New Roman"/>
              </a:rPr>
              <a:t>Đông</a:t>
            </a:r>
            <a:r>
              <a:rPr sz="1100" b="1" spc="35" dirty="0">
                <a:latin typeface="Times New Roman"/>
                <a:cs typeface="Times New Roman"/>
              </a:rPr>
              <a:t> </a:t>
            </a:r>
            <a:r>
              <a:rPr sz="1100" b="1" spc="-25" dirty="0">
                <a:latin typeface="Times New Roman"/>
                <a:cs typeface="Times New Roman"/>
              </a:rPr>
              <a:t>khô</a:t>
            </a:r>
            <a:endParaRPr sz="1100">
              <a:latin typeface="Times New Roman"/>
              <a:cs typeface="Times New Roman"/>
            </a:endParaRPr>
          </a:p>
          <a:p>
            <a:pPr marL="12700">
              <a:lnSpc>
                <a:spcPct val="100000"/>
              </a:lnSpc>
              <a:spcBef>
                <a:spcPts val="310"/>
              </a:spcBef>
            </a:pPr>
            <a:r>
              <a:rPr sz="1100" b="1" dirty="0">
                <a:latin typeface="Times New Roman"/>
                <a:cs typeface="Times New Roman"/>
              </a:rPr>
              <a:t>ISO</a:t>
            </a:r>
            <a:r>
              <a:rPr sz="1100" spc="40" dirty="0">
                <a:latin typeface="Times New Roman"/>
                <a:cs typeface="Times New Roman"/>
              </a:rPr>
              <a:t> </a:t>
            </a:r>
            <a:r>
              <a:rPr sz="1100" b="1" dirty="0">
                <a:latin typeface="Times New Roman"/>
                <a:cs typeface="Times New Roman"/>
              </a:rPr>
              <a:t>13408-4:2011</a:t>
            </a:r>
            <a:r>
              <a:rPr sz="1100" spc="45" dirty="0">
                <a:latin typeface="Times New Roman"/>
                <a:cs typeface="Times New Roman"/>
              </a:rPr>
              <a:t> </a:t>
            </a:r>
            <a:r>
              <a:rPr sz="1100" b="1" dirty="0">
                <a:latin typeface="Times New Roman"/>
                <a:cs typeface="Times New Roman"/>
              </a:rPr>
              <a:t>Aseptic</a:t>
            </a:r>
            <a:r>
              <a:rPr sz="1100" spc="55" dirty="0">
                <a:latin typeface="Times New Roman"/>
                <a:cs typeface="Times New Roman"/>
              </a:rPr>
              <a:t> </a:t>
            </a:r>
            <a:r>
              <a:rPr sz="1100" b="1" dirty="0">
                <a:latin typeface="Times New Roman"/>
                <a:cs typeface="Times New Roman"/>
              </a:rPr>
              <a:t>Processing</a:t>
            </a:r>
            <a:r>
              <a:rPr sz="1100" spc="85" dirty="0">
                <a:latin typeface="Times New Roman"/>
                <a:cs typeface="Times New Roman"/>
              </a:rPr>
              <a:t> </a:t>
            </a:r>
            <a:r>
              <a:rPr sz="1100" b="1" dirty="0">
                <a:latin typeface="Times New Roman"/>
                <a:cs typeface="Times New Roman"/>
              </a:rPr>
              <a:t>of</a:t>
            </a:r>
            <a:r>
              <a:rPr sz="1100" spc="35" dirty="0">
                <a:latin typeface="Times New Roman"/>
                <a:cs typeface="Times New Roman"/>
              </a:rPr>
              <a:t> </a:t>
            </a:r>
            <a:r>
              <a:rPr sz="1100" b="1" dirty="0">
                <a:latin typeface="Times New Roman"/>
                <a:cs typeface="Times New Roman"/>
              </a:rPr>
              <a:t>Health</a:t>
            </a:r>
            <a:r>
              <a:rPr sz="1100" spc="65" dirty="0">
                <a:latin typeface="Times New Roman"/>
                <a:cs typeface="Times New Roman"/>
              </a:rPr>
              <a:t> </a:t>
            </a:r>
            <a:r>
              <a:rPr sz="1100" b="1" dirty="0">
                <a:latin typeface="Times New Roman"/>
                <a:cs typeface="Times New Roman"/>
              </a:rPr>
              <a:t>Care</a:t>
            </a:r>
            <a:r>
              <a:rPr sz="1100" spc="60" dirty="0">
                <a:latin typeface="Times New Roman"/>
                <a:cs typeface="Times New Roman"/>
              </a:rPr>
              <a:t> </a:t>
            </a:r>
            <a:r>
              <a:rPr sz="1100" b="1" dirty="0">
                <a:latin typeface="Times New Roman"/>
                <a:cs typeface="Times New Roman"/>
              </a:rPr>
              <a:t>Products-Part</a:t>
            </a:r>
            <a:r>
              <a:rPr sz="1100" spc="90" dirty="0">
                <a:latin typeface="Times New Roman"/>
                <a:cs typeface="Times New Roman"/>
              </a:rPr>
              <a:t> </a:t>
            </a:r>
            <a:r>
              <a:rPr sz="1100" b="1" spc="-25" dirty="0">
                <a:latin typeface="Times New Roman"/>
                <a:cs typeface="Times New Roman"/>
              </a:rPr>
              <a:t>5:</a:t>
            </a:r>
            <a:endParaRPr sz="1100">
              <a:latin typeface="Times New Roman"/>
              <a:cs typeface="Times New Roman"/>
            </a:endParaRPr>
          </a:p>
          <a:p>
            <a:pPr marL="12700">
              <a:lnSpc>
                <a:spcPct val="100000"/>
              </a:lnSpc>
              <a:spcBef>
                <a:spcPts val="25"/>
              </a:spcBef>
            </a:pPr>
            <a:r>
              <a:rPr sz="1100" b="1" dirty="0">
                <a:latin typeface="Times New Roman"/>
                <a:cs typeface="Times New Roman"/>
              </a:rPr>
              <a:t>ISO</a:t>
            </a:r>
            <a:r>
              <a:rPr sz="1100" spc="20" dirty="0">
                <a:latin typeface="Times New Roman"/>
                <a:cs typeface="Times New Roman"/>
              </a:rPr>
              <a:t> </a:t>
            </a:r>
            <a:r>
              <a:rPr sz="1100" b="1" dirty="0">
                <a:latin typeface="Times New Roman"/>
                <a:cs typeface="Times New Roman"/>
              </a:rPr>
              <a:t>13408-4:2011</a:t>
            </a:r>
            <a:r>
              <a:rPr sz="1100" b="1" spc="25" dirty="0">
                <a:latin typeface="Times New Roman"/>
                <a:cs typeface="Times New Roman"/>
              </a:rPr>
              <a:t> </a:t>
            </a:r>
            <a:r>
              <a:rPr sz="1100" b="1" dirty="0">
                <a:latin typeface="Times New Roman"/>
                <a:cs typeface="Times New Roman"/>
              </a:rPr>
              <a:t>Xử</a:t>
            </a:r>
            <a:r>
              <a:rPr sz="1100" b="1" spc="25" dirty="0">
                <a:latin typeface="Times New Roman"/>
                <a:cs typeface="Times New Roman"/>
              </a:rPr>
              <a:t> </a:t>
            </a:r>
            <a:r>
              <a:rPr sz="1100" b="1" dirty="0">
                <a:latin typeface="Times New Roman"/>
                <a:cs typeface="Times New Roman"/>
              </a:rPr>
              <a:t>lý</a:t>
            </a:r>
            <a:r>
              <a:rPr sz="1100" b="1" spc="30" dirty="0">
                <a:latin typeface="Times New Roman"/>
                <a:cs typeface="Times New Roman"/>
              </a:rPr>
              <a:t> </a:t>
            </a:r>
            <a:r>
              <a:rPr sz="1100" b="1" dirty="0">
                <a:latin typeface="Times New Roman"/>
                <a:cs typeface="Times New Roman"/>
              </a:rPr>
              <a:t>vô</a:t>
            </a:r>
            <a:r>
              <a:rPr sz="1100" b="1" spc="30" dirty="0">
                <a:latin typeface="Times New Roman"/>
                <a:cs typeface="Times New Roman"/>
              </a:rPr>
              <a:t> </a:t>
            </a:r>
            <a:r>
              <a:rPr sz="1100" b="1" dirty="0">
                <a:latin typeface="Times New Roman"/>
                <a:cs typeface="Times New Roman"/>
              </a:rPr>
              <a:t>trùng</a:t>
            </a:r>
            <a:r>
              <a:rPr sz="1100" b="1" spc="30" dirty="0">
                <a:latin typeface="Times New Roman"/>
                <a:cs typeface="Times New Roman"/>
              </a:rPr>
              <a:t> </a:t>
            </a:r>
            <a:r>
              <a:rPr sz="1100" b="1" dirty="0">
                <a:latin typeface="Times New Roman"/>
                <a:cs typeface="Times New Roman"/>
              </a:rPr>
              <a:t>các</a:t>
            </a:r>
            <a:r>
              <a:rPr sz="1100" b="1" spc="25" dirty="0">
                <a:latin typeface="Times New Roman"/>
                <a:cs typeface="Times New Roman"/>
              </a:rPr>
              <a:t> </a:t>
            </a:r>
            <a:r>
              <a:rPr sz="1100" b="1" dirty="0">
                <a:latin typeface="Times New Roman"/>
                <a:cs typeface="Times New Roman"/>
              </a:rPr>
              <a:t>sản</a:t>
            </a:r>
            <a:r>
              <a:rPr sz="1100" b="1" spc="25" dirty="0">
                <a:latin typeface="Times New Roman"/>
                <a:cs typeface="Times New Roman"/>
              </a:rPr>
              <a:t> </a:t>
            </a:r>
            <a:r>
              <a:rPr sz="1100" b="1" dirty="0">
                <a:latin typeface="Times New Roman"/>
                <a:cs typeface="Times New Roman"/>
              </a:rPr>
              <a:t>phẩm</a:t>
            </a:r>
            <a:r>
              <a:rPr sz="1100" b="1" spc="10" dirty="0">
                <a:latin typeface="Times New Roman"/>
                <a:cs typeface="Times New Roman"/>
              </a:rPr>
              <a:t> </a:t>
            </a:r>
            <a:r>
              <a:rPr sz="1100" b="1" dirty="0">
                <a:latin typeface="Times New Roman"/>
                <a:cs typeface="Times New Roman"/>
              </a:rPr>
              <a:t>chăm</a:t>
            </a:r>
            <a:r>
              <a:rPr sz="1100" b="1" spc="25" dirty="0">
                <a:latin typeface="Times New Roman"/>
                <a:cs typeface="Times New Roman"/>
              </a:rPr>
              <a:t> </a:t>
            </a:r>
            <a:r>
              <a:rPr sz="1100" b="1" dirty="0">
                <a:latin typeface="Times New Roman"/>
                <a:cs typeface="Times New Roman"/>
              </a:rPr>
              <a:t>sóc</a:t>
            </a:r>
            <a:r>
              <a:rPr sz="1100" b="1" spc="20" dirty="0">
                <a:latin typeface="Times New Roman"/>
                <a:cs typeface="Times New Roman"/>
              </a:rPr>
              <a:t> </a:t>
            </a:r>
            <a:r>
              <a:rPr sz="1100" b="1" dirty="0">
                <a:latin typeface="Times New Roman"/>
                <a:cs typeface="Times New Roman"/>
              </a:rPr>
              <a:t>sức</a:t>
            </a:r>
            <a:r>
              <a:rPr sz="1100" b="1" spc="25" dirty="0">
                <a:latin typeface="Times New Roman"/>
                <a:cs typeface="Times New Roman"/>
              </a:rPr>
              <a:t> </a:t>
            </a:r>
            <a:r>
              <a:rPr sz="1100" b="1" dirty="0">
                <a:latin typeface="Times New Roman"/>
                <a:cs typeface="Times New Roman"/>
              </a:rPr>
              <a:t>khỏe</a:t>
            </a:r>
            <a:r>
              <a:rPr sz="1100" b="1" spc="65" dirty="0">
                <a:latin typeface="Times New Roman"/>
                <a:cs typeface="Times New Roman"/>
              </a:rPr>
              <a:t> </a:t>
            </a:r>
            <a:r>
              <a:rPr sz="1100" b="1" dirty="0">
                <a:latin typeface="Times New Roman"/>
                <a:cs typeface="Times New Roman"/>
              </a:rPr>
              <a:t>-</a:t>
            </a:r>
            <a:r>
              <a:rPr sz="1100" spc="20" dirty="0">
                <a:latin typeface="Times New Roman"/>
                <a:cs typeface="Times New Roman"/>
              </a:rPr>
              <a:t> </a:t>
            </a:r>
            <a:r>
              <a:rPr sz="1100" b="1" dirty="0">
                <a:latin typeface="Times New Roman"/>
                <a:cs typeface="Times New Roman"/>
              </a:rPr>
              <a:t>Phần</a:t>
            </a:r>
            <a:r>
              <a:rPr sz="1100" b="1" spc="20" dirty="0">
                <a:latin typeface="Times New Roman"/>
                <a:cs typeface="Times New Roman"/>
              </a:rPr>
              <a:t> </a:t>
            </a:r>
            <a:r>
              <a:rPr sz="1100" b="1" spc="-25" dirty="0">
                <a:latin typeface="Times New Roman"/>
                <a:cs typeface="Times New Roman"/>
              </a:rPr>
              <a:t>5:</a:t>
            </a:r>
            <a:endParaRPr sz="1100">
              <a:latin typeface="Times New Roman"/>
              <a:cs typeface="Times New Roman"/>
            </a:endParaRPr>
          </a:p>
          <a:p>
            <a:pPr marL="12700" marR="4323080">
              <a:lnSpc>
                <a:spcPct val="101800"/>
              </a:lnSpc>
              <a:spcBef>
                <a:spcPts val="434"/>
              </a:spcBef>
            </a:pPr>
            <a:r>
              <a:rPr sz="1100" b="1" spc="-10" dirty="0">
                <a:latin typeface="Times New Roman"/>
                <a:cs typeface="Times New Roman"/>
              </a:rPr>
              <a:t>technologies</a:t>
            </a:r>
            <a:r>
              <a:rPr sz="1100" spc="-10" dirty="0">
                <a:latin typeface="Times New Roman"/>
                <a:cs typeface="Times New Roman"/>
              </a:rPr>
              <a:t> </a:t>
            </a:r>
            <a:r>
              <a:rPr sz="1100" b="1" dirty="0">
                <a:latin typeface="Times New Roman"/>
                <a:cs typeface="Times New Roman"/>
              </a:rPr>
              <a:t>công</a:t>
            </a:r>
            <a:r>
              <a:rPr sz="1100" spc="25" dirty="0">
                <a:latin typeface="Times New Roman"/>
                <a:cs typeface="Times New Roman"/>
              </a:rPr>
              <a:t> </a:t>
            </a:r>
            <a:r>
              <a:rPr sz="1100" b="1" spc="-20" dirty="0">
                <a:latin typeface="Times New Roman"/>
                <a:cs typeface="Times New Roman"/>
              </a:rPr>
              <a:t>nghệ</a:t>
            </a:r>
            <a:endParaRPr sz="1100">
              <a:latin typeface="Times New Roman"/>
              <a:cs typeface="Times New Roman"/>
            </a:endParaRPr>
          </a:p>
          <a:p>
            <a:pPr marL="12700">
              <a:lnSpc>
                <a:spcPct val="100000"/>
              </a:lnSpc>
              <a:spcBef>
                <a:spcPts val="360"/>
              </a:spcBef>
            </a:pPr>
            <a:r>
              <a:rPr sz="1100" b="1" dirty="0">
                <a:latin typeface="Arial"/>
                <a:cs typeface="Arial"/>
              </a:rPr>
              <a:t>Aseptic</a:t>
            </a:r>
            <a:r>
              <a:rPr sz="1100" spc="120" dirty="0">
                <a:latin typeface="Times New Roman"/>
                <a:cs typeface="Times New Roman"/>
              </a:rPr>
              <a:t> </a:t>
            </a:r>
            <a:r>
              <a:rPr sz="1100" b="1" dirty="0">
                <a:latin typeface="Arial"/>
                <a:cs typeface="Arial"/>
              </a:rPr>
              <a:t>processing</a:t>
            </a:r>
            <a:r>
              <a:rPr sz="1100" spc="85" dirty="0">
                <a:latin typeface="Times New Roman"/>
                <a:cs typeface="Times New Roman"/>
              </a:rPr>
              <a:t> </a:t>
            </a:r>
            <a:r>
              <a:rPr sz="1100" b="1" dirty="0">
                <a:latin typeface="Arial"/>
                <a:cs typeface="Arial"/>
              </a:rPr>
              <a:t>of</a:t>
            </a:r>
            <a:r>
              <a:rPr sz="1100" spc="55" dirty="0">
                <a:latin typeface="Times New Roman"/>
                <a:cs typeface="Times New Roman"/>
              </a:rPr>
              <a:t> </a:t>
            </a:r>
            <a:r>
              <a:rPr sz="1100" b="1" dirty="0">
                <a:latin typeface="Arial"/>
                <a:cs typeface="Arial"/>
              </a:rPr>
              <a:t>health</a:t>
            </a:r>
            <a:r>
              <a:rPr sz="1100" spc="75" dirty="0">
                <a:latin typeface="Times New Roman"/>
                <a:cs typeface="Times New Roman"/>
              </a:rPr>
              <a:t> </a:t>
            </a:r>
            <a:r>
              <a:rPr sz="1100" b="1" dirty="0">
                <a:latin typeface="Arial"/>
                <a:cs typeface="Arial"/>
              </a:rPr>
              <a:t>care</a:t>
            </a:r>
            <a:r>
              <a:rPr sz="1100" spc="65" dirty="0">
                <a:latin typeface="Times New Roman"/>
                <a:cs typeface="Times New Roman"/>
              </a:rPr>
              <a:t> </a:t>
            </a:r>
            <a:r>
              <a:rPr sz="1100" b="1" dirty="0">
                <a:latin typeface="Arial"/>
                <a:cs typeface="Arial"/>
              </a:rPr>
              <a:t>products</a:t>
            </a:r>
            <a:r>
              <a:rPr sz="1100" spc="125" dirty="0">
                <a:latin typeface="Times New Roman"/>
                <a:cs typeface="Times New Roman"/>
              </a:rPr>
              <a:t> </a:t>
            </a:r>
            <a:r>
              <a:rPr sz="1100" b="1" dirty="0">
                <a:latin typeface="Arial"/>
                <a:cs typeface="Arial"/>
              </a:rPr>
              <a:t>--</a:t>
            </a:r>
            <a:r>
              <a:rPr sz="1100" spc="65" dirty="0">
                <a:latin typeface="Times New Roman"/>
                <a:cs typeface="Times New Roman"/>
              </a:rPr>
              <a:t> </a:t>
            </a:r>
            <a:r>
              <a:rPr sz="1100" b="1" dirty="0">
                <a:latin typeface="Arial"/>
                <a:cs typeface="Arial"/>
              </a:rPr>
              <a:t>Part</a:t>
            </a:r>
            <a:r>
              <a:rPr sz="1100" spc="70" dirty="0">
                <a:latin typeface="Times New Roman"/>
                <a:cs typeface="Times New Roman"/>
              </a:rPr>
              <a:t> </a:t>
            </a:r>
            <a:r>
              <a:rPr sz="1100" b="1" dirty="0">
                <a:latin typeface="Arial"/>
                <a:cs typeface="Arial"/>
              </a:rPr>
              <a:t>4:</a:t>
            </a:r>
            <a:r>
              <a:rPr sz="1100" spc="55" dirty="0">
                <a:latin typeface="Times New Roman"/>
                <a:cs typeface="Times New Roman"/>
              </a:rPr>
              <a:t> </a:t>
            </a:r>
            <a:r>
              <a:rPr sz="1100" b="1" dirty="0">
                <a:latin typeface="Arial"/>
                <a:cs typeface="Arial"/>
              </a:rPr>
              <a:t>Clean-in-</a:t>
            </a:r>
            <a:r>
              <a:rPr sz="1100" b="1" spc="-10" dirty="0">
                <a:latin typeface="Arial"/>
                <a:cs typeface="Arial"/>
              </a:rPr>
              <a:t>place</a:t>
            </a:r>
            <a:endParaRPr sz="1100">
              <a:latin typeface="Arial"/>
              <a:cs typeface="Arial"/>
            </a:endParaRPr>
          </a:p>
          <a:p>
            <a:pPr marL="12700">
              <a:lnSpc>
                <a:spcPct val="100000"/>
              </a:lnSpc>
              <a:spcBef>
                <a:spcPts val="15"/>
              </a:spcBef>
            </a:pPr>
            <a:r>
              <a:rPr sz="1100" b="1" dirty="0">
                <a:latin typeface="Arial"/>
                <a:cs typeface="Arial"/>
              </a:rPr>
              <a:t>Xử</a:t>
            </a:r>
            <a:r>
              <a:rPr sz="1100" b="1" spc="25" dirty="0">
                <a:latin typeface="Arial"/>
                <a:cs typeface="Arial"/>
              </a:rPr>
              <a:t> </a:t>
            </a:r>
            <a:r>
              <a:rPr sz="1100" b="1" dirty="0">
                <a:latin typeface="Arial"/>
                <a:cs typeface="Arial"/>
              </a:rPr>
              <a:t>lý</a:t>
            </a:r>
            <a:r>
              <a:rPr sz="1100" spc="55" dirty="0">
                <a:latin typeface="Times New Roman"/>
                <a:cs typeface="Times New Roman"/>
              </a:rPr>
              <a:t> </a:t>
            </a:r>
            <a:r>
              <a:rPr sz="1100" b="1" dirty="0">
                <a:latin typeface="Arial"/>
                <a:cs typeface="Arial"/>
              </a:rPr>
              <a:t>vô</a:t>
            </a:r>
            <a:r>
              <a:rPr sz="1100" spc="85" dirty="0">
                <a:latin typeface="Times New Roman"/>
                <a:cs typeface="Times New Roman"/>
              </a:rPr>
              <a:t> </a:t>
            </a:r>
            <a:r>
              <a:rPr sz="1100" b="1" dirty="0">
                <a:latin typeface="Arial"/>
                <a:cs typeface="Arial"/>
              </a:rPr>
              <a:t>trùng</a:t>
            </a:r>
            <a:r>
              <a:rPr sz="1100" spc="65" dirty="0">
                <a:latin typeface="Times New Roman"/>
                <a:cs typeface="Times New Roman"/>
              </a:rPr>
              <a:t> </a:t>
            </a:r>
            <a:r>
              <a:rPr sz="1100" b="1" dirty="0">
                <a:latin typeface="Arial"/>
                <a:cs typeface="Arial"/>
              </a:rPr>
              <a:t>các</a:t>
            </a:r>
            <a:r>
              <a:rPr sz="1100" spc="60" dirty="0">
                <a:latin typeface="Times New Roman"/>
                <a:cs typeface="Times New Roman"/>
              </a:rPr>
              <a:t> </a:t>
            </a:r>
            <a:r>
              <a:rPr sz="1100" b="1" dirty="0">
                <a:latin typeface="Arial"/>
                <a:cs typeface="Arial"/>
              </a:rPr>
              <a:t>sản</a:t>
            </a:r>
            <a:r>
              <a:rPr sz="1100" b="1" spc="20" dirty="0">
                <a:latin typeface="Arial"/>
                <a:cs typeface="Arial"/>
              </a:rPr>
              <a:t> </a:t>
            </a:r>
            <a:r>
              <a:rPr sz="1100" b="1" dirty="0">
                <a:latin typeface="Arial"/>
                <a:cs typeface="Arial"/>
              </a:rPr>
              <a:t>phẩm</a:t>
            </a:r>
            <a:r>
              <a:rPr sz="1100" b="1" spc="20" dirty="0">
                <a:latin typeface="Arial"/>
                <a:cs typeface="Arial"/>
              </a:rPr>
              <a:t> </a:t>
            </a:r>
            <a:r>
              <a:rPr sz="1100" b="1" dirty="0">
                <a:latin typeface="Arial"/>
                <a:cs typeface="Arial"/>
              </a:rPr>
              <a:t>chăm</a:t>
            </a:r>
            <a:r>
              <a:rPr sz="1100" b="1" spc="30" dirty="0">
                <a:latin typeface="Arial"/>
                <a:cs typeface="Arial"/>
              </a:rPr>
              <a:t> </a:t>
            </a:r>
            <a:r>
              <a:rPr sz="1100" b="1" dirty="0">
                <a:latin typeface="Arial"/>
                <a:cs typeface="Arial"/>
              </a:rPr>
              <a:t>sóc</a:t>
            </a:r>
            <a:r>
              <a:rPr sz="1100" spc="65" dirty="0">
                <a:latin typeface="Times New Roman"/>
                <a:cs typeface="Times New Roman"/>
              </a:rPr>
              <a:t> </a:t>
            </a:r>
            <a:r>
              <a:rPr sz="1100" b="1" dirty="0">
                <a:latin typeface="Arial"/>
                <a:cs typeface="Arial"/>
              </a:rPr>
              <a:t>sức</a:t>
            </a:r>
            <a:r>
              <a:rPr sz="1100" b="1" spc="25" dirty="0">
                <a:latin typeface="Arial"/>
                <a:cs typeface="Arial"/>
              </a:rPr>
              <a:t> </a:t>
            </a:r>
            <a:r>
              <a:rPr sz="1100" b="1" dirty="0">
                <a:latin typeface="Arial"/>
                <a:cs typeface="Arial"/>
              </a:rPr>
              <a:t>khỏe</a:t>
            </a:r>
            <a:r>
              <a:rPr sz="1100" b="1" spc="30" dirty="0">
                <a:latin typeface="Arial"/>
                <a:cs typeface="Arial"/>
              </a:rPr>
              <a:t> </a:t>
            </a:r>
            <a:r>
              <a:rPr sz="1100" b="1" dirty="0">
                <a:latin typeface="Arial"/>
                <a:cs typeface="Arial"/>
              </a:rPr>
              <a:t>--</a:t>
            </a:r>
            <a:r>
              <a:rPr sz="1100" spc="60" dirty="0">
                <a:latin typeface="Times New Roman"/>
                <a:cs typeface="Times New Roman"/>
              </a:rPr>
              <a:t> </a:t>
            </a:r>
            <a:r>
              <a:rPr sz="1100" b="1" dirty="0">
                <a:latin typeface="Arial"/>
                <a:cs typeface="Arial"/>
              </a:rPr>
              <a:t>Phần</a:t>
            </a:r>
            <a:r>
              <a:rPr sz="1100" b="1" spc="30" dirty="0">
                <a:latin typeface="Arial"/>
                <a:cs typeface="Arial"/>
              </a:rPr>
              <a:t> </a:t>
            </a:r>
            <a:r>
              <a:rPr sz="1100" b="1" dirty="0">
                <a:latin typeface="Arial"/>
                <a:cs typeface="Arial"/>
              </a:rPr>
              <a:t>4:</a:t>
            </a:r>
            <a:r>
              <a:rPr sz="1100" spc="50" dirty="0">
                <a:latin typeface="Times New Roman"/>
                <a:cs typeface="Times New Roman"/>
              </a:rPr>
              <a:t> </a:t>
            </a:r>
            <a:r>
              <a:rPr sz="1100" b="1" dirty="0">
                <a:latin typeface="Arial"/>
                <a:cs typeface="Arial"/>
              </a:rPr>
              <a:t>Vệ</a:t>
            </a:r>
            <a:r>
              <a:rPr sz="1100" b="1" spc="30" dirty="0">
                <a:latin typeface="Arial"/>
                <a:cs typeface="Arial"/>
              </a:rPr>
              <a:t> </a:t>
            </a:r>
            <a:r>
              <a:rPr sz="1100" b="1" dirty="0">
                <a:latin typeface="Arial"/>
                <a:cs typeface="Arial"/>
              </a:rPr>
              <a:t>sinh</a:t>
            </a:r>
            <a:r>
              <a:rPr sz="1100" spc="65" dirty="0">
                <a:latin typeface="Times New Roman"/>
                <a:cs typeface="Times New Roman"/>
              </a:rPr>
              <a:t> </a:t>
            </a:r>
            <a:r>
              <a:rPr sz="1100" b="1" dirty="0">
                <a:latin typeface="Arial"/>
                <a:cs typeface="Arial"/>
              </a:rPr>
              <a:t>tại</a:t>
            </a:r>
            <a:r>
              <a:rPr sz="1100" b="1" spc="20" dirty="0">
                <a:latin typeface="Arial"/>
                <a:cs typeface="Arial"/>
              </a:rPr>
              <a:t> </a:t>
            </a:r>
            <a:r>
              <a:rPr sz="1100" b="1" spc="-25" dirty="0">
                <a:latin typeface="Arial"/>
                <a:cs typeface="Arial"/>
              </a:rPr>
              <a:t>chỗ</a:t>
            </a:r>
            <a:endParaRPr sz="1100">
              <a:latin typeface="Arial"/>
              <a:cs typeface="Arial"/>
            </a:endParaRPr>
          </a:p>
        </p:txBody>
      </p:sp>
      <p:pic>
        <p:nvPicPr>
          <p:cNvPr id="10" name="object 10"/>
          <p:cNvPicPr/>
          <p:nvPr/>
        </p:nvPicPr>
        <p:blipFill>
          <a:blip r:embed="rId3" cstate="print"/>
          <a:stretch>
            <a:fillRect/>
          </a:stretch>
        </p:blipFill>
        <p:spPr>
          <a:xfrm>
            <a:off x="7072365" y="6248400"/>
            <a:ext cx="1571502" cy="60959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p:nvPr/>
        </p:nvSpPr>
        <p:spPr>
          <a:xfrm>
            <a:off x="228699" y="353689"/>
            <a:ext cx="2976245" cy="509905"/>
          </a:xfrm>
          <a:prstGeom prst="rect">
            <a:avLst/>
          </a:prstGeom>
        </p:spPr>
        <p:txBody>
          <a:bodyPr vert="horz" wrap="square" lIns="0" tIns="12065" rIns="0" bIns="0" rtlCol="0">
            <a:spAutoFit/>
          </a:bodyPr>
          <a:lstStyle/>
          <a:p>
            <a:pPr marL="12700">
              <a:lnSpc>
                <a:spcPts val="1910"/>
              </a:lnSpc>
              <a:spcBef>
                <a:spcPts val="95"/>
              </a:spcBef>
            </a:pPr>
            <a:r>
              <a:rPr sz="1600" b="1" dirty="0">
                <a:solidFill>
                  <a:srgbClr val="FF0000"/>
                </a:solidFill>
                <a:latin typeface="Arial"/>
                <a:cs typeface="Arial"/>
              </a:rPr>
              <a:t>ISO</a:t>
            </a:r>
            <a:r>
              <a:rPr sz="1600" spc="75" dirty="0">
                <a:solidFill>
                  <a:srgbClr val="FF0000"/>
                </a:solidFill>
                <a:latin typeface="Times New Roman"/>
                <a:cs typeface="Times New Roman"/>
              </a:rPr>
              <a:t> </a:t>
            </a:r>
            <a:r>
              <a:rPr sz="1600" b="1" spc="-10" dirty="0">
                <a:solidFill>
                  <a:srgbClr val="FF0000"/>
                </a:solidFill>
                <a:latin typeface="Arial"/>
                <a:cs typeface="Arial"/>
              </a:rPr>
              <a:t>13485</a:t>
            </a:r>
            <a:r>
              <a:rPr sz="1600" spc="-20" dirty="0">
                <a:solidFill>
                  <a:srgbClr val="FF0000"/>
                </a:solidFill>
                <a:latin typeface="SimSun"/>
                <a:cs typeface="SimSun"/>
              </a:rPr>
              <a:t>标准的结构</a:t>
            </a:r>
            <a:endParaRPr sz="1600">
              <a:latin typeface="SimSun"/>
              <a:cs typeface="SimSun"/>
            </a:endParaRPr>
          </a:p>
          <a:p>
            <a:pPr marL="12700">
              <a:lnSpc>
                <a:spcPts val="1910"/>
              </a:lnSpc>
            </a:pPr>
            <a:r>
              <a:rPr sz="1600" b="1" dirty="0">
                <a:solidFill>
                  <a:srgbClr val="FF0000"/>
                </a:solidFill>
                <a:latin typeface="Times New Roman"/>
                <a:cs typeface="Times New Roman"/>
              </a:rPr>
              <a:t>Cơ</a:t>
            </a:r>
            <a:r>
              <a:rPr sz="1600" b="1" spc="-35" dirty="0">
                <a:solidFill>
                  <a:srgbClr val="FF0000"/>
                </a:solidFill>
                <a:latin typeface="Times New Roman"/>
                <a:cs typeface="Times New Roman"/>
              </a:rPr>
              <a:t> </a:t>
            </a:r>
            <a:r>
              <a:rPr sz="1600" b="1" dirty="0">
                <a:solidFill>
                  <a:srgbClr val="FF0000"/>
                </a:solidFill>
                <a:latin typeface="Times New Roman"/>
                <a:cs typeface="Times New Roman"/>
              </a:rPr>
              <a:t>cấu</a:t>
            </a:r>
            <a:r>
              <a:rPr sz="1600" b="1" spc="-35" dirty="0">
                <a:solidFill>
                  <a:srgbClr val="FF0000"/>
                </a:solidFill>
                <a:latin typeface="Times New Roman"/>
                <a:cs typeface="Times New Roman"/>
              </a:rPr>
              <a:t> </a:t>
            </a:r>
            <a:r>
              <a:rPr sz="1600" b="1" dirty="0">
                <a:solidFill>
                  <a:srgbClr val="FF0000"/>
                </a:solidFill>
                <a:latin typeface="Times New Roman"/>
                <a:cs typeface="Times New Roman"/>
              </a:rPr>
              <a:t>của</a:t>
            </a:r>
            <a:r>
              <a:rPr sz="1600" b="1" spc="-55" dirty="0">
                <a:solidFill>
                  <a:srgbClr val="FF0000"/>
                </a:solidFill>
                <a:latin typeface="Times New Roman"/>
                <a:cs typeface="Times New Roman"/>
              </a:rPr>
              <a:t> </a:t>
            </a:r>
            <a:r>
              <a:rPr sz="1600" b="1" dirty="0">
                <a:solidFill>
                  <a:srgbClr val="FF0000"/>
                </a:solidFill>
                <a:latin typeface="Times New Roman"/>
                <a:cs typeface="Times New Roman"/>
              </a:rPr>
              <a:t>Tiêu</a:t>
            </a:r>
            <a:r>
              <a:rPr sz="1600" spc="-25" dirty="0">
                <a:solidFill>
                  <a:srgbClr val="FF0000"/>
                </a:solidFill>
                <a:latin typeface="Times New Roman"/>
                <a:cs typeface="Times New Roman"/>
              </a:rPr>
              <a:t> </a:t>
            </a:r>
            <a:r>
              <a:rPr sz="1600" b="1" dirty="0">
                <a:solidFill>
                  <a:srgbClr val="FF0000"/>
                </a:solidFill>
                <a:latin typeface="Times New Roman"/>
                <a:cs typeface="Times New Roman"/>
              </a:rPr>
              <a:t>chuẩn</a:t>
            </a:r>
            <a:r>
              <a:rPr sz="1600" b="1" spc="-35" dirty="0">
                <a:solidFill>
                  <a:srgbClr val="FF0000"/>
                </a:solidFill>
                <a:latin typeface="Times New Roman"/>
                <a:cs typeface="Times New Roman"/>
              </a:rPr>
              <a:t> </a:t>
            </a:r>
            <a:r>
              <a:rPr sz="1600" b="1" dirty="0">
                <a:solidFill>
                  <a:srgbClr val="FF0000"/>
                </a:solidFill>
                <a:latin typeface="Times New Roman"/>
                <a:cs typeface="Times New Roman"/>
              </a:rPr>
              <a:t>ISO</a:t>
            </a:r>
            <a:r>
              <a:rPr sz="1600" spc="-35" dirty="0">
                <a:solidFill>
                  <a:srgbClr val="FF0000"/>
                </a:solidFill>
                <a:latin typeface="Times New Roman"/>
                <a:cs typeface="Times New Roman"/>
              </a:rPr>
              <a:t> </a:t>
            </a:r>
            <a:r>
              <a:rPr sz="1600" b="1" spc="-10" dirty="0">
                <a:solidFill>
                  <a:srgbClr val="FF0000"/>
                </a:solidFill>
                <a:latin typeface="Times New Roman"/>
                <a:cs typeface="Times New Roman"/>
              </a:rPr>
              <a:t>13485</a:t>
            </a:r>
            <a:endParaRPr sz="1600">
              <a:latin typeface="Times New Roman"/>
              <a:cs typeface="Times New Roman"/>
            </a:endParaRPr>
          </a:p>
        </p:txBody>
      </p:sp>
      <p:sp>
        <p:nvSpPr>
          <p:cNvPr id="4" name="object 4"/>
          <p:cNvSpPr txBox="1"/>
          <p:nvPr/>
        </p:nvSpPr>
        <p:spPr>
          <a:xfrm>
            <a:off x="4210561" y="422523"/>
            <a:ext cx="4103370" cy="462280"/>
          </a:xfrm>
          <a:prstGeom prst="rect">
            <a:avLst/>
          </a:prstGeom>
        </p:spPr>
        <p:txBody>
          <a:bodyPr vert="horz" wrap="square" lIns="0" tIns="15875" rIns="0" bIns="0" rtlCol="0">
            <a:spAutoFit/>
          </a:bodyPr>
          <a:lstStyle/>
          <a:p>
            <a:pPr marL="12700">
              <a:lnSpc>
                <a:spcPts val="1705"/>
              </a:lnSpc>
              <a:spcBef>
                <a:spcPts val="125"/>
              </a:spcBef>
            </a:pPr>
            <a:r>
              <a:rPr sz="1450" spc="-5" dirty="0">
                <a:solidFill>
                  <a:srgbClr val="A40020"/>
                </a:solidFill>
                <a:latin typeface="SimSun"/>
                <a:cs typeface="SimSun"/>
              </a:rPr>
              <a:t>以过程为基础的质量管理模式图</a:t>
            </a:r>
            <a:endParaRPr sz="1450">
              <a:latin typeface="SimSun"/>
              <a:cs typeface="SimSun"/>
            </a:endParaRPr>
          </a:p>
          <a:p>
            <a:pPr marL="12700">
              <a:lnSpc>
                <a:spcPts val="1705"/>
              </a:lnSpc>
            </a:pPr>
            <a:r>
              <a:rPr sz="1450" dirty="0">
                <a:solidFill>
                  <a:srgbClr val="A40020"/>
                </a:solidFill>
                <a:latin typeface="Times New Roman"/>
                <a:cs typeface="Times New Roman"/>
              </a:rPr>
              <a:t>Biểu</a:t>
            </a:r>
            <a:r>
              <a:rPr sz="1450" spc="10" dirty="0">
                <a:solidFill>
                  <a:srgbClr val="A40020"/>
                </a:solidFill>
                <a:latin typeface="Times New Roman"/>
                <a:cs typeface="Times New Roman"/>
              </a:rPr>
              <a:t> </a:t>
            </a:r>
            <a:r>
              <a:rPr sz="1450" dirty="0">
                <a:solidFill>
                  <a:srgbClr val="A40020"/>
                </a:solidFill>
                <a:latin typeface="Times New Roman"/>
                <a:cs typeface="Times New Roman"/>
              </a:rPr>
              <a:t>đồ</a:t>
            </a:r>
            <a:r>
              <a:rPr sz="1450" spc="35" dirty="0">
                <a:solidFill>
                  <a:srgbClr val="A40020"/>
                </a:solidFill>
                <a:latin typeface="Times New Roman"/>
                <a:cs typeface="Times New Roman"/>
              </a:rPr>
              <a:t> </a:t>
            </a:r>
            <a:r>
              <a:rPr sz="1450" dirty="0">
                <a:solidFill>
                  <a:srgbClr val="A40020"/>
                </a:solidFill>
                <a:latin typeface="Times New Roman"/>
                <a:cs typeface="Times New Roman"/>
              </a:rPr>
              <a:t>mô</a:t>
            </a:r>
            <a:r>
              <a:rPr sz="1450" spc="20" dirty="0">
                <a:solidFill>
                  <a:srgbClr val="A40020"/>
                </a:solidFill>
                <a:latin typeface="Times New Roman"/>
                <a:cs typeface="Times New Roman"/>
              </a:rPr>
              <a:t> </a:t>
            </a:r>
            <a:r>
              <a:rPr sz="1450" dirty="0">
                <a:solidFill>
                  <a:srgbClr val="A40020"/>
                </a:solidFill>
                <a:latin typeface="Times New Roman"/>
                <a:cs typeface="Times New Roman"/>
              </a:rPr>
              <a:t>hình</a:t>
            </a:r>
            <a:r>
              <a:rPr sz="1450" spc="25" dirty="0">
                <a:solidFill>
                  <a:srgbClr val="A40020"/>
                </a:solidFill>
                <a:latin typeface="Times New Roman"/>
                <a:cs typeface="Times New Roman"/>
              </a:rPr>
              <a:t> </a:t>
            </a:r>
            <a:r>
              <a:rPr sz="1450" dirty="0">
                <a:solidFill>
                  <a:srgbClr val="A40020"/>
                </a:solidFill>
                <a:latin typeface="Times New Roman"/>
                <a:cs typeface="Times New Roman"/>
              </a:rPr>
              <a:t>quản</a:t>
            </a:r>
            <a:r>
              <a:rPr sz="1450" spc="5" dirty="0">
                <a:solidFill>
                  <a:srgbClr val="A40020"/>
                </a:solidFill>
                <a:latin typeface="Times New Roman"/>
                <a:cs typeface="Times New Roman"/>
              </a:rPr>
              <a:t> </a:t>
            </a:r>
            <a:r>
              <a:rPr sz="1450" dirty="0">
                <a:solidFill>
                  <a:srgbClr val="A40020"/>
                </a:solidFill>
                <a:latin typeface="Times New Roman"/>
                <a:cs typeface="Times New Roman"/>
              </a:rPr>
              <a:t>lý</a:t>
            </a:r>
            <a:r>
              <a:rPr sz="1450" spc="35" dirty="0">
                <a:solidFill>
                  <a:srgbClr val="A40020"/>
                </a:solidFill>
                <a:latin typeface="Times New Roman"/>
                <a:cs typeface="Times New Roman"/>
              </a:rPr>
              <a:t> </a:t>
            </a:r>
            <a:r>
              <a:rPr sz="1450" dirty="0">
                <a:solidFill>
                  <a:srgbClr val="A40020"/>
                </a:solidFill>
                <a:latin typeface="Times New Roman"/>
                <a:cs typeface="Times New Roman"/>
              </a:rPr>
              <a:t>chất lượng</a:t>
            </a:r>
            <a:r>
              <a:rPr sz="1450" spc="25" dirty="0">
                <a:solidFill>
                  <a:srgbClr val="A40020"/>
                </a:solidFill>
                <a:latin typeface="Times New Roman"/>
                <a:cs typeface="Times New Roman"/>
              </a:rPr>
              <a:t> </a:t>
            </a:r>
            <a:r>
              <a:rPr sz="1450" dirty="0">
                <a:solidFill>
                  <a:srgbClr val="A40020"/>
                </a:solidFill>
                <a:latin typeface="Times New Roman"/>
                <a:cs typeface="Times New Roman"/>
              </a:rPr>
              <a:t>dựa</a:t>
            </a:r>
            <a:r>
              <a:rPr sz="1450" spc="10" dirty="0">
                <a:solidFill>
                  <a:srgbClr val="A40020"/>
                </a:solidFill>
                <a:latin typeface="Times New Roman"/>
                <a:cs typeface="Times New Roman"/>
              </a:rPr>
              <a:t> </a:t>
            </a:r>
            <a:r>
              <a:rPr sz="1450" dirty="0">
                <a:solidFill>
                  <a:srgbClr val="A40020"/>
                </a:solidFill>
                <a:latin typeface="Times New Roman"/>
                <a:cs typeface="Times New Roman"/>
              </a:rPr>
              <a:t>trên</a:t>
            </a:r>
            <a:r>
              <a:rPr sz="1450" spc="25" dirty="0">
                <a:solidFill>
                  <a:srgbClr val="A40020"/>
                </a:solidFill>
                <a:latin typeface="Times New Roman"/>
                <a:cs typeface="Times New Roman"/>
              </a:rPr>
              <a:t> </a:t>
            </a:r>
            <a:r>
              <a:rPr sz="1450" dirty="0">
                <a:solidFill>
                  <a:srgbClr val="A40020"/>
                </a:solidFill>
                <a:latin typeface="Times New Roman"/>
                <a:cs typeface="Times New Roman"/>
              </a:rPr>
              <a:t>quy</a:t>
            </a:r>
            <a:r>
              <a:rPr sz="1450" spc="20" dirty="0">
                <a:solidFill>
                  <a:srgbClr val="A40020"/>
                </a:solidFill>
                <a:latin typeface="Times New Roman"/>
                <a:cs typeface="Times New Roman"/>
              </a:rPr>
              <a:t> </a:t>
            </a:r>
            <a:r>
              <a:rPr sz="1450" spc="-10" dirty="0">
                <a:solidFill>
                  <a:srgbClr val="A40020"/>
                </a:solidFill>
                <a:latin typeface="Times New Roman"/>
                <a:cs typeface="Times New Roman"/>
              </a:rPr>
              <a:t>trình</a:t>
            </a:r>
            <a:endParaRPr sz="1450">
              <a:latin typeface="Times New Roman"/>
              <a:cs typeface="Times New Roman"/>
            </a:endParaRPr>
          </a:p>
        </p:txBody>
      </p:sp>
      <p:sp>
        <p:nvSpPr>
          <p:cNvPr id="5" name="object 5"/>
          <p:cNvSpPr txBox="1"/>
          <p:nvPr/>
        </p:nvSpPr>
        <p:spPr>
          <a:xfrm>
            <a:off x="2880108" y="1411981"/>
            <a:ext cx="2570480" cy="442595"/>
          </a:xfrm>
          <a:prstGeom prst="rect">
            <a:avLst/>
          </a:prstGeom>
        </p:spPr>
        <p:txBody>
          <a:bodyPr vert="horz" wrap="square" lIns="0" tIns="13335" rIns="0" bIns="0" rtlCol="0">
            <a:spAutoFit/>
          </a:bodyPr>
          <a:lstStyle/>
          <a:p>
            <a:pPr marL="12700">
              <a:lnSpc>
                <a:spcPts val="1639"/>
              </a:lnSpc>
              <a:spcBef>
                <a:spcPts val="105"/>
              </a:spcBef>
            </a:pPr>
            <a:r>
              <a:rPr sz="1400" spc="-10" dirty="0">
                <a:latin typeface="SimSun"/>
                <a:cs typeface="SimSun"/>
              </a:rPr>
              <a:t>质量管理体系的维持</a:t>
            </a:r>
            <a:endParaRPr sz="1400">
              <a:latin typeface="SimSun"/>
              <a:cs typeface="SimSun"/>
            </a:endParaRPr>
          </a:p>
          <a:p>
            <a:pPr marL="12700">
              <a:lnSpc>
                <a:spcPts val="1639"/>
              </a:lnSpc>
            </a:pPr>
            <a:r>
              <a:rPr sz="1400" dirty="0">
                <a:latin typeface="Times New Roman"/>
                <a:cs typeface="Times New Roman"/>
              </a:rPr>
              <a:t>Duy</a:t>
            </a:r>
            <a:r>
              <a:rPr sz="1400" spc="-20" dirty="0">
                <a:latin typeface="Times New Roman"/>
                <a:cs typeface="Times New Roman"/>
              </a:rPr>
              <a:t> </a:t>
            </a:r>
            <a:r>
              <a:rPr sz="1400" dirty="0">
                <a:latin typeface="Times New Roman"/>
                <a:cs typeface="Times New Roman"/>
              </a:rPr>
              <a:t>trì</a:t>
            </a:r>
            <a:r>
              <a:rPr sz="1400" spc="-25" dirty="0">
                <a:latin typeface="Times New Roman"/>
                <a:cs typeface="Times New Roman"/>
              </a:rPr>
              <a:t> </a:t>
            </a:r>
            <a:r>
              <a:rPr sz="1400" dirty="0">
                <a:latin typeface="Times New Roman"/>
                <a:cs typeface="Times New Roman"/>
              </a:rPr>
              <a:t>hệ thống</a:t>
            </a:r>
            <a:r>
              <a:rPr sz="1400" spc="-35" dirty="0">
                <a:latin typeface="Times New Roman"/>
                <a:cs typeface="Times New Roman"/>
              </a:rPr>
              <a:t> </a:t>
            </a:r>
            <a:r>
              <a:rPr sz="1400" dirty="0">
                <a:latin typeface="Times New Roman"/>
                <a:cs typeface="Times New Roman"/>
              </a:rPr>
              <a:t>quản</a:t>
            </a:r>
            <a:r>
              <a:rPr sz="1400" spc="-25" dirty="0">
                <a:latin typeface="Times New Roman"/>
                <a:cs typeface="Times New Roman"/>
              </a:rPr>
              <a:t> </a:t>
            </a:r>
            <a:r>
              <a:rPr sz="1400" dirty="0">
                <a:latin typeface="Times New Roman"/>
                <a:cs typeface="Times New Roman"/>
              </a:rPr>
              <a:t>lý</a:t>
            </a:r>
            <a:r>
              <a:rPr sz="1400" spc="-20" dirty="0">
                <a:latin typeface="Times New Roman"/>
                <a:cs typeface="Times New Roman"/>
              </a:rPr>
              <a:t> </a:t>
            </a:r>
            <a:r>
              <a:rPr sz="1400" dirty="0">
                <a:latin typeface="Times New Roman"/>
                <a:cs typeface="Times New Roman"/>
              </a:rPr>
              <a:t>chất</a:t>
            </a:r>
            <a:r>
              <a:rPr sz="1400" spc="-10" dirty="0">
                <a:latin typeface="Times New Roman"/>
                <a:cs typeface="Times New Roman"/>
              </a:rPr>
              <a:t> </a:t>
            </a:r>
            <a:r>
              <a:rPr sz="1400" spc="-20" dirty="0">
                <a:latin typeface="Times New Roman"/>
                <a:cs typeface="Times New Roman"/>
              </a:rPr>
              <a:t>lượng</a:t>
            </a:r>
            <a:endParaRPr sz="1400">
              <a:latin typeface="Times New Roman"/>
              <a:cs typeface="Times New Roman"/>
            </a:endParaRPr>
          </a:p>
        </p:txBody>
      </p:sp>
      <p:sp>
        <p:nvSpPr>
          <p:cNvPr id="6" name="object 6"/>
          <p:cNvSpPr txBox="1"/>
          <p:nvPr/>
        </p:nvSpPr>
        <p:spPr>
          <a:xfrm>
            <a:off x="1624331" y="2226048"/>
            <a:ext cx="624840" cy="442595"/>
          </a:xfrm>
          <a:prstGeom prst="rect">
            <a:avLst/>
          </a:prstGeom>
        </p:spPr>
        <p:txBody>
          <a:bodyPr vert="horz" wrap="square" lIns="0" tIns="13335" rIns="0" bIns="0" rtlCol="0">
            <a:spAutoFit/>
          </a:bodyPr>
          <a:lstStyle/>
          <a:p>
            <a:pPr marL="12700">
              <a:lnSpc>
                <a:spcPts val="1639"/>
              </a:lnSpc>
              <a:spcBef>
                <a:spcPts val="105"/>
              </a:spcBef>
            </a:pPr>
            <a:r>
              <a:rPr sz="1400" spc="-25" dirty="0">
                <a:latin typeface="SimSun"/>
                <a:cs typeface="SimSun"/>
              </a:rPr>
              <a:t>承诺</a:t>
            </a:r>
            <a:endParaRPr sz="1400">
              <a:latin typeface="SimSun"/>
              <a:cs typeface="SimSun"/>
            </a:endParaRPr>
          </a:p>
          <a:p>
            <a:pPr marL="12700">
              <a:lnSpc>
                <a:spcPts val="1639"/>
              </a:lnSpc>
            </a:pPr>
            <a:r>
              <a:rPr sz="1400" dirty="0">
                <a:latin typeface="Times New Roman"/>
                <a:cs typeface="Times New Roman"/>
              </a:rPr>
              <a:t>Cam</a:t>
            </a:r>
            <a:r>
              <a:rPr sz="1400" spc="-5" dirty="0">
                <a:latin typeface="Times New Roman"/>
                <a:cs typeface="Times New Roman"/>
              </a:rPr>
              <a:t> </a:t>
            </a:r>
            <a:r>
              <a:rPr sz="1400" spc="-25" dirty="0">
                <a:latin typeface="Times New Roman"/>
                <a:cs typeface="Times New Roman"/>
              </a:rPr>
              <a:t>kết</a:t>
            </a:r>
            <a:endParaRPr sz="1400">
              <a:latin typeface="Times New Roman"/>
              <a:cs typeface="Times New Roman"/>
            </a:endParaRPr>
          </a:p>
        </p:txBody>
      </p:sp>
      <p:sp>
        <p:nvSpPr>
          <p:cNvPr id="7" name="object 7"/>
          <p:cNvSpPr txBox="1"/>
          <p:nvPr/>
        </p:nvSpPr>
        <p:spPr>
          <a:xfrm>
            <a:off x="3200148" y="2546981"/>
            <a:ext cx="2167890" cy="442595"/>
          </a:xfrm>
          <a:prstGeom prst="rect">
            <a:avLst/>
          </a:prstGeom>
        </p:spPr>
        <p:txBody>
          <a:bodyPr vert="horz" wrap="square" lIns="0" tIns="13335" rIns="0" bIns="0" rtlCol="0">
            <a:spAutoFit/>
          </a:bodyPr>
          <a:lstStyle/>
          <a:p>
            <a:pPr marL="12700">
              <a:lnSpc>
                <a:spcPts val="1639"/>
              </a:lnSpc>
              <a:spcBef>
                <a:spcPts val="105"/>
              </a:spcBef>
            </a:pPr>
            <a:r>
              <a:rPr sz="1400" spc="-15" dirty="0">
                <a:latin typeface="SimSun"/>
                <a:cs typeface="SimSun"/>
              </a:rPr>
              <a:t>管理职责</a:t>
            </a:r>
            <a:endParaRPr sz="1400">
              <a:latin typeface="SimSun"/>
              <a:cs typeface="SimSun"/>
            </a:endParaRPr>
          </a:p>
          <a:p>
            <a:pPr marL="12700">
              <a:lnSpc>
                <a:spcPts val="1639"/>
              </a:lnSpc>
            </a:pPr>
            <a:r>
              <a:rPr sz="1400" dirty="0">
                <a:latin typeface="Times New Roman"/>
                <a:cs typeface="Times New Roman"/>
              </a:rPr>
              <a:t>Trách</a:t>
            </a:r>
            <a:r>
              <a:rPr sz="1400" spc="-25" dirty="0">
                <a:latin typeface="Times New Roman"/>
                <a:cs typeface="Times New Roman"/>
              </a:rPr>
              <a:t> </a:t>
            </a:r>
            <a:r>
              <a:rPr sz="1400" dirty="0">
                <a:latin typeface="Times New Roman"/>
                <a:cs typeface="Times New Roman"/>
              </a:rPr>
              <a:t>nhiệm</a:t>
            </a:r>
            <a:r>
              <a:rPr sz="1400" spc="-40" dirty="0">
                <a:latin typeface="Times New Roman"/>
                <a:cs typeface="Times New Roman"/>
              </a:rPr>
              <a:t> </a:t>
            </a:r>
            <a:r>
              <a:rPr sz="1400" dirty="0">
                <a:latin typeface="Times New Roman"/>
                <a:cs typeface="Times New Roman"/>
              </a:rPr>
              <a:t>của</a:t>
            </a:r>
            <a:r>
              <a:rPr sz="1400" spc="-30" dirty="0">
                <a:latin typeface="Times New Roman"/>
                <a:cs typeface="Times New Roman"/>
              </a:rPr>
              <a:t> </a:t>
            </a:r>
            <a:r>
              <a:rPr sz="1400" dirty="0">
                <a:latin typeface="Times New Roman"/>
                <a:cs typeface="Times New Roman"/>
              </a:rPr>
              <a:t>ban</a:t>
            </a:r>
            <a:r>
              <a:rPr sz="1400" spc="-25" dirty="0">
                <a:latin typeface="Times New Roman"/>
                <a:cs typeface="Times New Roman"/>
              </a:rPr>
              <a:t> </a:t>
            </a:r>
            <a:r>
              <a:rPr sz="1400" dirty="0">
                <a:latin typeface="Times New Roman"/>
                <a:cs typeface="Times New Roman"/>
              </a:rPr>
              <a:t>lãnh</a:t>
            </a:r>
            <a:r>
              <a:rPr sz="1400" spc="-25" dirty="0">
                <a:latin typeface="Times New Roman"/>
                <a:cs typeface="Times New Roman"/>
              </a:rPr>
              <a:t> đạo</a:t>
            </a:r>
            <a:endParaRPr sz="1400">
              <a:latin typeface="Times New Roman"/>
              <a:cs typeface="Times New Roman"/>
            </a:endParaRPr>
          </a:p>
        </p:txBody>
      </p:sp>
      <p:sp>
        <p:nvSpPr>
          <p:cNvPr id="8" name="object 8"/>
          <p:cNvSpPr txBox="1"/>
          <p:nvPr/>
        </p:nvSpPr>
        <p:spPr>
          <a:xfrm>
            <a:off x="7904739" y="2584446"/>
            <a:ext cx="581660" cy="779780"/>
          </a:xfrm>
          <a:prstGeom prst="rect">
            <a:avLst/>
          </a:prstGeom>
        </p:spPr>
        <p:txBody>
          <a:bodyPr vert="horz" wrap="square" lIns="0" tIns="18415" rIns="0" bIns="0" rtlCol="0">
            <a:spAutoFit/>
          </a:bodyPr>
          <a:lstStyle/>
          <a:p>
            <a:pPr marL="12700" marR="5080">
              <a:lnSpc>
                <a:spcPct val="99100"/>
              </a:lnSpc>
              <a:spcBef>
                <a:spcPts val="145"/>
              </a:spcBef>
            </a:pPr>
            <a:r>
              <a:rPr sz="1650" spc="-25" dirty="0">
                <a:latin typeface="SimSun"/>
                <a:cs typeface="SimSun"/>
              </a:rPr>
              <a:t>顾客</a:t>
            </a:r>
            <a:r>
              <a:rPr sz="1650" spc="-50" dirty="0">
                <a:latin typeface="SimSun"/>
                <a:cs typeface="SimSun"/>
              </a:rPr>
              <a:t> </a:t>
            </a:r>
            <a:r>
              <a:rPr sz="1650" spc="-10" dirty="0">
                <a:latin typeface="Times New Roman"/>
                <a:cs typeface="Times New Roman"/>
              </a:rPr>
              <a:t>Khách </a:t>
            </a:r>
            <a:r>
              <a:rPr sz="1650" spc="-20" dirty="0">
                <a:latin typeface="Times New Roman"/>
                <a:cs typeface="Times New Roman"/>
              </a:rPr>
              <a:t>hàng</a:t>
            </a:r>
            <a:endParaRPr sz="1650">
              <a:latin typeface="Times New Roman"/>
              <a:cs typeface="Times New Roman"/>
            </a:endParaRPr>
          </a:p>
        </p:txBody>
      </p:sp>
      <p:sp>
        <p:nvSpPr>
          <p:cNvPr id="9" name="object 9"/>
          <p:cNvSpPr txBox="1"/>
          <p:nvPr/>
        </p:nvSpPr>
        <p:spPr>
          <a:xfrm>
            <a:off x="557276" y="3496180"/>
            <a:ext cx="581660" cy="779780"/>
          </a:xfrm>
          <a:prstGeom prst="rect">
            <a:avLst/>
          </a:prstGeom>
        </p:spPr>
        <p:txBody>
          <a:bodyPr vert="horz" wrap="square" lIns="0" tIns="18415" rIns="0" bIns="0" rtlCol="0">
            <a:spAutoFit/>
          </a:bodyPr>
          <a:lstStyle/>
          <a:p>
            <a:pPr marL="12700" marR="5080">
              <a:lnSpc>
                <a:spcPct val="99100"/>
              </a:lnSpc>
              <a:spcBef>
                <a:spcPts val="145"/>
              </a:spcBef>
            </a:pPr>
            <a:r>
              <a:rPr sz="1650" spc="-25" dirty="0">
                <a:latin typeface="SimSun"/>
                <a:cs typeface="SimSun"/>
              </a:rPr>
              <a:t>顾客</a:t>
            </a:r>
            <a:r>
              <a:rPr sz="1650" spc="-50" dirty="0">
                <a:latin typeface="SimSun"/>
                <a:cs typeface="SimSun"/>
              </a:rPr>
              <a:t> </a:t>
            </a:r>
            <a:r>
              <a:rPr sz="1650" spc="-10" dirty="0">
                <a:latin typeface="Times New Roman"/>
                <a:cs typeface="Times New Roman"/>
              </a:rPr>
              <a:t>Khách </a:t>
            </a:r>
            <a:r>
              <a:rPr sz="1650" spc="-20" dirty="0">
                <a:latin typeface="Times New Roman"/>
                <a:cs typeface="Times New Roman"/>
              </a:rPr>
              <a:t>hàng</a:t>
            </a:r>
            <a:endParaRPr sz="1650">
              <a:latin typeface="Times New Roman"/>
              <a:cs typeface="Times New Roman"/>
            </a:endParaRPr>
          </a:p>
        </p:txBody>
      </p:sp>
      <p:sp>
        <p:nvSpPr>
          <p:cNvPr id="10" name="object 10"/>
          <p:cNvSpPr txBox="1"/>
          <p:nvPr/>
        </p:nvSpPr>
        <p:spPr>
          <a:xfrm>
            <a:off x="1960881" y="3884165"/>
            <a:ext cx="1350645" cy="442595"/>
          </a:xfrm>
          <a:prstGeom prst="rect">
            <a:avLst/>
          </a:prstGeom>
        </p:spPr>
        <p:txBody>
          <a:bodyPr vert="horz" wrap="square" lIns="0" tIns="13335" rIns="0" bIns="0" rtlCol="0">
            <a:spAutoFit/>
          </a:bodyPr>
          <a:lstStyle/>
          <a:p>
            <a:pPr marL="12700">
              <a:lnSpc>
                <a:spcPts val="1639"/>
              </a:lnSpc>
              <a:spcBef>
                <a:spcPts val="105"/>
              </a:spcBef>
            </a:pPr>
            <a:r>
              <a:rPr sz="1400" spc="-15" dirty="0">
                <a:latin typeface="SimSun"/>
                <a:cs typeface="SimSun"/>
              </a:rPr>
              <a:t>资源管理</a:t>
            </a:r>
            <a:endParaRPr sz="1400">
              <a:latin typeface="SimSun"/>
              <a:cs typeface="SimSun"/>
            </a:endParaRPr>
          </a:p>
          <a:p>
            <a:pPr marL="12700">
              <a:lnSpc>
                <a:spcPts val="1639"/>
              </a:lnSpc>
            </a:pPr>
            <a:r>
              <a:rPr sz="1400" dirty="0">
                <a:latin typeface="Times New Roman"/>
                <a:cs typeface="Times New Roman"/>
              </a:rPr>
              <a:t>Quản</a:t>
            </a:r>
            <a:r>
              <a:rPr sz="1400" spc="-15" dirty="0">
                <a:latin typeface="Times New Roman"/>
                <a:cs typeface="Times New Roman"/>
              </a:rPr>
              <a:t> </a:t>
            </a:r>
            <a:r>
              <a:rPr sz="1400" dirty="0">
                <a:latin typeface="Times New Roman"/>
                <a:cs typeface="Times New Roman"/>
              </a:rPr>
              <a:t>lý</a:t>
            </a:r>
            <a:r>
              <a:rPr sz="1400" spc="-20" dirty="0">
                <a:latin typeface="Times New Roman"/>
                <a:cs typeface="Times New Roman"/>
              </a:rPr>
              <a:t> </a:t>
            </a:r>
            <a:r>
              <a:rPr sz="1400" dirty="0">
                <a:latin typeface="Times New Roman"/>
                <a:cs typeface="Times New Roman"/>
              </a:rPr>
              <a:t>nguồn</a:t>
            </a:r>
            <a:r>
              <a:rPr sz="1400" spc="-35" dirty="0">
                <a:latin typeface="Times New Roman"/>
                <a:cs typeface="Times New Roman"/>
              </a:rPr>
              <a:t> </a:t>
            </a:r>
            <a:r>
              <a:rPr sz="1400" spc="-25" dirty="0">
                <a:latin typeface="Times New Roman"/>
                <a:cs typeface="Times New Roman"/>
              </a:rPr>
              <a:t>lực</a:t>
            </a:r>
            <a:endParaRPr sz="1400">
              <a:latin typeface="Times New Roman"/>
              <a:cs typeface="Times New Roman"/>
            </a:endParaRPr>
          </a:p>
        </p:txBody>
      </p:sp>
      <p:sp>
        <p:nvSpPr>
          <p:cNvPr id="11" name="object 11"/>
          <p:cNvSpPr txBox="1"/>
          <p:nvPr/>
        </p:nvSpPr>
        <p:spPr>
          <a:xfrm>
            <a:off x="5052445" y="3769865"/>
            <a:ext cx="1452245" cy="655955"/>
          </a:xfrm>
          <a:prstGeom prst="rect">
            <a:avLst/>
          </a:prstGeom>
        </p:spPr>
        <p:txBody>
          <a:bodyPr vert="horz" wrap="square" lIns="0" tIns="18415" rIns="0" bIns="0" rtlCol="0">
            <a:spAutoFit/>
          </a:bodyPr>
          <a:lstStyle/>
          <a:p>
            <a:pPr marL="12700" marR="5080" algn="just">
              <a:lnSpc>
                <a:spcPct val="97500"/>
              </a:lnSpc>
              <a:spcBef>
                <a:spcPts val="145"/>
              </a:spcBef>
            </a:pPr>
            <a:r>
              <a:rPr sz="1400" spc="-10" dirty="0">
                <a:latin typeface="SimSun"/>
                <a:cs typeface="SimSun"/>
              </a:rPr>
              <a:t>测量、分析和改进</a:t>
            </a:r>
            <a:r>
              <a:rPr sz="1400" spc="-50" dirty="0">
                <a:latin typeface="SimSun"/>
                <a:cs typeface="SimSun"/>
              </a:rPr>
              <a:t> </a:t>
            </a:r>
            <a:r>
              <a:rPr sz="1400" dirty="0">
                <a:latin typeface="Times New Roman"/>
                <a:cs typeface="Times New Roman"/>
              </a:rPr>
              <a:t>Đo</a:t>
            </a:r>
            <a:r>
              <a:rPr sz="1400" spc="-10" dirty="0">
                <a:latin typeface="Times New Roman"/>
                <a:cs typeface="Times New Roman"/>
              </a:rPr>
              <a:t> </a:t>
            </a:r>
            <a:r>
              <a:rPr sz="1400" dirty="0">
                <a:latin typeface="Times New Roman"/>
                <a:cs typeface="Times New Roman"/>
              </a:rPr>
              <a:t>lường,</a:t>
            </a:r>
            <a:r>
              <a:rPr sz="1400" spc="-35" dirty="0">
                <a:latin typeface="Times New Roman"/>
                <a:cs typeface="Times New Roman"/>
              </a:rPr>
              <a:t> </a:t>
            </a:r>
            <a:r>
              <a:rPr sz="1400" dirty="0">
                <a:latin typeface="Times New Roman"/>
                <a:cs typeface="Times New Roman"/>
              </a:rPr>
              <a:t>phân</a:t>
            </a:r>
            <a:r>
              <a:rPr sz="1400" spc="-25" dirty="0">
                <a:latin typeface="Times New Roman"/>
                <a:cs typeface="Times New Roman"/>
              </a:rPr>
              <a:t> </a:t>
            </a:r>
            <a:r>
              <a:rPr sz="1400" spc="-20" dirty="0">
                <a:latin typeface="Times New Roman"/>
                <a:cs typeface="Times New Roman"/>
              </a:rPr>
              <a:t>tích </a:t>
            </a:r>
            <a:r>
              <a:rPr sz="1400" dirty="0">
                <a:latin typeface="Times New Roman"/>
                <a:cs typeface="Times New Roman"/>
              </a:rPr>
              <a:t>và</a:t>
            </a:r>
            <a:r>
              <a:rPr sz="1400" spc="-15" dirty="0">
                <a:latin typeface="Times New Roman"/>
                <a:cs typeface="Times New Roman"/>
              </a:rPr>
              <a:t> </a:t>
            </a:r>
            <a:r>
              <a:rPr sz="1400" dirty="0">
                <a:latin typeface="Times New Roman"/>
                <a:cs typeface="Times New Roman"/>
              </a:rPr>
              <a:t>cải</a:t>
            </a:r>
            <a:r>
              <a:rPr sz="1400" spc="-25" dirty="0">
                <a:latin typeface="Times New Roman"/>
                <a:cs typeface="Times New Roman"/>
              </a:rPr>
              <a:t> </a:t>
            </a:r>
            <a:r>
              <a:rPr sz="1400" spc="-20" dirty="0">
                <a:latin typeface="Times New Roman"/>
                <a:cs typeface="Times New Roman"/>
              </a:rPr>
              <a:t>tiến</a:t>
            </a:r>
            <a:endParaRPr sz="1400">
              <a:latin typeface="Times New Roman"/>
              <a:cs typeface="Times New Roman"/>
            </a:endParaRPr>
          </a:p>
        </p:txBody>
      </p:sp>
      <p:sp>
        <p:nvSpPr>
          <p:cNvPr id="12" name="object 12"/>
          <p:cNvSpPr txBox="1"/>
          <p:nvPr/>
        </p:nvSpPr>
        <p:spPr>
          <a:xfrm>
            <a:off x="8073650" y="3860416"/>
            <a:ext cx="321945" cy="842644"/>
          </a:xfrm>
          <a:prstGeom prst="rect">
            <a:avLst/>
          </a:prstGeom>
        </p:spPr>
        <p:txBody>
          <a:bodyPr vert="horz" wrap="square" lIns="0" tIns="25400" rIns="0" bIns="0" rtlCol="0">
            <a:spAutoFit/>
          </a:bodyPr>
          <a:lstStyle/>
          <a:p>
            <a:pPr marL="12700" marR="5080">
              <a:lnSpc>
                <a:spcPct val="94200"/>
              </a:lnSpc>
              <a:spcBef>
                <a:spcPts val="200"/>
              </a:spcBef>
            </a:pPr>
            <a:r>
              <a:rPr sz="1400" spc="-50" dirty="0">
                <a:solidFill>
                  <a:srgbClr val="FF0000"/>
                </a:solidFill>
                <a:latin typeface="SimSun"/>
                <a:cs typeface="SimSun"/>
              </a:rPr>
              <a:t>要求 </a:t>
            </a:r>
            <a:r>
              <a:rPr sz="1400" spc="-25" dirty="0">
                <a:solidFill>
                  <a:srgbClr val="FF0000"/>
                </a:solidFill>
                <a:latin typeface="Times New Roman"/>
                <a:cs typeface="Times New Roman"/>
              </a:rPr>
              <a:t>Yêu cầu</a:t>
            </a:r>
            <a:endParaRPr sz="1400">
              <a:latin typeface="Times New Roman"/>
              <a:cs typeface="Times New Roman"/>
            </a:endParaRPr>
          </a:p>
        </p:txBody>
      </p:sp>
      <p:sp>
        <p:nvSpPr>
          <p:cNvPr id="13" name="object 13"/>
          <p:cNvSpPr txBox="1"/>
          <p:nvPr/>
        </p:nvSpPr>
        <p:spPr>
          <a:xfrm>
            <a:off x="744728" y="4934837"/>
            <a:ext cx="254000" cy="799465"/>
          </a:xfrm>
          <a:prstGeom prst="rect">
            <a:avLst/>
          </a:prstGeom>
        </p:spPr>
        <p:txBody>
          <a:bodyPr vert="horz" wrap="square" lIns="0" tIns="20320" rIns="0" bIns="0" rtlCol="0">
            <a:spAutoFit/>
          </a:bodyPr>
          <a:lstStyle/>
          <a:p>
            <a:pPr marL="12700" marR="5080">
              <a:lnSpc>
                <a:spcPct val="96700"/>
              </a:lnSpc>
              <a:spcBef>
                <a:spcPts val="160"/>
              </a:spcBef>
            </a:pPr>
            <a:r>
              <a:rPr sz="1400" spc="-50" dirty="0">
                <a:latin typeface="SimSun"/>
                <a:cs typeface="SimSun"/>
              </a:rPr>
              <a:t>要求 </a:t>
            </a:r>
            <a:r>
              <a:rPr sz="1200" spc="-25" dirty="0">
                <a:latin typeface="SimSun"/>
                <a:cs typeface="SimSun"/>
              </a:rPr>
              <a:t>Yêu</a:t>
            </a:r>
            <a:r>
              <a:rPr sz="1200" spc="-25" dirty="0">
                <a:latin typeface="Times New Roman"/>
                <a:cs typeface="Times New Roman"/>
              </a:rPr>
              <a:t> </a:t>
            </a:r>
            <a:r>
              <a:rPr sz="1200" spc="-25" dirty="0">
                <a:latin typeface="SimSun"/>
                <a:cs typeface="SimSun"/>
              </a:rPr>
              <a:t>c</a:t>
            </a:r>
            <a:r>
              <a:rPr sz="1200" spc="-25" dirty="0">
                <a:latin typeface="Cambria"/>
                <a:cs typeface="Cambria"/>
              </a:rPr>
              <a:t>ầ</a:t>
            </a:r>
            <a:r>
              <a:rPr sz="1200" spc="-25" dirty="0">
                <a:latin typeface="SimSun"/>
                <a:cs typeface="SimSun"/>
              </a:rPr>
              <a:t>u</a:t>
            </a:r>
            <a:endParaRPr sz="1200">
              <a:latin typeface="SimSun"/>
              <a:cs typeface="SimSun"/>
            </a:endParaRPr>
          </a:p>
        </p:txBody>
      </p:sp>
      <p:sp>
        <p:nvSpPr>
          <p:cNvPr id="14" name="object 14"/>
          <p:cNvSpPr txBox="1"/>
          <p:nvPr/>
        </p:nvSpPr>
        <p:spPr>
          <a:xfrm>
            <a:off x="1392175" y="4965317"/>
            <a:ext cx="624840" cy="442595"/>
          </a:xfrm>
          <a:prstGeom prst="rect">
            <a:avLst/>
          </a:prstGeom>
        </p:spPr>
        <p:txBody>
          <a:bodyPr vert="horz" wrap="square" lIns="0" tIns="13335" rIns="0" bIns="0" rtlCol="0">
            <a:spAutoFit/>
          </a:bodyPr>
          <a:lstStyle/>
          <a:p>
            <a:pPr marL="12700">
              <a:lnSpc>
                <a:spcPts val="1639"/>
              </a:lnSpc>
              <a:spcBef>
                <a:spcPts val="105"/>
              </a:spcBef>
            </a:pPr>
            <a:r>
              <a:rPr sz="1400" spc="-25" dirty="0">
                <a:latin typeface="SimSun"/>
                <a:cs typeface="SimSun"/>
              </a:rPr>
              <a:t>输入</a:t>
            </a:r>
            <a:endParaRPr sz="1400">
              <a:latin typeface="SimSun"/>
              <a:cs typeface="SimSun"/>
            </a:endParaRPr>
          </a:p>
          <a:p>
            <a:pPr marL="12700">
              <a:lnSpc>
                <a:spcPts val="1639"/>
              </a:lnSpc>
            </a:pPr>
            <a:r>
              <a:rPr sz="1400" dirty="0">
                <a:latin typeface="Times New Roman"/>
                <a:cs typeface="Times New Roman"/>
              </a:rPr>
              <a:t>Đầu</a:t>
            </a:r>
            <a:r>
              <a:rPr sz="1400" spc="-5" dirty="0">
                <a:latin typeface="Times New Roman"/>
                <a:cs typeface="Times New Roman"/>
              </a:rPr>
              <a:t> </a:t>
            </a:r>
            <a:r>
              <a:rPr sz="1400" spc="-25" dirty="0">
                <a:latin typeface="Times New Roman"/>
                <a:cs typeface="Times New Roman"/>
              </a:rPr>
              <a:t>vào</a:t>
            </a:r>
            <a:endParaRPr sz="1400">
              <a:latin typeface="Times New Roman"/>
              <a:cs typeface="Times New Roman"/>
            </a:endParaRPr>
          </a:p>
        </p:txBody>
      </p:sp>
      <p:sp>
        <p:nvSpPr>
          <p:cNvPr id="15" name="object 15"/>
          <p:cNvSpPr txBox="1"/>
          <p:nvPr/>
        </p:nvSpPr>
        <p:spPr>
          <a:xfrm>
            <a:off x="6892790" y="4945767"/>
            <a:ext cx="382270"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SimSun"/>
                <a:cs typeface="SimSun"/>
              </a:rPr>
              <a:t>输出</a:t>
            </a:r>
            <a:endParaRPr sz="1400">
              <a:latin typeface="SimSun"/>
              <a:cs typeface="SimSun"/>
            </a:endParaRPr>
          </a:p>
        </p:txBody>
      </p:sp>
      <p:sp>
        <p:nvSpPr>
          <p:cNvPr id="16" name="object 16"/>
          <p:cNvSpPr txBox="1"/>
          <p:nvPr/>
        </p:nvSpPr>
        <p:spPr>
          <a:xfrm>
            <a:off x="2877695" y="5120384"/>
            <a:ext cx="1473835" cy="442595"/>
          </a:xfrm>
          <a:prstGeom prst="rect">
            <a:avLst/>
          </a:prstGeom>
        </p:spPr>
        <p:txBody>
          <a:bodyPr vert="horz" wrap="square" lIns="0" tIns="13335" rIns="0" bIns="0" rtlCol="0">
            <a:spAutoFit/>
          </a:bodyPr>
          <a:lstStyle/>
          <a:p>
            <a:pPr marL="12700">
              <a:lnSpc>
                <a:spcPts val="1639"/>
              </a:lnSpc>
              <a:spcBef>
                <a:spcPts val="105"/>
              </a:spcBef>
            </a:pPr>
            <a:r>
              <a:rPr sz="1400" spc="-15" dirty="0">
                <a:latin typeface="SimSun"/>
                <a:cs typeface="SimSun"/>
              </a:rPr>
              <a:t>产品实现</a:t>
            </a:r>
            <a:endParaRPr sz="1400">
              <a:latin typeface="SimSun"/>
              <a:cs typeface="SimSun"/>
            </a:endParaRPr>
          </a:p>
          <a:p>
            <a:pPr marL="12700">
              <a:lnSpc>
                <a:spcPts val="1639"/>
              </a:lnSpc>
            </a:pPr>
            <a:r>
              <a:rPr sz="1400" dirty="0">
                <a:latin typeface="Times New Roman"/>
                <a:cs typeface="Times New Roman"/>
              </a:rPr>
              <a:t>Thực</a:t>
            </a:r>
            <a:r>
              <a:rPr sz="1400" spc="-15" dirty="0">
                <a:latin typeface="Times New Roman"/>
                <a:cs typeface="Times New Roman"/>
              </a:rPr>
              <a:t> </a:t>
            </a:r>
            <a:r>
              <a:rPr sz="1400" dirty="0">
                <a:latin typeface="Times New Roman"/>
                <a:cs typeface="Times New Roman"/>
              </a:rPr>
              <a:t>hiện</a:t>
            </a:r>
            <a:r>
              <a:rPr sz="1400" spc="-35" dirty="0">
                <a:latin typeface="Times New Roman"/>
                <a:cs typeface="Times New Roman"/>
              </a:rPr>
              <a:t> </a:t>
            </a:r>
            <a:r>
              <a:rPr sz="1400" dirty="0">
                <a:latin typeface="Times New Roman"/>
                <a:cs typeface="Times New Roman"/>
              </a:rPr>
              <a:t>sản</a:t>
            </a:r>
            <a:r>
              <a:rPr sz="1400" spc="-5" dirty="0">
                <a:latin typeface="Times New Roman"/>
                <a:cs typeface="Times New Roman"/>
              </a:rPr>
              <a:t> </a:t>
            </a:r>
            <a:r>
              <a:rPr sz="1400" spc="-20" dirty="0">
                <a:latin typeface="Times New Roman"/>
                <a:cs typeface="Times New Roman"/>
              </a:rPr>
              <a:t>phẩm</a:t>
            </a:r>
            <a:endParaRPr sz="1400">
              <a:latin typeface="Times New Roman"/>
              <a:cs typeface="Times New Roman"/>
            </a:endParaRPr>
          </a:p>
        </p:txBody>
      </p:sp>
      <p:sp>
        <p:nvSpPr>
          <p:cNvPr id="17" name="object 17"/>
          <p:cNvSpPr txBox="1"/>
          <p:nvPr/>
        </p:nvSpPr>
        <p:spPr>
          <a:xfrm>
            <a:off x="5855327" y="5298442"/>
            <a:ext cx="556895" cy="339090"/>
          </a:xfrm>
          <a:prstGeom prst="rect">
            <a:avLst/>
          </a:prstGeom>
        </p:spPr>
        <p:txBody>
          <a:bodyPr vert="horz" wrap="square" lIns="0" tIns="13335" rIns="0" bIns="0" rtlCol="0">
            <a:spAutoFit/>
          </a:bodyPr>
          <a:lstStyle/>
          <a:p>
            <a:pPr marL="12700">
              <a:lnSpc>
                <a:spcPts val="1230"/>
              </a:lnSpc>
              <a:spcBef>
                <a:spcPts val="105"/>
              </a:spcBef>
            </a:pPr>
            <a:r>
              <a:rPr sz="1050" spc="-25" dirty="0">
                <a:latin typeface="SimSun"/>
                <a:cs typeface="SimSun"/>
              </a:rPr>
              <a:t>产品</a:t>
            </a:r>
            <a:endParaRPr sz="1050">
              <a:latin typeface="SimSun"/>
              <a:cs typeface="SimSun"/>
            </a:endParaRPr>
          </a:p>
          <a:p>
            <a:pPr marL="12700">
              <a:lnSpc>
                <a:spcPts val="1230"/>
              </a:lnSpc>
            </a:pPr>
            <a:r>
              <a:rPr sz="1050" dirty="0">
                <a:latin typeface="Times New Roman"/>
                <a:cs typeface="Times New Roman"/>
              </a:rPr>
              <a:t>Sản</a:t>
            </a:r>
            <a:r>
              <a:rPr sz="1050" spc="-15" dirty="0">
                <a:latin typeface="Times New Roman"/>
                <a:cs typeface="Times New Roman"/>
              </a:rPr>
              <a:t> </a:t>
            </a:r>
            <a:r>
              <a:rPr sz="1050" spc="-20" dirty="0">
                <a:latin typeface="Times New Roman"/>
                <a:cs typeface="Times New Roman"/>
              </a:rPr>
              <a:t>phẩm</a:t>
            </a:r>
            <a:endParaRPr sz="1050">
              <a:latin typeface="Times New Roman"/>
              <a:cs typeface="Times New Roman"/>
            </a:endParaRPr>
          </a:p>
        </p:txBody>
      </p:sp>
      <p:sp>
        <p:nvSpPr>
          <p:cNvPr id="18" name="object 18"/>
          <p:cNvSpPr txBox="1"/>
          <p:nvPr/>
        </p:nvSpPr>
        <p:spPr>
          <a:xfrm>
            <a:off x="6739890" y="5148146"/>
            <a:ext cx="666115" cy="797560"/>
          </a:xfrm>
          <a:prstGeom prst="rect">
            <a:avLst/>
          </a:prstGeom>
        </p:spPr>
        <p:txBody>
          <a:bodyPr vert="horz" wrap="square" lIns="0" tIns="13335" rIns="0" bIns="0" rtlCol="0">
            <a:spAutoFit/>
          </a:bodyPr>
          <a:lstStyle/>
          <a:p>
            <a:pPr marL="165100">
              <a:lnSpc>
                <a:spcPct val="100000"/>
              </a:lnSpc>
              <a:spcBef>
                <a:spcPts val="105"/>
              </a:spcBef>
            </a:pPr>
            <a:r>
              <a:rPr sz="1400" dirty="0">
                <a:latin typeface="Times New Roman"/>
                <a:cs typeface="Times New Roman"/>
              </a:rPr>
              <a:t>Đầu</a:t>
            </a:r>
            <a:r>
              <a:rPr sz="1400" spc="-10" dirty="0">
                <a:latin typeface="Times New Roman"/>
                <a:cs typeface="Times New Roman"/>
              </a:rPr>
              <a:t> </a:t>
            </a:r>
            <a:r>
              <a:rPr sz="1400" spc="-25" dirty="0">
                <a:latin typeface="Times New Roman"/>
                <a:cs typeface="Times New Roman"/>
              </a:rPr>
              <a:t>ra</a:t>
            </a:r>
            <a:endParaRPr sz="1400">
              <a:latin typeface="Times New Roman"/>
              <a:cs typeface="Times New Roman"/>
            </a:endParaRPr>
          </a:p>
          <a:p>
            <a:pPr marL="12700">
              <a:lnSpc>
                <a:spcPts val="1639"/>
              </a:lnSpc>
              <a:spcBef>
                <a:spcPts val="1115"/>
              </a:spcBef>
            </a:pPr>
            <a:r>
              <a:rPr sz="1400" spc="-25" dirty="0">
                <a:latin typeface="SimSun"/>
                <a:cs typeface="SimSun"/>
              </a:rPr>
              <a:t>交付</a:t>
            </a:r>
            <a:endParaRPr sz="1400">
              <a:latin typeface="SimSun"/>
              <a:cs typeface="SimSun"/>
            </a:endParaRPr>
          </a:p>
          <a:p>
            <a:pPr marL="12700">
              <a:lnSpc>
                <a:spcPts val="1639"/>
              </a:lnSpc>
            </a:pPr>
            <a:r>
              <a:rPr sz="1400" dirty="0">
                <a:latin typeface="Times New Roman"/>
                <a:cs typeface="Times New Roman"/>
              </a:rPr>
              <a:t>Bàn</a:t>
            </a:r>
            <a:r>
              <a:rPr sz="1400" spc="-20" dirty="0">
                <a:latin typeface="Times New Roman"/>
                <a:cs typeface="Times New Roman"/>
              </a:rPr>
              <a:t> giao</a:t>
            </a:r>
            <a:endParaRPr sz="1400">
              <a:latin typeface="Times New Roman"/>
              <a:cs typeface="Times New Roman"/>
            </a:endParaRPr>
          </a:p>
        </p:txBody>
      </p:sp>
      <p:pic>
        <p:nvPicPr>
          <p:cNvPr id="19" name="object 19"/>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376"/>
            <a:ext cx="9143999" cy="6850623"/>
          </a:xfrm>
          <a:prstGeom prst="rect">
            <a:avLst/>
          </a:prstGeom>
        </p:spPr>
      </p:pic>
      <p:sp>
        <p:nvSpPr>
          <p:cNvPr id="3" name="object 3"/>
          <p:cNvSpPr txBox="1"/>
          <p:nvPr/>
        </p:nvSpPr>
        <p:spPr>
          <a:xfrm>
            <a:off x="831906" y="820618"/>
            <a:ext cx="90805" cy="196215"/>
          </a:xfrm>
          <a:prstGeom prst="rect">
            <a:avLst/>
          </a:prstGeom>
        </p:spPr>
        <p:txBody>
          <a:bodyPr vert="horz" wrap="square" lIns="0" tIns="14604" rIns="0" bIns="0" rtlCol="0">
            <a:spAutoFit/>
          </a:bodyPr>
          <a:lstStyle/>
          <a:p>
            <a:pPr marL="12700">
              <a:lnSpc>
                <a:spcPct val="100000"/>
              </a:lnSpc>
              <a:spcBef>
                <a:spcPts val="114"/>
              </a:spcBef>
            </a:pPr>
            <a:r>
              <a:rPr sz="1100" spc="-50" dirty="0">
                <a:latin typeface="Wingdings"/>
                <a:cs typeface="Wingdings"/>
              </a:rPr>
              <a:t></a:t>
            </a:r>
            <a:endParaRPr sz="1100">
              <a:latin typeface="Wingdings"/>
              <a:cs typeface="Wingdings"/>
            </a:endParaRPr>
          </a:p>
        </p:txBody>
      </p:sp>
      <p:sp>
        <p:nvSpPr>
          <p:cNvPr id="4" name="object 4"/>
          <p:cNvSpPr txBox="1">
            <a:spLocks noGrp="1"/>
          </p:cNvSpPr>
          <p:nvPr>
            <p:ph type="title"/>
          </p:nvPr>
        </p:nvSpPr>
        <p:spPr>
          <a:xfrm>
            <a:off x="1174806" y="904743"/>
            <a:ext cx="3074035" cy="558800"/>
          </a:xfrm>
          <a:prstGeom prst="rect">
            <a:avLst/>
          </a:prstGeom>
        </p:spPr>
        <p:txBody>
          <a:bodyPr vert="horz" wrap="square" lIns="0" tIns="12700" rIns="0" bIns="0" rtlCol="0">
            <a:spAutoFit/>
          </a:bodyPr>
          <a:lstStyle/>
          <a:p>
            <a:pPr marL="12700">
              <a:lnSpc>
                <a:spcPts val="2100"/>
              </a:lnSpc>
              <a:spcBef>
                <a:spcPts val="100"/>
              </a:spcBef>
            </a:pPr>
            <a:r>
              <a:rPr sz="1800" spc="-15" dirty="0">
                <a:solidFill>
                  <a:srgbClr val="000000"/>
                </a:solidFill>
              </a:rPr>
              <a:t>相关的国际标准:</a:t>
            </a:r>
            <a:endParaRPr sz="1800"/>
          </a:p>
          <a:p>
            <a:pPr marL="12700">
              <a:lnSpc>
                <a:spcPts val="2100"/>
              </a:lnSpc>
            </a:pPr>
            <a:r>
              <a:rPr sz="1800" dirty="0">
                <a:solidFill>
                  <a:srgbClr val="000000"/>
                </a:solidFill>
                <a:latin typeface="Times New Roman"/>
                <a:cs typeface="Times New Roman"/>
              </a:rPr>
              <a:t>Các</a:t>
            </a:r>
            <a:r>
              <a:rPr sz="1800" spc="-25" dirty="0">
                <a:solidFill>
                  <a:srgbClr val="000000"/>
                </a:solidFill>
                <a:latin typeface="Times New Roman"/>
                <a:cs typeface="Times New Roman"/>
              </a:rPr>
              <a:t> </a:t>
            </a:r>
            <a:r>
              <a:rPr sz="1800" dirty="0">
                <a:solidFill>
                  <a:srgbClr val="000000"/>
                </a:solidFill>
                <a:latin typeface="Times New Roman"/>
                <a:cs typeface="Times New Roman"/>
              </a:rPr>
              <a:t>tiêu</a:t>
            </a:r>
            <a:r>
              <a:rPr sz="1800" spc="-35" dirty="0">
                <a:solidFill>
                  <a:srgbClr val="000000"/>
                </a:solidFill>
                <a:latin typeface="Times New Roman"/>
                <a:cs typeface="Times New Roman"/>
              </a:rPr>
              <a:t> </a:t>
            </a:r>
            <a:r>
              <a:rPr sz="1800" dirty="0">
                <a:solidFill>
                  <a:srgbClr val="000000"/>
                </a:solidFill>
                <a:latin typeface="Times New Roman"/>
                <a:cs typeface="Times New Roman"/>
              </a:rPr>
              <a:t>chuẩn</a:t>
            </a:r>
            <a:r>
              <a:rPr sz="1800" spc="-30" dirty="0">
                <a:solidFill>
                  <a:srgbClr val="000000"/>
                </a:solidFill>
                <a:latin typeface="Times New Roman"/>
                <a:cs typeface="Times New Roman"/>
              </a:rPr>
              <a:t> </a:t>
            </a:r>
            <a:r>
              <a:rPr sz="1800" dirty="0">
                <a:solidFill>
                  <a:srgbClr val="000000"/>
                </a:solidFill>
                <a:latin typeface="Times New Roman"/>
                <a:cs typeface="Times New Roman"/>
              </a:rPr>
              <a:t>quốc</a:t>
            </a:r>
            <a:r>
              <a:rPr sz="1800" spc="-25" dirty="0">
                <a:solidFill>
                  <a:srgbClr val="000000"/>
                </a:solidFill>
                <a:latin typeface="Times New Roman"/>
                <a:cs typeface="Times New Roman"/>
              </a:rPr>
              <a:t> </a:t>
            </a:r>
            <a:r>
              <a:rPr sz="1800" dirty="0">
                <a:solidFill>
                  <a:srgbClr val="000000"/>
                </a:solidFill>
                <a:latin typeface="Times New Roman"/>
                <a:cs typeface="Times New Roman"/>
              </a:rPr>
              <a:t>tế</a:t>
            </a:r>
            <a:r>
              <a:rPr sz="1800" spc="-20" dirty="0">
                <a:solidFill>
                  <a:srgbClr val="000000"/>
                </a:solidFill>
                <a:latin typeface="Times New Roman"/>
                <a:cs typeface="Times New Roman"/>
              </a:rPr>
              <a:t> </a:t>
            </a:r>
            <a:r>
              <a:rPr sz="1800" dirty="0">
                <a:solidFill>
                  <a:srgbClr val="000000"/>
                </a:solidFill>
                <a:latin typeface="Times New Roman"/>
                <a:cs typeface="Times New Roman"/>
              </a:rPr>
              <a:t>liên</a:t>
            </a:r>
            <a:r>
              <a:rPr sz="1800" spc="-20" dirty="0">
                <a:solidFill>
                  <a:srgbClr val="000000"/>
                </a:solidFill>
                <a:latin typeface="Times New Roman"/>
                <a:cs typeface="Times New Roman"/>
              </a:rPr>
              <a:t> </a:t>
            </a:r>
            <a:r>
              <a:rPr sz="1800" spc="-10" dirty="0">
                <a:solidFill>
                  <a:srgbClr val="000000"/>
                </a:solidFill>
                <a:latin typeface="Times New Roman"/>
                <a:cs typeface="Times New Roman"/>
              </a:rPr>
              <a:t>quan:</a:t>
            </a:r>
            <a:endParaRPr sz="1800">
              <a:latin typeface="Times New Roman"/>
              <a:cs typeface="Times New Roman"/>
            </a:endParaRPr>
          </a:p>
        </p:txBody>
      </p:sp>
      <p:sp>
        <p:nvSpPr>
          <p:cNvPr id="5" name="object 5"/>
          <p:cNvSpPr txBox="1"/>
          <p:nvPr/>
        </p:nvSpPr>
        <p:spPr>
          <a:xfrm>
            <a:off x="831914" y="3960115"/>
            <a:ext cx="90805" cy="195580"/>
          </a:xfrm>
          <a:prstGeom prst="rect">
            <a:avLst/>
          </a:prstGeom>
        </p:spPr>
        <p:txBody>
          <a:bodyPr vert="horz" wrap="square" lIns="0" tIns="14604" rIns="0" bIns="0" rtlCol="0">
            <a:spAutoFit/>
          </a:bodyPr>
          <a:lstStyle/>
          <a:p>
            <a:pPr marL="12700">
              <a:lnSpc>
                <a:spcPct val="100000"/>
              </a:lnSpc>
              <a:spcBef>
                <a:spcPts val="114"/>
              </a:spcBef>
            </a:pPr>
            <a:r>
              <a:rPr sz="1100" spc="-50" dirty="0">
                <a:latin typeface="Wingdings"/>
                <a:cs typeface="Wingdings"/>
              </a:rPr>
              <a:t></a:t>
            </a:r>
            <a:endParaRPr sz="1100">
              <a:latin typeface="Wingdings"/>
              <a:cs typeface="Wingdings"/>
            </a:endParaRPr>
          </a:p>
        </p:txBody>
      </p:sp>
      <p:sp>
        <p:nvSpPr>
          <p:cNvPr id="6" name="object 6"/>
          <p:cNvSpPr txBox="1"/>
          <p:nvPr/>
        </p:nvSpPr>
        <p:spPr>
          <a:xfrm>
            <a:off x="831914" y="4523995"/>
            <a:ext cx="90805" cy="195580"/>
          </a:xfrm>
          <a:prstGeom prst="rect">
            <a:avLst/>
          </a:prstGeom>
        </p:spPr>
        <p:txBody>
          <a:bodyPr vert="horz" wrap="square" lIns="0" tIns="14604" rIns="0" bIns="0" rtlCol="0">
            <a:spAutoFit/>
          </a:bodyPr>
          <a:lstStyle/>
          <a:p>
            <a:pPr marL="12700">
              <a:lnSpc>
                <a:spcPct val="100000"/>
              </a:lnSpc>
              <a:spcBef>
                <a:spcPts val="114"/>
              </a:spcBef>
            </a:pPr>
            <a:r>
              <a:rPr sz="1100" spc="-50" dirty="0">
                <a:latin typeface="Wingdings"/>
                <a:cs typeface="Wingdings"/>
              </a:rPr>
              <a:t></a:t>
            </a:r>
            <a:endParaRPr sz="1100">
              <a:latin typeface="Wingdings"/>
              <a:cs typeface="Wingdings"/>
            </a:endParaRPr>
          </a:p>
        </p:txBody>
      </p:sp>
      <p:sp>
        <p:nvSpPr>
          <p:cNvPr id="7" name="object 7"/>
          <p:cNvSpPr txBox="1"/>
          <p:nvPr/>
        </p:nvSpPr>
        <p:spPr>
          <a:xfrm>
            <a:off x="831914" y="5087495"/>
            <a:ext cx="90805" cy="195580"/>
          </a:xfrm>
          <a:prstGeom prst="rect">
            <a:avLst/>
          </a:prstGeom>
        </p:spPr>
        <p:txBody>
          <a:bodyPr vert="horz" wrap="square" lIns="0" tIns="14604" rIns="0" bIns="0" rtlCol="0">
            <a:spAutoFit/>
          </a:bodyPr>
          <a:lstStyle/>
          <a:p>
            <a:pPr marL="12700">
              <a:lnSpc>
                <a:spcPct val="100000"/>
              </a:lnSpc>
              <a:spcBef>
                <a:spcPts val="114"/>
              </a:spcBef>
            </a:pPr>
            <a:r>
              <a:rPr sz="1100" spc="-50" dirty="0">
                <a:latin typeface="Wingdings"/>
                <a:cs typeface="Wingdings"/>
              </a:rPr>
              <a:t></a:t>
            </a:r>
            <a:endParaRPr sz="1100">
              <a:latin typeface="Wingdings"/>
              <a:cs typeface="Wingdings"/>
            </a:endParaRPr>
          </a:p>
        </p:txBody>
      </p:sp>
      <p:sp>
        <p:nvSpPr>
          <p:cNvPr id="8" name="object 8"/>
          <p:cNvSpPr txBox="1"/>
          <p:nvPr/>
        </p:nvSpPr>
        <p:spPr>
          <a:xfrm>
            <a:off x="831914" y="5652923"/>
            <a:ext cx="90805" cy="195580"/>
          </a:xfrm>
          <a:prstGeom prst="rect">
            <a:avLst/>
          </a:prstGeom>
        </p:spPr>
        <p:txBody>
          <a:bodyPr vert="horz" wrap="square" lIns="0" tIns="14604" rIns="0" bIns="0" rtlCol="0">
            <a:spAutoFit/>
          </a:bodyPr>
          <a:lstStyle/>
          <a:p>
            <a:pPr marL="12700">
              <a:lnSpc>
                <a:spcPct val="100000"/>
              </a:lnSpc>
              <a:spcBef>
                <a:spcPts val="114"/>
              </a:spcBef>
            </a:pPr>
            <a:r>
              <a:rPr sz="1100" spc="-50" dirty="0">
                <a:latin typeface="Wingdings"/>
                <a:cs typeface="Wingdings"/>
              </a:rPr>
              <a:t></a:t>
            </a:r>
            <a:endParaRPr sz="1100">
              <a:latin typeface="Wingdings"/>
              <a:cs typeface="Wingdings"/>
            </a:endParaRPr>
          </a:p>
        </p:txBody>
      </p:sp>
      <p:sp>
        <p:nvSpPr>
          <p:cNvPr id="9" name="object 9"/>
          <p:cNvSpPr txBox="1"/>
          <p:nvPr/>
        </p:nvSpPr>
        <p:spPr>
          <a:xfrm>
            <a:off x="1174806" y="1457955"/>
            <a:ext cx="4682490" cy="2510155"/>
          </a:xfrm>
          <a:prstGeom prst="rect">
            <a:avLst/>
          </a:prstGeom>
        </p:spPr>
        <p:txBody>
          <a:bodyPr vert="horz" wrap="square" lIns="0" tIns="14604" rIns="0" bIns="0" rtlCol="0">
            <a:spAutoFit/>
          </a:bodyPr>
          <a:lstStyle/>
          <a:p>
            <a:pPr marL="12700">
              <a:lnSpc>
                <a:spcPct val="100000"/>
              </a:lnSpc>
              <a:spcBef>
                <a:spcPts val="114"/>
              </a:spcBef>
            </a:pPr>
            <a:r>
              <a:rPr sz="1100" b="1" dirty="0">
                <a:latin typeface="Times New Roman"/>
                <a:cs typeface="Times New Roman"/>
              </a:rPr>
              <a:t>ISO</a:t>
            </a:r>
            <a:r>
              <a:rPr sz="1100" spc="30" dirty="0">
                <a:latin typeface="Times New Roman"/>
                <a:cs typeface="Times New Roman"/>
              </a:rPr>
              <a:t> </a:t>
            </a:r>
            <a:r>
              <a:rPr sz="1100" b="1" dirty="0">
                <a:latin typeface="Times New Roman"/>
                <a:cs typeface="Times New Roman"/>
              </a:rPr>
              <a:t>13408-5:</a:t>
            </a:r>
            <a:r>
              <a:rPr sz="1100" spc="25" dirty="0">
                <a:latin typeface="Times New Roman"/>
                <a:cs typeface="Times New Roman"/>
              </a:rPr>
              <a:t> </a:t>
            </a:r>
            <a:r>
              <a:rPr sz="1100" b="1" dirty="0">
                <a:latin typeface="Times New Roman"/>
                <a:cs typeface="Times New Roman"/>
              </a:rPr>
              <a:t>2011</a:t>
            </a:r>
            <a:r>
              <a:rPr sz="1100" spc="15" dirty="0">
                <a:latin typeface="Times New Roman"/>
                <a:cs typeface="Times New Roman"/>
              </a:rPr>
              <a:t> </a:t>
            </a:r>
            <a:r>
              <a:rPr sz="1100" b="1" dirty="0">
                <a:latin typeface="Times New Roman"/>
                <a:cs typeface="Times New Roman"/>
              </a:rPr>
              <a:t>Aseptic</a:t>
            </a:r>
            <a:r>
              <a:rPr sz="1100" spc="60" dirty="0">
                <a:latin typeface="Times New Roman"/>
                <a:cs typeface="Times New Roman"/>
              </a:rPr>
              <a:t> </a:t>
            </a:r>
            <a:r>
              <a:rPr sz="1100" b="1" dirty="0">
                <a:latin typeface="Times New Roman"/>
                <a:cs typeface="Times New Roman"/>
              </a:rPr>
              <a:t>processing</a:t>
            </a:r>
            <a:r>
              <a:rPr sz="1100" spc="70" dirty="0">
                <a:latin typeface="Times New Roman"/>
                <a:cs typeface="Times New Roman"/>
              </a:rPr>
              <a:t> </a:t>
            </a:r>
            <a:r>
              <a:rPr sz="1100" b="1" dirty="0">
                <a:latin typeface="Times New Roman"/>
                <a:cs typeface="Times New Roman"/>
              </a:rPr>
              <a:t>of</a:t>
            </a:r>
            <a:r>
              <a:rPr sz="1100" spc="25" dirty="0">
                <a:latin typeface="Times New Roman"/>
                <a:cs typeface="Times New Roman"/>
              </a:rPr>
              <a:t> </a:t>
            </a:r>
            <a:r>
              <a:rPr sz="1100" b="1" dirty="0">
                <a:latin typeface="Times New Roman"/>
                <a:cs typeface="Times New Roman"/>
              </a:rPr>
              <a:t>health</a:t>
            </a:r>
            <a:r>
              <a:rPr sz="1100" spc="45" dirty="0">
                <a:latin typeface="Times New Roman"/>
                <a:cs typeface="Times New Roman"/>
              </a:rPr>
              <a:t> </a:t>
            </a:r>
            <a:r>
              <a:rPr sz="1100" b="1" dirty="0">
                <a:latin typeface="Times New Roman"/>
                <a:cs typeface="Times New Roman"/>
              </a:rPr>
              <a:t>care</a:t>
            </a:r>
            <a:r>
              <a:rPr sz="1100" spc="50" dirty="0">
                <a:latin typeface="Times New Roman"/>
                <a:cs typeface="Times New Roman"/>
              </a:rPr>
              <a:t> </a:t>
            </a:r>
            <a:r>
              <a:rPr sz="1100" b="1" dirty="0">
                <a:latin typeface="Times New Roman"/>
                <a:cs typeface="Times New Roman"/>
              </a:rPr>
              <a:t>products</a:t>
            </a:r>
            <a:r>
              <a:rPr sz="1100" spc="80" dirty="0">
                <a:latin typeface="Times New Roman"/>
                <a:cs typeface="Times New Roman"/>
              </a:rPr>
              <a:t> </a:t>
            </a:r>
            <a:r>
              <a:rPr sz="1100" b="1" dirty="0">
                <a:latin typeface="Times New Roman"/>
                <a:cs typeface="Times New Roman"/>
              </a:rPr>
              <a:t>-Part</a:t>
            </a:r>
            <a:r>
              <a:rPr sz="1100" spc="35" dirty="0">
                <a:latin typeface="Times New Roman"/>
                <a:cs typeface="Times New Roman"/>
              </a:rPr>
              <a:t> </a:t>
            </a:r>
            <a:r>
              <a:rPr sz="1100" b="1" spc="-25" dirty="0">
                <a:latin typeface="Times New Roman"/>
                <a:cs typeface="Times New Roman"/>
              </a:rPr>
              <a:t>5:</a:t>
            </a:r>
            <a:endParaRPr sz="1100">
              <a:latin typeface="Times New Roman"/>
              <a:cs typeface="Times New Roman"/>
            </a:endParaRPr>
          </a:p>
          <a:p>
            <a:pPr marL="12700">
              <a:lnSpc>
                <a:spcPct val="100000"/>
              </a:lnSpc>
              <a:spcBef>
                <a:spcPts val="25"/>
              </a:spcBef>
            </a:pPr>
            <a:r>
              <a:rPr sz="1100" b="1" dirty="0">
                <a:latin typeface="Times New Roman"/>
                <a:cs typeface="Times New Roman"/>
              </a:rPr>
              <a:t>ISO</a:t>
            </a:r>
            <a:r>
              <a:rPr sz="1100" spc="20" dirty="0">
                <a:latin typeface="Times New Roman"/>
                <a:cs typeface="Times New Roman"/>
              </a:rPr>
              <a:t> </a:t>
            </a:r>
            <a:r>
              <a:rPr sz="1100" b="1" dirty="0">
                <a:latin typeface="Times New Roman"/>
                <a:cs typeface="Times New Roman"/>
              </a:rPr>
              <a:t>13408-5:</a:t>
            </a:r>
            <a:r>
              <a:rPr sz="1100" b="1" spc="15" dirty="0">
                <a:latin typeface="Times New Roman"/>
                <a:cs typeface="Times New Roman"/>
              </a:rPr>
              <a:t> </a:t>
            </a:r>
            <a:r>
              <a:rPr sz="1100" b="1" dirty="0">
                <a:latin typeface="Times New Roman"/>
                <a:cs typeface="Times New Roman"/>
              </a:rPr>
              <a:t>2011</a:t>
            </a:r>
            <a:r>
              <a:rPr sz="1100" b="1" spc="10" dirty="0">
                <a:latin typeface="Times New Roman"/>
                <a:cs typeface="Times New Roman"/>
              </a:rPr>
              <a:t> </a:t>
            </a:r>
            <a:r>
              <a:rPr sz="1100" b="1" dirty="0">
                <a:latin typeface="Times New Roman"/>
                <a:cs typeface="Times New Roman"/>
              </a:rPr>
              <a:t>Xử</a:t>
            </a:r>
            <a:r>
              <a:rPr sz="1100" b="1" spc="40" dirty="0">
                <a:latin typeface="Times New Roman"/>
                <a:cs typeface="Times New Roman"/>
              </a:rPr>
              <a:t> </a:t>
            </a:r>
            <a:r>
              <a:rPr sz="1100" b="1" dirty="0">
                <a:latin typeface="Times New Roman"/>
                <a:cs typeface="Times New Roman"/>
              </a:rPr>
              <a:t>lý</a:t>
            </a:r>
            <a:r>
              <a:rPr sz="1100" b="1" spc="30" dirty="0">
                <a:latin typeface="Times New Roman"/>
                <a:cs typeface="Times New Roman"/>
              </a:rPr>
              <a:t> </a:t>
            </a:r>
            <a:r>
              <a:rPr sz="1100" b="1" dirty="0">
                <a:latin typeface="Times New Roman"/>
                <a:cs typeface="Times New Roman"/>
              </a:rPr>
              <a:t>vô</a:t>
            </a:r>
            <a:r>
              <a:rPr sz="1100" b="1" spc="25" dirty="0">
                <a:latin typeface="Times New Roman"/>
                <a:cs typeface="Times New Roman"/>
              </a:rPr>
              <a:t> </a:t>
            </a:r>
            <a:r>
              <a:rPr sz="1100" b="1" dirty="0">
                <a:latin typeface="Times New Roman"/>
                <a:cs typeface="Times New Roman"/>
              </a:rPr>
              <a:t>trùng</a:t>
            </a:r>
            <a:r>
              <a:rPr sz="1100" b="1" spc="35" dirty="0">
                <a:latin typeface="Times New Roman"/>
                <a:cs typeface="Times New Roman"/>
              </a:rPr>
              <a:t> </a:t>
            </a:r>
            <a:r>
              <a:rPr sz="1100" b="1" dirty="0">
                <a:latin typeface="Times New Roman"/>
                <a:cs typeface="Times New Roman"/>
              </a:rPr>
              <a:t>các</a:t>
            </a:r>
            <a:r>
              <a:rPr sz="1100" b="1" spc="20" dirty="0">
                <a:latin typeface="Times New Roman"/>
                <a:cs typeface="Times New Roman"/>
              </a:rPr>
              <a:t> </a:t>
            </a:r>
            <a:r>
              <a:rPr sz="1100" b="1" dirty="0">
                <a:latin typeface="Times New Roman"/>
                <a:cs typeface="Times New Roman"/>
              </a:rPr>
              <a:t>sản</a:t>
            </a:r>
            <a:r>
              <a:rPr sz="1100" b="1" spc="25" dirty="0">
                <a:latin typeface="Times New Roman"/>
                <a:cs typeface="Times New Roman"/>
              </a:rPr>
              <a:t> </a:t>
            </a:r>
            <a:r>
              <a:rPr sz="1100" b="1" dirty="0">
                <a:latin typeface="Times New Roman"/>
                <a:cs typeface="Times New Roman"/>
              </a:rPr>
              <a:t>phẩm</a:t>
            </a:r>
            <a:r>
              <a:rPr sz="1100" b="1" spc="10" dirty="0">
                <a:latin typeface="Times New Roman"/>
                <a:cs typeface="Times New Roman"/>
              </a:rPr>
              <a:t> </a:t>
            </a:r>
            <a:r>
              <a:rPr sz="1100" b="1" dirty="0">
                <a:latin typeface="Times New Roman"/>
                <a:cs typeface="Times New Roman"/>
              </a:rPr>
              <a:t>chăm</a:t>
            </a:r>
            <a:r>
              <a:rPr sz="1100" b="1" spc="20" dirty="0">
                <a:latin typeface="Times New Roman"/>
                <a:cs typeface="Times New Roman"/>
              </a:rPr>
              <a:t> </a:t>
            </a:r>
            <a:r>
              <a:rPr sz="1100" b="1" dirty="0">
                <a:latin typeface="Times New Roman"/>
                <a:cs typeface="Times New Roman"/>
              </a:rPr>
              <a:t>sóc</a:t>
            </a:r>
            <a:r>
              <a:rPr sz="1100" b="1" spc="25" dirty="0">
                <a:latin typeface="Times New Roman"/>
                <a:cs typeface="Times New Roman"/>
              </a:rPr>
              <a:t> </a:t>
            </a:r>
            <a:r>
              <a:rPr sz="1100" b="1" dirty="0">
                <a:latin typeface="Times New Roman"/>
                <a:cs typeface="Times New Roman"/>
              </a:rPr>
              <a:t>sức</a:t>
            </a:r>
            <a:r>
              <a:rPr sz="1100" b="1" spc="20" dirty="0">
                <a:latin typeface="Times New Roman"/>
                <a:cs typeface="Times New Roman"/>
              </a:rPr>
              <a:t> </a:t>
            </a:r>
            <a:r>
              <a:rPr sz="1100" b="1" dirty="0">
                <a:latin typeface="Times New Roman"/>
                <a:cs typeface="Times New Roman"/>
              </a:rPr>
              <a:t>khỏe</a:t>
            </a:r>
            <a:r>
              <a:rPr sz="1100" b="1" spc="60" dirty="0">
                <a:latin typeface="Times New Roman"/>
                <a:cs typeface="Times New Roman"/>
              </a:rPr>
              <a:t> </a:t>
            </a:r>
            <a:r>
              <a:rPr sz="1100" b="1" dirty="0">
                <a:latin typeface="Times New Roman"/>
                <a:cs typeface="Times New Roman"/>
              </a:rPr>
              <a:t>-</a:t>
            </a:r>
            <a:r>
              <a:rPr sz="1100" spc="20" dirty="0">
                <a:latin typeface="Times New Roman"/>
                <a:cs typeface="Times New Roman"/>
              </a:rPr>
              <a:t> </a:t>
            </a:r>
            <a:r>
              <a:rPr sz="1100" b="1" dirty="0">
                <a:latin typeface="Times New Roman"/>
                <a:cs typeface="Times New Roman"/>
              </a:rPr>
              <a:t>Phần</a:t>
            </a:r>
            <a:r>
              <a:rPr sz="1100" b="1" spc="20" dirty="0">
                <a:latin typeface="Times New Roman"/>
                <a:cs typeface="Times New Roman"/>
              </a:rPr>
              <a:t> </a:t>
            </a:r>
            <a:r>
              <a:rPr sz="1100" b="1" spc="-25" dirty="0">
                <a:latin typeface="Times New Roman"/>
                <a:cs typeface="Times New Roman"/>
              </a:rPr>
              <a:t>5</a:t>
            </a:r>
            <a:r>
              <a:rPr sz="1100" b="1" spc="-25" dirty="0">
                <a:latin typeface="Arial"/>
                <a:cs typeface="Arial"/>
              </a:rPr>
              <a:t>:</a:t>
            </a:r>
            <a:endParaRPr sz="1100">
              <a:latin typeface="Arial"/>
              <a:cs typeface="Arial"/>
            </a:endParaRPr>
          </a:p>
          <a:p>
            <a:pPr marL="12700">
              <a:lnSpc>
                <a:spcPct val="100000"/>
              </a:lnSpc>
              <a:spcBef>
                <a:spcPts val="775"/>
              </a:spcBef>
            </a:pPr>
            <a:r>
              <a:rPr sz="1100" b="1" dirty="0">
                <a:latin typeface="Times New Roman"/>
                <a:cs typeface="Times New Roman"/>
              </a:rPr>
              <a:t>Sterilization</a:t>
            </a:r>
            <a:r>
              <a:rPr sz="1100" spc="70" dirty="0">
                <a:latin typeface="Times New Roman"/>
                <a:cs typeface="Times New Roman"/>
              </a:rPr>
              <a:t> </a:t>
            </a:r>
            <a:r>
              <a:rPr sz="1100" b="1" dirty="0">
                <a:latin typeface="Times New Roman"/>
                <a:cs typeface="Times New Roman"/>
              </a:rPr>
              <a:t>in</a:t>
            </a:r>
            <a:r>
              <a:rPr sz="1100" spc="50" dirty="0">
                <a:latin typeface="Times New Roman"/>
                <a:cs typeface="Times New Roman"/>
              </a:rPr>
              <a:t> </a:t>
            </a:r>
            <a:r>
              <a:rPr sz="1100" b="1" spc="-20" dirty="0">
                <a:latin typeface="Times New Roman"/>
                <a:cs typeface="Times New Roman"/>
              </a:rPr>
              <a:t>place</a:t>
            </a:r>
            <a:endParaRPr sz="1100">
              <a:latin typeface="Times New Roman"/>
              <a:cs typeface="Times New Roman"/>
            </a:endParaRPr>
          </a:p>
          <a:p>
            <a:pPr marL="12700">
              <a:lnSpc>
                <a:spcPct val="100000"/>
              </a:lnSpc>
              <a:spcBef>
                <a:spcPts val="25"/>
              </a:spcBef>
            </a:pPr>
            <a:r>
              <a:rPr sz="1100" b="1" dirty="0">
                <a:latin typeface="Times New Roman"/>
                <a:cs typeface="Times New Roman"/>
              </a:rPr>
              <a:t>Khử</a:t>
            </a:r>
            <a:r>
              <a:rPr sz="1100" b="1" spc="30" dirty="0">
                <a:latin typeface="Times New Roman"/>
                <a:cs typeface="Times New Roman"/>
              </a:rPr>
              <a:t> </a:t>
            </a:r>
            <a:r>
              <a:rPr sz="1100" b="1" dirty="0">
                <a:latin typeface="Times New Roman"/>
                <a:cs typeface="Times New Roman"/>
              </a:rPr>
              <a:t>trùng</a:t>
            </a:r>
            <a:r>
              <a:rPr sz="1100" spc="45" dirty="0">
                <a:latin typeface="Times New Roman"/>
                <a:cs typeface="Times New Roman"/>
              </a:rPr>
              <a:t> </a:t>
            </a:r>
            <a:r>
              <a:rPr sz="1100" b="1" dirty="0">
                <a:latin typeface="Times New Roman"/>
                <a:cs typeface="Times New Roman"/>
              </a:rPr>
              <a:t>tại</a:t>
            </a:r>
            <a:r>
              <a:rPr sz="1100" b="1" spc="15" dirty="0">
                <a:latin typeface="Times New Roman"/>
                <a:cs typeface="Times New Roman"/>
              </a:rPr>
              <a:t> </a:t>
            </a:r>
            <a:r>
              <a:rPr sz="1100" b="1" spc="-25" dirty="0">
                <a:latin typeface="Times New Roman"/>
                <a:cs typeface="Times New Roman"/>
              </a:rPr>
              <a:t>chỗ</a:t>
            </a:r>
            <a:endParaRPr sz="1100">
              <a:latin typeface="Times New Roman"/>
              <a:cs typeface="Times New Roman"/>
            </a:endParaRPr>
          </a:p>
          <a:p>
            <a:pPr marL="12700">
              <a:lnSpc>
                <a:spcPct val="100000"/>
              </a:lnSpc>
              <a:spcBef>
                <a:spcPts val="545"/>
              </a:spcBef>
            </a:pPr>
            <a:r>
              <a:rPr sz="1100" b="1" dirty="0">
                <a:latin typeface="Times New Roman"/>
                <a:cs typeface="Times New Roman"/>
              </a:rPr>
              <a:t>ISO</a:t>
            </a:r>
            <a:r>
              <a:rPr sz="1100" spc="30" dirty="0">
                <a:latin typeface="Times New Roman"/>
                <a:cs typeface="Times New Roman"/>
              </a:rPr>
              <a:t> </a:t>
            </a:r>
            <a:r>
              <a:rPr sz="1100" b="1" dirty="0">
                <a:latin typeface="Times New Roman"/>
                <a:cs typeface="Times New Roman"/>
              </a:rPr>
              <a:t>13408-6:</a:t>
            </a:r>
            <a:r>
              <a:rPr sz="1100" spc="25" dirty="0">
                <a:latin typeface="Times New Roman"/>
                <a:cs typeface="Times New Roman"/>
              </a:rPr>
              <a:t> </a:t>
            </a:r>
            <a:r>
              <a:rPr sz="1100" b="1" dirty="0">
                <a:latin typeface="Times New Roman"/>
                <a:cs typeface="Times New Roman"/>
              </a:rPr>
              <a:t>2011</a:t>
            </a:r>
            <a:r>
              <a:rPr sz="1100" spc="15" dirty="0">
                <a:latin typeface="Times New Roman"/>
                <a:cs typeface="Times New Roman"/>
              </a:rPr>
              <a:t> </a:t>
            </a:r>
            <a:r>
              <a:rPr sz="1100" b="1" dirty="0">
                <a:latin typeface="Times New Roman"/>
                <a:cs typeface="Times New Roman"/>
              </a:rPr>
              <a:t>Aseptic</a:t>
            </a:r>
            <a:r>
              <a:rPr sz="1100" spc="60" dirty="0">
                <a:latin typeface="Times New Roman"/>
                <a:cs typeface="Times New Roman"/>
              </a:rPr>
              <a:t> </a:t>
            </a:r>
            <a:r>
              <a:rPr sz="1100" b="1" dirty="0">
                <a:latin typeface="Times New Roman"/>
                <a:cs typeface="Times New Roman"/>
              </a:rPr>
              <a:t>processing</a:t>
            </a:r>
            <a:r>
              <a:rPr sz="1100" spc="70" dirty="0">
                <a:latin typeface="Times New Roman"/>
                <a:cs typeface="Times New Roman"/>
              </a:rPr>
              <a:t> </a:t>
            </a:r>
            <a:r>
              <a:rPr sz="1100" b="1" dirty="0">
                <a:latin typeface="Times New Roman"/>
                <a:cs typeface="Times New Roman"/>
              </a:rPr>
              <a:t>of</a:t>
            </a:r>
            <a:r>
              <a:rPr sz="1100" spc="25" dirty="0">
                <a:latin typeface="Times New Roman"/>
                <a:cs typeface="Times New Roman"/>
              </a:rPr>
              <a:t> </a:t>
            </a:r>
            <a:r>
              <a:rPr sz="1100" b="1" dirty="0">
                <a:latin typeface="Times New Roman"/>
                <a:cs typeface="Times New Roman"/>
              </a:rPr>
              <a:t>health</a:t>
            </a:r>
            <a:r>
              <a:rPr sz="1100" spc="45" dirty="0">
                <a:latin typeface="Times New Roman"/>
                <a:cs typeface="Times New Roman"/>
              </a:rPr>
              <a:t> </a:t>
            </a:r>
            <a:r>
              <a:rPr sz="1100" b="1" dirty="0">
                <a:latin typeface="Times New Roman"/>
                <a:cs typeface="Times New Roman"/>
              </a:rPr>
              <a:t>care</a:t>
            </a:r>
            <a:r>
              <a:rPr sz="1100" spc="50" dirty="0">
                <a:latin typeface="Times New Roman"/>
                <a:cs typeface="Times New Roman"/>
              </a:rPr>
              <a:t> </a:t>
            </a:r>
            <a:r>
              <a:rPr sz="1100" b="1" dirty="0">
                <a:latin typeface="Times New Roman"/>
                <a:cs typeface="Times New Roman"/>
              </a:rPr>
              <a:t>products</a:t>
            </a:r>
            <a:r>
              <a:rPr sz="1100" spc="80" dirty="0">
                <a:latin typeface="Times New Roman"/>
                <a:cs typeface="Times New Roman"/>
              </a:rPr>
              <a:t> </a:t>
            </a:r>
            <a:r>
              <a:rPr sz="1100" b="1" dirty="0">
                <a:latin typeface="Times New Roman"/>
                <a:cs typeface="Times New Roman"/>
              </a:rPr>
              <a:t>-Part</a:t>
            </a:r>
            <a:r>
              <a:rPr sz="1100" spc="35" dirty="0">
                <a:latin typeface="Times New Roman"/>
                <a:cs typeface="Times New Roman"/>
              </a:rPr>
              <a:t> </a:t>
            </a:r>
            <a:r>
              <a:rPr sz="1100" b="1" spc="-25" dirty="0">
                <a:latin typeface="Times New Roman"/>
                <a:cs typeface="Times New Roman"/>
              </a:rPr>
              <a:t>6:</a:t>
            </a:r>
            <a:endParaRPr sz="1100">
              <a:latin typeface="Times New Roman"/>
              <a:cs typeface="Times New Roman"/>
            </a:endParaRPr>
          </a:p>
          <a:p>
            <a:pPr marL="12700">
              <a:lnSpc>
                <a:spcPct val="100000"/>
              </a:lnSpc>
              <a:spcBef>
                <a:spcPts val="25"/>
              </a:spcBef>
            </a:pPr>
            <a:r>
              <a:rPr sz="1100" b="1" dirty="0">
                <a:latin typeface="Times New Roman"/>
                <a:cs typeface="Times New Roman"/>
              </a:rPr>
              <a:t>ISO</a:t>
            </a:r>
            <a:r>
              <a:rPr sz="1100" spc="20" dirty="0">
                <a:latin typeface="Times New Roman"/>
                <a:cs typeface="Times New Roman"/>
              </a:rPr>
              <a:t> </a:t>
            </a:r>
            <a:r>
              <a:rPr sz="1100" b="1" dirty="0">
                <a:latin typeface="Times New Roman"/>
                <a:cs typeface="Times New Roman"/>
              </a:rPr>
              <a:t>13408-6:</a:t>
            </a:r>
            <a:r>
              <a:rPr sz="1100" b="1" spc="15" dirty="0">
                <a:latin typeface="Times New Roman"/>
                <a:cs typeface="Times New Roman"/>
              </a:rPr>
              <a:t> </a:t>
            </a:r>
            <a:r>
              <a:rPr sz="1100" b="1" dirty="0">
                <a:latin typeface="Times New Roman"/>
                <a:cs typeface="Times New Roman"/>
              </a:rPr>
              <a:t>2011</a:t>
            </a:r>
            <a:r>
              <a:rPr sz="1100" b="1" spc="10" dirty="0">
                <a:latin typeface="Times New Roman"/>
                <a:cs typeface="Times New Roman"/>
              </a:rPr>
              <a:t> </a:t>
            </a:r>
            <a:r>
              <a:rPr sz="1100" b="1" dirty="0">
                <a:latin typeface="Times New Roman"/>
                <a:cs typeface="Times New Roman"/>
              </a:rPr>
              <a:t>Xử</a:t>
            </a:r>
            <a:r>
              <a:rPr sz="1100" b="1" spc="40" dirty="0">
                <a:latin typeface="Times New Roman"/>
                <a:cs typeface="Times New Roman"/>
              </a:rPr>
              <a:t> </a:t>
            </a:r>
            <a:r>
              <a:rPr sz="1100" b="1" dirty="0">
                <a:latin typeface="Times New Roman"/>
                <a:cs typeface="Times New Roman"/>
              </a:rPr>
              <a:t>lý</a:t>
            </a:r>
            <a:r>
              <a:rPr sz="1100" b="1" spc="30" dirty="0">
                <a:latin typeface="Times New Roman"/>
                <a:cs typeface="Times New Roman"/>
              </a:rPr>
              <a:t> </a:t>
            </a:r>
            <a:r>
              <a:rPr sz="1100" b="1" dirty="0">
                <a:latin typeface="Times New Roman"/>
                <a:cs typeface="Times New Roman"/>
              </a:rPr>
              <a:t>vô</a:t>
            </a:r>
            <a:r>
              <a:rPr sz="1100" b="1" spc="25" dirty="0">
                <a:latin typeface="Times New Roman"/>
                <a:cs typeface="Times New Roman"/>
              </a:rPr>
              <a:t> </a:t>
            </a:r>
            <a:r>
              <a:rPr sz="1100" b="1" dirty="0">
                <a:latin typeface="Times New Roman"/>
                <a:cs typeface="Times New Roman"/>
              </a:rPr>
              <a:t>trùng</a:t>
            </a:r>
            <a:r>
              <a:rPr sz="1100" b="1" spc="35" dirty="0">
                <a:latin typeface="Times New Roman"/>
                <a:cs typeface="Times New Roman"/>
              </a:rPr>
              <a:t> </a:t>
            </a:r>
            <a:r>
              <a:rPr sz="1100" b="1" dirty="0">
                <a:latin typeface="Times New Roman"/>
                <a:cs typeface="Times New Roman"/>
              </a:rPr>
              <a:t>các</a:t>
            </a:r>
            <a:r>
              <a:rPr sz="1100" b="1" spc="20" dirty="0">
                <a:latin typeface="Times New Roman"/>
                <a:cs typeface="Times New Roman"/>
              </a:rPr>
              <a:t> </a:t>
            </a:r>
            <a:r>
              <a:rPr sz="1100" b="1" dirty="0">
                <a:latin typeface="Times New Roman"/>
                <a:cs typeface="Times New Roman"/>
              </a:rPr>
              <a:t>sản</a:t>
            </a:r>
            <a:r>
              <a:rPr sz="1100" b="1" spc="25" dirty="0">
                <a:latin typeface="Times New Roman"/>
                <a:cs typeface="Times New Roman"/>
              </a:rPr>
              <a:t> </a:t>
            </a:r>
            <a:r>
              <a:rPr sz="1100" b="1" dirty="0">
                <a:latin typeface="Times New Roman"/>
                <a:cs typeface="Times New Roman"/>
              </a:rPr>
              <a:t>phẩm</a:t>
            </a:r>
            <a:r>
              <a:rPr sz="1100" b="1" spc="10" dirty="0">
                <a:latin typeface="Times New Roman"/>
                <a:cs typeface="Times New Roman"/>
              </a:rPr>
              <a:t> </a:t>
            </a:r>
            <a:r>
              <a:rPr sz="1100" b="1" dirty="0">
                <a:latin typeface="Times New Roman"/>
                <a:cs typeface="Times New Roman"/>
              </a:rPr>
              <a:t>chăm</a:t>
            </a:r>
            <a:r>
              <a:rPr sz="1100" b="1" spc="20" dirty="0">
                <a:latin typeface="Times New Roman"/>
                <a:cs typeface="Times New Roman"/>
              </a:rPr>
              <a:t> </a:t>
            </a:r>
            <a:r>
              <a:rPr sz="1100" b="1" dirty="0">
                <a:latin typeface="Times New Roman"/>
                <a:cs typeface="Times New Roman"/>
              </a:rPr>
              <a:t>sóc</a:t>
            </a:r>
            <a:r>
              <a:rPr sz="1100" b="1" spc="25" dirty="0">
                <a:latin typeface="Times New Roman"/>
                <a:cs typeface="Times New Roman"/>
              </a:rPr>
              <a:t> </a:t>
            </a:r>
            <a:r>
              <a:rPr sz="1100" b="1" dirty="0">
                <a:latin typeface="Times New Roman"/>
                <a:cs typeface="Times New Roman"/>
              </a:rPr>
              <a:t>sức</a:t>
            </a:r>
            <a:r>
              <a:rPr sz="1100" b="1" spc="20" dirty="0">
                <a:latin typeface="Times New Roman"/>
                <a:cs typeface="Times New Roman"/>
              </a:rPr>
              <a:t> </a:t>
            </a:r>
            <a:r>
              <a:rPr sz="1100" b="1" dirty="0">
                <a:latin typeface="Times New Roman"/>
                <a:cs typeface="Times New Roman"/>
              </a:rPr>
              <a:t>khỏe</a:t>
            </a:r>
            <a:r>
              <a:rPr sz="1100" b="1" spc="60" dirty="0">
                <a:latin typeface="Times New Roman"/>
                <a:cs typeface="Times New Roman"/>
              </a:rPr>
              <a:t> </a:t>
            </a:r>
            <a:r>
              <a:rPr sz="1100" b="1" dirty="0">
                <a:latin typeface="Times New Roman"/>
                <a:cs typeface="Times New Roman"/>
              </a:rPr>
              <a:t>-</a:t>
            </a:r>
            <a:r>
              <a:rPr sz="1100" spc="20" dirty="0">
                <a:latin typeface="Times New Roman"/>
                <a:cs typeface="Times New Roman"/>
              </a:rPr>
              <a:t> </a:t>
            </a:r>
            <a:r>
              <a:rPr sz="1100" b="1" dirty="0">
                <a:latin typeface="Times New Roman"/>
                <a:cs typeface="Times New Roman"/>
              </a:rPr>
              <a:t>Phần</a:t>
            </a:r>
            <a:r>
              <a:rPr sz="1100" b="1" spc="20" dirty="0">
                <a:latin typeface="Times New Roman"/>
                <a:cs typeface="Times New Roman"/>
              </a:rPr>
              <a:t> </a:t>
            </a:r>
            <a:r>
              <a:rPr sz="1100" b="1" spc="-25" dirty="0">
                <a:latin typeface="Times New Roman"/>
                <a:cs typeface="Times New Roman"/>
              </a:rPr>
              <a:t>6:</a:t>
            </a:r>
            <a:endParaRPr sz="1100">
              <a:latin typeface="Times New Roman"/>
              <a:cs typeface="Times New Roman"/>
            </a:endParaRPr>
          </a:p>
          <a:p>
            <a:pPr marL="12700">
              <a:lnSpc>
                <a:spcPct val="100000"/>
              </a:lnSpc>
              <a:spcBef>
                <a:spcPts val="885"/>
              </a:spcBef>
            </a:pPr>
            <a:r>
              <a:rPr sz="1100" b="1" dirty="0">
                <a:latin typeface="Times New Roman"/>
                <a:cs typeface="Times New Roman"/>
              </a:rPr>
              <a:t>Isolator</a:t>
            </a:r>
            <a:r>
              <a:rPr sz="1100" spc="50" dirty="0">
                <a:latin typeface="Times New Roman"/>
                <a:cs typeface="Times New Roman"/>
              </a:rPr>
              <a:t> </a:t>
            </a:r>
            <a:r>
              <a:rPr sz="1100" b="1" spc="-10" dirty="0">
                <a:latin typeface="Times New Roman"/>
                <a:cs typeface="Times New Roman"/>
              </a:rPr>
              <a:t>systems</a:t>
            </a:r>
            <a:endParaRPr sz="1100">
              <a:latin typeface="Times New Roman"/>
              <a:cs typeface="Times New Roman"/>
            </a:endParaRPr>
          </a:p>
          <a:p>
            <a:pPr marL="12700">
              <a:lnSpc>
                <a:spcPct val="100000"/>
              </a:lnSpc>
              <a:spcBef>
                <a:spcPts val="25"/>
              </a:spcBef>
            </a:pPr>
            <a:r>
              <a:rPr sz="1100" b="1" dirty="0">
                <a:latin typeface="Times New Roman"/>
                <a:cs typeface="Times New Roman"/>
              </a:rPr>
              <a:t>Hệ</a:t>
            </a:r>
            <a:r>
              <a:rPr sz="1100" b="1" spc="20" dirty="0">
                <a:latin typeface="Times New Roman"/>
                <a:cs typeface="Times New Roman"/>
              </a:rPr>
              <a:t> </a:t>
            </a:r>
            <a:r>
              <a:rPr sz="1100" b="1" dirty="0">
                <a:latin typeface="Times New Roman"/>
                <a:cs typeface="Times New Roman"/>
              </a:rPr>
              <a:t>thống</a:t>
            </a:r>
            <a:r>
              <a:rPr sz="1100" b="1" spc="40" dirty="0">
                <a:latin typeface="Times New Roman"/>
                <a:cs typeface="Times New Roman"/>
              </a:rPr>
              <a:t> </a:t>
            </a:r>
            <a:r>
              <a:rPr sz="1100" b="1" spc="-10" dirty="0">
                <a:latin typeface="Times New Roman"/>
                <a:cs typeface="Times New Roman"/>
              </a:rPr>
              <a:t>Isolator</a:t>
            </a:r>
            <a:endParaRPr sz="1100">
              <a:latin typeface="Times New Roman"/>
              <a:cs typeface="Times New Roman"/>
            </a:endParaRPr>
          </a:p>
          <a:p>
            <a:pPr marL="12700">
              <a:lnSpc>
                <a:spcPct val="100000"/>
              </a:lnSpc>
              <a:spcBef>
                <a:spcPts val="450"/>
              </a:spcBef>
            </a:pPr>
            <a:r>
              <a:rPr sz="1100" b="1" dirty="0">
                <a:latin typeface="Times New Roman"/>
                <a:cs typeface="Times New Roman"/>
              </a:rPr>
              <a:t>EN</a:t>
            </a:r>
            <a:r>
              <a:rPr sz="1100" spc="40" dirty="0">
                <a:latin typeface="Times New Roman"/>
                <a:cs typeface="Times New Roman"/>
              </a:rPr>
              <a:t> </a:t>
            </a:r>
            <a:r>
              <a:rPr sz="1100" b="1" dirty="0">
                <a:latin typeface="Times New Roman"/>
                <a:cs typeface="Times New Roman"/>
              </a:rPr>
              <a:t>13824:2004</a:t>
            </a:r>
            <a:r>
              <a:rPr sz="1100" spc="25" dirty="0">
                <a:latin typeface="Times New Roman"/>
                <a:cs typeface="Times New Roman"/>
              </a:rPr>
              <a:t> </a:t>
            </a:r>
            <a:r>
              <a:rPr sz="1100" b="1" dirty="0">
                <a:latin typeface="Times New Roman"/>
                <a:cs typeface="Times New Roman"/>
              </a:rPr>
              <a:t>Sterilization</a:t>
            </a:r>
            <a:r>
              <a:rPr sz="1100" spc="85" dirty="0">
                <a:latin typeface="Times New Roman"/>
                <a:cs typeface="Times New Roman"/>
              </a:rPr>
              <a:t> </a:t>
            </a:r>
            <a:r>
              <a:rPr sz="1100" b="1" dirty="0">
                <a:latin typeface="Times New Roman"/>
                <a:cs typeface="Times New Roman"/>
              </a:rPr>
              <a:t>of</a:t>
            </a:r>
            <a:r>
              <a:rPr sz="1100" spc="35" dirty="0">
                <a:latin typeface="Times New Roman"/>
                <a:cs typeface="Times New Roman"/>
              </a:rPr>
              <a:t> </a:t>
            </a:r>
            <a:r>
              <a:rPr sz="1100" b="1" dirty="0">
                <a:latin typeface="Times New Roman"/>
                <a:cs typeface="Times New Roman"/>
              </a:rPr>
              <a:t>Medical</a:t>
            </a:r>
            <a:r>
              <a:rPr sz="1100" spc="50" dirty="0">
                <a:latin typeface="Times New Roman"/>
                <a:cs typeface="Times New Roman"/>
              </a:rPr>
              <a:t> </a:t>
            </a:r>
            <a:r>
              <a:rPr sz="1100" b="1" dirty="0">
                <a:latin typeface="Times New Roman"/>
                <a:cs typeface="Times New Roman"/>
              </a:rPr>
              <a:t>Devices-</a:t>
            </a:r>
            <a:r>
              <a:rPr sz="1100" spc="75" dirty="0">
                <a:latin typeface="Times New Roman"/>
                <a:cs typeface="Times New Roman"/>
              </a:rPr>
              <a:t> </a:t>
            </a:r>
            <a:r>
              <a:rPr sz="1100" b="1" dirty="0">
                <a:latin typeface="Times New Roman"/>
                <a:cs typeface="Times New Roman"/>
              </a:rPr>
              <a:t>Aseptic</a:t>
            </a:r>
            <a:r>
              <a:rPr sz="1100" spc="70" dirty="0">
                <a:latin typeface="Times New Roman"/>
                <a:cs typeface="Times New Roman"/>
              </a:rPr>
              <a:t> </a:t>
            </a:r>
            <a:r>
              <a:rPr sz="1100" b="1" dirty="0">
                <a:latin typeface="Times New Roman"/>
                <a:cs typeface="Times New Roman"/>
              </a:rPr>
              <a:t>Processing</a:t>
            </a:r>
            <a:r>
              <a:rPr sz="1100" spc="80" dirty="0">
                <a:latin typeface="Times New Roman"/>
                <a:cs typeface="Times New Roman"/>
              </a:rPr>
              <a:t> </a:t>
            </a:r>
            <a:r>
              <a:rPr sz="1100" b="1" spc="-25" dirty="0">
                <a:latin typeface="Times New Roman"/>
                <a:cs typeface="Times New Roman"/>
              </a:rPr>
              <a:t>of</a:t>
            </a:r>
            <a:endParaRPr sz="1100">
              <a:latin typeface="Times New Roman"/>
              <a:cs typeface="Times New Roman"/>
            </a:endParaRPr>
          </a:p>
          <a:p>
            <a:pPr marL="12700">
              <a:lnSpc>
                <a:spcPct val="100000"/>
              </a:lnSpc>
              <a:spcBef>
                <a:spcPts val="25"/>
              </a:spcBef>
            </a:pPr>
            <a:r>
              <a:rPr sz="1100" b="1" dirty="0">
                <a:latin typeface="Times New Roman"/>
                <a:cs typeface="Times New Roman"/>
              </a:rPr>
              <a:t>EN</a:t>
            </a:r>
            <a:r>
              <a:rPr sz="1100" b="1" spc="15" dirty="0">
                <a:latin typeface="Times New Roman"/>
                <a:cs typeface="Times New Roman"/>
              </a:rPr>
              <a:t> </a:t>
            </a:r>
            <a:r>
              <a:rPr sz="1100" b="1" dirty="0">
                <a:latin typeface="Times New Roman"/>
                <a:cs typeface="Times New Roman"/>
              </a:rPr>
              <a:t>13824:2004 Khử</a:t>
            </a:r>
            <a:r>
              <a:rPr sz="1100" b="1" spc="25" dirty="0">
                <a:latin typeface="Times New Roman"/>
                <a:cs typeface="Times New Roman"/>
              </a:rPr>
              <a:t> </a:t>
            </a:r>
            <a:r>
              <a:rPr sz="1100" b="1" dirty="0">
                <a:latin typeface="Times New Roman"/>
                <a:cs typeface="Times New Roman"/>
              </a:rPr>
              <a:t>trùng</a:t>
            </a:r>
            <a:r>
              <a:rPr sz="1100" b="1" spc="25" dirty="0">
                <a:latin typeface="Times New Roman"/>
                <a:cs typeface="Times New Roman"/>
              </a:rPr>
              <a:t> </a:t>
            </a:r>
            <a:r>
              <a:rPr sz="1100" b="1" dirty="0">
                <a:latin typeface="Times New Roman"/>
                <a:cs typeface="Times New Roman"/>
              </a:rPr>
              <a:t>Dụng</a:t>
            </a:r>
            <a:r>
              <a:rPr sz="1100" b="1" spc="30" dirty="0">
                <a:latin typeface="Times New Roman"/>
                <a:cs typeface="Times New Roman"/>
              </a:rPr>
              <a:t> </a:t>
            </a:r>
            <a:r>
              <a:rPr sz="1100" b="1" dirty="0">
                <a:latin typeface="Times New Roman"/>
                <a:cs typeface="Times New Roman"/>
              </a:rPr>
              <a:t>cụ</a:t>
            </a:r>
            <a:r>
              <a:rPr sz="1100" b="1" spc="20" dirty="0">
                <a:latin typeface="Times New Roman"/>
                <a:cs typeface="Times New Roman"/>
              </a:rPr>
              <a:t> </a:t>
            </a:r>
            <a:r>
              <a:rPr sz="1100" b="1" dirty="0">
                <a:latin typeface="Times New Roman"/>
                <a:cs typeface="Times New Roman"/>
              </a:rPr>
              <a:t>Y</a:t>
            </a:r>
            <a:r>
              <a:rPr sz="1100" b="1" spc="5" dirty="0">
                <a:latin typeface="Times New Roman"/>
                <a:cs typeface="Times New Roman"/>
              </a:rPr>
              <a:t> </a:t>
            </a:r>
            <a:r>
              <a:rPr sz="1100" b="1" dirty="0">
                <a:latin typeface="Times New Roman"/>
                <a:cs typeface="Times New Roman"/>
              </a:rPr>
              <a:t>tế</a:t>
            </a:r>
            <a:r>
              <a:rPr sz="1100" b="1" spc="55" dirty="0">
                <a:latin typeface="Times New Roman"/>
                <a:cs typeface="Times New Roman"/>
              </a:rPr>
              <a:t> </a:t>
            </a:r>
            <a:r>
              <a:rPr sz="1100" b="1" dirty="0">
                <a:latin typeface="Times New Roman"/>
                <a:cs typeface="Times New Roman"/>
              </a:rPr>
              <a:t>-</a:t>
            </a:r>
            <a:r>
              <a:rPr sz="1100" spc="10" dirty="0">
                <a:latin typeface="Times New Roman"/>
                <a:cs typeface="Times New Roman"/>
              </a:rPr>
              <a:t> </a:t>
            </a:r>
            <a:r>
              <a:rPr sz="1100" b="1" dirty="0">
                <a:latin typeface="Times New Roman"/>
                <a:cs typeface="Times New Roman"/>
              </a:rPr>
              <a:t>Xử</a:t>
            </a:r>
            <a:r>
              <a:rPr sz="1100" b="1" spc="40" dirty="0">
                <a:latin typeface="Times New Roman"/>
                <a:cs typeface="Times New Roman"/>
              </a:rPr>
              <a:t> </a:t>
            </a:r>
            <a:r>
              <a:rPr sz="1100" b="1" dirty="0">
                <a:latin typeface="Times New Roman"/>
                <a:cs typeface="Times New Roman"/>
              </a:rPr>
              <a:t>lý</a:t>
            </a:r>
            <a:r>
              <a:rPr sz="1100" b="1" spc="20" dirty="0">
                <a:latin typeface="Times New Roman"/>
                <a:cs typeface="Times New Roman"/>
              </a:rPr>
              <a:t> </a:t>
            </a:r>
            <a:r>
              <a:rPr sz="1100" b="1" dirty="0">
                <a:latin typeface="Times New Roman"/>
                <a:cs typeface="Times New Roman"/>
              </a:rPr>
              <a:t>vô</a:t>
            </a:r>
            <a:r>
              <a:rPr sz="1100" b="1" spc="25" dirty="0">
                <a:latin typeface="Times New Roman"/>
                <a:cs typeface="Times New Roman"/>
              </a:rPr>
              <a:t> </a:t>
            </a:r>
            <a:r>
              <a:rPr sz="1100" b="1" spc="-10" dirty="0">
                <a:latin typeface="Times New Roman"/>
                <a:cs typeface="Times New Roman"/>
              </a:rPr>
              <a:t>trùng</a:t>
            </a:r>
            <a:endParaRPr sz="1100">
              <a:latin typeface="Times New Roman"/>
              <a:cs typeface="Times New Roman"/>
            </a:endParaRPr>
          </a:p>
          <a:p>
            <a:pPr marL="12700">
              <a:lnSpc>
                <a:spcPct val="100000"/>
              </a:lnSpc>
              <a:spcBef>
                <a:spcPts val="894"/>
              </a:spcBef>
            </a:pPr>
            <a:r>
              <a:rPr sz="1100" b="1" dirty="0">
                <a:latin typeface="Times New Roman"/>
                <a:cs typeface="Times New Roman"/>
              </a:rPr>
              <a:t>Liquid</a:t>
            </a:r>
            <a:r>
              <a:rPr sz="1100" spc="65" dirty="0">
                <a:latin typeface="Times New Roman"/>
                <a:cs typeface="Times New Roman"/>
              </a:rPr>
              <a:t> </a:t>
            </a:r>
            <a:r>
              <a:rPr sz="1100" b="1" dirty="0">
                <a:latin typeface="Times New Roman"/>
                <a:cs typeface="Times New Roman"/>
              </a:rPr>
              <a:t>Medical</a:t>
            </a:r>
            <a:r>
              <a:rPr sz="1100" spc="60" dirty="0">
                <a:latin typeface="Times New Roman"/>
                <a:cs typeface="Times New Roman"/>
              </a:rPr>
              <a:t> </a:t>
            </a:r>
            <a:r>
              <a:rPr sz="1100" b="1" dirty="0">
                <a:latin typeface="Times New Roman"/>
                <a:cs typeface="Times New Roman"/>
              </a:rPr>
              <a:t>Devices-</a:t>
            </a:r>
            <a:r>
              <a:rPr sz="1100" b="1" spc="-10" dirty="0">
                <a:latin typeface="Times New Roman"/>
                <a:cs typeface="Times New Roman"/>
              </a:rPr>
              <a:t>Requirements</a:t>
            </a:r>
            <a:endParaRPr sz="1100">
              <a:latin typeface="Times New Roman"/>
              <a:cs typeface="Times New Roman"/>
            </a:endParaRPr>
          </a:p>
          <a:p>
            <a:pPr marL="12700">
              <a:lnSpc>
                <a:spcPct val="100000"/>
              </a:lnSpc>
              <a:spcBef>
                <a:spcPts val="25"/>
              </a:spcBef>
            </a:pPr>
            <a:r>
              <a:rPr sz="1100" b="1" dirty="0">
                <a:latin typeface="Times New Roman"/>
                <a:cs typeface="Times New Roman"/>
              </a:rPr>
              <a:t>Thiết</a:t>
            </a:r>
            <a:r>
              <a:rPr sz="1100" b="1" spc="25" dirty="0">
                <a:latin typeface="Times New Roman"/>
                <a:cs typeface="Times New Roman"/>
              </a:rPr>
              <a:t> </a:t>
            </a:r>
            <a:r>
              <a:rPr sz="1100" b="1" dirty="0">
                <a:latin typeface="Times New Roman"/>
                <a:cs typeface="Times New Roman"/>
              </a:rPr>
              <a:t>bị</a:t>
            </a:r>
            <a:r>
              <a:rPr sz="1100" b="1" spc="15" dirty="0">
                <a:latin typeface="Times New Roman"/>
                <a:cs typeface="Times New Roman"/>
              </a:rPr>
              <a:t> </a:t>
            </a:r>
            <a:r>
              <a:rPr sz="1100" b="1" dirty="0">
                <a:latin typeface="Times New Roman"/>
                <a:cs typeface="Times New Roman"/>
              </a:rPr>
              <a:t>y</a:t>
            </a:r>
            <a:r>
              <a:rPr sz="1100" b="1" spc="20" dirty="0">
                <a:latin typeface="Times New Roman"/>
                <a:cs typeface="Times New Roman"/>
              </a:rPr>
              <a:t> </a:t>
            </a:r>
            <a:r>
              <a:rPr sz="1100" b="1" dirty="0">
                <a:latin typeface="Times New Roman"/>
                <a:cs typeface="Times New Roman"/>
              </a:rPr>
              <a:t>tế</a:t>
            </a:r>
            <a:r>
              <a:rPr sz="1100" b="1" spc="20" dirty="0">
                <a:latin typeface="Times New Roman"/>
                <a:cs typeface="Times New Roman"/>
              </a:rPr>
              <a:t> </a:t>
            </a:r>
            <a:r>
              <a:rPr sz="1100" b="1" dirty="0">
                <a:latin typeface="Times New Roman"/>
                <a:cs typeface="Times New Roman"/>
              </a:rPr>
              <a:t>dạng</a:t>
            </a:r>
            <a:r>
              <a:rPr sz="1100" b="1" spc="20" dirty="0">
                <a:latin typeface="Times New Roman"/>
                <a:cs typeface="Times New Roman"/>
              </a:rPr>
              <a:t> </a:t>
            </a:r>
            <a:r>
              <a:rPr sz="1100" b="1" dirty="0">
                <a:latin typeface="Times New Roman"/>
                <a:cs typeface="Times New Roman"/>
              </a:rPr>
              <a:t>lỏng</a:t>
            </a:r>
            <a:r>
              <a:rPr sz="1100" b="1" spc="35" dirty="0">
                <a:latin typeface="Times New Roman"/>
                <a:cs typeface="Times New Roman"/>
              </a:rPr>
              <a:t> </a:t>
            </a:r>
            <a:r>
              <a:rPr sz="1100" b="1" dirty="0">
                <a:latin typeface="Times New Roman"/>
                <a:cs typeface="Times New Roman"/>
              </a:rPr>
              <a:t>-</a:t>
            </a:r>
            <a:r>
              <a:rPr sz="1100" spc="15" dirty="0">
                <a:latin typeface="Times New Roman"/>
                <a:cs typeface="Times New Roman"/>
              </a:rPr>
              <a:t> </a:t>
            </a:r>
            <a:r>
              <a:rPr sz="1100" b="1" dirty="0">
                <a:latin typeface="Times New Roman"/>
                <a:cs typeface="Times New Roman"/>
              </a:rPr>
              <a:t>Yêu</a:t>
            </a:r>
            <a:r>
              <a:rPr sz="1100" b="1" spc="25" dirty="0">
                <a:latin typeface="Times New Roman"/>
                <a:cs typeface="Times New Roman"/>
              </a:rPr>
              <a:t> </a:t>
            </a:r>
            <a:r>
              <a:rPr sz="1100" b="1" spc="-25" dirty="0">
                <a:latin typeface="Times New Roman"/>
                <a:cs typeface="Times New Roman"/>
              </a:rPr>
              <a:t>cầu</a:t>
            </a:r>
            <a:endParaRPr sz="1100">
              <a:latin typeface="Times New Roman"/>
              <a:cs typeface="Times New Roman"/>
            </a:endParaRPr>
          </a:p>
        </p:txBody>
      </p:sp>
      <p:sp>
        <p:nvSpPr>
          <p:cNvPr id="10" name="object 10"/>
          <p:cNvSpPr txBox="1"/>
          <p:nvPr/>
        </p:nvSpPr>
        <p:spPr>
          <a:xfrm>
            <a:off x="1174814" y="4071366"/>
            <a:ext cx="5001895" cy="812165"/>
          </a:xfrm>
          <a:prstGeom prst="rect">
            <a:avLst/>
          </a:prstGeom>
        </p:spPr>
        <p:txBody>
          <a:bodyPr vert="horz" wrap="square" lIns="0" tIns="14604" rIns="0" bIns="0" rtlCol="0">
            <a:spAutoFit/>
          </a:bodyPr>
          <a:lstStyle/>
          <a:p>
            <a:pPr marL="12700">
              <a:lnSpc>
                <a:spcPct val="100000"/>
              </a:lnSpc>
              <a:spcBef>
                <a:spcPts val="114"/>
              </a:spcBef>
            </a:pPr>
            <a:r>
              <a:rPr sz="1100" b="1" dirty="0">
                <a:latin typeface="Times New Roman"/>
                <a:cs typeface="Times New Roman"/>
              </a:rPr>
              <a:t>EN</a:t>
            </a:r>
            <a:r>
              <a:rPr sz="1100" spc="25" dirty="0">
                <a:latin typeface="Times New Roman"/>
                <a:cs typeface="Times New Roman"/>
              </a:rPr>
              <a:t> </a:t>
            </a:r>
            <a:r>
              <a:rPr sz="1100" b="1" dirty="0">
                <a:latin typeface="Times New Roman"/>
                <a:cs typeface="Times New Roman"/>
              </a:rPr>
              <a:t>ISO</a:t>
            </a:r>
            <a:r>
              <a:rPr sz="1100" spc="30" dirty="0">
                <a:latin typeface="Times New Roman"/>
                <a:cs typeface="Times New Roman"/>
              </a:rPr>
              <a:t> </a:t>
            </a:r>
            <a:r>
              <a:rPr sz="1100" b="1" dirty="0">
                <a:latin typeface="Times New Roman"/>
                <a:cs typeface="Times New Roman"/>
              </a:rPr>
              <a:t>14937:2009</a:t>
            </a:r>
            <a:r>
              <a:rPr sz="1100" spc="310" dirty="0">
                <a:latin typeface="Times New Roman"/>
                <a:cs typeface="Times New Roman"/>
              </a:rPr>
              <a:t> </a:t>
            </a:r>
            <a:r>
              <a:rPr sz="1100" b="1" dirty="0">
                <a:latin typeface="Times New Roman"/>
                <a:cs typeface="Times New Roman"/>
              </a:rPr>
              <a:t>Sterilization</a:t>
            </a:r>
            <a:r>
              <a:rPr sz="1100" spc="70" dirty="0">
                <a:latin typeface="Times New Roman"/>
                <a:cs typeface="Times New Roman"/>
              </a:rPr>
              <a:t> </a:t>
            </a:r>
            <a:r>
              <a:rPr sz="1100" b="1" dirty="0">
                <a:latin typeface="Times New Roman"/>
                <a:cs typeface="Times New Roman"/>
              </a:rPr>
              <a:t>of</a:t>
            </a:r>
            <a:r>
              <a:rPr sz="1100" spc="25" dirty="0">
                <a:latin typeface="Times New Roman"/>
                <a:cs typeface="Times New Roman"/>
              </a:rPr>
              <a:t> </a:t>
            </a:r>
            <a:r>
              <a:rPr sz="1100" b="1" dirty="0">
                <a:latin typeface="Times New Roman"/>
                <a:cs typeface="Times New Roman"/>
              </a:rPr>
              <a:t>health</a:t>
            </a:r>
            <a:r>
              <a:rPr sz="1100" spc="35" dirty="0">
                <a:latin typeface="Times New Roman"/>
                <a:cs typeface="Times New Roman"/>
              </a:rPr>
              <a:t> </a:t>
            </a:r>
            <a:r>
              <a:rPr sz="1100" b="1" dirty="0">
                <a:latin typeface="Times New Roman"/>
                <a:cs typeface="Times New Roman"/>
              </a:rPr>
              <a:t>care</a:t>
            </a:r>
            <a:r>
              <a:rPr sz="1100" spc="45" dirty="0">
                <a:latin typeface="Times New Roman"/>
                <a:cs typeface="Times New Roman"/>
              </a:rPr>
              <a:t> </a:t>
            </a:r>
            <a:r>
              <a:rPr sz="1100" b="1" dirty="0">
                <a:latin typeface="Times New Roman"/>
                <a:cs typeface="Times New Roman"/>
              </a:rPr>
              <a:t>products</a:t>
            </a:r>
            <a:r>
              <a:rPr sz="1100" spc="95" dirty="0">
                <a:latin typeface="Times New Roman"/>
                <a:cs typeface="Times New Roman"/>
              </a:rPr>
              <a:t> </a:t>
            </a:r>
            <a:r>
              <a:rPr sz="1100" b="1" dirty="0">
                <a:latin typeface="Times New Roman"/>
                <a:cs typeface="Times New Roman"/>
              </a:rPr>
              <a:t>--</a:t>
            </a:r>
            <a:r>
              <a:rPr sz="1100" spc="20" dirty="0">
                <a:latin typeface="Times New Roman"/>
                <a:cs typeface="Times New Roman"/>
              </a:rPr>
              <a:t> </a:t>
            </a:r>
            <a:r>
              <a:rPr sz="1100" b="1" spc="-10" dirty="0">
                <a:latin typeface="Times New Roman"/>
                <a:cs typeface="Times New Roman"/>
              </a:rPr>
              <a:t>General</a:t>
            </a:r>
            <a:endParaRPr sz="1100">
              <a:latin typeface="Times New Roman"/>
              <a:cs typeface="Times New Roman"/>
            </a:endParaRPr>
          </a:p>
          <a:p>
            <a:pPr marL="12700">
              <a:lnSpc>
                <a:spcPct val="100000"/>
              </a:lnSpc>
              <a:spcBef>
                <a:spcPts val="25"/>
              </a:spcBef>
            </a:pPr>
            <a:r>
              <a:rPr sz="1100" b="1" dirty="0">
                <a:latin typeface="Times New Roman"/>
                <a:cs typeface="Times New Roman"/>
              </a:rPr>
              <a:t>EN</a:t>
            </a:r>
            <a:r>
              <a:rPr sz="1100" b="1" spc="20" dirty="0">
                <a:latin typeface="Times New Roman"/>
                <a:cs typeface="Times New Roman"/>
              </a:rPr>
              <a:t> </a:t>
            </a:r>
            <a:r>
              <a:rPr sz="1100" b="1" dirty="0">
                <a:latin typeface="Times New Roman"/>
                <a:cs typeface="Times New Roman"/>
              </a:rPr>
              <a:t>ISO</a:t>
            </a:r>
            <a:r>
              <a:rPr sz="1100" b="1" spc="20" dirty="0">
                <a:latin typeface="Times New Roman"/>
                <a:cs typeface="Times New Roman"/>
              </a:rPr>
              <a:t> </a:t>
            </a:r>
            <a:r>
              <a:rPr sz="1100" b="1" dirty="0">
                <a:latin typeface="Times New Roman"/>
                <a:cs typeface="Times New Roman"/>
              </a:rPr>
              <a:t>14937:2009</a:t>
            </a:r>
            <a:r>
              <a:rPr sz="1100" b="1" spc="25" dirty="0">
                <a:latin typeface="Times New Roman"/>
                <a:cs typeface="Times New Roman"/>
              </a:rPr>
              <a:t> </a:t>
            </a:r>
            <a:r>
              <a:rPr sz="1100" b="1" dirty="0">
                <a:latin typeface="Times New Roman"/>
                <a:cs typeface="Times New Roman"/>
              </a:rPr>
              <a:t>Khử</a:t>
            </a:r>
            <a:r>
              <a:rPr sz="1100" b="1" spc="25" dirty="0">
                <a:latin typeface="Times New Roman"/>
                <a:cs typeface="Times New Roman"/>
              </a:rPr>
              <a:t> </a:t>
            </a:r>
            <a:r>
              <a:rPr sz="1100" b="1" dirty="0">
                <a:latin typeface="Times New Roman"/>
                <a:cs typeface="Times New Roman"/>
              </a:rPr>
              <a:t>trùng</a:t>
            </a:r>
            <a:r>
              <a:rPr sz="1100" b="1" spc="30" dirty="0">
                <a:latin typeface="Times New Roman"/>
                <a:cs typeface="Times New Roman"/>
              </a:rPr>
              <a:t> </a:t>
            </a:r>
            <a:r>
              <a:rPr sz="1100" b="1" dirty="0">
                <a:latin typeface="Times New Roman"/>
                <a:cs typeface="Times New Roman"/>
              </a:rPr>
              <a:t>các</a:t>
            </a:r>
            <a:r>
              <a:rPr sz="1100" b="1" spc="25" dirty="0">
                <a:latin typeface="Times New Roman"/>
                <a:cs typeface="Times New Roman"/>
              </a:rPr>
              <a:t> </a:t>
            </a:r>
            <a:r>
              <a:rPr sz="1100" b="1" dirty="0">
                <a:latin typeface="Times New Roman"/>
                <a:cs typeface="Times New Roman"/>
              </a:rPr>
              <a:t>sản</a:t>
            </a:r>
            <a:r>
              <a:rPr sz="1100" b="1" spc="20" dirty="0">
                <a:latin typeface="Times New Roman"/>
                <a:cs typeface="Times New Roman"/>
              </a:rPr>
              <a:t> </a:t>
            </a:r>
            <a:r>
              <a:rPr sz="1100" b="1" dirty="0">
                <a:latin typeface="Times New Roman"/>
                <a:cs typeface="Times New Roman"/>
              </a:rPr>
              <a:t>phẩm</a:t>
            </a:r>
            <a:r>
              <a:rPr sz="1100" b="1" spc="10" dirty="0">
                <a:latin typeface="Times New Roman"/>
                <a:cs typeface="Times New Roman"/>
              </a:rPr>
              <a:t> </a:t>
            </a:r>
            <a:r>
              <a:rPr sz="1100" b="1" dirty="0">
                <a:latin typeface="Times New Roman"/>
                <a:cs typeface="Times New Roman"/>
              </a:rPr>
              <a:t>chăm</a:t>
            </a:r>
            <a:r>
              <a:rPr sz="1100" b="1" spc="25" dirty="0">
                <a:latin typeface="Times New Roman"/>
                <a:cs typeface="Times New Roman"/>
              </a:rPr>
              <a:t> </a:t>
            </a:r>
            <a:r>
              <a:rPr sz="1100" b="1" dirty="0">
                <a:latin typeface="Times New Roman"/>
                <a:cs typeface="Times New Roman"/>
              </a:rPr>
              <a:t>sóc</a:t>
            </a:r>
            <a:r>
              <a:rPr sz="1100" b="1" spc="20" dirty="0">
                <a:latin typeface="Times New Roman"/>
                <a:cs typeface="Times New Roman"/>
              </a:rPr>
              <a:t> </a:t>
            </a:r>
            <a:r>
              <a:rPr sz="1100" b="1" dirty="0">
                <a:latin typeface="Times New Roman"/>
                <a:cs typeface="Times New Roman"/>
              </a:rPr>
              <a:t>sức</a:t>
            </a:r>
            <a:r>
              <a:rPr sz="1100" b="1" spc="20" dirty="0">
                <a:latin typeface="Times New Roman"/>
                <a:cs typeface="Times New Roman"/>
              </a:rPr>
              <a:t> </a:t>
            </a:r>
            <a:r>
              <a:rPr sz="1100" b="1" dirty="0">
                <a:latin typeface="Times New Roman"/>
                <a:cs typeface="Times New Roman"/>
              </a:rPr>
              <a:t>khỏe</a:t>
            </a:r>
            <a:r>
              <a:rPr sz="1100" b="1" spc="75" dirty="0">
                <a:latin typeface="Times New Roman"/>
                <a:cs typeface="Times New Roman"/>
              </a:rPr>
              <a:t> </a:t>
            </a:r>
            <a:r>
              <a:rPr sz="1100" b="1" dirty="0">
                <a:latin typeface="Times New Roman"/>
                <a:cs typeface="Times New Roman"/>
              </a:rPr>
              <a:t>--</a:t>
            </a:r>
            <a:r>
              <a:rPr sz="1100" spc="20" dirty="0">
                <a:latin typeface="Times New Roman"/>
                <a:cs typeface="Times New Roman"/>
              </a:rPr>
              <a:t> </a:t>
            </a:r>
            <a:r>
              <a:rPr sz="1100" b="1" dirty="0">
                <a:latin typeface="Times New Roman"/>
                <a:cs typeface="Times New Roman"/>
              </a:rPr>
              <a:t>Yêu</a:t>
            </a:r>
            <a:r>
              <a:rPr sz="1100" b="1" spc="25" dirty="0">
                <a:latin typeface="Times New Roman"/>
                <a:cs typeface="Times New Roman"/>
              </a:rPr>
              <a:t> </a:t>
            </a:r>
            <a:r>
              <a:rPr sz="1100" b="1" dirty="0">
                <a:latin typeface="Times New Roman"/>
                <a:cs typeface="Times New Roman"/>
              </a:rPr>
              <a:t>cầu</a:t>
            </a:r>
            <a:r>
              <a:rPr sz="1100" b="1" spc="25" dirty="0">
                <a:latin typeface="Times New Roman"/>
                <a:cs typeface="Times New Roman"/>
              </a:rPr>
              <a:t> </a:t>
            </a:r>
            <a:r>
              <a:rPr sz="1100" b="1" spc="-10" dirty="0">
                <a:latin typeface="Times New Roman"/>
                <a:cs typeface="Times New Roman"/>
              </a:rPr>
              <a:t>chung</a:t>
            </a:r>
            <a:endParaRPr sz="1100">
              <a:latin typeface="Times New Roman"/>
              <a:cs typeface="Times New Roman"/>
            </a:endParaRPr>
          </a:p>
          <a:p>
            <a:pPr marL="12700" marR="1160780">
              <a:lnSpc>
                <a:spcPct val="101800"/>
              </a:lnSpc>
              <a:spcBef>
                <a:spcPts val="819"/>
              </a:spcBef>
            </a:pPr>
            <a:r>
              <a:rPr sz="1100" b="1" dirty="0">
                <a:latin typeface="Times New Roman"/>
                <a:cs typeface="Times New Roman"/>
              </a:rPr>
              <a:t>requirements</a:t>
            </a:r>
            <a:r>
              <a:rPr sz="1100" spc="70" dirty="0">
                <a:latin typeface="Times New Roman"/>
                <a:cs typeface="Times New Roman"/>
              </a:rPr>
              <a:t> </a:t>
            </a:r>
            <a:r>
              <a:rPr sz="1100" b="1" dirty="0">
                <a:latin typeface="Times New Roman"/>
                <a:cs typeface="Times New Roman"/>
              </a:rPr>
              <a:t>for</a:t>
            </a:r>
            <a:r>
              <a:rPr sz="1100" spc="25" dirty="0">
                <a:latin typeface="Times New Roman"/>
                <a:cs typeface="Times New Roman"/>
              </a:rPr>
              <a:t> </a:t>
            </a:r>
            <a:r>
              <a:rPr sz="1100" b="1" dirty="0">
                <a:latin typeface="Times New Roman"/>
                <a:cs typeface="Times New Roman"/>
              </a:rPr>
              <a:t>characterization</a:t>
            </a:r>
            <a:r>
              <a:rPr sz="1100" spc="95" dirty="0">
                <a:latin typeface="Times New Roman"/>
                <a:cs typeface="Times New Roman"/>
              </a:rPr>
              <a:t> </a:t>
            </a:r>
            <a:r>
              <a:rPr sz="1100" b="1" dirty="0">
                <a:latin typeface="Times New Roman"/>
                <a:cs typeface="Times New Roman"/>
              </a:rPr>
              <a:t>of</a:t>
            </a:r>
            <a:r>
              <a:rPr sz="1100" spc="25" dirty="0">
                <a:latin typeface="Times New Roman"/>
                <a:cs typeface="Times New Roman"/>
              </a:rPr>
              <a:t> </a:t>
            </a:r>
            <a:r>
              <a:rPr sz="1100" b="1" dirty="0">
                <a:latin typeface="Times New Roman"/>
                <a:cs typeface="Times New Roman"/>
              </a:rPr>
              <a:t>a</a:t>
            </a:r>
            <a:r>
              <a:rPr sz="1100" spc="30" dirty="0">
                <a:latin typeface="Times New Roman"/>
                <a:cs typeface="Times New Roman"/>
              </a:rPr>
              <a:t> </a:t>
            </a:r>
            <a:r>
              <a:rPr sz="1100" b="1" dirty="0">
                <a:latin typeface="Times New Roman"/>
                <a:cs typeface="Times New Roman"/>
              </a:rPr>
              <a:t>sterilizing</a:t>
            </a:r>
            <a:r>
              <a:rPr sz="1100" spc="80" dirty="0">
                <a:latin typeface="Times New Roman"/>
                <a:cs typeface="Times New Roman"/>
              </a:rPr>
              <a:t> </a:t>
            </a:r>
            <a:r>
              <a:rPr sz="1100" b="1" dirty="0">
                <a:latin typeface="Times New Roman"/>
                <a:cs typeface="Times New Roman"/>
              </a:rPr>
              <a:t>agent</a:t>
            </a:r>
            <a:r>
              <a:rPr sz="1100" spc="25" dirty="0">
                <a:latin typeface="Times New Roman"/>
                <a:cs typeface="Times New Roman"/>
              </a:rPr>
              <a:t> </a:t>
            </a:r>
            <a:r>
              <a:rPr sz="1100" b="1" dirty="0">
                <a:latin typeface="Times New Roman"/>
                <a:cs typeface="Times New Roman"/>
              </a:rPr>
              <a:t>and</a:t>
            </a:r>
            <a:r>
              <a:rPr sz="1100" spc="30" dirty="0">
                <a:latin typeface="Times New Roman"/>
                <a:cs typeface="Times New Roman"/>
              </a:rPr>
              <a:t> </a:t>
            </a:r>
            <a:r>
              <a:rPr sz="1100" b="1" spc="-25" dirty="0">
                <a:latin typeface="Times New Roman"/>
                <a:cs typeface="Times New Roman"/>
              </a:rPr>
              <a:t>the</a:t>
            </a:r>
            <a:r>
              <a:rPr sz="1100" spc="-25" dirty="0">
                <a:latin typeface="Times New Roman"/>
                <a:cs typeface="Times New Roman"/>
              </a:rPr>
              <a:t> </a:t>
            </a:r>
            <a:r>
              <a:rPr sz="1100" b="1" dirty="0">
                <a:latin typeface="Times New Roman"/>
                <a:cs typeface="Times New Roman"/>
              </a:rPr>
              <a:t>cho</a:t>
            </a:r>
            <a:r>
              <a:rPr sz="1100" spc="35" dirty="0">
                <a:latin typeface="Times New Roman"/>
                <a:cs typeface="Times New Roman"/>
              </a:rPr>
              <a:t> </a:t>
            </a:r>
            <a:r>
              <a:rPr sz="1100" b="1" dirty="0">
                <a:latin typeface="Times New Roman"/>
                <a:cs typeface="Times New Roman"/>
              </a:rPr>
              <a:t>việc</a:t>
            </a:r>
            <a:r>
              <a:rPr sz="1100" b="1" spc="25" dirty="0">
                <a:latin typeface="Times New Roman"/>
                <a:cs typeface="Times New Roman"/>
              </a:rPr>
              <a:t> </a:t>
            </a:r>
            <a:r>
              <a:rPr sz="1100" b="1" dirty="0">
                <a:latin typeface="Times New Roman"/>
                <a:cs typeface="Times New Roman"/>
              </a:rPr>
              <a:t>mô</a:t>
            </a:r>
            <a:r>
              <a:rPr sz="1100" spc="20" dirty="0">
                <a:latin typeface="Times New Roman"/>
                <a:cs typeface="Times New Roman"/>
              </a:rPr>
              <a:t> </a:t>
            </a:r>
            <a:r>
              <a:rPr sz="1100" b="1" dirty="0">
                <a:latin typeface="Times New Roman"/>
                <a:cs typeface="Times New Roman"/>
              </a:rPr>
              <a:t>tả</a:t>
            </a:r>
            <a:r>
              <a:rPr sz="1100" b="1" spc="25" dirty="0">
                <a:latin typeface="Times New Roman"/>
                <a:cs typeface="Times New Roman"/>
              </a:rPr>
              <a:t> </a:t>
            </a:r>
            <a:r>
              <a:rPr sz="1100" b="1" dirty="0">
                <a:latin typeface="Times New Roman"/>
                <a:cs typeface="Times New Roman"/>
              </a:rPr>
              <a:t>đặc</a:t>
            </a:r>
            <a:r>
              <a:rPr sz="1100" b="1" spc="15" dirty="0">
                <a:latin typeface="Times New Roman"/>
                <a:cs typeface="Times New Roman"/>
              </a:rPr>
              <a:t> </a:t>
            </a:r>
            <a:r>
              <a:rPr sz="1100" b="1" dirty="0">
                <a:latin typeface="Times New Roman"/>
                <a:cs typeface="Times New Roman"/>
              </a:rPr>
              <a:t>điểm</a:t>
            </a:r>
            <a:r>
              <a:rPr sz="1100" b="1" spc="25" dirty="0">
                <a:latin typeface="Times New Roman"/>
                <a:cs typeface="Times New Roman"/>
              </a:rPr>
              <a:t> </a:t>
            </a:r>
            <a:r>
              <a:rPr sz="1100" b="1" dirty="0">
                <a:latin typeface="Times New Roman"/>
                <a:cs typeface="Times New Roman"/>
              </a:rPr>
              <a:t>của</a:t>
            </a:r>
            <a:r>
              <a:rPr sz="1100" b="1" spc="40" dirty="0">
                <a:latin typeface="Times New Roman"/>
                <a:cs typeface="Times New Roman"/>
              </a:rPr>
              <a:t> </a:t>
            </a:r>
            <a:r>
              <a:rPr sz="1100" b="1" dirty="0">
                <a:latin typeface="Times New Roman"/>
                <a:cs typeface="Times New Roman"/>
              </a:rPr>
              <a:t>tác</a:t>
            </a:r>
            <a:r>
              <a:rPr sz="1100" spc="10" dirty="0">
                <a:latin typeface="Times New Roman"/>
                <a:cs typeface="Times New Roman"/>
              </a:rPr>
              <a:t> </a:t>
            </a:r>
            <a:r>
              <a:rPr sz="1100" b="1" dirty="0">
                <a:latin typeface="Times New Roman"/>
                <a:cs typeface="Times New Roman"/>
              </a:rPr>
              <a:t>nhân</a:t>
            </a:r>
            <a:r>
              <a:rPr sz="1100" spc="30" dirty="0">
                <a:latin typeface="Times New Roman"/>
                <a:cs typeface="Times New Roman"/>
              </a:rPr>
              <a:t> </a:t>
            </a:r>
            <a:r>
              <a:rPr sz="1100" b="1" dirty="0">
                <a:latin typeface="Times New Roman"/>
                <a:cs typeface="Times New Roman"/>
              </a:rPr>
              <a:t>khử</a:t>
            </a:r>
            <a:r>
              <a:rPr sz="1100" b="1" spc="30" dirty="0">
                <a:latin typeface="Times New Roman"/>
                <a:cs typeface="Times New Roman"/>
              </a:rPr>
              <a:t> </a:t>
            </a:r>
            <a:r>
              <a:rPr sz="1100" b="1" dirty="0">
                <a:latin typeface="Times New Roman"/>
                <a:cs typeface="Times New Roman"/>
              </a:rPr>
              <a:t>trùng</a:t>
            </a:r>
            <a:r>
              <a:rPr sz="1100" spc="25" dirty="0">
                <a:latin typeface="Times New Roman"/>
                <a:cs typeface="Times New Roman"/>
              </a:rPr>
              <a:t> </a:t>
            </a:r>
            <a:r>
              <a:rPr sz="1100" b="1" spc="-25" dirty="0">
                <a:latin typeface="Times New Roman"/>
                <a:cs typeface="Times New Roman"/>
              </a:rPr>
              <a:t>và</a:t>
            </a:r>
            <a:endParaRPr sz="1100">
              <a:latin typeface="Times New Roman"/>
              <a:cs typeface="Times New Roman"/>
            </a:endParaRPr>
          </a:p>
        </p:txBody>
      </p:sp>
      <p:sp>
        <p:nvSpPr>
          <p:cNvPr id="11" name="object 11"/>
          <p:cNvSpPr txBox="1"/>
          <p:nvPr/>
        </p:nvSpPr>
        <p:spPr>
          <a:xfrm>
            <a:off x="1174813" y="5009770"/>
            <a:ext cx="4430395" cy="786130"/>
          </a:xfrm>
          <a:prstGeom prst="rect">
            <a:avLst/>
          </a:prstGeom>
        </p:spPr>
        <p:txBody>
          <a:bodyPr vert="horz" wrap="square" lIns="0" tIns="14604" rIns="0" bIns="0" rtlCol="0">
            <a:spAutoFit/>
          </a:bodyPr>
          <a:lstStyle/>
          <a:p>
            <a:pPr marL="12700">
              <a:lnSpc>
                <a:spcPct val="100000"/>
              </a:lnSpc>
              <a:spcBef>
                <a:spcPts val="114"/>
              </a:spcBef>
            </a:pPr>
            <a:r>
              <a:rPr sz="1100" b="1" dirty="0">
                <a:latin typeface="Times New Roman"/>
                <a:cs typeface="Times New Roman"/>
              </a:rPr>
              <a:t>development,</a:t>
            </a:r>
            <a:r>
              <a:rPr sz="1100" spc="55" dirty="0">
                <a:latin typeface="Times New Roman"/>
                <a:cs typeface="Times New Roman"/>
              </a:rPr>
              <a:t> </a:t>
            </a:r>
            <a:r>
              <a:rPr sz="1100" b="1" dirty="0">
                <a:latin typeface="Times New Roman"/>
                <a:cs typeface="Times New Roman"/>
              </a:rPr>
              <a:t>validation</a:t>
            </a:r>
            <a:r>
              <a:rPr sz="1100" spc="40" dirty="0">
                <a:latin typeface="Times New Roman"/>
                <a:cs typeface="Times New Roman"/>
              </a:rPr>
              <a:t> </a:t>
            </a:r>
            <a:r>
              <a:rPr sz="1100" b="1" dirty="0">
                <a:latin typeface="Times New Roman"/>
                <a:cs typeface="Times New Roman"/>
              </a:rPr>
              <a:t>and</a:t>
            </a:r>
            <a:r>
              <a:rPr sz="1100" spc="40" dirty="0">
                <a:latin typeface="Times New Roman"/>
                <a:cs typeface="Times New Roman"/>
              </a:rPr>
              <a:t> </a:t>
            </a:r>
            <a:r>
              <a:rPr sz="1100" b="1" dirty="0">
                <a:latin typeface="Times New Roman"/>
                <a:cs typeface="Times New Roman"/>
              </a:rPr>
              <a:t>routine</a:t>
            </a:r>
            <a:r>
              <a:rPr sz="1100" spc="55" dirty="0">
                <a:latin typeface="Times New Roman"/>
                <a:cs typeface="Times New Roman"/>
              </a:rPr>
              <a:t> </a:t>
            </a:r>
            <a:r>
              <a:rPr sz="1100" b="1" dirty="0">
                <a:latin typeface="Times New Roman"/>
                <a:cs typeface="Times New Roman"/>
              </a:rPr>
              <a:t>control</a:t>
            </a:r>
            <a:r>
              <a:rPr sz="1100" spc="50" dirty="0">
                <a:latin typeface="Times New Roman"/>
                <a:cs typeface="Times New Roman"/>
              </a:rPr>
              <a:t> </a:t>
            </a:r>
            <a:r>
              <a:rPr sz="1100" b="1" dirty="0">
                <a:latin typeface="Times New Roman"/>
                <a:cs typeface="Times New Roman"/>
              </a:rPr>
              <a:t>of</a:t>
            </a:r>
            <a:r>
              <a:rPr sz="1100" spc="35" dirty="0">
                <a:latin typeface="Times New Roman"/>
                <a:cs typeface="Times New Roman"/>
              </a:rPr>
              <a:t> </a:t>
            </a:r>
            <a:r>
              <a:rPr sz="1100" b="1" dirty="0">
                <a:latin typeface="Times New Roman"/>
                <a:cs typeface="Times New Roman"/>
              </a:rPr>
              <a:t>a</a:t>
            </a:r>
            <a:r>
              <a:rPr sz="1100" spc="40" dirty="0">
                <a:latin typeface="Times New Roman"/>
                <a:cs typeface="Times New Roman"/>
              </a:rPr>
              <a:t> </a:t>
            </a:r>
            <a:r>
              <a:rPr sz="1100" b="1" dirty="0">
                <a:latin typeface="Times New Roman"/>
                <a:cs typeface="Times New Roman"/>
              </a:rPr>
              <a:t>sterilization</a:t>
            </a:r>
            <a:r>
              <a:rPr sz="1100" spc="85" dirty="0">
                <a:latin typeface="Times New Roman"/>
                <a:cs typeface="Times New Roman"/>
              </a:rPr>
              <a:t> </a:t>
            </a:r>
            <a:r>
              <a:rPr sz="1100" b="1" dirty="0">
                <a:latin typeface="Times New Roman"/>
                <a:cs typeface="Times New Roman"/>
              </a:rPr>
              <a:t>process</a:t>
            </a:r>
            <a:r>
              <a:rPr sz="1100" spc="70" dirty="0">
                <a:latin typeface="Times New Roman"/>
                <a:cs typeface="Times New Roman"/>
              </a:rPr>
              <a:t> </a:t>
            </a:r>
            <a:r>
              <a:rPr sz="1100" b="1" spc="-25" dirty="0">
                <a:latin typeface="Times New Roman"/>
                <a:cs typeface="Times New Roman"/>
              </a:rPr>
              <a:t>for</a:t>
            </a:r>
            <a:endParaRPr sz="1100">
              <a:latin typeface="Times New Roman"/>
              <a:cs typeface="Times New Roman"/>
            </a:endParaRPr>
          </a:p>
          <a:p>
            <a:pPr marL="12700">
              <a:lnSpc>
                <a:spcPct val="100000"/>
              </a:lnSpc>
              <a:spcBef>
                <a:spcPts val="25"/>
              </a:spcBef>
            </a:pPr>
            <a:r>
              <a:rPr sz="1100" b="1" dirty="0">
                <a:latin typeface="Times New Roman"/>
                <a:cs typeface="Times New Roman"/>
              </a:rPr>
              <a:t>phát</a:t>
            </a:r>
            <a:r>
              <a:rPr sz="1100" b="1" spc="15" dirty="0">
                <a:latin typeface="Times New Roman"/>
                <a:cs typeface="Times New Roman"/>
              </a:rPr>
              <a:t> </a:t>
            </a:r>
            <a:r>
              <a:rPr sz="1100" b="1" dirty="0">
                <a:latin typeface="Times New Roman"/>
                <a:cs typeface="Times New Roman"/>
              </a:rPr>
              <a:t>triển,</a:t>
            </a:r>
            <a:r>
              <a:rPr sz="1100" b="1" spc="40" dirty="0">
                <a:latin typeface="Times New Roman"/>
                <a:cs typeface="Times New Roman"/>
              </a:rPr>
              <a:t> </a:t>
            </a:r>
            <a:r>
              <a:rPr sz="1100" b="1" dirty="0">
                <a:latin typeface="Times New Roman"/>
                <a:cs typeface="Times New Roman"/>
              </a:rPr>
              <a:t>xác</a:t>
            </a:r>
            <a:r>
              <a:rPr sz="1100" b="1" spc="15" dirty="0">
                <a:latin typeface="Times New Roman"/>
                <a:cs typeface="Times New Roman"/>
              </a:rPr>
              <a:t> </a:t>
            </a:r>
            <a:r>
              <a:rPr sz="1100" b="1" dirty="0">
                <a:latin typeface="Times New Roman"/>
                <a:cs typeface="Times New Roman"/>
              </a:rPr>
              <a:t>nhận</a:t>
            </a:r>
            <a:r>
              <a:rPr sz="1100" b="1" spc="25" dirty="0">
                <a:latin typeface="Times New Roman"/>
                <a:cs typeface="Times New Roman"/>
              </a:rPr>
              <a:t> </a:t>
            </a:r>
            <a:r>
              <a:rPr sz="1100" b="1" dirty="0">
                <a:latin typeface="Times New Roman"/>
                <a:cs typeface="Times New Roman"/>
              </a:rPr>
              <a:t>và</a:t>
            </a:r>
            <a:r>
              <a:rPr sz="1100" b="1" spc="25" dirty="0">
                <a:latin typeface="Times New Roman"/>
                <a:cs typeface="Times New Roman"/>
              </a:rPr>
              <a:t> </a:t>
            </a:r>
            <a:r>
              <a:rPr sz="1100" b="1" dirty="0">
                <a:latin typeface="Times New Roman"/>
                <a:cs typeface="Times New Roman"/>
              </a:rPr>
              <a:t>kiểm</a:t>
            </a:r>
            <a:r>
              <a:rPr sz="1100" b="1" spc="25" dirty="0">
                <a:latin typeface="Times New Roman"/>
                <a:cs typeface="Times New Roman"/>
              </a:rPr>
              <a:t> </a:t>
            </a:r>
            <a:r>
              <a:rPr sz="1100" b="1" dirty="0">
                <a:latin typeface="Times New Roman"/>
                <a:cs typeface="Times New Roman"/>
              </a:rPr>
              <a:t>soát</a:t>
            </a:r>
            <a:r>
              <a:rPr sz="1100" b="1" spc="15" dirty="0">
                <a:latin typeface="Times New Roman"/>
                <a:cs typeface="Times New Roman"/>
              </a:rPr>
              <a:t> </a:t>
            </a:r>
            <a:r>
              <a:rPr sz="1100" b="1" dirty="0">
                <a:latin typeface="Times New Roman"/>
                <a:cs typeface="Times New Roman"/>
              </a:rPr>
              <a:t>thường</a:t>
            </a:r>
            <a:r>
              <a:rPr sz="1100" b="1" spc="25" dirty="0">
                <a:latin typeface="Times New Roman"/>
                <a:cs typeface="Times New Roman"/>
              </a:rPr>
              <a:t> </a:t>
            </a:r>
            <a:r>
              <a:rPr sz="1100" b="1" dirty="0">
                <a:latin typeface="Times New Roman"/>
                <a:cs typeface="Times New Roman"/>
              </a:rPr>
              <a:t>xuyên</a:t>
            </a:r>
            <a:r>
              <a:rPr sz="1100" b="1" spc="25" dirty="0">
                <a:latin typeface="Times New Roman"/>
                <a:cs typeface="Times New Roman"/>
              </a:rPr>
              <a:t> </a:t>
            </a:r>
            <a:r>
              <a:rPr sz="1100" b="1" dirty="0">
                <a:latin typeface="Times New Roman"/>
                <a:cs typeface="Times New Roman"/>
              </a:rPr>
              <a:t>quy</a:t>
            </a:r>
            <a:r>
              <a:rPr sz="1100" b="1" spc="25" dirty="0">
                <a:latin typeface="Times New Roman"/>
                <a:cs typeface="Times New Roman"/>
              </a:rPr>
              <a:t> </a:t>
            </a:r>
            <a:r>
              <a:rPr sz="1100" b="1" dirty="0">
                <a:latin typeface="Times New Roman"/>
                <a:cs typeface="Times New Roman"/>
              </a:rPr>
              <a:t>trình</a:t>
            </a:r>
            <a:r>
              <a:rPr sz="1100" b="1" spc="25" dirty="0">
                <a:latin typeface="Times New Roman"/>
                <a:cs typeface="Times New Roman"/>
              </a:rPr>
              <a:t> </a:t>
            </a:r>
            <a:r>
              <a:rPr sz="1100" b="1" dirty="0">
                <a:latin typeface="Times New Roman"/>
                <a:cs typeface="Times New Roman"/>
              </a:rPr>
              <a:t>khử</a:t>
            </a:r>
            <a:r>
              <a:rPr sz="1100" b="1" spc="20" dirty="0">
                <a:latin typeface="Times New Roman"/>
                <a:cs typeface="Times New Roman"/>
              </a:rPr>
              <a:t> </a:t>
            </a:r>
            <a:r>
              <a:rPr sz="1100" b="1" dirty="0">
                <a:latin typeface="Times New Roman"/>
                <a:cs typeface="Times New Roman"/>
              </a:rPr>
              <a:t>trùng</a:t>
            </a:r>
            <a:r>
              <a:rPr sz="1100" b="1" spc="30" dirty="0">
                <a:latin typeface="Times New Roman"/>
                <a:cs typeface="Times New Roman"/>
              </a:rPr>
              <a:t> </a:t>
            </a:r>
            <a:r>
              <a:rPr sz="1100" b="1" spc="-25" dirty="0">
                <a:latin typeface="Times New Roman"/>
                <a:cs typeface="Times New Roman"/>
              </a:rPr>
              <a:t>cho</a:t>
            </a:r>
            <a:endParaRPr sz="1100">
              <a:latin typeface="Times New Roman"/>
              <a:cs typeface="Times New Roman"/>
            </a:endParaRPr>
          </a:p>
          <a:p>
            <a:pPr marL="12700">
              <a:lnSpc>
                <a:spcPct val="100000"/>
              </a:lnSpc>
              <a:spcBef>
                <a:spcPts val="640"/>
              </a:spcBef>
            </a:pPr>
            <a:r>
              <a:rPr sz="1100" b="1" dirty="0">
                <a:latin typeface="Times New Roman"/>
                <a:cs typeface="Times New Roman"/>
              </a:rPr>
              <a:t>medical</a:t>
            </a:r>
            <a:r>
              <a:rPr sz="1100" spc="35" dirty="0">
                <a:latin typeface="Times New Roman"/>
                <a:cs typeface="Times New Roman"/>
              </a:rPr>
              <a:t> </a:t>
            </a:r>
            <a:r>
              <a:rPr sz="1100" b="1" spc="-10" dirty="0">
                <a:latin typeface="Times New Roman"/>
                <a:cs typeface="Times New Roman"/>
              </a:rPr>
              <a:t>devices</a:t>
            </a:r>
            <a:endParaRPr sz="1100">
              <a:latin typeface="Times New Roman"/>
              <a:cs typeface="Times New Roman"/>
            </a:endParaRPr>
          </a:p>
          <a:p>
            <a:pPr marL="12700">
              <a:lnSpc>
                <a:spcPct val="100000"/>
              </a:lnSpc>
              <a:spcBef>
                <a:spcPts val="20"/>
              </a:spcBef>
            </a:pPr>
            <a:r>
              <a:rPr sz="1100" b="1" dirty="0">
                <a:latin typeface="Times New Roman"/>
                <a:cs typeface="Times New Roman"/>
              </a:rPr>
              <a:t>thiết</a:t>
            </a:r>
            <a:r>
              <a:rPr sz="1100" b="1" spc="25" dirty="0">
                <a:latin typeface="Times New Roman"/>
                <a:cs typeface="Times New Roman"/>
              </a:rPr>
              <a:t> </a:t>
            </a:r>
            <a:r>
              <a:rPr sz="1100" b="1" dirty="0">
                <a:latin typeface="Times New Roman"/>
                <a:cs typeface="Times New Roman"/>
              </a:rPr>
              <a:t>bị</a:t>
            </a:r>
            <a:r>
              <a:rPr sz="1100" b="1" spc="15" dirty="0">
                <a:latin typeface="Times New Roman"/>
                <a:cs typeface="Times New Roman"/>
              </a:rPr>
              <a:t> </a:t>
            </a:r>
            <a:r>
              <a:rPr sz="1100" b="1" dirty="0">
                <a:latin typeface="Times New Roman"/>
                <a:cs typeface="Times New Roman"/>
              </a:rPr>
              <a:t>y</a:t>
            </a:r>
            <a:r>
              <a:rPr sz="1100" spc="20" dirty="0">
                <a:latin typeface="Times New Roman"/>
                <a:cs typeface="Times New Roman"/>
              </a:rPr>
              <a:t> </a:t>
            </a:r>
            <a:r>
              <a:rPr sz="1100" b="1" spc="-25" dirty="0">
                <a:latin typeface="Times New Roman"/>
                <a:cs typeface="Times New Roman"/>
              </a:rPr>
              <a:t>tế</a:t>
            </a:r>
            <a:endParaRPr sz="1100">
              <a:latin typeface="Times New Roman"/>
              <a:cs typeface="Times New Roman"/>
            </a:endParaRPr>
          </a:p>
        </p:txBody>
      </p:sp>
      <p:pic>
        <p:nvPicPr>
          <p:cNvPr id="12" name="object 12"/>
          <p:cNvPicPr/>
          <p:nvPr/>
        </p:nvPicPr>
        <p:blipFill>
          <a:blip r:embed="rId3" cstate="print"/>
          <a:stretch>
            <a:fillRect/>
          </a:stretch>
        </p:blipFill>
        <p:spPr>
          <a:xfrm>
            <a:off x="7072365" y="6309323"/>
            <a:ext cx="1571502" cy="548675"/>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2499107" y="327781"/>
            <a:ext cx="27686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7.5</a:t>
            </a:r>
            <a:r>
              <a:rPr sz="1800" spc="450" dirty="0">
                <a:solidFill>
                  <a:srgbClr val="000000"/>
                </a:solidFill>
                <a:latin typeface="Times New Roman"/>
                <a:cs typeface="Times New Roman"/>
              </a:rPr>
              <a:t> </a:t>
            </a:r>
            <a:r>
              <a:rPr sz="1800" spc="-5" dirty="0">
                <a:solidFill>
                  <a:srgbClr val="000000"/>
                </a:solidFill>
              </a:rPr>
              <a:t>生产和服务提供的控制</a:t>
            </a:r>
            <a:endParaRPr sz="1800">
              <a:latin typeface="Times New Roman"/>
              <a:cs typeface="Times New Roman"/>
            </a:endParaRPr>
          </a:p>
        </p:txBody>
      </p:sp>
      <p:sp>
        <p:nvSpPr>
          <p:cNvPr id="4" name="object 4"/>
          <p:cNvSpPr txBox="1"/>
          <p:nvPr/>
        </p:nvSpPr>
        <p:spPr>
          <a:xfrm>
            <a:off x="703266" y="586862"/>
            <a:ext cx="8119745" cy="4616450"/>
          </a:xfrm>
          <a:prstGeom prst="rect">
            <a:avLst/>
          </a:prstGeom>
        </p:spPr>
        <p:txBody>
          <a:bodyPr vert="horz" wrap="square" lIns="0" tIns="12700" rIns="0" bIns="0" rtlCol="0">
            <a:spAutoFit/>
          </a:bodyPr>
          <a:lstStyle/>
          <a:p>
            <a:pPr marL="1808480">
              <a:lnSpc>
                <a:spcPct val="100000"/>
              </a:lnSpc>
              <a:spcBef>
                <a:spcPts val="100"/>
              </a:spcBef>
            </a:pPr>
            <a:r>
              <a:rPr sz="1800" dirty="0">
                <a:latin typeface="Times New Roman"/>
                <a:cs typeface="Times New Roman"/>
              </a:rPr>
              <a:t>7.5</a:t>
            </a:r>
            <a:r>
              <a:rPr sz="1800" spc="-35" dirty="0">
                <a:latin typeface="Times New Roman"/>
                <a:cs typeface="Times New Roman"/>
              </a:rPr>
              <a:t> </a:t>
            </a:r>
            <a:r>
              <a:rPr sz="1800" dirty="0">
                <a:latin typeface="Times New Roman"/>
                <a:cs typeface="Times New Roman"/>
              </a:rPr>
              <a:t>Kiểm</a:t>
            </a:r>
            <a:r>
              <a:rPr sz="1800" spc="-25" dirty="0">
                <a:latin typeface="Times New Roman"/>
                <a:cs typeface="Times New Roman"/>
              </a:rPr>
              <a:t> </a:t>
            </a:r>
            <a:r>
              <a:rPr sz="1800" dirty="0">
                <a:latin typeface="Times New Roman"/>
                <a:cs typeface="Times New Roman"/>
              </a:rPr>
              <a:t>soát</a:t>
            </a:r>
            <a:r>
              <a:rPr sz="1800" spc="-20" dirty="0">
                <a:latin typeface="Times New Roman"/>
                <a:cs typeface="Times New Roman"/>
              </a:rPr>
              <a:t> </a:t>
            </a:r>
            <a:r>
              <a:rPr sz="1800" dirty="0">
                <a:latin typeface="Times New Roman"/>
                <a:cs typeface="Times New Roman"/>
              </a:rPr>
              <a:t>sản</a:t>
            </a:r>
            <a:r>
              <a:rPr sz="1800" spc="-20" dirty="0">
                <a:latin typeface="Times New Roman"/>
                <a:cs typeface="Times New Roman"/>
              </a:rPr>
              <a:t> </a:t>
            </a:r>
            <a:r>
              <a:rPr sz="1800" dirty="0">
                <a:latin typeface="Times New Roman"/>
                <a:cs typeface="Times New Roman"/>
              </a:rPr>
              <a:t>xuất</a:t>
            </a:r>
            <a:r>
              <a:rPr sz="1800" spc="-35" dirty="0">
                <a:latin typeface="Times New Roman"/>
                <a:cs typeface="Times New Roman"/>
              </a:rPr>
              <a:t> </a:t>
            </a:r>
            <a:r>
              <a:rPr sz="1800" dirty="0">
                <a:latin typeface="Times New Roman"/>
                <a:cs typeface="Times New Roman"/>
              </a:rPr>
              <a:t>và</a:t>
            </a:r>
            <a:r>
              <a:rPr sz="1800" spc="-20" dirty="0">
                <a:latin typeface="Times New Roman"/>
                <a:cs typeface="Times New Roman"/>
              </a:rPr>
              <a:t> </a:t>
            </a:r>
            <a:r>
              <a:rPr sz="1800" dirty="0">
                <a:latin typeface="Times New Roman"/>
                <a:cs typeface="Times New Roman"/>
              </a:rPr>
              <a:t>cung</a:t>
            </a:r>
            <a:r>
              <a:rPr sz="1800" spc="-20" dirty="0">
                <a:latin typeface="Times New Roman"/>
                <a:cs typeface="Times New Roman"/>
              </a:rPr>
              <a:t> </a:t>
            </a:r>
            <a:r>
              <a:rPr sz="1800" dirty="0">
                <a:latin typeface="Times New Roman"/>
                <a:cs typeface="Times New Roman"/>
              </a:rPr>
              <a:t>cấp</a:t>
            </a:r>
            <a:r>
              <a:rPr sz="1800" spc="-35" dirty="0">
                <a:latin typeface="Times New Roman"/>
                <a:cs typeface="Times New Roman"/>
              </a:rPr>
              <a:t> </a:t>
            </a:r>
            <a:r>
              <a:rPr sz="1800" dirty="0">
                <a:latin typeface="Times New Roman"/>
                <a:cs typeface="Times New Roman"/>
              </a:rPr>
              <a:t>dịch</a:t>
            </a:r>
            <a:r>
              <a:rPr sz="1800" spc="-40" dirty="0">
                <a:latin typeface="Times New Roman"/>
                <a:cs typeface="Times New Roman"/>
              </a:rPr>
              <a:t> </a:t>
            </a:r>
            <a:r>
              <a:rPr sz="1800" spc="-25" dirty="0">
                <a:latin typeface="Times New Roman"/>
                <a:cs typeface="Times New Roman"/>
              </a:rPr>
              <a:t>vụ</a:t>
            </a:r>
            <a:endParaRPr sz="1800">
              <a:latin typeface="Times New Roman"/>
              <a:cs typeface="Times New Roman"/>
            </a:endParaRPr>
          </a:p>
          <a:p>
            <a:pPr marL="101600">
              <a:lnSpc>
                <a:spcPts val="1675"/>
              </a:lnSpc>
              <a:spcBef>
                <a:spcPts val="1280"/>
              </a:spcBef>
            </a:pPr>
            <a:r>
              <a:rPr sz="1400" b="1" dirty="0">
                <a:latin typeface="Times New Roman"/>
                <a:cs typeface="Times New Roman"/>
              </a:rPr>
              <a:t>7.5.8</a:t>
            </a:r>
            <a:r>
              <a:rPr sz="1400" dirty="0">
                <a:latin typeface="Times New Roman"/>
                <a:cs typeface="Times New Roman"/>
              </a:rPr>
              <a:t> </a:t>
            </a:r>
            <a:r>
              <a:rPr sz="1400" spc="-15" dirty="0">
                <a:latin typeface="SimSun"/>
                <a:cs typeface="SimSun"/>
              </a:rPr>
              <a:t>产品标识</a:t>
            </a:r>
            <a:endParaRPr sz="1400">
              <a:latin typeface="SimSun"/>
              <a:cs typeface="SimSun"/>
            </a:endParaRPr>
          </a:p>
          <a:p>
            <a:pPr marL="101600">
              <a:lnSpc>
                <a:spcPts val="1675"/>
              </a:lnSpc>
            </a:pPr>
            <a:r>
              <a:rPr sz="1400" b="1" dirty="0">
                <a:latin typeface="Times New Roman"/>
                <a:cs typeface="Times New Roman"/>
              </a:rPr>
              <a:t>7.5.8</a:t>
            </a:r>
            <a:r>
              <a:rPr sz="1400" spc="-20" dirty="0">
                <a:latin typeface="Times New Roman"/>
                <a:cs typeface="Times New Roman"/>
              </a:rPr>
              <a:t> </a:t>
            </a:r>
            <a:r>
              <a:rPr sz="1400" b="1" dirty="0">
                <a:latin typeface="Times New Roman"/>
                <a:cs typeface="Times New Roman"/>
              </a:rPr>
              <a:t>Nhận</a:t>
            </a:r>
            <a:r>
              <a:rPr sz="1400" b="1" spc="-5" dirty="0">
                <a:latin typeface="Times New Roman"/>
                <a:cs typeface="Times New Roman"/>
              </a:rPr>
              <a:t> </a:t>
            </a:r>
            <a:r>
              <a:rPr sz="1400" b="1" dirty="0">
                <a:latin typeface="Times New Roman"/>
                <a:cs typeface="Times New Roman"/>
              </a:rPr>
              <a:t>dạng</a:t>
            </a:r>
            <a:r>
              <a:rPr sz="1400" b="1" spc="-20" dirty="0">
                <a:latin typeface="Times New Roman"/>
                <a:cs typeface="Times New Roman"/>
              </a:rPr>
              <a:t> </a:t>
            </a:r>
            <a:r>
              <a:rPr sz="1400" b="1" dirty="0">
                <a:latin typeface="Times New Roman"/>
                <a:cs typeface="Times New Roman"/>
              </a:rPr>
              <a:t>sản</a:t>
            </a:r>
            <a:r>
              <a:rPr sz="1400" b="1" spc="-30" dirty="0">
                <a:latin typeface="Times New Roman"/>
                <a:cs typeface="Times New Roman"/>
              </a:rPr>
              <a:t> </a:t>
            </a:r>
            <a:r>
              <a:rPr sz="1400" b="1" spc="-20" dirty="0">
                <a:latin typeface="Times New Roman"/>
                <a:cs typeface="Times New Roman"/>
              </a:rPr>
              <a:t>phẩm</a:t>
            </a:r>
            <a:endParaRPr sz="1400">
              <a:latin typeface="Times New Roman"/>
              <a:cs typeface="Times New Roman"/>
            </a:endParaRPr>
          </a:p>
          <a:p>
            <a:pPr marL="12700">
              <a:lnSpc>
                <a:spcPts val="1639"/>
              </a:lnSpc>
              <a:spcBef>
                <a:spcPts val="365"/>
              </a:spcBef>
            </a:pPr>
            <a:r>
              <a:rPr sz="1400" spc="-20" dirty="0">
                <a:latin typeface="SimSun"/>
                <a:cs typeface="SimSun"/>
              </a:rPr>
              <a:t>应对产品标识和识别产品建立文件化程序</a:t>
            </a:r>
            <a:endParaRPr sz="1400">
              <a:latin typeface="SimSun"/>
              <a:cs typeface="SimSun"/>
            </a:endParaRPr>
          </a:p>
          <a:p>
            <a:pPr marL="12700">
              <a:lnSpc>
                <a:spcPts val="1639"/>
              </a:lnSpc>
            </a:pPr>
            <a:r>
              <a:rPr sz="1400" dirty="0">
                <a:latin typeface="Times New Roman"/>
                <a:cs typeface="Times New Roman"/>
              </a:rPr>
              <a:t>Cần thiết</a:t>
            </a:r>
            <a:r>
              <a:rPr sz="1400" spc="-40" dirty="0">
                <a:latin typeface="Times New Roman"/>
                <a:cs typeface="Times New Roman"/>
              </a:rPr>
              <a:t> </a:t>
            </a:r>
            <a:r>
              <a:rPr sz="1400" dirty="0">
                <a:latin typeface="Times New Roman"/>
                <a:cs typeface="Times New Roman"/>
              </a:rPr>
              <a:t>lập</a:t>
            </a:r>
            <a:r>
              <a:rPr sz="1400" spc="-40" dirty="0">
                <a:latin typeface="Times New Roman"/>
                <a:cs typeface="Times New Roman"/>
              </a:rPr>
              <a:t> </a:t>
            </a:r>
            <a:r>
              <a:rPr sz="1400" dirty="0">
                <a:latin typeface="Times New Roman"/>
                <a:cs typeface="Times New Roman"/>
              </a:rPr>
              <a:t>Tài</a:t>
            </a:r>
            <a:r>
              <a:rPr sz="1400" spc="-15" dirty="0">
                <a:latin typeface="Times New Roman"/>
                <a:cs typeface="Times New Roman"/>
              </a:rPr>
              <a:t> </a:t>
            </a:r>
            <a:r>
              <a:rPr sz="1400" dirty="0">
                <a:latin typeface="Times New Roman"/>
                <a:cs typeface="Times New Roman"/>
              </a:rPr>
              <a:t>liệu</a:t>
            </a:r>
            <a:r>
              <a:rPr sz="1400" spc="-25" dirty="0">
                <a:latin typeface="Times New Roman"/>
                <a:cs typeface="Times New Roman"/>
              </a:rPr>
              <a:t> </a:t>
            </a:r>
            <a:r>
              <a:rPr sz="1400" dirty="0">
                <a:latin typeface="Times New Roman"/>
                <a:cs typeface="Times New Roman"/>
              </a:rPr>
              <a:t>quy</a:t>
            </a:r>
            <a:r>
              <a:rPr sz="1400" spc="-20" dirty="0">
                <a:latin typeface="Times New Roman"/>
                <a:cs typeface="Times New Roman"/>
              </a:rPr>
              <a:t> </a:t>
            </a:r>
            <a:r>
              <a:rPr sz="1400" dirty="0">
                <a:latin typeface="Times New Roman"/>
                <a:cs typeface="Times New Roman"/>
              </a:rPr>
              <a:t>trình</a:t>
            </a:r>
            <a:r>
              <a:rPr sz="1400" spc="-10" dirty="0">
                <a:latin typeface="Times New Roman"/>
                <a:cs typeface="Times New Roman"/>
              </a:rPr>
              <a:t> </a:t>
            </a:r>
            <a:r>
              <a:rPr sz="1400" dirty="0">
                <a:latin typeface="Times New Roman"/>
                <a:cs typeface="Times New Roman"/>
              </a:rPr>
              <a:t>cho</a:t>
            </a:r>
            <a:r>
              <a:rPr sz="1400" spc="-10" dirty="0">
                <a:latin typeface="Times New Roman"/>
                <a:cs typeface="Times New Roman"/>
              </a:rPr>
              <a:t> </a:t>
            </a:r>
            <a:r>
              <a:rPr sz="1400" dirty="0">
                <a:latin typeface="Times New Roman"/>
                <a:cs typeface="Times New Roman"/>
              </a:rPr>
              <a:t>việc</a:t>
            </a:r>
            <a:r>
              <a:rPr sz="1400" spc="-45" dirty="0">
                <a:latin typeface="Times New Roman"/>
                <a:cs typeface="Times New Roman"/>
              </a:rPr>
              <a:t> </a:t>
            </a:r>
            <a:r>
              <a:rPr sz="1400" dirty="0">
                <a:latin typeface="Times New Roman"/>
                <a:cs typeface="Times New Roman"/>
              </a:rPr>
              <a:t>nhận</a:t>
            </a:r>
            <a:r>
              <a:rPr sz="1400" spc="-15" dirty="0">
                <a:latin typeface="Times New Roman"/>
                <a:cs typeface="Times New Roman"/>
              </a:rPr>
              <a:t> </a:t>
            </a:r>
            <a:r>
              <a:rPr sz="1400" dirty="0">
                <a:latin typeface="Times New Roman"/>
                <a:cs typeface="Times New Roman"/>
              </a:rPr>
              <a:t>dạng</a:t>
            </a:r>
            <a:r>
              <a:rPr sz="1400" spc="-25" dirty="0">
                <a:latin typeface="Times New Roman"/>
                <a:cs typeface="Times New Roman"/>
              </a:rPr>
              <a:t> </a:t>
            </a:r>
            <a:r>
              <a:rPr sz="1400" dirty="0">
                <a:latin typeface="Times New Roman"/>
                <a:cs typeface="Times New Roman"/>
              </a:rPr>
              <a:t>sản</a:t>
            </a:r>
            <a:r>
              <a:rPr sz="1400" spc="-15" dirty="0">
                <a:latin typeface="Times New Roman"/>
                <a:cs typeface="Times New Roman"/>
              </a:rPr>
              <a:t> </a:t>
            </a:r>
            <a:r>
              <a:rPr sz="1400" dirty="0">
                <a:latin typeface="Times New Roman"/>
                <a:cs typeface="Times New Roman"/>
              </a:rPr>
              <a:t>phẩm</a:t>
            </a:r>
            <a:r>
              <a:rPr sz="1400" spc="-25" dirty="0">
                <a:latin typeface="Times New Roman"/>
                <a:cs typeface="Times New Roman"/>
              </a:rPr>
              <a:t> </a:t>
            </a:r>
            <a:r>
              <a:rPr sz="1400" dirty="0">
                <a:latin typeface="Times New Roman"/>
                <a:cs typeface="Times New Roman"/>
              </a:rPr>
              <a:t>và</a:t>
            </a:r>
            <a:r>
              <a:rPr sz="1400" spc="-5" dirty="0">
                <a:latin typeface="Times New Roman"/>
                <a:cs typeface="Times New Roman"/>
              </a:rPr>
              <a:t> </a:t>
            </a:r>
            <a:r>
              <a:rPr sz="1400" dirty="0">
                <a:latin typeface="Times New Roman"/>
                <a:cs typeface="Times New Roman"/>
              </a:rPr>
              <a:t>xác</a:t>
            </a:r>
            <a:r>
              <a:rPr sz="1400" spc="-20" dirty="0">
                <a:latin typeface="Times New Roman"/>
                <a:cs typeface="Times New Roman"/>
              </a:rPr>
              <a:t> </a:t>
            </a:r>
            <a:r>
              <a:rPr sz="1400" dirty="0">
                <a:latin typeface="Times New Roman"/>
                <a:cs typeface="Times New Roman"/>
              </a:rPr>
              <a:t>định</a:t>
            </a:r>
            <a:r>
              <a:rPr sz="1400" spc="-25" dirty="0">
                <a:latin typeface="Times New Roman"/>
                <a:cs typeface="Times New Roman"/>
              </a:rPr>
              <a:t> </a:t>
            </a:r>
            <a:r>
              <a:rPr sz="1400" dirty="0">
                <a:latin typeface="Times New Roman"/>
                <a:cs typeface="Times New Roman"/>
              </a:rPr>
              <a:t>sản</a:t>
            </a:r>
            <a:r>
              <a:rPr sz="1400" spc="-15" dirty="0">
                <a:latin typeface="Times New Roman"/>
                <a:cs typeface="Times New Roman"/>
              </a:rPr>
              <a:t> </a:t>
            </a:r>
            <a:r>
              <a:rPr sz="1400" spc="-20" dirty="0">
                <a:latin typeface="Times New Roman"/>
                <a:cs typeface="Times New Roman"/>
              </a:rPr>
              <a:t>phẩm</a:t>
            </a:r>
            <a:endParaRPr sz="1400">
              <a:latin typeface="Times New Roman"/>
              <a:cs typeface="Times New Roman"/>
            </a:endParaRPr>
          </a:p>
          <a:p>
            <a:pPr marL="12700">
              <a:lnSpc>
                <a:spcPts val="1639"/>
              </a:lnSpc>
              <a:spcBef>
                <a:spcPts val="350"/>
              </a:spcBef>
            </a:pPr>
            <a:r>
              <a:rPr sz="1400" spc="-20" dirty="0">
                <a:latin typeface="SimSun"/>
                <a:cs typeface="SimSun"/>
              </a:rPr>
              <a:t>在产品的生产、贮存、安装和服务的全过程中保持产品状态的标识</a:t>
            </a:r>
            <a:endParaRPr sz="1400">
              <a:latin typeface="SimSun"/>
              <a:cs typeface="SimSun"/>
            </a:endParaRPr>
          </a:p>
          <a:p>
            <a:pPr marL="12700">
              <a:lnSpc>
                <a:spcPts val="1639"/>
              </a:lnSpc>
            </a:pPr>
            <a:r>
              <a:rPr sz="1400" dirty="0">
                <a:latin typeface="Times New Roman"/>
                <a:cs typeface="Times New Roman"/>
              </a:rPr>
              <a:t>Duy</a:t>
            </a:r>
            <a:r>
              <a:rPr sz="1400" spc="-20" dirty="0">
                <a:latin typeface="Times New Roman"/>
                <a:cs typeface="Times New Roman"/>
              </a:rPr>
              <a:t> </a:t>
            </a:r>
            <a:r>
              <a:rPr sz="1400" dirty="0">
                <a:latin typeface="Times New Roman"/>
                <a:cs typeface="Times New Roman"/>
              </a:rPr>
              <a:t>trì</a:t>
            </a:r>
            <a:r>
              <a:rPr sz="1400" spc="-30" dirty="0">
                <a:latin typeface="Times New Roman"/>
                <a:cs typeface="Times New Roman"/>
              </a:rPr>
              <a:t> </a:t>
            </a:r>
            <a:r>
              <a:rPr sz="1400" dirty="0">
                <a:latin typeface="Times New Roman"/>
                <a:cs typeface="Times New Roman"/>
              </a:rPr>
              <a:t>nhận</a:t>
            </a:r>
            <a:r>
              <a:rPr sz="1400" spc="-10" dirty="0">
                <a:latin typeface="Times New Roman"/>
                <a:cs typeface="Times New Roman"/>
              </a:rPr>
              <a:t> </a:t>
            </a:r>
            <a:r>
              <a:rPr sz="1400" dirty="0">
                <a:latin typeface="Times New Roman"/>
                <a:cs typeface="Times New Roman"/>
              </a:rPr>
              <a:t>dạng</a:t>
            </a:r>
            <a:r>
              <a:rPr sz="1400" spc="-30" dirty="0">
                <a:latin typeface="Times New Roman"/>
                <a:cs typeface="Times New Roman"/>
              </a:rPr>
              <a:t> </a:t>
            </a:r>
            <a:r>
              <a:rPr sz="1400" dirty="0">
                <a:latin typeface="Times New Roman"/>
                <a:cs typeface="Times New Roman"/>
              </a:rPr>
              <a:t>trạng</a:t>
            </a:r>
            <a:r>
              <a:rPr sz="1400" spc="-25" dirty="0">
                <a:latin typeface="Times New Roman"/>
                <a:cs typeface="Times New Roman"/>
              </a:rPr>
              <a:t> </a:t>
            </a:r>
            <a:r>
              <a:rPr sz="1400" dirty="0">
                <a:latin typeface="Times New Roman"/>
                <a:cs typeface="Times New Roman"/>
              </a:rPr>
              <a:t>thái</a:t>
            </a:r>
            <a:r>
              <a:rPr sz="1400" spc="-30" dirty="0">
                <a:latin typeface="Times New Roman"/>
                <a:cs typeface="Times New Roman"/>
              </a:rPr>
              <a:t> </a:t>
            </a:r>
            <a:r>
              <a:rPr sz="1400" dirty="0">
                <a:latin typeface="Times New Roman"/>
                <a:cs typeface="Times New Roman"/>
              </a:rPr>
              <a:t>của</a:t>
            </a:r>
            <a:r>
              <a:rPr sz="1400" spc="-5" dirty="0">
                <a:latin typeface="Times New Roman"/>
                <a:cs typeface="Times New Roman"/>
              </a:rPr>
              <a:t> </a:t>
            </a:r>
            <a:r>
              <a:rPr sz="1400" dirty="0">
                <a:latin typeface="Times New Roman"/>
                <a:cs typeface="Times New Roman"/>
              </a:rPr>
              <a:t>sản</a:t>
            </a:r>
            <a:r>
              <a:rPr sz="1400" spc="-10" dirty="0">
                <a:latin typeface="Times New Roman"/>
                <a:cs typeface="Times New Roman"/>
              </a:rPr>
              <a:t> </a:t>
            </a:r>
            <a:r>
              <a:rPr sz="1400" dirty="0">
                <a:latin typeface="Times New Roman"/>
                <a:cs typeface="Times New Roman"/>
              </a:rPr>
              <a:t>phẩm</a:t>
            </a:r>
            <a:r>
              <a:rPr sz="1400" spc="-25" dirty="0">
                <a:latin typeface="Times New Roman"/>
                <a:cs typeface="Times New Roman"/>
              </a:rPr>
              <a:t> </a:t>
            </a:r>
            <a:r>
              <a:rPr sz="1400" dirty="0">
                <a:latin typeface="Times New Roman"/>
                <a:cs typeface="Times New Roman"/>
              </a:rPr>
              <a:t>trong</a:t>
            </a:r>
            <a:r>
              <a:rPr sz="1400" spc="-5" dirty="0">
                <a:latin typeface="Times New Roman"/>
                <a:cs typeface="Times New Roman"/>
              </a:rPr>
              <a:t> </a:t>
            </a:r>
            <a:r>
              <a:rPr sz="1400" dirty="0">
                <a:latin typeface="Times New Roman"/>
                <a:cs typeface="Times New Roman"/>
              </a:rPr>
              <a:t>suốt</a:t>
            </a:r>
            <a:r>
              <a:rPr sz="1400" spc="-10" dirty="0">
                <a:latin typeface="Times New Roman"/>
                <a:cs typeface="Times New Roman"/>
              </a:rPr>
              <a:t> </a:t>
            </a:r>
            <a:r>
              <a:rPr sz="1400" dirty="0">
                <a:latin typeface="Times New Roman"/>
                <a:cs typeface="Times New Roman"/>
              </a:rPr>
              <a:t>quá</a:t>
            </a:r>
            <a:r>
              <a:rPr sz="1400" spc="-45" dirty="0">
                <a:latin typeface="Times New Roman"/>
                <a:cs typeface="Times New Roman"/>
              </a:rPr>
              <a:t> </a:t>
            </a:r>
            <a:r>
              <a:rPr sz="1400" dirty="0">
                <a:latin typeface="Times New Roman"/>
                <a:cs typeface="Times New Roman"/>
              </a:rPr>
              <a:t>trình</a:t>
            </a:r>
            <a:r>
              <a:rPr sz="1400" spc="-35" dirty="0">
                <a:latin typeface="Times New Roman"/>
                <a:cs typeface="Times New Roman"/>
              </a:rPr>
              <a:t> </a:t>
            </a:r>
            <a:r>
              <a:rPr sz="1400" dirty="0">
                <a:latin typeface="Times New Roman"/>
                <a:cs typeface="Times New Roman"/>
              </a:rPr>
              <a:t>sản xuất,</a:t>
            </a:r>
            <a:r>
              <a:rPr sz="1400" spc="-30" dirty="0">
                <a:latin typeface="Times New Roman"/>
                <a:cs typeface="Times New Roman"/>
              </a:rPr>
              <a:t> </a:t>
            </a:r>
            <a:r>
              <a:rPr sz="1400" dirty="0">
                <a:latin typeface="Times New Roman"/>
                <a:cs typeface="Times New Roman"/>
              </a:rPr>
              <a:t>lưu</a:t>
            </a:r>
            <a:r>
              <a:rPr sz="1400" spc="-5" dirty="0">
                <a:latin typeface="Times New Roman"/>
                <a:cs typeface="Times New Roman"/>
              </a:rPr>
              <a:t> </a:t>
            </a:r>
            <a:r>
              <a:rPr sz="1400" dirty="0">
                <a:latin typeface="Times New Roman"/>
                <a:cs typeface="Times New Roman"/>
              </a:rPr>
              <a:t>kho,</a:t>
            </a:r>
            <a:r>
              <a:rPr sz="1400" spc="-35" dirty="0">
                <a:latin typeface="Times New Roman"/>
                <a:cs typeface="Times New Roman"/>
              </a:rPr>
              <a:t> </a:t>
            </a:r>
            <a:r>
              <a:rPr sz="1400" dirty="0">
                <a:latin typeface="Times New Roman"/>
                <a:cs typeface="Times New Roman"/>
              </a:rPr>
              <a:t>lắp</a:t>
            </a:r>
            <a:r>
              <a:rPr sz="1400" spc="-10" dirty="0">
                <a:latin typeface="Times New Roman"/>
                <a:cs typeface="Times New Roman"/>
              </a:rPr>
              <a:t> </a:t>
            </a:r>
            <a:r>
              <a:rPr sz="1400" dirty="0">
                <a:latin typeface="Times New Roman"/>
                <a:cs typeface="Times New Roman"/>
              </a:rPr>
              <a:t>đặt</a:t>
            </a:r>
            <a:r>
              <a:rPr sz="1400" spc="-15" dirty="0">
                <a:latin typeface="Times New Roman"/>
                <a:cs typeface="Times New Roman"/>
              </a:rPr>
              <a:t> </a:t>
            </a:r>
            <a:r>
              <a:rPr sz="1400" dirty="0">
                <a:latin typeface="Times New Roman"/>
                <a:cs typeface="Times New Roman"/>
              </a:rPr>
              <a:t>và</a:t>
            </a:r>
            <a:r>
              <a:rPr sz="1400" spc="-15" dirty="0">
                <a:latin typeface="Times New Roman"/>
                <a:cs typeface="Times New Roman"/>
              </a:rPr>
              <a:t> </a:t>
            </a:r>
            <a:r>
              <a:rPr sz="1400" dirty="0">
                <a:latin typeface="Times New Roman"/>
                <a:cs typeface="Times New Roman"/>
              </a:rPr>
              <a:t>dịch</a:t>
            </a:r>
            <a:r>
              <a:rPr sz="1400" spc="-30" dirty="0">
                <a:latin typeface="Times New Roman"/>
                <a:cs typeface="Times New Roman"/>
              </a:rPr>
              <a:t> </a:t>
            </a:r>
            <a:r>
              <a:rPr sz="1400" dirty="0">
                <a:latin typeface="Times New Roman"/>
                <a:cs typeface="Times New Roman"/>
              </a:rPr>
              <a:t>vụ</a:t>
            </a:r>
            <a:r>
              <a:rPr sz="1400" spc="-20" dirty="0">
                <a:latin typeface="Times New Roman"/>
                <a:cs typeface="Times New Roman"/>
              </a:rPr>
              <a:t> </a:t>
            </a:r>
            <a:r>
              <a:rPr sz="1400" dirty="0">
                <a:latin typeface="Times New Roman"/>
                <a:cs typeface="Times New Roman"/>
              </a:rPr>
              <a:t>của sản</a:t>
            </a:r>
            <a:r>
              <a:rPr sz="1400" spc="-15" dirty="0">
                <a:latin typeface="Times New Roman"/>
                <a:cs typeface="Times New Roman"/>
              </a:rPr>
              <a:t> </a:t>
            </a:r>
            <a:r>
              <a:rPr sz="1400" spc="-20" dirty="0">
                <a:latin typeface="Times New Roman"/>
                <a:cs typeface="Times New Roman"/>
              </a:rPr>
              <a:t>phẩm</a:t>
            </a:r>
            <a:endParaRPr sz="1400">
              <a:latin typeface="Times New Roman"/>
              <a:cs typeface="Times New Roman"/>
            </a:endParaRPr>
          </a:p>
          <a:p>
            <a:pPr marL="12700">
              <a:lnSpc>
                <a:spcPts val="1639"/>
              </a:lnSpc>
              <a:spcBef>
                <a:spcPts val="330"/>
              </a:spcBef>
            </a:pPr>
            <a:r>
              <a:rPr sz="1400" dirty="0">
                <a:latin typeface="SimSun"/>
                <a:cs typeface="SimSun"/>
              </a:rPr>
              <a:t>确保检验和试验（</a:t>
            </a:r>
            <a:r>
              <a:rPr sz="1400" spc="-15" dirty="0">
                <a:latin typeface="SimSun"/>
                <a:cs typeface="SimSun"/>
              </a:rPr>
              <a:t>或在授权让步下放行</a:t>
            </a:r>
            <a:r>
              <a:rPr sz="1400" dirty="0">
                <a:latin typeface="SimSun"/>
                <a:cs typeface="SimSun"/>
              </a:rPr>
              <a:t>）</a:t>
            </a:r>
            <a:r>
              <a:rPr sz="1400" spc="-20" dirty="0">
                <a:latin typeface="SimSun"/>
                <a:cs typeface="SimSun"/>
              </a:rPr>
              <a:t>的产品才能被发货、使用或安装。</a:t>
            </a:r>
            <a:endParaRPr sz="1400">
              <a:latin typeface="SimSun"/>
              <a:cs typeface="SimSun"/>
            </a:endParaRPr>
          </a:p>
          <a:p>
            <a:pPr marL="12700" marR="1712595">
              <a:lnSpc>
                <a:spcPts val="1680"/>
              </a:lnSpc>
              <a:spcBef>
                <a:spcPts val="15"/>
              </a:spcBef>
            </a:pPr>
            <a:r>
              <a:rPr sz="1400" dirty="0">
                <a:latin typeface="Times New Roman"/>
                <a:cs typeface="Times New Roman"/>
              </a:rPr>
              <a:t>Đảm</a:t>
            </a:r>
            <a:r>
              <a:rPr sz="1400" spc="-10" dirty="0">
                <a:latin typeface="Times New Roman"/>
                <a:cs typeface="Times New Roman"/>
              </a:rPr>
              <a:t> </a:t>
            </a:r>
            <a:r>
              <a:rPr sz="1400" dirty="0">
                <a:latin typeface="Times New Roman"/>
                <a:cs typeface="Times New Roman"/>
              </a:rPr>
              <a:t>bảo</a:t>
            </a:r>
            <a:r>
              <a:rPr sz="1400" spc="-15" dirty="0">
                <a:latin typeface="Times New Roman"/>
                <a:cs typeface="Times New Roman"/>
              </a:rPr>
              <a:t> </a:t>
            </a:r>
            <a:r>
              <a:rPr sz="1400" dirty="0">
                <a:latin typeface="Times New Roman"/>
                <a:cs typeface="Times New Roman"/>
              </a:rPr>
              <a:t>rằng</a:t>
            </a:r>
            <a:r>
              <a:rPr sz="1400" spc="-20" dirty="0">
                <a:latin typeface="Times New Roman"/>
                <a:cs typeface="Times New Roman"/>
              </a:rPr>
              <a:t> </a:t>
            </a:r>
            <a:r>
              <a:rPr sz="1400" dirty="0">
                <a:latin typeface="Times New Roman"/>
                <a:cs typeface="Times New Roman"/>
              </a:rPr>
              <a:t>chỉ</a:t>
            </a:r>
            <a:r>
              <a:rPr sz="1400" spc="-30" dirty="0">
                <a:latin typeface="Times New Roman"/>
                <a:cs typeface="Times New Roman"/>
              </a:rPr>
              <a:t> </a:t>
            </a:r>
            <a:r>
              <a:rPr sz="1400" dirty="0">
                <a:latin typeface="Times New Roman"/>
                <a:cs typeface="Times New Roman"/>
              </a:rPr>
              <a:t>những</a:t>
            </a:r>
            <a:r>
              <a:rPr sz="1400" spc="-20" dirty="0">
                <a:latin typeface="Times New Roman"/>
                <a:cs typeface="Times New Roman"/>
              </a:rPr>
              <a:t> </a:t>
            </a:r>
            <a:r>
              <a:rPr sz="1400" dirty="0">
                <a:latin typeface="Times New Roman"/>
                <a:cs typeface="Times New Roman"/>
              </a:rPr>
              <a:t>sản</a:t>
            </a:r>
            <a:r>
              <a:rPr sz="1400" spc="-15" dirty="0">
                <a:latin typeface="Times New Roman"/>
                <a:cs typeface="Times New Roman"/>
              </a:rPr>
              <a:t> </a:t>
            </a:r>
            <a:r>
              <a:rPr sz="1400" dirty="0">
                <a:latin typeface="Times New Roman"/>
                <a:cs typeface="Times New Roman"/>
              </a:rPr>
              <a:t>phẩm</a:t>
            </a:r>
            <a:r>
              <a:rPr sz="1400" spc="-25" dirty="0">
                <a:latin typeface="Times New Roman"/>
                <a:cs typeface="Times New Roman"/>
              </a:rPr>
              <a:t> </a:t>
            </a:r>
            <a:r>
              <a:rPr sz="1400" dirty="0">
                <a:latin typeface="Times New Roman"/>
                <a:cs typeface="Times New Roman"/>
              </a:rPr>
              <a:t>đã</a:t>
            </a:r>
            <a:r>
              <a:rPr sz="1400" spc="-20" dirty="0">
                <a:latin typeface="Times New Roman"/>
                <a:cs typeface="Times New Roman"/>
              </a:rPr>
              <a:t> </a:t>
            </a:r>
            <a:r>
              <a:rPr sz="1400" dirty="0">
                <a:latin typeface="Times New Roman"/>
                <a:cs typeface="Times New Roman"/>
              </a:rPr>
              <a:t>được</a:t>
            </a:r>
            <a:r>
              <a:rPr sz="1400" spc="-5" dirty="0">
                <a:latin typeface="Times New Roman"/>
                <a:cs typeface="Times New Roman"/>
              </a:rPr>
              <a:t> </a:t>
            </a:r>
            <a:r>
              <a:rPr sz="1400" dirty="0">
                <a:latin typeface="Times New Roman"/>
                <a:cs typeface="Times New Roman"/>
              </a:rPr>
              <a:t>kiểm</a:t>
            </a:r>
            <a:r>
              <a:rPr sz="1400" spc="-30" dirty="0">
                <a:latin typeface="Times New Roman"/>
                <a:cs typeface="Times New Roman"/>
              </a:rPr>
              <a:t> </a:t>
            </a:r>
            <a:r>
              <a:rPr sz="1400" dirty="0">
                <a:latin typeface="Times New Roman"/>
                <a:cs typeface="Times New Roman"/>
              </a:rPr>
              <a:t>tra</a:t>
            </a:r>
            <a:r>
              <a:rPr sz="1400" spc="-15" dirty="0">
                <a:latin typeface="Times New Roman"/>
                <a:cs typeface="Times New Roman"/>
              </a:rPr>
              <a:t> </a:t>
            </a:r>
            <a:r>
              <a:rPr sz="1400" dirty="0">
                <a:latin typeface="Times New Roman"/>
                <a:cs typeface="Times New Roman"/>
              </a:rPr>
              <a:t>và</a:t>
            </a:r>
            <a:r>
              <a:rPr sz="1400" spc="-5" dirty="0">
                <a:latin typeface="Times New Roman"/>
                <a:cs typeface="Times New Roman"/>
              </a:rPr>
              <a:t> </a:t>
            </a:r>
            <a:r>
              <a:rPr sz="1400" dirty="0">
                <a:latin typeface="Times New Roman"/>
                <a:cs typeface="Times New Roman"/>
              </a:rPr>
              <a:t>thử</a:t>
            </a:r>
            <a:r>
              <a:rPr sz="1400" spc="-30" dirty="0">
                <a:latin typeface="Times New Roman"/>
                <a:cs typeface="Times New Roman"/>
              </a:rPr>
              <a:t> </a:t>
            </a:r>
            <a:r>
              <a:rPr sz="1400" dirty="0">
                <a:latin typeface="Times New Roman"/>
                <a:cs typeface="Times New Roman"/>
              </a:rPr>
              <a:t>nghiệm</a:t>
            </a:r>
            <a:r>
              <a:rPr sz="1400" spc="-45" dirty="0">
                <a:latin typeface="Times New Roman"/>
                <a:cs typeface="Times New Roman"/>
              </a:rPr>
              <a:t> </a:t>
            </a:r>
            <a:r>
              <a:rPr sz="1400" dirty="0">
                <a:latin typeface="Times New Roman"/>
                <a:cs typeface="Times New Roman"/>
              </a:rPr>
              <a:t>(hoặc</a:t>
            </a:r>
            <a:r>
              <a:rPr sz="1400" spc="-20" dirty="0">
                <a:latin typeface="Times New Roman"/>
                <a:cs typeface="Times New Roman"/>
              </a:rPr>
              <a:t> </a:t>
            </a:r>
            <a:r>
              <a:rPr sz="1400" dirty="0">
                <a:latin typeface="Times New Roman"/>
                <a:cs typeface="Times New Roman"/>
              </a:rPr>
              <a:t>được</a:t>
            </a:r>
            <a:r>
              <a:rPr sz="1400" spc="-20" dirty="0">
                <a:latin typeface="Times New Roman"/>
                <a:cs typeface="Times New Roman"/>
              </a:rPr>
              <a:t> </a:t>
            </a:r>
            <a:r>
              <a:rPr sz="1400" dirty="0">
                <a:latin typeface="Times New Roman"/>
                <a:cs typeface="Times New Roman"/>
              </a:rPr>
              <a:t>phép</a:t>
            </a:r>
            <a:r>
              <a:rPr sz="1400" spc="-15" dirty="0">
                <a:latin typeface="Times New Roman"/>
                <a:cs typeface="Times New Roman"/>
              </a:rPr>
              <a:t> </a:t>
            </a:r>
            <a:r>
              <a:rPr sz="1400" spc="-20" dirty="0">
                <a:latin typeface="Times New Roman"/>
                <a:cs typeface="Times New Roman"/>
              </a:rPr>
              <a:t>xuất </a:t>
            </a:r>
            <a:r>
              <a:rPr sz="1400" dirty="0">
                <a:latin typeface="Times New Roman"/>
                <a:cs typeface="Times New Roman"/>
              </a:rPr>
              <a:t>xưởng</a:t>
            </a:r>
            <a:r>
              <a:rPr sz="1400" spc="-30" dirty="0">
                <a:latin typeface="Times New Roman"/>
                <a:cs typeface="Times New Roman"/>
              </a:rPr>
              <a:t> </a:t>
            </a:r>
            <a:r>
              <a:rPr sz="1400" dirty="0">
                <a:latin typeface="Times New Roman"/>
                <a:cs typeface="Times New Roman"/>
              </a:rPr>
              <a:t>theo</a:t>
            </a:r>
            <a:r>
              <a:rPr sz="1400" spc="-30" dirty="0">
                <a:latin typeface="Times New Roman"/>
                <a:cs typeface="Times New Roman"/>
              </a:rPr>
              <a:t> </a:t>
            </a:r>
            <a:r>
              <a:rPr sz="1400" dirty="0">
                <a:latin typeface="Times New Roman"/>
                <a:cs typeface="Times New Roman"/>
              </a:rPr>
              <a:t>sự</a:t>
            </a:r>
            <a:r>
              <a:rPr sz="1400" spc="-5" dirty="0">
                <a:latin typeface="Times New Roman"/>
                <a:cs typeface="Times New Roman"/>
              </a:rPr>
              <a:t> </a:t>
            </a:r>
            <a:r>
              <a:rPr sz="1400" dirty="0">
                <a:latin typeface="Times New Roman"/>
                <a:cs typeface="Times New Roman"/>
              </a:rPr>
              <a:t>cho</a:t>
            </a:r>
            <a:r>
              <a:rPr sz="1400" spc="-20" dirty="0">
                <a:latin typeface="Times New Roman"/>
                <a:cs typeface="Times New Roman"/>
              </a:rPr>
              <a:t> </a:t>
            </a:r>
            <a:r>
              <a:rPr sz="1400" dirty="0">
                <a:latin typeface="Times New Roman"/>
                <a:cs typeface="Times New Roman"/>
              </a:rPr>
              <a:t>phép)</a:t>
            </a:r>
            <a:r>
              <a:rPr sz="1400" spc="-35" dirty="0">
                <a:latin typeface="Times New Roman"/>
                <a:cs typeface="Times New Roman"/>
              </a:rPr>
              <a:t> </a:t>
            </a:r>
            <a:r>
              <a:rPr sz="1400" dirty="0">
                <a:latin typeface="Times New Roman"/>
                <a:cs typeface="Times New Roman"/>
              </a:rPr>
              <a:t>mới được</a:t>
            </a:r>
            <a:r>
              <a:rPr sz="1400" spc="-5" dirty="0">
                <a:latin typeface="Times New Roman"/>
                <a:cs typeface="Times New Roman"/>
              </a:rPr>
              <a:t> </a:t>
            </a:r>
            <a:r>
              <a:rPr sz="1400" dirty="0">
                <a:latin typeface="Times New Roman"/>
                <a:cs typeface="Times New Roman"/>
              </a:rPr>
              <a:t>phép</a:t>
            </a:r>
            <a:r>
              <a:rPr sz="1400" spc="-30" dirty="0">
                <a:latin typeface="Times New Roman"/>
                <a:cs typeface="Times New Roman"/>
              </a:rPr>
              <a:t> </a:t>
            </a:r>
            <a:r>
              <a:rPr sz="1400" dirty="0">
                <a:latin typeface="Times New Roman"/>
                <a:cs typeface="Times New Roman"/>
              </a:rPr>
              <a:t>xuất</a:t>
            </a:r>
            <a:r>
              <a:rPr sz="1400" spc="-30" dirty="0">
                <a:latin typeface="Times New Roman"/>
                <a:cs typeface="Times New Roman"/>
              </a:rPr>
              <a:t> </a:t>
            </a:r>
            <a:r>
              <a:rPr sz="1400" dirty="0">
                <a:latin typeface="Times New Roman"/>
                <a:cs typeface="Times New Roman"/>
              </a:rPr>
              <a:t>xưởng,</a:t>
            </a:r>
            <a:r>
              <a:rPr sz="1400" spc="-25" dirty="0">
                <a:latin typeface="Times New Roman"/>
                <a:cs typeface="Times New Roman"/>
              </a:rPr>
              <a:t> </a:t>
            </a:r>
            <a:r>
              <a:rPr sz="1400" dirty="0">
                <a:latin typeface="Times New Roman"/>
                <a:cs typeface="Times New Roman"/>
              </a:rPr>
              <a:t>sử</a:t>
            </a:r>
            <a:r>
              <a:rPr sz="1400" spc="-10" dirty="0">
                <a:latin typeface="Times New Roman"/>
                <a:cs typeface="Times New Roman"/>
              </a:rPr>
              <a:t> </a:t>
            </a:r>
            <a:r>
              <a:rPr sz="1400" dirty="0">
                <a:latin typeface="Times New Roman"/>
                <a:cs typeface="Times New Roman"/>
              </a:rPr>
              <a:t>dụng</a:t>
            </a:r>
            <a:r>
              <a:rPr sz="1400" spc="20" dirty="0">
                <a:latin typeface="Times New Roman"/>
                <a:cs typeface="Times New Roman"/>
              </a:rPr>
              <a:t> </a:t>
            </a:r>
            <a:r>
              <a:rPr sz="1400" dirty="0">
                <a:latin typeface="Times New Roman"/>
                <a:cs typeface="Times New Roman"/>
              </a:rPr>
              <a:t>hoặc</a:t>
            </a:r>
            <a:r>
              <a:rPr sz="1400" spc="-20" dirty="0">
                <a:latin typeface="Times New Roman"/>
                <a:cs typeface="Times New Roman"/>
              </a:rPr>
              <a:t> </a:t>
            </a:r>
            <a:r>
              <a:rPr sz="1400" dirty="0">
                <a:latin typeface="Times New Roman"/>
                <a:cs typeface="Times New Roman"/>
              </a:rPr>
              <a:t>đóng</a:t>
            </a:r>
            <a:r>
              <a:rPr sz="1400" spc="-35" dirty="0">
                <a:latin typeface="Times New Roman"/>
                <a:cs typeface="Times New Roman"/>
              </a:rPr>
              <a:t> </a:t>
            </a:r>
            <a:r>
              <a:rPr sz="1400" spc="-20" dirty="0">
                <a:latin typeface="Times New Roman"/>
                <a:cs typeface="Times New Roman"/>
              </a:rPr>
              <a:t>gói.</a:t>
            </a:r>
            <a:endParaRPr sz="1400">
              <a:latin typeface="Times New Roman"/>
              <a:cs typeface="Times New Roman"/>
            </a:endParaRPr>
          </a:p>
          <a:p>
            <a:pPr>
              <a:lnSpc>
                <a:spcPct val="100000"/>
              </a:lnSpc>
              <a:spcBef>
                <a:spcPts val="95"/>
              </a:spcBef>
            </a:pPr>
            <a:endParaRPr sz="1400">
              <a:latin typeface="Times New Roman"/>
              <a:cs typeface="Times New Roman"/>
            </a:endParaRPr>
          </a:p>
          <a:p>
            <a:pPr marL="12700">
              <a:lnSpc>
                <a:spcPts val="1639"/>
              </a:lnSpc>
              <a:spcBef>
                <a:spcPts val="5"/>
              </a:spcBef>
            </a:pPr>
            <a:r>
              <a:rPr sz="1400" spc="-20" dirty="0">
                <a:solidFill>
                  <a:srgbClr val="FF0000"/>
                </a:solidFill>
                <a:latin typeface="SimSun"/>
                <a:cs typeface="SimSun"/>
              </a:rPr>
              <a:t>如果法规要求，组织应建立系统来赋予医疗器械唯一识别码</a:t>
            </a:r>
            <a:endParaRPr sz="1400">
              <a:latin typeface="SimSun"/>
              <a:cs typeface="SimSun"/>
            </a:endParaRPr>
          </a:p>
          <a:p>
            <a:pPr marL="12700" marR="1854200">
              <a:lnSpc>
                <a:spcPts val="1680"/>
              </a:lnSpc>
              <a:spcBef>
                <a:spcPts val="10"/>
              </a:spcBef>
            </a:pPr>
            <a:r>
              <a:rPr sz="1400" dirty="0">
                <a:solidFill>
                  <a:srgbClr val="FF0000"/>
                </a:solidFill>
                <a:latin typeface="Times New Roman"/>
                <a:cs typeface="Times New Roman"/>
              </a:rPr>
              <a:t>Nếu được</a:t>
            </a:r>
            <a:r>
              <a:rPr sz="1400" spc="-5" dirty="0">
                <a:solidFill>
                  <a:srgbClr val="FF0000"/>
                </a:solidFill>
                <a:latin typeface="Times New Roman"/>
                <a:cs typeface="Times New Roman"/>
              </a:rPr>
              <a:t> </a:t>
            </a:r>
            <a:r>
              <a:rPr sz="1400" dirty="0">
                <a:solidFill>
                  <a:srgbClr val="FF0000"/>
                </a:solidFill>
                <a:latin typeface="Times New Roman"/>
                <a:cs typeface="Times New Roman"/>
              </a:rPr>
              <a:t>quy</a:t>
            </a:r>
            <a:r>
              <a:rPr sz="1400" spc="-25" dirty="0">
                <a:solidFill>
                  <a:srgbClr val="FF0000"/>
                </a:solidFill>
                <a:latin typeface="Times New Roman"/>
                <a:cs typeface="Times New Roman"/>
              </a:rPr>
              <a:t> </a:t>
            </a:r>
            <a:r>
              <a:rPr sz="1400" dirty="0">
                <a:solidFill>
                  <a:srgbClr val="FF0000"/>
                </a:solidFill>
                <a:latin typeface="Times New Roman"/>
                <a:cs typeface="Times New Roman"/>
              </a:rPr>
              <a:t>định</a:t>
            </a:r>
            <a:r>
              <a:rPr sz="1400" spc="-35" dirty="0">
                <a:solidFill>
                  <a:srgbClr val="FF0000"/>
                </a:solidFill>
                <a:latin typeface="Times New Roman"/>
                <a:cs typeface="Times New Roman"/>
              </a:rPr>
              <a:t> </a:t>
            </a:r>
            <a:r>
              <a:rPr sz="1400" dirty="0">
                <a:solidFill>
                  <a:srgbClr val="FF0000"/>
                </a:solidFill>
                <a:latin typeface="Times New Roman"/>
                <a:cs typeface="Times New Roman"/>
              </a:rPr>
              <a:t>bởi</a:t>
            </a:r>
            <a:r>
              <a:rPr sz="1400" spc="-25" dirty="0">
                <a:solidFill>
                  <a:srgbClr val="FF0000"/>
                </a:solidFill>
                <a:latin typeface="Times New Roman"/>
                <a:cs typeface="Times New Roman"/>
              </a:rPr>
              <a:t> </a:t>
            </a:r>
            <a:r>
              <a:rPr sz="1400" dirty="0">
                <a:solidFill>
                  <a:srgbClr val="FF0000"/>
                </a:solidFill>
                <a:latin typeface="Times New Roman"/>
                <a:cs typeface="Times New Roman"/>
              </a:rPr>
              <a:t>luật</a:t>
            </a:r>
            <a:r>
              <a:rPr sz="1400" spc="-15" dirty="0">
                <a:solidFill>
                  <a:srgbClr val="FF0000"/>
                </a:solidFill>
                <a:latin typeface="Times New Roman"/>
                <a:cs typeface="Times New Roman"/>
              </a:rPr>
              <a:t> </a:t>
            </a:r>
            <a:r>
              <a:rPr sz="1400" dirty="0">
                <a:solidFill>
                  <a:srgbClr val="FF0000"/>
                </a:solidFill>
                <a:latin typeface="Times New Roman"/>
                <a:cs typeface="Times New Roman"/>
              </a:rPr>
              <a:t>pháp</a:t>
            </a:r>
            <a:r>
              <a:rPr sz="1400" spc="-25" dirty="0">
                <a:solidFill>
                  <a:srgbClr val="FF0000"/>
                </a:solidFill>
                <a:latin typeface="Times New Roman"/>
                <a:cs typeface="Times New Roman"/>
              </a:rPr>
              <a:t> </a:t>
            </a:r>
            <a:r>
              <a:rPr sz="1400" dirty="0">
                <a:solidFill>
                  <a:srgbClr val="FF0000"/>
                </a:solidFill>
                <a:latin typeface="Times New Roman"/>
                <a:cs typeface="Times New Roman"/>
              </a:rPr>
              <a:t>và</a:t>
            </a:r>
            <a:r>
              <a:rPr sz="1400" spc="-20" dirty="0">
                <a:solidFill>
                  <a:srgbClr val="FF0000"/>
                </a:solidFill>
                <a:latin typeface="Times New Roman"/>
                <a:cs typeface="Times New Roman"/>
              </a:rPr>
              <a:t> </a:t>
            </a:r>
            <a:r>
              <a:rPr sz="1400" dirty="0">
                <a:solidFill>
                  <a:srgbClr val="FF0000"/>
                </a:solidFill>
                <a:latin typeface="Times New Roman"/>
                <a:cs typeface="Times New Roman"/>
              </a:rPr>
              <a:t>các</a:t>
            </a:r>
            <a:r>
              <a:rPr sz="1400" spc="5" dirty="0">
                <a:solidFill>
                  <a:srgbClr val="FF0000"/>
                </a:solidFill>
                <a:latin typeface="Times New Roman"/>
                <a:cs typeface="Times New Roman"/>
              </a:rPr>
              <a:t> </a:t>
            </a:r>
            <a:r>
              <a:rPr sz="1400" dirty="0">
                <a:solidFill>
                  <a:srgbClr val="FF0000"/>
                </a:solidFill>
                <a:latin typeface="Times New Roman"/>
                <a:cs typeface="Times New Roman"/>
              </a:rPr>
              <a:t>quy</a:t>
            </a:r>
            <a:r>
              <a:rPr sz="1400" spc="-20" dirty="0">
                <a:solidFill>
                  <a:srgbClr val="FF0000"/>
                </a:solidFill>
                <a:latin typeface="Times New Roman"/>
                <a:cs typeface="Times New Roman"/>
              </a:rPr>
              <a:t> </a:t>
            </a:r>
            <a:r>
              <a:rPr sz="1400" dirty="0">
                <a:solidFill>
                  <a:srgbClr val="FF0000"/>
                </a:solidFill>
                <a:latin typeface="Times New Roman"/>
                <a:cs typeface="Times New Roman"/>
              </a:rPr>
              <a:t>định,</a:t>
            </a:r>
            <a:r>
              <a:rPr sz="1400" spc="-35" dirty="0">
                <a:solidFill>
                  <a:srgbClr val="FF0000"/>
                </a:solidFill>
                <a:latin typeface="Times New Roman"/>
                <a:cs typeface="Times New Roman"/>
              </a:rPr>
              <a:t> </a:t>
            </a:r>
            <a:r>
              <a:rPr sz="1400" dirty="0">
                <a:solidFill>
                  <a:srgbClr val="FF0000"/>
                </a:solidFill>
                <a:latin typeface="Times New Roman"/>
                <a:cs typeface="Times New Roman"/>
              </a:rPr>
              <a:t>tổ</a:t>
            </a:r>
            <a:r>
              <a:rPr sz="1400" spc="-30" dirty="0">
                <a:solidFill>
                  <a:srgbClr val="FF0000"/>
                </a:solidFill>
                <a:latin typeface="Times New Roman"/>
                <a:cs typeface="Times New Roman"/>
              </a:rPr>
              <a:t> </a:t>
            </a:r>
            <a:r>
              <a:rPr sz="1400" dirty="0">
                <a:solidFill>
                  <a:srgbClr val="FF0000"/>
                </a:solidFill>
                <a:latin typeface="Times New Roman"/>
                <a:cs typeface="Times New Roman"/>
              </a:rPr>
              <a:t>chức</a:t>
            </a:r>
            <a:r>
              <a:rPr sz="1400" spc="5" dirty="0">
                <a:solidFill>
                  <a:srgbClr val="FF0000"/>
                </a:solidFill>
                <a:latin typeface="Times New Roman"/>
                <a:cs typeface="Times New Roman"/>
              </a:rPr>
              <a:t> </a:t>
            </a:r>
            <a:r>
              <a:rPr sz="1400" dirty="0">
                <a:solidFill>
                  <a:srgbClr val="FF0000"/>
                </a:solidFill>
                <a:latin typeface="Times New Roman"/>
                <a:cs typeface="Times New Roman"/>
              </a:rPr>
              <a:t>nên</a:t>
            </a:r>
            <a:r>
              <a:rPr sz="1400" spc="-15" dirty="0">
                <a:solidFill>
                  <a:srgbClr val="FF0000"/>
                </a:solidFill>
                <a:latin typeface="Times New Roman"/>
                <a:cs typeface="Times New Roman"/>
              </a:rPr>
              <a:t> </a:t>
            </a:r>
            <a:r>
              <a:rPr sz="1400" dirty="0">
                <a:solidFill>
                  <a:srgbClr val="FF0000"/>
                </a:solidFill>
                <a:latin typeface="Times New Roman"/>
                <a:cs typeface="Times New Roman"/>
              </a:rPr>
              <a:t>thiết</a:t>
            </a:r>
            <a:r>
              <a:rPr sz="1400" spc="-40" dirty="0">
                <a:solidFill>
                  <a:srgbClr val="FF0000"/>
                </a:solidFill>
                <a:latin typeface="Times New Roman"/>
                <a:cs typeface="Times New Roman"/>
              </a:rPr>
              <a:t> </a:t>
            </a:r>
            <a:r>
              <a:rPr sz="1400" dirty="0">
                <a:solidFill>
                  <a:srgbClr val="FF0000"/>
                </a:solidFill>
                <a:latin typeface="Times New Roman"/>
                <a:cs typeface="Times New Roman"/>
              </a:rPr>
              <a:t>lập</a:t>
            </a:r>
            <a:r>
              <a:rPr sz="1400" spc="-10" dirty="0">
                <a:solidFill>
                  <a:srgbClr val="FF0000"/>
                </a:solidFill>
                <a:latin typeface="Times New Roman"/>
                <a:cs typeface="Times New Roman"/>
              </a:rPr>
              <a:t> </a:t>
            </a:r>
            <a:r>
              <a:rPr sz="1400" dirty="0">
                <a:solidFill>
                  <a:srgbClr val="FF0000"/>
                </a:solidFill>
                <a:latin typeface="Times New Roman"/>
                <a:cs typeface="Times New Roman"/>
              </a:rPr>
              <a:t>một hệ</a:t>
            </a:r>
            <a:r>
              <a:rPr sz="1400" spc="-5" dirty="0">
                <a:solidFill>
                  <a:srgbClr val="FF0000"/>
                </a:solidFill>
                <a:latin typeface="Times New Roman"/>
                <a:cs typeface="Times New Roman"/>
              </a:rPr>
              <a:t> </a:t>
            </a:r>
            <a:r>
              <a:rPr sz="1400" dirty="0">
                <a:solidFill>
                  <a:srgbClr val="FF0000"/>
                </a:solidFill>
                <a:latin typeface="Times New Roman"/>
                <a:cs typeface="Times New Roman"/>
              </a:rPr>
              <a:t>thống</a:t>
            </a:r>
            <a:r>
              <a:rPr sz="1400" spc="-35" dirty="0">
                <a:solidFill>
                  <a:srgbClr val="FF0000"/>
                </a:solidFill>
                <a:latin typeface="Times New Roman"/>
                <a:cs typeface="Times New Roman"/>
              </a:rPr>
              <a:t> </a:t>
            </a:r>
            <a:r>
              <a:rPr sz="1400" spc="-25" dirty="0">
                <a:solidFill>
                  <a:srgbClr val="FF0000"/>
                </a:solidFill>
                <a:latin typeface="Times New Roman"/>
                <a:cs typeface="Times New Roman"/>
              </a:rPr>
              <a:t>để </a:t>
            </a:r>
            <a:r>
              <a:rPr sz="1400" dirty="0">
                <a:solidFill>
                  <a:srgbClr val="FF0000"/>
                </a:solidFill>
                <a:latin typeface="Times New Roman"/>
                <a:cs typeface="Times New Roman"/>
              </a:rPr>
              <a:t>cung</a:t>
            </a:r>
            <a:r>
              <a:rPr sz="1400" spc="-30" dirty="0">
                <a:solidFill>
                  <a:srgbClr val="FF0000"/>
                </a:solidFill>
                <a:latin typeface="Times New Roman"/>
                <a:cs typeface="Times New Roman"/>
              </a:rPr>
              <a:t> </a:t>
            </a:r>
            <a:r>
              <a:rPr sz="1400" dirty="0">
                <a:solidFill>
                  <a:srgbClr val="FF0000"/>
                </a:solidFill>
                <a:latin typeface="Times New Roman"/>
                <a:cs typeface="Times New Roman"/>
              </a:rPr>
              <a:t>cấp mã</a:t>
            </a:r>
            <a:r>
              <a:rPr sz="1400" spc="15" dirty="0">
                <a:solidFill>
                  <a:srgbClr val="FF0000"/>
                </a:solidFill>
                <a:latin typeface="Times New Roman"/>
                <a:cs typeface="Times New Roman"/>
              </a:rPr>
              <a:t> </a:t>
            </a:r>
            <a:r>
              <a:rPr sz="1400" dirty="0">
                <a:solidFill>
                  <a:srgbClr val="FF0000"/>
                </a:solidFill>
                <a:latin typeface="Times New Roman"/>
                <a:cs typeface="Times New Roman"/>
              </a:rPr>
              <a:t>nhận</a:t>
            </a:r>
            <a:r>
              <a:rPr sz="1400" spc="-25" dirty="0">
                <a:solidFill>
                  <a:srgbClr val="FF0000"/>
                </a:solidFill>
                <a:latin typeface="Times New Roman"/>
                <a:cs typeface="Times New Roman"/>
              </a:rPr>
              <a:t> </a:t>
            </a:r>
            <a:r>
              <a:rPr sz="1400" dirty="0">
                <a:solidFill>
                  <a:srgbClr val="FF0000"/>
                </a:solidFill>
                <a:latin typeface="Times New Roman"/>
                <a:cs typeface="Times New Roman"/>
              </a:rPr>
              <a:t>dạng</a:t>
            </a:r>
            <a:r>
              <a:rPr sz="1400" spc="-30" dirty="0">
                <a:solidFill>
                  <a:srgbClr val="FF0000"/>
                </a:solidFill>
                <a:latin typeface="Times New Roman"/>
                <a:cs typeface="Times New Roman"/>
              </a:rPr>
              <a:t> </a:t>
            </a:r>
            <a:r>
              <a:rPr sz="1400" dirty="0">
                <a:solidFill>
                  <a:srgbClr val="FF0000"/>
                </a:solidFill>
                <a:latin typeface="Times New Roman"/>
                <a:cs typeface="Times New Roman"/>
              </a:rPr>
              <a:t>duy</a:t>
            </a:r>
            <a:r>
              <a:rPr sz="1400" spc="-20" dirty="0">
                <a:solidFill>
                  <a:srgbClr val="FF0000"/>
                </a:solidFill>
                <a:latin typeface="Times New Roman"/>
                <a:cs typeface="Times New Roman"/>
              </a:rPr>
              <a:t> </a:t>
            </a:r>
            <a:r>
              <a:rPr sz="1400" dirty="0">
                <a:solidFill>
                  <a:srgbClr val="FF0000"/>
                </a:solidFill>
                <a:latin typeface="Times New Roman"/>
                <a:cs typeface="Times New Roman"/>
              </a:rPr>
              <a:t>nhất</a:t>
            </a:r>
            <a:r>
              <a:rPr sz="1400" spc="-15" dirty="0">
                <a:solidFill>
                  <a:srgbClr val="FF0000"/>
                </a:solidFill>
                <a:latin typeface="Times New Roman"/>
                <a:cs typeface="Times New Roman"/>
              </a:rPr>
              <a:t> </a:t>
            </a:r>
            <a:r>
              <a:rPr sz="1400" dirty="0">
                <a:solidFill>
                  <a:srgbClr val="FF0000"/>
                </a:solidFill>
                <a:latin typeface="Times New Roman"/>
                <a:cs typeface="Times New Roman"/>
              </a:rPr>
              <a:t>cho</a:t>
            </a:r>
            <a:r>
              <a:rPr sz="1400" spc="-20" dirty="0">
                <a:solidFill>
                  <a:srgbClr val="FF0000"/>
                </a:solidFill>
                <a:latin typeface="Times New Roman"/>
                <a:cs typeface="Times New Roman"/>
              </a:rPr>
              <a:t> </a:t>
            </a:r>
            <a:r>
              <a:rPr sz="1400" dirty="0">
                <a:solidFill>
                  <a:srgbClr val="FF0000"/>
                </a:solidFill>
                <a:latin typeface="Times New Roman"/>
                <a:cs typeface="Times New Roman"/>
              </a:rPr>
              <a:t>thiết</a:t>
            </a:r>
            <a:r>
              <a:rPr sz="1400" spc="-35" dirty="0">
                <a:solidFill>
                  <a:srgbClr val="FF0000"/>
                </a:solidFill>
                <a:latin typeface="Times New Roman"/>
                <a:cs typeface="Times New Roman"/>
              </a:rPr>
              <a:t> </a:t>
            </a:r>
            <a:r>
              <a:rPr sz="1400" dirty="0">
                <a:solidFill>
                  <a:srgbClr val="FF0000"/>
                </a:solidFill>
                <a:latin typeface="Times New Roman"/>
                <a:cs typeface="Times New Roman"/>
              </a:rPr>
              <a:t>bị</a:t>
            </a:r>
            <a:r>
              <a:rPr sz="1400" spc="-15" dirty="0">
                <a:solidFill>
                  <a:srgbClr val="FF0000"/>
                </a:solidFill>
                <a:latin typeface="Times New Roman"/>
                <a:cs typeface="Times New Roman"/>
              </a:rPr>
              <a:t> </a:t>
            </a:r>
            <a:r>
              <a:rPr sz="1400" dirty="0">
                <a:solidFill>
                  <a:srgbClr val="FF0000"/>
                </a:solidFill>
                <a:latin typeface="Times New Roman"/>
                <a:cs typeface="Times New Roman"/>
              </a:rPr>
              <a:t>y</a:t>
            </a:r>
            <a:r>
              <a:rPr sz="1400" spc="-20" dirty="0">
                <a:solidFill>
                  <a:srgbClr val="FF0000"/>
                </a:solidFill>
                <a:latin typeface="Times New Roman"/>
                <a:cs typeface="Times New Roman"/>
              </a:rPr>
              <a:t> </a:t>
            </a:r>
            <a:r>
              <a:rPr sz="1400" spc="-25" dirty="0">
                <a:solidFill>
                  <a:srgbClr val="FF0000"/>
                </a:solidFill>
                <a:latin typeface="Times New Roman"/>
                <a:cs typeface="Times New Roman"/>
              </a:rPr>
              <a:t>tế</a:t>
            </a:r>
            <a:endParaRPr sz="1400">
              <a:latin typeface="Times New Roman"/>
              <a:cs typeface="Times New Roman"/>
            </a:endParaRPr>
          </a:p>
          <a:p>
            <a:pPr>
              <a:lnSpc>
                <a:spcPct val="100000"/>
              </a:lnSpc>
              <a:spcBef>
                <a:spcPts val="100"/>
              </a:spcBef>
            </a:pPr>
            <a:endParaRPr sz="1400">
              <a:latin typeface="Times New Roman"/>
              <a:cs typeface="Times New Roman"/>
            </a:endParaRPr>
          </a:p>
          <a:p>
            <a:pPr marL="12700">
              <a:lnSpc>
                <a:spcPct val="100000"/>
              </a:lnSpc>
            </a:pPr>
            <a:r>
              <a:rPr sz="1400" spc="-20" dirty="0">
                <a:latin typeface="SimSun"/>
                <a:cs typeface="SimSun"/>
              </a:rPr>
              <a:t>应建立文件化程序，以确保返回组织按规定要求进行再处理的医疗器械均能被识别，且在任一时刻均能</a:t>
            </a:r>
            <a:endParaRPr sz="1400">
              <a:latin typeface="SimSun"/>
              <a:cs typeface="SimSun"/>
            </a:endParaRPr>
          </a:p>
          <a:p>
            <a:pPr marL="12700">
              <a:lnSpc>
                <a:spcPts val="1639"/>
              </a:lnSpc>
            </a:pPr>
            <a:r>
              <a:rPr sz="1400" spc="-20" dirty="0">
                <a:latin typeface="SimSun"/>
                <a:cs typeface="SimSun"/>
              </a:rPr>
              <a:t>与正常生产的产品区分开来</a:t>
            </a:r>
            <a:endParaRPr sz="1400">
              <a:latin typeface="SimSun"/>
              <a:cs typeface="SimSun"/>
            </a:endParaRPr>
          </a:p>
          <a:p>
            <a:pPr marL="12700" marR="109855" algn="just">
              <a:lnSpc>
                <a:spcPts val="1680"/>
              </a:lnSpc>
              <a:spcBef>
                <a:spcPts val="15"/>
              </a:spcBef>
            </a:pPr>
            <a:r>
              <a:rPr sz="1400" dirty="0">
                <a:latin typeface="Times New Roman"/>
                <a:cs typeface="Times New Roman"/>
              </a:rPr>
              <a:t>Cần thiết</a:t>
            </a:r>
            <a:r>
              <a:rPr sz="1400" spc="-40" dirty="0">
                <a:latin typeface="Times New Roman"/>
                <a:cs typeface="Times New Roman"/>
              </a:rPr>
              <a:t> </a:t>
            </a:r>
            <a:r>
              <a:rPr sz="1400" dirty="0">
                <a:latin typeface="Times New Roman"/>
                <a:cs typeface="Times New Roman"/>
              </a:rPr>
              <a:t>lập</a:t>
            </a:r>
            <a:r>
              <a:rPr sz="1400" spc="-15" dirty="0">
                <a:latin typeface="Times New Roman"/>
                <a:cs typeface="Times New Roman"/>
              </a:rPr>
              <a:t> </a:t>
            </a: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thủ</a:t>
            </a:r>
            <a:r>
              <a:rPr sz="1400" spc="-15" dirty="0">
                <a:latin typeface="Times New Roman"/>
                <a:cs typeface="Times New Roman"/>
              </a:rPr>
              <a:t> </a:t>
            </a:r>
            <a:r>
              <a:rPr sz="1400" dirty="0">
                <a:latin typeface="Times New Roman"/>
                <a:cs typeface="Times New Roman"/>
              </a:rPr>
              <a:t>tục</a:t>
            </a:r>
            <a:r>
              <a:rPr sz="1400" spc="-35" dirty="0">
                <a:latin typeface="Times New Roman"/>
                <a:cs typeface="Times New Roman"/>
              </a:rPr>
              <a:t> </a:t>
            </a:r>
            <a:r>
              <a:rPr sz="1400" dirty="0">
                <a:latin typeface="Times New Roman"/>
                <a:cs typeface="Times New Roman"/>
              </a:rPr>
              <a:t>dạng</a:t>
            </a:r>
            <a:r>
              <a:rPr sz="1400" spc="-20" dirty="0">
                <a:latin typeface="Times New Roman"/>
                <a:cs typeface="Times New Roman"/>
              </a:rPr>
              <a:t> </a:t>
            </a:r>
            <a:r>
              <a:rPr sz="1400" dirty="0">
                <a:latin typeface="Times New Roman"/>
                <a:cs typeface="Times New Roman"/>
              </a:rPr>
              <a:t>văn</a:t>
            </a:r>
            <a:r>
              <a:rPr sz="1400" spc="-15" dirty="0">
                <a:latin typeface="Times New Roman"/>
                <a:cs typeface="Times New Roman"/>
              </a:rPr>
              <a:t> </a:t>
            </a:r>
            <a:r>
              <a:rPr sz="1400" dirty="0">
                <a:latin typeface="Times New Roman"/>
                <a:cs typeface="Times New Roman"/>
              </a:rPr>
              <a:t>bản</a:t>
            </a:r>
            <a:r>
              <a:rPr sz="1400" spc="-10" dirty="0">
                <a:latin typeface="Times New Roman"/>
                <a:cs typeface="Times New Roman"/>
              </a:rPr>
              <a:t> </a:t>
            </a:r>
            <a:r>
              <a:rPr sz="1400" dirty="0">
                <a:latin typeface="Times New Roman"/>
                <a:cs typeface="Times New Roman"/>
              </a:rPr>
              <a:t>để</a:t>
            </a:r>
            <a:r>
              <a:rPr sz="1400" spc="-20" dirty="0">
                <a:latin typeface="Times New Roman"/>
                <a:cs typeface="Times New Roman"/>
              </a:rPr>
              <a:t> </a:t>
            </a:r>
            <a:r>
              <a:rPr sz="1400" dirty="0">
                <a:latin typeface="Times New Roman"/>
                <a:cs typeface="Times New Roman"/>
              </a:rPr>
              <a:t>đảm</a:t>
            </a:r>
            <a:r>
              <a:rPr sz="1400" spc="-25" dirty="0">
                <a:latin typeface="Times New Roman"/>
                <a:cs typeface="Times New Roman"/>
              </a:rPr>
              <a:t> </a:t>
            </a:r>
            <a:r>
              <a:rPr sz="1400" dirty="0">
                <a:latin typeface="Times New Roman"/>
                <a:cs typeface="Times New Roman"/>
              </a:rPr>
              <a:t>bảo</a:t>
            </a:r>
            <a:r>
              <a:rPr sz="1400" spc="-15" dirty="0">
                <a:latin typeface="Times New Roman"/>
                <a:cs typeface="Times New Roman"/>
              </a:rPr>
              <a:t> </a:t>
            </a:r>
            <a:r>
              <a:rPr sz="1400" dirty="0">
                <a:latin typeface="Times New Roman"/>
                <a:cs typeface="Times New Roman"/>
              </a:rPr>
              <a:t>rằng</a:t>
            </a:r>
            <a:r>
              <a:rPr sz="1400" spc="-15" dirty="0">
                <a:latin typeface="Times New Roman"/>
                <a:cs typeface="Times New Roman"/>
              </a:rPr>
              <a:t> </a:t>
            </a: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thiết</a:t>
            </a:r>
            <a:r>
              <a:rPr sz="1400" spc="-30" dirty="0">
                <a:latin typeface="Times New Roman"/>
                <a:cs typeface="Times New Roman"/>
              </a:rPr>
              <a:t> </a:t>
            </a:r>
            <a:r>
              <a:rPr sz="1400" dirty="0">
                <a:latin typeface="Times New Roman"/>
                <a:cs typeface="Times New Roman"/>
              </a:rPr>
              <a:t>bị</a:t>
            </a:r>
            <a:r>
              <a:rPr sz="1400" spc="-30" dirty="0">
                <a:latin typeface="Times New Roman"/>
                <a:cs typeface="Times New Roman"/>
              </a:rPr>
              <a:t> </a:t>
            </a:r>
            <a:r>
              <a:rPr sz="1400" dirty="0">
                <a:latin typeface="Times New Roman"/>
                <a:cs typeface="Times New Roman"/>
              </a:rPr>
              <a:t>y</a:t>
            </a:r>
            <a:r>
              <a:rPr sz="1400" spc="-5" dirty="0">
                <a:latin typeface="Times New Roman"/>
                <a:cs typeface="Times New Roman"/>
              </a:rPr>
              <a:t> </a:t>
            </a:r>
            <a:r>
              <a:rPr sz="1400" dirty="0">
                <a:latin typeface="Times New Roman"/>
                <a:cs typeface="Times New Roman"/>
              </a:rPr>
              <a:t>tế</a:t>
            </a:r>
            <a:r>
              <a:rPr sz="1400" spc="-15" dirty="0">
                <a:latin typeface="Times New Roman"/>
                <a:cs typeface="Times New Roman"/>
              </a:rPr>
              <a:t> </a:t>
            </a:r>
            <a:r>
              <a:rPr sz="1400" dirty="0">
                <a:latin typeface="Times New Roman"/>
                <a:cs typeface="Times New Roman"/>
              </a:rPr>
              <a:t>được</a:t>
            </a:r>
            <a:r>
              <a:rPr sz="1400" spc="-5" dirty="0">
                <a:latin typeface="Times New Roman"/>
                <a:cs typeface="Times New Roman"/>
              </a:rPr>
              <a:t> </a:t>
            </a:r>
            <a:r>
              <a:rPr sz="1400" dirty="0">
                <a:latin typeface="Times New Roman"/>
                <a:cs typeface="Times New Roman"/>
              </a:rPr>
              <a:t>trả</a:t>
            </a:r>
            <a:r>
              <a:rPr sz="1400" spc="-20" dirty="0">
                <a:latin typeface="Times New Roman"/>
                <a:cs typeface="Times New Roman"/>
              </a:rPr>
              <a:t> </a:t>
            </a:r>
            <a:r>
              <a:rPr sz="1400" dirty="0">
                <a:latin typeface="Times New Roman"/>
                <a:cs typeface="Times New Roman"/>
              </a:rPr>
              <a:t>lại</a:t>
            </a:r>
            <a:r>
              <a:rPr sz="1400" spc="-15" dirty="0">
                <a:latin typeface="Times New Roman"/>
                <a:cs typeface="Times New Roman"/>
              </a:rPr>
              <a:t> </a:t>
            </a:r>
            <a:r>
              <a:rPr sz="1400" dirty="0">
                <a:latin typeface="Times New Roman"/>
                <a:cs typeface="Times New Roman"/>
              </a:rPr>
              <a:t>tổ</a:t>
            </a:r>
            <a:r>
              <a:rPr sz="1400" spc="-15" dirty="0">
                <a:latin typeface="Times New Roman"/>
                <a:cs typeface="Times New Roman"/>
              </a:rPr>
              <a:t> </a:t>
            </a:r>
            <a:r>
              <a:rPr sz="1400" dirty="0">
                <a:latin typeface="Times New Roman"/>
                <a:cs typeface="Times New Roman"/>
              </a:rPr>
              <a:t>chức</a:t>
            </a:r>
            <a:r>
              <a:rPr sz="1400" spc="-5" dirty="0">
                <a:latin typeface="Times New Roman"/>
                <a:cs typeface="Times New Roman"/>
              </a:rPr>
              <a:t> </a:t>
            </a:r>
            <a:r>
              <a:rPr sz="1400" dirty="0">
                <a:latin typeface="Times New Roman"/>
                <a:cs typeface="Times New Roman"/>
              </a:rPr>
              <a:t>để</a:t>
            </a:r>
            <a:r>
              <a:rPr sz="1400" spc="-5" dirty="0">
                <a:latin typeface="Times New Roman"/>
                <a:cs typeface="Times New Roman"/>
              </a:rPr>
              <a:t> </a:t>
            </a:r>
            <a:r>
              <a:rPr sz="1400" dirty="0">
                <a:latin typeface="Times New Roman"/>
                <a:cs typeface="Times New Roman"/>
              </a:rPr>
              <a:t>tái</a:t>
            </a:r>
            <a:r>
              <a:rPr sz="1400" spc="-25" dirty="0">
                <a:latin typeface="Times New Roman"/>
                <a:cs typeface="Times New Roman"/>
              </a:rPr>
              <a:t> </a:t>
            </a:r>
            <a:r>
              <a:rPr sz="1400" dirty="0">
                <a:latin typeface="Times New Roman"/>
                <a:cs typeface="Times New Roman"/>
              </a:rPr>
              <a:t>xử</a:t>
            </a:r>
            <a:r>
              <a:rPr sz="1400" spc="-10" dirty="0">
                <a:latin typeface="Times New Roman"/>
                <a:cs typeface="Times New Roman"/>
              </a:rPr>
              <a:t> </a:t>
            </a:r>
            <a:r>
              <a:rPr sz="1400" dirty="0">
                <a:latin typeface="Times New Roman"/>
                <a:cs typeface="Times New Roman"/>
              </a:rPr>
              <a:t>lý</a:t>
            </a:r>
            <a:r>
              <a:rPr sz="1400" spc="-10" dirty="0">
                <a:latin typeface="Times New Roman"/>
                <a:cs typeface="Times New Roman"/>
              </a:rPr>
              <a:t> </a:t>
            </a:r>
            <a:r>
              <a:rPr sz="1400" dirty="0">
                <a:latin typeface="Times New Roman"/>
                <a:cs typeface="Times New Roman"/>
              </a:rPr>
              <a:t>theo</a:t>
            </a:r>
            <a:r>
              <a:rPr sz="1400" spc="-30" dirty="0">
                <a:latin typeface="Times New Roman"/>
                <a:cs typeface="Times New Roman"/>
              </a:rPr>
              <a:t> </a:t>
            </a:r>
            <a:r>
              <a:rPr sz="1400" spc="-25" dirty="0">
                <a:latin typeface="Times New Roman"/>
                <a:cs typeface="Times New Roman"/>
              </a:rPr>
              <a:t>các </a:t>
            </a:r>
            <a:r>
              <a:rPr sz="1400" dirty="0">
                <a:latin typeface="Times New Roman"/>
                <a:cs typeface="Times New Roman"/>
              </a:rPr>
              <a:t>yêu cầu quy</a:t>
            </a:r>
            <a:r>
              <a:rPr sz="1400" spc="-25" dirty="0">
                <a:latin typeface="Times New Roman"/>
                <a:cs typeface="Times New Roman"/>
              </a:rPr>
              <a:t> </a:t>
            </a:r>
            <a:r>
              <a:rPr sz="1400" dirty="0">
                <a:latin typeface="Times New Roman"/>
                <a:cs typeface="Times New Roman"/>
              </a:rPr>
              <a:t>định</a:t>
            </a:r>
            <a:r>
              <a:rPr sz="1400" spc="-40" dirty="0">
                <a:latin typeface="Times New Roman"/>
                <a:cs typeface="Times New Roman"/>
              </a:rPr>
              <a:t> </a:t>
            </a:r>
            <a:r>
              <a:rPr sz="1400" dirty="0">
                <a:latin typeface="Times New Roman"/>
                <a:cs typeface="Times New Roman"/>
              </a:rPr>
              <a:t>được</a:t>
            </a:r>
            <a:r>
              <a:rPr sz="1400" spc="-5" dirty="0">
                <a:latin typeface="Times New Roman"/>
                <a:cs typeface="Times New Roman"/>
              </a:rPr>
              <a:t> </a:t>
            </a:r>
            <a:r>
              <a:rPr sz="1400" dirty="0">
                <a:latin typeface="Times New Roman"/>
                <a:cs typeface="Times New Roman"/>
              </a:rPr>
              <a:t>nhận</a:t>
            </a:r>
            <a:r>
              <a:rPr sz="1400" spc="-30" dirty="0">
                <a:latin typeface="Times New Roman"/>
                <a:cs typeface="Times New Roman"/>
              </a:rPr>
              <a:t> </a:t>
            </a:r>
            <a:r>
              <a:rPr sz="1400" dirty="0">
                <a:latin typeface="Times New Roman"/>
                <a:cs typeface="Times New Roman"/>
              </a:rPr>
              <a:t>biết</a:t>
            </a:r>
            <a:r>
              <a:rPr sz="1400" spc="-35" dirty="0">
                <a:latin typeface="Times New Roman"/>
                <a:cs typeface="Times New Roman"/>
              </a:rPr>
              <a:t> </a:t>
            </a:r>
            <a:r>
              <a:rPr sz="1400" dirty="0">
                <a:latin typeface="Times New Roman"/>
                <a:cs typeface="Times New Roman"/>
              </a:rPr>
              <a:t>và</a:t>
            </a:r>
            <a:r>
              <a:rPr sz="1400" spc="-5" dirty="0">
                <a:latin typeface="Times New Roman"/>
                <a:cs typeface="Times New Roman"/>
              </a:rPr>
              <a:t> </a:t>
            </a:r>
            <a:r>
              <a:rPr sz="1400" dirty="0">
                <a:latin typeface="Times New Roman"/>
                <a:cs typeface="Times New Roman"/>
              </a:rPr>
              <a:t>có</a:t>
            </a:r>
            <a:r>
              <a:rPr sz="1400" spc="-20" dirty="0">
                <a:latin typeface="Times New Roman"/>
                <a:cs typeface="Times New Roman"/>
              </a:rPr>
              <a:t> </a:t>
            </a:r>
            <a:r>
              <a:rPr sz="1400" dirty="0">
                <a:latin typeface="Times New Roman"/>
                <a:cs typeface="Times New Roman"/>
              </a:rPr>
              <a:t>thể</a:t>
            </a:r>
            <a:r>
              <a:rPr sz="1400" spc="-20" dirty="0">
                <a:latin typeface="Times New Roman"/>
                <a:cs typeface="Times New Roman"/>
              </a:rPr>
              <a:t> </a:t>
            </a:r>
            <a:r>
              <a:rPr sz="1400" dirty="0">
                <a:latin typeface="Times New Roman"/>
                <a:cs typeface="Times New Roman"/>
              </a:rPr>
              <a:t>phân</a:t>
            </a:r>
            <a:r>
              <a:rPr sz="1400" spc="-15" dirty="0">
                <a:latin typeface="Times New Roman"/>
                <a:cs typeface="Times New Roman"/>
              </a:rPr>
              <a:t> </a:t>
            </a:r>
            <a:r>
              <a:rPr sz="1400" dirty="0">
                <a:latin typeface="Times New Roman"/>
                <a:cs typeface="Times New Roman"/>
              </a:rPr>
              <a:t>biệt</a:t>
            </a:r>
            <a:r>
              <a:rPr sz="1400" spc="-30" dirty="0">
                <a:latin typeface="Times New Roman"/>
                <a:cs typeface="Times New Roman"/>
              </a:rPr>
              <a:t> </a:t>
            </a:r>
            <a:r>
              <a:rPr sz="1400" dirty="0">
                <a:latin typeface="Times New Roman"/>
                <a:cs typeface="Times New Roman"/>
              </a:rPr>
              <a:t>được</a:t>
            </a:r>
            <a:r>
              <a:rPr sz="1400" spc="-20" dirty="0">
                <a:latin typeface="Times New Roman"/>
                <a:cs typeface="Times New Roman"/>
              </a:rPr>
              <a:t> </a:t>
            </a:r>
            <a:r>
              <a:rPr sz="1400" dirty="0">
                <a:latin typeface="Times New Roman"/>
                <a:cs typeface="Times New Roman"/>
              </a:rPr>
              <a:t>với</a:t>
            </a:r>
            <a:r>
              <a:rPr sz="1400" spc="-20" dirty="0">
                <a:latin typeface="Times New Roman"/>
                <a:cs typeface="Times New Roman"/>
              </a:rPr>
              <a:t> </a:t>
            </a: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sản</a:t>
            </a:r>
            <a:r>
              <a:rPr sz="1400" spc="-15" dirty="0">
                <a:latin typeface="Times New Roman"/>
                <a:cs typeface="Times New Roman"/>
              </a:rPr>
              <a:t> </a:t>
            </a:r>
            <a:r>
              <a:rPr sz="1400" dirty="0">
                <a:latin typeface="Times New Roman"/>
                <a:cs typeface="Times New Roman"/>
              </a:rPr>
              <a:t>phẩm</a:t>
            </a:r>
            <a:r>
              <a:rPr sz="1400" spc="-25" dirty="0">
                <a:latin typeface="Times New Roman"/>
                <a:cs typeface="Times New Roman"/>
              </a:rPr>
              <a:t> </a:t>
            </a:r>
            <a:r>
              <a:rPr sz="1400" dirty="0">
                <a:latin typeface="Times New Roman"/>
                <a:cs typeface="Times New Roman"/>
              </a:rPr>
              <a:t>được</a:t>
            </a:r>
            <a:r>
              <a:rPr sz="1400" spc="-20" dirty="0">
                <a:latin typeface="Times New Roman"/>
                <a:cs typeface="Times New Roman"/>
              </a:rPr>
              <a:t> </a:t>
            </a:r>
            <a:r>
              <a:rPr sz="1400" dirty="0">
                <a:latin typeface="Times New Roman"/>
                <a:cs typeface="Times New Roman"/>
              </a:rPr>
              <a:t>sản</a:t>
            </a:r>
            <a:r>
              <a:rPr sz="1400" spc="-5" dirty="0">
                <a:latin typeface="Times New Roman"/>
                <a:cs typeface="Times New Roman"/>
              </a:rPr>
              <a:t> </a:t>
            </a:r>
            <a:r>
              <a:rPr sz="1400" dirty="0">
                <a:latin typeface="Times New Roman"/>
                <a:cs typeface="Times New Roman"/>
              </a:rPr>
              <a:t>xuất</a:t>
            </a:r>
            <a:r>
              <a:rPr sz="1400" spc="-30" dirty="0">
                <a:latin typeface="Times New Roman"/>
                <a:cs typeface="Times New Roman"/>
              </a:rPr>
              <a:t> </a:t>
            </a:r>
            <a:r>
              <a:rPr sz="1400" dirty="0">
                <a:latin typeface="Times New Roman"/>
                <a:cs typeface="Times New Roman"/>
              </a:rPr>
              <a:t>thông</a:t>
            </a:r>
            <a:r>
              <a:rPr sz="1400" spc="-40" dirty="0">
                <a:latin typeface="Times New Roman"/>
                <a:cs typeface="Times New Roman"/>
              </a:rPr>
              <a:t> </a:t>
            </a:r>
            <a:r>
              <a:rPr sz="1400" dirty="0">
                <a:latin typeface="Times New Roman"/>
                <a:cs typeface="Times New Roman"/>
              </a:rPr>
              <a:t>thường</a:t>
            </a:r>
            <a:r>
              <a:rPr sz="1400" spc="-40" dirty="0">
                <a:latin typeface="Times New Roman"/>
                <a:cs typeface="Times New Roman"/>
              </a:rPr>
              <a:t> </a:t>
            </a:r>
            <a:r>
              <a:rPr sz="1400" dirty="0">
                <a:latin typeface="Times New Roman"/>
                <a:cs typeface="Times New Roman"/>
              </a:rPr>
              <a:t>vào</a:t>
            </a:r>
            <a:r>
              <a:rPr sz="1400" spc="-15" dirty="0">
                <a:latin typeface="Times New Roman"/>
                <a:cs typeface="Times New Roman"/>
              </a:rPr>
              <a:t> </a:t>
            </a:r>
            <a:r>
              <a:rPr sz="1400" spc="-25" dirty="0">
                <a:latin typeface="Times New Roman"/>
                <a:cs typeface="Times New Roman"/>
              </a:rPr>
              <a:t>bất </a:t>
            </a:r>
            <a:r>
              <a:rPr sz="1400" dirty="0">
                <a:latin typeface="Times New Roman"/>
                <a:cs typeface="Times New Roman"/>
              </a:rPr>
              <a:t>kỳ</a:t>
            </a:r>
            <a:r>
              <a:rPr sz="1400" spc="-25" dirty="0">
                <a:latin typeface="Times New Roman"/>
                <a:cs typeface="Times New Roman"/>
              </a:rPr>
              <a:t> </a:t>
            </a:r>
            <a:r>
              <a:rPr sz="1400" dirty="0">
                <a:latin typeface="Times New Roman"/>
                <a:cs typeface="Times New Roman"/>
              </a:rPr>
              <a:t>thời</a:t>
            </a:r>
            <a:r>
              <a:rPr sz="1400" spc="-35" dirty="0">
                <a:latin typeface="Times New Roman"/>
                <a:cs typeface="Times New Roman"/>
              </a:rPr>
              <a:t> </a:t>
            </a:r>
            <a:r>
              <a:rPr sz="1400" dirty="0">
                <a:latin typeface="Times New Roman"/>
                <a:cs typeface="Times New Roman"/>
              </a:rPr>
              <a:t>điểm</a:t>
            </a:r>
            <a:r>
              <a:rPr sz="1400" spc="-20" dirty="0">
                <a:latin typeface="Times New Roman"/>
                <a:cs typeface="Times New Roman"/>
              </a:rPr>
              <a:t> nào.</a:t>
            </a:r>
            <a:endParaRPr sz="1400">
              <a:latin typeface="Times New Roman"/>
              <a:cs typeface="Times New Roman"/>
            </a:endParaRPr>
          </a:p>
        </p:txBody>
      </p:sp>
      <p:sp>
        <p:nvSpPr>
          <p:cNvPr id="5" name="object 5"/>
          <p:cNvSpPr txBox="1"/>
          <p:nvPr/>
        </p:nvSpPr>
        <p:spPr>
          <a:xfrm>
            <a:off x="1927099" y="5314313"/>
            <a:ext cx="1257300" cy="383540"/>
          </a:xfrm>
          <a:prstGeom prst="rect">
            <a:avLst/>
          </a:prstGeom>
        </p:spPr>
        <p:txBody>
          <a:bodyPr vert="horz" wrap="square" lIns="0" tIns="12700" rIns="0" bIns="0" rtlCol="0">
            <a:spAutoFit/>
          </a:bodyPr>
          <a:lstStyle/>
          <a:p>
            <a:pPr algn="ctr">
              <a:lnSpc>
                <a:spcPts val="1410"/>
              </a:lnSpc>
              <a:spcBef>
                <a:spcPts val="100"/>
              </a:spcBef>
            </a:pPr>
            <a:r>
              <a:rPr sz="1200" spc="-20" dirty="0">
                <a:solidFill>
                  <a:srgbClr val="0000FF"/>
                </a:solidFill>
                <a:latin typeface="SimSun"/>
                <a:cs typeface="SimSun"/>
              </a:rPr>
              <a:t>合格品</a:t>
            </a:r>
            <a:endParaRPr sz="1200">
              <a:latin typeface="SimSun"/>
              <a:cs typeface="SimSun"/>
            </a:endParaRPr>
          </a:p>
          <a:p>
            <a:pPr algn="ctr">
              <a:lnSpc>
                <a:spcPts val="1410"/>
              </a:lnSpc>
            </a:pPr>
            <a:r>
              <a:rPr sz="1200" dirty="0">
                <a:solidFill>
                  <a:srgbClr val="0000FF"/>
                </a:solidFill>
                <a:latin typeface="SimSun"/>
                <a:cs typeface="SimSun"/>
              </a:rPr>
              <a:t>S</a:t>
            </a:r>
            <a:r>
              <a:rPr sz="1200" dirty="0">
                <a:solidFill>
                  <a:srgbClr val="0000FF"/>
                </a:solidFill>
                <a:latin typeface="Cambria"/>
                <a:cs typeface="Cambria"/>
              </a:rPr>
              <a:t>ả</a:t>
            </a:r>
            <a:r>
              <a:rPr sz="1200" dirty="0">
                <a:solidFill>
                  <a:srgbClr val="0000FF"/>
                </a:solidFill>
                <a:latin typeface="SimSun"/>
                <a:cs typeface="SimSun"/>
              </a:rPr>
              <a:t>n</a:t>
            </a:r>
            <a:r>
              <a:rPr sz="1200" spc="295" dirty="0">
                <a:solidFill>
                  <a:srgbClr val="0000FF"/>
                </a:solidFill>
                <a:latin typeface="Times New Roman"/>
                <a:cs typeface="Times New Roman"/>
              </a:rPr>
              <a:t> </a:t>
            </a:r>
            <a:r>
              <a:rPr sz="1200" dirty="0">
                <a:solidFill>
                  <a:srgbClr val="0000FF"/>
                </a:solidFill>
                <a:latin typeface="SimSun"/>
                <a:cs typeface="SimSun"/>
              </a:rPr>
              <a:t>ph</a:t>
            </a:r>
            <a:r>
              <a:rPr sz="1200" dirty="0">
                <a:solidFill>
                  <a:srgbClr val="0000FF"/>
                </a:solidFill>
                <a:latin typeface="Cambria"/>
                <a:cs typeface="Cambria"/>
              </a:rPr>
              <a:t>ẩ</a:t>
            </a:r>
            <a:r>
              <a:rPr sz="1200" dirty="0">
                <a:solidFill>
                  <a:srgbClr val="0000FF"/>
                </a:solidFill>
                <a:latin typeface="SimSun"/>
                <a:cs typeface="SimSun"/>
              </a:rPr>
              <a:t>m</a:t>
            </a:r>
            <a:r>
              <a:rPr sz="1200" spc="295" dirty="0">
                <a:solidFill>
                  <a:srgbClr val="0000FF"/>
                </a:solidFill>
                <a:latin typeface="Times New Roman"/>
                <a:cs typeface="Times New Roman"/>
              </a:rPr>
              <a:t> </a:t>
            </a:r>
            <a:r>
              <a:rPr sz="1200" dirty="0">
                <a:solidFill>
                  <a:srgbClr val="0000FF"/>
                </a:solidFill>
                <a:latin typeface="SimSun"/>
                <a:cs typeface="SimSun"/>
              </a:rPr>
              <a:t>phù</a:t>
            </a:r>
            <a:r>
              <a:rPr sz="1200" spc="295" dirty="0">
                <a:solidFill>
                  <a:srgbClr val="0000FF"/>
                </a:solidFill>
                <a:latin typeface="Times New Roman"/>
                <a:cs typeface="Times New Roman"/>
              </a:rPr>
              <a:t> </a:t>
            </a:r>
            <a:r>
              <a:rPr sz="1200" spc="-25" dirty="0">
                <a:solidFill>
                  <a:srgbClr val="0000FF"/>
                </a:solidFill>
                <a:latin typeface="SimSun"/>
                <a:cs typeface="SimSun"/>
              </a:rPr>
              <a:t>h</a:t>
            </a:r>
            <a:r>
              <a:rPr sz="1200" spc="-25" dirty="0">
                <a:solidFill>
                  <a:srgbClr val="0000FF"/>
                </a:solidFill>
                <a:latin typeface="Cambria"/>
                <a:cs typeface="Cambria"/>
              </a:rPr>
              <a:t>ợ</a:t>
            </a:r>
            <a:r>
              <a:rPr sz="1200" spc="-25" dirty="0">
                <a:solidFill>
                  <a:srgbClr val="0000FF"/>
                </a:solidFill>
                <a:latin typeface="SimSun"/>
                <a:cs typeface="SimSun"/>
              </a:rPr>
              <a:t>p</a:t>
            </a:r>
            <a:endParaRPr sz="1200">
              <a:latin typeface="SimSun"/>
              <a:cs typeface="SimSun"/>
            </a:endParaRPr>
          </a:p>
        </p:txBody>
      </p:sp>
      <p:sp>
        <p:nvSpPr>
          <p:cNvPr id="6" name="object 6"/>
          <p:cNvSpPr txBox="1"/>
          <p:nvPr/>
        </p:nvSpPr>
        <p:spPr>
          <a:xfrm>
            <a:off x="4812288" y="5290818"/>
            <a:ext cx="1714500" cy="383540"/>
          </a:xfrm>
          <a:prstGeom prst="rect">
            <a:avLst/>
          </a:prstGeom>
        </p:spPr>
        <p:txBody>
          <a:bodyPr vert="horz" wrap="square" lIns="0" tIns="12700" rIns="0" bIns="0" rtlCol="0">
            <a:spAutoFit/>
          </a:bodyPr>
          <a:lstStyle/>
          <a:p>
            <a:pPr algn="ctr">
              <a:lnSpc>
                <a:spcPts val="1410"/>
              </a:lnSpc>
              <a:spcBef>
                <a:spcPts val="100"/>
              </a:spcBef>
            </a:pPr>
            <a:r>
              <a:rPr sz="1200" spc="-15" dirty="0">
                <a:latin typeface="SimSun"/>
                <a:cs typeface="SimSun"/>
              </a:rPr>
              <a:t>不合格品</a:t>
            </a:r>
            <a:endParaRPr sz="1200">
              <a:latin typeface="SimSun"/>
              <a:cs typeface="SimSun"/>
            </a:endParaRPr>
          </a:p>
          <a:p>
            <a:pPr algn="ctr">
              <a:lnSpc>
                <a:spcPts val="1410"/>
              </a:lnSpc>
            </a:pPr>
            <a:r>
              <a:rPr sz="1200" dirty="0">
                <a:latin typeface="SimSun"/>
                <a:cs typeface="SimSun"/>
              </a:rPr>
              <a:t>S</a:t>
            </a:r>
            <a:r>
              <a:rPr sz="1200" dirty="0">
                <a:latin typeface="Cambria"/>
                <a:cs typeface="Cambria"/>
              </a:rPr>
              <a:t>ả</a:t>
            </a:r>
            <a:r>
              <a:rPr sz="1200" dirty="0">
                <a:latin typeface="SimSun"/>
                <a:cs typeface="SimSun"/>
              </a:rPr>
              <a:t>n</a:t>
            </a:r>
            <a:r>
              <a:rPr sz="1200" spc="295" dirty="0">
                <a:latin typeface="Times New Roman"/>
                <a:cs typeface="Times New Roman"/>
              </a:rPr>
              <a:t> </a:t>
            </a:r>
            <a:r>
              <a:rPr sz="1200" dirty="0">
                <a:latin typeface="SimSun"/>
                <a:cs typeface="SimSun"/>
              </a:rPr>
              <a:t>ph</a:t>
            </a:r>
            <a:r>
              <a:rPr sz="1200" dirty="0">
                <a:latin typeface="Cambria"/>
                <a:cs typeface="Cambria"/>
              </a:rPr>
              <a:t>ẩ</a:t>
            </a:r>
            <a:r>
              <a:rPr sz="1200" dirty="0">
                <a:latin typeface="SimSun"/>
                <a:cs typeface="SimSun"/>
              </a:rPr>
              <a:t>m</a:t>
            </a:r>
            <a:r>
              <a:rPr sz="1200" spc="295" dirty="0">
                <a:latin typeface="Times New Roman"/>
                <a:cs typeface="Times New Roman"/>
              </a:rPr>
              <a:t> </a:t>
            </a:r>
            <a:r>
              <a:rPr sz="1200" dirty="0">
                <a:latin typeface="SimSun"/>
                <a:cs typeface="SimSun"/>
              </a:rPr>
              <a:t>không</a:t>
            </a:r>
            <a:r>
              <a:rPr sz="1200" spc="300" dirty="0">
                <a:latin typeface="Times New Roman"/>
                <a:cs typeface="Times New Roman"/>
              </a:rPr>
              <a:t> </a:t>
            </a:r>
            <a:r>
              <a:rPr sz="1200" dirty="0">
                <a:latin typeface="SimSun"/>
                <a:cs typeface="SimSun"/>
              </a:rPr>
              <a:t>phù</a:t>
            </a:r>
            <a:r>
              <a:rPr sz="1200" spc="295" dirty="0">
                <a:latin typeface="Times New Roman"/>
                <a:cs typeface="Times New Roman"/>
              </a:rPr>
              <a:t> </a:t>
            </a:r>
            <a:r>
              <a:rPr sz="1200" spc="-25" dirty="0">
                <a:latin typeface="SimSun"/>
                <a:cs typeface="SimSun"/>
              </a:rPr>
              <a:t>h</a:t>
            </a:r>
            <a:r>
              <a:rPr sz="1200" spc="-25" dirty="0">
                <a:latin typeface="Cambria"/>
                <a:cs typeface="Cambria"/>
              </a:rPr>
              <a:t>ợ</a:t>
            </a:r>
            <a:r>
              <a:rPr sz="1200" spc="-25" dirty="0">
                <a:latin typeface="SimSun"/>
                <a:cs typeface="SimSun"/>
              </a:rPr>
              <a:t>p</a:t>
            </a:r>
            <a:endParaRPr sz="1200">
              <a:latin typeface="SimSun"/>
              <a:cs typeface="SimSun"/>
            </a:endParaRPr>
          </a:p>
        </p:txBody>
      </p:sp>
      <p:pic>
        <p:nvPicPr>
          <p:cNvPr id="7" name="object 7"/>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
            <a:ext cx="9143999" cy="6836785"/>
          </a:xfrm>
          <a:prstGeom prst="rect">
            <a:avLst/>
          </a:prstGeom>
        </p:spPr>
      </p:pic>
      <p:sp>
        <p:nvSpPr>
          <p:cNvPr id="3" name="object 3"/>
          <p:cNvSpPr txBox="1">
            <a:spLocks noGrp="1"/>
          </p:cNvSpPr>
          <p:nvPr>
            <p:ph type="title"/>
          </p:nvPr>
        </p:nvSpPr>
        <p:spPr>
          <a:xfrm>
            <a:off x="2499107" y="255213"/>
            <a:ext cx="2768600"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7.5</a:t>
            </a:r>
            <a:r>
              <a:rPr sz="1800" spc="470" dirty="0">
                <a:solidFill>
                  <a:srgbClr val="000000"/>
                </a:solidFill>
                <a:latin typeface="Times New Roman"/>
                <a:cs typeface="Times New Roman"/>
              </a:rPr>
              <a:t> </a:t>
            </a:r>
            <a:r>
              <a:rPr sz="1800" spc="-15" dirty="0">
                <a:solidFill>
                  <a:srgbClr val="000000"/>
                </a:solidFill>
              </a:rPr>
              <a:t>生产和服务提供的控制</a:t>
            </a:r>
            <a:endParaRPr sz="1800">
              <a:latin typeface="Times New Roman"/>
              <a:cs typeface="Times New Roman"/>
            </a:endParaRPr>
          </a:p>
        </p:txBody>
      </p:sp>
      <p:pic>
        <p:nvPicPr>
          <p:cNvPr id="4" name="object 4"/>
          <p:cNvPicPr/>
          <p:nvPr/>
        </p:nvPicPr>
        <p:blipFill>
          <a:blip r:embed="rId3" cstate="print"/>
          <a:stretch>
            <a:fillRect/>
          </a:stretch>
        </p:blipFill>
        <p:spPr>
          <a:xfrm>
            <a:off x="7072365" y="6286500"/>
            <a:ext cx="1571502" cy="428624"/>
          </a:xfrm>
          <a:prstGeom prst="rect">
            <a:avLst/>
          </a:prstGeom>
        </p:spPr>
      </p:pic>
      <p:sp>
        <p:nvSpPr>
          <p:cNvPr id="5" name="object 5"/>
          <p:cNvSpPr txBox="1"/>
          <p:nvPr/>
        </p:nvSpPr>
        <p:spPr>
          <a:xfrm>
            <a:off x="238760" y="514849"/>
            <a:ext cx="8708390" cy="4377690"/>
          </a:xfrm>
          <a:prstGeom prst="rect">
            <a:avLst/>
          </a:prstGeom>
        </p:spPr>
        <p:txBody>
          <a:bodyPr vert="horz" wrap="square" lIns="0" tIns="12700" rIns="0" bIns="0" rtlCol="0">
            <a:spAutoFit/>
          </a:bodyPr>
          <a:lstStyle/>
          <a:p>
            <a:pPr marL="2272665">
              <a:lnSpc>
                <a:spcPct val="100000"/>
              </a:lnSpc>
              <a:spcBef>
                <a:spcPts val="100"/>
              </a:spcBef>
            </a:pPr>
            <a:r>
              <a:rPr sz="1800" dirty="0">
                <a:latin typeface="Times New Roman"/>
                <a:cs typeface="Times New Roman"/>
              </a:rPr>
              <a:t>7.5</a:t>
            </a:r>
            <a:r>
              <a:rPr sz="1800" spc="-35" dirty="0">
                <a:latin typeface="Times New Roman"/>
                <a:cs typeface="Times New Roman"/>
              </a:rPr>
              <a:t> </a:t>
            </a:r>
            <a:r>
              <a:rPr sz="1800" dirty="0">
                <a:latin typeface="Times New Roman"/>
                <a:cs typeface="Times New Roman"/>
              </a:rPr>
              <a:t>Kiểm</a:t>
            </a:r>
            <a:r>
              <a:rPr sz="1800" spc="-25" dirty="0">
                <a:latin typeface="Times New Roman"/>
                <a:cs typeface="Times New Roman"/>
              </a:rPr>
              <a:t> </a:t>
            </a:r>
            <a:r>
              <a:rPr sz="1800" dirty="0">
                <a:latin typeface="Times New Roman"/>
                <a:cs typeface="Times New Roman"/>
              </a:rPr>
              <a:t>soát</a:t>
            </a:r>
            <a:r>
              <a:rPr sz="1800" spc="-20" dirty="0">
                <a:latin typeface="Times New Roman"/>
                <a:cs typeface="Times New Roman"/>
              </a:rPr>
              <a:t> </a:t>
            </a:r>
            <a:r>
              <a:rPr sz="1800" dirty="0">
                <a:latin typeface="Times New Roman"/>
                <a:cs typeface="Times New Roman"/>
              </a:rPr>
              <a:t>sản</a:t>
            </a:r>
            <a:r>
              <a:rPr sz="1800" spc="-20" dirty="0">
                <a:latin typeface="Times New Roman"/>
                <a:cs typeface="Times New Roman"/>
              </a:rPr>
              <a:t> </a:t>
            </a:r>
            <a:r>
              <a:rPr sz="1800" dirty="0">
                <a:latin typeface="Times New Roman"/>
                <a:cs typeface="Times New Roman"/>
              </a:rPr>
              <a:t>xuất</a:t>
            </a:r>
            <a:r>
              <a:rPr sz="1800" spc="-35" dirty="0">
                <a:latin typeface="Times New Roman"/>
                <a:cs typeface="Times New Roman"/>
              </a:rPr>
              <a:t> </a:t>
            </a:r>
            <a:r>
              <a:rPr sz="1800" dirty="0">
                <a:latin typeface="Times New Roman"/>
                <a:cs typeface="Times New Roman"/>
              </a:rPr>
              <a:t>và</a:t>
            </a:r>
            <a:r>
              <a:rPr sz="1800" spc="-20" dirty="0">
                <a:latin typeface="Times New Roman"/>
                <a:cs typeface="Times New Roman"/>
              </a:rPr>
              <a:t> </a:t>
            </a:r>
            <a:r>
              <a:rPr sz="1800" dirty="0">
                <a:latin typeface="Times New Roman"/>
                <a:cs typeface="Times New Roman"/>
              </a:rPr>
              <a:t>cung</a:t>
            </a:r>
            <a:r>
              <a:rPr sz="1800" spc="-20" dirty="0">
                <a:latin typeface="Times New Roman"/>
                <a:cs typeface="Times New Roman"/>
              </a:rPr>
              <a:t> </a:t>
            </a:r>
            <a:r>
              <a:rPr sz="1800" dirty="0">
                <a:latin typeface="Times New Roman"/>
                <a:cs typeface="Times New Roman"/>
              </a:rPr>
              <a:t>cấp</a:t>
            </a:r>
            <a:r>
              <a:rPr sz="1800" spc="-35" dirty="0">
                <a:latin typeface="Times New Roman"/>
                <a:cs typeface="Times New Roman"/>
              </a:rPr>
              <a:t> </a:t>
            </a:r>
            <a:r>
              <a:rPr sz="1800" dirty="0">
                <a:latin typeface="Times New Roman"/>
                <a:cs typeface="Times New Roman"/>
              </a:rPr>
              <a:t>dịch</a:t>
            </a:r>
            <a:r>
              <a:rPr sz="1800" spc="-40" dirty="0">
                <a:latin typeface="Times New Roman"/>
                <a:cs typeface="Times New Roman"/>
              </a:rPr>
              <a:t> </a:t>
            </a:r>
            <a:r>
              <a:rPr sz="1800" spc="-25" dirty="0">
                <a:latin typeface="Times New Roman"/>
                <a:cs typeface="Times New Roman"/>
              </a:rPr>
              <a:t>vụ</a:t>
            </a:r>
            <a:endParaRPr sz="1800">
              <a:latin typeface="Times New Roman"/>
              <a:cs typeface="Times New Roman"/>
            </a:endParaRPr>
          </a:p>
          <a:p>
            <a:pPr>
              <a:lnSpc>
                <a:spcPct val="100000"/>
              </a:lnSpc>
              <a:spcBef>
                <a:spcPts val="570"/>
              </a:spcBef>
            </a:pPr>
            <a:endParaRPr sz="1800">
              <a:latin typeface="Times New Roman"/>
              <a:cs typeface="Times New Roman"/>
            </a:endParaRPr>
          </a:p>
          <a:p>
            <a:pPr marL="553085">
              <a:lnSpc>
                <a:spcPts val="1675"/>
              </a:lnSpc>
            </a:pPr>
            <a:r>
              <a:rPr sz="1400" b="1" dirty="0">
                <a:latin typeface="Times New Roman"/>
                <a:cs typeface="Times New Roman"/>
              </a:rPr>
              <a:t>7.5.9</a:t>
            </a:r>
            <a:r>
              <a:rPr sz="1400" spc="10" dirty="0">
                <a:latin typeface="Times New Roman"/>
                <a:cs typeface="Times New Roman"/>
              </a:rPr>
              <a:t> </a:t>
            </a:r>
            <a:r>
              <a:rPr sz="1400" spc="-15" dirty="0">
                <a:latin typeface="SimSun"/>
                <a:cs typeface="SimSun"/>
              </a:rPr>
              <a:t>可追溯性</a:t>
            </a:r>
            <a:endParaRPr sz="1400">
              <a:latin typeface="SimSun"/>
              <a:cs typeface="SimSun"/>
            </a:endParaRPr>
          </a:p>
          <a:p>
            <a:pPr marL="553085">
              <a:lnSpc>
                <a:spcPts val="1675"/>
              </a:lnSpc>
            </a:pPr>
            <a:r>
              <a:rPr sz="1400" b="1" dirty="0">
                <a:latin typeface="Times New Roman"/>
                <a:cs typeface="Times New Roman"/>
              </a:rPr>
              <a:t>7.5.9</a:t>
            </a:r>
            <a:r>
              <a:rPr sz="1400" b="1" spc="-25" dirty="0">
                <a:latin typeface="Times New Roman"/>
                <a:cs typeface="Times New Roman"/>
              </a:rPr>
              <a:t> </a:t>
            </a:r>
            <a:r>
              <a:rPr sz="1400" b="1" dirty="0">
                <a:latin typeface="Times New Roman"/>
                <a:cs typeface="Times New Roman"/>
              </a:rPr>
              <a:t>Khả</a:t>
            </a:r>
            <a:r>
              <a:rPr sz="1400" b="1" spc="-15" dirty="0">
                <a:latin typeface="Times New Roman"/>
                <a:cs typeface="Times New Roman"/>
              </a:rPr>
              <a:t> </a:t>
            </a:r>
            <a:r>
              <a:rPr sz="1400" b="1" dirty="0">
                <a:latin typeface="Times New Roman"/>
                <a:cs typeface="Times New Roman"/>
              </a:rPr>
              <a:t>năng</a:t>
            </a:r>
            <a:r>
              <a:rPr sz="1400" b="1" spc="-25" dirty="0">
                <a:latin typeface="Times New Roman"/>
                <a:cs typeface="Times New Roman"/>
              </a:rPr>
              <a:t> </a:t>
            </a:r>
            <a:r>
              <a:rPr sz="1400" b="1" dirty="0">
                <a:latin typeface="Times New Roman"/>
                <a:cs typeface="Times New Roman"/>
              </a:rPr>
              <a:t>truy</a:t>
            </a:r>
            <a:r>
              <a:rPr sz="1400" b="1" spc="-10" dirty="0">
                <a:latin typeface="Times New Roman"/>
                <a:cs typeface="Times New Roman"/>
              </a:rPr>
              <a:t> </a:t>
            </a:r>
            <a:r>
              <a:rPr sz="1400" b="1" dirty="0">
                <a:latin typeface="Times New Roman"/>
                <a:cs typeface="Times New Roman"/>
              </a:rPr>
              <a:t>xuất</a:t>
            </a:r>
            <a:r>
              <a:rPr sz="1400" b="1" spc="-30" dirty="0">
                <a:latin typeface="Times New Roman"/>
                <a:cs typeface="Times New Roman"/>
              </a:rPr>
              <a:t> </a:t>
            </a:r>
            <a:r>
              <a:rPr sz="1400" b="1" dirty="0">
                <a:latin typeface="Times New Roman"/>
                <a:cs typeface="Times New Roman"/>
              </a:rPr>
              <a:t>nguồn</a:t>
            </a:r>
            <a:r>
              <a:rPr sz="1400" b="1" spc="-40" dirty="0">
                <a:latin typeface="Times New Roman"/>
                <a:cs typeface="Times New Roman"/>
              </a:rPr>
              <a:t> </a:t>
            </a:r>
            <a:r>
              <a:rPr sz="1400" b="1" spc="-25" dirty="0">
                <a:latin typeface="Times New Roman"/>
                <a:cs typeface="Times New Roman"/>
              </a:rPr>
              <a:t>gốc</a:t>
            </a:r>
            <a:endParaRPr sz="1400">
              <a:latin typeface="Times New Roman"/>
              <a:cs typeface="Times New Roman"/>
            </a:endParaRPr>
          </a:p>
          <a:p>
            <a:pPr marL="156845">
              <a:lnSpc>
                <a:spcPts val="1614"/>
              </a:lnSpc>
              <a:spcBef>
                <a:spcPts val="1260"/>
              </a:spcBef>
            </a:pPr>
            <a:r>
              <a:rPr sz="1400" spc="-25" dirty="0">
                <a:latin typeface="SimSun"/>
                <a:cs typeface="SimSun"/>
              </a:rPr>
              <a:t>应建立可追溯性的程序文件。该程序应规定产品可追溯性的范围、程度和所要求的记录，以符合相关法规要求</a:t>
            </a:r>
            <a:endParaRPr sz="1400">
              <a:latin typeface="SimSun"/>
              <a:cs typeface="SimSun"/>
            </a:endParaRPr>
          </a:p>
          <a:p>
            <a:pPr marL="156845">
              <a:lnSpc>
                <a:spcPts val="1614"/>
              </a:lnSpc>
            </a:pPr>
            <a:r>
              <a:rPr sz="1400" dirty="0">
                <a:latin typeface="Calibri"/>
                <a:cs typeface="Calibri"/>
              </a:rPr>
              <a:t>Cần</a:t>
            </a:r>
            <a:r>
              <a:rPr sz="1400" spc="-30" dirty="0">
                <a:latin typeface="Calibri"/>
                <a:cs typeface="Calibri"/>
              </a:rPr>
              <a:t> </a:t>
            </a:r>
            <a:r>
              <a:rPr sz="1400" dirty="0">
                <a:latin typeface="Calibri"/>
                <a:cs typeface="Calibri"/>
              </a:rPr>
              <a:t>thiết</a:t>
            </a:r>
            <a:r>
              <a:rPr sz="1400" spc="-5" dirty="0">
                <a:latin typeface="Calibri"/>
                <a:cs typeface="Calibri"/>
              </a:rPr>
              <a:t> </a:t>
            </a:r>
            <a:r>
              <a:rPr sz="1400" dirty="0">
                <a:latin typeface="Calibri"/>
                <a:cs typeface="Calibri"/>
              </a:rPr>
              <a:t>lập</a:t>
            </a:r>
            <a:r>
              <a:rPr sz="1400" spc="-30" dirty="0">
                <a:latin typeface="Calibri"/>
                <a:cs typeface="Calibri"/>
              </a:rPr>
              <a:t> </a:t>
            </a:r>
            <a:r>
              <a:rPr sz="1400" dirty="0">
                <a:latin typeface="Calibri"/>
                <a:cs typeface="Calibri"/>
              </a:rPr>
              <a:t>tài</a:t>
            </a:r>
            <a:r>
              <a:rPr sz="1400" spc="-35" dirty="0">
                <a:latin typeface="Calibri"/>
                <a:cs typeface="Calibri"/>
              </a:rPr>
              <a:t> </a:t>
            </a:r>
            <a:r>
              <a:rPr sz="1400" dirty="0">
                <a:latin typeface="Calibri"/>
                <a:cs typeface="Calibri"/>
              </a:rPr>
              <a:t>liệu</a:t>
            </a:r>
            <a:r>
              <a:rPr sz="1400" spc="-25" dirty="0">
                <a:latin typeface="Calibri"/>
                <a:cs typeface="Calibri"/>
              </a:rPr>
              <a:t> </a:t>
            </a:r>
            <a:r>
              <a:rPr sz="1400" dirty="0">
                <a:latin typeface="Calibri"/>
                <a:cs typeface="Calibri"/>
              </a:rPr>
              <a:t>về</a:t>
            </a:r>
            <a:r>
              <a:rPr sz="1400" spc="-40" dirty="0">
                <a:latin typeface="Calibri"/>
                <a:cs typeface="Calibri"/>
              </a:rPr>
              <a:t> </a:t>
            </a:r>
            <a:r>
              <a:rPr sz="1400" dirty="0">
                <a:latin typeface="Calibri"/>
                <a:cs typeface="Calibri"/>
              </a:rPr>
              <a:t>chương</a:t>
            </a:r>
            <a:r>
              <a:rPr sz="1400" spc="-35" dirty="0">
                <a:latin typeface="Calibri"/>
                <a:cs typeface="Calibri"/>
              </a:rPr>
              <a:t> </a:t>
            </a:r>
            <a:r>
              <a:rPr sz="1400" dirty="0">
                <a:latin typeface="Calibri"/>
                <a:cs typeface="Calibri"/>
              </a:rPr>
              <a:t>trình</a:t>
            </a:r>
            <a:r>
              <a:rPr sz="1400" spc="-30" dirty="0">
                <a:latin typeface="Calibri"/>
                <a:cs typeface="Calibri"/>
              </a:rPr>
              <a:t> </a:t>
            </a:r>
            <a:r>
              <a:rPr sz="1400" dirty="0">
                <a:latin typeface="Calibri"/>
                <a:cs typeface="Calibri"/>
              </a:rPr>
              <a:t>truy</a:t>
            </a:r>
            <a:r>
              <a:rPr sz="1400" spc="-25" dirty="0">
                <a:latin typeface="Calibri"/>
                <a:cs typeface="Calibri"/>
              </a:rPr>
              <a:t> </a:t>
            </a:r>
            <a:r>
              <a:rPr sz="1400" dirty="0">
                <a:latin typeface="Calibri"/>
                <a:cs typeface="Calibri"/>
              </a:rPr>
              <a:t>xuất</a:t>
            </a:r>
            <a:r>
              <a:rPr sz="1400" spc="-30" dirty="0">
                <a:latin typeface="Calibri"/>
                <a:cs typeface="Calibri"/>
              </a:rPr>
              <a:t> </a:t>
            </a:r>
            <a:r>
              <a:rPr sz="1400" dirty="0">
                <a:latin typeface="Calibri"/>
                <a:cs typeface="Calibri"/>
              </a:rPr>
              <a:t>nguồn</a:t>
            </a:r>
            <a:r>
              <a:rPr sz="1400" spc="-25" dirty="0">
                <a:latin typeface="Calibri"/>
                <a:cs typeface="Calibri"/>
              </a:rPr>
              <a:t> </a:t>
            </a:r>
            <a:r>
              <a:rPr sz="1400" dirty="0">
                <a:latin typeface="Calibri"/>
                <a:cs typeface="Calibri"/>
              </a:rPr>
              <a:t>gốc.</a:t>
            </a:r>
            <a:r>
              <a:rPr sz="1400" spc="-45" dirty="0">
                <a:latin typeface="Calibri"/>
                <a:cs typeface="Calibri"/>
              </a:rPr>
              <a:t> </a:t>
            </a:r>
            <a:r>
              <a:rPr sz="1400" dirty="0">
                <a:latin typeface="Calibri"/>
                <a:cs typeface="Calibri"/>
              </a:rPr>
              <a:t>Quy</a:t>
            </a:r>
            <a:r>
              <a:rPr sz="1400" spc="-35" dirty="0">
                <a:latin typeface="Calibri"/>
                <a:cs typeface="Calibri"/>
              </a:rPr>
              <a:t> </a:t>
            </a:r>
            <a:r>
              <a:rPr sz="1400" dirty="0">
                <a:latin typeface="Calibri"/>
                <a:cs typeface="Calibri"/>
              </a:rPr>
              <a:t>trình</a:t>
            </a:r>
            <a:r>
              <a:rPr sz="1400" spc="-30" dirty="0">
                <a:latin typeface="Calibri"/>
                <a:cs typeface="Calibri"/>
              </a:rPr>
              <a:t> </a:t>
            </a:r>
            <a:r>
              <a:rPr sz="1400" dirty="0">
                <a:latin typeface="Calibri"/>
                <a:cs typeface="Calibri"/>
              </a:rPr>
              <a:t>cần</a:t>
            </a:r>
            <a:r>
              <a:rPr sz="1400" spc="-30" dirty="0">
                <a:latin typeface="Calibri"/>
                <a:cs typeface="Calibri"/>
              </a:rPr>
              <a:t> </a:t>
            </a:r>
            <a:r>
              <a:rPr sz="1400" dirty="0">
                <a:latin typeface="Calibri"/>
                <a:cs typeface="Calibri"/>
              </a:rPr>
              <a:t>xác</a:t>
            </a:r>
            <a:r>
              <a:rPr sz="1400" spc="-30" dirty="0">
                <a:latin typeface="Calibri"/>
                <a:cs typeface="Calibri"/>
              </a:rPr>
              <a:t> </a:t>
            </a:r>
            <a:r>
              <a:rPr sz="1400" dirty="0">
                <a:latin typeface="Calibri"/>
                <a:cs typeface="Calibri"/>
              </a:rPr>
              <a:t>định</a:t>
            </a:r>
            <a:r>
              <a:rPr sz="1400" spc="-35" dirty="0">
                <a:latin typeface="Calibri"/>
                <a:cs typeface="Calibri"/>
              </a:rPr>
              <a:t> </a:t>
            </a:r>
            <a:r>
              <a:rPr sz="1400" dirty="0">
                <a:latin typeface="Calibri"/>
                <a:cs typeface="Calibri"/>
              </a:rPr>
              <a:t>phạm</a:t>
            </a:r>
            <a:r>
              <a:rPr sz="1400" spc="-25" dirty="0">
                <a:latin typeface="Calibri"/>
                <a:cs typeface="Calibri"/>
              </a:rPr>
              <a:t> </a:t>
            </a:r>
            <a:r>
              <a:rPr sz="1400" dirty="0">
                <a:latin typeface="Calibri"/>
                <a:cs typeface="Calibri"/>
              </a:rPr>
              <a:t>vi,</a:t>
            </a:r>
            <a:r>
              <a:rPr sz="1400" spc="-35" dirty="0">
                <a:latin typeface="Calibri"/>
                <a:cs typeface="Calibri"/>
              </a:rPr>
              <a:t> </a:t>
            </a:r>
            <a:r>
              <a:rPr sz="1400" dirty="0">
                <a:latin typeface="Calibri"/>
                <a:cs typeface="Calibri"/>
              </a:rPr>
              <a:t>mức</a:t>
            </a:r>
            <a:r>
              <a:rPr sz="1400" spc="-50" dirty="0">
                <a:latin typeface="Calibri"/>
                <a:cs typeface="Calibri"/>
              </a:rPr>
              <a:t> </a:t>
            </a:r>
            <a:r>
              <a:rPr sz="1400" spc="-25" dirty="0">
                <a:latin typeface="Calibri"/>
                <a:cs typeface="Calibri"/>
              </a:rPr>
              <a:t>độ</a:t>
            </a:r>
            <a:endParaRPr sz="1400">
              <a:latin typeface="Calibri"/>
              <a:cs typeface="Calibri"/>
            </a:endParaRPr>
          </a:p>
          <a:p>
            <a:pPr marL="196215">
              <a:lnSpc>
                <a:spcPct val="100000"/>
              </a:lnSpc>
            </a:pPr>
            <a:r>
              <a:rPr sz="1400" dirty="0">
                <a:latin typeface="Calibri"/>
                <a:cs typeface="Calibri"/>
              </a:rPr>
              <a:t>và</a:t>
            </a:r>
            <a:r>
              <a:rPr sz="1400" spc="-30" dirty="0">
                <a:latin typeface="Calibri"/>
                <a:cs typeface="Calibri"/>
              </a:rPr>
              <a:t> </a:t>
            </a:r>
            <a:r>
              <a:rPr sz="1400" dirty="0">
                <a:latin typeface="Calibri"/>
                <a:cs typeface="Calibri"/>
              </a:rPr>
              <a:t>hồ</a:t>
            </a:r>
            <a:r>
              <a:rPr sz="1400" spc="-30" dirty="0">
                <a:latin typeface="Calibri"/>
                <a:cs typeface="Calibri"/>
              </a:rPr>
              <a:t> </a:t>
            </a:r>
            <a:r>
              <a:rPr sz="1400" dirty="0">
                <a:latin typeface="Calibri"/>
                <a:cs typeface="Calibri"/>
              </a:rPr>
              <a:t>sơ</a:t>
            </a:r>
            <a:r>
              <a:rPr sz="1400" spc="-40" dirty="0">
                <a:latin typeface="Calibri"/>
                <a:cs typeface="Calibri"/>
              </a:rPr>
              <a:t> </a:t>
            </a:r>
            <a:r>
              <a:rPr sz="1400" dirty="0">
                <a:latin typeface="Calibri"/>
                <a:cs typeface="Calibri"/>
              </a:rPr>
              <a:t>cần</a:t>
            </a:r>
            <a:r>
              <a:rPr sz="1400" spc="-30" dirty="0">
                <a:latin typeface="Calibri"/>
                <a:cs typeface="Calibri"/>
              </a:rPr>
              <a:t> </a:t>
            </a:r>
            <a:r>
              <a:rPr sz="1400" dirty="0">
                <a:latin typeface="Calibri"/>
                <a:cs typeface="Calibri"/>
              </a:rPr>
              <a:t>thiết</a:t>
            </a:r>
            <a:r>
              <a:rPr sz="1400" spc="-20" dirty="0">
                <a:latin typeface="Calibri"/>
                <a:cs typeface="Calibri"/>
              </a:rPr>
              <a:t> </a:t>
            </a:r>
            <a:r>
              <a:rPr sz="1400" dirty="0">
                <a:latin typeface="Calibri"/>
                <a:cs typeface="Calibri"/>
              </a:rPr>
              <a:t>để</a:t>
            </a:r>
            <a:r>
              <a:rPr sz="1400" spc="-35" dirty="0">
                <a:latin typeface="Calibri"/>
                <a:cs typeface="Calibri"/>
              </a:rPr>
              <a:t> </a:t>
            </a:r>
            <a:r>
              <a:rPr sz="1400" dirty="0">
                <a:latin typeface="Calibri"/>
                <a:cs typeface="Calibri"/>
              </a:rPr>
              <a:t>truy</a:t>
            </a:r>
            <a:r>
              <a:rPr sz="1400" spc="-25" dirty="0">
                <a:latin typeface="Calibri"/>
                <a:cs typeface="Calibri"/>
              </a:rPr>
              <a:t> </a:t>
            </a:r>
            <a:r>
              <a:rPr sz="1400" dirty="0">
                <a:latin typeface="Calibri"/>
                <a:cs typeface="Calibri"/>
              </a:rPr>
              <a:t>xuất</a:t>
            </a:r>
            <a:r>
              <a:rPr sz="1400" spc="-30" dirty="0">
                <a:latin typeface="Calibri"/>
                <a:cs typeface="Calibri"/>
              </a:rPr>
              <a:t> </a:t>
            </a:r>
            <a:r>
              <a:rPr sz="1400" dirty="0">
                <a:latin typeface="Calibri"/>
                <a:cs typeface="Calibri"/>
              </a:rPr>
              <a:t>nguồn</a:t>
            </a:r>
            <a:r>
              <a:rPr sz="1400" spc="-20" dirty="0">
                <a:latin typeface="Calibri"/>
                <a:cs typeface="Calibri"/>
              </a:rPr>
              <a:t> </a:t>
            </a:r>
            <a:r>
              <a:rPr sz="1400" dirty="0">
                <a:latin typeface="Calibri"/>
                <a:cs typeface="Calibri"/>
              </a:rPr>
              <a:t>gốc</a:t>
            </a:r>
            <a:r>
              <a:rPr sz="1400" spc="-45" dirty="0">
                <a:latin typeface="Calibri"/>
                <a:cs typeface="Calibri"/>
              </a:rPr>
              <a:t> </a:t>
            </a:r>
            <a:r>
              <a:rPr sz="1400" dirty="0">
                <a:latin typeface="Calibri"/>
                <a:cs typeface="Calibri"/>
              </a:rPr>
              <a:t>sản</a:t>
            </a:r>
            <a:r>
              <a:rPr sz="1400" spc="-30" dirty="0">
                <a:latin typeface="Calibri"/>
                <a:cs typeface="Calibri"/>
              </a:rPr>
              <a:t> </a:t>
            </a:r>
            <a:r>
              <a:rPr sz="1400" dirty="0">
                <a:latin typeface="Calibri"/>
                <a:cs typeface="Calibri"/>
              </a:rPr>
              <a:t>phẩm</a:t>
            </a:r>
            <a:r>
              <a:rPr sz="1400" spc="-30" dirty="0">
                <a:latin typeface="Calibri"/>
                <a:cs typeface="Calibri"/>
              </a:rPr>
              <a:t> </a:t>
            </a:r>
            <a:r>
              <a:rPr sz="1400" dirty="0">
                <a:latin typeface="Calibri"/>
                <a:cs typeface="Calibri"/>
              </a:rPr>
              <a:t>để</a:t>
            </a:r>
            <a:r>
              <a:rPr sz="1400" spc="-40" dirty="0">
                <a:latin typeface="Calibri"/>
                <a:cs typeface="Calibri"/>
              </a:rPr>
              <a:t> </a:t>
            </a:r>
            <a:r>
              <a:rPr sz="1400" dirty="0">
                <a:latin typeface="Calibri"/>
                <a:cs typeface="Calibri"/>
              </a:rPr>
              <a:t>tuân</a:t>
            </a:r>
            <a:r>
              <a:rPr sz="1400" spc="-20" dirty="0">
                <a:latin typeface="Calibri"/>
                <a:cs typeface="Calibri"/>
              </a:rPr>
              <a:t> </a:t>
            </a:r>
            <a:r>
              <a:rPr sz="1400" dirty="0">
                <a:latin typeface="Calibri"/>
                <a:cs typeface="Calibri"/>
              </a:rPr>
              <a:t>thủ</a:t>
            </a:r>
            <a:r>
              <a:rPr sz="1400" spc="-30" dirty="0">
                <a:latin typeface="Calibri"/>
                <a:cs typeface="Calibri"/>
              </a:rPr>
              <a:t> </a:t>
            </a:r>
            <a:r>
              <a:rPr sz="1400" dirty="0">
                <a:latin typeface="Calibri"/>
                <a:cs typeface="Calibri"/>
              </a:rPr>
              <a:t>các</a:t>
            </a:r>
            <a:r>
              <a:rPr sz="1400" spc="-45" dirty="0">
                <a:latin typeface="Calibri"/>
                <a:cs typeface="Calibri"/>
              </a:rPr>
              <a:t> </a:t>
            </a:r>
            <a:r>
              <a:rPr sz="1400" dirty="0">
                <a:latin typeface="Calibri"/>
                <a:cs typeface="Calibri"/>
              </a:rPr>
              <a:t>yêu</a:t>
            </a:r>
            <a:r>
              <a:rPr sz="1400" spc="-35" dirty="0">
                <a:latin typeface="Calibri"/>
                <a:cs typeface="Calibri"/>
              </a:rPr>
              <a:t> </a:t>
            </a:r>
            <a:r>
              <a:rPr sz="1400" dirty="0">
                <a:latin typeface="Calibri"/>
                <a:cs typeface="Calibri"/>
              </a:rPr>
              <a:t>cầu</a:t>
            </a:r>
            <a:r>
              <a:rPr sz="1400" spc="-30" dirty="0">
                <a:latin typeface="Calibri"/>
                <a:cs typeface="Calibri"/>
              </a:rPr>
              <a:t> </a:t>
            </a:r>
            <a:r>
              <a:rPr sz="1400" dirty="0">
                <a:latin typeface="Calibri"/>
                <a:cs typeface="Calibri"/>
              </a:rPr>
              <a:t>pháp</a:t>
            </a:r>
            <a:r>
              <a:rPr sz="1400" spc="-30" dirty="0">
                <a:latin typeface="Calibri"/>
                <a:cs typeface="Calibri"/>
              </a:rPr>
              <a:t> </a:t>
            </a:r>
            <a:r>
              <a:rPr sz="1400" dirty="0">
                <a:latin typeface="Calibri"/>
                <a:cs typeface="Calibri"/>
              </a:rPr>
              <a:t>lý</a:t>
            </a:r>
            <a:r>
              <a:rPr sz="1400" spc="-15" dirty="0">
                <a:latin typeface="Calibri"/>
                <a:cs typeface="Calibri"/>
              </a:rPr>
              <a:t> </a:t>
            </a:r>
            <a:r>
              <a:rPr sz="1400" dirty="0">
                <a:latin typeface="Calibri"/>
                <a:cs typeface="Calibri"/>
              </a:rPr>
              <a:t>liên</a:t>
            </a:r>
            <a:r>
              <a:rPr sz="1400" spc="-30" dirty="0">
                <a:latin typeface="Calibri"/>
                <a:cs typeface="Calibri"/>
              </a:rPr>
              <a:t> </a:t>
            </a:r>
            <a:r>
              <a:rPr sz="1400" spc="-10" dirty="0">
                <a:latin typeface="Calibri"/>
                <a:cs typeface="Calibri"/>
              </a:rPr>
              <a:t>quan.</a:t>
            </a:r>
            <a:endParaRPr sz="1400">
              <a:latin typeface="Calibri"/>
              <a:cs typeface="Calibri"/>
            </a:endParaRPr>
          </a:p>
          <a:p>
            <a:pPr marL="152400">
              <a:lnSpc>
                <a:spcPts val="1625"/>
              </a:lnSpc>
              <a:spcBef>
                <a:spcPts val="405"/>
              </a:spcBef>
            </a:pPr>
            <a:r>
              <a:rPr sz="1400" spc="-10" dirty="0">
                <a:latin typeface="SimSun"/>
                <a:cs typeface="SimSun"/>
              </a:rPr>
              <a:t>植入性医疗器械的专用要求</a:t>
            </a:r>
            <a:endParaRPr sz="1400">
              <a:latin typeface="SimSun"/>
              <a:cs typeface="SimSun"/>
            </a:endParaRPr>
          </a:p>
          <a:p>
            <a:pPr marL="152400">
              <a:lnSpc>
                <a:spcPts val="1625"/>
              </a:lnSpc>
            </a:pPr>
            <a:r>
              <a:rPr sz="1400" spc="-40" dirty="0">
                <a:latin typeface="Calibri"/>
                <a:cs typeface="Calibri"/>
              </a:rPr>
              <a:t>Yêu </a:t>
            </a:r>
            <a:r>
              <a:rPr sz="1400" dirty="0">
                <a:latin typeface="Calibri"/>
                <a:cs typeface="Calibri"/>
              </a:rPr>
              <a:t>cầu</a:t>
            </a:r>
            <a:r>
              <a:rPr sz="1400" spc="-25" dirty="0">
                <a:latin typeface="Calibri"/>
                <a:cs typeface="Calibri"/>
              </a:rPr>
              <a:t> </a:t>
            </a:r>
            <a:r>
              <a:rPr sz="1400" dirty="0">
                <a:latin typeface="Calibri"/>
                <a:cs typeface="Calibri"/>
              </a:rPr>
              <a:t>cụ</a:t>
            </a:r>
            <a:r>
              <a:rPr sz="1400" spc="-25" dirty="0">
                <a:latin typeface="Calibri"/>
                <a:cs typeface="Calibri"/>
              </a:rPr>
              <a:t> </a:t>
            </a:r>
            <a:r>
              <a:rPr sz="1400" dirty="0">
                <a:latin typeface="Calibri"/>
                <a:cs typeface="Calibri"/>
              </a:rPr>
              <a:t>thể</a:t>
            </a:r>
            <a:r>
              <a:rPr sz="1400" spc="-25" dirty="0">
                <a:latin typeface="Calibri"/>
                <a:cs typeface="Calibri"/>
              </a:rPr>
              <a:t> </a:t>
            </a:r>
            <a:r>
              <a:rPr sz="1400" dirty="0">
                <a:latin typeface="Calibri"/>
                <a:cs typeface="Calibri"/>
              </a:rPr>
              <a:t>cho</a:t>
            </a:r>
            <a:r>
              <a:rPr sz="1400" spc="-25" dirty="0">
                <a:latin typeface="Calibri"/>
                <a:cs typeface="Calibri"/>
              </a:rPr>
              <a:t> </a:t>
            </a:r>
            <a:r>
              <a:rPr sz="1400" dirty="0">
                <a:latin typeface="Calibri"/>
                <a:cs typeface="Calibri"/>
              </a:rPr>
              <a:t>thiết</a:t>
            </a:r>
            <a:r>
              <a:rPr sz="1400" spc="-10" dirty="0">
                <a:latin typeface="Calibri"/>
                <a:cs typeface="Calibri"/>
              </a:rPr>
              <a:t> </a:t>
            </a:r>
            <a:r>
              <a:rPr sz="1400" dirty="0">
                <a:latin typeface="Calibri"/>
                <a:cs typeface="Calibri"/>
              </a:rPr>
              <a:t>bị</a:t>
            </a:r>
            <a:r>
              <a:rPr sz="1400" spc="-20" dirty="0">
                <a:latin typeface="Calibri"/>
                <a:cs typeface="Calibri"/>
              </a:rPr>
              <a:t> </a:t>
            </a:r>
            <a:r>
              <a:rPr sz="1400" dirty="0">
                <a:latin typeface="Calibri"/>
                <a:cs typeface="Calibri"/>
              </a:rPr>
              <a:t>y</a:t>
            </a:r>
            <a:r>
              <a:rPr sz="1400" spc="-30" dirty="0">
                <a:latin typeface="Calibri"/>
                <a:cs typeface="Calibri"/>
              </a:rPr>
              <a:t> </a:t>
            </a:r>
            <a:r>
              <a:rPr sz="1400" dirty="0">
                <a:latin typeface="Calibri"/>
                <a:cs typeface="Calibri"/>
              </a:rPr>
              <a:t>tế</a:t>
            </a:r>
            <a:r>
              <a:rPr sz="1400" spc="-20" dirty="0">
                <a:latin typeface="Calibri"/>
                <a:cs typeface="Calibri"/>
              </a:rPr>
              <a:t> </a:t>
            </a:r>
            <a:r>
              <a:rPr sz="1400" dirty="0">
                <a:latin typeface="Calibri"/>
                <a:cs typeface="Calibri"/>
              </a:rPr>
              <a:t>cấy</a:t>
            </a:r>
            <a:r>
              <a:rPr sz="1400" spc="-30" dirty="0">
                <a:latin typeface="Calibri"/>
                <a:cs typeface="Calibri"/>
              </a:rPr>
              <a:t> </a:t>
            </a:r>
            <a:r>
              <a:rPr sz="1400" spc="-20" dirty="0">
                <a:latin typeface="Calibri"/>
                <a:cs typeface="Calibri"/>
              </a:rPr>
              <a:t>ghép</a:t>
            </a:r>
            <a:endParaRPr sz="1400">
              <a:latin typeface="Calibri"/>
              <a:cs typeface="Calibri"/>
            </a:endParaRPr>
          </a:p>
          <a:p>
            <a:pPr marL="12700">
              <a:lnSpc>
                <a:spcPts val="1614"/>
              </a:lnSpc>
              <a:spcBef>
                <a:spcPts val="110"/>
              </a:spcBef>
            </a:pPr>
            <a:r>
              <a:rPr sz="1400" spc="-20" dirty="0">
                <a:solidFill>
                  <a:srgbClr val="FF0000"/>
                </a:solidFill>
                <a:latin typeface="SimSun"/>
                <a:cs typeface="SimSun"/>
              </a:rPr>
              <a:t>追溯性记录应包括影响医疗器械安全性和性能的组件信息、原材料信息、工作环境条件</a:t>
            </a:r>
            <a:endParaRPr sz="1400">
              <a:latin typeface="SimSun"/>
              <a:cs typeface="SimSun"/>
            </a:endParaRPr>
          </a:p>
          <a:p>
            <a:pPr marL="12700">
              <a:lnSpc>
                <a:spcPts val="1614"/>
              </a:lnSpc>
            </a:pPr>
            <a:r>
              <a:rPr sz="1400" dirty="0">
                <a:latin typeface="Calibri"/>
                <a:cs typeface="Calibri"/>
              </a:rPr>
              <a:t>Hồ</a:t>
            </a:r>
            <a:r>
              <a:rPr sz="1400" spc="-50" dirty="0">
                <a:latin typeface="Calibri"/>
                <a:cs typeface="Calibri"/>
              </a:rPr>
              <a:t> </a:t>
            </a:r>
            <a:r>
              <a:rPr sz="1400" dirty="0">
                <a:latin typeface="Calibri"/>
                <a:cs typeface="Calibri"/>
              </a:rPr>
              <a:t>sơ</a:t>
            </a:r>
            <a:r>
              <a:rPr sz="1400" spc="-30" dirty="0">
                <a:latin typeface="Calibri"/>
                <a:cs typeface="Calibri"/>
              </a:rPr>
              <a:t> </a:t>
            </a:r>
            <a:r>
              <a:rPr sz="1400" dirty="0">
                <a:latin typeface="Calibri"/>
                <a:cs typeface="Calibri"/>
              </a:rPr>
              <a:t>truy</a:t>
            </a:r>
            <a:r>
              <a:rPr sz="1400" spc="-25" dirty="0">
                <a:latin typeface="Calibri"/>
                <a:cs typeface="Calibri"/>
              </a:rPr>
              <a:t> </a:t>
            </a:r>
            <a:r>
              <a:rPr sz="1400" dirty="0">
                <a:latin typeface="Calibri"/>
                <a:cs typeface="Calibri"/>
              </a:rPr>
              <a:t>xuất</a:t>
            </a:r>
            <a:r>
              <a:rPr sz="1400" spc="-35" dirty="0">
                <a:latin typeface="Calibri"/>
                <a:cs typeface="Calibri"/>
              </a:rPr>
              <a:t> </a:t>
            </a:r>
            <a:r>
              <a:rPr sz="1400" dirty="0">
                <a:latin typeface="Calibri"/>
                <a:cs typeface="Calibri"/>
              </a:rPr>
              <a:t>nguồn</a:t>
            </a:r>
            <a:r>
              <a:rPr sz="1400" spc="-30" dirty="0">
                <a:latin typeface="Calibri"/>
                <a:cs typeface="Calibri"/>
              </a:rPr>
              <a:t> </a:t>
            </a:r>
            <a:r>
              <a:rPr sz="1400" dirty="0">
                <a:latin typeface="Calibri"/>
                <a:cs typeface="Calibri"/>
              </a:rPr>
              <a:t>gốc</a:t>
            </a:r>
            <a:r>
              <a:rPr sz="1400" spc="-40" dirty="0">
                <a:latin typeface="Calibri"/>
                <a:cs typeface="Calibri"/>
              </a:rPr>
              <a:t> </a:t>
            </a:r>
            <a:r>
              <a:rPr sz="1400" dirty="0">
                <a:latin typeface="Calibri"/>
                <a:cs typeface="Calibri"/>
              </a:rPr>
              <a:t>phải</a:t>
            </a:r>
            <a:r>
              <a:rPr sz="1400" spc="-30" dirty="0">
                <a:latin typeface="Calibri"/>
                <a:cs typeface="Calibri"/>
              </a:rPr>
              <a:t> </a:t>
            </a:r>
            <a:r>
              <a:rPr sz="1400" dirty="0">
                <a:latin typeface="Calibri"/>
                <a:cs typeface="Calibri"/>
              </a:rPr>
              <a:t>bao</a:t>
            </a:r>
            <a:r>
              <a:rPr sz="1400" spc="-30" dirty="0">
                <a:latin typeface="Calibri"/>
                <a:cs typeface="Calibri"/>
              </a:rPr>
              <a:t> </a:t>
            </a:r>
            <a:r>
              <a:rPr sz="1400" dirty="0">
                <a:latin typeface="Calibri"/>
                <a:cs typeface="Calibri"/>
              </a:rPr>
              <a:t>gồm</a:t>
            </a:r>
            <a:r>
              <a:rPr sz="1400" spc="-40" dirty="0">
                <a:latin typeface="Calibri"/>
                <a:cs typeface="Calibri"/>
              </a:rPr>
              <a:t> </a:t>
            </a:r>
            <a:r>
              <a:rPr sz="1400" dirty="0">
                <a:latin typeface="Calibri"/>
                <a:cs typeface="Calibri"/>
              </a:rPr>
              <a:t>thông</a:t>
            </a:r>
            <a:r>
              <a:rPr sz="1400" spc="-30" dirty="0">
                <a:latin typeface="Calibri"/>
                <a:cs typeface="Calibri"/>
              </a:rPr>
              <a:t> </a:t>
            </a:r>
            <a:r>
              <a:rPr sz="1400" dirty="0">
                <a:latin typeface="Calibri"/>
                <a:cs typeface="Calibri"/>
              </a:rPr>
              <a:t>tin</a:t>
            </a:r>
            <a:r>
              <a:rPr sz="1400" spc="-40" dirty="0">
                <a:latin typeface="Calibri"/>
                <a:cs typeface="Calibri"/>
              </a:rPr>
              <a:t> </a:t>
            </a:r>
            <a:r>
              <a:rPr sz="1400" dirty="0">
                <a:latin typeface="Calibri"/>
                <a:cs typeface="Calibri"/>
              </a:rPr>
              <a:t>thành</a:t>
            </a:r>
            <a:r>
              <a:rPr sz="1400" spc="-10" dirty="0">
                <a:latin typeface="Calibri"/>
                <a:cs typeface="Calibri"/>
              </a:rPr>
              <a:t> </a:t>
            </a:r>
            <a:r>
              <a:rPr sz="1400" dirty="0">
                <a:latin typeface="Calibri"/>
                <a:cs typeface="Calibri"/>
              </a:rPr>
              <a:t>phần,</a:t>
            </a:r>
            <a:r>
              <a:rPr sz="1400" spc="-20" dirty="0">
                <a:latin typeface="Calibri"/>
                <a:cs typeface="Calibri"/>
              </a:rPr>
              <a:t> </a:t>
            </a:r>
            <a:r>
              <a:rPr sz="1400" dirty="0">
                <a:latin typeface="Calibri"/>
                <a:cs typeface="Calibri"/>
              </a:rPr>
              <a:t>thông</a:t>
            </a:r>
            <a:r>
              <a:rPr sz="1400" spc="-30" dirty="0">
                <a:latin typeface="Calibri"/>
                <a:cs typeface="Calibri"/>
              </a:rPr>
              <a:t> </a:t>
            </a:r>
            <a:r>
              <a:rPr sz="1400" dirty="0">
                <a:latin typeface="Calibri"/>
                <a:cs typeface="Calibri"/>
              </a:rPr>
              <a:t>tin</a:t>
            </a:r>
            <a:r>
              <a:rPr sz="1400" spc="-40" dirty="0">
                <a:latin typeface="Calibri"/>
                <a:cs typeface="Calibri"/>
              </a:rPr>
              <a:t> </a:t>
            </a:r>
            <a:r>
              <a:rPr sz="1400" dirty="0">
                <a:latin typeface="Calibri"/>
                <a:cs typeface="Calibri"/>
              </a:rPr>
              <a:t>nguyên</a:t>
            </a:r>
            <a:r>
              <a:rPr sz="1400" spc="-25" dirty="0">
                <a:latin typeface="Calibri"/>
                <a:cs typeface="Calibri"/>
              </a:rPr>
              <a:t> </a:t>
            </a:r>
            <a:r>
              <a:rPr sz="1400" dirty="0">
                <a:latin typeface="Calibri"/>
                <a:cs typeface="Calibri"/>
              </a:rPr>
              <a:t>liệu</a:t>
            </a:r>
            <a:r>
              <a:rPr sz="1400" spc="-30" dirty="0">
                <a:latin typeface="Calibri"/>
                <a:cs typeface="Calibri"/>
              </a:rPr>
              <a:t> </a:t>
            </a:r>
            <a:r>
              <a:rPr sz="1400" dirty="0">
                <a:latin typeface="Calibri"/>
                <a:cs typeface="Calibri"/>
              </a:rPr>
              <a:t>thô</a:t>
            </a:r>
            <a:r>
              <a:rPr sz="1400" spc="-35" dirty="0">
                <a:latin typeface="Calibri"/>
                <a:cs typeface="Calibri"/>
              </a:rPr>
              <a:t> </a:t>
            </a:r>
            <a:r>
              <a:rPr sz="1400" dirty="0">
                <a:latin typeface="Calibri"/>
                <a:cs typeface="Calibri"/>
              </a:rPr>
              <a:t>và</a:t>
            </a:r>
            <a:r>
              <a:rPr sz="1400" spc="-25" dirty="0">
                <a:latin typeface="Calibri"/>
                <a:cs typeface="Calibri"/>
              </a:rPr>
              <a:t> </a:t>
            </a:r>
            <a:r>
              <a:rPr sz="1400" dirty="0">
                <a:latin typeface="Calibri"/>
                <a:cs typeface="Calibri"/>
              </a:rPr>
              <a:t>điều</a:t>
            </a:r>
            <a:r>
              <a:rPr sz="1400" spc="-45" dirty="0">
                <a:latin typeface="Calibri"/>
                <a:cs typeface="Calibri"/>
              </a:rPr>
              <a:t> </a:t>
            </a:r>
            <a:r>
              <a:rPr sz="1400" dirty="0">
                <a:latin typeface="Calibri"/>
                <a:cs typeface="Calibri"/>
              </a:rPr>
              <a:t>kiện</a:t>
            </a:r>
            <a:r>
              <a:rPr sz="1400" spc="-35" dirty="0">
                <a:latin typeface="Calibri"/>
                <a:cs typeface="Calibri"/>
              </a:rPr>
              <a:t> </a:t>
            </a:r>
            <a:r>
              <a:rPr sz="1400" spc="-25" dirty="0">
                <a:latin typeface="Calibri"/>
                <a:cs typeface="Calibri"/>
              </a:rPr>
              <a:t>môi</a:t>
            </a:r>
            <a:endParaRPr sz="1400">
              <a:latin typeface="Calibri"/>
              <a:cs typeface="Calibri"/>
            </a:endParaRPr>
          </a:p>
          <a:p>
            <a:pPr marL="52069">
              <a:lnSpc>
                <a:spcPct val="100000"/>
              </a:lnSpc>
            </a:pPr>
            <a:r>
              <a:rPr sz="1400" dirty="0">
                <a:latin typeface="Calibri"/>
                <a:cs typeface="Calibri"/>
              </a:rPr>
              <a:t>trường</a:t>
            </a:r>
            <a:r>
              <a:rPr sz="1400" spc="-45" dirty="0">
                <a:latin typeface="Calibri"/>
                <a:cs typeface="Calibri"/>
              </a:rPr>
              <a:t> </a:t>
            </a:r>
            <a:r>
              <a:rPr sz="1400" dirty="0">
                <a:latin typeface="Calibri"/>
                <a:cs typeface="Calibri"/>
              </a:rPr>
              <a:t>làm</a:t>
            </a:r>
            <a:r>
              <a:rPr sz="1400" spc="-25" dirty="0">
                <a:latin typeface="Calibri"/>
                <a:cs typeface="Calibri"/>
              </a:rPr>
              <a:t> </a:t>
            </a:r>
            <a:r>
              <a:rPr sz="1400" dirty="0">
                <a:latin typeface="Calibri"/>
                <a:cs typeface="Calibri"/>
              </a:rPr>
              <a:t>việc</a:t>
            </a:r>
            <a:r>
              <a:rPr sz="1400" spc="-35" dirty="0">
                <a:latin typeface="Calibri"/>
                <a:cs typeface="Calibri"/>
              </a:rPr>
              <a:t> </a:t>
            </a:r>
            <a:r>
              <a:rPr sz="1400" dirty="0">
                <a:latin typeface="Calibri"/>
                <a:cs typeface="Calibri"/>
              </a:rPr>
              <a:t>ảnh</a:t>
            </a:r>
            <a:r>
              <a:rPr sz="1400" spc="-25" dirty="0">
                <a:latin typeface="Calibri"/>
                <a:cs typeface="Calibri"/>
              </a:rPr>
              <a:t> </a:t>
            </a:r>
            <a:r>
              <a:rPr sz="1400" dirty="0">
                <a:latin typeface="Calibri"/>
                <a:cs typeface="Calibri"/>
              </a:rPr>
              <a:t>hưởng</a:t>
            </a:r>
            <a:r>
              <a:rPr sz="1400" spc="-35" dirty="0">
                <a:latin typeface="Calibri"/>
                <a:cs typeface="Calibri"/>
              </a:rPr>
              <a:t> </a:t>
            </a:r>
            <a:r>
              <a:rPr sz="1400" dirty="0">
                <a:latin typeface="Calibri"/>
                <a:cs typeface="Calibri"/>
              </a:rPr>
              <a:t>đến</a:t>
            </a:r>
            <a:r>
              <a:rPr sz="1400" spc="-35" dirty="0">
                <a:latin typeface="Calibri"/>
                <a:cs typeface="Calibri"/>
              </a:rPr>
              <a:t> </a:t>
            </a:r>
            <a:r>
              <a:rPr sz="1400" dirty="0">
                <a:latin typeface="Calibri"/>
                <a:cs typeface="Calibri"/>
              </a:rPr>
              <a:t>sự</a:t>
            </a:r>
            <a:r>
              <a:rPr sz="1400" spc="-35" dirty="0">
                <a:latin typeface="Calibri"/>
                <a:cs typeface="Calibri"/>
              </a:rPr>
              <a:t> </a:t>
            </a:r>
            <a:r>
              <a:rPr sz="1400" dirty="0">
                <a:latin typeface="Calibri"/>
                <a:cs typeface="Calibri"/>
              </a:rPr>
              <a:t>an</a:t>
            </a:r>
            <a:r>
              <a:rPr sz="1400" spc="-25" dirty="0">
                <a:latin typeface="Calibri"/>
                <a:cs typeface="Calibri"/>
              </a:rPr>
              <a:t> </a:t>
            </a:r>
            <a:r>
              <a:rPr sz="1400" dirty="0">
                <a:latin typeface="Calibri"/>
                <a:cs typeface="Calibri"/>
              </a:rPr>
              <a:t>toàn</a:t>
            </a:r>
            <a:r>
              <a:rPr sz="1400" spc="-35" dirty="0">
                <a:latin typeface="Calibri"/>
                <a:cs typeface="Calibri"/>
              </a:rPr>
              <a:t> </a:t>
            </a:r>
            <a:r>
              <a:rPr sz="1400" dirty="0">
                <a:latin typeface="Calibri"/>
                <a:cs typeface="Calibri"/>
              </a:rPr>
              <a:t>và</a:t>
            </a:r>
            <a:r>
              <a:rPr sz="1400" spc="-20" dirty="0">
                <a:latin typeface="Calibri"/>
                <a:cs typeface="Calibri"/>
              </a:rPr>
              <a:t> </a:t>
            </a:r>
            <a:r>
              <a:rPr sz="1400" dirty="0">
                <a:latin typeface="Calibri"/>
                <a:cs typeface="Calibri"/>
              </a:rPr>
              <a:t>hiệu</a:t>
            </a:r>
            <a:r>
              <a:rPr sz="1400" spc="-10" dirty="0">
                <a:latin typeface="Calibri"/>
                <a:cs typeface="Calibri"/>
              </a:rPr>
              <a:t> </a:t>
            </a:r>
            <a:r>
              <a:rPr sz="1400" dirty="0">
                <a:latin typeface="Calibri"/>
                <a:cs typeface="Calibri"/>
              </a:rPr>
              <a:t>suất</a:t>
            </a:r>
            <a:r>
              <a:rPr sz="1400" spc="-25" dirty="0">
                <a:latin typeface="Calibri"/>
                <a:cs typeface="Calibri"/>
              </a:rPr>
              <a:t> </a:t>
            </a:r>
            <a:r>
              <a:rPr sz="1400" dirty="0">
                <a:latin typeface="Calibri"/>
                <a:cs typeface="Calibri"/>
              </a:rPr>
              <a:t>của</a:t>
            </a:r>
            <a:r>
              <a:rPr sz="1400" spc="-30" dirty="0">
                <a:latin typeface="Calibri"/>
                <a:cs typeface="Calibri"/>
              </a:rPr>
              <a:t> </a:t>
            </a:r>
            <a:r>
              <a:rPr sz="1400" dirty="0">
                <a:latin typeface="Calibri"/>
                <a:cs typeface="Calibri"/>
              </a:rPr>
              <a:t>thiết bị</a:t>
            </a:r>
            <a:r>
              <a:rPr sz="1400" spc="-30" dirty="0">
                <a:latin typeface="Calibri"/>
                <a:cs typeface="Calibri"/>
              </a:rPr>
              <a:t> </a:t>
            </a:r>
            <a:r>
              <a:rPr sz="1400" dirty="0">
                <a:latin typeface="Calibri"/>
                <a:cs typeface="Calibri"/>
              </a:rPr>
              <a:t>y</a:t>
            </a:r>
            <a:r>
              <a:rPr sz="1400" spc="-20" dirty="0">
                <a:latin typeface="Calibri"/>
                <a:cs typeface="Calibri"/>
              </a:rPr>
              <a:t> </a:t>
            </a:r>
            <a:r>
              <a:rPr sz="1400" spc="-25" dirty="0">
                <a:latin typeface="Calibri"/>
                <a:cs typeface="Calibri"/>
              </a:rPr>
              <a:t>tế.</a:t>
            </a:r>
            <a:endParaRPr sz="1400">
              <a:latin typeface="Calibri"/>
              <a:cs typeface="Calibri"/>
            </a:endParaRPr>
          </a:p>
          <a:p>
            <a:pPr>
              <a:lnSpc>
                <a:spcPct val="100000"/>
              </a:lnSpc>
              <a:spcBef>
                <a:spcPts val="635"/>
              </a:spcBef>
            </a:pPr>
            <a:endParaRPr sz="1400">
              <a:latin typeface="Calibri"/>
              <a:cs typeface="Calibri"/>
            </a:endParaRPr>
          </a:p>
          <a:p>
            <a:pPr marL="152400">
              <a:lnSpc>
                <a:spcPts val="1645"/>
              </a:lnSpc>
              <a:spcBef>
                <a:spcPts val="5"/>
              </a:spcBef>
            </a:pPr>
            <a:r>
              <a:rPr sz="1400" spc="-20" dirty="0">
                <a:latin typeface="SimSun"/>
                <a:cs typeface="SimSun"/>
              </a:rPr>
              <a:t>应要求分销商或销售商保持销售记录，以便进行追溯性检查</a:t>
            </a:r>
            <a:endParaRPr sz="1400">
              <a:latin typeface="SimSun"/>
              <a:cs typeface="SimSun"/>
            </a:endParaRPr>
          </a:p>
          <a:p>
            <a:pPr marL="241300">
              <a:lnSpc>
                <a:spcPts val="1645"/>
              </a:lnSpc>
            </a:pPr>
            <a:r>
              <a:rPr sz="1400" dirty="0">
                <a:latin typeface="Times New Roman"/>
                <a:cs typeface="Times New Roman"/>
              </a:rPr>
              <a:t>Nhà</a:t>
            </a:r>
            <a:r>
              <a:rPr sz="1400" spc="-5" dirty="0">
                <a:latin typeface="Times New Roman"/>
                <a:cs typeface="Times New Roman"/>
              </a:rPr>
              <a:t> </a:t>
            </a:r>
            <a:r>
              <a:rPr sz="1400" dirty="0">
                <a:latin typeface="Times New Roman"/>
                <a:cs typeface="Times New Roman"/>
              </a:rPr>
              <a:t>phân</a:t>
            </a:r>
            <a:r>
              <a:rPr sz="1400" spc="-30" dirty="0">
                <a:latin typeface="Times New Roman"/>
                <a:cs typeface="Times New Roman"/>
              </a:rPr>
              <a:t> </a:t>
            </a:r>
            <a:r>
              <a:rPr sz="1400" dirty="0">
                <a:latin typeface="Times New Roman"/>
                <a:cs typeface="Times New Roman"/>
              </a:rPr>
              <a:t>phối</a:t>
            </a:r>
            <a:r>
              <a:rPr sz="1400" spc="-30" dirty="0">
                <a:latin typeface="Times New Roman"/>
                <a:cs typeface="Times New Roman"/>
              </a:rPr>
              <a:t> </a:t>
            </a:r>
            <a:r>
              <a:rPr sz="1400" dirty="0">
                <a:latin typeface="Times New Roman"/>
                <a:cs typeface="Times New Roman"/>
              </a:rPr>
              <a:t>hoặc</a:t>
            </a:r>
            <a:r>
              <a:rPr sz="1400" spc="-20" dirty="0">
                <a:latin typeface="Times New Roman"/>
                <a:cs typeface="Times New Roman"/>
              </a:rPr>
              <a:t> </a:t>
            </a:r>
            <a:r>
              <a:rPr sz="1400" dirty="0">
                <a:latin typeface="Times New Roman"/>
                <a:cs typeface="Times New Roman"/>
              </a:rPr>
              <a:t>người</a:t>
            </a:r>
            <a:r>
              <a:rPr sz="1400" spc="-25" dirty="0">
                <a:latin typeface="Times New Roman"/>
                <a:cs typeface="Times New Roman"/>
              </a:rPr>
              <a:t> </a:t>
            </a:r>
            <a:r>
              <a:rPr sz="1400" dirty="0">
                <a:latin typeface="Times New Roman"/>
                <a:cs typeface="Times New Roman"/>
              </a:rPr>
              <a:t>bán</a:t>
            </a:r>
            <a:r>
              <a:rPr sz="1400" spc="-15" dirty="0">
                <a:latin typeface="Times New Roman"/>
                <a:cs typeface="Times New Roman"/>
              </a:rPr>
              <a:t> </a:t>
            </a:r>
            <a:r>
              <a:rPr sz="1400" dirty="0">
                <a:latin typeface="Times New Roman"/>
                <a:cs typeface="Times New Roman"/>
              </a:rPr>
              <a:t>nên</a:t>
            </a:r>
            <a:r>
              <a:rPr sz="1400" spc="-15" dirty="0">
                <a:latin typeface="Times New Roman"/>
                <a:cs typeface="Times New Roman"/>
              </a:rPr>
              <a:t> </a:t>
            </a:r>
            <a:r>
              <a:rPr sz="1400" dirty="0">
                <a:latin typeface="Times New Roman"/>
                <a:cs typeface="Times New Roman"/>
              </a:rPr>
              <a:t>được</a:t>
            </a:r>
            <a:r>
              <a:rPr sz="1400" spc="-20" dirty="0">
                <a:latin typeface="Times New Roman"/>
                <a:cs typeface="Times New Roman"/>
              </a:rPr>
              <a:t> </a:t>
            </a:r>
            <a:r>
              <a:rPr sz="1400" dirty="0">
                <a:latin typeface="Times New Roman"/>
                <a:cs typeface="Times New Roman"/>
              </a:rPr>
              <a:t>yêu</a:t>
            </a:r>
            <a:r>
              <a:rPr sz="1400" spc="5" dirty="0">
                <a:latin typeface="Times New Roman"/>
                <a:cs typeface="Times New Roman"/>
              </a:rPr>
              <a:t> </a:t>
            </a:r>
            <a:r>
              <a:rPr sz="1400" dirty="0">
                <a:latin typeface="Times New Roman"/>
                <a:cs typeface="Times New Roman"/>
              </a:rPr>
              <a:t>cầu</a:t>
            </a:r>
            <a:r>
              <a:rPr sz="1400" spc="5" dirty="0">
                <a:latin typeface="Times New Roman"/>
                <a:cs typeface="Times New Roman"/>
              </a:rPr>
              <a:t> </a:t>
            </a:r>
            <a:r>
              <a:rPr sz="1400" dirty="0">
                <a:latin typeface="Times New Roman"/>
                <a:cs typeface="Times New Roman"/>
              </a:rPr>
              <a:t>lưu</a:t>
            </a:r>
            <a:r>
              <a:rPr sz="1400" spc="-20" dirty="0">
                <a:latin typeface="Times New Roman"/>
                <a:cs typeface="Times New Roman"/>
              </a:rPr>
              <a:t> </a:t>
            </a:r>
            <a:r>
              <a:rPr sz="1400" dirty="0">
                <a:latin typeface="Times New Roman"/>
                <a:cs typeface="Times New Roman"/>
              </a:rPr>
              <a:t>giữ</a:t>
            </a:r>
            <a:r>
              <a:rPr sz="1400" spc="-30" dirty="0">
                <a:latin typeface="Times New Roman"/>
                <a:cs typeface="Times New Roman"/>
              </a:rPr>
              <a:t> </a:t>
            </a:r>
            <a:r>
              <a:rPr sz="1400" dirty="0">
                <a:latin typeface="Times New Roman"/>
                <a:cs typeface="Times New Roman"/>
              </a:rPr>
              <a:t>hồ</a:t>
            </a:r>
            <a:r>
              <a:rPr sz="1400" spc="-20" dirty="0">
                <a:latin typeface="Times New Roman"/>
                <a:cs typeface="Times New Roman"/>
              </a:rPr>
              <a:t> </a:t>
            </a:r>
            <a:r>
              <a:rPr sz="1400" dirty="0">
                <a:latin typeface="Times New Roman"/>
                <a:cs typeface="Times New Roman"/>
              </a:rPr>
              <a:t>sơ</a:t>
            </a:r>
            <a:r>
              <a:rPr sz="1400" spc="-5" dirty="0">
                <a:latin typeface="Times New Roman"/>
                <a:cs typeface="Times New Roman"/>
              </a:rPr>
              <a:t> </a:t>
            </a:r>
            <a:r>
              <a:rPr sz="1400" dirty="0">
                <a:latin typeface="Times New Roman"/>
                <a:cs typeface="Times New Roman"/>
              </a:rPr>
              <a:t>bán</a:t>
            </a:r>
            <a:r>
              <a:rPr sz="1400" spc="-15" dirty="0">
                <a:latin typeface="Times New Roman"/>
                <a:cs typeface="Times New Roman"/>
              </a:rPr>
              <a:t> </a:t>
            </a:r>
            <a:r>
              <a:rPr sz="1400" dirty="0">
                <a:latin typeface="Times New Roman"/>
                <a:cs typeface="Times New Roman"/>
              </a:rPr>
              <a:t>hàng</a:t>
            </a:r>
            <a:r>
              <a:rPr sz="1400" spc="-30" dirty="0">
                <a:latin typeface="Times New Roman"/>
                <a:cs typeface="Times New Roman"/>
              </a:rPr>
              <a:t> </a:t>
            </a:r>
            <a:r>
              <a:rPr sz="1400" dirty="0">
                <a:latin typeface="Times New Roman"/>
                <a:cs typeface="Times New Roman"/>
              </a:rPr>
              <a:t>để</a:t>
            </a:r>
            <a:r>
              <a:rPr sz="1400" spc="-5" dirty="0">
                <a:latin typeface="Times New Roman"/>
                <a:cs typeface="Times New Roman"/>
              </a:rPr>
              <a:t> </a:t>
            </a:r>
            <a:r>
              <a:rPr sz="1400" dirty="0">
                <a:latin typeface="Times New Roman"/>
                <a:cs typeface="Times New Roman"/>
              </a:rPr>
              <a:t>kiểm</a:t>
            </a:r>
            <a:r>
              <a:rPr sz="1400" spc="-25" dirty="0">
                <a:latin typeface="Times New Roman"/>
                <a:cs typeface="Times New Roman"/>
              </a:rPr>
              <a:t> </a:t>
            </a:r>
            <a:r>
              <a:rPr sz="1400" dirty="0">
                <a:latin typeface="Times New Roman"/>
                <a:cs typeface="Times New Roman"/>
              </a:rPr>
              <a:t>tra</a:t>
            </a:r>
            <a:r>
              <a:rPr sz="1400" spc="-10" dirty="0">
                <a:latin typeface="Times New Roman"/>
                <a:cs typeface="Times New Roman"/>
              </a:rPr>
              <a:t> </a:t>
            </a:r>
            <a:r>
              <a:rPr sz="1400" dirty="0">
                <a:latin typeface="Times New Roman"/>
                <a:cs typeface="Times New Roman"/>
              </a:rPr>
              <a:t>truy</a:t>
            </a:r>
            <a:r>
              <a:rPr sz="1400" spc="-25" dirty="0">
                <a:latin typeface="Times New Roman"/>
                <a:cs typeface="Times New Roman"/>
              </a:rPr>
              <a:t> </a:t>
            </a:r>
            <a:r>
              <a:rPr sz="1400" dirty="0">
                <a:latin typeface="Times New Roman"/>
                <a:cs typeface="Times New Roman"/>
              </a:rPr>
              <a:t>xuất</a:t>
            </a:r>
            <a:r>
              <a:rPr sz="1400" spc="-30" dirty="0">
                <a:latin typeface="Times New Roman"/>
                <a:cs typeface="Times New Roman"/>
              </a:rPr>
              <a:t> </a:t>
            </a:r>
            <a:r>
              <a:rPr sz="1400" dirty="0">
                <a:latin typeface="Times New Roman"/>
                <a:cs typeface="Times New Roman"/>
              </a:rPr>
              <a:t>nguồn</a:t>
            </a:r>
            <a:r>
              <a:rPr sz="1400" spc="-40" dirty="0">
                <a:latin typeface="Times New Roman"/>
                <a:cs typeface="Times New Roman"/>
              </a:rPr>
              <a:t> </a:t>
            </a:r>
            <a:r>
              <a:rPr sz="1400" spc="-25" dirty="0">
                <a:latin typeface="Times New Roman"/>
                <a:cs typeface="Times New Roman"/>
              </a:rPr>
              <a:t>gốc</a:t>
            </a:r>
            <a:endParaRPr sz="1400">
              <a:latin typeface="Times New Roman"/>
              <a:cs typeface="Times New Roman"/>
            </a:endParaRPr>
          </a:p>
          <a:p>
            <a:pPr>
              <a:lnSpc>
                <a:spcPct val="100000"/>
              </a:lnSpc>
              <a:spcBef>
                <a:spcPts val="735"/>
              </a:spcBef>
            </a:pPr>
            <a:endParaRPr sz="1400">
              <a:latin typeface="Times New Roman"/>
              <a:cs typeface="Times New Roman"/>
            </a:endParaRPr>
          </a:p>
          <a:p>
            <a:pPr marL="296545">
              <a:lnSpc>
                <a:spcPts val="1645"/>
              </a:lnSpc>
            </a:pPr>
            <a:r>
              <a:rPr sz="1400" spc="-20" dirty="0">
                <a:latin typeface="SimSun"/>
                <a:cs typeface="SimSun"/>
              </a:rPr>
              <a:t>应记录并保持运输包装上收货人的名称和地址</a:t>
            </a:r>
            <a:endParaRPr sz="1400">
              <a:latin typeface="SimSun"/>
              <a:cs typeface="SimSun"/>
            </a:endParaRPr>
          </a:p>
          <a:p>
            <a:pPr marL="385445">
              <a:lnSpc>
                <a:spcPts val="1645"/>
              </a:lnSpc>
            </a:pPr>
            <a:r>
              <a:rPr sz="1400" dirty="0">
                <a:latin typeface="Times New Roman"/>
                <a:cs typeface="Times New Roman"/>
              </a:rPr>
              <a:t>Tên</a:t>
            </a:r>
            <a:r>
              <a:rPr sz="1400" spc="-15" dirty="0">
                <a:latin typeface="Times New Roman"/>
                <a:cs typeface="Times New Roman"/>
              </a:rPr>
              <a:t> </a:t>
            </a:r>
            <a:r>
              <a:rPr sz="1400" dirty="0">
                <a:latin typeface="Times New Roman"/>
                <a:cs typeface="Times New Roman"/>
              </a:rPr>
              <a:t>và</a:t>
            </a:r>
            <a:r>
              <a:rPr sz="1400" spc="-5" dirty="0">
                <a:latin typeface="Times New Roman"/>
                <a:cs typeface="Times New Roman"/>
              </a:rPr>
              <a:t> </a:t>
            </a:r>
            <a:r>
              <a:rPr sz="1400" dirty="0">
                <a:latin typeface="Times New Roman"/>
                <a:cs typeface="Times New Roman"/>
              </a:rPr>
              <a:t>địa</a:t>
            </a:r>
            <a:r>
              <a:rPr sz="1400" spc="-20" dirty="0">
                <a:latin typeface="Times New Roman"/>
                <a:cs typeface="Times New Roman"/>
              </a:rPr>
              <a:t> </a:t>
            </a:r>
            <a:r>
              <a:rPr sz="1400" dirty="0">
                <a:latin typeface="Times New Roman"/>
                <a:cs typeface="Times New Roman"/>
              </a:rPr>
              <a:t>chỉ</a:t>
            </a:r>
            <a:r>
              <a:rPr sz="1400" spc="-15" dirty="0">
                <a:latin typeface="Times New Roman"/>
                <a:cs typeface="Times New Roman"/>
              </a:rPr>
              <a:t> </a:t>
            </a:r>
            <a:r>
              <a:rPr sz="1400" dirty="0">
                <a:latin typeface="Times New Roman"/>
                <a:cs typeface="Times New Roman"/>
              </a:rPr>
              <a:t>của</a:t>
            </a:r>
            <a:r>
              <a:rPr sz="1400" spc="-20" dirty="0">
                <a:latin typeface="Times New Roman"/>
                <a:cs typeface="Times New Roman"/>
              </a:rPr>
              <a:t> </a:t>
            </a:r>
            <a:r>
              <a:rPr sz="1400" dirty="0">
                <a:latin typeface="Times New Roman"/>
                <a:cs typeface="Times New Roman"/>
              </a:rPr>
              <a:t>người</a:t>
            </a:r>
            <a:r>
              <a:rPr sz="1400" spc="-10" dirty="0">
                <a:latin typeface="Times New Roman"/>
                <a:cs typeface="Times New Roman"/>
              </a:rPr>
              <a:t> </a:t>
            </a:r>
            <a:r>
              <a:rPr sz="1400" dirty="0">
                <a:latin typeface="Times New Roman"/>
                <a:cs typeface="Times New Roman"/>
              </a:rPr>
              <a:t>nhận</a:t>
            </a:r>
            <a:r>
              <a:rPr sz="1400" spc="-30" dirty="0">
                <a:latin typeface="Times New Roman"/>
                <a:cs typeface="Times New Roman"/>
              </a:rPr>
              <a:t> </a:t>
            </a:r>
            <a:r>
              <a:rPr sz="1400" dirty="0">
                <a:latin typeface="Times New Roman"/>
                <a:cs typeface="Times New Roman"/>
              </a:rPr>
              <a:t>hàng</a:t>
            </a:r>
            <a:r>
              <a:rPr sz="1400" spc="-30" dirty="0">
                <a:latin typeface="Times New Roman"/>
                <a:cs typeface="Times New Roman"/>
              </a:rPr>
              <a:t> </a:t>
            </a:r>
            <a:r>
              <a:rPr sz="1400" dirty="0">
                <a:latin typeface="Times New Roman"/>
                <a:cs typeface="Times New Roman"/>
              </a:rPr>
              <a:t>trên</a:t>
            </a:r>
            <a:r>
              <a:rPr sz="1400" spc="-30" dirty="0">
                <a:latin typeface="Times New Roman"/>
                <a:cs typeface="Times New Roman"/>
              </a:rPr>
              <a:t> </a:t>
            </a:r>
            <a:r>
              <a:rPr sz="1400" dirty="0">
                <a:latin typeface="Times New Roman"/>
                <a:cs typeface="Times New Roman"/>
              </a:rPr>
              <a:t>bao</a:t>
            </a:r>
            <a:r>
              <a:rPr sz="1400" spc="-15" dirty="0">
                <a:latin typeface="Times New Roman"/>
                <a:cs typeface="Times New Roman"/>
              </a:rPr>
              <a:t> </a:t>
            </a:r>
            <a:r>
              <a:rPr sz="1400" dirty="0">
                <a:latin typeface="Times New Roman"/>
                <a:cs typeface="Times New Roman"/>
              </a:rPr>
              <a:t>bì</a:t>
            </a:r>
            <a:r>
              <a:rPr sz="1400" spc="-10" dirty="0">
                <a:latin typeface="Times New Roman"/>
                <a:cs typeface="Times New Roman"/>
              </a:rPr>
              <a:t> </a:t>
            </a:r>
            <a:r>
              <a:rPr sz="1400" dirty="0">
                <a:latin typeface="Times New Roman"/>
                <a:cs typeface="Times New Roman"/>
              </a:rPr>
              <a:t>vận</a:t>
            </a:r>
            <a:r>
              <a:rPr sz="1400" spc="-15" dirty="0">
                <a:latin typeface="Times New Roman"/>
                <a:cs typeface="Times New Roman"/>
              </a:rPr>
              <a:t> </a:t>
            </a:r>
            <a:r>
              <a:rPr sz="1400" dirty="0">
                <a:latin typeface="Times New Roman"/>
                <a:cs typeface="Times New Roman"/>
              </a:rPr>
              <a:t>chuyển phải</a:t>
            </a:r>
            <a:r>
              <a:rPr sz="1400" spc="-30" dirty="0">
                <a:latin typeface="Times New Roman"/>
                <a:cs typeface="Times New Roman"/>
              </a:rPr>
              <a:t> </a:t>
            </a:r>
            <a:r>
              <a:rPr sz="1400" dirty="0">
                <a:latin typeface="Times New Roman"/>
                <a:cs typeface="Times New Roman"/>
              </a:rPr>
              <a:t>được</a:t>
            </a:r>
            <a:r>
              <a:rPr sz="1400" spc="-5" dirty="0">
                <a:latin typeface="Times New Roman"/>
                <a:cs typeface="Times New Roman"/>
              </a:rPr>
              <a:t> </a:t>
            </a:r>
            <a:r>
              <a:rPr sz="1400" dirty="0">
                <a:latin typeface="Times New Roman"/>
                <a:cs typeface="Times New Roman"/>
              </a:rPr>
              <a:t>ghi</a:t>
            </a:r>
            <a:r>
              <a:rPr sz="1400" spc="-30" dirty="0">
                <a:latin typeface="Times New Roman"/>
                <a:cs typeface="Times New Roman"/>
              </a:rPr>
              <a:t> </a:t>
            </a:r>
            <a:r>
              <a:rPr sz="1400" dirty="0">
                <a:latin typeface="Times New Roman"/>
                <a:cs typeface="Times New Roman"/>
              </a:rPr>
              <a:t>lại</a:t>
            </a:r>
            <a:r>
              <a:rPr sz="1400" spc="-10" dirty="0">
                <a:latin typeface="Times New Roman"/>
                <a:cs typeface="Times New Roman"/>
              </a:rPr>
              <a:t> </a:t>
            </a:r>
            <a:r>
              <a:rPr sz="1400" dirty="0">
                <a:latin typeface="Times New Roman"/>
                <a:cs typeface="Times New Roman"/>
              </a:rPr>
              <a:t>và</a:t>
            </a:r>
            <a:r>
              <a:rPr sz="1400" spc="-20" dirty="0">
                <a:latin typeface="Times New Roman"/>
                <a:cs typeface="Times New Roman"/>
              </a:rPr>
              <a:t> </a:t>
            </a:r>
            <a:r>
              <a:rPr sz="1400" dirty="0">
                <a:latin typeface="Times New Roman"/>
                <a:cs typeface="Times New Roman"/>
              </a:rPr>
              <a:t>lưu</a:t>
            </a:r>
            <a:r>
              <a:rPr sz="1400" spc="-20" dirty="0">
                <a:latin typeface="Times New Roman"/>
                <a:cs typeface="Times New Roman"/>
              </a:rPr>
              <a:t> </a:t>
            </a:r>
            <a:r>
              <a:rPr sz="1400" spc="-25" dirty="0">
                <a:latin typeface="Times New Roman"/>
                <a:cs typeface="Times New Roman"/>
              </a:rPr>
              <a:t>giữ</a:t>
            </a:r>
            <a:endParaRPr sz="1400">
              <a:latin typeface="Times New Roman"/>
              <a:cs typeface="Times New Roman"/>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2499107" y="255213"/>
            <a:ext cx="2768600"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7.5</a:t>
            </a:r>
            <a:r>
              <a:rPr sz="1800" spc="470" dirty="0">
                <a:solidFill>
                  <a:srgbClr val="000000"/>
                </a:solidFill>
                <a:latin typeface="Times New Roman"/>
                <a:cs typeface="Times New Roman"/>
              </a:rPr>
              <a:t> </a:t>
            </a:r>
            <a:r>
              <a:rPr sz="1800" spc="-15" dirty="0">
                <a:solidFill>
                  <a:srgbClr val="000000"/>
                </a:solidFill>
              </a:rPr>
              <a:t>生产和服务提供的控制</a:t>
            </a:r>
            <a:endParaRPr sz="1800">
              <a:latin typeface="Times New Roman"/>
              <a:cs typeface="Times New Roman"/>
            </a:endParaRPr>
          </a:p>
        </p:txBody>
      </p:sp>
      <p:sp>
        <p:nvSpPr>
          <p:cNvPr id="4" name="object 4"/>
          <p:cNvSpPr txBox="1"/>
          <p:nvPr/>
        </p:nvSpPr>
        <p:spPr>
          <a:xfrm>
            <a:off x="703270" y="514849"/>
            <a:ext cx="5842000" cy="1942464"/>
          </a:xfrm>
          <a:prstGeom prst="rect">
            <a:avLst/>
          </a:prstGeom>
        </p:spPr>
        <p:txBody>
          <a:bodyPr vert="horz" wrap="square" lIns="0" tIns="12700" rIns="0" bIns="0" rtlCol="0">
            <a:spAutoFit/>
          </a:bodyPr>
          <a:lstStyle/>
          <a:p>
            <a:pPr marL="1808480">
              <a:lnSpc>
                <a:spcPct val="100000"/>
              </a:lnSpc>
              <a:spcBef>
                <a:spcPts val="100"/>
              </a:spcBef>
            </a:pPr>
            <a:r>
              <a:rPr sz="1800" dirty="0">
                <a:latin typeface="Times New Roman"/>
                <a:cs typeface="Times New Roman"/>
              </a:rPr>
              <a:t>7.5</a:t>
            </a:r>
            <a:r>
              <a:rPr sz="1800" spc="-35" dirty="0">
                <a:latin typeface="Times New Roman"/>
                <a:cs typeface="Times New Roman"/>
              </a:rPr>
              <a:t> </a:t>
            </a:r>
            <a:r>
              <a:rPr sz="1800" dirty="0">
                <a:latin typeface="Times New Roman"/>
                <a:cs typeface="Times New Roman"/>
              </a:rPr>
              <a:t>Kiểm</a:t>
            </a:r>
            <a:r>
              <a:rPr sz="1800" spc="-25" dirty="0">
                <a:latin typeface="Times New Roman"/>
                <a:cs typeface="Times New Roman"/>
              </a:rPr>
              <a:t> </a:t>
            </a:r>
            <a:r>
              <a:rPr sz="1800" dirty="0">
                <a:latin typeface="Times New Roman"/>
                <a:cs typeface="Times New Roman"/>
              </a:rPr>
              <a:t>soát</a:t>
            </a:r>
            <a:r>
              <a:rPr sz="1800" spc="-20" dirty="0">
                <a:latin typeface="Times New Roman"/>
                <a:cs typeface="Times New Roman"/>
              </a:rPr>
              <a:t> </a:t>
            </a:r>
            <a:r>
              <a:rPr sz="1800" dirty="0">
                <a:latin typeface="Times New Roman"/>
                <a:cs typeface="Times New Roman"/>
              </a:rPr>
              <a:t>sản</a:t>
            </a:r>
            <a:r>
              <a:rPr sz="1800" spc="-20" dirty="0">
                <a:latin typeface="Times New Roman"/>
                <a:cs typeface="Times New Roman"/>
              </a:rPr>
              <a:t> </a:t>
            </a:r>
            <a:r>
              <a:rPr sz="1800" dirty="0">
                <a:latin typeface="Times New Roman"/>
                <a:cs typeface="Times New Roman"/>
              </a:rPr>
              <a:t>xuất</a:t>
            </a:r>
            <a:r>
              <a:rPr sz="1800" spc="-35" dirty="0">
                <a:latin typeface="Times New Roman"/>
                <a:cs typeface="Times New Roman"/>
              </a:rPr>
              <a:t> </a:t>
            </a:r>
            <a:r>
              <a:rPr sz="1800" dirty="0">
                <a:latin typeface="Times New Roman"/>
                <a:cs typeface="Times New Roman"/>
              </a:rPr>
              <a:t>và</a:t>
            </a:r>
            <a:r>
              <a:rPr sz="1800" spc="-20" dirty="0">
                <a:latin typeface="Times New Roman"/>
                <a:cs typeface="Times New Roman"/>
              </a:rPr>
              <a:t> </a:t>
            </a:r>
            <a:r>
              <a:rPr sz="1800" dirty="0">
                <a:latin typeface="Times New Roman"/>
                <a:cs typeface="Times New Roman"/>
              </a:rPr>
              <a:t>cung</a:t>
            </a:r>
            <a:r>
              <a:rPr sz="1800" spc="-20" dirty="0">
                <a:latin typeface="Times New Roman"/>
                <a:cs typeface="Times New Roman"/>
              </a:rPr>
              <a:t> </a:t>
            </a:r>
            <a:r>
              <a:rPr sz="1800" dirty="0">
                <a:latin typeface="Times New Roman"/>
                <a:cs typeface="Times New Roman"/>
              </a:rPr>
              <a:t>cấp</a:t>
            </a:r>
            <a:r>
              <a:rPr sz="1800" spc="-35" dirty="0">
                <a:latin typeface="Times New Roman"/>
                <a:cs typeface="Times New Roman"/>
              </a:rPr>
              <a:t> </a:t>
            </a:r>
            <a:r>
              <a:rPr sz="1800" dirty="0">
                <a:latin typeface="Times New Roman"/>
                <a:cs typeface="Times New Roman"/>
              </a:rPr>
              <a:t>dịch</a:t>
            </a:r>
            <a:r>
              <a:rPr sz="1800" spc="-40" dirty="0">
                <a:latin typeface="Times New Roman"/>
                <a:cs typeface="Times New Roman"/>
              </a:rPr>
              <a:t> </a:t>
            </a:r>
            <a:r>
              <a:rPr sz="1800" spc="-25" dirty="0">
                <a:latin typeface="Times New Roman"/>
                <a:cs typeface="Times New Roman"/>
              </a:rPr>
              <a:t>vụ</a:t>
            </a:r>
            <a:endParaRPr sz="1800">
              <a:latin typeface="Times New Roman"/>
              <a:cs typeface="Times New Roman"/>
            </a:endParaRPr>
          </a:p>
          <a:p>
            <a:pPr>
              <a:lnSpc>
                <a:spcPct val="100000"/>
              </a:lnSpc>
              <a:spcBef>
                <a:spcPts val="320"/>
              </a:spcBef>
            </a:pPr>
            <a:endParaRPr sz="1800">
              <a:latin typeface="Times New Roman"/>
              <a:cs typeface="Times New Roman"/>
            </a:endParaRPr>
          </a:p>
          <a:p>
            <a:pPr marL="12700">
              <a:lnSpc>
                <a:spcPts val="1675"/>
              </a:lnSpc>
            </a:pPr>
            <a:r>
              <a:rPr sz="1400" b="1" dirty="0">
                <a:latin typeface="Times New Roman"/>
                <a:cs typeface="Times New Roman"/>
              </a:rPr>
              <a:t>7.5.10</a:t>
            </a:r>
            <a:r>
              <a:rPr sz="1400" spc="-5" dirty="0">
                <a:latin typeface="Times New Roman"/>
                <a:cs typeface="Times New Roman"/>
              </a:rPr>
              <a:t> </a:t>
            </a:r>
            <a:r>
              <a:rPr sz="1400" spc="-15" dirty="0">
                <a:latin typeface="SimSun"/>
                <a:cs typeface="SimSun"/>
              </a:rPr>
              <a:t>顾客财产</a:t>
            </a:r>
            <a:endParaRPr sz="1400">
              <a:latin typeface="SimSun"/>
              <a:cs typeface="SimSun"/>
            </a:endParaRPr>
          </a:p>
          <a:p>
            <a:pPr marL="12700">
              <a:lnSpc>
                <a:spcPts val="1675"/>
              </a:lnSpc>
            </a:pPr>
            <a:r>
              <a:rPr sz="1400" b="1" dirty="0">
                <a:latin typeface="Times New Roman"/>
                <a:cs typeface="Times New Roman"/>
              </a:rPr>
              <a:t>7.5.10</a:t>
            </a:r>
            <a:r>
              <a:rPr sz="1400" spc="-55" dirty="0">
                <a:latin typeface="Times New Roman"/>
                <a:cs typeface="Times New Roman"/>
              </a:rPr>
              <a:t> </a:t>
            </a:r>
            <a:r>
              <a:rPr sz="1400" b="1" dirty="0">
                <a:latin typeface="Times New Roman"/>
                <a:cs typeface="Times New Roman"/>
              </a:rPr>
              <a:t>Tài</a:t>
            </a:r>
            <a:r>
              <a:rPr sz="1400" spc="-15" dirty="0">
                <a:latin typeface="Times New Roman"/>
                <a:cs typeface="Times New Roman"/>
              </a:rPr>
              <a:t> </a:t>
            </a:r>
            <a:r>
              <a:rPr sz="1400" b="1" dirty="0">
                <a:latin typeface="Times New Roman"/>
                <a:cs typeface="Times New Roman"/>
              </a:rPr>
              <a:t>sản</a:t>
            </a:r>
            <a:r>
              <a:rPr sz="1400" b="1" spc="-20" dirty="0">
                <a:latin typeface="Times New Roman"/>
                <a:cs typeface="Times New Roman"/>
              </a:rPr>
              <a:t> </a:t>
            </a:r>
            <a:r>
              <a:rPr sz="1400" b="1" dirty="0">
                <a:latin typeface="Times New Roman"/>
                <a:cs typeface="Times New Roman"/>
              </a:rPr>
              <a:t>của</a:t>
            </a:r>
            <a:r>
              <a:rPr sz="1400" b="1" spc="-15" dirty="0">
                <a:latin typeface="Times New Roman"/>
                <a:cs typeface="Times New Roman"/>
              </a:rPr>
              <a:t> </a:t>
            </a:r>
            <a:r>
              <a:rPr sz="1400" b="1" dirty="0">
                <a:latin typeface="Times New Roman"/>
                <a:cs typeface="Times New Roman"/>
              </a:rPr>
              <a:t>khách</a:t>
            </a:r>
            <a:r>
              <a:rPr sz="1400" spc="-10" dirty="0">
                <a:latin typeface="Times New Roman"/>
                <a:cs typeface="Times New Roman"/>
              </a:rPr>
              <a:t> </a:t>
            </a:r>
            <a:r>
              <a:rPr sz="1400" b="1" spc="-20" dirty="0">
                <a:latin typeface="Times New Roman"/>
                <a:cs typeface="Times New Roman"/>
              </a:rPr>
              <a:t>hàng</a:t>
            </a: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690"/>
              </a:spcBef>
            </a:pPr>
            <a:endParaRPr sz="1400">
              <a:latin typeface="Times New Roman"/>
              <a:cs typeface="Times New Roman"/>
            </a:endParaRPr>
          </a:p>
          <a:p>
            <a:pPr marL="12700">
              <a:lnSpc>
                <a:spcPts val="1639"/>
              </a:lnSpc>
              <a:spcBef>
                <a:spcPts val="5"/>
              </a:spcBef>
            </a:pPr>
            <a:r>
              <a:rPr sz="1400" spc="-20" dirty="0">
                <a:latin typeface="SimSun"/>
                <a:cs typeface="SimSun"/>
              </a:rPr>
              <a:t>组织应爱护在组织控制下或组织使用的顾客财产。</a:t>
            </a:r>
            <a:endParaRPr sz="1400">
              <a:latin typeface="SimSun"/>
              <a:cs typeface="SimSun"/>
            </a:endParaRPr>
          </a:p>
          <a:p>
            <a:pPr marL="12700">
              <a:lnSpc>
                <a:spcPts val="1639"/>
              </a:lnSpc>
            </a:pPr>
            <a:r>
              <a:rPr sz="1400" dirty="0">
                <a:latin typeface="Times New Roman"/>
                <a:cs typeface="Times New Roman"/>
              </a:rPr>
              <a:t>Tổ</a:t>
            </a:r>
            <a:r>
              <a:rPr sz="1400" spc="-25" dirty="0">
                <a:latin typeface="Times New Roman"/>
                <a:cs typeface="Times New Roman"/>
              </a:rPr>
              <a:t> </a:t>
            </a:r>
            <a:r>
              <a:rPr sz="1400" dirty="0">
                <a:latin typeface="Times New Roman"/>
                <a:cs typeface="Times New Roman"/>
              </a:rPr>
              <a:t>chức nên</a:t>
            </a:r>
            <a:r>
              <a:rPr sz="1400" spc="-30" dirty="0">
                <a:latin typeface="Times New Roman"/>
                <a:cs typeface="Times New Roman"/>
              </a:rPr>
              <a:t> </a:t>
            </a:r>
            <a:r>
              <a:rPr sz="1400" dirty="0">
                <a:latin typeface="Times New Roman"/>
                <a:cs typeface="Times New Roman"/>
              </a:rPr>
              <a:t>chăm</a:t>
            </a:r>
            <a:r>
              <a:rPr sz="1400" spc="-10" dirty="0">
                <a:latin typeface="Times New Roman"/>
                <a:cs typeface="Times New Roman"/>
              </a:rPr>
              <a:t> </a:t>
            </a:r>
            <a:r>
              <a:rPr sz="1400" dirty="0">
                <a:latin typeface="Times New Roman"/>
                <a:cs typeface="Times New Roman"/>
              </a:rPr>
              <a:t>sóc</a:t>
            </a:r>
            <a:r>
              <a:rPr sz="1400" spc="-25" dirty="0">
                <a:latin typeface="Times New Roman"/>
                <a:cs typeface="Times New Roman"/>
              </a:rPr>
              <a:t> </a:t>
            </a:r>
            <a:r>
              <a:rPr sz="1400" dirty="0">
                <a:latin typeface="Times New Roman"/>
                <a:cs typeface="Times New Roman"/>
              </a:rPr>
              <a:t>tài</a:t>
            </a:r>
            <a:r>
              <a:rPr sz="1400" spc="-15" dirty="0">
                <a:latin typeface="Times New Roman"/>
                <a:cs typeface="Times New Roman"/>
              </a:rPr>
              <a:t> </a:t>
            </a:r>
            <a:r>
              <a:rPr sz="1400" dirty="0">
                <a:latin typeface="Times New Roman"/>
                <a:cs typeface="Times New Roman"/>
              </a:rPr>
              <a:t>sản</a:t>
            </a:r>
            <a:r>
              <a:rPr sz="1400" spc="-15" dirty="0">
                <a:latin typeface="Times New Roman"/>
                <a:cs typeface="Times New Roman"/>
              </a:rPr>
              <a:t> </a:t>
            </a:r>
            <a:r>
              <a:rPr sz="1400" dirty="0">
                <a:latin typeface="Times New Roman"/>
                <a:cs typeface="Times New Roman"/>
              </a:rPr>
              <a:t>của</a:t>
            </a:r>
            <a:r>
              <a:rPr sz="1400" spc="-5" dirty="0">
                <a:latin typeface="Times New Roman"/>
                <a:cs typeface="Times New Roman"/>
              </a:rPr>
              <a:t> </a:t>
            </a:r>
            <a:r>
              <a:rPr sz="1400" dirty="0">
                <a:latin typeface="Times New Roman"/>
                <a:cs typeface="Times New Roman"/>
              </a:rPr>
              <a:t>khách</a:t>
            </a:r>
            <a:r>
              <a:rPr sz="1400" spc="-35" dirty="0">
                <a:latin typeface="Times New Roman"/>
                <a:cs typeface="Times New Roman"/>
              </a:rPr>
              <a:t> </a:t>
            </a:r>
            <a:r>
              <a:rPr sz="1400" dirty="0">
                <a:latin typeface="Times New Roman"/>
                <a:cs typeface="Times New Roman"/>
              </a:rPr>
              <a:t>hàng</a:t>
            </a:r>
            <a:r>
              <a:rPr sz="1400" spc="-20" dirty="0">
                <a:latin typeface="Times New Roman"/>
                <a:cs typeface="Times New Roman"/>
              </a:rPr>
              <a:t> </a:t>
            </a:r>
            <a:r>
              <a:rPr sz="1400" dirty="0">
                <a:latin typeface="Times New Roman"/>
                <a:cs typeface="Times New Roman"/>
              </a:rPr>
              <a:t>do</a:t>
            </a:r>
            <a:r>
              <a:rPr sz="1400" spc="-20" dirty="0">
                <a:latin typeface="Times New Roman"/>
                <a:cs typeface="Times New Roman"/>
              </a:rPr>
              <a:t> </a:t>
            </a:r>
            <a:r>
              <a:rPr sz="1400" dirty="0">
                <a:latin typeface="Times New Roman"/>
                <a:cs typeface="Times New Roman"/>
              </a:rPr>
              <a:t>tổ</a:t>
            </a:r>
            <a:r>
              <a:rPr sz="1400" spc="-30" dirty="0">
                <a:latin typeface="Times New Roman"/>
                <a:cs typeface="Times New Roman"/>
              </a:rPr>
              <a:t> </a:t>
            </a:r>
            <a:r>
              <a:rPr sz="1400" dirty="0">
                <a:latin typeface="Times New Roman"/>
                <a:cs typeface="Times New Roman"/>
              </a:rPr>
              <a:t>chức kiểm</a:t>
            </a:r>
            <a:r>
              <a:rPr sz="1400" spc="-35" dirty="0">
                <a:latin typeface="Times New Roman"/>
                <a:cs typeface="Times New Roman"/>
              </a:rPr>
              <a:t> </a:t>
            </a:r>
            <a:r>
              <a:rPr sz="1400" dirty="0">
                <a:latin typeface="Times New Roman"/>
                <a:cs typeface="Times New Roman"/>
              </a:rPr>
              <a:t>soát</a:t>
            </a:r>
            <a:r>
              <a:rPr sz="1400" spc="-15" dirty="0">
                <a:latin typeface="Times New Roman"/>
                <a:cs typeface="Times New Roman"/>
              </a:rPr>
              <a:t> </a:t>
            </a:r>
            <a:r>
              <a:rPr sz="1400" dirty="0">
                <a:latin typeface="Times New Roman"/>
                <a:cs typeface="Times New Roman"/>
              </a:rPr>
              <a:t>hoặc</a:t>
            </a:r>
            <a:r>
              <a:rPr sz="1400" spc="-20" dirty="0">
                <a:latin typeface="Times New Roman"/>
                <a:cs typeface="Times New Roman"/>
              </a:rPr>
              <a:t> </a:t>
            </a:r>
            <a:r>
              <a:rPr sz="1400" dirty="0">
                <a:latin typeface="Times New Roman"/>
                <a:cs typeface="Times New Roman"/>
              </a:rPr>
              <a:t>sử</a:t>
            </a:r>
            <a:r>
              <a:rPr sz="1400" spc="-10" dirty="0">
                <a:latin typeface="Times New Roman"/>
                <a:cs typeface="Times New Roman"/>
              </a:rPr>
              <a:t> dụng.</a:t>
            </a:r>
            <a:endParaRPr sz="1400">
              <a:latin typeface="Times New Roman"/>
              <a:cs typeface="Times New Roman"/>
            </a:endParaRPr>
          </a:p>
        </p:txBody>
      </p:sp>
      <p:sp>
        <p:nvSpPr>
          <p:cNvPr id="5" name="object 5"/>
          <p:cNvSpPr txBox="1"/>
          <p:nvPr/>
        </p:nvSpPr>
        <p:spPr>
          <a:xfrm>
            <a:off x="642930" y="2994402"/>
            <a:ext cx="7496809" cy="1297940"/>
          </a:xfrm>
          <a:prstGeom prst="rect">
            <a:avLst/>
          </a:prstGeom>
        </p:spPr>
        <p:txBody>
          <a:bodyPr vert="horz" wrap="square" lIns="0" tIns="13335" rIns="0" bIns="0" rtlCol="0">
            <a:spAutoFit/>
          </a:bodyPr>
          <a:lstStyle/>
          <a:p>
            <a:pPr marL="12700" marR="5080">
              <a:lnSpc>
                <a:spcPct val="100000"/>
              </a:lnSpc>
              <a:spcBef>
                <a:spcPts val="105"/>
              </a:spcBef>
            </a:pPr>
            <a:r>
              <a:rPr sz="1400" spc="-20" dirty="0">
                <a:latin typeface="SimSun"/>
                <a:cs typeface="SimSun"/>
              </a:rPr>
              <a:t>组织应识别、验证、保护和维护供其使用或构成产品一部分的顾客财产。若顾客财产发生丢失、损坏或发现不适用的情况时，应报告顾客，并保持记录。</a:t>
            </a:r>
            <a:endParaRPr sz="1400">
              <a:latin typeface="SimSun"/>
              <a:cs typeface="SimSun"/>
            </a:endParaRPr>
          </a:p>
          <a:p>
            <a:pPr marL="56515" marR="568960" indent="-44450">
              <a:lnSpc>
                <a:spcPct val="100400"/>
              </a:lnSpc>
              <a:spcBef>
                <a:spcPts val="1585"/>
              </a:spcBef>
            </a:pPr>
            <a:r>
              <a:rPr sz="1400" dirty="0">
                <a:latin typeface="Times New Roman"/>
                <a:cs typeface="Times New Roman"/>
              </a:rPr>
              <a:t>Tổ</a:t>
            </a:r>
            <a:r>
              <a:rPr sz="1400" spc="-25" dirty="0">
                <a:latin typeface="Times New Roman"/>
                <a:cs typeface="Times New Roman"/>
              </a:rPr>
              <a:t> </a:t>
            </a:r>
            <a:r>
              <a:rPr sz="1400" dirty="0">
                <a:latin typeface="Times New Roman"/>
                <a:cs typeface="Times New Roman"/>
              </a:rPr>
              <a:t>chức phải</a:t>
            </a:r>
            <a:r>
              <a:rPr sz="1400" spc="-35" dirty="0">
                <a:latin typeface="Times New Roman"/>
                <a:cs typeface="Times New Roman"/>
              </a:rPr>
              <a:t> </a:t>
            </a:r>
            <a:r>
              <a:rPr sz="1400" dirty="0">
                <a:latin typeface="Times New Roman"/>
                <a:cs typeface="Times New Roman"/>
              </a:rPr>
              <a:t>nhận</a:t>
            </a:r>
            <a:r>
              <a:rPr sz="1400" spc="-30" dirty="0">
                <a:latin typeface="Times New Roman"/>
                <a:cs typeface="Times New Roman"/>
              </a:rPr>
              <a:t> </a:t>
            </a:r>
            <a:r>
              <a:rPr sz="1400" dirty="0">
                <a:latin typeface="Times New Roman"/>
                <a:cs typeface="Times New Roman"/>
              </a:rPr>
              <a:t>biết,</a:t>
            </a:r>
            <a:r>
              <a:rPr sz="1400" spc="-35" dirty="0">
                <a:latin typeface="Times New Roman"/>
                <a:cs typeface="Times New Roman"/>
              </a:rPr>
              <a:t> </a:t>
            </a:r>
            <a:r>
              <a:rPr sz="1400" dirty="0">
                <a:latin typeface="Times New Roman"/>
                <a:cs typeface="Times New Roman"/>
              </a:rPr>
              <a:t>xác</a:t>
            </a:r>
            <a:r>
              <a:rPr sz="1400" spc="-10" dirty="0">
                <a:latin typeface="Times New Roman"/>
                <a:cs typeface="Times New Roman"/>
              </a:rPr>
              <a:t> </a:t>
            </a:r>
            <a:r>
              <a:rPr sz="1400" dirty="0">
                <a:latin typeface="Times New Roman"/>
                <a:cs typeface="Times New Roman"/>
              </a:rPr>
              <a:t>minh,</a:t>
            </a:r>
            <a:r>
              <a:rPr sz="1400" spc="-20" dirty="0">
                <a:latin typeface="Times New Roman"/>
                <a:cs typeface="Times New Roman"/>
              </a:rPr>
              <a:t> </a:t>
            </a:r>
            <a:r>
              <a:rPr sz="1400" dirty="0">
                <a:latin typeface="Times New Roman"/>
                <a:cs typeface="Times New Roman"/>
              </a:rPr>
              <a:t>bảo</a:t>
            </a:r>
            <a:r>
              <a:rPr sz="1400" spc="-20" dirty="0">
                <a:latin typeface="Times New Roman"/>
                <a:cs typeface="Times New Roman"/>
              </a:rPr>
              <a:t> </a:t>
            </a:r>
            <a:r>
              <a:rPr sz="1400" dirty="0">
                <a:latin typeface="Times New Roman"/>
                <a:cs typeface="Times New Roman"/>
              </a:rPr>
              <a:t>vệ</a:t>
            </a:r>
            <a:r>
              <a:rPr sz="1400" spc="-20" dirty="0">
                <a:latin typeface="Times New Roman"/>
                <a:cs typeface="Times New Roman"/>
              </a:rPr>
              <a:t> </a:t>
            </a:r>
            <a:r>
              <a:rPr sz="1400" dirty="0">
                <a:latin typeface="Times New Roman"/>
                <a:cs typeface="Times New Roman"/>
              </a:rPr>
              <a:t>và</a:t>
            </a:r>
            <a:r>
              <a:rPr sz="1400" spc="-10" dirty="0">
                <a:latin typeface="Times New Roman"/>
                <a:cs typeface="Times New Roman"/>
              </a:rPr>
              <a:t> </a:t>
            </a:r>
            <a:r>
              <a:rPr sz="1400" dirty="0">
                <a:latin typeface="Times New Roman"/>
                <a:cs typeface="Times New Roman"/>
              </a:rPr>
              <a:t>duy</a:t>
            </a:r>
            <a:r>
              <a:rPr sz="1400" spc="-25" dirty="0">
                <a:latin typeface="Times New Roman"/>
                <a:cs typeface="Times New Roman"/>
              </a:rPr>
              <a:t> </a:t>
            </a:r>
            <a:r>
              <a:rPr sz="1400" dirty="0">
                <a:latin typeface="Times New Roman"/>
                <a:cs typeface="Times New Roman"/>
              </a:rPr>
              <a:t>trì</a:t>
            </a:r>
            <a:r>
              <a:rPr sz="1400" spc="-30" dirty="0">
                <a:latin typeface="Times New Roman"/>
                <a:cs typeface="Times New Roman"/>
              </a:rPr>
              <a:t> </a:t>
            </a:r>
            <a:r>
              <a:rPr sz="1400" dirty="0">
                <a:latin typeface="Times New Roman"/>
                <a:cs typeface="Times New Roman"/>
              </a:rPr>
              <a:t>tài</a:t>
            </a:r>
            <a:r>
              <a:rPr sz="1400" spc="-25" dirty="0">
                <a:latin typeface="Times New Roman"/>
                <a:cs typeface="Times New Roman"/>
              </a:rPr>
              <a:t> </a:t>
            </a:r>
            <a:r>
              <a:rPr sz="1400" dirty="0">
                <a:latin typeface="Times New Roman"/>
                <a:cs typeface="Times New Roman"/>
              </a:rPr>
              <a:t>sản</a:t>
            </a:r>
            <a:r>
              <a:rPr sz="1400" spc="-5" dirty="0">
                <a:latin typeface="Times New Roman"/>
                <a:cs typeface="Times New Roman"/>
              </a:rPr>
              <a:t> </a:t>
            </a:r>
            <a:r>
              <a:rPr sz="1400" dirty="0">
                <a:latin typeface="Times New Roman"/>
                <a:cs typeface="Times New Roman"/>
              </a:rPr>
              <a:t>của</a:t>
            </a:r>
            <a:r>
              <a:rPr sz="1400" spc="-20" dirty="0">
                <a:latin typeface="Times New Roman"/>
                <a:cs typeface="Times New Roman"/>
              </a:rPr>
              <a:t> </a:t>
            </a:r>
            <a:r>
              <a:rPr sz="1400" dirty="0">
                <a:latin typeface="Times New Roman"/>
                <a:cs typeface="Times New Roman"/>
              </a:rPr>
              <a:t>khách</a:t>
            </a:r>
            <a:r>
              <a:rPr sz="1400" spc="-20" dirty="0">
                <a:latin typeface="Times New Roman"/>
                <a:cs typeface="Times New Roman"/>
              </a:rPr>
              <a:t> </a:t>
            </a:r>
            <a:r>
              <a:rPr sz="1400" dirty="0">
                <a:latin typeface="Times New Roman"/>
                <a:cs typeface="Times New Roman"/>
              </a:rPr>
              <a:t>hàng</a:t>
            </a:r>
            <a:r>
              <a:rPr sz="1400" spc="-30" dirty="0">
                <a:latin typeface="Times New Roman"/>
                <a:cs typeface="Times New Roman"/>
              </a:rPr>
              <a:t> </a:t>
            </a:r>
            <a:r>
              <a:rPr sz="1400" dirty="0">
                <a:latin typeface="Times New Roman"/>
                <a:cs typeface="Times New Roman"/>
              </a:rPr>
              <a:t>được</a:t>
            </a:r>
            <a:r>
              <a:rPr sz="1400" spc="-10" dirty="0">
                <a:latin typeface="Times New Roman"/>
                <a:cs typeface="Times New Roman"/>
              </a:rPr>
              <a:t> </a:t>
            </a:r>
            <a:r>
              <a:rPr sz="1400" dirty="0">
                <a:latin typeface="Times New Roman"/>
                <a:cs typeface="Times New Roman"/>
              </a:rPr>
              <a:t>tổ</a:t>
            </a:r>
            <a:r>
              <a:rPr sz="1400" spc="-30" dirty="0">
                <a:latin typeface="Times New Roman"/>
                <a:cs typeface="Times New Roman"/>
              </a:rPr>
              <a:t> </a:t>
            </a:r>
            <a:r>
              <a:rPr sz="1400" dirty="0">
                <a:latin typeface="Times New Roman"/>
                <a:cs typeface="Times New Roman"/>
              </a:rPr>
              <a:t>chức sử</a:t>
            </a:r>
            <a:r>
              <a:rPr sz="1400" spc="-15" dirty="0">
                <a:latin typeface="Times New Roman"/>
                <a:cs typeface="Times New Roman"/>
              </a:rPr>
              <a:t> </a:t>
            </a:r>
            <a:r>
              <a:rPr sz="1400" spc="-20" dirty="0">
                <a:latin typeface="Times New Roman"/>
                <a:cs typeface="Times New Roman"/>
              </a:rPr>
              <a:t>dụng </a:t>
            </a:r>
            <a:r>
              <a:rPr sz="1400" dirty="0">
                <a:latin typeface="Times New Roman"/>
                <a:cs typeface="Times New Roman"/>
              </a:rPr>
              <a:t>hoặc</a:t>
            </a:r>
            <a:r>
              <a:rPr sz="1400" spc="-25" dirty="0">
                <a:latin typeface="Times New Roman"/>
                <a:cs typeface="Times New Roman"/>
              </a:rPr>
              <a:t> </a:t>
            </a:r>
            <a:r>
              <a:rPr sz="1400" dirty="0">
                <a:latin typeface="Times New Roman"/>
                <a:cs typeface="Times New Roman"/>
              </a:rPr>
              <a:t>tạo</a:t>
            </a:r>
            <a:r>
              <a:rPr sz="1400" spc="-20" dirty="0">
                <a:latin typeface="Times New Roman"/>
                <a:cs typeface="Times New Roman"/>
              </a:rPr>
              <a:t> </a:t>
            </a:r>
            <a:r>
              <a:rPr sz="1400" dirty="0">
                <a:latin typeface="Times New Roman"/>
                <a:cs typeface="Times New Roman"/>
              </a:rPr>
              <a:t>thành</a:t>
            </a:r>
            <a:r>
              <a:rPr sz="1400" spc="-30" dirty="0">
                <a:latin typeface="Times New Roman"/>
                <a:cs typeface="Times New Roman"/>
              </a:rPr>
              <a:t> </a:t>
            </a:r>
            <a:r>
              <a:rPr sz="1400" dirty="0">
                <a:latin typeface="Times New Roman"/>
                <a:cs typeface="Times New Roman"/>
              </a:rPr>
              <a:t>một</a:t>
            </a:r>
            <a:r>
              <a:rPr sz="1400" spc="-5" dirty="0">
                <a:latin typeface="Times New Roman"/>
                <a:cs typeface="Times New Roman"/>
              </a:rPr>
              <a:t> </a:t>
            </a:r>
            <a:r>
              <a:rPr sz="1400" dirty="0">
                <a:latin typeface="Times New Roman"/>
                <a:cs typeface="Times New Roman"/>
              </a:rPr>
              <a:t>phần</a:t>
            </a:r>
            <a:r>
              <a:rPr sz="1400" spc="-30" dirty="0">
                <a:latin typeface="Times New Roman"/>
                <a:cs typeface="Times New Roman"/>
              </a:rPr>
              <a:t> </a:t>
            </a:r>
            <a:r>
              <a:rPr sz="1400" dirty="0">
                <a:latin typeface="Times New Roman"/>
                <a:cs typeface="Times New Roman"/>
              </a:rPr>
              <a:t>sản</a:t>
            </a:r>
            <a:r>
              <a:rPr sz="1400" spc="-5" dirty="0">
                <a:latin typeface="Times New Roman"/>
                <a:cs typeface="Times New Roman"/>
              </a:rPr>
              <a:t> </a:t>
            </a:r>
            <a:r>
              <a:rPr sz="1400" dirty="0">
                <a:latin typeface="Times New Roman"/>
                <a:cs typeface="Times New Roman"/>
              </a:rPr>
              <a:t>phẩm</a:t>
            </a:r>
            <a:r>
              <a:rPr sz="1400" spc="-35" dirty="0">
                <a:latin typeface="Times New Roman"/>
                <a:cs typeface="Times New Roman"/>
              </a:rPr>
              <a:t> </a:t>
            </a:r>
            <a:r>
              <a:rPr sz="1400" dirty="0">
                <a:latin typeface="Times New Roman"/>
                <a:cs typeface="Times New Roman"/>
              </a:rPr>
              <a:t>của</a:t>
            </a:r>
            <a:r>
              <a:rPr sz="1400" spc="-5" dirty="0">
                <a:latin typeface="Times New Roman"/>
                <a:cs typeface="Times New Roman"/>
              </a:rPr>
              <a:t> </a:t>
            </a:r>
            <a:r>
              <a:rPr sz="1400" dirty="0">
                <a:latin typeface="Times New Roman"/>
                <a:cs typeface="Times New Roman"/>
              </a:rPr>
              <a:t>tổ</a:t>
            </a:r>
            <a:r>
              <a:rPr sz="1400" spc="-20" dirty="0">
                <a:latin typeface="Times New Roman"/>
                <a:cs typeface="Times New Roman"/>
              </a:rPr>
              <a:t> </a:t>
            </a:r>
            <a:r>
              <a:rPr sz="1400" dirty="0">
                <a:latin typeface="Times New Roman"/>
                <a:cs typeface="Times New Roman"/>
              </a:rPr>
              <a:t>chức.</a:t>
            </a:r>
            <a:r>
              <a:rPr sz="1400" spc="-10" dirty="0">
                <a:latin typeface="Times New Roman"/>
                <a:cs typeface="Times New Roman"/>
              </a:rPr>
              <a:t> </a:t>
            </a:r>
            <a:r>
              <a:rPr sz="1400" dirty="0">
                <a:latin typeface="Times New Roman"/>
                <a:cs typeface="Times New Roman"/>
              </a:rPr>
              <a:t>Nếu</a:t>
            </a:r>
            <a:r>
              <a:rPr sz="1400" spc="-5" dirty="0">
                <a:latin typeface="Times New Roman"/>
                <a:cs typeface="Times New Roman"/>
              </a:rPr>
              <a:t> </a:t>
            </a:r>
            <a:r>
              <a:rPr sz="1400" dirty="0">
                <a:latin typeface="Times New Roman"/>
                <a:cs typeface="Times New Roman"/>
              </a:rPr>
              <a:t>tài</a:t>
            </a:r>
            <a:r>
              <a:rPr sz="1400" spc="-20" dirty="0">
                <a:latin typeface="Times New Roman"/>
                <a:cs typeface="Times New Roman"/>
              </a:rPr>
              <a:t> </a:t>
            </a:r>
            <a:r>
              <a:rPr sz="1400" dirty="0">
                <a:latin typeface="Times New Roman"/>
                <a:cs typeface="Times New Roman"/>
              </a:rPr>
              <a:t>sản</a:t>
            </a:r>
            <a:r>
              <a:rPr sz="1400" spc="-15" dirty="0">
                <a:latin typeface="Times New Roman"/>
                <a:cs typeface="Times New Roman"/>
              </a:rPr>
              <a:t> </a:t>
            </a:r>
            <a:r>
              <a:rPr sz="1400" dirty="0">
                <a:latin typeface="Times New Roman"/>
                <a:cs typeface="Times New Roman"/>
              </a:rPr>
              <a:t>của</a:t>
            </a:r>
            <a:r>
              <a:rPr sz="1400" spc="-10" dirty="0">
                <a:latin typeface="Times New Roman"/>
                <a:cs typeface="Times New Roman"/>
              </a:rPr>
              <a:t> </a:t>
            </a:r>
            <a:r>
              <a:rPr sz="1400" dirty="0">
                <a:latin typeface="Times New Roman"/>
                <a:cs typeface="Times New Roman"/>
              </a:rPr>
              <a:t>khách</a:t>
            </a:r>
            <a:r>
              <a:rPr sz="1400" spc="-30" dirty="0">
                <a:latin typeface="Times New Roman"/>
                <a:cs typeface="Times New Roman"/>
              </a:rPr>
              <a:t> </a:t>
            </a:r>
            <a:r>
              <a:rPr sz="1400" dirty="0">
                <a:latin typeface="Times New Roman"/>
                <a:cs typeface="Times New Roman"/>
              </a:rPr>
              <a:t>hàng</a:t>
            </a:r>
            <a:r>
              <a:rPr sz="1400" spc="-25" dirty="0">
                <a:latin typeface="Times New Roman"/>
                <a:cs typeface="Times New Roman"/>
              </a:rPr>
              <a:t> </a:t>
            </a:r>
            <a:r>
              <a:rPr sz="1400" dirty="0">
                <a:latin typeface="Times New Roman"/>
                <a:cs typeface="Times New Roman"/>
              </a:rPr>
              <a:t>bị</a:t>
            </a:r>
            <a:r>
              <a:rPr sz="1400" spc="-30" dirty="0">
                <a:latin typeface="Times New Roman"/>
                <a:cs typeface="Times New Roman"/>
              </a:rPr>
              <a:t> </a:t>
            </a:r>
            <a:r>
              <a:rPr sz="1400" dirty="0">
                <a:latin typeface="Times New Roman"/>
                <a:cs typeface="Times New Roman"/>
              </a:rPr>
              <a:t>mất,Hư</a:t>
            </a:r>
            <a:r>
              <a:rPr sz="1400" spc="15" dirty="0">
                <a:latin typeface="Times New Roman"/>
                <a:cs typeface="Times New Roman"/>
              </a:rPr>
              <a:t> </a:t>
            </a:r>
            <a:r>
              <a:rPr sz="1400" spc="-20" dirty="0">
                <a:latin typeface="Times New Roman"/>
                <a:cs typeface="Times New Roman"/>
              </a:rPr>
              <a:t>hỏng</a:t>
            </a:r>
            <a:r>
              <a:rPr sz="1400" spc="500" dirty="0">
                <a:latin typeface="Times New Roman"/>
                <a:cs typeface="Times New Roman"/>
              </a:rPr>
              <a:t> </a:t>
            </a:r>
            <a:r>
              <a:rPr sz="1400" dirty="0">
                <a:latin typeface="Times New Roman"/>
                <a:cs typeface="Times New Roman"/>
              </a:rPr>
              <a:t>hoặc</a:t>
            </a:r>
            <a:r>
              <a:rPr sz="1400" spc="-25" dirty="0">
                <a:latin typeface="Times New Roman"/>
                <a:cs typeface="Times New Roman"/>
              </a:rPr>
              <a:t> </a:t>
            </a:r>
            <a:r>
              <a:rPr sz="1400" dirty="0">
                <a:latin typeface="Times New Roman"/>
                <a:cs typeface="Times New Roman"/>
              </a:rPr>
              <a:t>không</a:t>
            </a:r>
            <a:r>
              <a:rPr sz="1400" spc="-40" dirty="0">
                <a:latin typeface="Times New Roman"/>
                <a:cs typeface="Times New Roman"/>
              </a:rPr>
              <a:t> </a:t>
            </a:r>
            <a:r>
              <a:rPr sz="1400" dirty="0">
                <a:latin typeface="Times New Roman"/>
                <a:cs typeface="Times New Roman"/>
              </a:rPr>
              <a:t>phù</a:t>
            </a:r>
            <a:r>
              <a:rPr sz="1400" spc="-30" dirty="0">
                <a:latin typeface="Times New Roman"/>
                <a:cs typeface="Times New Roman"/>
              </a:rPr>
              <a:t> </a:t>
            </a:r>
            <a:r>
              <a:rPr sz="1400" dirty="0">
                <a:latin typeface="Times New Roman"/>
                <a:cs typeface="Times New Roman"/>
              </a:rPr>
              <a:t>hợp</a:t>
            </a:r>
            <a:r>
              <a:rPr sz="1400" spc="-30" dirty="0">
                <a:latin typeface="Times New Roman"/>
                <a:cs typeface="Times New Roman"/>
              </a:rPr>
              <a:t> </a:t>
            </a:r>
            <a:r>
              <a:rPr sz="1400" dirty="0">
                <a:latin typeface="Times New Roman"/>
                <a:cs typeface="Times New Roman"/>
              </a:rPr>
              <a:t>phải</a:t>
            </a:r>
            <a:r>
              <a:rPr sz="1400" spc="-15" dirty="0">
                <a:latin typeface="Times New Roman"/>
                <a:cs typeface="Times New Roman"/>
              </a:rPr>
              <a:t> </a:t>
            </a:r>
            <a:r>
              <a:rPr sz="1400" dirty="0">
                <a:latin typeface="Times New Roman"/>
                <a:cs typeface="Times New Roman"/>
              </a:rPr>
              <a:t>được</a:t>
            </a:r>
            <a:r>
              <a:rPr sz="1400" spc="-20" dirty="0">
                <a:latin typeface="Times New Roman"/>
                <a:cs typeface="Times New Roman"/>
              </a:rPr>
              <a:t> </a:t>
            </a:r>
            <a:r>
              <a:rPr sz="1400" dirty="0">
                <a:latin typeface="Times New Roman"/>
                <a:cs typeface="Times New Roman"/>
              </a:rPr>
              <a:t>báo</a:t>
            </a:r>
            <a:r>
              <a:rPr sz="1400" spc="-15" dirty="0">
                <a:latin typeface="Times New Roman"/>
                <a:cs typeface="Times New Roman"/>
              </a:rPr>
              <a:t> </a:t>
            </a:r>
            <a:r>
              <a:rPr sz="1400" dirty="0">
                <a:latin typeface="Times New Roman"/>
                <a:cs typeface="Times New Roman"/>
              </a:rPr>
              <a:t>cáo cho</a:t>
            </a:r>
            <a:r>
              <a:rPr sz="1400" spc="-15" dirty="0">
                <a:latin typeface="Times New Roman"/>
                <a:cs typeface="Times New Roman"/>
              </a:rPr>
              <a:t> </a:t>
            </a:r>
            <a:r>
              <a:rPr sz="1400" dirty="0">
                <a:latin typeface="Times New Roman"/>
                <a:cs typeface="Times New Roman"/>
              </a:rPr>
              <a:t>khách</a:t>
            </a:r>
            <a:r>
              <a:rPr sz="1400" spc="-30" dirty="0">
                <a:latin typeface="Times New Roman"/>
                <a:cs typeface="Times New Roman"/>
              </a:rPr>
              <a:t> </a:t>
            </a:r>
            <a:r>
              <a:rPr sz="1400" dirty="0">
                <a:latin typeface="Times New Roman"/>
                <a:cs typeface="Times New Roman"/>
              </a:rPr>
              <a:t>hàng</a:t>
            </a:r>
            <a:r>
              <a:rPr sz="1400" spc="-30" dirty="0">
                <a:latin typeface="Times New Roman"/>
                <a:cs typeface="Times New Roman"/>
              </a:rPr>
              <a:t> </a:t>
            </a:r>
            <a:r>
              <a:rPr sz="1400" dirty="0">
                <a:latin typeface="Times New Roman"/>
                <a:cs typeface="Times New Roman"/>
              </a:rPr>
              <a:t>và</a:t>
            </a:r>
            <a:r>
              <a:rPr sz="1400" spc="-5" dirty="0">
                <a:latin typeface="Times New Roman"/>
                <a:cs typeface="Times New Roman"/>
              </a:rPr>
              <a:t> </a:t>
            </a:r>
            <a:r>
              <a:rPr sz="1400" dirty="0">
                <a:latin typeface="Times New Roman"/>
                <a:cs typeface="Times New Roman"/>
              </a:rPr>
              <a:t>lưu</a:t>
            </a:r>
            <a:r>
              <a:rPr sz="1400" spc="-20" dirty="0">
                <a:latin typeface="Times New Roman"/>
                <a:cs typeface="Times New Roman"/>
              </a:rPr>
              <a:t> </a:t>
            </a:r>
            <a:r>
              <a:rPr sz="1400" dirty="0">
                <a:latin typeface="Times New Roman"/>
                <a:cs typeface="Times New Roman"/>
              </a:rPr>
              <a:t>giữ</a:t>
            </a:r>
            <a:r>
              <a:rPr sz="1400" spc="-10" dirty="0">
                <a:latin typeface="Times New Roman"/>
                <a:cs typeface="Times New Roman"/>
              </a:rPr>
              <a:t> </a:t>
            </a:r>
            <a:r>
              <a:rPr sz="1400" dirty="0">
                <a:latin typeface="Times New Roman"/>
                <a:cs typeface="Times New Roman"/>
              </a:rPr>
              <a:t>hồ</a:t>
            </a:r>
            <a:r>
              <a:rPr sz="1400" spc="-25" dirty="0">
                <a:latin typeface="Times New Roman"/>
                <a:cs typeface="Times New Roman"/>
              </a:rPr>
              <a:t> sơ.</a:t>
            </a:r>
            <a:endParaRPr sz="1400">
              <a:latin typeface="Times New Roman"/>
              <a:cs typeface="Times New Roman"/>
            </a:endParaRPr>
          </a:p>
        </p:txBody>
      </p:sp>
      <p:pic>
        <p:nvPicPr>
          <p:cNvPr id="6" name="object 6"/>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2499107" y="327781"/>
            <a:ext cx="2901315" cy="313055"/>
          </a:xfrm>
          <a:prstGeom prst="rect">
            <a:avLst/>
          </a:prstGeom>
        </p:spPr>
        <p:txBody>
          <a:bodyPr vert="horz" wrap="square" lIns="0" tIns="17145" rIns="0" bIns="0" rtlCol="0">
            <a:spAutoFit/>
          </a:bodyPr>
          <a:lstStyle/>
          <a:p>
            <a:pPr marL="12700">
              <a:lnSpc>
                <a:spcPct val="100000"/>
              </a:lnSpc>
              <a:spcBef>
                <a:spcPts val="135"/>
              </a:spcBef>
            </a:pPr>
            <a:r>
              <a:rPr sz="1850" dirty="0">
                <a:solidFill>
                  <a:srgbClr val="000000"/>
                </a:solidFill>
              </a:rPr>
              <a:t>7.5</a:t>
            </a:r>
            <a:r>
              <a:rPr sz="1850" spc="120" dirty="0">
                <a:solidFill>
                  <a:srgbClr val="000000"/>
                </a:solidFill>
                <a:latin typeface="Times New Roman"/>
                <a:cs typeface="Times New Roman"/>
              </a:rPr>
              <a:t>  </a:t>
            </a:r>
            <a:r>
              <a:rPr sz="1850" spc="-5" dirty="0">
                <a:solidFill>
                  <a:srgbClr val="000000"/>
                </a:solidFill>
              </a:rPr>
              <a:t>生产和服务提供的控制</a:t>
            </a:r>
            <a:endParaRPr sz="1850">
              <a:latin typeface="Times New Roman"/>
              <a:cs typeface="Times New Roman"/>
            </a:endParaRPr>
          </a:p>
        </p:txBody>
      </p:sp>
      <p:sp>
        <p:nvSpPr>
          <p:cNvPr id="4" name="object 4"/>
          <p:cNvSpPr txBox="1"/>
          <p:nvPr/>
        </p:nvSpPr>
        <p:spPr>
          <a:xfrm>
            <a:off x="703270" y="520637"/>
            <a:ext cx="6057900" cy="873125"/>
          </a:xfrm>
          <a:prstGeom prst="rect">
            <a:avLst/>
          </a:prstGeom>
        </p:spPr>
        <p:txBody>
          <a:bodyPr vert="horz" wrap="square" lIns="0" tIns="93980" rIns="0" bIns="0" rtlCol="0">
            <a:spAutoFit/>
          </a:bodyPr>
          <a:lstStyle/>
          <a:p>
            <a:pPr marL="1808480">
              <a:lnSpc>
                <a:spcPct val="100000"/>
              </a:lnSpc>
              <a:spcBef>
                <a:spcPts val="740"/>
              </a:spcBef>
            </a:pPr>
            <a:r>
              <a:rPr sz="1850" dirty="0">
                <a:latin typeface="SimSun"/>
                <a:cs typeface="SimSun"/>
              </a:rPr>
              <a:t>7.5</a:t>
            </a:r>
            <a:r>
              <a:rPr sz="1850" spc="30" dirty="0">
                <a:latin typeface="Times New Roman"/>
                <a:cs typeface="Times New Roman"/>
              </a:rPr>
              <a:t>  </a:t>
            </a:r>
            <a:r>
              <a:rPr sz="1850" dirty="0">
                <a:latin typeface="Calibri"/>
                <a:cs typeface="Calibri"/>
              </a:rPr>
              <a:t>Kiểm</a:t>
            </a:r>
            <a:r>
              <a:rPr sz="1850" spc="25" dirty="0">
                <a:latin typeface="Calibri"/>
                <a:cs typeface="Calibri"/>
              </a:rPr>
              <a:t> </a:t>
            </a:r>
            <a:r>
              <a:rPr sz="1850" dirty="0">
                <a:latin typeface="Calibri"/>
                <a:cs typeface="Calibri"/>
              </a:rPr>
              <a:t>soát</a:t>
            </a:r>
            <a:r>
              <a:rPr sz="1850" spc="25" dirty="0">
                <a:latin typeface="Calibri"/>
                <a:cs typeface="Calibri"/>
              </a:rPr>
              <a:t> </a:t>
            </a:r>
            <a:r>
              <a:rPr sz="1850" dirty="0">
                <a:latin typeface="Calibri"/>
                <a:cs typeface="Calibri"/>
              </a:rPr>
              <a:t>sản</a:t>
            </a:r>
            <a:r>
              <a:rPr sz="1850" spc="15" dirty="0">
                <a:latin typeface="Calibri"/>
                <a:cs typeface="Calibri"/>
              </a:rPr>
              <a:t> </a:t>
            </a:r>
            <a:r>
              <a:rPr sz="1850" dirty="0">
                <a:latin typeface="Calibri"/>
                <a:cs typeface="Calibri"/>
              </a:rPr>
              <a:t>xuất</a:t>
            </a:r>
            <a:r>
              <a:rPr sz="1850" spc="25" dirty="0">
                <a:latin typeface="Calibri"/>
                <a:cs typeface="Calibri"/>
              </a:rPr>
              <a:t> </a:t>
            </a:r>
            <a:r>
              <a:rPr sz="1850" dirty="0">
                <a:latin typeface="Calibri"/>
                <a:cs typeface="Calibri"/>
              </a:rPr>
              <a:t>và</a:t>
            </a:r>
            <a:r>
              <a:rPr sz="1850" spc="10" dirty="0">
                <a:latin typeface="Calibri"/>
                <a:cs typeface="Calibri"/>
              </a:rPr>
              <a:t> </a:t>
            </a:r>
            <a:r>
              <a:rPr sz="1850" dirty="0">
                <a:latin typeface="Calibri"/>
                <a:cs typeface="Calibri"/>
              </a:rPr>
              <a:t>cung</a:t>
            </a:r>
            <a:r>
              <a:rPr sz="1850" spc="15" dirty="0">
                <a:latin typeface="Calibri"/>
                <a:cs typeface="Calibri"/>
              </a:rPr>
              <a:t> </a:t>
            </a:r>
            <a:r>
              <a:rPr sz="1850" dirty="0">
                <a:latin typeface="Calibri"/>
                <a:cs typeface="Calibri"/>
              </a:rPr>
              <a:t>cấp</a:t>
            </a:r>
            <a:r>
              <a:rPr sz="1850" spc="10" dirty="0">
                <a:latin typeface="Calibri"/>
                <a:cs typeface="Calibri"/>
              </a:rPr>
              <a:t> </a:t>
            </a:r>
            <a:r>
              <a:rPr sz="1850" dirty="0">
                <a:latin typeface="Calibri"/>
                <a:cs typeface="Calibri"/>
              </a:rPr>
              <a:t>dịch</a:t>
            </a:r>
            <a:r>
              <a:rPr sz="1850" spc="20" dirty="0">
                <a:latin typeface="Calibri"/>
                <a:cs typeface="Calibri"/>
              </a:rPr>
              <a:t> </a:t>
            </a:r>
            <a:r>
              <a:rPr sz="1850" spc="-25" dirty="0">
                <a:latin typeface="Calibri"/>
                <a:cs typeface="Calibri"/>
              </a:rPr>
              <a:t>vụ</a:t>
            </a:r>
            <a:endParaRPr sz="1850">
              <a:latin typeface="Calibri"/>
              <a:cs typeface="Calibri"/>
            </a:endParaRPr>
          </a:p>
          <a:p>
            <a:pPr marL="12700">
              <a:lnSpc>
                <a:spcPts val="1675"/>
              </a:lnSpc>
              <a:spcBef>
                <a:spcPts val="459"/>
              </a:spcBef>
            </a:pPr>
            <a:r>
              <a:rPr sz="1400" b="1" dirty="0">
                <a:latin typeface="Times New Roman"/>
                <a:cs typeface="Times New Roman"/>
              </a:rPr>
              <a:t>7.5.10</a:t>
            </a:r>
            <a:r>
              <a:rPr sz="1400" spc="5" dirty="0">
                <a:latin typeface="Times New Roman"/>
                <a:cs typeface="Times New Roman"/>
              </a:rPr>
              <a:t> </a:t>
            </a:r>
            <a:r>
              <a:rPr sz="1400" spc="-15" dirty="0">
                <a:latin typeface="SimSun"/>
                <a:cs typeface="SimSun"/>
              </a:rPr>
              <a:t>顾客财产</a:t>
            </a:r>
            <a:endParaRPr sz="1400">
              <a:latin typeface="SimSun"/>
              <a:cs typeface="SimSun"/>
            </a:endParaRPr>
          </a:p>
          <a:p>
            <a:pPr marL="12700">
              <a:lnSpc>
                <a:spcPts val="1675"/>
              </a:lnSpc>
            </a:pPr>
            <a:r>
              <a:rPr sz="1400" b="1" dirty="0">
                <a:latin typeface="Times New Roman"/>
                <a:cs typeface="Times New Roman"/>
              </a:rPr>
              <a:t>7.5.10</a:t>
            </a:r>
            <a:r>
              <a:rPr sz="1400" spc="-55" dirty="0">
                <a:latin typeface="Times New Roman"/>
                <a:cs typeface="Times New Roman"/>
              </a:rPr>
              <a:t> </a:t>
            </a:r>
            <a:r>
              <a:rPr sz="1400" b="1" dirty="0">
                <a:latin typeface="Times New Roman"/>
                <a:cs typeface="Times New Roman"/>
              </a:rPr>
              <a:t>Tài</a:t>
            </a:r>
            <a:r>
              <a:rPr sz="1400" spc="-15" dirty="0">
                <a:latin typeface="Times New Roman"/>
                <a:cs typeface="Times New Roman"/>
              </a:rPr>
              <a:t> </a:t>
            </a:r>
            <a:r>
              <a:rPr sz="1400" b="1" dirty="0">
                <a:latin typeface="Times New Roman"/>
                <a:cs typeface="Times New Roman"/>
              </a:rPr>
              <a:t>sản</a:t>
            </a:r>
            <a:r>
              <a:rPr sz="1400" b="1" spc="-20" dirty="0">
                <a:latin typeface="Times New Roman"/>
                <a:cs typeface="Times New Roman"/>
              </a:rPr>
              <a:t> </a:t>
            </a:r>
            <a:r>
              <a:rPr sz="1400" b="1" dirty="0">
                <a:latin typeface="Times New Roman"/>
                <a:cs typeface="Times New Roman"/>
              </a:rPr>
              <a:t>của</a:t>
            </a:r>
            <a:r>
              <a:rPr sz="1400" b="1" spc="-15" dirty="0">
                <a:latin typeface="Times New Roman"/>
                <a:cs typeface="Times New Roman"/>
              </a:rPr>
              <a:t> </a:t>
            </a:r>
            <a:r>
              <a:rPr sz="1400" b="1" dirty="0">
                <a:latin typeface="Times New Roman"/>
                <a:cs typeface="Times New Roman"/>
              </a:rPr>
              <a:t>khách</a:t>
            </a:r>
            <a:r>
              <a:rPr sz="1400" spc="-10" dirty="0">
                <a:latin typeface="Times New Roman"/>
                <a:cs typeface="Times New Roman"/>
              </a:rPr>
              <a:t> </a:t>
            </a:r>
            <a:r>
              <a:rPr sz="1400" b="1" spc="-20" dirty="0">
                <a:latin typeface="Times New Roman"/>
                <a:cs typeface="Times New Roman"/>
              </a:rPr>
              <a:t>hàng</a:t>
            </a:r>
            <a:endParaRPr sz="1400">
              <a:latin typeface="Times New Roman"/>
              <a:cs typeface="Times New Roman"/>
            </a:endParaRPr>
          </a:p>
        </p:txBody>
      </p:sp>
      <p:sp>
        <p:nvSpPr>
          <p:cNvPr id="5" name="object 5"/>
          <p:cNvSpPr txBox="1"/>
          <p:nvPr/>
        </p:nvSpPr>
        <p:spPr>
          <a:xfrm>
            <a:off x="1211382" y="2413258"/>
            <a:ext cx="7941309" cy="3578225"/>
          </a:xfrm>
          <a:prstGeom prst="rect">
            <a:avLst/>
          </a:prstGeom>
        </p:spPr>
        <p:txBody>
          <a:bodyPr vert="horz" wrap="square" lIns="0" tIns="13335" rIns="0" bIns="0" rtlCol="0">
            <a:spAutoFit/>
          </a:bodyPr>
          <a:lstStyle/>
          <a:p>
            <a:pPr marL="12700">
              <a:lnSpc>
                <a:spcPts val="1639"/>
              </a:lnSpc>
              <a:spcBef>
                <a:spcPts val="105"/>
              </a:spcBef>
            </a:pPr>
            <a:r>
              <a:rPr sz="1400" dirty="0">
                <a:latin typeface="SimSun"/>
                <a:cs typeface="SimSun"/>
              </a:rPr>
              <a:t>顾客财产,</a:t>
            </a:r>
            <a:r>
              <a:rPr sz="1400" spc="325" dirty="0">
                <a:latin typeface="Times New Roman"/>
                <a:cs typeface="Times New Roman"/>
              </a:rPr>
              <a:t> </a:t>
            </a:r>
            <a:r>
              <a:rPr sz="1400" spc="-25" dirty="0">
                <a:latin typeface="SimSun"/>
                <a:cs typeface="SimSun"/>
              </a:rPr>
              <a:t>如:</a:t>
            </a:r>
            <a:endParaRPr sz="1400">
              <a:latin typeface="SimSun"/>
              <a:cs typeface="SimSun"/>
            </a:endParaRPr>
          </a:p>
          <a:p>
            <a:pPr marL="112395" indent="-99695">
              <a:lnSpc>
                <a:spcPts val="1639"/>
              </a:lnSpc>
              <a:buChar char="-"/>
              <a:tabLst>
                <a:tab pos="112395" algn="l"/>
              </a:tabLst>
            </a:pPr>
            <a:r>
              <a:rPr sz="1400" dirty="0">
                <a:latin typeface="Times New Roman"/>
                <a:cs typeface="Times New Roman"/>
              </a:rPr>
              <a:t>Thành</a:t>
            </a:r>
            <a:r>
              <a:rPr sz="1400" spc="-35" dirty="0">
                <a:latin typeface="Times New Roman"/>
                <a:cs typeface="Times New Roman"/>
              </a:rPr>
              <a:t> </a:t>
            </a:r>
            <a:r>
              <a:rPr sz="1400" dirty="0">
                <a:latin typeface="Times New Roman"/>
                <a:cs typeface="Times New Roman"/>
              </a:rPr>
              <a:t>phần</a:t>
            </a:r>
            <a:r>
              <a:rPr sz="1400" spc="-30" dirty="0">
                <a:latin typeface="Times New Roman"/>
                <a:cs typeface="Times New Roman"/>
              </a:rPr>
              <a:t> </a:t>
            </a:r>
            <a:r>
              <a:rPr sz="1400" dirty="0">
                <a:latin typeface="Times New Roman"/>
                <a:cs typeface="Times New Roman"/>
              </a:rPr>
              <a:t>hoặc</a:t>
            </a:r>
            <a:r>
              <a:rPr sz="1400" spc="-20" dirty="0">
                <a:latin typeface="Times New Roman"/>
                <a:cs typeface="Times New Roman"/>
              </a:rPr>
              <a:t> </a:t>
            </a:r>
            <a:r>
              <a:rPr sz="1400" dirty="0">
                <a:latin typeface="Times New Roman"/>
                <a:cs typeface="Times New Roman"/>
              </a:rPr>
              <a:t>vật</a:t>
            </a:r>
            <a:r>
              <a:rPr sz="1400" spc="-15" dirty="0">
                <a:latin typeface="Times New Roman"/>
                <a:cs typeface="Times New Roman"/>
              </a:rPr>
              <a:t> </a:t>
            </a:r>
            <a:r>
              <a:rPr sz="1400" dirty="0">
                <a:latin typeface="Times New Roman"/>
                <a:cs typeface="Times New Roman"/>
              </a:rPr>
              <a:t>liệu</a:t>
            </a:r>
            <a:r>
              <a:rPr sz="1400" spc="-30" dirty="0">
                <a:latin typeface="Times New Roman"/>
                <a:cs typeface="Times New Roman"/>
              </a:rPr>
              <a:t> </a:t>
            </a:r>
            <a:r>
              <a:rPr sz="1400" dirty="0">
                <a:latin typeface="Times New Roman"/>
                <a:cs typeface="Times New Roman"/>
              </a:rPr>
              <a:t>được</a:t>
            </a:r>
            <a:r>
              <a:rPr sz="1400" spc="-5" dirty="0">
                <a:latin typeface="Times New Roman"/>
                <a:cs typeface="Times New Roman"/>
              </a:rPr>
              <a:t> </a:t>
            </a:r>
            <a:r>
              <a:rPr sz="1400" dirty="0">
                <a:latin typeface="Times New Roman"/>
                <a:cs typeface="Times New Roman"/>
              </a:rPr>
              <a:t>cung</a:t>
            </a:r>
            <a:r>
              <a:rPr sz="1400" spc="-30" dirty="0">
                <a:latin typeface="Times New Roman"/>
                <a:cs typeface="Times New Roman"/>
              </a:rPr>
              <a:t> </a:t>
            </a:r>
            <a:r>
              <a:rPr sz="1400" dirty="0">
                <a:latin typeface="Times New Roman"/>
                <a:cs typeface="Times New Roman"/>
              </a:rPr>
              <a:t>cấp</a:t>
            </a:r>
            <a:r>
              <a:rPr sz="1400" spc="-20" dirty="0">
                <a:latin typeface="Times New Roman"/>
                <a:cs typeface="Times New Roman"/>
              </a:rPr>
              <a:t> </a:t>
            </a:r>
            <a:r>
              <a:rPr sz="1400" dirty="0">
                <a:latin typeface="Times New Roman"/>
                <a:cs typeface="Times New Roman"/>
              </a:rPr>
              <a:t>để</a:t>
            </a:r>
            <a:r>
              <a:rPr sz="1400" spc="-5" dirty="0">
                <a:latin typeface="Times New Roman"/>
                <a:cs typeface="Times New Roman"/>
              </a:rPr>
              <a:t> </a:t>
            </a:r>
            <a:r>
              <a:rPr sz="1400" dirty="0">
                <a:latin typeface="Times New Roman"/>
                <a:cs typeface="Times New Roman"/>
              </a:rPr>
              <a:t>sử dụng</a:t>
            </a:r>
            <a:r>
              <a:rPr sz="1400" spc="-40" dirty="0">
                <a:latin typeface="Times New Roman"/>
                <a:cs typeface="Times New Roman"/>
              </a:rPr>
              <a:t> </a:t>
            </a:r>
            <a:r>
              <a:rPr sz="1400" dirty="0">
                <a:latin typeface="Times New Roman"/>
                <a:cs typeface="Times New Roman"/>
              </a:rPr>
              <a:t>trong</a:t>
            </a:r>
            <a:r>
              <a:rPr sz="1400" spc="-40" dirty="0">
                <a:latin typeface="Times New Roman"/>
                <a:cs typeface="Times New Roman"/>
              </a:rPr>
              <a:t> </a:t>
            </a:r>
            <a:r>
              <a:rPr sz="1400" dirty="0">
                <a:latin typeface="Times New Roman"/>
                <a:cs typeface="Times New Roman"/>
              </a:rPr>
              <a:t>sản </a:t>
            </a:r>
            <a:r>
              <a:rPr sz="1400" spc="-10" dirty="0">
                <a:latin typeface="Times New Roman"/>
                <a:cs typeface="Times New Roman"/>
              </a:rPr>
              <a:t>phẩm,</a:t>
            </a:r>
            <a:endParaRPr sz="1400">
              <a:latin typeface="Times New Roman"/>
              <a:cs typeface="Times New Roman"/>
            </a:endParaRPr>
          </a:p>
          <a:p>
            <a:pPr marL="254000" lvl="1" indent="-177800">
              <a:lnSpc>
                <a:spcPts val="1639"/>
              </a:lnSpc>
              <a:spcBef>
                <a:spcPts val="1170"/>
              </a:spcBef>
              <a:buChar char="-"/>
              <a:tabLst>
                <a:tab pos="254000" algn="l"/>
              </a:tabLst>
            </a:pPr>
            <a:r>
              <a:rPr sz="1400" spc="-10" dirty="0">
                <a:latin typeface="SimSun"/>
                <a:cs typeface="SimSun"/>
              </a:rPr>
              <a:t>产品中使用的成分或组成,</a:t>
            </a:r>
            <a:endParaRPr sz="1400">
              <a:latin typeface="SimSun"/>
              <a:cs typeface="SimSun"/>
            </a:endParaRPr>
          </a:p>
          <a:p>
            <a:pPr marL="175895" lvl="1" indent="-99695">
              <a:lnSpc>
                <a:spcPts val="1639"/>
              </a:lnSpc>
              <a:buChar char="-"/>
              <a:tabLst>
                <a:tab pos="175895" algn="l"/>
              </a:tabLst>
            </a:pPr>
            <a:r>
              <a:rPr sz="1400" dirty="0">
                <a:latin typeface="Times New Roman"/>
                <a:cs typeface="Times New Roman"/>
              </a:rPr>
              <a:t>Thành</a:t>
            </a:r>
            <a:r>
              <a:rPr sz="1400" spc="-35" dirty="0">
                <a:latin typeface="Times New Roman"/>
                <a:cs typeface="Times New Roman"/>
              </a:rPr>
              <a:t> </a:t>
            </a:r>
            <a:r>
              <a:rPr sz="1400" dirty="0">
                <a:latin typeface="Times New Roman"/>
                <a:cs typeface="Times New Roman"/>
              </a:rPr>
              <a:t>phần</a:t>
            </a:r>
            <a:r>
              <a:rPr sz="1400" spc="-30" dirty="0">
                <a:latin typeface="Times New Roman"/>
                <a:cs typeface="Times New Roman"/>
              </a:rPr>
              <a:t> </a:t>
            </a:r>
            <a:r>
              <a:rPr sz="1400" dirty="0">
                <a:latin typeface="Times New Roman"/>
                <a:cs typeface="Times New Roman"/>
              </a:rPr>
              <a:t>hoặc</a:t>
            </a:r>
            <a:r>
              <a:rPr sz="1400" spc="-20" dirty="0">
                <a:latin typeface="Times New Roman"/>
                <a:cs typeface="Times New Roman"/>
              </a:rPr>
              <a:t> </a:t>
            </a:r>
            <a:r>
              <a:rPr sz="1400" dirty="0">
                <a:latin typeface="Times New Roman"/>
                <a:cs typeface="Times New Roman"/>
              </a:rPr>
              <a:t>vật</a:t>
            </a:r>
            <a:r>
              <a:rPr sz="1400" spc="-15" dirty="0">
                <a:latin typeface="Times New Roman"/>
                <a:cs typeface="Times New Roman"/>
              </a:rPr>
              <a:t> </a:t>
            </a:r>
            <a:r>
              <a:rPr sz="1400" dirty="0">
                <a:latin typeface="Times New Roman"/>
                <a:cs typeface="Times New Roman"/>
              </a:rPr>
              <a:t>liệu</a:t>
            </a:r>
            <a:r>
              <a:rPr sz="1400" spc="-30" dirty="0">
                <a:latin typeface="Times New Roman"/>
                <a:cs typeface="Times New Roman"/>
              </a:rPr>
              <a:t> </a:t>
            </a:r>
            <a:r>
              <a:rPr sz="1400" dirty="0">
                <a:latin typeface="Times New Roman"/>
                <a:cs typeface="Times New Roman"/>
              </a:rPr>
              <a:t>được</a:t>
            </a:r>
            <a:r>
              <a:rPr sz="1400" spc="-5" dirty="0">
                <a:latin typeface="Times New Roman"/>
                <a:cs typeface="Times New Roman"/>
              </a:rPr>
              <a:t> </a:t>
            </a:r>
            <a:r>
              <a:rPr sz="1400" dirty="0">
                <a:latin typeface="Times New Roman"/>
                <a:cs typeface="Times New Roman"/>
              </a:rPr>
              <a:t>cung</a:t>
            </a:r>
            <a:r>
              <a:rPr sz="1400" spc="-30" dirty="0">
                <a:latin typeface="Times New Roman"/>
                <a:cs typeface="Times New Roman"/>
              </a:rPr>
              <a:t> </a:t>
            </a:r>
            <a:r>
              <a:rPr sz="1400" dirty="0">
                <a:latin typeface="Times New Roman"/>
                <a:cs typeface="Times New Roman"/>
              </a:rPr>
              <a:t>cấp</a:t>
            </a:r>
            <a:r>
              <a:rPr sz="1400" spc="-20" dirty="0">
                <a:latin typeface="Times New Roman"/>
                <a:cs typeface="Times New Roman"/>
              </a:rPr>
              <a:t> </a:t>
            </a:r>
            <a:r>
              <a:rPr sz="1400" dirty="0">
                <a:latin typeface="Times New Roman"/>
                <a:cs typeface="Times New Roman"/>
              </a:rPr>
              <a:t>để</a:t>
            </a:r>
            <a:r>
              <a:rPr sz="1400" spc="-5" dirty="0">
                <a:latin typeface="Times New Roman"/>
                <a:cs typeface="Times New Roman"/>
              </a:rPr>
              <a:t> </a:t>
            </a:r>
            <a:r>
              <a:rPr sz="1400" dirty="0">
                <a:latin typeface="Times New Roman"/>
                <a:cs typeface="Times New Roman"/>
              </a:rPr>
              <a:t>sử dụng</a:t>
            </a:r>
            <a:r>
              <a:rPr sz="1400" spc="-40" dirty="0">
                <a:latin typeface="Times New Roman"/>
                <a:cs typeface="Times New Roman"/>
              </a:rPr>
              <a:t> </a:t>
            </a:r>
            <a:r>
              <a:rPr sz="1400" dirty="0">
                <a:latin typeface="Times New Roman"/>
                <a:cs typeface="Times New Roman"/>
              </a:rPr>
              <a:t>trong</a:t>
            </a:r>
            <a:r>
              <a:rPr sz="1400" spc="-40" dirty="0">
                <a:latin typeface="Times New Roman"/>
                <a:cs typeface="Times New Roman"/>
              </a:rPr>
              <a:t> </a:t>
            </a:r>
            <a:r>
              <a:rPr sz="1400" dirty="0">
                <a:latin typeface="Times New Roman"/>
                <a:cs typeface="Times New Roman"/>
              </a:rPr>
              <a:t>sản </a:t>
            </a:r>
            <a:r>
              <a:rPr sz="1400" spc="-10" dirty="0">
                <a:latin typeface="Times New Roman"/>
                <a:cs typeface="Times New Roman"/>
              </a:rPr>
              <a:t>phẩm,</a:t>
            </a:r>
            <a:endParaRPr sz="1400">
              <a:latin typeface="Times New Roman"/>
              <a:cs typeface="Times New Roman"/>
            </a:endParaRPr>
          </a:p>
          <a:p>
            <a:pPr marL="254000" lvl="1" indent="-177800">
              <a:lnSpc>
                <a:spcPts val="1639"/>
              </a:lnSpc>
              <a:spcBef>
                <a:spcPts val="900"/>
              </a:spcBef>
              <a:buChar char="-"/>
              <a:tabLst>
                <a:tab pos="254000" algn="l"/>
              </a:tabLst>
            </a:pPr>
            <a:r>
              <a:rPr sz="1400" dirty="0">
                <a:latin typeface="SimSun"/>
                <a:cs typeface="SimSun"/>
              </a:rPr>
              <a:t>用于修理,</a:t>
            </a:r>
            <a:r>
              <a:rPr sz="1400" spc="325" dirty="0">
                <a:latin typeface="Times New Roman"/>
                <a:cs typeface="Times New Roman"/>
              </a:rPr>
              <a:t> </a:t>
            </a:r>
            <a:r>
              <a:rPr sz="1400" spc="-10" dirty="0">
                <a:latin typeface="SimSun"/>
                <a:cs typeface="SimSun"/>
              </a:rPr>
              <a:t>维护或升级的产品,</a:t>
            </a:r>
            <a:endParaRPr sz="1400">
              <a:latin typeface="SimSun"/>
              <a:cs typeface="SimSun"/>
            </a:endParaRPr>
          </a:p>
          <a:p>
            <a:pPr marL="179070" lvl="1" indent="-102870">
              <a:lnSpc>
                <a:spcPts val="1639"/>
              </a:lnSpc>
              <a:buChar char="-"/>
              <a:tabLst>
                <a:tab pos="179070" algn="l"/>
              </a:tabLst>
            </a:pPr>
            <a:r>
              <a:rPr sz="1400" dirty="0">
                <a:latin typeface="Times New Roman"/>
                <a:cs typeface="Times New Roman"/>
              </a:rPr>
              <a:t>Sản</a:t>
            </a:r>
            <a:r>
              <a:rPr sz="1400" spc="-20" dirty="0">
                <a:latin typeface="Times New Roman"/>
                <a:cs typeface="Times New Roman"/>
              </a:rPr>
              <a:t> </a:t>
            </a:r>
            <a:r>
              <a:rPr sz="1400" dirty="0">
                <a:latin typeface="Times New Roman"/>
                <a:cs typeface="Times New Roman"/>
              </a:rPr>
              <a:t>phẩm</a:t>
            </a:r>
            <a:r>
              <a:rPr sz="1400" spc="-30" dirty="0">
                <a:latin typeface="Times New Roman"/>
                <a:cs typeface="Times New Roman"/>
              </a:rPr>
              <a:t> </a:t>
            </a:r>
            <a:r>
              <a:rPr sz="1400" dirty="0">
                <a:latin typeface="Times New Roman"/>
                <a:cs typeface="Times New Roman"/>
              </a:rPr>
              <a:t>được</a:t>
            </a:r>
            <a:r>
              <a:rPr sz="1400" spc="-5" dirty="0">
                <a:latin typeface="Times New Roman"/>
                <a:cs typeface="Times New Roman"/>
              </a:rPr>
              <a:t> </a:t>
            </a:r>
            <a:r>
              <a:rPr sz="1400" dirty="0">
                <a:latin typeface="Times New Roman"/>
                <a:cs typeface="Times New Roman"/>
              </a:rPr>
              <a:t>cung</a:t>
            </a:r>
            <a:r>
              <a:rPr sz="1400" spc="-30" dirty="0">
                <a:latin typeface="Times New Roman"/>
                <a:cs typeface="Times New Roman"/>
              </a:rPr>
              <a:t> </a:t>
            </a:r>
            <a:r>
              <a:rPr sz="1400" dirty="0">
                <a:latin typeface="Times New Roman"/>
                <a:cs typeface="Times New Roman"/>
              </a:rPr>
              <a:t>cấp để</a:t>
            </a:r>
            <a:r>
              <a:rPr sz="1400" spc="-10" dirty="0">
                <a:latin typeface="Times New Roman"/>
                <a:cs typeface="Times New Roman"/>
              </a:rPr>
              <a:t> </a:t>
            </a:r>
            <a:r>
              <a:rPr sz="1400" dirty="0">
                <a:latin typeface="Times New Roman"/>
                <a:cs typeface="Times New Roman"/>
              </a:rPr>
              <a:t>sử</a:t>
            </a:r>
            <a:r>
              <a:rPr sz="1400" spc="-10" dirty="0">
                <a:latin typeface="Times New Roman"/>
                <a:cs typeface="Times New Roman"/>
              </a:rPr>
              <a:t> </a:t>
            </a:r>
            <a:r>
              <a:rPr sz="1400" dirty="0">
                <a:latin typeface="Times New Roman"/>
                <a:cs typeface="Times New Roman"/>
              </a:rPr>
              <a:t>dụng</a:t>
            </a:r>
            <a:r>
              <a:rPr sz="1400" spc="-25" dirty="0">
                <a:latin typeface="Times New Roman"/>
                <a:cs typeface="Times New Roman"/>
              </a:rPr>
              <a:t> </a:t>
            </a:r>
            <a:r>
              <a:rPr sz="1400" dirty="0">
                <a:latin typeface="Times New Roman"/>
                <a:cs typeface="Times New Roman"/>
              </a:rPr>
              <a:t>trong</a:t>
            </a:r>
            <a:r>
              <a:rPr sz="1400" spc="-15" dirty="0">
                <a:latin typeface="Times New Roman"/>
                <a:cs typeface="Times New Roman"/>
              </a:rPr>
              <a:t> </a:t>
            </a:r>
            <a:r>
              <a:rPr sz="1400" dirty="0">
                <a:latin typeface="Times New Roman"/>
                <a:cs typeface="Times New Roman"/>
              </a:rPr>
              <a:t>sửa</a:t>
            </a:r>
            <a:r>
              <a:rPr sz="1400" spc="-30" dirty="0">
                <a:latin typeface="Times New Roman"/>
                <a:cs typeface="Times New Roman"/>
              </a:rPr>
              <a:t> </a:t>
            </a:r>
            <a:r>
              <a:rPr sz="1400" dirty="0">
                <a:latin typeface="Times New Roman"/>
                <a:cs typeface="Times New Roman"/>
              </a:rPr>
              <a:t>chữa, bảo</a:t>
            </a:r>
            <a:r>
              <a:rPr sz="1400" spc="-30" dirty="0">
                <a:latin typeface="Times New Roman"/>
                <a:cs typeface="Times New Roman"/>
              </a:rPr>
              <a:t> </a:t>
            </a:r>
            <a:r>
              <a:rPr sz="1400" dirty="0">
                <a:latin typeface="Times New Roman"/>
                <a:cs typeface="Times New Roman"/>
              </a:rPr>
              <a:t>dưỡng</a:t>
            </a:r>
            <a:r>
              <a:rPr sz="1400" spc="-20" dirty="0">
                <a:latin typeface="Times New Roman"/>
                <a:cs typeface="Times New Roman"/>
              </a:rPr>
              <a:t> </a:t>
            </a:r>
            <a:r>
              <a:rPr sz="1400" dirty="0">
                <a:latin typeface="Times New Roman"/>
                <a:cs typeface="Times New Roman"/>
              </a:rPr>
              <a:t>hoặc</a:t>
            </a:r>
            <a:r>
              <a:rPr sz="1400" spc="-20" dirty="0">
                <a:latin typeface="Times New Roman"/>
                <a:cs typeface="Times New Roman"/>
              </a:rPr>
              <a:t> </a:t>
            </a:r>
            <a:r>
              <a:rPr sz="1400" dirty="0">
                <a:latin typeface="Times New Roman"/>
                <a:cs typeface="Times New Roman"/>
              </a:rPr>
              <a:t>nâng</a:t>
            </a:r>
            <a:r>
              <a:rPr sz="1400" spc="-30" dirty="0">
                <a:latin typeface="Times New Roman"/>
                <a:cs typeface="Times New Roman"/>
              </a:rPr>
              <a:t> </a:t>
            </a:r>
            <a:r>
              <a:rPr sz="1400" spc="-20" dirty="0">
                <a:latin typeface="Times New Roman"/>
                <a:cs typeface="Times New Roman"/>
              </a:rPr>
              <a:t>cấp,</a:t>
            </a:r>
            <a:endParaRPr sz="1400">
              <a:latin typeface="Times New Roman"/>
              <a:cs typeface="Times New Roman"/>
            </a:endParaRPr>
          </a:p>
          <a:p>
            <a:pPr marL="254000" lvl="1" indent="-177800">
              <a:lnSpc>
                <a:spcPts val="1639"/>
              </a:lnSpc>
              <a:spcBef>
                <a:spcPts val="850"/>
              </a:spcBef>
              <a:buChar char="-"/>
              <a:tabLst>
                <a:tab pos="254000" algn="l"/>
              </a:tabLst>
            </a:pPr>
            <a:r>
              <a:rPr sz="1400" spc="-5" dirty="0">
                <a:latin typeface="SimSun"/>
                <a:cs typeface="SimSun"/>
              </a:rPr>
              <a:t>用于进一步加工的成品 (如包装,</a:t>
            </a:r>
            <a:r>
              <a:rPr sz="1400" spc="325" dirty="0">
                <a:latin typeface="Times New Roman"/>
                <a:cs typeface="Times New Roman"/>
              </a:rPr>
              <a:t> </a:t>
            </a:r>
            <a:r>
              <a:rPr sz="1400" dirty="0">
                <a:latin typeface="SimSun"/>
                <a:cs typeface="SimSun"/>
              </a:rPr>
              <a:t>灭菌,</a:t>
            </a:r>
            <a:r>
              <a:rPr sz="1400" spc="345" dirty="0">
                <a:latin typeface="Times New Roman"/>
                <a:cs typeface="Times New Roman"/>
              </a:rPr>
              <a:t> </a:t>
            </a:r>
            <a:r>
              <a:rPr sz="1400" spc="-5" dirty="0">
                <a:latin typeface="SimSun"/>
                <a:cs typeface="SimSun"/>
              </a:rPr>
              <a:t>或测试用的包装材料),</a:t>
            </a:r>
            <a:endParaRPr sz="1400">
              <a:latin typeface="SimSun"/>
              <a:cs typeface="SimSun"/>
            </a:endParaRPr>
          </a:p>
          <a:p>
            <a:pPr marL="179070" lvl="1" indent="-102870">
              <a:lnSpc>
                <a:spcPts val="1639"/>
              </a:lnSpc>
              <a:buChar char="-"/>
              <a:tabLst>
                <a:tab pos="179070" algn="l"/>
              </a:tabLst>
            </a:pPr>
            <a:r>
              <a:rPr sz="1400" dirty="0">
                <a:latin typeface="Times New Roman"/>
                <a:cs typeface="Times New Roman"/>
              </a:rPr>
              <a:t>Sản</a:t>
            </a:r>
            <a:r>
              <a:rPr sz="1400" spc="-20" dirty="0">
                <a:latin typeface="Times New Roman"/>
                <a:cs typeface="Times New Roman"/>
              </a:rPr>
              <a:t> </a:t>
            </a:r>
            <a:r>
              <a:rPr sz="1400" dirty="0">
                <a:latin typeface="Times New Roman"/>
                <a:cs typeface="Times New Roman"/>
              </a:rPr>
              <a:t>phẩm</a:t>
            </a:r>
            <a:r>
              <a:rPr sz="1400" spc="-25" dirty="0">
                <a:latin typeface="Times New Roman"/>
                <a:cs typeface="Times New Roman"/>
              </a:rPr>
              <a:t> </a:t>
            </a:r>
            <a:r>
              <a:rPr sz="1400" dirty="0">
                <a:latin typeface="Times New Roman"/>
                <a:cs typeface="Times New Roman"/>
              </a:rPr>
              <a:t>đã</a:t>
            </a:r>
            <a:r>
              <a:rPr sz="1400" spc="-5" dirty="0">
                <a:latin typeface="Times New Roman"/>
                <a:cs typeface="Times New Roman"/>
              </a:rPr>
              <a:t> </a:t>
            </a:r>
            <a:r>
              <a:rPr sz="1400" dirty="0">
                <a:latin typeface="Times New Roman"/>
                <a:cs typeface="Times New Roman"/>
              </a:rPr>
              <a:t>hoàn</a:t>
            </a:r>
            <a:r>
              <a:rPr sz="1400" spc="-25" dirty="0">
                <a:latin typeface="Times New Roman"/>
                <a:cs typeface="Times New Roman"/>
              </a:rPr>
              <a:t> </a:t>
            </a:r>
            <a:r>
              <a:rPr sz="1400" dirty="0">
                <a:latin typeface="Times New Roman"/>
                <a:cs typeface="Times New Roman"/>
              </a:rPr>
              <a:t>thành</a:t>
            </a:r>
            <a:r>
              <a:rPr sz="1400" spc="-30" dirty="0">
                <a:latin typeface="Times New Roman"/>
                <a:cs typeface="Times New Roman"/>
              </a:rPr>
              <a:t> </a:t>
            </a:r>
            <a:r>
              <a:rPr sz="1400" dirty="0">
                <a:latin typeface="Times New Roman"/>
                <a:cs typeface="Times New Roman"/>
              </a:rPr>
              <a:t>được</a:t>
            </a:r>
            <a:r>
              <a:rPr sz="1400" spc="-15" dirty="0">
                <a:latin typeface="Times New Roman"/>
                <a:cs typeface="Times New Roman"/>
              </a:rPr>
              <a:t> </a:t>
            </a:r>
            <a:r>
              <a:rPr sz="1400" dirty="0">
                <a:latin typeface="Times New Roman"/>
                <a:cs typeface="Times New Roman"/>
              </a:rPr>
              <a:t>cung</a:t>
            </a:r>
            <a:r>
              <a:rPr sz="1400" spc="-15" dirty="0">
                <a:latin typeface="Times New Roman"/>
                <a:cs typeface="Times New Roman"/>
              </a:rPr>
              <a:t> </a:t>
            </a:r>
            <a:r>
              <a:rPr sz="1400" dirty="0">
                <a:latin typeface="Times New Roman"/>
                <a:cs typeface="Times New Roman"/>
              </a:rPr>
              <a:t>cấp</a:t>
            </a:r>
            <a:r>
              <a:rPr sz="1400" spc="-15" dirty="0">
                <a:latin typeface="Times New Roman"/>
                <a:cs typeface="Times New Roman"/>
              </a:rPr>
              <a:t> </a:t>
            </a:r>
            <a:r>
              <a:rPr sz="1400" dirty="0">
                <a:latin typeface="Times New Roman"/>
                <a:cs typeface="Times New Roman"/>
              </a:rPr>
              <a:t>để xử</a:t>
            </a:r>
            <a:r>
              <a:rPr sz="1400" spc="-10" dirty="0">
                <a:latin typeface="Times New Roman"/>
                <a:cs typeface="Times New Roman"/>
              </a:rPr>
              <a:t> </a:t>
            </a:r>
            <a:r>
              <a:rPr sz="1400" dirty="0">
                <a:latin typeface="Times New Roman"/>
                <a:cs typeface="Times New Roman"/>
              </a:rPr>
              <a:t>lý</a:t>
            </a:r>
            <a:r>
              <a:rPr sz="1400" spc="-15" dirty="0">
                <a:latin typeface="Times New Roman"/>
                <a:cs typeface="Times New Roman"/>
              </a:rPr>
              <a:t> </a:t>
            </a:r>
            <a:r>
              <a:rPr sz="1400" dirty="0">
                <a:latin typeface="Times New Roman"/>
                <a:cs typeface="Times New Roman"/>
              </a:rPr>
              <a:t>thêm</a:t>
            </a:r>
            <a:r>
              <a:rPr sz="1400" spc="-30" dirty="0">
                <a:latin typeface="Times New Roman"/>
                <a:cs typeface="Times New Roman"/>
              </a:rPr>
              <a:t> </a:t>
            </a:r>
            <a:r>
              <a:rPr sz="1400" dirty="0">
                <a:latin typeface="Times New Roman"/>
                <a:cs typeface="Times New Roman"/>
              </a:rPr>
              <a:t>(ví</a:t>
            </a:r>
            <a:r>
              <a:rPr sz="1400" spc="-10" dirty="0">
                <a:latin typeface="Times New Roman"/>
                <a:cs typeface="Times New Roman"/>
              </a:rPr>
              <a:t> </a:t>
            </a:r>
            <a:r>
              <a:rPr sz="1400" dirty="0">
                <a:latin typeface="Times New Roman"/>
                <a:cs typeface="Times New Roman"/>
              </a:rPr>
              <a:t>dụ:</a:t>
            </a:r>
            <a:r>
              <a:rPr sz="1400" spc="-25" dirty="0">
                <a:latin typeface="Times New Roman"/>
                <a:cs typeface="Times New Roman"/>
              </a:rPr>
              <a:t> </a:t>
            </a:r>
            <a:r>
              <a:rPr sz="1400" dirty="0">
                <a:latin typeface="Times New Roman"/>
                <a:cs typeface="Times New Roman"/>
              </a:rPr>
              <a:t>đóng</a:t>
            </a:r>
            <a:r>
              <a:rPr sz="1400" spc="-40" dirty="0">
                <a:latin typeface="Times New Roman"/>
                <a:cs typeface="Times New Roman"/>
              </a:rPr>
              <a:t> </a:t>
            </a:r>
            <a:r>
              <a:rPr sz="1400" dirty="0">
                <a:latin typeface="Times New Roman"/>
                <a:cs typeface="Times New Roman"/>
              </a:rPr>
              <a:t>gói,</a:t>
            </a:r>
            <a:r>
              <a:rPr sz="1400" spc="-30" dirty="0">
                <a:latin typeface="Times New Roman"/>
                <a:cs typeface="Times New Roman"/>
              </a:rPr>
              <a:t> </a:t>
            </a:r>
            <a:r>
              <a:rPr sz="1400" dirty="0">
                <a:latin typeface="Times New Roman"/>
                <a:cs typeface="Times New Roman"/>
              </a:rPr>
              <a:t>khử</a:t>
            </a:r>
            <a:r>
              <a:rPr sz="1400" spc="-10" dirty="0">
                <a:latin typeface="Times New Roman"/>
                <a:cs typeface="Times New Roman"/>
              </a:rPr>
              <a:t> </a:t>
            </a:r>
            <a:r>
              <a:rPr sz="1400" dirty="0">
                <a:latin typeface="Times New Roman"/>
                <a:cs typeface="Times New Roman"/>
              </a:rPr>
              <a:t>trùng</a:t>
            </a:r>
            <a:r>
              <a:rPr sz="1400" spc="-35" dirty="0">
                <a:latin typeface="Times New Roman"/>
                <a:cs typeface="Times New Roman"/>
              </a:rPr>
              <a:t> </a:t>
            </a:r>
            <a:r>
              <a:rPr sz="1400" dirty="0">
                <a:latin typeface="Times New Roman"/>
                <a:cs typeface="Times New Roman"/>
              </a:rPr>
              <a:t>hoặc</a:t>
            </a:r>
            <a:r>
              <a:rPr sz="1400" spc="-15" dirty="0">
                <a:latin typeface="Times New Roman"/>
                <a:cs typeface="Times New Roman"/>
              </a:rPr>
              <a:t> </a:t>
            </a:r>
            <a:r>
              <a:rPr sz="1400" dirty="0">
                <a:latin typeface="Times New Roman"/>
                <a:cs typeface="Times New Roman"/>
              </a:rPr>
              <a:t>vật</a:t>
            </a:r>
            <a:r>
              <a:rPr sz="1400" spc="-15" dirty="0">
                <a:latin typeface="Times New Roman"/>
                <a:cs typeface="Times New Roman"/>
              </a:rPr>
              <a:t> </a:t>
            </a:r>
            <a:r>
              <a:rPr sz="1400" dirty="0">
                <a:latin typeface="Times New Roman"/>
                <a:cs typeface="Times New Roman"/>
              </a:rPr>
              <a:t>liệu</a:t>
            </a:r>
            <a:r>
              <a:rPr sz="1400" spc="-25" dirty="0">
                <a:latin typeface="Times New Roman"/>
                <a:cs typeface="Times New Roman"/>
              </a:rPr>
              <a:t> </a:t>
            </a:r>
            <a:r>
              <a:rPr sz="1400" dirty="0">
                <a:latin typeface="Times New Roman"/>
                <a:cs typeface="Times New Roman"/>
              </a:rPr>
              <a:t>đóng</a:t>
            </a:r>
            <a:r>
              <a:rPr sz="1400" spc="-40" dirty="0">
                <a:latin typeface="Times New Roman"/>
                <a:cs typeface="Times New Roman"/>
              </a:rPr>
              <a:t> </a:t>
            </a:r>
            <a:r>
              <a:rPr sz="1400" dirty="0">
                <a:latin typeface="Times New Roman"/>
                <a:cs typeface="Times New Roman"/>
              </a:rPr>
              <a:t>gói</a:t>
            </a:r>
            <a:r>
              <a:rPr sz="1400" spc="-10" dirty="0">
                <a:latin typeface="Times New Roman"/>
                <a:cs typeface="Times New Roman"/>
              </a:rPr>
              <a:t> </a:t>
            </a:r>
            <a:r>
              <a:rPr sz="1400" dirty="0">
                <a:latin typeface="Times New Roman"/>
                <a:cs typeface="Times New Roman"/>
              </a:rPr>
              <a:t>để</a:t>
            </a:r>
            <a:r>
              <a:rPr sz="1400" spc="-15" dirty="0">
                <a:latin typeface="Times New Roman"/>
                <a:cs typeface="Times New Roman"/>
              </a:rPr>
              <a:t> </a:t>
            </a:r>
            <a:r>
              <a:rPr sz="1400" spc="-50" dirty="0">
                <a:latin typeface="Times New Roman"/>
                <a:cs typeface="Times New Roman"/>
              </a:rPr>
              <a:t>t</a:t>
            </a:r>
            <a:endParaRPr sz="1400">
              <a:latin typeface="Times New Roman"/>
              <a:cs typeface="Times New Roman"/>
            </a:endParaRPr>
          </a:p>
          <a:p>
            <a:pPr marL="254000" lvl="1" indent="-177800">
              <a:lnSpc>
                <a:spcPts val="1645"/>
              </a:lnSpc>
              <a:spcBef>
                <a:spcPts val="615"/>
              </a:spcBef>
              <a:buChar char="-"/>
              <a:tabLst>
                <a:tab pos="254000" algn="l"/>
              </a:tabLst>
            </a:pPr>
            <a:r>
              <a:rPr sz="1400" spc="-20" dirty="0">
                <a:latin typeface="SimSun"/>
                <a:cs typeface="SimSun"/>
              </a:rPr>
              <a:t>以顾客名义提供的服务 (如将顾客财产运送到第三方)</a:t>
            </a:r>
            <a:endParaRPr sz="1400">
              <a:latin typeface="SimSun"/>
              <a:cs typeface="SimSun"/>
            </a:endParaRPr>
          </a:p>
          <a:p>
            <a:pPr marL="254000" lvl="1" indent="-177800">
              <a:lnSpc>
                <a:spcPts val="1645"/>
              </a:lnSpc>
              <a:buFont typeface="SimSun"/>
              <a:buChar char="-"/>
              <a:tabLst>
                <a:tab pos="254000" algn="l"/>
              </a:tabLst>
            </a:pPr>
            <a:r>
              <a:rPr sz="1400" dirty="0">
                <a:latin typeface="Times New Roman"/>
                <a:cs typeface="Times New Roman"/>
              </a:rPr>
              <a:t>Dịch</a:t>
            </a:r>
            <a:r>
              <a:rPr sz="1400" spc="-20" dirty="0">
                <a:latin typeface="Times New Roman"/>
                <a:cs typeface="Times New Roman"/>
              </a:rPr>
              <a:t> </a:t>
            </a:r>
            <a:r>
              <a:rPr sz="1400" dirty="0">
                <a:latin typeface="Times New Roman"/>
                <a:cs typeface="Times New Roman"/>
              </a:rPr>
              <a:t>vụ</a:t>
            </a:r>
            <a:r>
              <a:rPr sz="1400" spc="-20" dirty="0">
                <a:latin typeface="Times New Roman"/>
                <a:cs typeface="Times New Roman"/>
              </a:rPr>
              <a:t> </a:t>
            </a:r>
            <a:r>
              <a:rPr sz="1400" dirty="0">
                <a:latin typeface="Times New Roman"/>
                <a:cs typeface="Times New Roman"/>
              </a:rPr>
              <a:t>được</a:t>
            </a:r>
            <a:r>
              <a:rPr sz="1400" spc="-25" dirty="0">
                <a:latin typeface="Times New Roman"/>
                <a:cs typeface="Times New Roman"/>
              </a:rPr>
              <a:t> </a:t>
            </a:r>
            <a:r>
              <a:rPr sz="1400" dirty="0">
                <a:latin typeface="Times New Roman"/>
                <a:cs typeface="Times New Roman"/>
              </a:rPr>
              <a:t>cung</a:t>
            </a:r>
            <a:r>
              <a:rPr sz="1400" spc="-20" dirty="0">
                <a:latin typeface="Times New Roman"/>
                <a:cs typeface="Times New Roman"/>
              </a:rPr>
              <a:t> </a:t>
            </a:r>
            <a:r>
              <a:rPr sz="1400" dirty="0">
                <a:latin typeface="Times New Roman"/>
                <a:cs typeface="Times New Roman"/>
              </a:rPr>
              <a:t>cấp</a:t>
            </a:r>
            <a:r>
              <a:rPr sz="1400" spc="-15" dirty="0">
                <a:latin typeface="Times New Roman"/>
                <a:cs typeface="Times New Roman"/>
              </a:rPr>
              <a:t> </a:t>
            </a:r>
            <a:r>
              <a:rPr sz="1400" dirty="0">
                <a:latin typeface="Times New Roman"/>
                <a:cs typeface="Times New Roman"/>
              </a:rPr>
              <a:t>thay</a:t>
            </a:r>
            <a:r>
              <a:rPr sz="1400" spc="-30" dirty="0">
                <a:latin typeface="Times New Roman"/>
                <a:cs typeface="Times New Roman"/>
              </a:rPr>
              <a:t> </a:t>
            </a:r>
            <a:r>
              <a:rPr sz="1400" dirty="0">
                <a:latin typeface="Times New Roman"/>
                <a:cs typeface="Times New Roman"/>
              </a:rPr>
              <a:t>mặt</a:t>
            </a:r>
            <a:r>
              <a:rPr sz="1400" spc="20" dirty="0">
                <a:latin typeface="Times New Roman"/>
                <a:cs typeface="Times New Roman"/>
              </a:rPr>
              <a:t> </a:t>
            </a:r>
            <a:r>
              <a:rPr sz="1400" dirty="0">
                <a:latin typeface="Times New Roman"/>
                <a:cs typeface="Times New Roman"/>
              </a:rPr>
              <a:t>khách</a:t>
            </a:r>
            <a:r>
              <a:rPr sz="1400" spc="-30" dirty="0">
                <a:latin typeface="Times New Roman"/>
                <a:cs typeface="Times New Roman"/>
              </a:rPr>
              <a:t> </a:t>
            </a:r>
            <a:r>
              <a:rPr sz="1400" dirty="0">
                <a:latin typeface="Times New Roman"/>
                <a:cs typeface="Times New Roman"/>
              </a:rPr>
              <a:t>hàng</a:t>
            </a:r>
            <a:r>
              <a:rPr sz="1400" spc="-35" dirty="0">
                <a:latin typeface="Times New Roman"/>
                <a:cs typeface="Times New Roman"/>
              </a:rPr>
              <a:t> </a:t>
            </a:r>
            <a:r>
              <a:rPr sz="1400" dirty="0">
                <a:latin typeface="Times New Roman"/>
                <a:cs typeface="Times New Roman"/>
              </a:rPr>
              <a:t>(ví</a:t>
            </a:r>
            <a:r>
              <a:rPr sz="1400" spc="-15" dirty="0">
                <a:latin typeface="Times New Roman"/>
                <a:cs typeface="Times New Roman"/>
              </a:rPr>
              <a:t> </a:t>
            </a:r>
            <a:r>
              <a:rPr sz="1400" dirty="0">
                <a:latin typeface="Times New Roman"/>
                <a:cs typeface="Times New Roman"/>
              </a:rPr>
              <a:t>dụ:</a:t>
            </a:r>
            <a:r>
              <a:rPr sz="1400" spc="-35" dirty="0">
                <a:latin typeface="Times New Roman"/>
                <a:cs typeface="Times New Roman"/>
              </a:rPr>
              <a:t> </a:t>
            </a:r>
            <a:r>
              <a:rPr sz="1400" dirty="0">
                <a:latin typeface="Times New Roman"/>
                <a:cs typeface="Times New Roman"/>
              </a:rPr>
              <a:t>vận</a:t>
            </a:r>
            <a:r>
              <a:rPr sz="1400" spc="-15" dirty="0">
                <a:latin typeface="Times New Roman"/>
                <a:cs typeface="Times New Roman"/>
              </a:rPr>
              <a:t> </a:t>
            </a:r>
            <a:r>
              <a:rPr sz="1400" dirty="0">
                <a:latin typeface="Times New Roman"/>
                <a:cs typeface="Times New Roman"/>
              </a:rPr>
              <a:t>chuyển</a:t>
            </a:r>
            <a:r>
              <a:rPr sz="1400" spc="-15" dirty="0">
                <a:latin typeface="Times New Roman"/>
                <a:cs typeface="Times New Roman"/>
              </a:rPr>
              <a:t> </a:t>
            </a:r>
            <a:r>
              <a:rPr sz="1400" dirty="0">
                <a:latin typeface="Times New Roman"/>
                <a:cs typeface="Times New Roman"/>
              </a:rPr>
              <a:t>tài</a:t>
            </a:r>
            <a:r>
              <a:rPr sz="1400" spc="-20" dirty="0">
                <a:latin typeface="Times New Roman"/>
                <a:cs typeface="Times New Roman"/>
              </a:rPr>
              <a:t> </a:t>
            </a:r>
            <a:r>
              <a:rPr sz="1400" dirty="0">
                <a:latin typeface="Times New Roman"/>
                <a:cs typeface="Times New Roman"/>
              </a:rPr>
              <a:t>sản của</a:t>
            </a:r>
            <a:r>
              <a:rPr sz="1400" spc="-15" dirty="0">
                <a:latin typeface="Times New Roman"/>
                <a:cs typeface="Times New Roman"/>
              </a:rPr>
              <a:t> </a:t>
            </a:r>
            <a:r>
              <a:rPr sz="1400" dirty="0">
                <a:latin typeface="Times New Roman"/>
                <a:cs typeface="Times New Roman"/>
              </a:rPr>
              <a:t>khách</a:t>
            </a:r>
            <a:r>
              <a:rPr sz="1400" spc="-20" dirty="0">
                <a:latin typeface="Times New Roman"/>
                <a:cs typeface="Times New Roman"/>
              </a:rPr>
              <a:t> </a:t>
            </a:r>
            <a:r>
              <a:rPr sz="1400" dirty="0">
                <a:latin typeface="Times New Roman"/>
                <a:cs typeface="Times New Roman"/>
              </a:rPr>
              <a:t>hàng</a:t>
            </a:r>
            <a:r>
              <a:rPr sz="1400" spc="-30" dirty="0">
                <a:latin typeface="Times New Roman"/>
                <a:cs typeface="Times New Roman"/>
              </a:rPr>
              <a:t> </a:t>
            </a:r>
            <a:r>
              <a:rPr sz="1400" dirty="0">
                <a:latin typeface="Times New Roman"/>
                <a:cs typeface="Times New Roman"/>
              </a:rPr>
              <a:t>đến</a:t>
            </a:r>
            <a:r>
              <a:rPr sz="1400" spc="-20" dirty="0">
                <a:latin typeface="Times New Roman"/>
                <a:cs typeface="Times New Roman"/>
              </a:rPr>
              <a:t> </a:t>
            </a:r>
            <a:r>
              <a:rPr sz="1400" dirty="0">
                <a:latin typeface="Times New Roman"/>
                <a:cs typeface="Times New Roman"/>
              </a:rPr>
              <a:t>bên</a:t>
            </a:r>
            <a:r>
              <a:rPr sz="1400" spc="-15" dirty="0">
                <a:latin typeface="Times New Roman"/>
                <a:cs typeface="Times New Roman"/>
              </a:rPr>
              <a:t> </a:t>
            </a:r>
            <a:r>
              <a:rPr sz="1400" dirty="0">
                <a:latin typeface="Times New Roman"/>
                <a:cs typeface="Times New Roman"/>
              </a:rPr>
              <a:t>thứ</a:t>
            </a:r>
            <a:r>
              <a:rPr sz="1400" spc="-30" dirty="0">
                <a:latin typeface="Times New Roman"/>
                <a:cs typeface="Times New Roman"/>
              </a:rPr>
              <a:t> </a:t>
            </a:r>
            <a:r>
              <a:rPr sz="1400" spc="-25" dirty="0">
                <a:latin typeface="Times New Roman"/>
                <a:cs typeface="Times New Roman"/>
              </a:rPr>
              <a:t>ba)</a:t>
            </a:r>
            <a:endParaRPr sz="1400">
              <a:latin typeface="Times New Roman"/>
              <a:cs typeface="Times New Roman"/>
            </a:endParaRPr>
          </a:p>
          <a:p>
            <a:pPr marL="254000" lvl="1" indent="-177800">
              <a:lnSpc>
                <a:spcPts val="1639"/>
              </a:lnSpc>
              <a:spcBef>
                <a:spcPts val="1010"/>
              </a:spcBef>
              <a:buChar char="-"/>
              <a:tabLst>
                <a:tab pos="254000" algn="l"/>
              </a:tabLst>
            </a:pPr>
            <a:r>
              <a:rPr sz="1400" spc="-5" dirty="0">
                <a:latin typeface="SimSun"/>
                <a:cs typeface="SimSun"/>
              </a:rPr>
              <a:t>顾客知识产权 (包括规范,</a:t>
            </a:r>
            <a:r>
              <a:rPr sz="1400" spc="330" dirty="0">
                <a:latin typeface="Times New Roman"/>
                <a:cs typeface="Times New Roman"/>
              </a:rPr>
              <a:t> </a:t>
            </a:r>
            <a:r>
              <a:rPr sz="1400" spc="-10" dirty="0">
                <a:latin typeface="SimSun"/>
                <a:cs typeface="SimSun"/>
              </a:rPr>
              <a:t>图样和所有者信息)</a:t>
            </a:r>
            <a:endParaRPr sz="1400">
              <a:latin typeface="SimSun"/>
              <a:cs typeface="SimSun"/>
            </a:endParaRPr>
          </a:p>
          <a:p>
            <a:pPr marL="179070" lvl="1" indent="-102870">
              <a:lnSpc>
                <a:spcPts val="1639"/>
              </a:lnSpc>
              <a:buChar char="-"/>
              <a:tabLst>
                <a:tab pos="179070" algn="l"/>
              </a:tabLst>
            </a:pPr>
            <a:r>
              <a:rPr sz="1400" dirty="0">
                <a:latin typeface="Times New Roman"/>
                <a:cs typeface="Times New Roman"/>
              </a:rPr>
              <a:t>Sở</a:t>
            </a:r>
            <a:r>
              <a:rPr sz="1400" spc="-20" dirty="0">
                <a:latin typeface="Times New Roman"/>
                <a:cs typeface="Times New Roman"/>
              </a:rPr>
              <a:t> </a:t>
            </a:r>
            <a:r>
              <a:rPr sz="1400" dirty="0">
                <a:latin typeface="Times New Roman"/>
                <a:cs typeface="Times New Roman"/>
              </a:rPr>
              <a:t>hữu</a:t>
            </a:r>
            <a:r>
              <a:rPr sz="1400" spc="-20" dirty="0">
                <a:latin typeface="Times New Roman"/>
                <a:cs typeface="Times New Roman"/>
              </a:rPr>
              <a:t> </a:t>
            </a:r>
            <a:r>
              <a:rPr sz="1400" dirty="0">
                <a:latin typeface="Times New Roman"/>
                <a:cs typeface="Times New Roman"/>
              </a:rPr>
              <a:t>trí</a:t>
            </a:r>
            <a:r>
              <a:rPr sz="1400" spc="-15" dirty="0">
                <a:latin typeface="Times New Roman"/>
                <a:cs typeface="Times New Roman"/>
              </a:rPr>
              <a:t> </a:t>
            </a:r>
            <a:r>
              <a:rPr sz="1400" dirty="0">
                <a:latin typeface="Times New Roman"/>
                <a:cs typeface="Times New Roman"/>
              </a:rPr>
              <a:t>tuệ</a:t>
            </a:r>
            <a:r>
              <a:rPr sz="1400" spc="-35" dirty="0">
                <a:latin typeface="Times New Roman"/>
                <a:cs typeface="Times New Roman"/>
              </a:rPr>
              <a:t> </a:t>
            </a:r>
            <a:r>
              <a:rPr sz="1400" dirty="0">
                <a:latin typeface="Times New Roman"/>
                <a:cs typeface="Times New Roman"/>
              </a:rPr>
              <a:t>của</a:t>
            </a:r>
            <a:r>
              <a:rPr sz="1400" spc="-5" dirty="0">
                <a:latin typeface="Times New Roman"/>
                <a:cs typeface="Times New Roman"/>
              </a:rPr>
              <a:t> </a:t>
            </a:r>
            <a:r>
              <a:rPr sz="1400" dirty="0">
                <a:latin typeface="Times New Roman"/>
                <a:cs typeface="Times New Roman"/>
              </a:rPr>
              <a:t>khách</a:t>
            </a:r>
            <a:r>
              <a:rPr sz="1400" spc="-30" dirty="0">
                <a:latin typeface="Times New Roman"/>
                <a:cs typeface="Times New Roman"/>
              </a:rPr>
              <a:t> </a:t>
            </a:r>
            <a:r>
              <a:rPr sz="1400" dirty="0">
                <a:latin typeface="Times New Roman"/>
                <a:cs typeface="Times New Roman"/>
              </a:rPr>
              <a:t>hàng</a:t>
            </a:r>
            <a:r>
              <a:rPr sz="1400" spc="-20" dirty="0">
                <a:latin typeface="Times New Roman"/>
                <a:cs typeface="Times New Roman"/>
              </a:rPr>
              <a:t> </a:t>
            </a:r>
            <a:r>
              <a:rPr sz="1400" dirty="0">
                <a:latin typeface="Times New Roman"/>
                <a:cs typeface="Times New Roman"/>
              </a:rPr>
              <a:t>(bao</a:t>
            </a:r>
            <a:r>
              <a:rPr sz="1400" spc="-30" dirty="0">
                <a:latin typeface="Times New Roman"/>
                <a:cs typeface="Times New Roman"/>
              </a:rPr>
              <a:t> </a:t>
            </a:r>
            <a:r>
              <a:rPr sz="1400" dirty="0">
                <a:latin typeface="Times New Roman"/>
                <a:cs typeface="Times New Roman"/>
              </a:rPr>
              <a:t>gồm</a:t>
            </a:r>
            <a:r>
              <a:rPr sz="1400" spc="-45" dirty="0">
                <a:latin typeface="Times New Roman"/>
                <a:cs typeface="Times New Roman"/>
              </a:rPr>
              <a:t> </a:t>
            </a:r>
            <a:r>
              <a:rPr sz="1400" dirty="0">
                <a:latin typeface="Times New Roman"/>
                <a:cs typeface="Times New Roman"/>
              </a:rPr>
              <a:t>Tiêu</a:t>
            </a:r>
            <a:r>
              <a:rPr sz="1400" spc="-30" dirty="0">
                <a:latin typeface="Times New Roman"/>
                <a:cs typeface="Times New Roman"/>
              </a:rPr>
              <a:t> </a:t>
            </a:r>
            <a:r>
              <a:rPr sz="1400" dirty="0">
                <a:latin typeface="Times New Roman"/>
                <a:cs typeface="Times New Roman"/>
              </a:rPr>
              <a:t>chuẩn,</a:t>
            </a:r>
            <a:r>
              <a:rPr sz="1400" spc="-25" dirty="0">
                <a:latin typeface="Times New Roman"/>
                <a:cs typeface="Times New Roman"/>
              </a:rPr>
              <a:t> </a:t>
            </a:r>
            <a:r>
              <a:rPr sz="1400" dirty="0">
                <a:latin typeface="Times New Roman"/>
                <a:cs typeface="Times New Roman"/>
              </a:rPr>
              <a:t>bản</a:t>
            </a:r>
            <a:r>
              <a:rPr sz="1400" spc="-15" dirty="0">
                <a:latin typeface="Times New Roman"/>
                <a:cs typeface="Times New Roman"/>
              </a:rPr>
              <a:t> </a:t>
            </a:r>
            <a:r>
              <a:rPr sz="1400" dirty="0">
                <a:latin typeface="Times New Roman"/>
                <a:cs typeface="Times New Roman"/>
              </a:rPr>
              <a:t>vẽ</a:t>
            </a:r>
            <a:r>
              <a:rPr sz="1400" spc="-20" dirty="0">
                <a:latin typeface="Times New Roman"/>
                <a:cs typeface="Times New Roman"/>
              </a:rPr>
              <a:t> </a:t>
            </a:r>
            <a:r>
              <a:rPr sz="1400" dirty="0">
                <a:latin typeface="Times New Roman"/>
                <a:cs typeface="Times New Roman"/>
              </a:rPr>
              <a:t>và</a:t>
            </a:r>
            <a:r>
              <a:rPr sz="1400" spc="-5" dirty="0">
                <a:latin typeface="Times New Roman"/>
                <a:cs typeface="Times New Roman"/>
              </a:rPr>
              <a:t> </a:t>
            </a:r>
            <a:r>
              <a:rPr sz="1400" dirty="0">
                <a:latin typeface="Times New Roman"/>
                <a:cs typeface="Times New Roman"/>
              </a:rPr>
              <a:t>thông</a:t>
            </a:r>
            <a:r>
              <a:rPr sz="1400" spc="-10" dirty="0">
                <a:latin typeface="Times New Roman"/>
                <a:cs typeface="Times New Roman"/>
              </a:rPr>
              <a:t> </a:t>
            </a:r>
            <a:r>
              <a:rPr sz="1400" dirty="0">
                <a:latin typeface="Times New Roman"/>
                <a:cs typeface="Times New Roman"/>
              </a:rPr>
              <a:t>tin</a:t>
            </a:r>
            <a:r>
              <a:rPr sz="1400" spc="-15" dirty="0">
                <a:latin typeface="Times New Roman"/>
                <a:cs typeface="Times New Roman"/>
              </a:rPr>
              <a:t> </a:t>
            </a:r>
            <a:r>
              <a:rPr sz="1400" dirty="0">
                <a:latin typeface="Times New Roman"/>
                <a:cs typeface="Times New Roman"/>
              </a:rPr>
              <a:t>độc</a:t>
            </a:r>
            <a:r>
              <a:rPr sz="1400" spc="-35" dirty="0">
                <a:latin typeface="Times New Roman"/>
                <a:cs typeface="Times New Roman"/>
              </a:rPr>
              <a:t> </a:t>
            </a:r>
            <a:r>
              <a:rPr sz="1400" spc="-10" dirty="0">
                <a:latin typeface="Times New Roman"/>
                <a:cs typeface="Times New Roman"/>
              </a:rPr>
              <a:t>quyền)</a:t>
            </a:r>
            <a:endParaRPr sz="1400">
              <a:latin typeface="Times New Roman"/>
              <a:cs typeface="Times New Roman"/>
            </a:endParaRPr>
          </a:p>
          <a:p>
            <a:pPr marL="254000" lvl="1" indent="-177800">
              <a:lnSpc>
                <a:spcPts val="1639"/>
              </a:lnSpc>
              <a:spcBef>
                <a:spcPts val="475"/>
              </a:spcBef>
              <a:buChar char="-"/>
              <a:tabLst>
                <a:tab pos="254000" algn="l"/>
              </a:tabLst>
            </a:pPr>
            <a:r>
              <a:rPr sz="1400" spc="-20" dirty="0">
                <a:latin typeface="SimSun"/>
                <a:cs typeface="SimSun"/>
              </a:rPr>
              <a:t>保密的健康信息 (如临床资料中涉及的个人资料)</a:t>
            </a:r>
            <a:endParaRPr sz="1400">
              <a:latin typeface="SimSun"/>
              <a:cs typeface="SimSun"/>
            </a:endParaRPr>
          </a:p>
          <a:p>
            <a:pPr marL="175895" lvl="1" indent="-99695">
              <a:lnSpc>
                <a:spcPts val="1639"/>
              </a:lnSpc>
              <a:buChar char="-"/>
              <a:tabLst>
                <a:tab pos="175895" algn="l"/>
              </a:tabLst>
            </a:pPr>
            <a:r>
              <a:rPr sz="1400" dirty="0">
                <a:latin typeface="Times New Roman"/>
                <a:cs typeface="Times New Roman"/>
              </a:rPr>
              <a:t>Thông</a:t>
            </a:r>
            <a:r>
              <a:rPr sz="1400" spc="-45" dirty="0">
                <a:latin typeface="Times New Roman"/>
                <a:cs typeface="Times New Roman"/>
              </a:rPr>
              <a:t> </a:t>
            </a:r>
            <a:r>
              <a:rPr sz="1400" dirty="0">
                <a:latin typeface="Times New Roman"/>
                <a:cs typeface="Times New Roman"/>
              </a:rPr>
              <a:t>tin</a:t>
            </a:r>
            <a:r>
              <a:rPr sz="1400" spc="-30" dirty="0">
                <a:latin typeface="Times New Roman"/>
                <a:cs typeface="Times New Roman"/>
              </a:rPr>
              <a:t> </a:t>
            </a:r>
            <a:r>
              <a:rPr sz="1400" dirty="0">
                <a:latin typeface="Times New Roman"/>
                <a:cs typeface="Times New Roman"/>
              </a:rPr>
              <a:t>sức khỏe</a:t>
            </a:r>
            <a:r>
              <a:rPr sz="1400" spc="-35" dirty="0">
                <a:latin typeface="Times New Roman"/>
                <a:cs typeface="Times New Roman"/>
              </a:rPr>
              <a:t> </a:t>
            </a:r>
            <a:r>
              <a:rPr sz="1400" dirty="0">
                <a:latin typeface="Times New Roman"/>
                <a:cs typeface="Times New Roman"/>
              </a:rPr>
              <a:t>được</a:t>
            </a:r>
            <a:r>
              <a:rPr sz="1400" spc="-20" dirty="0">
                <a:latin typeface="Times New Roman"/>
                <a:cs typeface="Times New Roman"/>
              </a:rPr>
              <a:t> </a:t>
            </a:r>
            <a:r>
              <a:rPr sz="1400" dirty="0">
                <a:latin typeface="Times New Roman"/>
                <a:cs typeface="Times New Roman"/>
              </a:rPr>
              <a:t>bảo</a:t>
            </a:r>
            <a:r>
              <a:rPr sz="1400" spc="-15" dirty="0">
                <a:latin typeface="Times New Roman"/>
                <a:cs typeface="Times New Roman"/>
              </a:rPr>
              <a:t> </a:t>
            </a:r>
            <a:r>
              <a:rPr sz="1400" dirty="0">
                <a:latin typeface="Times New Roman"/>
                <a:cs typeface="Times New Roman"/>
              </a:rPr>
              <a:t>mật</a:t>
            </a:r>
            <a:r>
              <a:rPr sz="1400" spc="15" dirty="0">
                <a:latin typeface="Times New Roman"/>
                <a:cs typeface="Times New Roman"/>
              </a:rPr>
              <a:t> </a:t>
            </a:r>
            <a:r>
              <a:rPr sz="1400" dirty="0">
                <a:latin typeface="Times New Roman"/>
                <a:cs typeface="Times New Roman"/>
              </a:rPr>
              <a:t>(ví</a:t>
            </a:r>
            <a:r>
              <a:rPr sz="1400" spc="-30" dirty="0">
                <a:latin typeface="Times New Roman"/>
                <a:cs typeface="Times New Roman"/>
              </a:rPr>
              <a:t> </a:t>
            </a:r>
            <a:r>
              <a:rPr sz="1400" dirty="0">
                <a:latin typeface="Times New Roman"/>
                <a:cs typeface="Times New Roman"/>
              </a:rPr>
              <a:t>dụ:</a:t>
            </a:r>
            <a:r>
              <a:rPr sz="1400" spc="-30" dirty="0">
                <a:latin typeface="Times New Roman"/>
                <a:cs typeface="Times New Roman"/>
              </a:rPr>
              <a:t> </a:t>
            </a:r>
            <a:r>
              <a:rPr sz="1400" dirty="0">
                <a:latin typeface="Times New Roman"/>
                <a:cs typeface="Times New Roman"/>
              </a:rPr>
              <a:t>thông</a:t>
            </a:r>
            <a:r>
              <a:rPr sz="1400" spc="-40" dirty="0">
                <a:latin typeface="Times New Roman"/>
                <a:cs typeface="Times New Roman"/>
              </a:rPr>
              <a:t> </a:t>
            </a:r>
            <a:r>
              <a:rPr sz="1400" dirty="0">
                <a:latin typeface="Times New Roman"/>
                <a:cs typeface="Times New Roman"/>
              </a:rPr>
              <a:t>tin</a:t>
            </a:r>
            <a:r>
              <a:rPr sz="1400" spc="-30" dirty="0">
                <a:latin typeface="Times New Roman"/>
                <a:cs typeface="Times New Roman"/>
              </a:rPr>
              <a:t> </a:t>
            </a:r>
            <a:r>
              <a:rPr sz="1400" dirty="0">
                <a:latin typeface="Times New Roman"/>
                <a:cs typeface="Times New Roman"/>
              </a:rPr>
              <a:t>cá</a:t>
            </a:r>
            <a:r>
              <a:rPr sz="1400" spc="-5" dirty="0">
                <a:latin typeface="Times New Roman"/>
                <a:cs typeface="Times New Roman"/>
              </a:rPr>
              <a:t> </a:t>
            </a:r>
            <a:r>
              <a:rPr sz="1400" dirty="0">
                <a:latin typeface="Times New Roman"/>
                <a:cs typeface="Times New Roman"/>
              </a:rPr>
              <a:t>nhân</a:t>
            </a:r>
            <a:r>
              <a:rPr sz="1400" spc="-35" dirty="0">
                <a:latin typeface="Times New Roman"/>
                <a:cs typeface="Times New Roman"/>
              </a:rPr>
              <a:t> </a:t>
            </a:r>
            <a:r>
              <a:rPr sz="1400" dirty="0">
                <a:latin typeface="Times New Roman"/>
                <a:cs typeface="Times New Roman"/>
              </a:rPr>
              <a:t>trong</a:t>
            </a:r>
            <a:r>
              <a:rPr sz="1400" spc="-40" dirty="0">
                <a:latin typeface="Times New Roman"/>
                <a:cs typeface="Times New Roman"/>
              </a:rPr>
              <a:t> </a:t>
            </a:r>
            <a:r>
              <a:rPr sz="1400" dirty="0">
                <a:latin typeface="Times New Roman"/>
                <a:cs typeface="Times New Roman"/>
              </a:rPr>
              <a:t>dữ</a:t>
            </a:r>
            <a:r>
              <a:rPr sz="1400" spc="-5" dirty="0">
                <a:latin typeface="Times New Roman"/>
                <a:cs typeface="Times New Roman"/>
              </a:rPr>
              <a:t> </a:t>
            </a:r>
            <a:r>
              <a:rPr sz="1400" dirty="0">
                <a:latin typeface="Times New Roman"/>
                <a:cs typeface="Times New Roman"/>
              </a:rPr>
              <a:t>liệu</a:t>
            </a:r>
            <a:r>
              <a:rPr sz="1400" spc="-30" dirty="0">
                <a:latin typeface="Times New Roman"/>
                <a:cs typeface="Times New Roman"/>
              </a:rPr>
              <a:t> </a:t>
            </a:r>
            <a:r>
              <a:rPr sz="1400" dirty="0">
                <a:latin typeface="Times New Roman"/>
                <a:cs typeface="Times New Roman"/>
              </a:rPr>
              <a:t>lâm</a:t>
            </a:r>
            <a:r>
              <a:rPr sz="1400" spc="-25" dirty="0">
                <a:latin typeface="Times New Roman"/>
                <a:cs typeface="Times New Roman"/>
              </a:rPr>
              <a:t> </a:t>
            </a:r>
            <a:r>
              <a:rPr sz="1400" spc="-10" dirty="0">
                <a:latin typeface="Times New Roman"/>
                <a:cs typeface="Times New Roman"/>
              </a:rPr>
              <a:t>sàng)</a:t>
            </a:r>
            <a:endParaRPr sz="1400">
              <a:latin typeface="Times New Roman"/>
              <a:cs typeface="Times New Roman"/>
            </a:endParaRPr>
          </a:p>
        </p:txBody>
      </p:sp>
      <p:pic>
        <p:nvPicPr>
          <p:cNvPr id="6" name="object 6"/>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2499107" y="289681"/>
            <a:ext cx="2901315" cy="313055"/>
          </a:xfrm>
          <a:prstGeom prst="rect">
            <a:avLst/>
          </a:prstGeom>
        </p:spPr>
        <p:txBody>
          <a:bodyPr vert="horz" wrap="square" lIns="0" tIns="17145" rIns="0" bIns="0" rtlCol="0">
            <a:spAutoFit/>
          </a:bodyPr>
          <a:lstStyle/>
          <a:p>
            <a:pPr marL="12700">
              <a:lnSpc>
                <a:spcPct val="100000"/>
              </a:lnSpc>
              <a:spcBef>
                <a:spcPts val="135"/>
              </a:spcBef>
            </a:pPr>
            <a:r>
              <a:rPr sz="1850" dirty="0">
                <a:solidFill>
                  <a:srgbClr val="000000"/>
                </a:solidFill>
              </a:rPr>
              <a:t>7.5</a:t>
            </a:r>
            <a:r>
              <a:rPr sz="1850" spc="120" dirty="0">
                <a:solidFill>
                  <a:srgbClr val="000000"/>
                </a:solidFill>
                <a:latin typeface="Times New Roman"/>
                <a:cs typeface="Times New Roman"/>
              </a:rPr>
              <a:t>  </a:t>
            </a:r>
            <a:r>
              <a:rPr sz="1850" spc="-5" dirty="0">
                <a:solidFill>
                  <a:srgbClr val="000000"/>
                </a:solidFill>
              </a:rPr>
              <a:t>生产和服务提供的控制</a:t>
            </a:r>
            <a:endParaRPr sz="1850">
              <a:latin typeface="Times New Roman"/>
              <a:cs typeface="Times New Roman"/>
            </a:endParaRPr>
          </a:p>
        </p:txBody>
      </p:sp>
      <p:sp>
        <p:nvSpPr>
          <p:cNvPr id="4" name="object 4"/>
          <p:cNvSpPr txBox="1"/>
          <p:nvPr/>
        </p:nvSpPr>
        <p:spPr>
          <a:xfrm>
            <a:off x="613354" y="559429"/>
            <a:ext cx="8267700" cy="5178425"/>
          </a:xfrm>
          <a:prstGeom prst="rect">
            <a:avLst/>
          </a:prstGeom>
        </p:spPr>
        <p:txBody>
          <a:bodyPr vert="horz" wrap="square" lIns="0" tIns="17145" rIns="0" bIns="0" rtlCol="0">
            <a:spAutoFit/>
          </a:bodyPr>
          <a:lstStyle/>
          <a:p>
            <a:pPr marL="1898014">
              <a:lnSpc>
                <a:spcPct val="100000"/>
              </a:lnSpc>
              <a:spcBef>
                <a:spcPts val="135"/>
              </a:spcBef>
            </a:pPr>
            <a:r>
              <a:rPr sz="1850" dirty="0">
                <a:latin typeface="SimSun"/>
                <a:cs typeface="SimSun"/>
              </a:rPr>
              <a:t>7.5</a:t>
            </a:r>
            <a:r>
              <a:rPr sz="1850" spc="30" dirty="0">
                <a:latin typeface="Times New Roman"/>
                <a:cs typeface="Times New Roman"/>
              </a:rPr>
              <a:t>  </a:t>
            </a:r>
            <a:r>
              <a:rPr sz="1850" dirty="0">
                <a:latin typeface="Calibri"/>
                <a:cs typeface="Calibri"/>
              </a:rPr>
              <a:t>Kiểm</a:t>
            </a:r>
            <a:r>
              <a:rPr sz="1850" spc="25" dirty="0">
                <a:latin typeface="Calibri"/>
                <a:cs typeface="Calibri"/>
              </a:rPr>
              <a:t> </a:t>
            </a:r>
            <a:r>
              <a:rPr sz="1850" dirty="0">
                <a:latin typeface="Calibri"/>
                <a:cs typeface="Calibri"/>
              </a:rPr>
              <a:t>soát</a:t>
            </a:r>
            <a:r>
              <a:rPr sz="1850" spc="25" dirty="0">
                <a:latin typeface="Calibri"/>
                <a:cs typeface="Calibri"/>
              </a:rPr>
              <a:t> </a:t>
            </a:r>
            <a:r>
              <a:rPr sz="1850" dirty="0">
                <a:latin typeface="Calibri"/>
                <a:cs typeface="Calibri"/>
              </a:rPr>
              <a:t>sản</a:t>
            </a:r>
            <a:r>
              <a:rPr sz="1850" spc="15" dirty="0">
                <a:latin typeface="Calibri"/>
                <a:cs typeface="Calibri"/>
              </a:rPr>
              <a:t> </a:t>
            </a:r>
            <a:r>
              <a:rPr sz="1850" dirty="0">
                <a:latin typeface="Calibri"/>
                <a:cs typeface="Calibri"/>
              </a:rPr>
              <a:t>xuất</a:t>
            </a:r>
            <a:r>
              <a:rPr sz="1850" spc="25" dirty="0">
                <a:latin typeface="Calibri"/>
                <a:cs typeface="Calibri"/>
              </a:rPr>
              <a:t> </a:t>
            </a:r>
            <a:r>
              <a:rPr sz="1850" dirty="0">
                <a:latin typeface="Calibri"/>
                <a:cs typeface="Calibri"/>
              </a:rPr>
              <a:t>và</a:t>
            </a:r>
            <a:r>
              <a:rPr sz="1850" spc="10" dirty="0">
                <a:latin typeface="Calibri"/>
                <a:cs typeface="Calibri"/>
              </a:rPr>
              <a:t> </a:t>
            </a:r>
            <a:r>
              <a:rPr sz="1850" dirty="0">
                <a:latin typeface="Calibri"/>
                <a:cs typeface="Calibri"/>
              </a:rPr>
              <a:t>cung</a:t>
            </a:r>
            <a:r>
              <a:rPr sz="1850" spc="15" dirty="0">
                <a:latin typeface="Calibri"/>
                <a:cs typeface="Calibri"/>
              </a:rPr>
              <a:t> </a:t>
            </a:r>
            <a:r>
              <a:rPr sz="1850" dirty="0">
                <a:latin typeface="Calibri"/>
                <a:cs typeface="Calibri"/>
              </a:rPr>
              <a:t>cấp</a:t>
            </a:r>
            <a:r>
              <a:rPr sz="1850" spc="10" dirty="0">
                <a:latin typeface="Calibri"/>
                <a:cs typeface="Calibri"/>
              </a:rPr>
              <a:t> </a:t>
            </a:r>
            <a:r>
              <a:rPr sz="1850" dirty="0">
                <a:latin typeface="Calibri"/>
                <a:cs typeface="Calibri"/>
              </a:rPr>
              <a:t>dịch</a:t>
            </a:r>
            <a:r>
              <a:rPr sz="1850" spc="20" dirty="0">
                <a:latin typeface="Calibri"/>
                <a:cs typeface="Calibri"/>
              </a:rPr>
              <a:t> </a:t>
            </a:r>
            <a:r>
              <a:rPr sz="1850" spc="-25" dirty="0">
                <a:latin typeface="Calibri"/>
                <a:cs typeface="Calibri"/>
              </a:rPr>
              <a:t>vụ</a:t>
            </a:r>
            <a:endParaRPr sz="1850">
              <a:latin typeface="Calibri"/>
              <a:cs typeface="Calibri"/>
            </a:endParaRPr>
          </a:p>
          <a:p>
            <a:pPr>
              <a:lnSpc>
                <a:spcPct val="100000"/>
              </a:lnSpc>
              <a:spcBef>
                <a:spcPts val="1100"/>
              </a:spcBef>
            </a:pPr>
            <a:endParaRPr sz="1850">
              <a:latin typeface="Calibri"/>
              <a:cs typeface="Calibri"/>
            </a:endParaRPr>
          </a:p>
          <a:p>
            <a:pPr marL="178435">
              <a:lnSpc>
                <a:spcPts val="1639"/>
              </a:lnSpc>
            </a:pPr>
            <a:r>
              <a:rPr sz="1400" dirty="0">
                <a:latin typeface="SimSun"/>
                <a:cs typeface="SimSun"/>
              </a:rPr>
              <a:t>7.5.11</a:t>
            </a:r>
            <a:r>
              <a:rPr sz="1400" spc="-20" dirty="0">
                <a:latin typeface="SimSun"/>
                <a:cs typeface="SimSun"/>
              </a:rPr>
              <a:t>产品防护</a:t>
            </a:r>
            <a:endParaRPr sz="1400">
              <a:latin typeface="SimSun"/>
              <a:cs typeface="SimSun"/>
            </a:endParaRPr>
          </a:p>
          <a:p>
            <a:pPr marL="178435">
              <a:lnSpc>
                <a:spcPts val="1639"/>
              </a:lnSpc>
            </a:pPr>
            <a:r>
              <a:rPr sz="1400" dirty="0">
                <a:latin typeface="Times New Roman"/>
                <a:cs typeface="Times New Roman"/>
              </a:rPr>
              <a:t>7.5.11</a:t>
            </a:r>
            <a:r>
              <a:rPr sz="1400" spc="-50" dirty="0">
                <a:latin typeface="Times New Roman"/>
                <a:cs typeface="Times New Roman"/>
              </a:rPr>
              <a:t> </a:t>
            </a:r>
            <a:r>
              <a:rPr sz="1400" dirty="0">
                <a:latin typeface="Times New Roman"/>
                <a:cs typeface="Times New Roman"/>
              </a:rPr>
              <a:t>Bảo</a:t>
            </a:r>
            <a:r>
              <a:rPr sz="1400" spc="-15" dirty="0">
                <a:latin typeface="Times New Roman"/>
                <a:cs typeface="Times New Roman"/>
              </a:rPr>
              <a:t> </a:t>
            </a:r>
            <a:r>
              <a:rPr sz="1400" dirty="0">
                <a:latin typeface="Times New Roman"/>
                <a:cs typeface="Times New Roman"/>
              </a:rPr>
              <a:t>vệ</a:t>
            </a:r>
            <a:r>
              <a:rPr sz="1400" spc="-25" dirty="0">
                <a:latin typeface="Times New Roman"/>
                <a:cs typeface="Times New Roman"/>
              </a:rPr>
              <a:t> </a:t>
            </a:r>
            <a:r>
              <a:rPr sz="1400" dirty="0">
                <a:latin typeface="Times New Roman"/>
                <a:cs typeface="Times New Roman"/>
              </a:rPr>
              <a:t>sản</a:t>
            </a:r>
            <a:r>
              <a:rPr sz="1400" spc="-25" dirty="0">
                <a:latin typeface="Times New Roman"/>
                <a:cs typeface="Times New Roman"/>
              </a:rPr>
              <a:t> </a:t>
            </a:r>
            <a:r>
              <a:rPr sz="1400" spc="-20" dirty="0">
                <a:latin typeface="Times New Roman"/>
                <a:cs typeface="Times New Roman"/>
              </a:rPr>
              <a:t>phẩm</a:t>
            </a:r>
            <a:endParaRPr sz="1400">
              <a:latin typeface="Times New Roman"/>
              <a:cs typeface="Times New Roman"/>
            </a:endParaRPr>
          </a:p>
          <a:p>
            <a:pPr>
              <a:lnSpc>
                <a:spcPct val="100000"/>
              </a:lnSpc>
              <a:spcBef>
                <a:spcPts val="910"/>
              </a:spcBef>
            </a:pPr>
            <a:endParaRPr sz="1400">
              <a:latin typeface="Times New Roman"/>
              <a:cs typeface="Times New Roman"/>
            </a:endParaRPr>
          </a:p>
          <a:p>
            <a:pPr marL="242570">
              <a:lnSpc>
                <a:spcPts val="1645"/>
              </a:lnSpc>
            </a:pPr>
            <a:r>
              <a:rPr sz="1400" spc="-20" dirty="0">
                <a:latin typeface="SimSun"/>
                <a:cs typeface="SimSun"/>
              </a:rPr>
              <a:t>在加工、贮存、处置和销售过程，组织应针对产品的符合性的防护建立程序文件。</a:t>
            </a:r>
            <a:endParaRPr sz="1400">
              <a:latin typeface="SimSun"/>
              <a:cs typeface="SimSun"/>
            </a:endParaRPr>
          </a:p>
          <a:p>
            <a:pPr marL="330835">
              <a:lnSpc>
                <a:spcPts val="1639"/>
              </a:lnSpc>
            </a:pPr>
            <a:r>
              <a:rPr sz="1400" dirty="0">
                <a:latin typeface="Times New Roman"/>
                <a:cs typeface="Times New Roman"/>
              </a:rPr>
              <a:t>Tổ</a:t>
            </a:r>
            <a:r>
              <a:rPr sz="1400" spc="-15" dirty="0">
                <a:latin typeface="Times New Roman"/>
                <a:cs typeface="Times New Roman"/>
              </a:rPr>
              <a:t> </a:t>
            </a:r>
            <a:r>
              <a:rPr sz="1400" dirty="0">
                <a:latin typeface="Times New Roman"/>
                <a:cs typeface="Times New Roman"/>
              </a:rPr>
              <a:t>chức</a:t>
            </a:r>
            <a:r>
              <a:rPr sz="1400" spc="10" dirty="0">
                <a:latin typeface="Times New Roman"/>
                <a:cs typeface="Times New Roman"/>
              </a:rPr>
              <a:t> </a:t>
            </a:r>
            <a:r>
              <a:rPr sz="1400" dirty="0">
                <a:latin typeface="Times New Roman"/>
                <a:cs typeface="Times New Roman"/>
              </a:rPr>
              <a:t>phải</a:t>
            </a:r>
            <a:r>
              <a:rPr sz="1400" spc="-20" dirty="0">
                <a:latin typeface="Times New Roman"/>
                <a:cs typeface="Times New Roman"/>
              </a:rPr>
              <a:t> </a:t>
            </a:r>
            <a:r>
              <a:rPr sz="1400" dirty="0">
                <a:latin typeface="Times New Roman"/>
                <a:cs typeface="Times New Roman"/>
              </a:rPr>
              <a:t>thiết</a:t>
            </a:r>
            <a:r>
              <a:rPr sz="1400" spc="-30" dirty="0">
                <a:latin typeface="Times New Roman"/>
                <a:cs typeface="Times New Roman"/>
              </a:rPr>
              <a:t> </a:t>
            </a:r>
            <a:r>
              <a:rPr sz="1400" dirty="0">
                <a:latin typeface="Times New Roman"/>
                <a:cs typeface="Times New Roman"/>
              </a:rPr>
              <a:t>lập</a:t>
            </a:r>
            <a:r>
              <a:rPr sz="1400" spc="-10" dirty="0">
                <a:latin typeface="Times New Roman"/>
                <a:cs typeface="Times New Roman"/>
              </a:rPr>
              <a:t> </a:t>
            </a:r>
            <a:r>
              <a:rPr sz="1400" dirty="0">
                <a:latin typeface="Times New Roman"/>
                <a:cs typeface="Times New Roman"/>
              </a:rPr>
              <a:t>các</a:t>
            </a:r>
            <a:r>
              <a:rPr sz="1400" spc="10" dirty="0">
                <a:latin typeface="Times New Roman"/>
                <a:cs typeface="Times New Roman"/>
              </a:rPr>
              <a:t> </a:t>
            </a:r>
            <a:r>
              <a:rPr sz="1400" dirty="0">
                <a:latin typeface="Times New Roman"/>
                <a:cs typeface="Times New Roman"/>
              </a:rPr>
              <a:t>thủ</a:t>
            </a:r>
            <a:r>
              <a:rPr sz="1400" spc="-20" dirty="0">
                <a:latin typeface="Times New Roman"/>
                <a:cs typeface="Times New Roman"/>
              </a:rPr>
              <a:t> </a:t>
            </a:r>
            <a:r>
              <a:rPr sz="1400" dirty="0">
                <a:latin typeface="Times New Roman"/>
                <a:cs typeface="Times New Roman"/>
              </a:rPr>
              <a:t>tục</a:t>
            </a:r>
            <a:r>
              <a:rPr sz="1400" spc="-15" dirty="0">
                <a:latin typeface="Times New Roman"/>
                <a:cs typeface="Times New Roman"/>
              </a:rPr>
              <a:t> </a:t>
            </a:r>
            <a:r>
              <a:rPr sz="1400" dirty="0">
                <a:latin typeface="Times New Roman"/>
                <a:cs typeface="Times New Roman"/>
              </a:rPr>
              <a:t>dạng</a:t>
            </a:r>
            <a:r>
              <a:rPr sz="1400" spc="-20" dirty="0">
                <a:latin typeface="Times New Roman"/>
                <a:cs typeface="Times New Roman"/>
              </a:rPr>
              <a:t> </a:t>
            </a:r>
            <a:r>
              <a:rPr sz="1400" dirty="0">
                <a:latin typeface="Times New Roman"/>
                <a:cs typeface="Times New Roman"/>
              </a:rPr>
              <a:t>văn</a:t>
            </a:r>
            <a:r>
              <a:rPr sz="1400" spc="-10" dirty="0">
                <a:latin typeface="Times New Roman"/>
                <a:cs typeface="Times New Roman"/>
              </a:rPr>
              <a:t> </a:t>
            </a:r>
            <a:r>
              <a:rPr sz="1400" dirty="0">
                <a:latin typeface="Times New Roman"/>
                <a:cs typeface="Times New Roman"/>
              </a:rPr>
              <a:t>bản</a:t>
            </a:r>
            <a:r>
              <a:rPr sz="1400" spc="-5" dirty="0">
                <a:latin typeface="Times New Roman"/>
                <a:cs typeface="Times New Roman"/>
              </a:rPr>
              <a:t> </a:t>
            </a:r>
            <a:r>
              <a:rPr sz="1400" dirty="0">
                <a:latin typeface="Times New Roman"/>
                <a:cs typeface="Times New Roman"/>
              </a:rPr>
              <a:t>để</a:t>
            </a:r>
            <a:r>
              <a:rPr sz="1400" spc="-15" dirty="0">
                <a:latin typeface="Times New Roman"/>
                <a:cs typeface="Times New Roman"/>
              </a:rPr>
              <a:t> </a:t>
            </a:r>
            <a:r>
              <a:rPr sz="1400" dirty="0">
                <a:latin typeface="Times New Roman"/>
                <a:cs typeface="Times New Roman"/>
              </a:rPr>
              <a:t>bảo</a:t>
            </a:r>
            <a:r>
              <a:rPr sz="1400" spc="-10" dirty="0">
                <a:latin typeface="Times New Roman"/>
                <a:cs typeface="Times New Roman"/>
              </a:rPr>
              <a:t> </a:t>
            </a:r>
            <a:r>
              <a:rPr sz="1400" dirty="0">
                <a:latin typeface="Times New Roman"/>
                <a:cs typeface="Times New Roman"/>
              </a:rPr>
              <a:t>vệ</a:t>
            </a:r>
            <a:r>
              <a:rPr sz="1400" spc="-5" dirty="0">
                <a:latin typeface="Times New Roman"/>
                <a:cs typeface="Times New Roman"/>
              </a:rPr>
              <a:t> </a:t>
            </a:r>
            <a:r>
              <a:rPr sz="1400" dirty="0">
                <a:latin typeface="Times New Roman"/>
                <a:cs typeface="Times New Roman"/>
              </a:rPr>
              <a:t>sự</a:t>
            </a:r>
            <a:r>
              <a:rPr sz="1400" spc="-5" dirty="0">
                <a:latin typeface="Times New Roman"/>
                <a:cs typeface="Times New Roman"/>
              </a:rPr>
              <a:t> </a:t>
            </a:r>
            <a:r>
              <a:rPr sz="1400" dirty="0">
                <a:latin typeface="Times New Roman"/>
                <a:cs typeface="Times New Roman"/>
              </a:rPr>
              <a:t>phù</a:t>
            </a:r>
            <a:r>
              <a:rPr sz="1400" spc="-20" dirty="0">
                <a:latin typeface="Times New Roman"/>
                <a:cs typeface="Times New Roman"/>
              </a:rPr>
              <a:t> </a:t>
            </a:r>
            <a:r>
              <a:rPr sz="1400" dirty="0">
                <a:latin typeface="Times New Roman"/>
                <a:cs typeface="Times New Roman"/>
              </a:rPr>
              <a:t>hợp</a:t>
            </a:r>
            <a:r>
              <a:rPr sz="1400" spc="-5" dirty="0">
                <a:latin typeface="Times New Roman"/>
                <a:cs typeface="Times New Roman"/>
              </a:rPr>
              <a:t> </a:t>
            </a:r>
            <a:r>
              <a:rPr sz="1400" dirty="0">
                <a:latin typeface="Times New Roman"/>
                <a:cs typeface="Times New Roman"/>
              </a:rPr>
              <a:t>của</a:t>
            </a:r>
            <a:r>
              <a:rPr sz="1400" spc="-15" dirty="0">
                <a:latin typeface="Times New Roman"/>
                <a:cs typeface="Times New Roman"/>
              </a:rPr>
              <a:t> </a:t>
            </a:r>
            <a:r>
              <a:rPr sz="1400" dirty="0">
                <a:latin typeface="Times New Roman"/>
                <a:cs typeface="Times New Roman"/>
              </a:rPr>
              <a:t>sản</a:t>
            </a:r>
            <a:r>
              <a:rPr sz="1400" spc="5" dirty="0">
                <a:latin typeface="Times New Roman"/>
                <a:cs typeface="Times New Roman"/>
              </a:rPr>
              <a:t> </a:t>
            </a:r>
            <a:r>
              <a:rPr sz="1400" dirty="0">
                <a:latin typeface="Times New Roman"/>
                <a:cs typeface="Times New Roman"/>
              </a:rPr>
              <a:t>phẩm</a:t>
            </a:r>
            <a:r>
              <a:rPr sz="1400" spc="-25" dirty="0">
                <a:latin typeface="Times New Roman"/>
                <a:cs typeface="Times New Roman"/>
              </a:rPr>
              <a:t> </a:t>
            </a:r>
            <a:r>
              <a:rPr sz="1400" dirty="0">
                <a:latin typeface="Times New Roman"/>
                <a:cs typeface="Times New Roman"/>
              </a:rPr>
              <a:t>trong</a:t>
            </a:r>
            <a:r>
              <a:rPr sz="1400" spc="-30" dirty="0">
                <a:latin typeface="Times New Roman"/>
                <a:cs typeface="Times New Roman"/>
              </a:rPr>
              <a:t> </a:t>
            </a:r>
            <a:r>
              <a:rPr sz="1400" dirty="0">
                <a:latin typeface="Times New Roman"/>
                <a:cs typeface="Times New Roman"/>
              </a:rPr>
              <a:t>quá</a:t>
            </a:r>
            <a:r>
              <a:rPr sz="1400" spc="-15" dirty="0">
                <a:latin typeface="Times New Roman"/>
                <a:cs typeface="Times New Roman"/>
              </a:rPr>
              <a:t> </a:t>
            </a:r>
            <a:r>
              <a:rPr sz="1400" dirty="0">
                <a:latin typeface="Times New Roman"/>
                <a:cs typeface="Times New Roman"/>
              </a:rPr>
              <a:t>trình</a:t>
            </a:r>
            <a:r>
              <a:rPr sz="1400" spc="-30" dirty="0">
                <a:latin typeface="Times New Roman"/>
                <a:cs typeface="Times New Roman"/>
              </a:rPr>
              <a:t> </a:t>
            </a:r>
            <a:r>
              <a:rPr sz="1400" dirty="0">
                <a:latin typeface="Times New Roman"/>
                <a:cs typeface="Times New Roman"/>
              </a:rPr>
              <a:t>chế</a:t>
            </a:r>
            <a:r>
              <a:rPr sz="1400" spc="-5" dirty="0">
                <a:latin typeface="Times New Roman"/>
                <a:cs typeface="Times New Roman"/>
              </a:rPr>
              <a:t> </a:t>
            </a:r>
            <a:r>
              <a:rPr sz="1400" spc="-20" dirty="0">
                <a:latin typeface="Times New Roman"/>
                <a:cs typeface="Times New Roman"/>
              </a:rPr>
              <a:t>biến</a:t>
            </a:r>
            <a:endParaRPr sz="1400">
              <a:latin typeface="Times New Roman"/>
              <a:cs typeface="Times New Roman"/>
            </a:endParaRPr>
          </a:p>
          <a:p>
            <a:pPr marL="102235">
              <a:lnSpc>
                <a:spcPts val="1675"/>
              </a:lnSpc>
            </a:pPr>
            <a:r>
              <a:rPr sz="1400" dirty="0">
                <a:latin typeface="Times New Roman"/>
                <a:cs typeface="Times New Roman"/>
              </a:rPr>
              <a:t>,</a:t>
            </a:r>
            <a:r>
              <a:rPr sz="1400" spc="-5" dirty="0">
                <a:latin typeface="Times New Roman"/>
                <a:cs typeface="Times New Roman"/>
              </a:rPr>
              <a:t> </a:t>
            </a:r>
            <a:r>
              <a:rPr sz="1400" dirty="0">
                <a:latin typeface="Times New Roman"/>
                <a:cs typeface="Times New Roman"/>
              </a:rPr>
              <a:t>bảo quản,</a:t>
            </a:r>
            <a:r>
              <a:rPr sz="1400" spc="-15" dirty="0">
                <a:latin typeface="Times New Roman"/>
                <a:cs typeface="Times New Roman"/>
              </a:rPr>
              <a:t> </a:t>
            </a:r>
            <a:r>
              <a:rPr sz="1400" dirty="0">
                <a:latin typeface="Times New Roman"/>
                <a:cs typeface="Times New Roman"/>
              </a:rPr>
              <a:t>xử</a:t>
            </a:r>
            <a:r>
              <a:rPr sz="1400" spc="-10" dirty="0">
                <a:latin typeface="Times New Roman"/>
                <a:cs typeface="Times New Roman"/>
              </a:rPr>
              <a:t> </a:t>
            </a:r>
            <a:r>
              <a:rPr sz="1400" dirty="0">
                <a:latin typeface="Times New Roman"/>
                <a:cs typeface="Times New Roman"/>
              </a:rPr>
              <a:t>lý</a:t>
            </a:r>
            <a:r>
              <a:rPr sz="1400" spc="-15" dirty="0">
                <a:latin typeface="Times New Roman"/>
                <a:cs typeface="Times New Roman"/>
              </a:rPr>
              <a:t> </a:t>
            </a:r>
            <a:r>
              <a:rPr sz="1400" dirty="0">
                <a:latin typeface="Times New Roman"/>
                <a:cs typeface="Times New Roman"/>
              </a:rPr>
              <a:t>và phân</a:t>
            </a:r>
            <a:r>
              <a:rPr sz="1400" spc="-15" dirty="0">
                <a:latin typeface="Times New Roman"/>
                <a:cs typeface="Times New Roman"/>
              </a:rPr>
              <a:t> </a:t>
            </a:r>
            <a:r>
              <a:rPr sz="1400" spc="-10" dirty="0">
                <a:latin typeface="Times New Roman"/>
                <a:cs typeface="Times New Roman"/>
              </a:rPr>
              <a:t>phối.</a:t>
            </a: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330"/>
              </a:spcBef>
            </a:pPr>
            <a:endParaRPr sz="1400">
              <a:latin typeface="Times New Roman"/>
              <a:cs typeface="Times New Roman"/>
            </a:endParaRPr>
          </a:p>
          <a:p>
            <a:pPr marL="242570">
              <a:lnSpc>
                <a:spcPts val="1630"/>
              </a:lnSpc>
              <a:spcBef>
                <a:spcPts val="5"/>
              </a:spcBef>
            </a:pPr>
            <a:r>
              <a:rPr sz="1400" spc="-20" dirty="0">
                <a:solidFill>
                  <a:srgbClr val="FF0000"/>
                </a:solidFill>
                <a:latin typeface="SimSun"/>
                <a:cs typeface="SimSun"/>
              </a:rPr>
              <a:t>当产品暴露在预期的环境中，应保护产品免于改变、污染或损坏。可采取如下方法</a:t>
            </a:r>
            <a:endParaRPr sz="1400">
              <a:latin typeface="SimSun"/>
              <a:cs typeface="SimSun"/>
            </a:endParaRPr>
          </a:p>
          <a:p>
            <a:pPr marL="102235" marR="5080">
              <a:lnSpc>
                <a:spcPts val="1680"/>
              </a:lnSpc>
              <a:spcBef>
                <a:spcPts val="5"/>
              </a:spcBef>
            </a:pPr>
            <a:r>
              <a:rPr sz="1400" dirty="0">
                <a:solidFill>
                  <a:srgbClr val="FF0000"/>
                </a:solidFill>
                <a:latin typeface="Times New Roman"/>
                <a:cs typeface="Times New Roman"/>
              </a:rPr>
              <a:t>Khi</a:t>
            </a:r>
            <a:r>
              <a:rPr sz="1400" spc="-15" dirty="0">
                <a:solidFill>
                  <a:srgbClr val="FF0000"/>
                </a:solidFill>
                <a:latin typeface="Times New Roman"/>
                <a:cs typeface="Times New Roman"/>
              </a:rPr>
              <a:t> </a:t>
            </a:r>
            <a:r>
              <a:rPr sz="1400" dirty="0">
                <a:solidFill>
                  <a:srgbClr val="FF0000"/>
                </a:solidFill>
                <a:latin typeface="Times New Roman"/>
                <a:cs typeface="Times New Roman"/>
              </a:rPr>
              <a:t>sản phẩm</a:t>
            </a:r>
            <a:r>
              <a:rPr sz="1400" spc="-25" dirty="0">
                <a:solidFill>
                  <a:srgbClr val="FF0000"/>
                </a:solidFill>
                <a:latin typeface="Times New Roman"/>
                <a:cs typeface="Times New Roman"/>
              </a:rPr>
              <a:t> </a:t>
            </a:r>
            <a:r>
              <a:rPr sz="1400" dirty="0">
                <a:solidFill>
                  <a:srgbClr val="FF0000"/>
                </a:solidFill>
                <a:latin typeface="Times New Roman"/>
                <a:cs typeface="Times New Roman"/>
              </a:rPr>
              <a:t>tiếp</a:t>
            </a:r>
            <a:r>
              <a:rPr sz="1400" spc="-30" dirty="0">
                <a:solidFill>
                  <a:srgbClr val="FF0000"/>
                </a:solidFill>
                <a:latin typeface="Times New Roman"/>
                <a:cs typeface="Times New Roman"/>
              </a:rPr>
              <a:t> </a:t>
            </a:r>
            <a:r>
              <a:rPr sz="1400" dirty="0">
                <a:solidFill>
                  <a:srgbClr val="FF0000"/>
                </a:solidFill>
                <a:latin typeface="Times New Roman"/>
                <a:cs typeface="Times New Roman"/>
              </a:rPr>
              <a:t>xúc</a:t>
            </a:r>
            <a:r>
              <a:rPr sz="1400" spc="-20" dirty="0">
                <a:solidFill>
                  <a:srgbClr val="FF0000"/>
                </a:solidFill>
                <a:latin typeface="Times New Roman"/>
                <a:cs typeface="Times New Roman"/>
              </a:rPr>
              <a:t> </a:t>
            </a:r>
            <a:r>
              <a:rPr sz="1400" dirty="0">
                <a:solidFill>
                  <a:srgbClr val="FF0000"/>
                </a:solidFill>
                <a:latin typeface="Times New Roman"/>
                <a:cs typeface="Times New Roman"/>
              </a:rPr>
              <a:t>với</a:t>
            </a:r>
            <a:r>
              <a:rPr sz="1400" spc="-20" dirty="0">
                <a:solidFill>
                  <a:srgbClr val="FF0000"/>
                </a:solidFill>
                <a:latin typeface="Times New Roman"/>
                <a:cs typeface="Times New Roman"/>
              </a:rPr>
              <a:t> </a:t>
            </a:r>
            <a:r>
              <a:rPr sz="1400" dirty="0">
                <a:solidFill>
                  <a:srgbClr val="FF0000"/>
                </a:solidFill>
                <a:latin typeface="Times New Roman"/>
                <a:cs typeface="Times New Roman"/>
              </a:rPr>
              <a:t>môi</a:t>
            </a:r>
            <a:r>
              <a:rPr sz="1400" spc="5" dirty="0">
                <a:solidFill>
                  <a:srgbClr val="FF0000"/>
                </a:solidFill>
                <a:latin typeface="Times New Roman"/>
                <a:cs typeface="Times New Roman"/>
              </a:rPr>
              <a:t> </a:t>
            </a:r>
            <a:r>
              <a:rPr sz="1400" dirty="0">
                <a:solidFill>
                  <a:srgbClr val="FF0000"/>
                </a:solidFill>
                <a:latin typeface="Times New Roman"/>
                <a:cs typeface="Times New Roman"/>
              </a:rPr>
              <a:t>trường</a:t>
            </a:r>
            <a:r>
              <a:rPr sz="1400" spc="-30" dirty="0">
                <a:solidFill>
                  <a:srgbClr val="FF0000"/>
                </a:solidFill>
                <a:latin typeface="Times New Roman"/>
                <a:cs typeface="Times New Roman"/>
              </a:rPr>
              <a:t> </a:t>
            </a:r>
            <a:r>
              <a:rPr sz="1400" dirty="0">
                <a:solidFill>
                  <a:srgbClr val="FF0000"/>
                </a:solidFill>
                <a:latin typeface="Times New Roman"/>
                <a:cs typeface="Times New Roman"/>
              </a:rPr>
              <a:t>dự</a:t>
            </a:r>
            <a:r>
              <a:rPr sz="1400" spc="-5" dirty="0">
                <a:solidFill>
                  <a:srgbClr val="FF0000"/>
                </a:solidFill>
                <a:latin typeface="Times New Roman"/>
                <a:cs typeface="Times New Roman"/>
              </a:rPr>
              <a:t> </a:t>
            </a:r>
            <a:r>
              <a:rPr sz="1400" dirty="0">
                <a:solidFill>
                  <a:srgbClr val="FF0000"/>
                </a:solidFill>
                <a:latin typeface="Times New Roman"/>
                <a:cs typeface="Times New Roman"/>
              </a:rPr>
              <a:t>kiến,</a:t>
            </a:r>
            <a:r>
              <a:rPr sz="1400" spc="-35" dirty="0">
                <a:solidFill>
                  <a:srgbClr val="FF0000"/>
                </a:solidFill>
                <a:latin typeface="Times New Roman"/>
                <a:cs typeface="Times New Roman"/>
              </a:rPr>
              <a:t> </a:t>
            </a:r>
            <a:r>
              <a:rPr sz="1400" dirty="0">
                <a:solidFill>
                  <a:srgbClr val="FF0000"/>
                </a:solidFill>
                <a:latin typeface="Times New Roman"/>
                <a:cs typeface="Times New Roman"/>
              </a:rPr>
              <a:t>sản</a:t>
            </a:r>
            <a:r>
              <a:rPr sz="1400" spc="-15" dirty="0">
                <a:solidFill>
                  <a:srgbClr val="FF0000"/>
                </a:solidFill>
                <a:latin typeface="Times New Roman"/>
                <a:cs typeface="Times New Roman"/>
              </a:rPr>
              <a:t> </a:t>
            </a:r>
            <a:r>
              <a:rPr sz="1400" dirty="0">
                <a:solidFill>
                  <a:srgbClr val="FF0000"/>
                </a:solidFill>
                <a:latin typeface="Times New Roman"/>
                <a:cs typeface="Times New Roman"/>
              </a:rPr>
              <a:t>phẩm</a:t>
            </a:r>
            <a:r>
              <a:rPr sz="1400" spc="-20" dirty="0">
                <a:solidFill>
                  <a:srgbClr val="FF0000"/>
                </a:solidFill>
                <a:latin typeface="Times New Roman"/>
                <a:cs typeface="Times New Roman"/>
              </a:rPr>
              <a:t> </a:t>
            </a:r>
            <a:r>
              <a:rPr sz="1400" dirty="0">
                <a:solidFill>
                  <a:srgbClr val="FF0000"/>
                </a:solidFill>
                <a:latin typeface="Times New Roman"/>
                <a:cs typeface="Times New Roman"/>
              </a:rPr>
              <a:t>nên</a:t>
            </a:r>
            <a:r>
              <a:rPr sz="1400" spc="-15" dirty="0">
                <a:solidFill>
                  <a:srgbClr val="FF0000"/>
                </a:solidFill>
                <a:latin typeface="Times New Roman"/>
                <a:cs typeface="Times New Roman"/>
              </a:rPr>
              <a:t> </a:t>
            </a:r>
            <a:r>
              <a:rPr sz="1400" dirty="0">
                <a:solidFill>
                  <a:srgbClr val="FF0000"/>
                </a:solidFill>
                <a:latin typeface="Times New Roman"/>
                <a:cs typeface="Times New Roman"/>
              </a:rPr>
              <a:t>được</a:t>
            </a:r>
            <a:r>
              <a:rPr sz="1400" spc="-15" dirty="0">
                <a:solidFill>
                  <a:srgbClr val="FF0000"/>
                </a:solidFill>
                <a:latin typeface="Times New Roman"/>
                <a:cs typeface="Times New Roman"/>
              </a:rPr>
              <a:t> </a:t>
            </a:r>
            <a:r>
              <a:rPr sz="1400" dirty="0">
                <a:solidFill>
                  <a:srgbClr val="FF0000"/>
                </a:solidFill>
                <a:latin typeface="Times New Roman"/>
                <a:cs typeface="Times New Roman"/>
              </a:rPr>
              <a:t>bảo</a:t>
            </a:r>
            <a:r>
              <a:rPr sz="1400" spc="-15" dirty="0">
                <a:solidFill>
                  <a:srgbClr val="FF0000"/>
                </a:solidFill>
                <a:latin typeface="Times New Roman"/>
                <a:cs typeface="Times New Roman"/>
              </a:rPr>
              <a:t> </a:t>
            </a:r>
            <a:r>
              <a:rPr sz="1400" dirty="0">
                <a:solidFill>
                  <a:srgbClr val="FF0000"/>
                </a:solidFill>
                <a:latin typeface="Times New Roman"/>
                <a:cs typeface="Times New Roman"/>
              </a:rPr>
              <a:t>vệ</a:t>
            </a:r>
            <a:r>
              <a:rPr sz="1400" spc="-5" dirty="0">
                <a:solidFill>
                  <a:srgbClr val="FF0000"/>
                </a:solidFill>
                <a:latin typeface="Times New Roman"/>
                <a:cs typeface="Times New Roman"/>
              </a:rPr>
              <a:t> </a:t>
            </a:r>
            <a:r>
              <a:rPr sz="1400" dirty="0">
                <a:solidFill>
                  <a:srgbClr val="FF0000"/>
                </a:solidFill>
                <a:latin typeface="Times New Roman"/>
                <a:cs typeface="Times New Roman"/>
              </a:rPr>
              <a:t>khỏi</a:t>
            </a:r>
            <a:r>
              <a:rPr sz="1400" spc="-35" dirty="0">
                <a:solidFill>
                  <a:srgbClr val="FF0000"/>
                </a:solidFill>
                <a:latin typeface="Times New Roman"/>
                <a:cs typeface="Times New Roman"/>
              </a:rPr>
              <a:t> </a:t>
            </a:r>
            <a:r>
              <a:rPr sz="1400" dirty="0">
                <a:solidFill>
                  <a:srgbClr val="FF0000"/>
                </a:solidFill>
                <a:latin typeface="Times New Roman"/>
                <a:cs typeface="Times New Roman"/>
              </a:rPr>
              <a:t>sự</a:t>
            </a:r>
            <a:r>
              <a:rPr sz="1400" spc="-5" dirty="0">
                <a:solidFill>
                  <a:srgbClr val="FF0000"/>
                </a:solidFill>
                <a:latin typeface="Times New Roman"/>
                <a:cs typeface="Times New Roman"/>
              </a:rPr>
              <a:t> </a:t>
            </a:r>
            <a:r>
              <a:rPr sz="1400" dirty="0">
                <a:solidFill>
                  <a:srgbClr val="FF0000"/>
                </a:solidFill>
                <a:latin typeface="Times New Roman"/>
                <a:cs typeface="Times New Roman"/>
              </a:rPr>
              <a:t>thay</a:t>
            </a:r>
            <a:r>
              <a:rPr sz="1400" spc="-25" dirty="0">
                <a:solidFill>
                  <a:srgbClr val="FF0000"/>
                </a:solidFill>
                <a:latin typeface="Times New Roman"/>
                <a:cs typeface="Times New Roman"/>
              </a:rPr>
              <a:t> </a:t>
            </a:r>
            <a:r>
              <a:rPr sz="1400" dirty="0">
                <a:solidFill>
                  <a:srgbClr val="FF0000"/>
                </a:solidFill>
                <a:latin typeface="Times New Roman"/>
                <a:cs typeface="Times New Roman"/>
              </a:rPr>
              <a:t>đổi,</a:t>
            </a:r>
            <a:r>
              <a:rPr sz="1400" spc="-30" dirty="0">
                <a:solidFill>
                  <a:srgbClr val="FF0000"/>
                </a:solidFill>
                <a:latin typeface="Times New Roman"/>
                <a:cs typeface="Times New Roman"/>
              </a:rPr>
              <a:t> </a:t>
            </a:r>
            <a:r>
              <a:rPr sz="1400" dirty="0">
                <a:solidFill>
                  <a:srgbClr val="FF0000"/>
                </a:solidFill>
                <a:latin typeface="Times New Roman"/>
                <a:cs typeface="Times New Roman"/>
              </a:rPr>
              <a:t>ô nhiễm</a:t>
            </a:r>
            <a:r>
              <a:rPr sz="1400" spc="-30" dirty="0">
                <a:solidFill>
                  <a:srgbClr val="FF0000"/>
                </a:solidFill>
                <a:latin typeface="Times New Roman"/>
                <a:cs typeface="Times New Roman"/>
              </a:rPr>
              <a:t> </a:t>
            </a:r>
            <a:r>
              <a:rPr sz="1400" dirty="0">
                <a:solidFill>
                  <a:srgbClr val="FF0000"/>
                </a:solidFill>
                <a:latin typeface="Times New Roman"/>
                <a:cs typeface="Times New Roman"/>
              </a:rPr>
              <a:t>hoặc</a:t>
            </a:r>
            <a:r>
              <a:rPr sz="1400" spc="-15" dirty="0">
                <a:solidFill>
                  <a:srgbClr val="FF0000"/>
                </a:solidFill>
                <a:latin typeface="Times New Roman"/>
                <a:cs typeface="Times New Roman"/>
              </a:rPr>
              <a:t> </a:t>
            </a:r>
            <a:r>
              <a:rPr sz="1400" dirty="0">
                <a:solidFill>
                  <a:srgbClr val="FF0000"/>
                </a:solidFill>
                <a:latin typeface="Times New Roman"/>
                <a:cs typeface="Times New Roman"/>
              </a:rPr>
              <a:t>hư</a:t>
            </a:r>
            <a:r>
              <a:rPr sz="1400" spc="-10" dirty="0">
                <a:solidFill>
                  <a:srgbClr val="FF0000"/>
                </a:solidFill>
                <a:latin typeface="Times New Roman"/>
                <a:cs typeface="Times New Roman"/>
              </a:rPr>
              <a:t> </a:t>
            </a:r>
            <a:r>
              <a:rPr sz="1400" spc="-20" dirty="0">
                <a:solidFill>
                  <a:srgbClr val="FF0000"/>
                </a:solidFill>
                <a:latin typeface="Times New Roman"/>
                <a:cs typeface="Times New Roman"/>
              </a:rPr>
              <a:t>hỏng </a:t>
            </a:r>
            <a:r>
              <a:rPr sz="1400" dirty="0">
                <a:solidFill>
                  <a:srgbClr val="FF0000"/>
                </a:solidFill>
                <a:latin typeface="Times New Roman"/>
                <a:cs typeface="Times New Roman"/>
              </a:rPr>
              <a:t>Có thể</a:t>
            </a:r>
            <a:r>
              <a:rPr sz="1400" spc="-35" dirty="0">
                <a:solidFill>
                  <a:srgbClr val="FF0000"/>
                </a:solidFill>
                <a:latin typeface="Times New Roman"/>
                <a:cs typeface="Times New Roman"/>
              </a:rPr>
              <a:t> </a:t>
            </a:r>
            <a:r>
              <a:rPr sz="1400" dirty="0">
                <a:solidFill>
                  <a:srgbClr val="FF0000"/>
                </a:solidFill>
                <a:latin typeface="Times New Roman"/>
                <a:cs typeface="Times New Roman"/>
              </a:rPr>
              <a:t>áp dụng</a:t>
            </a:r>
            <a:r>
              <a:rPr sz="1400" spc="-30" dirty="0">
                <a:solidFill>
                  <a:srgbClr val="FF0000"/>
                </a:solidFill>
                <a:latin typeface="Times New Roman"/>
                <a:cs typeface="Times New Roman"/>
              </a:rPr>
              <a:t> </a:t>
            </a:r>
            <a:r>
              <a:rPr sz="1400" dirty="0">
                <a:solidFill>
                  <a:srgbClr val="FF0000"/>
                </a:solidFill>
                <a:latin typeface="Times New Roman"/>
                <a:cs typeface="Times New Roman"/>
              </a:rPr>
              <a:t>các phương</a:t>
            </a:r>
            <a:r>
              <a:rPr sz="1400" spc="-30" dirty="0">
                <a:solidFill>
                  <a:srgbClr val="FF0000"/>
                </a:solidFill>
                <a:latin typeface="Times New Roman"/>
                <a:cs typeface="Times New Roman"/>
              </a:rPr>
              <a:t> </a:t>
            </a:r>
            <a:r>
              <a:rPr sz="1400" dirty="0">
                <a:solidFill>
                  <a:srgbClr val="FF0000"/>
                </a:solidFill>
                <a:latin typeface="Times New Roman"/>
                <a:cs typeface="Times New Roman"/>
              </a:rPr>
              <a:t>pháp</a:t>
            </a:r>
            <a:r>
              <a:rPr sz="1400" spc="-30" dirty="0">
                <a:solidFill>
                  <a:srgbClr val="FF0000"/>
                </a:solidFill>
                <a:latin typeface="Times New Roman"/>
                <a:cs typeface="Times New Roman"/>
              </a:rPr>
              <a:t> </a:t>
            </a:r>
            <a:r>
              <a:rPr sz="1400" spc="-25" dirty="0">
                <a:solidFill>
                  <a:srgbClr val="FF0000"/>
                </a:solidFill>
                <a:latin typeface="Times New Roman"/>
                <a:cs typeface="Times New Roman"/>
              </a:rPr>
              <a:t>sau</a:t>
            </a:r>
            <a:endParaRPr sz="1400">
              <a:latin typeface="Times New Roman"/>
              <a:cs typeface="Times New Roman"/>
            </a:endParaRPr>
          </a:p>
          <a:p>
            <a:pPr marL="102235">
              <a:lnSpc>
                <a:spcPts val="1625"/>
              </a:lnSpc>
            </a:pPr>
            <a:r>
              <a:rPr sz="1400" spc="-50" dirty="0">
                <a:solidFill>
                  <a:srgbClr val="FF0000"/>
                </a:solidFill>
                <a:latin typeface="Times New Roman"/>
                <a:cs typeface="Times New Roman"/>
              </a:rPr>
              <a:t>.</a:t>
            </a:r>
            <a:endParaRPr sz="1400">
              <a:latin typeface="Times New Roman"/>
              <a:cs typeface="Times New Roman"/>
            </a:endParaRPr>
          </a:p>
          <a:p>
            <a:pPr marL="102235">
              <a:lnSpc>
                <a:spcPts val="1639"/>
              </a:lnSpc>
              <a:spcBef>
                <a:spcPts val="1125"/>
              </a:spcBef>
            </a:pPr>
            <a:r>
              <a:rPr sz="1400" spc="-10" dirty="0">
                <a:solidFill>
                  <a:srgbClr val="FF0000"/>
                </a:solidFill>
                <a:latin typeface="SimSun"/>
                <a:cs typeface="SimSun"/>
              </a:rPr>
              <a:t>设计合适的包装和运输容器</a:t>
            </a:r>
            <a:endParaRPr sz="1400">
              <a:latin typeface="SimSun"/>
              <a:cs typeface="SimSun"/>
            </a:endParaRPr>
          </a:p>
          <a:p>
            <a:pPr marL="102235">
              <a:lnSpc>
                <a:spcPts val="1639"/>
              </a:lnSpc>
            </a:pPr>
            <a:r>
              <a:rPr sz="1400" dirty="0">
                <a:solidFill>
                  <a:srgbClr val="FF0000"/>
                </a:solidFill>
                <a:latin typeface="Times New Roman"/>
                <a:cs typeface="Times New Roman"/>
              </a:rPr>
              <a:t>Thiết</a:t>
            </a:r>
            <a:r>
              <a:rPr sz="1400" spc="-30" dirty="0">
                <a:solidFill>
                  <a:srgbClr val="FF0000"/>
                </a:solidFill>
                <a:latin typeface="Times New Roman"/>
                <a:cs typeface="Times New Roman"/>
              </a:rPr>
              <a:t> </a:t>
            </a:r>
            <a:r>
              <a:rPr sz="1400" dirty="0">
                <a:solidFill>
                  <a:srgbClr val="FF0000"/>
                </a:solidFill>
                <a:latin typeface="Times New Roman"/>
                <a:cs typeface="Times New Roman"/>
              </a:rPr>
              <a:t>kế</a:t>
            </a:r>
            <a:r>
              <a:rPr sz="1400" spc="-10" dirty="0">
                <a:solidFill>
                  <a:srgbClr val="FF0000"/>
                </a:solidFill>
                <a:latin typeface="Times New Roman"/>
                <a:cs typeface="Times New Roman"/>
              </a:rPr>
              <a:t> </a:t>
            </a:r>
            <a:r>
              <a:rPr sz="1400" dirty="0">
                <a:solidFill>
                  <a:srgbClr val="FF0000"/>
                </a:solidFill>
                <a:latin typeface="Times New Roman"/>
                <a:cs typeface="Times New Roman"/>
              </a:rPr>
              <a:t>bao</a:t>
            </a:r>
            <a:r>
              <a:rPr sz="1400" spc="-30" dirty="0">
                <a:solidFill>
                  <a:srgbClr val="FF0000"/>
                </a:solidFill>
                <a:latin typeface="Times New Roman"/>
                <a:cs typeface="Times New Roman"/>
              </a:rPr>
              <a:t> </a:t>
            </a:r>
            <a:r>
              <a:rPr sz="1400" dirty="0">
                <a:solidFill>
                  <a:srgbClr val="FF0000"/>
                </a:solidFill>
                <a:latin typeface="Times New Roman"/>
                <a:cs typeface="Times New Roman"/>
              </a:rPr>
              <a:t>bì</a:t>
            </a:r>
            <a:r>
              <a:rPr sz="1400" spc="-15" dirty="0">
                <a:solidFill>
                  <a:srgbClr val="FF0000"/>
                </a:solidFill>
                <a:latin typeface="Times New Roman"/>
                <a:cs typeface="Times New Roman"/>
              </a:rPr>
              <a:t> </a:t>
            </a:r>
            <a:r>
              <a:rPr sz="1400" dirty="0">
                <a:solidFill>
                  <a:srgbClr val="FF0000"/>
                </a:solidFill>
                <a:latin typeface="Times New Roman"/>
                <a:cs typeface="Times New Roman"/>
              </a:rPr>
              <a:t>và</a:t>
            </a:r>
            <a:r>
              <a:rPr sz="1400" spc="-5" dirty="0">
                <a:solidFill>
                  <a:srgbClr val="FF0000"/>
                </a:solidFill>
                <a:latin typeface="Times New Roman"/>
                <a:cs typeface="Times New Roman"/>
              </a:rPr>
              <a:t> </a:t>
            </a:r>
            <a:r>
              <a:rPr sz="1400" dirty="0">
                <a:solidFill>
                  <a:srgbClr val="FF0000"/>
                </a:solidFill>
                <a:latin typeface="Times New Roman"/>
                <a:cs typeface="Times New Roman"/>
              </a:rPr>
              <a:t>thùng</a:t>
            </a:r>
            <a:r>
              <a:rPr sz="1400" spc="-40" dirty="0">
                <a:solidFill>
                  <a:srgbClr val="FF0000"/>
                </a:solidFill>
                <a:latin typeface="Times New Roman"/>
                <a:cs typeface="Times New Roman"/>
              </a:rPr>
              <a:t> </a:t>
            </a:r>
            <a:r>
              <a:rPr sz="1400" dirty="0">
                <a:solidFill>
                  <a:srgbClr val="FF0000"/>
                </a:solidFill>
                <a:latin typeface="Times New Roman"/>
                <a:cs typeface="Times New Roman"/>
              </a:rPr>
              <a:t>chứa</a:t>
            </a:r>
            <a:r>
              <a:rPr sz="1400" spc="-5" dirty="0">
                <a:solidFill>
                  <a:srgbClr val="FF0000"/>
                </a:solidFill>
                <a:latin typeface="Times New Roman"/>
                <a:cs typeface="Times New Roman"/>
              </a:rPr>
              <a:t> </a:t>
            </a:r>
            <a:r>
              <a:rPr sz="1400" dirty="0">
                <a:solidFill>
                  <a:srgbClr val="FF0000"/>
                </a:solidFill>
                <a:latin typeface="Times New Roman"/>
                <a:cs typeface="Times New Roman"/>
              </a:rPr>
              <a:t>vận</a:t>
            </a:r>
            <a:r>
              <a:rPr sz="1400" spc="-20" dirty="0">
                <a:solidFill>
                  <a:srgbClr val="FF0000"/>
                </a:solidFill>
                <a:latin typeface="Times New Roman"/>
                <a:cs typeface="Times New Roman"/>
              </a:rPr>
              <a:t> </a:t>
            </a:r>
            <a:r>
              <a:rPr sz="1400" dirty="0">
                <a:solidFill>
                  <a:srgbClr val="FF0000"/>
                </a:solidFill>
                <a:latin typeface="Times New Roman"/>
                <a:cs typeface="Times New Roman"/>
              </a:rPr>
              <a:t>chuyển</a:t>
            </a:r>
            <a:r>
              <a:rPr sz="1400" spc="-15" dirty="0">
                <a:solidFill>
                  <a:srgbClr val="FF0000"/>
                </a:solidFill>
                <a:latin typeface="Times New Roman"/>
                <a:cs typeface="Times New Roman"/>
              </a:rPr>
              <a:t> </a:t>
            </a:r>
            <a:r>
              <a:rPr sz="1400" dirty="0">
                <a:solidFill>
                  <a:srgbClr val="FF0000"/>
                </a:solidFill>
                <a:latin typeface="Times New Roman"/>
                <a:cs typeface="Times New Roman"/>
              </a:rPr>
              <a:t>phù</a:t>
            </a:r>
            <a:r>
              <a:rPr sz="1400" spc="-20" dirty="0">
                <a:solidFill>
                  <a:srgbClr val="FF0000"/>
                </a:solidFill>
                <a:latin typeface="Times New Roman"/>
                <a:cs typeface="Times New Roman"/>
              </a:rPr>
              <a:t> </a:t>
            </a:r>
            <a:r>
              <a:rPr sz="1400" spc="-25" dirty="0">
                <a:solidFill>
                  <a:srgbClr val="FF0000"/>
                </a:solidFill>
                <a:latin typeface="Times New Roman"/>
                <a:cs typeface="Times New Roman"/>
              </a:rPr>
              <a:t>hợp</a:t>
            </a:r>
            <a:endParaRPr sz="1400">
              <a:latin typeface="Times New Roman"/>
              <a:cs typeface="Times New Roman"/>
            </a:endParaRPr>
          </a:p>
          <a:p>
            <a:pPr>
              <a:lnSpc>
                <a:spcPct val="100000"/>
              </a:lnSpc>
              <a:spcBef>
                <a:spcPts val="760"/>
              </a:spcBef>
            </a:pPr>
            <a:endParaRPr sz="1400">
              <a:latin typeface="Times New Roman"/>
              <a:cs typeface="Times New Roman"/>
            </a:endParaRPr>
          </a:p>
          <a:p>
            <a:pPr marL="12700">
              <a:lnSpc>
                <a:spcPts val="1645"/>
              </a:lnSpc>
            </a:pPr>
            <a:r>
              <a:rPr sz="1400" spc="-20" dirty="0">
                <a:solidFill>
                  <a:srgbClr val="FF0000"/>
                </a:solidFill>
                <a:latin typeface="SimSun"/>
                <a:cs typeface="SimSun"/>
              </a:rPr>
              <a:t>如果单靠包装不能起到防护作用时，书面告知特定的要求</a:t>
            </a:r>
            <a:endParaRPr sz="1400">
              <a:latin typeface="SimSun"/>
              <a:cs typeface="SimSun"/>
            </a:endParaRPr>
          </a:p>
          <a:p>
            <a:pPr marL="12700">
              <a:lnSpc>
                <a:spcPts val="1645"/>
              </a:lnSpc>
            </a:pPr>
            <a:r>
              <a:rPr sz="1400" dirty="0">
                <a:solidFill>
                  <a:srgbClr val="FF0000"/>
                </a:solidFill>
                <a:latin typeface="Times New Roman"/>
                <a:cs typeface="Times New Roman"/>
              </a:rPr>
              <a:t>Thông</a:t>
            </a:r>
            <a:r>
              <a:rPr sz="1400" spc="-45" dirty="0">
                <a:solidFill>
                  <a:srgbClr val="FF0000"/>
                </a:solidFill>
                <a:latin typeface="Times New Roman"/>
                <a:cs typeface="Times New Roman"/>
              </a:rPr>
              <a:t> </a:t>
            </a:r>
            <a:r>
              <a:rPr sz="1400" dirty="0">
                <a:solidFill>
                  <a:srgbClr val="FF0000"/>
                </a:solidFill>
                <a:latin typeface="Times New Roman"/>
                <a:cs typeface="Times New Roman"/>
              </a:rPr>
              <a:t>báo</a:t>
            </a:r>
            <a:r>
              <a:rPr sz="1400" spc="-15" dirty="0">
                <a:solidFill>
                  <a:srgbClr val="FF0000"/>
                </a:solidFill>
                <a:latin typeface="Times New Roman"/>
                <a:cs typeface="Times New Roman"/>
              </a:rPr>
              <a:t> </a:t>
            </a:r>
            <a:r>
              <a:rPr sz="1400" dirty="0">
                <a:solidFill>
                  <a:srgbClr val="FF0000"/>
                </a:solidFill>
                <a:latin typeface="Times New Roman"/>
                <a:cs typeface="Times New Roman"/>
              </a:rPr>
              <a:t>bằng</a:t>
            </a:r>
            <a:r>
              <a:rPr sz="1400" spc="-35" dirty="0">
                <a:solidFill>
                  <a:srgbClr val="FF0000"/>
                </a:solidFill>
                <a:latin typeface="Times New Roman"/>
                <a:cs typeface="Times New Roman"/>
              </a:rPr>
              <a:t> </a:t>
            </a:r>
            <a:r>
              <a:rPr sz="1400" dirty="0">
                <a:solidFill>
                  <a:srgbClr val="FF0000"/>
                </a:solidFill>
                <a:latin typeface="Times New Roman"/>
                <a:cs typeface="Times New Roman"/>
              </a:rPr>
              <a:t>văn</a:t>
            </a:r>
            <a:r>
              <a:rPr sz="1400" spc="-15" dirty="0">
                <a:solidFill>
                  <a:srgbClr val="FF0000"/>
                </a:solidFill>
                <a:latin typeface="Times New Roman"/>
                <a:cs typeface="Times New Roman"/>
              </a:rPr>
              <a:t> </a:t>
            </a:r>
            <a:r>
              <a:rPr sz="1400" dirty="0">
                <a:solidFill>
                  <a:srgbClr val="FF0000"/>
                </a:solidFill>
                <a:latin typeface="Times New Roman"/>
                <a:cs typeface="Times New Roman"/>
              </a:rPr>
              <a:t>bản</a:t>
            </a:r>
            <a:r>
              <a:rPr sz="1400" spc="-20" dirty="0">
                <a:solidFill>
                  <a:srgbClr val="FF0000"/>
                </a:solidFill>
                <a:latin typeface="Times New Roman"/>
                <a:cs typeface="Times New Roman"/>
              </a:rPr>
              <a:t> </a:t>
            </a:r>
            <a:r>
              <a:rPr sz="1400" dirty="0">
                <a:solidFill>
                  <a:srgbClr val="FF0000"/>
                </a:solidFill>
                <a:latin typeface="Times New Roman"/>
                <a:cs typeface="Times New Roman"/>
              </a:rPr>
              <a:t>các</a:t>
            </a:r>
            <a:r>
              <a:rPr sz="1400" spc="-5" dirty="0">
                <a:solidFill>
                  <a:srgbClr val="FF0000"/>
                </a:solidFill>
                <a:latin typeface="Times New Roman"/>
                <a:cs typeface="Times New Roman"/>
              </a:rPr>
              <a:t> </a:t>
            </a:r>
            <a:r>
              <a:rPr sz="1400" dirty="0">
                <a:solidFill>
                  <a:srgbClr val="FF0000"/>
                </a:solidFill>
                <a:latin typeface="Times New Roman"/>
                <a:cs typeface="Times New Roman"/>
              </a:rPr>
              <a:t>yêu cầu cụ</a:t>
            </a:r>
            <a:r>
              <a:rPr sz="1400" spc="-10" dirty="0">
                <a:solidFill>
                  <a:srgbClr val="FF0000"/>
                </a:solidFill>
                <a:latin typeface="Times New Roman"/>
                <a:cs typeface="Times New Roman"/>
              </a:rPr>
              <a:t> </a:t>
            </a:r>
            <a:r>
              <a:rPr sz="1400" dirty="0">
                <a:solidFill>
                  <a:srgbClr val="FF0000"/>
                </a:solidFill>
                <a:latin typeface="Times New Roman"/>
                <a:cs typeface="Times New Roman"/>
              </a:rPr>
              <a:t>thể</a:t>
            </a:r>
            <a:r>
              <a:rPr sz="1400" spc="-35" dirty="0">
                <a:solidFill>
                  <a:srgbClr val="FF0000"/>
                </a:solidFill>
                <a:latin typeface="Times New Roman"/>
                <a:cs typeface="Times New Roman"/>
              </a:rPr>
              <a:t> </a:t>
            </a:r>
            <a:r>
              <a:rPr sz="1400" dirty="0">
                <a:solidFill>
                  <a:srgbClr val="FF0000"/>
                </a:solidFill>
                <a:latin typeface="Times New Roman"/>
                <a:cs typeface="Times New Roman"/>
              </a:rPr>
              <a:t>khi</a:t>
            </a:r>
            <a:r>
              <a:rPr sz="1400" spc="-15" dirty="0">
                <a:solidFill>
                  <a:srgbClr val="FF0000"/>
                </a:solidFill>
                <a:latin typeface="Times New Roman"/>
                <a:cs typeface="Times New Roman"/>
              </a:rPr>
              <a:t> </a:t>
            </a:r>
            <a:r>
              <a:rPr sz="1400" dirty="0">
                <a:solidFill>
                  <a:srgbClr val="FF0000"/>
                </a:solidFill>
                <a:latin typeface="Times New Roman"/>
                <a:cs typeface="Times New Roman"/>
              </a:rPr>
              <a:t>bao</a:t>
            </a:r>
            <a:r>
              <a:rPr sz="1400" spc="-20" dirty="0">
                <a:solidFill>
                  <a:srgbClr val="FF0000"/>
                </a:solidFill>
                <a:latin typeface="Times New Roman"/>
                <a:cs typeface="Times New Roman"/>
              </a:rPr>
              <a:t> </a:t>
            </a:r>
            <a:r>
              <a:rPr sz="1400" dirty="0">
                <a:solidFill>
                  <a:srgbClr val="FF0000"/>
                </a:solidFill>
                <a:latin typeface="Times New Roman"/>
                <a:cs typeface="Times New Roman"/>
              </a:rPr>
              <a:t>bì</a:t>
            </a:r>
            <a:r>
              <a:rPr sz="1400" spc="-30" dirty="0">
                <a:solidFill>
                  <a:srgbClr val="FF0000"/>
                </a:solidFill>
                <a:latin typeface="Times New Roman"/>
                <a:cs typeface="Times New Roman"/>
              </a:rPr>
              <a:t> </a:t>
            </a:r>
            <a:r>
              <a:rPr sz="1400" dirty="0">
                <a:solidFill>
                  <a:srgbClr val="FF0000"/>
                </a:solidFill>
                <a:latin typeface="Times New Roman"/>
                <a:cs typeface="Times New Roman"/>
              </a:rPr>
              <a:t>một mình</a:t>
            </a:r>
            <a:r>
              <a:rPr sz="1400" spc="-20" dirty="0">
                <a:solidFill>
                  <a:srgbClr val="FF0000"/>
                </a:solidFill>
                <a:latin typeface="Times New Roman"/>
                <a:cs typeface="Times New Roman"/>
              </a:rPr>
              <a:t> </a:t>
            </a:r>
            <a:r>
              <a:rPr sz="1400" dirty="0">
                <a:solidFill>
                  <a:srgbClr val="FF0000"/>
                </a:solidFill>
                <a:latin typeface="Times New Roman"/>
                <a:cs typeface="Times New Roman"/>
              </a:rPr>
              <a:t>không</a:t>
            </a:r>
            <a:r>
              <a:rPr sz="1400" spc="-40" dirty="0">
                <a:solidFill>
                  <a:srgbClr val="FF0000"/>
                </a:solidFill>
                <a:latin typeface="Times New Roman"/>
                <a:cs typeface="Times New Roman"/>
              </a:rPr>
              <a:t> </a:t>
            </a:r>
            <a:r>
              <a:rPr sz="1400" dirty="0">
                <a:solidFill>
                  <a:srgbClr val="FF0000"/>
                </a:solidFill>
                <a:latin typeface="Times New Roman"/>
                <a:cs typeface="Times New Roman"/>
              </a:rPr>
              <a:t>đủ</a:t>
            </a:r>
            <a:r>
              <a:rPr sz="1400" spc="-25" dirty="0">
                <a:solidFill>
                  <a:srgbClr val="FF0000"/>
                </a:solidFill>
                <a:latin typeface="Times New Roman"/>
                <a:cs typeface="Times New Roman"/>
              </a:rPr>
              <a:t> </a:t>
            </a:r>
            <a:r>
              <a:rPr sz="1400" dirty="0">
                <a:solidFill>
                  <a:srgbClr val="FF0000"/>
                </a:solidFill>
                <a:latin typeface="Times New Roman"/>
                <a:cs typeface="Times New Roman"/>
              </a:rPr>
              <a:t>để</a:t>
            </a:r>
            <a:r>
              <a:rPr sz="1400" spc="-5" dirty="0">
                <a:solidFill>
                  <a:srgbClr val="FF0000"/>
                </a:solidFill>
                <a:latin typeface="Times New Roman"/>
                <a:cs typeface="Times New Roman"/>
              </a:rPr>
              <a:t> </a:t>
            </a:r>
            <a:r>
              <a:rPr sz="1400" dirty="0">
                <a:solidFill>
                  <a:srgbClr val="FF0000"/>
                </a:solidFill>
                <a:latin typeface="Times New Roman"/>
                <a:cs typeface="Times New Roman"/>
              </a:rPr>
              <a:t>cung</a:t>
            </a:r>
            <a:r>
              <a:rPr sz="1400" spc="-35" dirty="0">
                <a:solidFill>
                  <a:srgbClr val="FF0000"/>
                </a:solidFill>
                <a:latin typeface="Times New Roman"/>
                <a:cs typeface="Times New Roman"/>
              </a:rPr>
              <a:t> </a:t>
            </a:r>
            <a:r>
              <a:rPr sz="1400" dirty="0">
                <a:solidFill>
                  <a:srgbClr val="FF0000"/>
                </a:solidFill>
                <a:latin typeface="Times New Roman"/>
                <a:cs typeface="Times New Roman"/>
              </a:rPr>
              <a:t>cấp sự</a:t>
            </a:r>
            <a:r>
              <a:rPr sz="1400" spc="-15" dirty="0">
                <a:solidFill>
                  <a:srgbClr val="FF0000"/>
                </a:solidFill>
                <a:latin typeface="Times New Roman"/>
                <a:cs typeface="Times New Roman"/>
              </a:rPr>
              <a:t> </a:t>
            </a:r>
            <a:r>
              <a:rPr sz="1400" dirty="0">
                <a:solidFill>
                  <a:srgbClr val="FF0000"/>
                </a:solidFill>
                <a:latin typeface="Times New Roman"/>
                <a:cs typeface="Times New Roman"/>
              </a:rPr>
              <a:t>bảo</a:t>
            </a:r>
            <a:r>
              <a:rPr sz="1400" spc="-15" dirty="0">
                <a:solidFill>
                  <a:srgbClr val="FF0000"/>
                </a:solidFill>
                <a:latin typeface="Times New Roman"/>
                <a:cs typeface="Times New Roman"/>
              </a:rPr>
              <a:t> </a:t>
            </a:r>
            <a:r>
              <a:rPr sz="1400" spc="-25" dirty="0">
                <a:solidFill>
                  <a:srgbClr val="FF0000"/>
                </a:solidFill>
                <a:latin typeface="Times New Roman"/>
                <a:cs typeface="Times New Roman"/>
              </a:rPr>
              <a:t>vệ</a:t>
            </a:r>
            <a:endParaRPr sz="1400">
              <a:latin typeface="Times New Roman"/>
              <a:cs typeface="Times New Roman"/>
            </a:endParaRPr>
          </a:p>
          <a:p>
            <a:pPr marL="182245">
              <a:lnSpc>
                <a:spcPts val="1645"/>
              </a:lnSpc>
              <a:spcBef>
                <a:spcPts val="680"/>
              </a:spcBef>
            </a:pPr>
            <a:r>
              <a:rPr sz="1400" spc="-15" dirty="0">
                <a:latin typeface="SimSun"/>
                <a:cs typeface="SimSun"/>
              </a:rPr>
              <a:t>特殊的贮存条件应予以控制并记录</a:t>
            </a:r>
            <a:endParaRPr sz="1400">
              <a:latin typeface="SimSun"/>
              <a:cs typeface="SimSun"/>
            </a:endParaRPr>
          </a:p>
          <a:p>
            <a:pPr marL="182245">
              <a:lnSpc>
                <a:spcPts val="1645"/>
              </a:lnSpc>
            </a:pP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điều</a:t>
            </a:r>
            <a:r>
              <a:rPr sz="1400" spc="-30" dirty="0">
                <a:latin typeface="Times New Roman"/>
                <a:cs typeface="Times New Roman"/>
              </a:rPr>
              <a:t> </a:t>
            </a:r>
            <a:r>
              <a:rPr sz="1400" dirty="0">
                <a:latin typeface="Times New Roman"/>
                <a:cs typeface="Times New Roman"/>
              </a:rPr>
              <a:t>kiện</a:t>
            </a:r>
            <a:r>
              <a:rPr sz="1400" spc="-15" dirty="0">
                <a:latin typeface="Times New Roman"/>
                <a:cs typeface="Times New Roman"/>
              </a:rPr>
              <a:t> </a:t>
            </a:r>
            <a:r>
              <a:rPr sz="1400" dirty="0">
                <a:latin typeface="Times New Roman"/>
                <a:cs typeface="Times New Roman"/>
              </a:rPr>
              <a:t>bảo</a:t>
            </a:r>
            <a:r>
              <a:rPr sz="1400" spc="-30" dirty="0">
                <a:latin typeface="Times New Roman"/>
                <a:cs typeface="Times New Roman"/>
              </a:rPr>
              <a:t> </a:t>
            </a:r>
            <a:r>
              <a:rPr sz="1400" dirty="0">
                <a:latin typeface="Times New Roman"/>
                <a:cs typeface="Times New Roman"/>
              </a:rPr>
              <a:t>quản</a:t>
            </a:r>
            <a:r>
              <a:rPr sz="1400" spc="-15" dirty="0">
                <a:latin typeface="Times New Roman"/>
                <a:cs typeface="Times New Roman"/>
              </a:rPr>
              <a:t> </a:t>
            </a:r>
            <a:r>
              <a:rPr sz="1400" dirty="0">
                <a:latin typeface="Times New Roman"/>
                <a:cs typeface="Times New Roman"/>
              </a:rPr>
              <a:t>đặc</a:t>
            </a:r>
            <a:r>
              <a:rPr sz="1400" spc="-15" dirty="0">
                <a:latin typeface="Times New Roman"/>
                <a:cs typeface="Times New Roman"/>
              </a:rPr>
              <a:t> </a:t>
            </a:r>
            <a:r>
              <a:rPr sz="1400" dirty="0">
                <a:latin typeface="Times New Roman"/>
                <a:cs typeface="Times New Roman"/>
              </a:rPr>
              <a:t>biệt</a:t>
            </a:r>
            <a:r>
              <a:rPr sz="1400" spc="-15" dirty="0">
                <a:latin typeface="Times New Roman"/>
                <a:cs typeface="Times New Roman"/>
              </a:rPr>
              <a:t> </a:t>
            </a:r>
            <a:r>
              <a:rPr sz="1400" dirty="0">
                <a:latin typeface="Times New Roman"/>
                <a:cs typeface="Times New Roman"/>
              </a:rPr>
              <a:t>nên</a:t>
            </a:r>
            <a:r>
              <a:rPr sz="1400" spc="-30" dirty="0">
                <a:latin typeface="Times New Roman"/>
                <a:cs typeface="Times New Roman"/>
              </a:rPr>
              <a:t> </a:t>
            </a:r>
            <a:r>
              <a:rPr sz="1400" dirty="0">
                <a:latin typeface="Times New Roman"/>
                <a:cs typeface="Times New Roman"/>
              </a:rPr>
              <a:t>được</a:t>
            </a:r>
            <a:r>
              <a:rPr sz="1400" spc="-5" dirty="0">
                <a:latin typeface="Times New Roman"/>
                <a:cs typeface="Times New Roman"/>
              </a:rPr>
              <a:t> </a:t>
            </a:r>
            <a:r>
              <a:rPr sz="1400" dirty="0">
                <a:latin typeface="Times New Roman"/>
                <a:cs typeface="Times New Roman"/>
              </a:rPr>
              <a:t>kiểm</a:t>
            </a:r>
            <a:r>
              <a:rPr sz="1400" spc="-20" dirty="0">
                <a:latin typeface="Times New Roman"/>
                <a:cs typeface="Times New Roman"/>
              </a:rPr>
              <a:t> </a:t>
            </a:r>
            <a:r>
              <a:rPr sz="1400" dirty="0">
                <a:latin typeface="Times New Roman"/>
                <a:cs typeface="Times New Roman"/>
              </a:rPr>
              <a:t>soát</a:t>
            </a:r>
            <a:r>
              <a:rPr sz="1400" spc="-30" dirty="0">
                <a:latin typeface="Times New Roman"/>
                <a:cs typeface="Times New Roman"/>
              </a:rPr>
              <a:t> </a:t>
            </a:r>
            <a:r>
              <a:rPr sz="1400" dirty="0">
                <a:latin typeface="Times New Roman"/>
                <a:cs typeface="Times New Roman"/>
              </a:rPr>
              <a:t>và ghi</a:t>
            </a:r>
            <a:r>
              <a:rPr sz="1400" spc="-30" dirty="0">
                <a:latin typeface="Times New Roman"/>
                <a:cs typeface="Times New Roman"/>
              </a:rPr>
              <a:t> </a:t>
            </a:r>
            <a:r>
              <a:rPr sz="1400" spc="-25" dirty="0">
                <a:latin typeface="Times New Roman"/>
                <a:cs typeface="Times New Roman"/>
              </a:rPr>
              <a:t>lại</a:t>
            </a:r>
            <a:endParaRPr sz="1400">
              <a:latin typeface="Times New Roman"/>
              <a:cs typeface="Times New Roman"/>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751" y="0"/>
            <a:ext cx="9122248" cy="6851009"/>
          </a:xfrm>
          <a:prstGeom prst="rect">
            <a:avLst/>
          </a:prstGeom>
        </p:spPr>
      </p:pic>
      <p:sp>
        <p:nvSpPr>
          <p:cNvPr id="3" name="object 3"/>
          <p:cNvSpPr txBox="1">
            <a:spLocks noGrp="1"/>
          </p:cNvSpPr>
          <p:nvPr>
            <p:ph type="title"/>
          </p:nvPr>
        </p:nvSpPr>
        <p:spPr>
          <a:xfrm>
            <a:off x="2533905" y="237484"/>
            <a:ext cx="2901950" cy="313055"/>
          </a:xfrm>
          <a:prstGeom prst="rect">
            <a:avLst/>
          </a:prstGeom>
        </p:spPr>
        <p:txBody>
          <a:bodyPr vert="horz" wrap="square" lIns="0" tIns="17145" rIns="0" bIns="0" rtlCol="0">
            <a:spAutoFit/>
          </a:bodyPr>
          <a:lstStyle/>
          <a:p>
            <a:pPr marL="12700">
              <a:lnSpc>
                <a:spcPct val="100000"/>
              </a:lnSpc>
              <a:spcBef>
                <a:spcPts val="135"/>
              </a:spcBef>
            </a:pPr>
            <a:r>
              <a:rPr sz="1850" dirty="0">
                <a:solidFill>
                  <a:srgbClr val="000000"/>
                </a:solidFill>
              </a:rPr>
              <a:t>7.6</a:t>
            </a:r>
            <a:r>
              <a:rPr sz="1850" spc="120" dirty="0">
                <a:solidFill>
                  <a:srgbClr val="000000"/>
                </a:solidFill>
                <a:latin typeface="Times New Roman"/>
                <a:cs typeface="Times New Roman"/>
              </a:rPr>
              <a:t>  </a:t>
            </a:r>
            <a:r>
              <a:rPr sz="1850" spc="-5" dirty="0">
                <a:solidFill>
                  <a:srgbClr val="000000"/>
                </a:solidFill>
              </a:rPr>
              <a:t>监视和测量装置的控制</a:t>
            </a:r>
            <a:endParaRPr sz="1850">
              <a:latin typeface="Times New Roman"/>
              <a:cs typeface="Times New Roman"/>
            </a:endParaRPr>
          </a:p>
        </p:txBody>
      </p:sp>
      <p:sp>
        <p:nvSpPr>
          <p:cNvPr id="4" name="object 4"/>
          <p:cNvSpPr txBox="1"/>
          <p:nvPr/>
        </p:nvSpPr>
        <p:spPr>
          <a:xfrm>
            <a:off x="2533905" y="509976"/>
            <a:ext cx="4179570" cy="313055"/>
          </a:xfrm>
          <a:prstGeom prst="rect">
            <a:avLst/>
          </a:prstGeom>
        </p:spPr>
        <p:txBody>
          <a:bodyPr vert="horz" wrap="square" lIns="0" tIns="17145" rIns="0" bIns="0" rtlCol="0">
            <a:spAutoFit/>
          </a:bodyPr>
          <a:lstStyle/>
          <a:p>
            <a:pPr marL="12700">
              <a:lnSpc>
                <a:spcPct val="100000"/>
              </a:lnSpc>
              <a:spcBef>
                <a:spcPts val="135"/>
              </a:spcBef>
            </a:pPr>
            <a:r>
              <a:rPr sz="1850" dirty="0">
                <a:latin typeface="Times New Roman"/>
                <a:cs typeface="Times New Roman"/>
              </a:rPr>
              <a:t>7.6</a:t>
            </a:r>
            <a:r>
              <a:rPr sz="1850" spc="45" dirty="0">
                <a:latin typeface="Times New Roman"/>
                <a:cs typeface="Times New Roman"/>
              </a:rPr>
              <a:t> </a:t>
            </a:r>
            <a:r>
              <a:rPr sz="1850" dirty="0">
                <a:latin typeface="Times New Roman"/>
                <a:cs typeface="Times New Roman"/>
              </a:rPr>
              <a:t>Kiểm</a:t>
            </a:r>
            <a:r>
              <a:rPr sz="1850" spc="55" dirty="0">
                <a:latin typeface="Times New Roman"/>
                <a:cs typeface="Times New Roman"/>
              </a:rPr>
              <a:t> </a:t>
            </a:r>
            <a:r>
              <a:rPr sz="1850" dirty="0">
                <a:latin typeface="Times New Roman"/>
                <a:cs typeface="Times New Roman"/>
              </a:rPr>
              <a:t>soát</a:t>
            </a:r>
            <a:r>
              <a:rPr sz="1850" spc="50" dirty="0">
                <a:latin typeface="Times New Roman"/>
                <a:cs typeface="Times New Roman"/>
              </a:rPr>
              <a:t> </a:t>
            </a:r>
            <a:r>
              <a:rPr sz="1850" dirty="0">
                <a:latin typeface="Times New Roman"/>
                <a:cs typeface="Times New Roman"/>
              </a:rPr>
              <a:t>thiết</a:t>
            </a:r>
            <a:r>
              <a:rPr sz="1850" spc="40" dirty="0">
                <a:latin typeface="Times New Roman"/>
                <a:cs typeface="Times New Roman"/>
              </a:rPr>
              <a:t> </a:t>
            </a:r>
            <a:r>
              <a:rPr sz="1850" dirty="0">
                <a:latin typeface="Times New Roman"/>
                <a:cs typeface="Times New Roman"/>
              </a:rPr>
              <a:t>bị</a:t>
            </a:r>
            <a:r>
              <a:rPr sz="1850" spc="50" dirty="0">
                <a:latin typeface="Times New Roman"/>
                <a:cs typeface="Times New Roman"/>
              </a:rPr>
              <a:t> </a:t>
            </a:r>
            <a:r>
              <a:rPr sz="1850" dirty="0">
                <a:latin typeface="Times New Roman"/>
                <a:cs typeface="Times New Roman"/>
              </a:rPr>
              <a:t>giám</a:t>
            </a:r>
            <a:r>
              <a:rPr sz="1850" spc="40" dirty="0">
                <a:latin typeface="Times New Roman"/>
                <a:cs typeface="Times New Roman"/>
              </a:rPr>
              <a:t> </a:t>
            </a:r>
            <a:r>
              <a:rPr sz="1850" dirty="0">
                <a:latin typeface="Times New Roman"/>
                <a:cs typeface="Times New Roman"/>
              </a:rPr>
              <a:t>sát</a:t>
            </a:r>
            <a:r>
              <a:rPr sz="1850" spc="55" dirty="0">
                <a:latin typeface="Times New Roman"/>
                <a:cs typeface="Times New Roman"/>
              </a:rPr>
              <a:t> </a:t>
            </a:r>
            <a:r>
              <a:rPr sz="1850" dirty="0">
                <a:latin typeface="Times New Roman"/>
                <a:cs typeface="Times New Roman"/>
              </a:rPr>
              <a:t>và</a:t>
            </a:r>
            <a:r>
              <a:rPr sz="1850" spc="45" dirty="0">
                <a:latin typeface="Times New Roman"/>
                <a:cs typeface="Times New Roman"/>
              </a:rPr>
              <a:t> </a:t>
            </a:r>
            <a:r>
              <a:rPr sz="1850" dirty="0">
                <a:latin typeface="Times New Roman"/>
                <a:cs typeface="Times New Roman"/>
              </a:rPr>
              <a:t>đo</a:t>
            </a:r>
            <a:r>
              <a:rPr sz="1850" spc="50" dirty="0">
                <a:latin typeface="Times New Roman"/>
                <a:cs typeface="Times New Roman"/>
              </a:rPr>
              <a:t> </a:t>
            </a:r>
            <a:r>
              <a:rPr sz="1850" spc="-10" dirty="0">
                <a:latin typeface="Times New Roman"/>
                <a:cs typeface="Times New Roman"/>
              </a:rPr>
              <a:t>lường</a:t>
            </a:r>
            <a:endParaRPr sz="1850">
              <a:latin typeface="Times New Roman"/>
              <a:cs typeface="Times New Roman"/>
            </a:endParaRPr>
          </a:p>
        </p:txBody>
      </p:sp>
      <p:sp>
        <p:nvSpPr>
          <p:cNvPr id="5" name="object 5"/>
          <p:cNvSpPr txBox="1"/>
          <p:nvPr/>
        </p:nvSpPr>
        <p:spPr>
          <a:xfrm>
            <a:off x="1036730" y="1403345"/>
            <a:ext cx="6925309" cy="4002404"/>
          </a:xfrm>
          <a:prstGeom prst="rect">
            <a:avLst/>
          </a:prstGeom>
        </p:spPr>
        <p:txBody>
          <a:bodyPr vert="horz" wrap="square" lIns="0" tIns="13335" rIns="0" bIns="0" rtlCol="0">
            <a:spAutoFit/>
          </a:bodyPr>
          <a:lstStyle/>
          <a:p>
            <a:pPr marL="152400">
              <a:lnSpc>
                <a:spcPts val="1645"/>
              </a:lnSpc>
              <a:spcBef>
                <a:spcPts val="105"/>
              </a:spcBef>
            </a:pPr>
            <a:r>
              <a:rPr sz="1400" spc="-20" dirty="0">
                <a:latin typeface="SimSun"/>
                <a:cs typeface="SimSun"/>
              </a:rPr>
              <a:t>计量器具、检测设备、标准品、校正品</a:t>
            </a:r>
            <a:endParaRPr sz="1400">
              <a:latin typeface="SimSun"/>
              <a:cs typeface="SimSun"/>
            </a:endParaRPr>
          </a:p>
          <a:p>
            <a:pPr marL="240665">
              <a:lnSpc>
                <a:spcPts val="1645"/>
              </a:lnSpc>
            </a:pPr>
            <a:r>
              <a:rPr sz="1400" dirty="0">
                <a:latin typeface="Times New Roman"/>
                <a:cs typeface="Times New Roman"/>
              </a:rPr>
              <a:t>Dụng</a:t>
            </a:r>
            <a:r>
              <a:rPr sz="1400" spc="-25" dirty="0">
                <a:latin typeface="Times New Roman"/>
                <a:cs typeface="Times New Roman"/>
              </a:rPr>
              <a:t> </a:t>
            </a:r>
            <a:r>
              <a:rPr sz="1400" dirty="0">
                <a:latin typeface="Times New Roman"/>
                <a:cs typeface="Times New Roman"/>
              </a:rPr>
              <a:t>cụ</a:t>
            </a:r>
            <a:r>
              <a:rPr sz="1400" spc="-15" dirty="0">
                <a:latin typeface="Times New Roman"/>
                <a:cs typeface="Times New Roman"/>
              </a:rPr>
              <a:t> </a:t>
            </a:r>
            <a:r>
              <a:rPr sz="1400" dirty="0">
                <a:latin typeface="Times New Roman"/>
                <a:cs typeface="Times New Roman"/>
              </a:rPr>
              <a:t>đo</a:t>
            </a:r>
            <a:r>
              <a:rPr sz="1400" spc="-20" dirty="0">
                <a:latin typeface="Times New Roman"/>
                <a:cs typeface="Times New Roman"/>
              </a:rPr>
              <a:t> </a:t>
            </a:r>
            <a:r>
              <a:rPr sz="1400" dirty="0">
                <a:latin typeface="Times New Roman"/>
                <a:cs typeface="Times New Roman"/>
              </a:rPr>
              <a:t>lường,</a:t>
            </a:r>
            <a:r>
              <a:rPr sz="1400" spc="-35" dirty="0">
                <a:latin typeface="Times New Roman"/>
                <a:cs typeface="Times New Roman"/>
              </a:rPr>
              <a:t> </a:t>
            </a:r>
            <a:r>
              <a:rPr sz="1400" dirty="0">
                <a:latin typeface="Times New Roman"/>
                <a:cs typeface="Times New Roman"/>
              </a:rPr>
              <a:t>thiết</a:t>
            </a:r>
            <a:r>
              <a:rPr sz="1400" spc="-30" dirty="0">
                <a:latin typeface="Times New Roman"/>
                <a:cs typeface="Times New Roman"/>
              </a:rPr>
              <a:t> </a:t>
            </a:r>
            <a:r>
              <a:rPr sz="1400" dirty="0">
                <a:latin typeface="Times New Roman"/>
                <a:cs typeface="Times New Roman"/>
              </a:rPr>
              <a:t>bị</a:t>
            </a:r>
            <a:r>
              <a:rPr sz="1400" spc="-15" dirty="0">
                <a:latin typeface="Times New Roman"/>
                <a:cs typeface="Times New Roman"/>
              </a:rPr>
              <a:t> </a:t>
            </a:r>
            <a:r>
              <a:rPr sz="1400" dirty="0">
                <a:latin typeface="Times New Roman"/>
                <a:cs typeface="Times New Roman"/>
              </a:rPr>
              <a:t>kiểm</a:t>
            </a:r>
            <a:r>
              <a:rPr sz="1400" spc="-30" dirty="0">
                <a:latin typeface="Times New Roman"/>
                <a:cs typeface="Times New Roman"/>
              </a:rPr>
              <a:t> </a:t>
            </a:r>
            <a:r>
              <a:rPr sz="1400" dirty="0">
                <a:latin typeface="Times New Roman"/>
                <a:cs typeface="Times New Roman"/>
              </a:rPr>
              <a:t>tra,</a:t>
            </a:r>
            <a:r>
              <a:rPr sz="1400" spc="-45" dirty="0">
                <a:latin typeface="Times New Roman"/>
                <a:cs typeface="Times New Roman"/>
              </a:rPr>
              <a:t> </a:t>
            </a:r>
            <a:r>
              <a:rPr sz="1400" dirty="0">
                <a:latin typeface="Times New Roman"/>
                <a:cs typeface="Times New Roman"/>
              </a:rPr>
              <a:t>Tiêu</a:t>
            </a:r>
            <a:r>
              <a:rPr sz="1400" spc="-15" dirty="0">
                <a:latin typeface="Times New Roman"/>
                <a:cs typeface="Times New Roman"/>
              </a:rPr>
              <a:t> </a:t>
            </a:r>
            <a:r>
              <a:rPr sz="1400" dirty="0">
                <a:latin typeface="Times New Roman"/>
                <a:cs typeface="Times New Roman"/>
              </a:rPr>
              <a:t>chuẩn,</a:t>
            </a:r>
            <a:r>
              <a:rPr sz="1400" spc="-35" dirty="0">
                <a:latin typeface="Times New Roman"/>
                <a:cs typeface="Times New Roman"/>
              </a:rPr>
              <a:t> </a:t>
            </a:r>
            <a:r>
              <a:rPr sz="1400" dirty="0">
                <a:latin typeface="Times New Roman"/>
                <a:cs typeface="Times New Roman"/>
              </a:rPr>
              <a:t>vật</a:t>
            </a:r>
            <a:r>
              <a:rPr sz="1400" spc="-15" dirty="0">
                <a:latin typeface="Times New Roman"/>
                <a:cs typeface="Times New Roman"/>
              </a:rPr>
              <a:t> </a:t>
            </a:r>
            <a:r>
              <a:rPr sz="1400" dirty="0">
                <a:latin typeface="Times New Roman"/>
                <a:cs typeface="Times New Roman"/>
              </a:rPr>
              <a:t>liệu</a:t>
            </a:r>
            <a:r>
              <a:rPr sz="1400" spc="-30" dirty="0">
                <a:latin typeface="Times New Roman"/>
                <a:cs typeface="Times New Roman"/>
              </a:rPr>
              <a:t> </a:t>
            </a:r>
            <a:r>
              <a:rPr sz="1400" dirty="0">
                <a:latin typeface="Times New Roman"/>
                <a:cs typeface="Times New Roman"/>
              </a:rPr>
              <a:t>hiệu</a:t>
            </a:r>
            <a:r>
              <a:rPr sz="1400" spc="-15" dirty="0">
                <a:latin typeface="Times New Roman"/>
                <a:cs typeface="Times New Roman"/>
              </a:rPr>
              <a:t> </a:t>
            </a:r>
            <a:r>
              <a:rPr sz="1400" spc="-10" dirty="0">
                <a:latin typeface="Times New Roman"/>
                <a:cs typeface="Times New Roman"/>
              </a:rPr>
              <a:t>chuẩn</a:t>
            </a:r>
            <a:endParaRPr sz="1400">
              <a:latin typeface="Times New Roman"/>
              <a:cs typeface="Times New Roman"/>
            </a:endParaRPr>
          </a:p>
          <a:p>
            <a:pPr marL="152400">
              <a:lnSpc>
                <a:spcPts val="1645"/>
              </a:lnSpc>
              <a:spcBef>
                <a:spcPts val="1260"/>
              </a:spcBef>
            </a:pPr>
            <a:r>
              <a:rPr sz="1400" spc="-15" dirty="0">
                <a:latin typeface="SimSun"/>
                <a:cs typeface="SimSun"/>
              </a:rPr>
              <a:t>建立程序和作业指导书</a:t>
            </a:r>
            <a:endParaRPr sz="1400">
              <a:latin typeface="SimSun"/>
              <a:cs typeface="SimSun"/>
            </a:endParaRPr>
          </a:p>
          <a:p>
            <a:pPr marL="240665">
              <a:lnSpc>
                <a:spcPts val="1645"/>
              </a:lnSpc>
            </a:pPr>
            <a:r>
              <a:rPr sz="1400" dirty="0">
                <a:latin typeface="Times New Roman"/>
                <a:cs typeface="Times New Roman"/>
              </a:rPr>
              <a:t>Thiết</a:t>
            </a:r>
            <a:r>
              <a:rPr sz="1400" spc="-30" dirty="0">
                <a:latin typeface="Times New Roman"/>
                <a:cs typeface="Times New Roman"/>
              </a:rPr>
              <a:t> </a:t>
            </a:r>
            <a:r>
              <a:rPr sz="1400" dirty="0">
                <a:latin typeface="Times New Roman"/>
                <a:cs typeface="Times New Roman"/>
              </a:rPr>
              <a:t>lập</a:t>
            </a:r>
            <a:r>
              <a:rPr sz="1400" spc="-15" dirty="0">
                <a:latin typeface="Times New Roman"/>
                <a:cs typeface="Times New Roman"/>
              </a:rPr>
              <a:t> </a:t>
            </a:r>
            <a:r>
              <a:rPr sz="1400" dirty="0">
                <a:latin typeface="Times New Roman"/>
                <a:cs typeface="Times New Roman"/>
              </a:rPr>
              <a:t>Quy</a:t>
            </a:r>
            <a:r>
              <a:rPr sz="1400" spc="-15" dirty="0">
                <a:latin typeface="Times New Roman"/>
                <a:cs typeface="Times New Roman"/>
              </a:rPr>
              <a:t> </a:t>
            </a:r>
            <a:r>
              <a:rPr sz="1400" dirty="0">
                <a:latin typeface="Times New Roman"/>
                <a:cs typeface="Times New Roman"/>
              </a:rPr>
              <a:t>trình</a:t>
            </a:r>
            <a:r>
              <a:rPr sz="1400" spc="-40" dirty="0">
                <a:latin typeface="Times New Roman"/>
                <a:cs typeface="Times New Roman"/>
              </a:rPr>
              <a:t> </a:t>
            </a:r>
            <a:r>
              <a:rPr sz="1400" dirty="0">
                <a:latin typeface="Times New Roman"/>
                <a:cs typeface="Times New Roman"/>
              </a:rPr>
              <a:t>và hướng</a:t>
            </a:r>
            <a:r>
              <a:rPr sz="1400" spc="-30" dirty="0">
                <a:latin typeface="Times New Roman"/>
                <a:cs typeface="Times New Roman"/>
              </a:rPr>
              <a:t> </a:t>
            </a:r>
            <a:r>
              <a:rPr sz="1400" dirty="0">
                <a:latin typeface="Times New Roman"/>
                <a:cs typeface="Times New Roman"/>
              </a:rPr>
              <a:t>dẫn</a:t>
            </a:r>
            <a:r>
              <a:rPr sz="1400" spc="-10" dirty="0">
                <a:latin typeface="Times New Roman"/>
                <a:cs typeface="Times New Roman"/>
              </a:rPr>
              <a:t> </a:t>
            </a:r>
            <a:r>
              <a:rPr sz="1400" dirty="0">
                <a:latin typeface="Times New Roman"/>
                <a:cs typeface="Times New Roman"/>
              </a:rPr>
              <a:t>công</a:t>
            </a:r>
            <a:r>
              <a:rPr sz="1400" spc="-30" dirty="0">
                <a:latin typeface="Times New Roman"/>
                <a:cs typeface="Times New Roman"/>
              </a:rPr>
              <a:t> </a:t>
            </a:r>
            <a:r>
              <a:rPr sz="1400" spc="-20" dirty="0">
                <a:latin typeface="Times New Roman"/>
                <a:cs typeface="Times New Roman"/>
              </a:rPr>
              <a:t>việc</a:t>
            </a:r>
            <a:endParaRPr sz="1400">
              <a:latin typeface="Times New Roman"/>
              <a:cs typeface="Times New Roman"/>
            </a:endParaRPr>
          </a:p>
          <a:p>
            <a:pPr marL="152400">
              <a:lnSpc>
                <a:spcPts val="1645"/>
              </a:lnSpc>
              <a:spcBef>
                <a:spcPts val="735"/>
              </a:spcBef>
            </a:pPr>
            <a:r>
              <a:rPr sz="1400" spc="-10" dirty="0">
                <a:latin typeface="SimSun"/>
                <a:cs typeface="SimSun"/>
              </a:rPr>
              <a:t>建立相关设备台帐/清单</a:t>
            </a:r>
            <a:endParaRPr sz="1400">
              <a:latin typeface="SimSun"/>
              <a:cs typeface="SimSun"/>
            </a:endParaRPr>
          </a:p>
          <a:p>
            <a:pPr marL="240665">
              <a:lnSpc>
                <a:spcPts val="1645"/>
              </a:lnSpc>
            </a:pPr>
            <a:r>
              <a:rPr sz="1400" dirty="0">
                <a:latin typeface="Times New Roman"/>
                <a:cs typeface="Times New Roman"/>
              </a:rPr>
              <a:t>Thiết</a:t>
            </a:r>
            <a:r>
              <a:rPr sz="1400" spc="-35" dirty="0">
                <a:latin typeface="Times New Roman"/>
                <a:cs typeface="Times New Roman"/>
              </a:rPr>
              <a:t> </a:t>
            </a:r>
            <a:r>
              <a:rPr sz="1400" dirty="0">
                <a:latin typeface="Times New Roman"/>
                <a:cs typeface="Times New Roman"/>
              </a:rPr>
              <a:t>lập</a:t>
            </a:r>
            <a:r>
              <a:rPr sz="1400" spc="-20" dirty="0">
                <a:latin typeface="Times New Roman"/>
                <a:cs typeface="Times New Roman"/>
              </a:rPr>
              <a:t> </a:t>
            </a:r>
            <a:r>
              <a:rPr sz="1400" dirty="0">
                <a:latin typeface="Times New Roman"/>
                <a:cs typeface="Times New Roman"/>
              </a:rPr>
              <a:t>danh</a:t>
            </a:r>
            <a:r>
              <a:rPr sz="1400" spc="-30" dirty="0">
                <a:latin typeface="Times New Roman"/>
                <a:cs typeface="Times New Roman"/>
              </a:rPr>
              <a:t> </a:t>
            </a:r>
            <a:r>
              <a:rPr sz="1400" dirty="0">
                <a:latin typeface="Times New Roman"/>
                <a:cs typeface="Times New Roman"/>
              </a:rPr>
              <a:t>mục/danh</a:t>
            </a:r>
            <a:r>
              <a:rPr sz="1400" spc="-25" dirty="0">
                <a:latin typeface="Times New Roman"/>
                <a:cs typeface="Times New Roman"/>
              </a:rPr>
              <a:t> </a:t>
            </a:r>
            <a:r>
              <a:rPr sz="1400" dirty="0">
                <a:latin typeface="Times New Roman"/>
                <a:cs typeface="Times New Roman"/>
              </a:rPr>
              <a:t>sách</a:t>
            </a:r>
            <a:r>
              <a:rPr sz="1400" spc="-15" dirty="0">
                <a:latin typeface="Times New Roman"/>
                <a:cs typeface="Times New Roman"/>
              </a:rPr>
              <a:t> </a:t>
            </a:r>
            <a:r>
              <a:rPr sz="1400" dirty="0">
                <a:latin typeface="Times New Roman"/>
                <a:cs typeface="Times New Roman"/>
              </a:rPr>
              <a:t>các thiết</a:t>
            </a:r>
            <a:r>
              <a:rPr sz="1400" spc="-40" dirty="0">
                <a:latin typeface="Times New Roman"/>
                <a:cs typeface="Times New Roman"/>
              </a:rPr>
              <a:t> </a:t>
            </a:r>
            <a:r>
              <a:rPr sz="1400" dirty="0">
                <a:latin typeface="Times New Roman"/>
                <a:cs typeface="Times New Roman"/>
              </a:rPr>
              <a:t>bị</a:t>
            </a:r>
            <a:r>
              <a:rPr sz="1400" spc="-20" dirty="0">
                <a:latin typeface="Times New Roman"/>
                <a:cs typeface="Times New Roman"/>
              </a:rPr>
              <a:t> </a:t>
            </a:r>
            <a:r>
              <a:rPr sz="1400" dirty="0">
                <a:latin typeface="Times New Roman"/>
                <a:cs typeface="Times New Roman"/>
              </a:rPr>
              <a:t>liên</a:t>
            </a:r>
            <a:r>
              <a:rPr sz="1400" spc="-30" dirty="0">
                <a:latin typeface="Times New Roman"/>
                <a:cs typeface="Times New Roman"/>
              </a:rPr>
              <a:t> </a:t>
            </a:r>
            <a:r>
              <a:rPr sz="1400" spc="-20" dirty="0">
                <a:latin typeface="Times New Roman"/>
                <a:cs typeface="Times New Roman"/>
              </a:rPr>
              <a:t>quan</a:t>
            </a:r>
            <a:endParaRPr sz="1400">
              <a:latin typeface="Times New Roman"/>
              <a:cs typeface="Times New Roman"/>
            </a:endParaRPr>
          </a:p>
          <a:p>
            <a:pPr marL="152400">
              <a:lnSpc>
                <a:spcPts val="1645"/>
              </a:lnSpc>
              <a:spcBef>
                <a:spcPts val="229"/>
              </a:spcBef>
            </a:pPr>
            <a:r>
              <a:rPr sz="1400" spc="-15" dirty="0">
                <a:latin typeface="SimSun"/>
                <a:cs typeface="SimSun"/>
              </a:rPr>
              <a:t>编制检定/校准/标定计划</a:t>
            </a:r>
            <a:endParaRPr sz="1400">
              <a:latin typeface="SimSun"/>
              <a:cs typeface="SimSun"/>
            </a:endParaRPr>
          </a:p>
          <a:p>
            <a:pPr marL="240665">
              <a:lnSpc>
                <a:spcPts val="1645"/>
              </a:lnSpc>
            </a:pPr>
            <a:r>
              <a:rPr sz="1400" dirty="0">
                <a:latin typeface="Times New Roman"/>
                <a:cs typeface="Times New Roman"/>
              </a:rPr>
              <a:t>Biên</a:t>
            </a:r>
            <a:r>
              <a:rPr sz="1400" spc="-20" dirty="0">
                <a:latin typeface="Times New Roman"/>
                <a:cs typeface="Times New Roman"/>
              </a:rPr>
              <a:t> </a:t>
            </a:r>
            <a:r>
              <a:rPr sz="1400" dirty="0">
                <a:latin typeface="Times New Roman"/>
                <a:cs typeface="Times New Roman"/>
              </a:rPr>
              <a:t>soạn</a:t>
            </a:r>
            <a:r>
              <a:rPr sz="1400" spc="-20" dirty="0">
                <a:latin typeface="Times New Roman"/>
                <a:cs typeface="Times New Roman"/>
              </a:rPr>
              <a:t> </a:t>
            </a:r>
            <a:r>
              <a:rPr sz="1400" dirty="0">
                <a:latin typeface="Times New Roman"/>
                <a:cs typeface="Times New Roman"/>
              </a:rPr>
              <a:t>kế</a:t>
            </a:r>
            <a:r>
              <a:rPr sz="1400" spc="-20" dirty="0">
                <a:latin typeface="Times New Roman"/>
                <a:cs typeface="Times New Roman"/>
              </a:rPr>
              <a:t> </a:t>
            </a:r>
            <a:r>
              <a:rPr sz="1400" dirty="0">
                <a:latin typeface="Times New Roman"/>
                <a:cs typeface="Times New Roman"/>
              </a:rPr>
              <a:t>hoạch</a:t>
            </a:r>
            <a:r>
              <a:rPr sz="1400" spc="-20" dirty="0">
                <a:latin typeface="Times New Roman"/>
                <a:cs typeface="Times New Roman"/>
              </a:rPr>
              <a:t> </a:t>
            </a:r>
            <a:r>
              <a:rPr sz="1400" dirty="0">
                <a:latin typeface="Times New Roman"/>
                <a:cs typeface="Times New Roman"/>
              </a:rPr>
              <a:t>kiểm</a:t>
            </a:r>
            <a:r>
              <a:rPr sz="1400" spc="-35" dirty="0">
                <a:latin typeface="Times New Roman"/>
                <a:cs typeface="Times New Roman"/>
              </a:rPr>
              <a:t> </a:t>
            </a:r>
            <a:r>
              <a:rPr sz="1400" dirty="0">
                <a:latin typeface="Times New Roman"/>
                <a:cs typeface="Times New Roman"/>
              </a:rPr>
              <a:t>định/hiệu</a:t>
            </a:r>
            <a:r>
              <a:rPr sz="1400" spc="-40" dirty="0">
                <a:latin typeface="Times New Roman"/>
                <a:cs typeface="Times New Roman"/>
              </a:rPr>
              <a:t> </a:t>
            </a:r>
            <a:r>
              <a:rPr sz="1400" dirty="0">
                <a:latin typeface="Times New Roman"/>
                <a:cs typeface="Times New Roman"/>
              </a:rPr>
              <a:t>chuẩn/định</a:t>
            </a:r>
            <a:r>
              <a:rPr sz="1400" spc="-45" dirty="0">
                <a:latin typeface="Times New Roman"/>
                <a:cs typeface="Times New Roman"/>
              </a:rPr>
              <a:t> </a:t>
            </a:r>
            <a:r>
              <a:rPr sz="1400" spc="-25" dirty="0">
                <a:latin typeface="Times New Roman"/>
                <a:cs typeface="Times New Roman"/>
              </a:rPr>
              <a:t>cỡ</a:t>
            </a:r>
            <a:endParaRPr sz="1400">
              <a:latin typeface="Times New Roman"/>
              <a:cs typeface="Times New Roman"/>
            </a:endParaRPr>
          </a:p>
          <a:p>
            <a:pPr marL="152400">
              <a:lnSpc>
                <a:spcPts val="1645"/>
              </a:lnSpc>
              <a:spcBef>
                <a:spcPts val="475"/>
              </a:spcBef>
            </a:pPr>
            <a:r>
              <a:rPr sz="1400" spc="-20" dirty="0">
                <a:latin typeface="SimSun"/>
                <a:cs typeface="SimSun"/>
              </a:rPr>
              <a:t>按计划送检/校准/标定并保存证书和记录</a:t>
            </a:r>
            <a:endParaRPr sz="1400">
              <a:latin typeface="SimSun"/>
              <a:cs typeface="SimSun"/>
            </a:endParaRPr>
          </a:p>
          <a:p>
            <a:pPr marL="240665">
              <a:lnSpc>
                <a:spcPts val="1645"/>
              </a:lnSpc>
            </a:pPr>
            <a:r>
              <a:rPr sz="1400" dirty="0">
                <a:latin typeface="Times New Roman"/>
                <a:cs typeface="Times New Roman"/>
              </a:rPr>
              <a:t>Gửi</a:t>
            </a:r>
            <a:r>
              <a:rPr sz="1400" spc="-5" dirty="0">
                <a:latin typeface="Times New Roman"/>
                <a:cs typeface="Times New Roman"/>
              </a:rPr>
              <a:t> </a:t>
            </a:r>
            <a:r>
              <a:rPr sz="1400" dirty="0">
                <a:latin typeface="Times New Roman"/>
                <a:cs typeface="Times New Roman"/>
              </a:rPr>
              <a:t>kiểm</a:t>
            </a:r>
            <a:r>
              <a:rPr sz="1400" spc="-25" dirty="0">
                <a:latin typeface="Times New Roman"/>
                <a:cs typeface="Times New Roman"/>
              </a:rPr>
              <a:t> </a:t>
            </a:r>
            <a:r>
              <a:rPr sz="1400" dirty="0">
                <a:latin typeface="Times New Roman"/>
                <a:cs typeface="Times New Roman"/>
              </a:rPr>
              <a:t>định/hiệu</a:t>
            </a:r>
            <a:r>
              <a:rPr sz="1400" spc="-40" dirty="0">
                <a:latin typeface="Times New Roman"/>
                <a:cs typeface="Times New Roman"/>
              </a:rPr>
              <a:t> </a:t>
            </a:r>
            <a:r>
              <a:rPr sz="1400" dirty="0">
                <a:latin typeface="Times New Roman"/>
                <a:cs typeface="Times New Roman"/>
              </a:rPr>
              <a:t>chuẩn/định</a:t>
            </a:r>
            <a:r>
              <a:rPr sz="1400" spc="-10" dirty="0">
                <a:latin typeface="Times New Roman"/>
                <a:cs typeface="Times New Roman"/>
              </a:rPr>
              <a:t> </a:t>
            </a:r>
            <a:r>
              <a:rPr sz="1400" dirty="0">
                <a:latin typeface="Times New Roman"/>
                <a:cs typeface="Times New Roman"/>
              </a:rPr>
              <a:t>cỡ</a:t>
            </a:r>
            <a:r>
              <a:rPr sz="1400" spc="-45" dirty="0">
                <a:latin typeface="Times New Roman"/>
                <a:cs typeface="Times New Roman"/>
              </a:rPr>
              <a:t> </a:t>
            </a:r>
            <a:r>
              <a:rPr sz="1400" dirty="0">
                <a:latin typeface="Times New Roman"/>
                <a:cs typeface="Times New Roman"/>
              </a:rPr>
              <a:t>theo</a:t>
            </a:r>
            <a:r>
              <a:rPr sz="1400" spc="-15" dirty="0">
                <a:latin typeface="Times New Roman"/>
                <a:cs typeface="Times New Roman"/>
              </a:rPr>
              <a:t> </a:t>
            </a:r>
            <a:r>
              <a:rPr sz="1400" dirty="0">
                <a:latin typeface="Times New Roman"/>
                <a:cs typeface="Times New Roman"/>
              </a:rPr>
              <a:t>kế</a:t>
            </a:r>
            <a:r>
              <a:rPr sz="1400" spc="-20" dirty="0">
                <a:latin typeface="Times New Roman"/>
                <a:cs typeface="Times New Roman"/>
              </a:rPr>
              <a:t> </a:t>
            </a:r>
            <a:r>
              <a:rPr sz="1400" dirty="0">
                <a:latin typeface="Times New Roman"/>
                <a:cs typeface="Times New Roman"/>
              </a:rPr>
              <a:t>hoạch</a:t>
            </a:r>
            <a:r>
              <a:rPr sz="1400" spc="-35" dirty="0">
                <a:latin typeface="Times New Roman"/>
                <a:cs typeface="Times New Roman"/>
              </a:rPr>
              <a:t> </a:t>
            </a:r>
            <a:r>
              <a:rPr sz="1400" dirty="0">
                <a:latin typeface="Times New Roman"/>
                <a:cs typeface="Times New Roman"/>
              </a:rPr>
              <a:t>và</a:t>
            </a:r>
            <a:r>
              <a:rPr sz="1400" spc="-5" dirty="0">
                <a:latin typeface="Times New Roman"/>
                <a:cs typeface="Times New Roman"/>
              </a:rPr>
              <a:t> </a:t>
            </a:r>
            <a:r>
              <a:rPr sz="1400" dirty="0">
                <a:latin typeface="Times New Roman"/>
                <a:cs typeface="Times New Roman"/>
              </a:rPr>
              <a:t>lưu</a:t>
            </a:r>
            <a:r>
              <a:rPr sz="1400" spc="-20" dirty="0">
                <a:latin typeface="Times New Roman"/>
                <a:cs typeface="Times New Roman"/>
              </a:rPr>
              <a:t> </a:t>
            </a:r>
            <a:r>
              <a:rPr sz="1400" dirty="0">
                <a:latin typeface="Times New Roman"/>
                <a:cs typeface="Times New Roman"/>
              </a:rPr>
              <a:t>trữ</a:t>
            </a:r>
            <a:r>
              <a:rPr sz="1400" spc="-10" dirty="0">
                <a:latin typeface="Times New Roman"/>
                <a:cs typeface="Times New Roman"/>
              </a:rPr>
              <a:t> </a:t>
            </a:r>
            <a:r>
              <a:rPr sz="1400" dirty="0">
                <a:latin typeface="Times New Roman"/>
                <a:cs typeface="Times New Roman"/>
              </a:rPr>
              <a:t>chứng</a:t>
            </a:r>
            <a:r>
              <a:rPr sz="1400" spc="-20" dirty="0">
                <a:latin typeface="Times New Roman"/>
                <a:cs typeface="Times New Roman"/>
              </a:rPr>
              <a:t> </a:t>
            </a:r>
            <a:r>
              <a:rPr sz="1400" dirty="0">
                <a:latin typeface="Times New Roman"/>
                <a:cs typeface="Times New Roman"/>
              </a:rPr>
              <a:t>chỉ</a:t>
            </a:r>
            <a:r>
              <a:rPr sz="1400" spc="-15" dirty="0">
                <a:latin typeface="Times New Roman"/>
                <a:cs typeface="Times New Roman"/>
              </a:rPr>
              <a:t> </a:t>
            </a:r>
            <a:r>
              <a:rPr sz="1400" dirty="0">
                <a:latin typeface="Times New Roman"/>
                <a:cs typeface="Times New Roman"/>
              </a:rPr>
              <a:t>và</a:t>
            </a:r>
            <a:r>
              <a:rPr sz="1400" spc="-25" dirty="0">
                <a:latin typeface="Times New Roman"/>
                <a:cs typeface="Times New Roman"/>
              </a:rPr>
              <a:t> </a:t>
            </a:r>
            <a:r>
              <a:rPr sz="1400" dirty="0">
                <a:latin typeface="Times New Roman"/>
                <a:cs typeface="Times New Roman"/>
              </a:rPr>
              <a:t>hồ</a:t>
            </a:r>
            <a:r>
              <a:rPr sz="1400" spc="-20" dirty="0">
                <a:latin typeface="Times New Roman"/>
                <a:cs typeface="Times New Roman"/>
              </a:rPr>
              <a:t> </a:t>
            </a:r>
            <a:r>
              <a:rPr sz="1400" spc="-25" dirty="0">
                <a:latin typeface="Times New Roman"/>
                <a:cs typeface="Times New Roman"/>
              </a:rPr>
              <a:t>sơ</a:t>
            </a:r>
            <a:endParaRPr sz="1400">
              <a:latin typeface="Times New Roman"/>
              <a:cs typeface="Times New Roman"/>
            </a:endParaRPr>
          </a:p>
          <a:p>
            <a:pPr marL="152400">
              <a:lnSpc>
                <a:spcPts val="1645"/>
              </a:lnSpc>
              <a:spcBef>
                <a:spcPts val="610"/>
              </a:spcBef>
            </a:pPr>
            <a:r>
              <a:rPr sz="1400" spc="-20" dirty="0">
                <a:latin typeface="SimSun"/>
                <a:cs typeface="SimSun"/>
              </a:rPr>
              <a:t>对结果进行评价，判断是否适用。如果不适用的，应对以往测量结果的有效性进行评价</a:t>
            </a:r>
            <a:endParaRPr sz="1400">
              <a:latin typeface="SimSun"/>
              <a:cs typeface="SimSun"/>
            </a:endParaRPr>
          </a:p>
          <a:p>
            <a:pPr marL="12700" marR="1076325" indent="227965">
              <a:lnSpc>
                <a:spcPts val="1670"/>
              </a:lnSpc>
              <a:spcBef>
                <a:spcPts val="30"/>
              </a:spcBef>
            </a:pPr>
            <a:r>
              <a:rPr sz="1400" dirty="0">
                <a:latin typeface="Times New Roman"/>
                <a:cs typeface="Times New Roman"/>
              </a:rPr>
              <a:t>Đánh</a:t>
            </a:r>
            <a:r>
              <a:rPr sz="1400" spc="-20" dirty="0">
                <a:latin typeface="Times New Roman"/>
                <a:cs typeface="Times New Roman"/>
              </a:rPr>
              <a:t> </a:t>
            </a:r>
            <a:r>
              <a:rPr sz="1400" dirty="0">
                <a:latin typeface="Times New Roman"/>
                <a:cs typeface="Times New Roman"/>
              </a:rPr>
              <a:t>giá</a:t>
            </a:r>
            <a:r>
              <a:rPr sz="1400" spc="-15" dirty="0">
                <a:latin typeface="Times New Roman"/>
                <a:cs typeface="Times New Roman"/>
              </a:rPr>
              <a:t> </a:t>
            </a:r>
            <a:r>
              <a:rPr sz="1400" dirty="0">
                <a:latin typeface="Times New Roman"/>
                <a:cs typeface="Times New Roman"/>
              </a:rPr>
              <a:t>kết</a:t>
            </a:r>
            <a:r>
              <a:rPr sz="1400" spc="-15" dirty="0">
                <a:latin typeface="Times New Roman"/>
                <a:cs typeface="Times New Roman"/>
              </a:rPr>
              <a:t> </a:t>
            </a:r>
            <a:r>
              <a:rPr sz="1400" dirty="0">
                <a:latin typeface="Times New Roman"/>
                <a:cs typeface="Times New Roman"/>
              </a:rPr>
              <a:t>quả</a:t>
            </a:r>
            <a:r>
              <a:rPr sz="1400" spc="-15" dirty="0">
                <a:latin typeface="Times New Roman"/>
                <a:cs typeface="Times New Roman"/>
              </a:rPr>
              <a:t> </a:t>
            </a:r>
            <a:r>
              <a:rPr sz="1400" dirty="0">
                <a:latin typeface="Times New Roman"/>
                <a:cs typeface="Times New Roman"/>
              </a:rPr>
              <a:t>để</a:t>
            </a:r>
            <a:r>
              <a:rPr sz="1400" spc="-5" dirty="0">
                <a:latin typeface="Times New Roman"/>
                <a:cs typeface="Times New Roman"/>
              </a:rPr>
              <a:t> </a:t>
            </a:r>
            <a:r>
              <a:rPr sz="1400" dirty="0">
                <a:latin typeface="Times New Roman"/>
                <a:cs typeface="Times New Roman"/>
              </a:rPr>
              <a:t>xác</a:t>
            </a:r>
            <a:r>
              <a:rPr sz="1400" spc="-15" dirty="0">
                <a:latin typeface="Times New Roman"/>
                <a:cs typeface="Times New Roman"/>
              </a:rPr>
              <a:t> </a:t>
            </a:r>
            <a:r>
              <a:rPr sz="1400" dirty="0">
                <a:latin typeface="Times New Roman"/>
                <a:cs typeface="Times New Roman"/>
              </a:rPr>
              <a:t>định</a:t>
            </a:r>
            <a:r>
              <a:rPr sz="1400" spc="-30" dirty="0">
                <a:latin typeface="Times New Roman"/>
                <a:cs typeface="Times New Roman"/>
              </a:rPr>
              <a:t> </a:t>
            </a:r>
            <a:r>
              <a:rPr sz="1400" dirty="0">
                <a:latin typeface="Times New Roman"/>
                <a:cs typeface="Times New Roman"/>
              </a:rPr>
              <a:t>xem</a:t>
            </a:r>
            <a:r>
              <a:rPr sz="1400" spc="-20" dirty="0">
                <a:latin typeface="Times New Roman"/>
                <a:cs typeface="Times New Roman"/>
              </a:rPr>
              <a:t> </a:t>
            </a:r>
            <a:r>
              <a:rPr sz="1400" dirty="0">
                <a:latin typeface="Times New Roman"/>
                <a:cs typeface="Times New Roman"/>
              </a:rPr>
              <a:t>có</a:t>
            </a:r>
            <a:r>
              <a:rPr sz="1400" spc="-10" dirty="0">
                <a:latin typeface="Times New Roman"/>
                <a:cs typeface="Times New Roman"/>
              </a:rPr>
              <a:t> </a:t>
            </a:r>
            <a:r>
              <a:rPr sz="1400" dirty="0">
                <a:latin typeface="Times New Roman"/>
                <a:cs typeface="Times New Roman"/>
              </a:rPr>
              <a:t>phù</a:t>
            </a:r>
            <a:r>
              <a:rPr sz="1400" spc="-20" dirty="0">
                <a:latin typeface="Times New Roman"/>
                <a:cs typeface="Times New Roman"/>
              </a:rPr>
              <a:t> </a:t>
            </a:r>
            <a:r>
              <a:rPr sz="1400" dirty="0">
                <a:latin typeface="Times New Roman"/>
                <a:cs typeface="Times New Roman"/>
              </a:rPr>
              <a:t>hợp</a:t>
            </a:r>
            <a:r>
              <a:rPr sz="1400" spc="-25" dirty="0">
                <a:latin typeface="Times New Roman"/>
                <a:cs typeface="Times New Roman"/>
              </a:rPr>
              <a:t> </a:t>
            </a:r>
            <a:r>
              <a:rPr sz="1400" dirty="0">
                <a:latin typeface="Times New Roman"/>
                <a:cs typeface="Times New Roman"/>
              </a:rPr>
              <a:t>hay</a:t>
            </a:r>
            <a:r>
              <a:rPr sz="1400" spc="-15" dirty="0">
                <a:latin typeface="Times New Roman"/>
                <a:cs typeface="Times New Roman"/>
              </a:rPr>
              <a:t> </a:t>
            </a:r>
            <a:r>
              <a:rPr sz="1400" dirty="0">
                <a:latin typeface="Times New Roman"/>
                <a:cs typeface="Times New Roman"/>
              </a:rPr>
              <a:t>không.</a:t>
            </a:r>
            <a:r>
              <a:rPr sz="1400" spc="-45" dirty="0">
                <a:latin typeface="Times New Roman"/>
                <a:cs typeface="Times New Roman"/>
              </a:rPr>
              <a:t> </a:t>
            </a:r>
            <a:r>
              <a:rPr sz="1400" dirty="0">
                <a:latin typeface="Times New Roman"/>
                <a:cs typeface="Times New Roman"/>
              </a:rPr>
              <a:t>Nếu không</a:t>
            </a:r>
            <a:r>
              <a:rPr sz="1400" spc="-5" dirty="0">
                <a:latin typeface="Times New Roman"/>
                <a:cs typeface="Times New Roman"/>
              </a:rPr>
              <a:t> </a:t>
            </a:r>
            <a:r>
              <a:rPr sz="1400" dirty="0">
                <a:latin typeface="Times New Roman"/>
                <a:cs typeface="Times New Roman"/>
              </a:rPr>
              <a:t>phù</a:t>
            </a:r>
            <a:r>
              <a:rPr sz="1400" spc="-40" dirty="0">
                <a:latin typeface="Times New Roman"/>
                <a:cs typeface="Times New Roman"/>
              </a:rPr>
              <a:t> </a:t>
            </a:r>
            <a:r>
              <a:rPr sz="1400" spc="-20" dirty="0">
                <a:latin typeface="Times New Roman"/>
                <a:cs typeface="Times New Roman"/>
              </a:rPr>
              <a:t>hợp, </a:t>
            </a:r>
            <a:r>
              <a:rPr sz="1400" dirty="0">
                <a:latin typeface="Times New Roman"/>
                <a:cs typeface="Times New Roman"/>
              </a:rPr>
              <a:t>cần</a:t>
            </a:r>
            <a:r>
              <a:rPr sz="1400" spc="-5" dirty="0">
                <a:latin typeface="Times New Roman"/>
                <a:cs typeface="Times New Roman"/>
              </a:rPr>
              <a:t> </a:t>
            </a:r>
            <a:r>
              <a:rPr sz="1400" dirty="0">
                <a:latin typeface="Times New Roman"/>
                <a:cs typeface="Times New Roman"/>
              </a:rPr>
              <a:t>đánh</a:t>
            </a:r>
            <a:r>
              <a:rPr sz="1400" spc="-30" dirty="0">
                <a:latin typeface="Times New Roman"/>
                <a:cs typeface="Times New Roman"/>
              </a:rPr>
              <a:t> </a:t>
            </a:r>
            <a:r>
              <a:rPr sz="1400" dirty="0">
                <a:latin typeface="Times New Roman"/>
                <a:cs typeface="Times New Roman"/>
              </a:rPr>
              <a:t>giá</a:t>
            </a:r>
            <a:r>
              <a:rPr sz="1400" spc="-20" dirty="0">
                <a:latin typeface="Times New Roman"/>
                <a:cs typeface="Times New Roman"/>
              </a:rPr>
              <a:t> </a:t>
            </a:r>
            <a:r>
              <a:rPr sz="1400" dirty="0">
                <a:latin typeface="Times New Roman"/>
                <a:cs typeface="Times New Roman"/>
              </a:rPr>
              <a:t>tính</a:t>
            </a:r>
            <a:r>
              <a:rPr sz="1400" spc="-40" dirty="0">
                <a:latin typeface="Times New Roman"/>
                <a:cs typeface="Times New Roman"/>
              </a:rPr>
              <a:t> </a:t>
            </a:r>
            <a:r>
              <a:rPr sz="1400" dirty="0">
                <a:latin typeface="Times New Roman"/>
                <a:cs typeface="Times New Roman"/>
              </a:rPr>
              <a:t>hiệu</a:t>
            </a:r>
            <a:r>
              <a:rPr sz="1400" spc="-30" dirty="0">
                <a:latin typeface="Times New Roman"/>
                <a:cs typeface="Times New Roman"/>
              </a:rPr>
              <a:t> </a:t>
            </a:r>
            <a:r>
              <a:rPr sz="1400" dirty="0">
                <a:latin typeface="Times New Roman"/>
                <a:cs typeface="Times New Roman"/>
              </a:rPr>
              <a:t>lực của</a:t>
            </a:r>
            <a:r>
              <a:rPr sz="1400" spc="-25" dirty="0">
                <a:latin typeface="Times New Roman"/>
                <a:cs typeface="Times New Roman"/>
              </a:rPr>
              <a:t> </a:t>
            </a:r>
            <a:r>
              <a:rPr sz="1400" dirty="0">
                <a:latin typeface="Times New Roman"/>
                <a:cs typeface="Times New Roman"/>
              </a:rPr>
              <a:t>kết</a:t>
            </a:r>
            <a:r>
              <a:rPr sz="1400" spc="-15" dirty="0">
                <a:latin typeface="Times New Roman"/>
                <a:cs typeface="Times New Roman"/>
              </a:rPr>
              <a:t> </a:t>
            </a:r>
            <a:r>
              <a:rPr sz="1400" dirty="0">
                <a:latin typeface="Times New Roman"/>
                <a:cs typeface="Times New Roman"/>
              </a:rPr>
              <a:t>quả</a:t>
            </a:r>
            <a:r>
              <a:rPr sz="1400" spc="-20" dirty="0">
                <a:latin typeface="Times New Roman"/>
                <a:cs typeface="Times New Roman"/>
              </a:rPr>
              <a:t> </a:t>
            </a:r>
            <a:r>
              <a:rPr sz="1400" dirty="0">
                <a:latin typeface="Times New Roman"/>
                <a:cs typeface="Times New Roman"/>
              </a:rPr>
              <a:t>đo</a:t>
            </a:r>
            <a:r>
              <a:rPr sz="1400" spc="-20" dirty="0">
                <a:latin typeface="Times New Roman"/>
                <a:cs typeface="Times New Roman"/>
              </a:rPr>
              <a:t> </a:t>
            </a:r>
            <a:r>
              <a:rPr sz="1400" dirty="0">
                <a:latin typeface="Times New Roman"/>
                <a:cs typeface="Times New Roman"/>
              </a:rPr>
              <a:t>lường</a:t>
            </a:r>
            <a:r>
              <a:rPr sz="1400" spc="-30" dirty="0">
                <a:latin typeface="Times New Roman"/>
                <a:cs typeface="Times New Roman"/>
              </a:rPr>
              <a:t> </a:t>
            </a:r>
            <a:r>
              <a:rPr sz="1400" dirty="0">
                <a:latin typeface="Times New Roman"/>
                <a:cs typeface="Times New Roman"/>
              </a:rPr>
              <a:t>trước</a:t>
            </a:r>
            <a:r>
              <a:rPr sz="1400" spc="-20" dirty="0">
                <a:latin typeface="Times New Roman"/>
                <a:cs typeface="Times New Roman"/>
              </a:rPr>
              <a:t> </a:t>
            </a:r>
            <a:r>
              <a:rPr sz="1400" spc="-25" dirty="0">
                <a:latin typeface="Times New Roman"/>
                <a:cs typeface="Times New Roman"/>
              </a:rPr>
              <a:t>đó</a:t>
            </a:r>
            <a:endParaRPr sz="1400">
              <a:latin typeface="Times New Roman"/>
              <a:cs typeface="Times New Roman"/>
            </a:endParaRPr>
          </a:p>
          <a:p>
            <a:pPr marL="12700">
              <a:lnSpc>
                <a:spcPts val="1625"/>
              </a:lnSpc>
            </a:pPr>
            <a:r>
              <a:rPr sz="1400" dirty="0">
                <a:latin typeface="Times New Roman"/>
                <a:cs typeface="Times New Roman"/>
              </a:rPr>
              <a:t>Đánh</a:t>
            </a:r>
            <a:r>
              <a:rPr sz="1400" spc="-20" dirty="0">
                <a:latin typeface="Times New Roman"/>
                <a:cs typeface="Times New Roman"/>
              </a:rPr>
              <a:t> </a:t>
            </a:r>
            <a:r>
              <a:rPr sz="1400" dirty="0">
                <a:latin typeface="Times New Roman"/>
                <a:cs typeface="Times New Roman"/>
              </a:rPr>
              <a:t>giá</a:t>
            </a:r>
            <a:r>
              <a:rPr sz="1400" spc="-20" dirty="0">
                <a:latin typeface="Times New Roman"/>
                <a:cs typeface="Times New Roman"/>
              </a:rPr>
              <a:t> </a:t>
            </a:r>
            <a:r>
              <a:rPr sz="1400" dirty="0">
                <a:latin typeface="Times New Roman"/>
                <a:cs typeface="Times New Roman"/>
              </a:rPr>
              <a:t>tính</a:t>
            </a:r>
            <a:r>
              <a:rPr sz="1400" spc="-25" dirty="0">
                <a:latin typeface="Times New Roman"/>
                <a:cs typeface="Times New Roman"/>
              </a:rPr>
              <a:t> </a:t>
            </a:r>
            <a:r>
              <a:rPr sz="1400" dirty="0">
                <a:latin typeface="Times New Roman"/>
                <a:cs typeface="Times New Roman"/>
              </a:rPr>
              <a:t>đúng</a:t>
            </a:r>
            <a:r>
              <a:rPr sz="1400" spc="-40" dirty="0">
                <a:latin typeface="Times New Roman"/>
                <a:cs typeface="Times New Roman"/>
              </a:rPr>
              <a:t> </a:t>
            </a:r>
            <a:r>
              <a:rPr sz="1400" dirty="0">
                <a:latin typeface="Times New Roman"/>
                <a:cs typeface="Times New Roman"/>
              </a:rPr>
              <a:t>đắn</a:t>
            </a:r>
            <a:r>
              <a:rPr sz="1400" spc="-20" dirty="0">
                <a:latin typeface="Times New Roman"/>
                <a:cs typeface="Times New Roman"/>
              </a:rPr>
              <a:t> </a:t>
            </a:r>
            <a:r>
              <a:rPr sz="1400" dirty="0">
                <a:latin typeface="Times New Roman"/>
                <a:cs typeface="Times New Roman"/>
              </a:rPr>
              <a:t>của kết</a:t>
            </a:r>
            <a:r>
              <a:rPr sz="1400" spc="-15" dirty="0">
                <a:latin typeface="Times New Roman"/>
                <a:cs typeface="Times New Roman"/>
              </a:rPr>
              <a:t> </a:t>
            </a:r>
            <a:r>
              <a:rPr sz="1400" dirty="0">
                <a:latin typeface="Times New Roman"/>
                <a:cs typeface="Times New Roman"/>
              </a:rPr>
              <a:t>quả</a:t>
            </a:r>
            <a:r>
              <a:rPr sz="1400" spc="-35" dirty="0">
                <a:latin typeface="Times New Roman"/>
                <a:cs typeface="Times New Roman"/>
              </a:rPr>
              <a:t> </a:t>
            </a:r>
            <a:r>
              <a:rPr sz="1400" dirty="0">
                <a:latin typeface="Times New Roman"/>
                <a:cs typeface="Times New Roman"/>
              </a:rPr>
              <a:t>định</a:t>
            </a:r>
            <a:r>
              <a:rPr sz="1400" spc="-25" dirty="0">
                <a:latin typeface="Times New Roman"/>
                <a:cs typeface="Times New Roman"/>
              </a:rPr>
              <a:t> </a:t>
            </a:r>
            <a:r>
              <a:rPr sz="1400" spc="-10" dirty="0">
                <a:latin typeface="Times New Roman"/>
                <a:cs typeface="Times New Roman"/>
              </a:rPr>
              <a:t>lượng</a:t>
            </a:r>
            <a:endParaRPr sz="1400">
              <a:latin typeface="Times New Roman"/>
              <a:cs typeface="Times New Roman"/>
            </a:endParaRPr>
          </a:p>
          <a:p>
            <a:pPr>
              <a:lnSpc>
                <a:spcPct val="100000"/>
              </a:lnSpc>
              <a:spcBef>
                <a:spcPts val="15"/>
              </a:spcBef>
            </a:pPr>
            <a:endParaRPr sz="1400">
              <a:latin typeface="Times New Roman"/>
              <a:cs typeface="Times New Roman"/>
            </a:endParaRPr>
          </a:p>
          <a:p>
            <a:pPr marL="152400">
              <a:lnSpc>
                <a:spcPts val="1645"/>
              </a:lnSpc>
            </a:pPr>
            <a:r>
              <a:rPr sz="1400" spc="-15" dirty="0">
                <a:latin typeface="SimSun"/>
                <a:cs typeface="SimSun"/>
              </a:rPr>
              <a:t>状态标识</a:t>
            </a:r>
            <a:endParaRPr sz="1400">
              <a:latin typeface="SimSun"/>
              <a:cs typeface="SimSun"/>
            </a:endParaRPr>
          </a:p>
          <a:p>
            <a:pPr marL="240665">
              <a:lnSpc>
                <a:spcPts val="1645"/>
              </a:lnSpc>
            </a:pPr>
            <a:r>
              <a:rPr sz="1400" dirty="0">
                <a:latin typeface="Times New Roman"/>
                <a:cs typeface="Times New Roman"/>
              </a:rPr>
              <a:t>Xác</a:t>
            </a:r>
            <a:r>
              <a:rPr sz="1400" spc="-5" dirty="0">
                <a:latin typeface="Times New Roman"/>
                <a:cs typeface="Times New Roman"/>
              </a:rPr>
              <a:t> </a:t>
            </a:r>
            <a:r>
              <a:rPr sz="1400" dirty="0">
                <a:latin typeface="Times New Roman"/>
                <a:cs typeface="Times New Roman"/>
              </a:rPr>
              <a:t>định</a:t>
            </a:r>
            <a:r>
              <a:rPr sz="1400" spc="-40" dirty="0">
                <a:latin typeface="Times New Roman"/>
                <a:cs typeface="Times New Roman"/>
              </a:rPr>
              <a:t> </a:t>
            </a:r>
            <a:r>
              <a:rPr sz="1400" dirty="0">
                <a:latin typeface="Times New Roman"/>
                <a:cs typeface="Times New Roman"/>
              </a:rPr>
              <a:t>trạng</a:t>
            </a:r>
            <a:r>
              <a:rPr sz="1400" spc="-30" dirty="0">
                <a:latin typeface="Times New Roman"/>
                <a:cs typeface="Times New Roman"/>
              </a:rPr>
              <a:t> </a:t>
            </a:r>
            <a:r>
              <a:rPr sz="1400" spc="-20" dirty="0">
                <a:latin typeface="Times New Roman"/>
                <a:cs typeface="Times New Roman"/>
              </a:rPr>
              <a:t>thái</a:t>
            </a:r>
            <a:endParaRPr sz="1400">
              <a:latin typeface="Times New Roman"/>
              <a:cs typeface="Times New Roman"/>
            </a:endParaRPr>
          </a:p>
        </p:txBody>
      </p:sp>
      <p:pic>
        <p:nvPicPr>
          <p:cNvPr id="6" name="object 6"/>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5314"/>
            <a:ext cx="9143999" cy="6832685"/>
          </a:xfrm>
          <a:prstGeom prst="rect">
            <a:avLst/>
          </a:prstGeom>
        </p:spPr>
      </p:pic>
      <p:sp>
        <p:nvSpPr>
          <p:cNvPr id="3" name="object 3"/>
          <p:cNvSpPr txBox="1">
            <a:spLocks noGrp="1"/>
          </p:cNvSpPr>
          <p:nvPr>
            <p:ph type="title"/>
          </p:nvPr>
        </p:nvSpPr>
        <p:spPr>
          <a:xfrm>
            <a:off x="2533905" y="300349"/>
            <a:ext cx="2901950" cy="313055"/>
          </a:xfrm>
          <a:prstGeom prst="rect">
            <a:avLst/>
          </a:prstGeom>
        </p:spPr>
        <p:txBody>
          <a:bodyPr vert="horz" wrap="square" lIns="0" tIns="17145" rIns="0" bIns="0" rtlCol="0">
            <a:spAutoFit/>
          </a:bodyPr>
          <a:lstStyle/>
          <a:p>
            <a:pPr marL="12700">
              <a:lnSpc>
                <a:spcPct val="100000"/>
              </a:lnSpc>
              <a:spcBef>
                <a:spcPts val="135"/>
              </a:spcBef>
            </a:pPr>
            <a:r>
              <a:rPr sz="1850" dirty="0">
                <a:solidFill>
                  <a:srgbClr val="000000"/>
                </a:solidFill>
              </a:rPr>
              <a:t>7.6</a:t>
            </a:r>
            <a:r>
              <a:rPr sz="1850" spc="120" dirty="0">
                <a:solidFill>
                  <a:srgbClr val="000000"/>
                </a:solidFill>
                <a:latin typeface="Times New Roman"/>
                <a:cs typeface="Times New Roman"/>
              </a:rPr>
              <a:t>  </a:t>
            </a:r>
            <a:r>
              <a:rPr sz="1850" spc="-5" dirty="0">
                <a:solidFill>
                  <a:srgbClr val="000000"/>
                </a:solidFill>
              </a:rPr>
              <a:t>监视和测量装置的控制</a:t>
            </a:r>
            <a:endParaRPr sz="1850">
              <a:latin typeface="Times New Roman"/>
              <a:cs typeface="Times New Roman"/>
            </a:endParaRPr>
          </a:p>
        </p:txBody>
      </p:sp>
      <p:sp>
        <p:nvSpPr>
          <p:cNvPr id="4" name="object 4"/>
          <p:cNvSpPr txBox="1"/>
          <p:nvPr/>
        </p:nvSpPr>
        <p:spPr>
          <a:xfrm>
            <a:off x="2533905" y="573407"/>
            <a:ext cx="4180204" cy="313055"/>
          </a:xfrm>
          <a:prstGeom prst="rect">
            <a:avLst/>
          </a:prstGeom>
        </p:spPr>
        <p:txBody>
          <a:bodyPr vert="horz" wrap="square" lIns="0" tIns="17145" rIns="0" bIns="0" rtlCol="0">
            <a:spAutoFit/>
          </a:bodyPr>
          <a:lstStyle/>
          <a:p>
            <a:pPr marL="12700">
              <a:lnSpc>
                <a:spcPct val="100000"/>
              </a:lnSpc>
              <a:spcBef>
                <a:spcPts val="135"/>
              </a:spcBef>
            </a:pPr>
            <a:r>
              <a:rPr sz="1850" dirty="0">
                <a:latin typeface="Times New Roman"/>
                <a:cs typeface="Times New Roman"/>
              </a:rPr>
              <a:t>7.6</a:t>
            </a:r>
            <a:r>
              <a:rPr sz="1850" spc="45" dirty="0">
                <a:latin typeface="Times New Roman"/>
                <a:cs typeface="Times New Roman"/>
              </a:rPr>
              <a:t> </a:t>
            </a:r>
            <a:r>
              <a:rPr sz="1850" dirty="0">
                <a:latin typeface="Times New Roman"/>
                <a:cs typeface="Times New Roman"/>
              </a:rPr>
              <a:t>Kiểm</a:t>
            </a:r>
            <a:r>
              <a:rPr sz="1850" spc="60" dirty="0">
                <a:latin typeface="Times New Roman"/>
                <a:cs typeface="Times New Roman"/>
              </a:rPr>
              <a:t> </a:t>
            </a:r>
            <a:r>
              <a:rPr sz="1850" dirty="0">
                <a:latin typeface="Times New Roman"/>
                <a:cs typeface="Times New Roman"/>
              </a:rPr>
              <a:t>soát</a:t>
            </a:r>
            <a:r>
              <a:rPr sz="1850" spc="55" dirty="0">
                <a:latin typeface="Times New Roman"/>
                <a:cs typeface="Times New Roman"/>
              </a:rPr>
              <a:t> </a:t>
            </a:r>
            <a:r>
              <a:rPr sz="1850" dirty="0">
                <a:latin typeface="Times New Roman"/>
                <a:cs typeface="Times New Roman"/>
              </a:rPr>
              <a:t>thiết</a:t>
            </a:r>
            <a:r>
              <a:rPr sz="1850" spc="35" dirty="0">
                <a:latin typeface="Times New Roman"/>
                <a:cs typeface="Times New Roman"/>
              </a:rPr>
              <a:t> </a:t>
            </a:r>
            <a:r>
              <a:rPr sz="1850" dirty="0">
                <a:latin typeface="Times New Roman"/>
                <a:cs typeface="Times New Roman"/>
              </a:rPr>
              <a:t>bị</a:t>
            </a:r>
            <a:r>
              <a:rPr sz="1850" spc="35" dirty="0">
                <a:latin typeface="Times New Roman"/>
                <a:cs typeface="Times New Roman"/>
              </a:rPr>
              <a:t> </a:t>
            </a:r>
            <a:r>
              <a:rPr sz="1850" dirty="0">
                <a:latin typeface="Times New Roman"/>
                <a:cs typeface="Times New Roman"/>
              </a:rPr>
              <a:t>giám</a:t>
            </a:r>
            <a:r>
              <a:rPr sz="1850" spc="40" dirty="0">
                <a:latin typeface="Times New Roman"/>
                <a:cs typeface="Times New Roman"/>
              </a:rPr>
              <a:t> </a:t>
            </a:r>
            <a:r>
              <a:rPr sz="1850" dirty="0">
                <a:latin typeface="Times New Roman"/>
                <a:cs typeface="Times New Roman"/>
              </a:rPr>
              <a:t>sát</a:t>
            </a:r>
            <a:r>
              <a:rPr sz="1850" spc="50" dirty="0">
                <a:latin typeface="Times New Roman"/>
                <a:cs typeface="Times New Roman"/>
              </a:rPr>
              <a:t> </a:t>
            </a:r>
            <a:r>
              <a:rPr sz="1850" dirty="0">
                <a:latin typeface="Times New Roman"/>
                <a:cs typeface="Times New Roman"/>
              </a:rPr>
              <a:t>và</a:t>
            </a:r>
            <a:r>
              <a:rPr sz="1850" spc="35" dirty="0">
                <a:latin typeface="Times New Roman"/>
                <a:cs typeface="Times New Roman"/>
              </a:rPr>
              <a:t> </a:t>
            </a:r>
            <a:r>
              <a:rPr sz="1850" dirty="0">
                <a:latin typeface="Times New Roman"/>
                <a:cs typeface="Times New Roman"/>
              </a:rPr>
              <a:t>đo</a:t>
            </a:r>
            <a:r>
              <a:rPr sz="1850" spc="50" dirty="0">
                <a:latin typeface="Times New Roman"/>
                <a:cs typeface="Times New Roman"/>
              </a:rPr>
              <a:t> </a:t>
            </a:r>
            <a:r>
              <a:rPr sz="1850" spc="-10" dirty="0">
                <a:latin typeface="Times New Roman"/>
                <a:cs typeface="Times New Roman"/>
              </a:rPr>
              <a:t>lường</a:t>
            </a:r>
            <a:endParaRPr sz="1850">
              <a:latin typeface="Times New Roman"/>
              <a:cs typeface="Times New Roman"/>
            </a:endParaRPr>
          </a:p>
        </p:txBody>
      </p:sp>
      <p:sp>
        <p:nvSpPr>
          <p:cNvPr id="5" name="object 5"/>
          <p:cNvSpPr txBox="1"/>
          <p:nvPr/>
        </p:nvSpPr>
        <p:spPr>
          <a:xfrm>
            <a:off x="1128776" y="1481704"/>
            <a:ext cx="7649845" cy="2633980"/>
          </a:xfrm>
          <a:prstGeom prst="rect">
            <a:avLst/>
          </a:prstGeom>
        </p:spPr>
        <p:txBody>
          <a:bodyPr vert="horz" wrap="square" lIns="0" tIns="13335" rIns="0" bIns="0" rtlCol="0">
            <a:spAutoFit/>
          </a:bodyPr>
          <a:lstStyle/>
          <a:p>
            <a:pPr marL="152400">
              <a:lnSpc>
                <a:spcPts val="1645"/>
              </a:lnSpc>
              <a:spcBef>
                <a:spcPts val="105"/>
              </a:spcBef>
            </a:pPr>
            <a:r>
              <a:rPr sz="1400" spc="-20" dirty="0">
                <a:solidFill>
                  <a:srgbClr val="FF0000"/>
                </a:solidFill>
                <a:latin typeface="SimSun"/>
                <a:cs typeface="SimSun"/>
              </a:rPr>
              <a:t>监视和测量时所使用的计算机软件的确认应形成程序文件，这类软件应在初次使用前进行确认，</a:t>
            </a:r>
            <a:endParaRPr sz="1400">
              <a:latin typeface="SimSun"/>
              <a:cs typeface="SimSun"/>
            </a:endParaRPr>
          </a:p>
          <a:p>
            <a:pPr marL="56515" marR="71755" indent="184150">
              <a:lnSpc>
                <a:spcPts val="1670"/>
              </a:lnSpc>
              <a:spcBef>
                <a:spcPts val="25"/>
              </a:spcBef>
            </a:pPr>
            <a:r>
              <a:rPr sz="1400" spc="-10" dirty="0">
                <a:solidFill>
                  <a:srgbClr val="FF0000"/>
                </a:solidFill>
                <a:latin typeface="Times New Roman"/>
                <a:cs typeface="Times New Roman"/>
              </a:rPr>
              <a:t>Việc </a:t>
            </a:r>
            <a:r>
              <a:rPr sz="1400" dirty="0">
                <a:solidFill>
                  <a:srgbClr val="FF0000"/>
                </a:solidFill>
                <a:latin typeface="Times New Roman"/>
                <a:cs typeface="Times New Roman"/>
              </a:rPr>
              <a:t>xác</a:t>
            </a:r>
            <a:r>
              <a:rPr sz="1400" spc="-10" dirty="0">
                <a:solidFill>
                  <a:srgbClr val="FF0000"/>
                </a:solidFill>
                <a:latin typeface="Times New Roman"/>
                <a:cs typeface="Times New Roman"/>
              </a:rPr>
              <a:t> </a:t>
            </a:r>
            <a:r>
              <a:rPr sz="1400" dirty="0">
                <a:solidFill>
                  <a:srgbClr val="FF0000"/>
                </a:solidFill>
                <a:latin typeface="Times New Roman"/>
                <a:cs typeface="Times New Roman"/>
              </a:rPr>
              <a:t>nhận</a:t>
            </a:r>
            <a:r>
              <a:rPr sz="1400" spc="-35" dirty="0">
                <a:solidFill>
                  <a:srgbClr val="FF0000"/>
                </a:solidFill>
                <a:latin typeface="Times New Roman"/>
                <a:cs typeface="Times New Roman"/>
              </a:rPr>
              <a:t> </a:t>
            </a:r>
            <a:r>
              <a:rPr sz="1400" dirty="0">
                <a:solidFill>
                  <a:srgbClr val="FF0000"/>
                </a:solidFill>
                <a:latin typeface="Times New Roman"/>
                <a:cs typeface="Times New Roman"/>
              </a:rPr>
              <a:t>giá</a:t>
            </a:r>
            <a:r>
              <a:rPr sz="1400" spc="-25" dirty="0">
                <a:solidFill>
                  <a:srgbClr val="FF0000"/>
                </a:solidFill>
                <a:latin typeface="Times New Roman"/>
                <a:cs typeface="Times New Roman"/>
              </a:rPr>
              <a:t> </a:t>
            </a:r>
            <a:r>
              <a:rPr sz="1400" dirty="0">
                <a:solidFill>
                  <a:srgbClr val="FF0000"/>
                </a:solidFill>
                <a:latin typeface="Times New Roman"/>
                <a:cs typeface="Times New Roman"/>
              </a:rPr>
              <a:t>trị</a:t>
            </a:r>
            <a:r>
              <a:rPr sz="1400" spc="-30" dirty="0">
                <a:solidFill>
                  <a:srgbClr val="FF0000"/>
                </a:solidFill>
                <a:latin typeface="Times New Roman"/>
                <a:cs typeface="Times New Roman"/>
              </a:rPr>
              <a:t> </a:t>
            </a:r>
            <a:r>
              <a:rPr sz="1400" dirty="0">
                <a:solidFill>
                  <a:srgbClr val="FF0000"/>
                </a:solidFill>
                <a:latin typeface="Times New Roman"/>
                <a:cs typeface="Times New Roman"/>
              </a:rPr>
              <a:t>sử</a:t>
            </a:r>
            <a:r>
              <a:rPr sz="1400" spc="-10" dirty="0">
                <a:solidFill>
                  <a:srgbClr val="FF0000"/>
                </a:solidFill>
                <a:latin typeface="Times New Roman"/>
                <a:cs typeface="Times New Roman"/>
              </a:rPr>
              <a:t> </a:t>
            </a:r>
            <a:r>
              <a:rPr sz="1400" dirty="0">
                <a:solidFill>
                  <a:srgbClr val="FF0000"/>
                </a:solidFill>
                <a:latin typeface="Times New Roman"/>
                <a:cs typeface="Times New Roman"/>
              </a:rPr>
              <a:t>dụng</a:t>
            </a:r>
            <a:r>
              <a:rPr sz="1400" spc="-45" dirty="0">
                <a:solidFill>
                  <a:srgbClr val="FF0000"/>
                </a:solidFill>
                <a:latin typeface="Times New Roman"/>
                <a:cs typeface="Times New Roman"/>
              </a:rPr>
              <a:t> </a:t>
            </a:r>
            <a:r>
              <a:rPr sz="1400" dirty="0">
                <a:solidFill>
                  <a:srgbClr val="FF0000"/>
                </a:solidFill>
                <a:latin typeface="Times New Roman"/>
                <a:cs typeface="Times New Roman"/>
              </a:rPr>
              <a:t>của</a:t>
            </a:r>
            <a:r>
              <a:rPr sz="1400" spc="-10" dirty="0">
                <a:solidFill>
                  <a:srgbClr val="FF0000"/>
                </a:solidFill>
                <a:latin typeface="Times New Roman"/>
                <a:cs typeface="Times New Roman"/>
              </a:rPr>
              <a:t> </a:t>
            </a:r>
            <a:r>
              <a:rPr sz="1400" dirty="0">
                <a:solidFill>
                  <a:srgbClr val="FF0000"/>
                </a:solidFill>
                <a:latin typeface="Times New Roman"/>
                <a:cs typeface="Times New Roman"/>
              </a:rPr>
              <a:t>phần</a:t>
            </a:r>
            <a:r>
              <a:rPr sz="1400" spc="-35" dirty="0">
                <a:solidFill>
                  <a:srgbClr val="FF0000"/>
                </a:solidFill>
                <a:latin typeface="Times New Roman"/>
                <a:cs typeface="Times New Roman"/>
              </a:rPr>
              <a:t> </a:t>
            </a:r>
            <a:r>
              <a:rPr sz="1400" dirty="0">
                <a:solidFill>
                  <a:srgbClr val="FF0000"/>
                </a:solidFill>
                <a:latin typeface="Times New Roman"/>
                <a:cs typeface="Times New Roman"/>
              </a:rPr>
              <a:t>mềm</a:t>
            </a:r>
            <a:r>
              <a:rPr sz="1400" spc="15" dirty="0">
                <a:solidFill>
                  <a:srgbClr val="FF0000"/>
                </a:solidFill>
                <a:latin typeface="Times New Roman"/>
                <a:cs typeface="Times New Roman"/>
              </a:rPr>
              <a:t> </a:t>
            </a:r>
            <a:r>
              <a:rPr sz="1400" dirty="0">
                <a:solidFill>
                  <a:srgbClr val="FF0000"/>
                </a:solidFill>
                <a:latin typeface="Times New Roman"/>
                <a:cs typeface="Times New Roman"/>
              </a:rPr>
              <a:t>máy</a:t>
            </a:r>
            <a:r>
              <a:rPr sz="1400" spc="5" dirty="0">
                <a:solidFill>
                  <a:srgbClr val="FF0000"/>
                </a:solidFill>
                <a:latin typeface="Times New Roman"/>
                <a:cs typeface="Times New Roman"/>
              </a:rPr>
              <a:t> </a:t>
            </a:r>
            <a:r>
              <a:rPr sz="1400" dirty="0">
                <a:solidFill>
                  <a:srgbClr val="FF0000"/>
                </a:solidFill>
                <a:latin typeface="Times New Roman"/>
                <a:cs typeface="Times New Roman"/>
              </a:rPr>
              <a:t>tính</a:t>
            </a:r>
            <a:r>
              <a:rPr sz="1400" spc="-45" dirty="0">
                <a:solidFill>
                  <a:srgbClr val="FF0000"/>
                </a:solidFill>
                <a:latin typeface="Times New Roman"/>
                <a:cs typeface="Times New Roman"/>
              </a:rPr>
              <a:t> </a:t>
            </a:r>
            <a:r>
              <a:rPr sz="1400" dirty="0">
                <a:solidFill>
                  <a:srgbClr val="FF0000"/>
                </a:solidFill>
                <a:latin typeface="Times New Roman"/>
                <a:cs typeface="Times New Roman"/>
              </a:rPr>
              <a:t>được</a:t>
            </a:r>
            <a:r>
              <a:rPr sz="1400" spc="-10" dirty="0">
                <a:solidFill>
                  <a:srgbClr val="FF0000"/>
                </a:solidFill>
                <a:latin typeface="Times New Roman"/>
                <a:cs typeface="Times New Roman"/>
              </a:rPr>
              <a:t> </a:t>
            </a:r>
            <a:r>
              <a:rPr sz="1400" dirty="0">
                <a:solidFill>
                  <a:srgbClr val="FF0000"/>
                </a:solidFill>
                <a:latin typeface="Times New Roman"/>
                <a:cs typeface="Times New Roman"/>
              </a:rPr>
              <a:t>sử</a:t>
            </a:r>
            <a:r>
              <a:rPr sz="1400" spc="-15" dirty="0">
                <a:solidFill>
                  <a:srgbClr val="FF0000"/>
                </a:solidFill>
                <a:latin typeface="Times New Roman"/>
                <a:cs typeface="Times New Roman"/>
              </a:rPr>
              <a:t> </a:t>
            </a:r>
            <a:r>
              <a:rPr sz="1400" dirty="0">
                <a:solidFill>
                  <a:srgbClr val="FF0000"/>
                </a:solidFill>
                <a:latin typeface="Times New Roman"/>
                <a:cs typeface="Times New Roman"/>
              </a:rPr>
              <a:t>dụng</a:t>
            </a:r>
            <a:r>
              <a:rPr sz="1400" spc="-30" dirty="0">
                <a:solidFill>
                  <a:srgbClr val="FF0000"/>
                </a:solidFill>
                <a:latin typeface="Times New Roman"/>
                <a:cs typeface="Times New Roman"/>
              </a:rPr>
              <a:t> </a:t>
            </a:r>
            <a:r>
              <a:rPr sz="1400" dirty="0">
                <a:solidFill>
                  <a:srgbClr val="FF0000"/>
                </a:solidFill>
                <a:latin typeface="Times New Roman"/>
                <a:cs typeface="Times New Roman"/>
              </a:rPr>
              <a:t>để</a:t>
            </a:r>
            <a:r>
              <a:rPr sz="1400" spc="-25" dirty="0">
                <a:solidFill>
                  <a:srgbClr val="FF0000"/>
                </a:solidFill>
                <a:latin typeface="Times New Roman"/>
                <a:cs typeface="Times New Roman"/>
              </a:rPr>
              <a:t> </a:t>
            </a:r>
            <a:r>
              <a:rPr sz="1400" dirty="0">
                <a:solidFill>
                  <a:srgbClr val="FF0000"/>
                </a:solidFill>
                <a:latin typeface="Times New Roman"/>
                <a:cs typeface="Times New Roman"/>
              </a:rPr>
              <a:t>theo</a:t>
            </a:r>
            <a:r>
              <a:rPr sz="1400" spc="-20" dirty="0">
                <a:solidFill>
                  <a:srgbClr val="FF0000"/>
                </a:solidFill>
                <a:latin typeface="Times New Roman"/>
                <a:cs typeface="Times New Roman"/>
              </a:rPr>
              <a:t> </a:t>
            </a:r>
            <a:r>
              <a:rPr sz="1400" dirty="0">
                <a:solidFill>
                  <a:srgbClr val="FF0000"/>
                </a:solidFill>
                <a:latin typeface="Times New Roman"/>
                <a:cs typeface="Times New Roman"/>
              </a:rPr>
              <a:t>dõi</a:t>
            </a:r>
            <a:r>
              <a:rPr sz="1400" spc="-35" dirty="0">
                <a:solidFill>
                  <a:srgbClr val="FF0000"/>
                </a:solidFill>
                <a:latin typeface="Times New Roman"/>
                <a:cs typeface="Times New Roman"/>
              </a:rPr>
              <a:t> </a:t>
            </a:r>
            <a:r>
              <a:rPr sz="1400" dirty="0">
                <a:solidFill>
                  <a:srgbClr val="FF0000"/>
                </a:solidFill>
                <a:latin typeface="Times New Roman"/>
                <a:cs typeface="Times New Roman"/>
              </a:rPr>
              <a:t>và</a:t>
            </a:r>
            <a:r>
              <a:rPr sz="1400" spc="-25" dirty="0">
                <a:solidFill>
                  <a:srgbClr val="FF0000"/>
                </a:solidFill>
                <a:latin typeface="Times New Roman"/>
                <a:cs typeface="Times New Roman"/>
              </a:rPr>
              <a:t> </a:t>
            </a:r>
            <a:r>
              <a:rPr sz="1400" dirty="0">
                <a:solidFill>
                  <a:srgbClr val="FF0000"/>
                </a:solidFill>
                <a:latin typeface="Times New Roman"/>
                <a:cs typeface="Times New Roman"/>
              </a:rPr>
              <a:t>đo</a:t>
            </a:r>
            <a:r>
              <a:rPr sz="1400" spc="-20" dirty="0">
                <a:solidFill>
                  <a:srgbClr val="FF0000"/>
                </a:solidFill>
                <a:latin typeface="Times New Roman"/>
                <a:cs typeface="Times New Roman"/>
              </a:rPr>
              <a:t> </a:t>
            </a:r>
            <a:r>
              <a:rPr sz="1400" dirty="0">
                <a:solidFill>
                  <a:srgbClr val="FF0000"/>
                </a:solidFill>
                <a:latin typeface="Times New Roman"/>
                <a:cs typeface="Times New Roman"/>
              </a:rPr>
              <a:t>lường</a:t>
            </a:r>
            <a:r>
              <a:rPr sz="1400" spc="-35" dirty="0">
                <a:solidFill>
                  <a:srgbClr val="FF0000"/>
                </a:solidFill>
                <a:latin typeface="Times New Roman"/>
                <a:cs typeface="Times New Roman"/>
              </a:rPr>
              <a:t> </a:t>
            </a:r>
            <a:r>
              <a:rPr sz="1400" dirty="0">
                <a:solidFill>
                  <a:srgbClr val="FF0000"/>
                </a:solidFill>
                <a:latin typeface="Times New Roman"/>
                <a:cs typeface="Times New Roman"/>
              </a:rPr>
              <a:t>phải</a:t>
            </a:r>
            <a:r>
              <a:rPr sz="1400" spc="-35" dirty="0">
                <a:solidFill>
                  <a:srgbClr val="FF0000"/>
                </a:solidFill>
                <a:latin typeface="Times New Roman"/>
                <a:cs typeface="Times New Roman"/>
              </a:rPr>
              <a:t> </a:t>
            </a:r>
            <a:r>
              <a:rPr sz="1400" spc="-20" dirty="0">
                <a:solidFill>
                  <a:srgbClr val="FF0000"/>
                </a:solidFill>
                <a:latin typeface="Times New Roman"/>
                <a:cs typeface="Times New Roman"/>
              </a:rPr>
              <a:t>được </a:t>
            </a:r>
            <a:r>
              <a:rPr sz="1400" dirty="0">
                <a:solidFill>
                  <a:srgbClr val="FF0000"/>
                </a:solidFill>
                <a:latin typeface="Times New Roman"/>
                <a:cs typeface="Times New Roman"/>
              </a:rPr>
              <a:t>ghi</a:t>
            </a:r>
            <a:r>
              <a:rPr sz="1400" spc="-35" dirty="0">
                <a:solidFill>
                  <a:srgbClr val="FF0000"/>
                </a:solidFill>
                <a:latin typeface="Times New Roman"/>
                <a:cs typeface="Times New Roman"/>
              </a:rPr>
              <a:t> </a:t>
            </a:r>
            <a:r>
              <a:rPr sz="1400" dirty="0">
                <a:solidFill>
                  <a:srgbClr val="FF0000"/>
                </a:solidFill>
                <a:latin typeface="Times New Roman"/>
                <a:cs typeface="Times New Roman"/>
              </a:rPr>
              <a:t>lại</a:t>
            </a:r>
            <a:r>
              <a:rPr sz="1400" spc="-15" dirty="0">
                <a:solidFill>
                  <a:srgbClr val="FF0000"/>
                </a:solidFill>
                <a:latin typeface="Times New Roman"/>
                <a:cs typeface="Times New Roman"/>
              </a:rPr>
              <a:t> </a:t>
            </a:r>
            <a:r>
              <a:rPr sz="1400" dirty="0">
                <a:solidFill>
                  <a:srgbClr val="FF0000"/>
                </a:solidFill>
                <a:latin typeface="Times New Roman"/>
                <a:cs typeface="Times New Roman"/>
              </a:rPr>
              <a:t>dưới</a:t>
            </a:r>
            <a:r>
              <a:rPr sz="1400" spc="-20" dirty="0">
                <a:solidFill>
                  <a:srgbClr val="FF0000"/>
                </a:solidFill>
                <a:latin typeface="Times New Roman"/>
                <a:cs typeface="Times New Roman"/>
              </a:rPr>
              <a:t> </a:t>
            </a:r>
            <a:r>
              <a:rPr sz="1400" dirty="0">
                <a:solidFill>
                  <a:srgbClr val="FF0000"/>
                </a:solidFill>
                <a:latin typeface="Times New Roman"/>
                <a:cs typeface="Times New Roman"/>
              </a:rPr>
              <a:t>dạng</a:t>
            </a:r>
            <a:r>
              <a:rPr sz="1400" spc="-30" dirty="0">
                <a:solidFill>
                  <a:srgbClr val="FF0000"/>
                </a:solidFill>
                <a:latin typeface="Times New Roman"/>
                <a:cs typeface="Times New Roman"/>
              </a:rPr>
              <a:t> </a:t>
            </a:r>
            <a:r>
              <a:rPr sz="1400" dirty="0">
                <a:solidFill>
                  <a:srgbClr val="FF0000"/>
                </a:solidFill>
                <a:latin typeface="Times New Roman"/>
                <a:cs typeface="Times New Roman"/>
              </a:rPr>
              <a:t>một chương</a:t>
            </a:r>
            <a:r>
              <a:rPr sz="1400" spc="-35" dirty="0">
                <a:solidFill>
                  <a:srgbClr val="FF0000"/>
                </a:solidFill>
                <a:latin typeface="Times New Roman"/>
                <a:cs typeface="Times New Roman"/>
              </a:rPr>
              <a:t> </a:t>
            </a:r>
            <a:r>
              <a:rPr sz="1400" spc="-10" dirty="0">
                <a:solidFill>
                  <a:srgbClr val="FF0000"/>
                </a:solidFill>
                <a:latin typeface="Times New Roman"/>
                <a:cs typeface="Times New Roman"/>
              </a:rPr>
              <a:t>trình.</a:t>
            </a:r>
            <a:endParaRPr sz="1400">
              <a:latin typeface="Times New Roman"/>
              <a:cs typeface="Times New Roman"/>
            </a:endParaRPr>
          </a:p>
          <a:p>
            <a:pPr>
              <a:lnSpc>
                <a:spcPct val="100000"/>
              </a:lnSpc>
              <a:spcBef>
                <a:spcPts val="1040"/>
              </a:spcBef>
            </a:pPr>
            <a:endParaRPr sz="1400">
              <a:latin typeface="Times New Roman"/>
              <a:cs typeface="Times New Roman"/>
            </a:endParaRPr>
          </a:p>
          <a:p>
            <a:pPr marL="152400">
              <a:lnSpc>
                <a:spcPts val="1625"/>
              </a:lnSpc>
            </a:pPr>
            <a:r>
              <a:rPr sz="1400" spc="-20" dirty="0">
                <a:solidFill>
                  <a:srgbClr val="FF0000"/>
                </a:solidFill>
                <a:latin typeface="SimSun"/>
                <a:cs typeface="SimSun"/>
              </a:rPr>
              <a:t>适当时，软件或其应用变更后也应进行确认</a:t>
            </a:r>
            <a:endParaRPr sz="1400">
              <a:latin typeface="SimSun"/>
              <a:cs typeface="SimSun"/>
            </a:endParaRPr>
          </a:p>
          <a:p>
            <a:pPr marL="100965">
              <a:lnSpc>
                <a:spcPts val="1620"/>
              </a:lnSpc>
            </a:pPr>
            <a:r>
              <a:rPr sz="1400" dirty="0">
                <a:solidFill>
                  <a:srgbClr val="FF0000"/>
                </a:solidFill>
                <a:latin typeface="Times New Roman"/>
                <a:cs typeface="Times New Roman"/>
              </a:rPr>
              <a:t>Khi</a:t>
            </a:r>
            <a:r>
              <a:rPr sz="1400" spc="-15" dirty="0">
                <a:solidFill>
                  <a:srgbClr val="FF0000"/>
                </a:solidFill>
                <a:latin typeface="Times New Roman"/>
                <a:cs typeface="Times New Roman"/>
              </a:rPr>
              <a:t> </a:t>
            </a:r>
            <a:r>
              <a:rPr sz="1400" dirty="0">
                <a:solidFill>
                  <a:srgbClr val="FF0000"/>
                </a:solidFill>
                <a:latin typeface="Times New Roman"/>
                <a:cs typeface="Times New Roman"/>
              </a:rPr>
              <a:t>thích</a:t>
            </a:r>
            <a:r>
              <a:rPr sz="1400" spc="-30" dirty="0">
                <a:solidFill>
                  <a:srgbClr val="FF0000"/>
                </a:solidFill>
                <a:latin typeface="Times New Roman"/>
                <a:cs typeface="Times New Roman"/>
              </a:rPr>
              <a:t> </a:t>
            </a:r>
            <a:r>
              <a:rPr sz="1400" dirty="0">
                <a:solidFill>
                  <a:srgbClr val="FF0000"/>
                </a:solidFill>
                <a:latin typeface="Times New Roman"/>
                <a:cs typeface="Times New Roman"/>
              </a:rPr>
              <a:t>hợp,</a:t>
            </a:r>
            <a:r>
              <a:rPr sz="1400" spc="-35" dirty="0">
                <a:solidFill>
                  <a:srgbClr val="FF0000"/>
                </a:solidFill>
                <a:latin typeface="Times New Roman"/>
                <a:cs typeface="Times New Roman"/>
              </a:rPr>
              <a:t> </a:t>
            </a:r>
            <a:r>
              <a:rPr sz="1400" dirty="0">
                <a:solidFill>
                  <a:srgbClr val="FF0000"/>
                </a:solidFill>
                <a:latin typeface="Times New Roman"/>
                <a:cs typeface="Times New Roman"/>
              </a:rPr>
              <a:t>việc</a:t>
            </a:r>
            <a:r>
              <a:rPr sz="1400" spc="-15" dirty="0">
                <a:solidFill>
                  <a:srgbClr val="FF0000"/>
                </a:solidFill>
                <a:latin typeface="Times New Roman"/>
                <a:cs typeface="Times New Roman"/>
              </a:rPr>
              <a:t> </a:t>
            </a:r>
            <a:r>
              <a:rPr sz="1400" dirty="0">
                <a:solidFill>
                  <a:srgbClr val="FF0000"/>
                </a:solidFill>
                <a:latin typeface="Times New Roman"/>
                <a:cs typeface="Times New Roman"/>
              </a:rPr>
              <a:t>xác</a:t>
            </a:r>
            <a:r>
              <a:rPr sz="1400" spc="-5" dirty="0">
                <a:solidFill>
                  <a:srgbClr val="FF0000"/>
                </a:solidFill>
                <a:latin typeface="Times New Roman"/>
                <a:cs typeface="Times New Roman"/>
              </a:rPr>
              <a:t> </a:t>
            </a:r>
            <a:r>
              <a:rPr sz="1400" dirty="0">
                <a:solidFill>
                  <a:srgbClr val="FF0000"/>
                </a:solidFill>
                <a:latin typeface="Times New Roman"/>
                <a:cs typeface="Times New Roman"/>
              </a:rPr>
              <a:t>nhận</a:t>
            </a:r>
            <a:r>
              <a:rPr sz="1400" spc="-30" dirty="0">
                <a:solidFill>
                  <a:srgbClr val="FF0000"/>
                </a:solidFill>
                <a:latin typeface="Times New Roman"/>
                <a:cs typeface="Times New Roman"/>
              </a:rPr>
              <a:t> </a:t>
            </a:r>
            <a:r>
              <a:rPr sz="1400" dirty="0">
                <a:solidFill>
                  <a:srgbClr val="FF0000"/>
                </a:solidFill>
                <a:latin typeface="Times New Roman"/>
                <a:cs typeface="Times New Roman"/>
              </a:rPr>
              <a:t>cũng</a:t>
            </a:r>
            <a:r>
              <a:rPr sz="1400" spc="-15" dirty="0">
                <a:solidFill>
                  <a:srgbClr val="FF0000"/>
                </a:solidFill>
                <a:latin typeface="Times New Roman"/>
                <a:cs typeface="Times New Roman"/>
              </a:rPr>
              <a:t> </a:t>
            </a:r>
            <a:r>
              <a:rPr sz="1400" dirty="0">
                <a:solidFill>
                  <a:srgbClr val="FF0000"/>
                </a:solidFill>
                <a:latin typeface="Times New Roman"/>
                <a:cs typeface="Times New Roman"/>
              </a:rPr>
              <a:t>phải</a:t>
            </a:r>
            <a:r>
              <a:rPr sz="1400" spc="-30" dirty="0">
                <a:solidFill>
                  <a:srgbClr val="FF0000"/>
                </a:solidFill>
                <a:latin typeface="Times New Roman"/>
                <a:cs typeface="Times New Roman"/>
              </a:rPr>
              <a:t> </a:t>
            </a:r>
            <a:r>
              <a:rPr sz="1400" dirty="0">
                <a:solidFill>
                  <a:srgbClr val="FF0000"/>
                </a:solidFill>
                <a:latin typeface="Times New Roman"/>
                <a:cs typeface="Times New Roman"/>
              </a:rPr>
              <a:t>được</a:t>
            </a:r>
            <a:r>
              <a:rPr sz="1400" spc="-20" dirty="0">
                <a:solidFill>
                  <a:srgbClr val="FF0000"/>
                </a:solidFill>
                <a:latin typeface="Times New Roman"/>
                <a:cs typeface="Times New Roman"/>
              </a:rPr>
              <a:t> </a:t>
            </a:r>
            <a:r>
              <a:rPr sz="1400" dirty="0">
                <a:solidFill>
                  <a:srgbClr val="FF0000"/>
                </a:solidFill>
                <a:latin typeface="Times New Roman"/>
                <a:cs typeface="Times New Roman"/>
              </a:rPr>
              <a:t>thực</a:t>
            </a:r>
            <a:r>
              <a:rPr sz="1400" spc="-5" dirty="0">
                <a:solidFill>
                  <a:srgbClr val="FF0000"/>
                </a:solidFill>
                <a:latin typeface="Times New Roman"/>
                <a:cs typeface="Times New Roman"/>
              </a:rPr>
              <a:t> </a:t>
            </a:r>
            <a:r>
              <a:rPr sz="1400" dirty="0">
                <a:solidFill>
                  <a:srgbClr val="FF0000"/>
                </a:solidFill>
                <a:latin typeface="Times New Roman"/>
                <a:cs typeface="Times New Roman"/>
              </a:rPr>
              <a:t>hiện</a:t>
            </a:r>
            <a:r>
              <a:rPr sz="1400" spc="-25" dirty="0">
                <a:solidFill>
                  <a:srgbClr val="FF0000"/>
                </a:solidFill>
                <a:latin typeface="Times New Roman"/>
                <a:cs typeface="Times New Roman"/>
              </a:rPr>
              <a:t> </a:t>
            </a:r>
            <a:r>
              <a:rPr sz="1400" dirty="0">
                <a:solidFill>
                  <a:srgbClr val="FF0000"/>
                </a:solidFill>
                <a:latin typeface="Times New Roman"/>
                <a:cs typeface="Times New Roman"/>
              </a:rPr>
              <a:t>sau</a:t>
            </a:r>
            <a:r>
              <a:rPr sz="1400" spc="-15" dirty="0">
                <a:solidFill>
                  <a:srgbClr val="FF0000"/>
                </a:solidFill>
                <a:latin typeface="Times New Roman"/>
                <a:cs typeface="Times New Roman"/>
              </a:rPr>
              <a:t> </a:t>
            </a:r>
            <a:r>
              <a:rPr sz="1400" dirty="0">
                <a:solidFill>
                  <a:srgbClr val="FF0000"/>
                </a:solidFill>
                <a:latin typeface="Times New Roman"/>
                <a:cs typeface="Times New Roman"/>
              </a:rPr>
              <a:t>khi</a:t>
            </a:r>
            <a:r>
              <a:rPr sz="1400" spc="-15" dirty="0">
                <a:solidFill>
                  <a:srgbClr val="FF0000"/>
                </a:solidFill>
                <a:latin typeface="Times New Roman"/>
                <a:cs typeface="Times New Roman"/>
              </a:rPr>
              <a:t> </a:t>
            </a:r>
            <a:r>
              <a:rPr sz="1400" dirty="0">
                <a:solidFill>
                  <a:srgbClr val="FF0000"/>
                </a:solidFill>
                <a:latin typeface="Times New Roman"/>
                <a:cs typeface="Times New Roman"/>
              </a:rPr>
              <a:t>thay</a:t>
            </a:r>
            <a:r>
              <a:rPr sz="1400" spc="-20" dirty="0">
                <a:solidFill>
                  <a:srgbClr val="FF0000"/>
                </a:solidFill>
                <a:latin typeface="Times New Roman"/>
                <a:cs typeface="Times New Roman"/>
              </a:rPr>
              <a:t> </a:t>
            </a:r>
            <a:r>
              <a:rPr sz="1400" dirty="0">
                <a:solidFill>
                  <a:srgbClr val="FF0000"/>
                </a:solidFill>
                <a:latin typeface="Times New Roman"/>
                <a:cs typeface="Times New Roman"/>
              </a:rPr>
              <a:t>đổi</a:t>
            </a:r>
            <a:r>
              <a:rPr sz="1400" spc="-30" dirty="0">
                <a:solidFill>
                  <a:srgbClr val="FF0000"/>
                </a:solidFill>
                <a:latin typeface="Times New Roman"/>
                <a:cs typeface="Times New Roman"/>
              </a:rPr>
              <a:t> </a:t>
            </a:r>
            <a:r>
              <a:rPr sz="1400" dirty="0">
                <a:solidFill>
                  <a:srgbClr val="FF0000"/>
                </a:solidFill>
                <a:latin typeface="Times New Roman"/>
                <a:cs typeface="Times New Roman"/>
              </a:rPr>
              <a:t>phần</a:t>
            </a:r>
            <a:r>
              <a:rPr sz="1400" spc="-30" dirty="0">
                <a:solidFill>
                  <a:srgbClr val="FF0000"/>
                </a:solidFill>
                <a:latin typeface="Times New Roman"/>
                <a:cs typeface="Times New Roman"/>
              </a:rPr>
              <a:t> </a:t>
            </a:r>
            <a:r>
              <a:rPr sz="1400" spc="-25" dirty="0">
                <a:solidFill>
                  <a:srgbClr val="FF0000"/>
                </a:solidFill>
                <a:latin typeface="Times New Roman"/>
                <a:cs typeface="Times New Roman"/>
              </a:rPr>
              <a:t>mềm</a:t>
            </a:r>
            <a:endParaRPr sz="1400">
              <a:latin typeface="Times New Roman"/>
              <a:cs typeface="Times New Roman"/>
            </a:endParaRPr>
          </a:p>
          <a:p>
            <a:pPr marL="12700">
              <a:lnSpc>
                <a:spcPts val="1675"/>
              </a:lnSpc>
            </a:pPr>
            <a:r>
              <a:rPr sz="1400" dirty="0">
                <a:solidFill>
                  <a:srgbClr val="FF0000"/>
                </a:solidFill>
                <a:latin typeface="Times New Roman"/>
                <a:cs typeface="Times New Roman"/>
              </a:rPr>
              <a:t>hoặc</a:t>
            </a:r>
            <a:r>
              <a:rPr sz="1400" spc="-30" dirty="0">
                <a:solidFill>
                  <a:srgbClr val="FF0000"/>
                </a:solidFill>
                <a:latin typeface="Times New Roman"/>
                <a:cs typeface="Times New Roman"/>
              </a:rPr>
              <a:t> </a:t>
            </a:r>
            <a:r>
              <a:rPr sz="1400" dirty="0">
                <a:solidFill>
                  <a:srgbClr val="FF0000"/>
                </a:solidFill>
                <a:latin typeface="Times New Roman"/>
                <a:cs typeface="Times New Roman"/>
              </a:rPr>
              <a:t>ứng</a:t>
            </a:r>
            <a:r>
              <a:rPr sz="1400" spc="-25" dirty="0">
                <a:solidFill>
                  <a:srgbClr val="FF0000"/>
                </a:solidFill>
                <a:latin typeface="Times New Roman"/>
                <a:cs typeface="Times New Roman"/>
              </a:rPr>
              <a:t> </a:t>
            </a:r>
            <a:r>
              <a:rPr sz="1400" dirty="0">
                <a:solidFill>
                  <a:srgbClr val="FF0000"/>
                </a:solidFill>
                <a:latin typeface="Times New Roman"/>
                <a:cs typeface="Times New Roman"/>
              </a:rPr>
              <a:t>dụng</a:t>
            </a:r>
            <a:r>
              <a:rPr sz="1400" spc="-35" dirty="0">
                <a:solidFill>
                  <a:srgbClr val="FF0000"/>
                </a:solidFill>
                <a:latin typeface="Times New Roman"/>
                <a:cs typeface="Times New Roman"/>
              </a:rPr>
              <a:t> </a:t>
            </a:r>
            <a:r>
              <a:rPr sz="1400" dirty="0">
                <a:solidFill>
                  <a:srgbClr val="FF0000"/>
                </a:solidFill>
                <a:latin typeface="Times New Roman"/>
                <a:cs typeface="Times New Roman"/>
              </a:rPr>
              <a:t>của</a:t>
            </a:r>
            <a:r>
              <a:rPr sz="1400" spc="-10" dirty="0">
                <a:solidFill>
                  <a:srgbClr val="FF0000"/>
                </a:solidFill>
                <a:latin typeface="Times New Roman"/>
                <a:cs typeface="Times New Roman"/>
              </a:rPr>
              <a:t> </a:t>
            </a:r>
            <a:r>
              <a:rPr sz="1400" spc="-25" dirty="0">
                <a:solidFill>
                  <a:srgbClr val="FF0000"/>
                </a:solidFill>
                <a:latin typeface="Times New Roman"/>
                <a:cs typeface="Times New Roman"/>
              </a:rPr>
              <a:t>nó.</a:t>
            </a:r>
            <a:endParaRPr sz="1400">
              <a:latin typeface="Times New Roman"/>
              <a:cs typeface="Times New Roman"/>
            </a:endParaRPr>
          </a:p>
          <a:p>
            <a:pPr>
              <a:lnSpc>
                <a:spcPct val="100000"/>
              </a:lnSpc>
              <a:spcBef>
                <a:spcPts val="1385"/>
              </a:spcBef>
            </a:pPr>
            <a:endParaRPr sz="1400">
              <a:latin typeface="Times New Roman"/>
              <a:cs typeface="Times New Roman"/>
            </a:endParaRPr>
          </a:p>
          <a:p>
            <a:pPr marL="152400">
              <a:lnSpc>
                <a:spcPts val="1645"/>
              </a:lnSpc>
              <a:spcBef>
                <a:spcPts val="5"/>
              </a:spcBef>
            </a:pPr>
            <a:r>
              <a:rPr sz="1400" spc="-20" dirty="0">
                <a:solidFill>
                  <a:srgbClr val="FF0000"/>
                </a:solidFill>
                <a:latin typeface="SimSun"/>
                <a:cs typeface="SimSun"/>
              </a:rPr>
              <a:t>软件确认和再确认的方法和活动，应与软件使用的风险相当，并包括对产品规范符合性的影响</a:t>
            </a:r>
            <a:endParaRPr sz="1400">
              <a:latin typeface="SimSun"/>
              <a:cs typeface="SimSun"/>
            </a:endParaRPr>
          </a:p>
          <a:p>
            <a:pPr marL="152400">
              <a:lnSpc>
                <a:spcPts val="1639"/>
              </a:lnSpc>
            </a:pPr>
            <a:r>
              <a:rPr sz="1400" dirty="0">
                <a:solidFill>
                  <a:srgbClr val="FF0000"/>
                </a:solidFill>
                <a:latin typeface="Times New Roman"/>
                <a:cs typeface="Times New Roman"/>
              </a:rPr>
              <a:t>Phương</a:t>
            </a:r>
            <a:r>
              <a:rPr sz="1400" spc="-45" dirty="0">
                <a:solidFill>
                  <a:srgbClr val="FF0000"/>
                </a:solidFill>
                <a:latin typeface="Times New Roman"/>
                <a:cs typeface="Times New Roman"/>
              </a:rPr>
              <a:t> </a:t>
            </a:r>
            <a:r>
              <a:rPr sz="1400" dirty="0">
                <a:solidFill>
                  <a:srgbClr val="FF0000"/>
                </a:solidFill>
                <a:latin typeface="Times New Roman"/>
                <a:cs typeface="Times New Roman"/>
              </a:rPr>
              <a:t>pháp</a:t>
            </a:r>
            <a:r>
              <a:rPr sz="1400" spc="-15" dirty="0">
                <a:solidFill>
                  <a:srgbClr val="FF0000"/>
                </a:solidFill>
                <a:latin typeface="Times New Roman"/>
                <a:cs typeface="Times New Roman"/>
              </a:rPr>
              <a:t> </a:t>
            </a:r>
            <a:r>
              <a:rPr sz="1400" dirty="0">
                <a:solidFill>
                  <a:srgbClr val="FF0000"/>
                </a:solidFill>
                <a:latin typeface="Times New Roman"/>
                <a:cs typeface="Times New Roman"/>
              </a:rPr>
              <a:t>và</a:t>
            </a:r>
            <a:r>
              <a:rPr sz="1400" spc="-20" dirty="0">
                <a:solidFill>
                  <a:srgbClr val="FF0000"/>
                </a:solidFill>
                <a:latin typeface="Times New Roman"/>
                <a:cs typeface="Times New Roman"/>
              </a:rPr>
              <a:t> </a:t>
            </a:r>
            <a:r>
              <a:rPr sz="1400" dirty="0">
                <a:solidFill>
                  <a:srgbClr val="FF0000"/>
                </a:solidFill>
                <a:latin typeface="Times New Roman"/>
                <a:cs typeface="Times New Roman"/>
              </a:rPr>
              <a:t>hoạt</a:t>
            </a:r>
            <a:r>
              <a:rPr sz="1400" spc="-35" dirty="0">
                <a:solidFill>
                  <a:srgbClr val="FF0000"/>
                </a:solidFill>
                <a:latin typeface="Times New Roman"/>
                <a:cs typeface="Times New Roman"/>
              </a:rPr>
              <a:t> </a:t>
            </a:r>
            <a:r>
              <a:rPr sz="1400" dirty="0">
                <a:solidFill>
                  <a:srgbClr val="FF0000"/>
                </a:solidFill>
                <a:latin typeface="Times New Roman"/>
                <a:cs typeface="Times New Roman"/>
              </a:rPr>
              <a:t>động</a:t>
            </a:r>
            <a:r>
              <a:rPr sz="1400" spc="-30" dirty="0">
                <a:solidFill>
                  <a:srgbClr val="FF0000"/>
                </a:solidFill>
                <a:latin typeface="Times New Roman"/>
                <a:cs typeface="Times New Roman"/>
              </a:rPr>
              <a:t> </a:t>
            </a:r>
            <a:r>
              <a:rPr sz="1400" dirty="0">
                <a:solidFill>
                  <a:srgbClr val="FF0000"/>
                </a:solidFill>
                <a:latin typeface="Times New Roman"/>
                <a:cs typeface="Times New Roman"/>
              </a:rPr>
              <a:t>xác</a:t>
            </a:r>
            <a:r>
              <a:rPr sz="1400" spc="-5" dirty="0">
                <a:solidFill>
                  <a:srgbClr val="FF0000"/>
                </a:solidFill>
                <a:latin typeface="Times New Roman"/>
                <a:cs typeface="Times New Roman"/>
              </a:rPr>
              <a:t> </a:t>
            </a:r>
            <a:r>
              <a:rPr sz="1400" dirty="0">
                <a:solidFill>
                  <a:srgbClr val="FF0000"/>
                </a:solidFill>
                <a:latin typeface="Times New Roman"/>
                <a:cs typeface="Times New Roman"/>
              </a:rPr>
              <a:t>nhận</a:t>
            </a:r>
            <a:r>
              <a:rPr sz="1400" spc="-35" dirty="0">
                <a:solidFill>
                  <a:srgbClr val="FF0000"/>
                </a:solidFill>
                <a:latin typeface="Times New Roman"/>
                <a:cs typeface="Times New Roman"/>
              </a:rPr>
              <a:t> </a:t>
            </a:r>
            <a:r>
              <a:rPr sz="1400" dirty="0">
                <a:solidFill>
                  <a:srgbClr val="FF0000"/>
                </a:solidFill>
                <a:latin typeface="Times New Roman"/>
                <a:cs typeface="Times New Roman"/>
              </a:rPr>
              <a:t>và</a:t>
            </a:r>
            <a:r>
              <a:rPr sz="1400" spc="-20" dirty="0">
                <a:solidFill>
                  <a:srgbClr val="FF0000"/>
                </a:solidFill>
                <a:latin typeface="Times New Roman"/>
                <a:cs typeface="Times New Roman"/>
              </a:rPr>
              <a:t> </a:t>
            </a:r>
            <a:r>
              <a:rPr sz="1400" dirty="0">
                <a:solidFill>
                  <a:srgbClr val="FF0000"/>
                </a:solidFill>
                <a:latin typeface="Times New Roman"/>
                <a:cs typeface="Times New Roman"/>
              </a:rPr>
              <a:t>xác</a:t>
            </a:r>
            <a:r>
              <a:rPr sz="1400" spc="-5" dirty="0">
                <a:solidFill>
                  <a:srgbClr val="FF0000"/>
                </a:solidFill>
                <a:latin typeface="Times New Roman"/>
                <a:cs typeface="Times New Roman"/>
              </a:rPr>
              <a:t> </a:t>
            </a:r>
            <a:r>
              <a:rPr sz="1400" dirty="0">
                <a:solidFill>
                  <a:srgbClr val="FF0000"/>
                </a:solidFill>
                <a:latin typeface="Times New Roman"/>
                <a:cs typeface="Times New Roman"/>
              </a:rPr>
              <a:t>nhận</a:t>
            </a:r>
            <a:r>
              <a:rPr sz="1400" spc="-35" dirty="0">
                <a:solidFill>
                  <a:srgbClr val="FF0000"/>
                </a:solidFill>
                <a:latin typeface="Times New Roman"/>
                <a:cs typeface="Times New Roman"/>
              </a:rPr>
              <a:t> </a:t>
            </a:r>
            <a:r>
              <a:rPr sz="1400" dirty="0">
                <a:solidFill>
                  <a:srgbClr val="FF0000"/>
                </a:solidFill>
                <a:latin typeface="Times New Roman"/>
                <a:cs typeface="Times New Roman"/>
              </a:rPr>
              <a:t>lại</a:t>
            </a:r>
            <a:r>
              <a:rPr sz="1400" spc="-15" dirty="0">
                <a:solidFill>
                  <a:srgbClr val="FF0000"/>
                </a:solidFill>
                <a:latin typeface="Times New Roman"/>
                <a:cs typeface="Times New Roman"/>
              </a:rPr>
              <a:t> </a:t>
            </a:r>
            <a:r>
              <a:rPr sz="1400" dirty="0">
                <a:solidFill>
                  <a:srgbClr val="FF0000"/>
                </a:solidFill>
                <a:latin typeface="Times New Roman"/>
                <a:cs typeface="Times New Roman"/>
              </a:rPr>
              <a:t>phần</a:t>
            </a:r>
            <a:r>
              <a:rPr sz="1400" spc="-30" dirty="0">
                <a:solidFill>
                  <a:srgbClr val="FF0000"/>
                </a:solidFill>
                <a:latin typeface="Times New Roman"/>
                <a:cs typeface="Times New Roman"/>
              </a:rPr>
              <a:t> </a:t>
            </a:r>
            <a:r>
              <a:rPr sz="1400" dirty="0">
                <a:solidFill>
                  <a:srgbClr val="FF0000"/>
                </a:solidFill>
                <a:latin typeface="Times New Roman"/>
                <a:cs typeface="Times New Roman"/>
              </a:rPr>
              <a:t>mềm</a:t>
            </a:r>
            <a:r>
              <a:rPr sz="1400" spc="10" dirty="0">
                <a:solidFill>
                  <a:srgbClr val="FF0000"/>
                </a:solidFill>
                <a:latin typeface="Times New Roman"/>
                <a:cs typeface="Times New Roman"/>
              </a:rPr>
              <a:t> </a:t>
            </a:r>
            <a:r>
              <a:rPr sz="1400" dirty="0">
                <a:solidFill>
                  <a:srgbClr val="FF0000"/>
                </a:solidFill>
                <a:latin typeface="Times New Roman"/>
                <a:cs typeface="Times New Roman"/>
              </a:rPr>
              <a:t>phải</a:t>
            </a:r>
            <a:r>
              <a:rPr sz="1400" spc="-30" dirty="0">
                <a:solidFill>
                  <a:srgbClr val="FF0000"/>
                </a:solidFill>
                <a:latin typeface="Times New Roman"/>
                <a:cs typeface="Times New Roman"/>
              </a:rPr>
              <a:t> </a:t>
            </a:r>
            <a:r>
              <a:rPr sz="1400" dirty="0">
                <a:solidFill>
                  <a:srgbClr val="FF0000"/>
                </a:solidFill>
                <a:latin typeface="Times New Roman"/>
                <a:cs typeface="Times New Roman"/>
              </a:rPr>
              <a:t>tương</a:t>
            </a:r>
            <a:r>
              <a:rPr sz="1400" spc="-30" dirty="0">
                <a:solidFill>
                  <a:srgbClr val="FF0000"/>
                </a:solidFill>
                <a:latin typeface="Times New Roman"/>
                <a:cs typeface="Times New Roman"/>
              </a:rPr>
              <a:t> </a:t>
            </a:r>
            <a:r>
              <a:rPr sz="1400" dirty="0">
                <a:solidFill>
                  <a:srgbClr val="FF0000"/>
                </a:solidFill>
                <a:latin typeface="Times New Roman"/>
                <a:cs typeface="Times New Roman"/>
              </a:rPr>
              <a:t>xứng</a:t>
            </a:r>
            <a:r>
              <a:rPr sz="1400" spc="-25" dirty="0">
                <a:solidFill>
                  <a:srgbClr val="FF0000"/>
                </a:solidFill>
                <a:latin typeface="Times New Roman"/>
                <a:cs typeface="Times New Roman"/>
              </a:rPr>
              <a:t> với</a:t>
            </a:r>
            <a:endParaRPr sz="1400">
              <a:latin typeface="Times New Roman"/>
              <a:cs typeface="Times New Roman"/>
            </a:endParaRPr>
          </a:p>
          <a:p>
            <a:pPr marL="12700">
              <a:lnSpc>
                <a:spcPts val="1675"/>
              </a:lnSpc>
            </a:pPr>
            <a:r>
              <a:rPr sz="1400" dirty="0">
                <a:solidFill>
                  <a:srgbClr val="FF0000"/>
                </a:solidFill>
                <a:latin typeface="Times New Roman"/>
                <a:cs typeface="Times New Roman"/>
              </a:rPr>
              <a:t>rủi</a:t>
            </a:r>
            <a:r>
              <a:rPr sz="1400" spc="-35" dirty="0">
                <a:solidFill>
                  <a:srgbClr val="FF0000"/>
                </a:solidFill>
                <a:latin typeface="Times New Roman"/>
                <a:cs typeface="Times New Roman"/>
              </a:rPr>
              <a:t> </a:t>
            </a:r>
            <a:r>
              <a:rPr sz="1400" dirty="0">
                <a:solidFill>
                  <a:srgbClr val="FF0000"/>
                </a:solidFill>
                <a:latin typeface="Times New Roman"/>
                <a:cs typeface="Times New Roman"/>
              </a:rPr>
              <a:t>ro</a:t>
            </a:r>
            <a:r>
              <a:rPr sz="1400" spc="-15" dirty="0">
                <a:solidFill>
                  <a:srgbClr val="FF0000"/>
                </a:solidFill>
                <a:latin typeface="Times New Roman"/>
                <a:cs typeface="Times New Roman"/>
              </a:rPr>
              <a:t> </a:t>
            </a:r>
            <a:r>
              <a:rPr sz="1400" dirty="0">
                <a:solidFill>
                  <a:srgbClr val="FF0000"/>
                </a:solidFill>
                <a:latin typeface="Times New Roman"/>
                <a:cs typeface="Times New Roman"/>
              </a:rPr>
              <a:t>khi</a:t>
            </a:r>
            <a:r>
              <a:rPr sz="1400" spc="-35" dirty="0">
                <a:solidFill>
                  <a:srgbClr val="FF0000"/>
                </a:solidFill>
                <a:latin typeface="Times New Roman"/>
                <a:cs typeface="Times New Roman"/>
              </a:rPr>
              <a:t> </a:t>
            </a:r>
            <a:r>
              <a:rPr sz="1400" dirty="0">
                <a:solidFill>
                  <a:srgbClr val="FF0000"/>
                </a:solidFill>
                <a:latin typeface="Times New Roman"/>
                <a:cs typeface="Times New Roman"/>
              </a:rPr>
              <a:t>sử</a:t>
            </a:r>
            <a:r>
              <a:rPr sz="1400" spc="-5" dirty="0">
                <a:solidFill>
                  <a:srgbClr val="FF0000"/>
                </a:solidFill>
                <a:latin typeface="Times New Roman"/>
                <a:cs typeface="Times New Roman"/>
              </a:rPr>
              <a:t> </a:t>
            </a:r>
            <a:r>
              <a:rPr sz="1400" dirty="0">
                <a:solidFill>
                  <a:srgbClr val="FF0000"/>
                </a:solidFill>
                <a:latin typeface="Times New Roman"/>
                <a:cs typeface="Times New Roman"/>
              </a:rPr>
              <a:t>dụng</a:t>
            </a:r>
            <a:r>
              <a:rPr sz="1400" spc="-35" dirty="0">
                <a:solidFill>
                  <a:srgbClr val="FF0000"/>
                </a:solidFill>
                <a:latin typeface="Times New Roman"/>
                <a:cs typeface="Times New Roman"/>
              </a:rPr>
              <a:t> </a:t>
            </a:r>
            <a:r>
              <a:rPr sz="1400" dirty="0">
                <a:solidFill>
                  <a:srgbClr val="FF0000"/>
                </a:solidFill>
                <a:latin typeface="Times New Roman"/>
                <a:cs typeface="Times New Roman"/>
              </a:rPr>
              <a:t>phần</a:t>
            </a:r>
            <a:r>
              <a:rPr sz="1400" spc="-30" dirty="0">
                <a:solidFill>
                  <a:srgbClr val="FF0000"/>
                </a:solidFill>
                <a:latin typeface="Times New Roman"/>
                <a:cs typeface="Times New Roman"/>
              </a:rPr>
              <a:t> </a:t>
            </a:r>
            <a:r>
              <a:rPr sz="1400" dirty="0">
                <a:solidFill>
                  <a:srgbClr val="FF0000"/>
                </a:solidFill>
                <a:latin typeface="Times New Roman"/>
                <a:cs typeface="Times New Roman"/>
              </a:rPr>
              <a:t>mềm,</a:t>
            </a:r>
            <a:r>
              <a:rPr sz="1400" spc="45" dirty="0">
                <a:solidFill>
                  <a:srgbClr val="FF0000"/>
                </a:solidFill>
                <a:latin typeface="Times New Roman"/>
                <a:cs typeface="Times New Roman"/>
              </a:rPr>
              <a:t> </a:t>
            </a:r>
            <a:r>
              <a:rPr sz="1400" dirty="0">
                <a:solidFill>
                  <a:srgbClr val="FF0000"/>
                </a:solidFill>
                <a:latin typeface="Times New Roman"/>
                <a:cs typeface="Times New Roman"/>
              </a:rPr>
              <a:t>và</a:t>
            </a:r>
            <a:r>
              <a:rPr sz="1400" spc="-5" dirty="0">
                <a:solidFill>
                  <a:srgbClr val="FF0000"/>
                </a:solidFill>
                <a:latin typeface="Times New Roman"/>
                <a:cs typeface="Times New Roman"/>
              </a:rPr>
              <a:t> </a:t>
            </a:r>
            <a:r>
              <a:rPr sz="1400" dirty="0">
                <a:solidFill>
                  <a:srgbClr val="FF0000"/>
                </a:solidFill>
                <a:latin typeface="Times New Roman"/>
                <a:cs typeface="Times New Roman"/>
              </a:rPr>
              <a:t>bao</a:t>
            </a:r>
            <a:r>
              <a:rPr sz="1400" spc="-25" dirty="0">
                <a:solidFill>
                  <a:srgbClr val="FF0000"/>
                </a:solidFill>
                <a:latin typeface="Times New Roman"/>
                <a:cs typeface="Times New Roman"/>
              </a:rPr>
              <a:t> </a:t>
            </a:r>
            <a:r>
              <a:rPr sz="1400" dirty="0">
                <a:solidFill>
                  <a:srgbClr val="FF0000"/>
                </a:solidFill>
                <a:latin typeface="Times New Roman"/>
                <a:cs typeface="Times New Roman"/>
              </a:rPr>
              <a:t>gồm</a:t>
            </a:r>
            <a:r>
              <a:rPr sz="1400" spc="-30" dirty="0">
                <a:solidFill>
                  <a:srgbClr val="FF0000"/>
                </a:solidFill>
                <a:latin typeface="Times New Roman"/>
                <a:cs typeface="Times New Roman"/>
              </a:rPr>
              <a:t> </a:t>
            </a:r>
            <a:r>
              <a:rPr sz="1400" dirty="0">
                <a:solidFill>
                  <a:srgbClr val="FF0000"/>
                </a:solidFill>
                <a:latin typeface="Times New Roman"/>
                <a:cs typeface="Times New Roman"/>
              </a:rPr>
              <a:t>cả</a:t>
            </a:r>
            <a:r>
              <a:rPr sz="1400" spc="-5" dirty="0">
                <a:solidFill>
                  <a:srgbClr val="FF0000"/>
                </a:solidFill>
                <a:latin typeface="Times New Roman"/>
                <a:cs typeface="Times New Roman"/>
              </a:rPr>
              <a:t> </a:t>
            </a:r>
            <a:r>
              <a:rPr sz="1400" dirty="0">
                <a:solidFill>
                  <a:srgbClr val="FF0000"/>
                </a:solidFill>
                <a:latin typeface="Times New Roman"/>
                <a:cs typeface="Times New Roman"/>
              </a:rPr>
              <a:t>tác</a:t>
            </a:r>
            <a:r>
              <a:rPr sz="1400" spc="-20" dirty="0">
                <a:solidFill>
                  <a:srgbClr val="FF0000"/>
                </a:solidFill>
                <a:latin typeface="Times New Roman"/>
                <a:cs typeface="Times New Roman"/>
              </a:rPr>
              <a:t> </a:t>
            </a:r>
            <a:r>
              <a:rPr sz="1400" dirty="0">
                <a:solidFill>
                  <a:srgbClr val="FF0000"/>
                </a:solidFill>
                <a:latin typeface="Times New Roman"/>
                <a:cs typeface="Times New Roman"/>
              </a:rPr>
              <a:t>động</a:t>
            </a:r>
            <a:r>
              <a:rPr sz="1400" spc="-35" dirty="0">
                <a:solidFill>
                  <a:srgbClr val="FF0000"/>
                </a:solidFill>
                <a:latin typeface="Times New Roman"/>
                <a:cs typeface="Times New Roman"/>
              </a:rPr>
              <a:t> </a:t>
            </a:r>
            <a:r>
              <a:rPr sz="1400" dirty="0">
                <a:solidFill>
                  <a:srgbClr val="FF0000"/>
                </a:solidFill>
                <a:latin typeface="Times New Roman"/>
                <a:cs typeface="Times New Roman"/>
              </a:rPr>
              <a:t>đến</a:t>
            </a:r>
            <a:r>
              <a:rPr sz="1400" spc="-15" dirty="0">
                <a:solidFill>
                  <a:srgbClr val="FF0000"/>
                </a:solidFill>
                <a:latin typeface="Times New Roman"/>
                <a:cs typeface="Times New Roman"/>
              </a:rPr>
              <a:t> </a:t>
            </a:r>
            <a:r>
              <a:rPr sz="1400" dirty="0">
                <a:solidFill>
                  <a:srgbClr val="FF0000"/>
                </a:solidFill>
                <a:latin typeface="Times New Roman"/>
                <a:cs typeface="Times New Roman"/>
              </a:rPr>
              <a:t>sự</a:t>
            </a:r>
            <a:r>
              <a:rPr sz="1400" spc="-15" dirty="0">
                <a:solidFill>
                  <a:srgbClr val="FF0000"/>
                </a:solidFill>
                <a:latin typeface="Times New Roman"/>
                <a:cs typeface="Times New Roman"/>
              </a:rPr>
              <a:t> </a:t>
            </a:r>
            <a:r>
              <a:rPr sz="1400" dirty="0">
                <a:solidFill>
                  <a:srgbClr val="FF0000"/>
                </a:solidFill>
                <a:latin typeface="Times New Roman"/>
                <a:cs typeface="Times New Roman"/>
              </a:rPr>
              <a:t>phù</a:t>
            </a:r>
            <a:r>
              <a:rPr sz="1400" spc="-20" dirty="0">
                <a:solidFill>
                  <a:srgbClr val="FF0000"/>
                </a:solidFill>
                <a:latin typeface="Times New Roman"/>
                <a:cs typeface="Times New Roman"/>
              </a:rPr>
              <a:t> </a:t>
            </a:r>
            <a:r>
              <a:rPr sz="1400" dirty="0">
                <a:solidFill>
                  <a:srgbClr val="FF0000"/>
                </a:solidFill>
                <a:latin typeface="Times New Roman"/>
                <a:cs typeface="Times New Roman"/>
              </a:rPr>
              <a:t>hợp</a:t>
            </a:r>
            <a:r>
              <a:rPr sz="1400" spc="-35" dirty="0">
                <a:solidFill>
                  <a:srgbClr val="FF0000"/>
                </a:solidFill>
                <a:latin typeface="Times New Roman"/>
                <a:cs typeface="Times New Roman"/>
              </a:rPr>
              <a:t> </a:t>
            </a:r>
            <a:r>
              <a:rPr sz="1400" dirty="0">
                <a:solidFill>
                  <a:srgbClr val="FF0000"/>
                </a:solidFill>
                <a:latin typeface="Times New Roman"/>
                <a:cs typeface="Times New Roman"/>
              </a:rPr>
              <a:t>của</a:t>
            </a:r>
            <a:r>
              <a:rPr sz="1400" spc="-45" dirty="0">
                <a:solidFill>
                  <a:srgbClr val="FF0000"/>
                </a:solidFill>
                <a:latin typeface="Times New Roman"/>
                <a:cs typeface="Times New Roman"/>
              </a:rPr>
              <a:t> </a:t>
            </a:r>
            <a:r>
              <a:rPr sz="1400" dirty="0">
                <a:solidFill>
                  <a:srgbClr val="FF0000"/>
                </a:solidFill>
                <a:latin typeface="Times New Roman"/>
                <a:cs typeface="Times New Roman"/>
              </a:rPr>
              <a:t>Tiêu</a:t>
            </a:r>
            <a:r>
              <a:rPr sz="1400" spc="-15" dirty="0">
                <a:solidFill>
                  <a:srgbClr val="FF0000"/>
                </a:solidFill>
                <a:latin typeface="Times New Roman"/>
                <a:cs typeface="Times New Roman"/>
              </a:rPr>
              <a:t> </a:t>
            </a:r>
            <a:r>
              <a:rPr sz="1400" dirty="0">
                <a:solidFill>
                  <a:srgbClr val="FF0000"/>
                </a:solidFill>
                <a:latin typeface="Times New Roman"/>
                <a:cs typeface="Times New Roman"/>
              </a:rPr>
              <a:t>chuẩn</a:t>
            </a:r>
            <a:r>
              <a:rPr sz="1400" spc="-35" dirty="0">
                <a:solidFill>
                  <a:srgbClr val="FF0000"/>
                </a:solidFill>
                <a:latin typeface="Times New Roman"/>
                <a:cs typeface="Times New Roman"/>
              </a:rPr>
              <a:t> </a:t>
            </a:r>
            <a:r>
              <a:rPr sz="1400" dirty="0">
                <a:solidFill>
                  <a:srgbClr val="FF0000"/>
                </a:solidFill>
                <a:latin typeface="Times New Roman"/>
                <a:cs typeface="Times New Roman"/>
              </a:rPr>
              <a:t>sản </a:t>
            </a:r>
            <a:r>
              <a:rPr sz="1400" spc="-20" dirty="0">
                <a:solidFill>
                  <a:srgbClr val="FF0000"/>
                </a:solidFill>
                <a:latin typeface="Times New Roman"/>
                <a:cs typeface="Times New Roman"/>
              </a:rPr>
              <a:t>phẩm</a:t>
            </a:r>
            <a:endParaRPr sz="1400">
              <a:latin typeface="Times New Roman"/>
              <a:cs typeface="Times New Roman"/>
            </a:endParaRPr>
          </a:p>
        </p:txBody>
      </p:sp>
      <p:pic>
        <p:nvPicPr>
          <p:cNvPr id="6" name="object 6"/>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2533905" y="279902"/>
            <a:ext cx="27692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7.6</a:t>
            </a:r>
            <a:r>
              <a:rPr sz="1800" spc="450" dirty="0">
                <a:solidFill>
                  <a:srgbClr val="000000"/>
                </a:solidFill>
                <a:latin typeface="Times New Roman"/>
                <a:cs typeface="Times New Roman"/>
              </a:rPr>
              <a:t> </a:t>
            </a:r>
            <a:r>
              <a:rPr sz="1800" spc="-5" dirty="0">
                <a:solidFill>
                  <a:srgbClr val="000000"/>
                </a:solidFill>
              </a:rPr>
              <a:t>监视和测量装置的控制</a:t>
            </a:r>
            <a:endParaRPr sz="1800">
              <a:latin typeface="Times New Roman"/>
              <a:cs typeface="Times New Roman"/>
            </a:endParaRPr>
          </a:p>
        </p:txBody>
      </p:sp>
      <p:sp>
        <p:nvSpPr>
          <p:cNvPr id="4" name="object 4"/>
          <p:cNvSpPr txBox="1"/>
          <p:nvPr/>
        </p:nvSpPr>
        <p:spPr>
          <a:xfrm>
            <a:off x="2533905" y="538982"/>
            <a:ext cx="397827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7.6</a:t>
            </a:r>
            <a:r>
              <a:rPr sz="1800" spc="-25" dirty="0">
                <a:latin typeface="Times New Roman"/>
                <a:cs typeface="Times New Roman"/>
              </a:rPr>
              <a:t> </a:t>
            </a:r>
            <a:r>
              <a:rPr sz="1800" dirty="0">
                <a:latin typeface="Times New Roman"/>
                <a:cs typeface="Times New Roman"/>
              </a:rPr>
              <a:t>Kiểm</a:t>
            </a:r>
            <a:r>
              <a:rPr sz="1800" spc="-20" dirty="0">
                <a:latin typeface="Times New Roman"/>
                <a:cs typeface="Times New Roman"/>
              </a:rPr>
              <a:t> </a:t>
            </a:r>
            <a:r>
              <a:rPr sz="1800" dirty="0">
                <a:latin typeface="Times New Roman"/>
                <a:cs typeface="Times New Roman"/>
              </a:rPr>
              <a:t>soát</a:t>
            </a:r>
            <a:r>
              <a:rPr sz="1800" spc="-15" dirty="0">
                <a:latin typeface="Times New Roman"/>
                <a:cs typeface="Times New Roman"/>
              </a:rPr>
              <a:t> </a:t>
            </a:r>
            <a:r>
              <a:rPr sz="1800" dirty="0">
                <a:latin typeface="Times New Roman"/>
                <a:cs typeface="Times New Roman"/>
              </a:rPr>
              <a:t>thiết</a:t>
            </a:r>
            <a:r>
              <a:rPr sz="1800" spc="-30" dirty="0">
                <a:latin typeface="Times New Roman"/>
                <a:cs typeface="Times New Roman"/>
              </a:rPr>
              <a:t> </a:t>
            </a:r>
            <a:r>
              <a:rPr sz="1800" dirty="0">
                <a:latin typeface="Times New Roman"/>
                <a:cs typeface="Times New Roman"/>
              </a:rPr>
              <a:t>bị</a:t>
            </a:r>
            <a:r>
              <a:rPr sz="1800" spc="-15" dirty="0">
                <a:latin typeface="Times New Roman"/>
                <a:cs typeface="Times New Roman"/>
              </a:rPr>
              <a:t> </a:t>
            </a:r>
            <a:r>
              <a:rPr sz="1800" dirty="0">
                <a:latin typeface="Times New Roman"/>
                <a:cs typeface="Times New Roman"/>
              </a:rPr>
              <a:t>giám</a:t>
            </a:r>
            <a:r>
              <a:rPr sz="1800" spc="-25" dirty="0">
                <a:latin typeface="Times New Roman"/>
                <a:cs typeface="Times New Roman"/>
              </a:rPr>
              <a:t> </a:t>
            </a:r>
            <a:r>
              <a:rPr sz="1800" dirty="0">
                <a:latin typeface="Times New Roman"/>
                <a:cs typeface="Times New Roman"/>
              </a:rPr>
              <a:t>sát</a:t>
            </a:r>
            <a:r>
              <a:rPr sz="1800" spc="-15" dirty="0">
                <a:latin typeface="Times New Roman"/>
                <a:cs typeface="Times New Roman"/>
              </a:rPr>
              <a:t> </a:t>
            </a:r>
            <a:r>
              <a:rPr sz="1800" dirty="0">
                <a:latin typeface="Times New Roman"/>
                <a:cs typeface="Times New Roman"/>
              </a:rPr>
              <a:t>và</a:t>
            </a:r>
            <a:r>
              <a:rPr sz="1800" spc="-15" dirty="0">
                <a:latin typeface="Times New Roman"/>
                <a:cs typeface="Times New Roman"/>
              </a:rPr>
              <a:t> </a:t>
            </a:r>
            <a:r>
              <a:rPr sz="1800" dirty="0">
                <a:latin typeface="Times New Roman"/>
                <a:cs typeface="Times New Roman"/>
              </a:rPr>
              <a:t>đo</a:t>
            </a:r>
            <a:r>
              <a:rPr sz="1800" spc="-15" dirty="0">
                <a:latin typeface="Times New Roman"/>
                <a:cs typeface="Times New Roman"/>
              </a:rPr>
              <a:t> </a:t>
            </a:r>
            <a:r>
              <a:rPr sz="1800" spc="-10" dirty="0">
                <a:latin typeface="Times New Roman"/>
                <a:cs typeface="Times New Roman"/>
              </a:rPr>
              <a:t>lường</a:t>
            </a:r>
            <a:endParaRPr sz="1800">
              <a:latin typeface="Times New Roman"/>
              <a:cs typeface="Times New Roman"/>
            </a:endParaRPr>
          </a:p>
        </p:txBody>
      </p:sp>
      <p:sp>
        <p:nvSpPr>
          <p:cNvPr id="5" name="object 5"/>
          <p:cNvSpPr txBox="1"/>
          <p:nvPr/>
        </p:nvSpPr>
        <p:spPr>
          <a:xfrm>
            <a:off x="861670" y="1540925"/>
            <a:ext cx="7284084" cy="1296670"/>
          </a:xfrm>
          <a:prstGeom prst="rect">
            <a:avLst/>
          </a:prstGeom>
        </p:spPr>
        <p:txBody>
          <a:bodyPr vert="horz" wrap="square" lIns="0" tIns="57785" rIns="0" bIns="0" rtlCol="0">
            <a:spAutoFit/>
          </a:bodyPr>
          <a:lstStyle/>
          <a:p>
            <a:pPr marL="180975">
              <a:lnSpc>
                <a:spcPct val="100000"/>
              </a:lnSpc>
              <a:spcBef>
                <a:spcPts val="455"/>
              </a:spcBef>
            </a:pPr>
            <a:r>
              <a:rPr sz="1400" spc="-50" dirty="0">
                <a:latin typeface="SimSun"/>
                <a:cs typeface="SimSun"/>
              </a:rPr>
              <a:t>:</a:t>
            </a:r>
            <a:endParaRPr sz="1400">
              <a:latin typeface="SimSun"/>
              <a:cs typeface="SimSun"/>
            </a:endParaRPr>
          </a:p>
          <a:p>
            <a:pPr marL="38100" marR="30480" algn="just">
              <a:lnSpc>
                <a:spcPct val="97500"/>
              </a:lnSpc>
              <a:spcBef>
                <a:spcPts val="450"/>
              </a:spcBef>
            </a:pPr>
            <a:r>
              <a:rPr sz="1600" spc="-30" dirty="0">
                <a:latin typeface="SimSun"/>
                <a:cs typeface="SimSun"/>
              </a:rPr>
              <a:t>与产品生产或质控控制无直接或间接关系的，如 灭火器或自动喷水系统的压力表</a:t>
            </a:r>
            <a:r>
              <a:rPr sz="1600" spc="-50" dirty="0">
                <a:latin typeface="SimSun"/>
                <a:cs typeface="SimSun"/>
              </a:rPr>
              <a:t> </a:t>
            </a:r>
            <a:r>
              <a:rPr sz="1600" dirty="0">
                <a:latin typeface="Times New Roman"/>
                <a:cs typeface="Times New Roman"/>
              </a:rPr>
              <a:t>Những</a:t>
            </a:r>
            <a:r>
              <a:rPr sz="1600" spc="-45" dirty="0">
                <a:latin typeface="Times New Roman"/>
                <a:cs typeface="Times New Roman"/>
              </a:rPr>
              <a:t> </a:t>
            </a:r>
            <a:r>
              <a:rPr sz="1600" dirty="0">
                <a:latin typeface="Times New Roman"/>
                <a:cs typeface="Times New Roman"/>
              </a:rPr>
              <a:t>thiết</a:t>
            </a:r>
            <a:r>
              <a:rPr sz="1600" spc="-10" dirty="0">
                <a:latin typeface="Times New Roman"/>
                <a:cs typeface="Times New Roman"/>
              </a:rPr>
              <a:t> </a:t>
            </a:r>
            <a:r>
              <a:rPr sz="1600" dirty="0">
                <a:latin typeface="Times New Roman"/>
                <a:cs typeface="Times New Roman"/>
              </a:rPr>
              <a:t>bị</a:t>
            </a:r>
            <a:r>
              <a:rPr sz="1600" spc="-35" dirty="0">
                <a:latin typeface="Times New Roman"/>
                <a:cs typeface="Times New Roman"/>
              </a:rPr>
              <a:t> </a:t>
            </a:r>
            <a:r>
              <a:rPr sz="1600" dirty="0">
                <a:latin typeface="Times New Roman"/>
                <a:cs typeface="Times New Roman"/>
              </a:rPr>
              <a:t>không</a:t>
            </a:r>
            <a:r>
              <a:rPr sz="1600" spc="-40" dirty="0">
                <a:latin typeface="Times New Roman"/>
                <a:cs typeface="Times New Roman"/>
              </a:rPr>
              <a:t> </a:t>
            </a:r>
            <a:r>
              <a:rPr sz="1600" dirty="0">
                <a:latin typeface="Times New Roman"/>
                <a:cs typeface="Times New Roman"/>
              </a:rPr>
              <a:t>liên</a:t>
            </a:r>
            <a:r>
              <a:rPr sz="1600" spc="-20" dirty="0">
                <a:latin typeface="Times New Roman"/>
                <a:cs typeface="Times New Roman"/>
              </a:rPr>
              <a:t> </a:t>
            </a:r>
            <a:r>
              <a:rPr sz="1600" dirty="0">
                <a:latin typeface="Times New Roman"/>
                <a:cs typeface="Times New Roman"/>
              </a:rPr>
              <a:t>quan</a:t>
            </a:r>
            <a:r>
              <a:rPr sz="1600" spc="-25" dirty="0">
                <a:latin typeface="Times New Roman"/>
                <a:cs typeface="Times New Roman"/>
              </a:rPr>
              <a:t> </a:t>
            </a:r>
            <a:r>
              <a:rPr sz="1600" dirty="0">
                <a:latin typeface="Times New Roman"/>
                <a:cs typeface="Times New Roman"/>
              </a:rPr>
              <a:t>trực</a:t>
            </a:r>
            <a:r>
              <a:rPr sz="1600" spc="-15" dirty="0">
                <a:latin typeface="Times New Roman"/>
                <a:cs typeface="Times New Roman"/>
              </a:rPr>
              <a:t> </a:t>
            </a:r>
            <a:r>
              <a:rPr sz="1600" dirty="0">
                <a:latin typeface="Times New Roman"/>
                <a:cs typeface="Times New Roman"/>
              </a:rPr>
              <a:t>tiếp</a:t>
            </a:r>
            <a:r>
              <a:rPr sz="1600" spc="-15" dirty="0">
                <a:latin typeface="Times New Roman"/>
                <a:cs typeface="Times New Roman"/>
              </a:rPr>
              <a:t> </a:t>
            </a:r>
            <a:r>
              <a:rPr sz="1600" dirty="0">
                <a:latin typeface="Times New Roman"/>
                <a:cs typeface="Times New Roman"/>
              </a:rPr>
              <a:t>hoặc</a:t>
            </a:r>
            <a:r>
              <a:rPr sz="1600" spc="-25" dirty="0">
                <a:latin typeface="Times New Roman"/>
                <a:cs typeface="Times New Roman"/>
              </a:rPr>
              <a:t> </a:t>
            </a:r>
            <a:r>
              <a:rPr sz="1600" dirty="0">
                <a:latin typeface="Times New Roman"/>
                <a:cs typeface="Times New Roman"/>
              </a:rPr>
              <a:t>gián</a:t>
            </a:r>
            <a:r>
              <a:rPr sz="1600" spc="-25" dirty="0">
                <a:latin typeface="Times New Roman"/>
                <a:cs typeface="Times New Roman"/>
              </a:rPr>
              <a:t> </a:t>
            </a:r>
            <a:r>
              <a:rPr sz="1600" dirty="0">
                <a:latin typeface="Times New Roman"/>
                <a:cs typeface="Times New Roman"/>
              </a:rPr>
              <a:t>tiếp</a:t>
            </a:r>
            <a:r>
              <a:rPr sz="1600" spc="-10" dirty="0">
                <a:latin typeface="Times New Roman"/>
                <a:cs typeface="Times New Roman"/>
              </a:rPr>
              <a:t> </a:t>
            </a:r>
            <a:r>
              <a:rPr sz="1600" dirty="0">
                <a:latin typeface="Times New Roman"/>
                <a:cs typeface="Times New Roman"/>
              </a:rPr>
              <a:t>đến</a:t>
            </a:r>
            <a:r>
              <a:rPr sz="1600" spc="-25" dirty="0">
                <a:latin typeface="Times New Roman"/>
                <a:cs typeface="Times New Roman"/>
              </a:rPr>
              <a:t> </a:t>
            </a:r>
            <a:r>
              <a:rPr sz="1600" dirty="0">
                <a:latin typeface="Times New Roman"/>
                <a:cs typeface="Times New Roman"/>
              </a:rPr>
              <a:t>việc</a:t>
            </a:r>
            <a:r>
              <a:rPr sz="1600" spc="-25" dirty="0">
                <a:latin typeface="Times New Roman"/>
                <a:cs typeface="Times New Roman"/>
              </a:rPr>
              <a:t> </a:t>
            </a:r>
            <a:r>
              <a:rPr sz="1600" dirty="0">
                <a:latin typeface="Times New Roman"/>
                <a:cs typeface="Times New Roman"/>
              </a:rPr>
              <a:t>sản</a:t>
            </a:r>
            <a:r>
              <a:rPr sz="1600" spc="-20" dirty="0">
                <a:latin typeface="Times New Roman"/>
                <a:cs typeface="Times New Roman"/>
              </a:rPr>
              <a:t> </a:t>
            </a:r>
            <a:r>
              <a:rPr sz="1600" dirty="0">
                <a:latin typeface="Times New Roman"/>
                <a:cs typeface="Times New Roman"/>
              </a:rPr>
              <a:t>xuất</a:t>
            </a:r>
            <a:r>
              <a:rPr sz="1600" spc="-30" dirty="0">
                <a:latin typeface="Times New Roman"/>
                <a:cs typeface="Times New Roman"/>
              </a:rPr>
              <a:t> </a:t>
            </a:r>
            <a:r>
              <a:rPr sz="1600" dirty="0">
                <a:latin typeface="Times New Roman"/>
                <a:cs typeface="Times New Roman"/>
              </a:rPr>
              <a:t>hoặc</a:t>
            </a:r>
            <a:r>
              <a:rPr sz="1600" spc="-30" dirty="0">
                <a:latin typeface="Times New Roman"/>
                <a:cs typeface="Times New Roman"/>
              </a:rPr>
              <a:t> </a:t>
            </a:r>
            <a:r>
              <a:rPr sz="1600" dirty="0">
                <a:latin typeface="Times New Roman"/>
                <a:cs typeface="Times New Roman"/>
              </a:rPr>
              <a:t>kiểm</a:t>
            </a:r>
            <a:r>
              <a:rPr sz="1600" spc="-5" dirty="0">
                <a:latin typeface="Times New Roman"/>
                <a:cs typeface="Times New Roman"/>
              </a:rPr>
              <a:t> </a:t>
            </a:r>
            <a:r>
              <a:rPr sz="1600" spc="-20" dirty="0">
                <a:latin typeface="Times New Roman"/>
                <a:cs typeface="Times New Roman"/>
              </a:rPr>
              <a:t>soát </a:t>
            </a:r>
            <a:r>
              <a:rPr sz="1600" dirty="0">
                <a:latin typeface="Times New Roman"/>
                <a:cs typeface="Times New Roman"/>
              </a:rPr>
              <a:t>chất</a:t>
            </a:r>
            <a:r>
              <a:rPr sz="1600" spc="-30" dirty="0">
                <a:latin typeface="Times New Roman"/>
                <a:cs typeface="Times New Roman"/>
              </a:rPr>
              <a:t> </a:t>
            </a:r>
            <a:r>
              <a:rPr sz="1600" dirty="0">
                <a:latin typeface="Times New Roman"/>
                <a:cs typeface="Times New Roman"/>
              </a:rPr>
              <a:t>lượng</a:t>
            </a:r>
            <a:r>
              <a:rPr sz="1600" spc="-25" dirty="0">
                <a:latin typeface="Times New Roman"/>
                <a:cs typeface="Times New Roman"/>
              </a:rPr>
              <a:t> </a:t>
            </a:r>
            <a:r>
              <a:rPr sz="1600" dirty="0">
                <a:latin typeface="Times New Roman"/>
                <a:cs typeface="Times New Roman"/>
              </a:rPr>
              <a:t>sản</a:t>
            </a:r>
            <a:r>
              <a:rPr sz="1600" spc="-20" dirty="0">
                <a:latin typeface="Times New Roman"/>
                <a:cs typeface="Times New Roman"/>
              </a:rPr>
              <a:t> </a:t>
            </a:r>
            <a:r>
              <a:rPr sz="1600" dirty="0">
                <a:latin typeface="Times New Roman"/>
                <a:cs typeface="Times New Roman"/>
              </a:rPr>
              <a:t>phẩm</a:t>
            </a:r>
            <a:r>
              <a:rPr sz="1600" spc="-5" dirty="0">
                <a:latin typeface="Times New Roman"/>
                <a:cs typeface="Times New Roman"/>
              </a:rPr>
              <a:t>, </a:t>
            </a:r>
            <a:r>
              <a:rPr sz="1600" dirty="0">
                <a:latin typeface="Times New Roman"/>
                <a:cs typeface="Times New Roman"/>
              </a:rPr>
              <a:t>chẳng</a:t>
            </a:r>
            <a:r>
              <a:rPr sz="1600" spc="-30" dirty="0">
                <a:latin typeface="Times New Roman"/>
                <a:cs typeface="Times New Roman"/>
              </a:rPr>
              <a:t> </a:t>
            </a:r>
            <a:r>
              <a:rPr sz="1600" dirty="0">
                <a:latin typeface="Times New Roman"/>
                <a:cs typeface="Times New Roman"/>
              </a:rPr>
              <a:t>hạn</a:t>
            </a:r>
            <a:r>
              <a:rPr sz="1600" spc="-30" dirty="0">
                <a:latin typeface="Times New Roman"/>
                <a:cs typeface="Times New Roman"/>
              </a:rPr>
              <a:t> </a:t>
            </a:r>
            <a:r>
              <a:rPr sz="1600" dirty="0">
                <a:latin typeface="Times New Roman"/>
                <a:cs typeface="Times New Roman"/>
              </a:rPr>
              <a:t>như</a:t>
            </a:r>
            <a:r>
              <a:rPr sz="1600" spc="-35" dirty="0">
                <a:latin typeface="Times New Roman"/>
                <a:cs typeface="Times New Roman"/>
              </a:rPr>
              <a:t> </a:t>
            </a:r>
            <a:r>
              <a:rPr sz="1600" dirty="0">
                <a:latin typeface="Times New Roman"/>
                <a:cs typeface="Times New Roman"/>
              </a:rPr>
              <a:t>bình</a:t>
            </a:r>
            <a:r>
              <a:rPr sz="1600" spc="-35" dirty="0">
                <a:latin typeface="Times New Roman"/>
                <a:cs typeface="Times New Roman"/>
              </a:rPr>
              <a:t> </a:t>
            </a:r>
            <a:r>
              <a:rPr sz="1600" dirty="0">
                <a:latin typeface="Times New Roman"/>
                <a:cs typeface="Times New Roman"/>
              </a:rPr>
              <a:t>chữa</a:t>
            </a:r>
            <a:r>
              <a:rPr sz="1600" spc="-35" dirty="0">
                <a:latin typeface="Times New Roman"/>
                <a:cs typeface="Times New Roman"/>
              </a:rPr>
              <a:t> </a:t>
            </a:r>
            <a:r>
              <a:rPr sz="1600" spc="-20" dirty="0">
                <a:latin typeface="Times New Roman"/>
                <a:cs typeface="Times New Roman"/>
              </a:rPr>
              <a:t>cháy</a:t>
            </a:r>
            <a:endParaRPr sz="1600">
              <a:latin typeface="Times New Roman"/>
              <a:cs typeface="Times New Roman"/>
            </a:endParaRPr>
          </a:p>
          <a:p>
            <a:pPr marL="38100" algn="just">
              <a:lnSpc>
                <a:spcPts val="1910"/>
              </a:lnSpc>
            </a:pPr>
            <a:r>
              <a:rPr sz="1600" spc="-235" dirty="0">
                <a:latin typeface="Times New Roman"/>
                <a:cs typeface="Times New Roman"/>
              </a:rPr>
              <a:t>ho</a:t>
            </a:r>
            <a:r>
              <a:rPr sz="2100" spc="-352" baseline="27777" dirty="0">
                <a:latin typeface="Wingdings"/>
                <a:cs typeface="Wingdings"/>
              </a:rPr>
              <a:t></a:t>
            </a:r>
            <a:r>
              <a:rPr sz="1600" spc="-235" dirty="0">
                <a:latin typeface="Times New Roman"/>
                <a:cs typeface="Times New Roman"/>
              </a:rPr>
              <a:t>ặc</a:t>
            </a:r>
            <a:r>
              <a:rPr sz="1600" spc="-5" dirty="0">
                <a:latin typeface="Times New Roman"/>
                <a:cs typeface="Times New Roman"/>
              </a:rPr>
              <a:t> </a:t>
            </a:r>
            <a:r>
              <a:rPr sz="1600" dirty="0">
                <a:latin typeface="Times New Roman"/>
                <a:cs typeface="Times New Roman"/>
              </a:rPr>
              <a:t>đồng</a:t>
            </a:r>
            <a:r>
              <a:rPr sz="1600" spc="-50" dirty="0">
                <a:latin typeface="Times New Roman"/>
                <a:cs typeface="Times New Roman"/>
              </a:rPr>
              <a:t> </a:t>
            </a:r>
            <a:r>
              <a:rPr sz="1600" dirty="0">
                <a:latin typeface="Times New Roman"/>
                <a:cs typeface="Times New Roman"/>
              </a:rPr>
              <a:t>hồ</a:t>
            </a:r>
            <a:r>
              <a:rPr sz="1600" spc="-20" dirty="0">
                <a:latin typeface="Times New Roman"/>
                <a:cs typeface="Times New Roman"/>
              </a:rPr>
              <a:t> </a:t>
            </a:r>
            <a:r>
              <a:rPr sz="1600" dirty="0">
                <a:latin typeface="Times New Roman"/>
                <a:cs typeface="Times New Roman"/>
              </a:rPr>
              <a:t>đo</a:t>
            </a:r>
            <a:r>
              <a:rPr sz="1600" spc="-15" dirty="0">
                <a:latin typeface="Times New Roman"/>
                <a:cs typeface="Times New Roman"/>
              </a:rPr>
              <a:t> </a:t>
            </a:r>
            <a:r>
              <a:rPr sz="1600" dirty="0">
                <a:latin typeface="Times New Roman"/>
                <a:cs typeface="Times New Roman"/>
              </a:rPr>
              <a:t>áp</a:t>
            </a:r>
            <a:r>
              <a:rPr sz="1600" spc="-20" dirty="0">
                <a:latin typeface="Times New Roman"/>
                <a:cs typeface="Times New Roman"/>
              </a:rPr>
              <a:t> </a:t>
            </a:r>
            <a:r>
              <a:rPr sz="1600" dirty="0">
                <a:latin typeface="Times New Roman"/>
                <a:cs typeface="Times New Roman"/>
              </a:rPr>
              <a:t>suất</a:t>
            </a:r>
            <a:r>
              <a:rPr sz="1600" spc="-15" dirty="0">
                <a:latin typeface="Times New Roman"/>
                <a:cs typeface="Times New Roman"/>
              </a:rPr>
              <a:t> </a:t>
            </a:r>
            <a:r>
              <a:rPr sz="1600" dirty="0">
                <a:latin typeface="Times New Roman"/>
                <a:cs typeface="Times New Roman"/>
              </a:rPr>
              <a:t>của</a:t>
            </a:r>
            <a:r>
              <a:rPr sz="1600" spc="-10" dirty="0">
                <a:latin typeface="Times New Roman"/>
                <a:cs typeface="Times New Roman"/>
              </a:rPr>
              <a:t> </a:t>
            </a:r>
            <a:r>
              <a:rPr sz="1600" dirty="0">
                <a:latin typeface="Times New Roman"/>
                <a:cs typeface="Times New Roman"/>
              </a:rPr>
              <a:t>hệ</a:t>
            </a:r>
            <a:r>
              <a:rPr sz="1600" spc="-25" dirty="0">
                <a:latin typeface="Times New Roman"/>
                <a:cs typeface="Times New Roman"/>
              </a:rPr>
              <a:t> </a:t>
            </a:r>
            <a:r>
              <a:rPr sz="1600" dirty="0">
                <a:latin typeface="Times New Roman"/>
                <a:cs typeface="Times New Roman"/>
              </a:rPr>
              <a:t>thống</a:t>
            </a:r>
            <a:r>
              <a:rPr sz="1600" spc="-15" dirty="0">
                <a:latin typeface="Times New Roman"/>
                <a:cs typeface="Times New Roman"/>
              </a:rPr>
              <a:t> </a:t>
            </a:r>
            <a:r>
              <a:rPr sz="1600" dirty="0">
                <a:latin typeface="Times New Roman"/>
                <a:cs typeface="Times New Roman"/>
              </a:rPr>
              <a:t>phun</a:t>
            </a:r>
            <a:r>
              <a:rPr sz="1600" spc="-35" dirty="0">
                <a:latin typeface="Times New Roman"/>
                <a:cs typeface="Times New Roman"/>
              </a:rPr>
              <a:t> </a:t>
            </a:r>
            <a:r>
              <a:rPr sz="1600" dirty="0">
                <a:latin typeface="Times New Roman"/>
                <a:cs typeface="Times New Roman"/>
              </a:rPr>
              <a:t>nước</a:t>
            </a:r>
            <a:r>
              <a:rPr sz="1600" spc="-10" dirty="0">
                <a:latin typeface="Times New Roman"/>
                <a:cs typeface="Times New Roman"/>
              </a:rPr>
              <a:t> </a:t>
            </a:r>
            <a:r>
              <a:rPr sz="1600" dirty="0">
                <a:latin typeface="Times New Roman"/>
                <a:cs typeface="Times New Roman"/>
              </a:rPr>
              <a:t>tự</a:t>
            </a:r>
            <a:r>
              <a:rPr sz="1600" spc="-15" dirty="0">
                <a:latin typeface="Times New Roman"/>
                <a:cs typeface="Times New Roman"/>
              </a:rPr>
              <a:t> </a:t>
            </a:r>
            <a:r>
              <a:rPr sz="1600" spc="-20" dirty="0">
                <a:latin typeface="Times New Roman"/>
                <a:cs typeface="Times New Roman"/>
              </a:rPr>
              <a:t>động</a:t>
            </a:r>
            <a:endParaRPr sz="1600">
              <a:latin typeface="Times New Roman"/>
              <a:cs typeface="Times New Roman"/>
            </a:endParaRPr>
          </a:p>
        </p:txBody>
      </p:sp>
      <p:sp>
        <p:nvSpPr>
          <p:cNvPr id="6" name="object 6"/>
          <p:cNvSpPr txBox="1"/>
          <p:nvPr/>
        </p:nvSpPr>
        <p:spPr>
          <a:xfrm>
            <a:off x="1030323" y="3656458"/>
            <a:ext cx="7812405" cy="986790"/>
          </a:xfrm>
          <a:prstGeom prst="rect">
            <a:avLst/>
          </a:prstGeom>
        </p:spPr>
        <p:txBody>
          <a:bodyPr vert="horz" wrap="square" lIns="0" tIns="12065" rIns="0" bIns="0" rtlCol="0">
            <a:spAutoFit/>
          </a:bodyPr>
          <a:lstStyle/>
          <a:p>
            <a:pPr marL="274955" indent="-635">
              <a:lnSpc>
                <a:spcPts val="1870"/>
              </a:lnSpc>
              <a:spcBef>
                <a:spcPts val="95"/>
              </a:spcBef>
            </a:pPr>
            <a:r>
              <a:rPr sz="1600" spc="-25" dirty="0">
                <a:latin typeface="SimSun"/>
                <a:cs typeface="SimSun"/>
              </a:rPr>
              <a:t>业务管理用的仪器,</a:t>
            </a:r>
            <a:r>
              <a:rPr sz="1600" spc="85" dirty="0">
                <a:latin typeface="Times New Roman"/>
                <a:cs typeface="Times New Roman"/>
              </a:rPr>
              <a:t>  </a:t>
            </a:r>
            <a:r>
              <a:rPr sz="1600" spc="-25" dirty="0">
                <a:latin typeface="SimSun"/>
                <a:cs typeface="SimSun"/>
              </a:rPr>
              <a:t>如控制工作时间的钟表,</a:t>
            </a:r>
            <a:r>
              <a:rPr sz="1600" spc="95" dirty="0">
                <a:latin typeface="Times New Roman"/>
                <a:cs typeface="Times New Roman"/>
              </a:rPr>
              <a:t>  </a:t>
            </a:r>
            <a:r>
              <a:rPr sz="1600" spc="-30" dirty="0">
                <a:latin typeface="SimSun"/>
                <a:cs typeface="SimSun"/>
              </a:rPr>
              <a:t>管理操作员舒适程度的温度调节装置;</a:t>
            </a:r>
            <a:endParaRPr sz="1600">
              <a:latin typeface="SimSun"/>
              <a:cs typeface="SimSun"/>
            </a:endParaRPr>
          </a:p>
          <a:p>
            <a:pPr marL="62865" marR="5080" indent="212090">
              <a:lnSpc>
                <a:spcPts val="1910"/>
              </a:lnSpc>
              <a:spcBef>
                <a:spcPts val="25"/>
              </a:spcBef>
            </a:pPr>
            <a:r>
              <a:rPr sz="1600" dirty="0">
                <a:latin typeface="Times New Roman"/>
                <a:cs typeface="Times New Roman"/>
              </a:rPr>
              <a:t>Thiết</a:t>
            </a:r>
            <a:r>
              <a:rPr sz="1600" spc="-25" dirty="0">
                <a:latin typeface="Times New Roman"/>
                <a:cs typeface="Times New Roman"/>
              </a:rPr>
              <a:t> </a:t>
            </a:r>
            <a:r>
              <a:rPr sz="1600" dirty="0">
                <a:latin typeface="Times New Roman"/>
                <a:cs typeface="Times New Roman"/>
              </a:rPr>
              <a:t>bị</a:t>
            </a:r>
            <a:r>
              <a:rPr sz="1600" spc="-20" dirty="0">
                <a:latin typeface="Times New Roman"/>
                <a:cs typeface="Times New Roman"/>
              </a:rPr>
              <a:t> </a:t>
            </a:r>
            <a:r>
              <a:rPr sz="1600" dirty="0">
                <a:latin typeface="Times New Roman"/>
                <a:cs typeface="Times New Roman"/>
              </a:rPr>
              <a:t>được</a:t>
            </a:r>
            <a:r>
              <a:rPr sz="1600" spc="-20" dirty="0">
                <a:latin typeface="Times New Roman"/>
                <a:cs typeface="Times New Roman"/>
              </a:rPr>
              <a:t> </a:t>
            </a:r>
            <a:r>
              <a:rPr sz="1600" dirty="0">
                <a:latin typeface="Times New Roman"/>
                <a:cs typeface="Times New Roman"/>
              </a:rPr>
              <a:t>sử</a:t>
            </a:r>
            <a:r>
              <a:rPr sz="1600" spc="-35" dirty="0">
                <a:latin typeface="Times New Roman"/>
                <a:cs typeface="Times New Roman"/>
              </a:rPr>
              <a:t> </a:t>
            </a:r>
            <a:r>
              <a:rPr sz="1600" dirty="0">
                <a:latin typeface="Times New Roman"/>
                <a:cs typeface="Times New Roman"/>
              </a:rPr>
              <a:t>dụng</a:t>
            </a:r>
            <a:r>
              <a:rPr sz="1600" spc="-40" dirty="0">
                <a:latin typeface="Times New Roman"/>
                <a:cs typeface="Times New Roman"/>
              </a:rPr>
              <a:t> </a:t>
            </a:r>
            <a:r>
              <a:rPr sz="1600" dirty="0">
                <a:latin typeface="Times New Roman"/>
                <a:cs typeface="Times New Roman"/>
              </a:rPr>
              <a:t>để</a:t>
            </a:r>
            <a:r>
              <a:rPr sz="1600" spc="-20" dirty="0">
                <a:latin typeface="Times New Roman"/>
                <a:cs typeface="Times New Roman"/>
              </a:rPr>
              <a:t> </a:t>
            </a:r>
            <a:r>
              <a:rPr sz="1600" dirty="0">
                <a:latin typeface="Times New Roman"/>
                <a:cs typeface="Times New Roman"/>
              </a:rPr>
              <a:t>quản</a:t>
            </a:r>
            <a:r>
              <a:rPr sz="1600" spc="-40" dirty="0">
                <a:latin typeface="Times New Roman"/>
                <a:cs typeface="Times New Roman"/>
              </a:rPr>
              <a:t> </a:t>
            </a:r>
            <a:r>
              <a:rPr sz="1600" dirty="0">
                <a:latin typeface="Times New Roman"/>
                <a:cs typeface="Times New Roman"/>
              </a:rPr>
              <a:t>lý</a:t>
            </a:r>
            <a:r>
              <a:rPr sz="1600" spc="-15" dirty="0">
                <a:latin typeface="Times New Roman"/>
                <a:cs typeface="Times New Roman"/>
              </a:rPr>
              <a:t> </a:t>
            </a:r>
            <a:r>
              <a:rPr sz="1600" dirty="0">
                <a:latin typeface="Times New Roman"/>
                <a:cs typeface="Times New Roman"/>
              </a:rPr>
              <a:t>doanh</a:t>
            </a:r>
            <a:r>
              <a:rPr sz="1600" spc="-40" dirty="0">
                <a:latin typeface="Times New Roman"/>
                <a:cs typeface="Times New Roman"/>
              </a:rPr>
              <a:t> </a:t>
            </a:r>
            <a:r>
              <a:rPr sz="1600" dirty="0">
                <a:latin typeface="Times New Roman"/>
                <a:cs typeface="Times New Roman"/>
              </a:rPr>
              <a:t>nghiệp,</a:t>
            </a:r>
            <a:r>
              <a:rPr sz="1600" spc="-30" dirty="0">
                <a:latin typeface="Times New Roman"/>
                <a:cs typeface="Times New Roman"/>
              </a:rPr>
              <a:t> </a:t>
            </a:r>
            <a:r>
              <a:rPr sz="1600" dirty="0">
                <a:latin typeface="Times New Roman"/>
                <a:cs typeface="Times New Roman"/>
              </a:rPr>
              <a:t>chẳng</a:t>
            </a:r>
            <a:r>
              <a:rPr sz="1600" spc="-25" dirty="0">
                <a:latin typeface="Times New Roman"/>
                <a:cs typeface="Times New Roman"/>
              </a:rPr>
              <a:t> </a:t>
            </a:r>
            <a:r>
              <a:rPr sz="1600" dirty="0">
                <a:latin typeface="Times New Roman"/>
                <a:cs typeface="Times New Roman"/>
              </a:rPr>
              <a:t>hạn</a:t>
            </a:r>
            <a:r>
              <a:rPr sz="1600" spc="-20" dirty="0">
                <a:latin typeface="Times New Roman"/>
                <a:cs typeface="Times New Roman"/>
              </a:rPr>
              <a:t> </a:t>
            </a:r>
            <a:r>
              <a:rPr sz="1600" dirty="0">
                <a:latin typeface="Times New Roman"/>
                <a:cs typeface="Times New Roman"/>
              </a:rPr>
              <a:t>như</a:t>
            </a:r>
            <a:r>
              <a:rPr sz="1600" spc="-45" dirty="0">
                <a:latin typeface="Times New Roman"/>
                <a:cs typeface="Times New Roman"/>
              </a:rPr>
              <a:t> </a:t>
            </a:r>
            <a:r>
              <a:rPr sz="1600" dirty="0">
                <a:latin typeface="Times New Roman"/>
                <a:cs typeface="Times New Roman"/>
              </a:rPr>
              <a:t>đồng</a:t>
            </a:r>
            <a:r>
              <a:rPr sz="1600" spc="-40" dirty="0">
                <a:latin typeface="Times New Roman"/>
                <a:cs typeface="Times New Roman"/>
              </a:rPr>
              <a:t> </a:t>
            </a:r>
            <a:r>
              <a:rPr sz="1600" dirty="0">
                <a:latin typeface="Times New Roman"/>
                <a:cs typeface="Times New Roman"/>
              </a:rPr>
              <a:t>hồ</a:t>
            </a:r>
            <a:r>
              <a:rPr sz="1600" spc="-25" dirty="0">
                <a:latin typeface="Times New Roman"/>
                <a:cs typeface="Times New Roman"/>
              </a:rPr>
              <a:t> </a:t>
            </a:r>
            <a:r>
              <a:rPr sz="1600" dirty="0">
                <a:latin typeface="Times New Roman"/>
                <a:cs typeface="Times New Roman"/>
              </a:rPr>
              <a:t>để</a:t>
            </a:r>
            <a:r>
              <a:rPr sz="1600" spc="-35" dirty="0">
                <a:latin typeface="Times New Roman"/>
                <a:cs typeface="Times New Roman"/>
              </a:rPr>
              <a:t> </a:t>
            </a:r>
            <a:r>
              <a:rPr sz="1600" dirty="0">
                <a:latin typeface="Times New Roman"/>
                <a:cs typeface="Times New Roman"/>
              </a:rPr>
              <a:t>kiểm</a:t>
            </a:r>
            <a:r>
              <a:rPr sz="1600" spc="-15" dirty="0">
                <a:latin typeface="Times New Roman"/>
                <a:cs typeface="Times New Roman"/>
              </a:rPr>
              <a:t> </a:t>
            </a:r>
            <a:r>
              <a:rPr sz="1600" dirty="0">
                <a:latin typeface="Times New Roman"/>
                <a:cs typeface="Times New Roman"/>
              </a:rPr>
              <a:t>soát</a:t>
            </a:r>
            <a:r>
              <a:rPr sz="1600" spc="-20" dirty="0">
                <a:latin typeface="Times New Roman"/>
                <a:cs typeface="Times New Roman"/>
              </a:rPr>
              <a:t> thời </a:t>
            </a:r>
            <a:r>
              <a:rPr sz="1600" dirty="0">
                <a:latin typeface="Times New Roman"/>
                <a:cs typeface="Times New Roman"/>
              </a:rPr>
              <a:t>gian</a:t>
            </a:r>
            <a:r>
              <a:rPr sz="1600" spc="-20" dirty="0">
                <a:latin typeface="Times New Roman"/>
                <a:cs typeface="Times New Roman"/>
              </a:rPr>
              <a:t> </a:t>
            </a:r>
            <a:r>
              <a:rPr sz="1600" dirty="0">
                <a:latin typeface="Times New Roman"/>
                <a:cs typeface="Times New Roman"/>
              </a:rPr>
              <a:t>làm</a:t>
            </a:r>
            <a:r>
              <a:rPr sz="1600" spc="-15" dirty="0">
                <a:latin typeface="Times New Roman"/>
                <a:cs typeface="Times New Roman"/>
              </a:rPr>
              <a:t> </a:t>
            </a:r>
            <a:r>
              <a:rPr sz="1600" dirty="0">
                <a:latin typeface="Times New Roman"/>
                <a:cs typeface="Times New Roman"/>
              </a:rPr>
              <a:t>việc,</a:t>
            </a:r>
            <a:r>
              <a:rPr sz="1600" spc="-15" dirty="0">
                <a:latin typeface="Times New Roman"/>
                <a:cs typeface="Times New Roman"/>
              </a:rPr>
              <a:t> </a:t>
            </a:r>
            <a:r>
              <a:rPr sz="1600" dirty="0">
                <a:latin typeface="Times New Roman"/>
                <a:cs typeface="Times New Roman"/>
              </a:rPr>
              <a:t>thiết</a:t>
            </a:r>
            <a:r>
              <a:rPr sz="1600" spc="-15" dirty="0">
                <a:latin typeface="Times New Roman"/>
                <a:cs typeface="Times New Roman"/>
              </a:rPr>
              <a:t> </a:t>
            </a:r>
            <a:r>
              <a:rPr sz="1600" dirty="0">
                <a:latin typeface="Times New Roman"/>
                <a:cs typeface="Times New Roman"/>
              </a:rPr>
              <a:t>bị</a:t>
            </a:r>
            <a:r>
              <a:rPr sz="1600" spc="-30" dirty="0">
                <a:latin typeface="Times New Roman"/>
                <a:cs typeface="Times New Roman"/>
              </a:rPr>
              <a:t> </a:t>
            </a:r>
            <a:r>
              <a:rPr sz="1600" dirty="0">
                <a:latin typeface="Times New Roman"/>
                <a:cs typeface="Times New Roman"/>
              </a:rPr>
              <a:t>điều</a:t>
            </a:r>
            <a:r>
              <a:rPr sz="1600" spc="-20" dirty="0">
                <a:latin typeface="Times New Roman"/>
                <a:cs typeface="Times New Roman"/>
              </a:rPr>
              <a:t> </a:t>
            </a:r>
            <a:r>
              <a:rPr sz="1600" dirty="0">
                <a:latin typeface="Times New Roman"/>
                <a:cs typeface="Times New Roman"/>
              </a:rPr>
              <a:t>chỉnh</a:t>
            </a:r>
            <a:r>
              <a:rPr sz="1600" spc="-30" dirty="0">
                <a:latin typeface="Times New Roman"/>
                <a:cs typeface="Times New Roman"/>
              </a:rPr>
              <a:t> </a:t>
            </a:r>
            <a:r>
              <a:rPr sz="1600" dirty="0">
                <a:latin typeface="Times New Roman"/>
                <a:cs typeface="Times New Roman"/>
              </a:rPr>
              <a:t>nhiệt</a:t>
            </a:r>
            <a:r>
              <a:rPr sz="1600" spc="-20" dirty="0">
                <a:latin typeface="Times New Roman"/>
                <a:cs typeface="Times New Roman"/>
              </a:rPr>
              <a:t> </a:t>
            </a:r>
            <a:r>
              <a:rPr sz="1600" dirty="0">
                <a:latin typeface="Times New Roman"/>
                <a:cs typeface="Times New Roman"/>
              </a:rPr>
              <a:t>độ</a:t>
            </a:r>
            <a:r>
              <a:rPr sz="1600" spc="-30" dirty="0">
                <a:latin typeface="Times New Roman"/>
                <a:cs typeface="Times New Roman"/>
              </a:rPr>
              <a:t> </a:t>
            </a:r>
            <a:r>
              <a:rPr sz="1600" dirty="0">
                <a:latin typeface="Times New Roman"/>
                <a:cs typeface="Times New Roman"/>
              </a:rPr>
              <a:t>để</a:t>
            </a:r>
            <a:r>
              <a:rPr sz="1600" spc="-30" dirty="0">
                <a:latin typeface="Times New Roman"/>
                <a:cs typeface="Times New Roman"/>
              </a:rPr>
              <a:t> </a:t>
            </a:r>
            <a:r>
              <a:rPr sz="1600" dirty="0">
                <a:latin typeface="Times New Roman"/>
                <a:cs typeface="Times New Roman"/>
              </a:rPr>
              <a:t>quản</a:t>
            </a:r>
            <a:r>
              <a:rPr sz="1600" spc="-25" dirty="0">
                <a:latin typeface="Times New Roman"/>
                <a:cs typeface="Times New Roman"/>
              </a:rPr>
              <a:t> </a:t>
            </a:r>
            <a:r>
              <a:rPr sz="1600" dirty="0">
                <a:latin typeface="Times New Roman"/>
                <a:cs typeface="Times New Roman"/>
              </a:rPr>
              <a:t>lý</a:t>
            </a:r>
            <a:r>
              <a:rPr sz="1600" spc="-35" dirty="0">
                <a:latin typeface="Times New Roman"/>
                <a:cs typeface="Times New Roman"/>
              </a:rPr>
              <a:t> </a:t>
            </a:r>
            <a:r>
              <a:rPr sz="1600" dirty="0">
                <a:latin typeface="Times New Roman"/>
                <a:cs typeface="Times New Roman"/>
              </a:rPr>
              <a:t>sự</a:t>
            </a:r>
            <a:r>
              <a:rPr sz="1600" spc="-20" dirty="0">
                <a:latin typeface="Times New Roman"/>
                <a:cs typeface="Times New Roman"/>
              </a:rPr>
              <a:t> </a:t>
            </a:r>
            <a:r>
              <a:rPr sz="1600" dirty="0">
                <a:latin typeface="Times New Roman"/>
                <a:cs typeface="Times New Roman"/>
              </a:rPr>
              <a:t>thoải</a:t>
            </a:r>
            <a:r>
              <a:rPr sz="1600" spc="-25" dirty="0">
                <a:latin typeface="Times New Roman"/>
                <a:cs typeface="Times New Roman"/>
              </a:rPr>
              <a:t> </a:t>
            </a:r>
            <a:r>
              <a:rPr sz="1600" dirty="0">
                <a:latin typeface="Times New Roman"/>
                <a:cs typeface="Times New Roman"/>
              </a:rPr>
              <a:t>mái</a:t>
            </a:r>
            <a:r>
              <a:rPr sz="1600" spc="10" dirty="0">
                <a:latin typeface="Times New Roman"/>
                <a:cs typeface="Times New Roman"/>
              </a:rPr>
              <a:t> </a:t>
            </a:r>
            <a:r>
              <a:rPr sz="1600" dirty="0">
                <a:latin typeface="Times New Roman"/>
                <a:cs typeface="Times New Roman"/>
              </a:rPr>
              <a:t>của</a:t>
            </a:r>
            <a:r>
              <a:rPr sz="1600" spc="-25" dirty="0">
                <a:latin typeface="Times New Roman"/>
                <a:cs typeface="Times New Roman"/>
              </a:rPr>
              <a:t> </a:t>
            </a:r>
            <a:r>
              <a:rPr sz="1600" dirty="0">
                <a:latin typeface="Times New Roman"/>
                <a:cs typeface="Times New Roman"/>
              </a:rPr>
              <a:t>người</a:t>
            </a:r>
            <a:r>
              <a:rPr sz="1600" spc="-20" dirty="0">
                <a:latin typeface="Times New Roman"/>
                <a:cs typeface="Times New Roman"/>
              </a:rPr>
              <a:t> </a:t>
            </a:r>
            <a:r>
              <a:rPr sz="1600" dirty="0">
                <a:latin typeface="Times New Roman"/>
                <a:cs typeface="Times New Roman"/>
              </a:rPr>
              <a:t>vận</a:t>
            </a:r>
            <a:r>
              <a:rPr sz="1600" spc="-30" dirty="0">
                <a:latin typeface="Times New Roman"/>
                <a:cs typeface="Times New Roman"/>
              </a:rPr>
              <a:t> </a:t>
            </a:r>
            <a:r>
              <a:rPr sz="1600" dirty="0">
                <a:latin typeface="Times New Roman"/>
                <a:cs typeface="Times New Roman"/>
              </a:rPr>
              <a:t>hành;</a:t>
            </a:r>
            <a:r>
              <a:rPr sz="1600" spc="-30" dirty="0">
                <a:latin typeface="Times New Roman"/>
                <a:cs typeface="Times New Roman"/>
              </a:rPr>
              <a:t> </a:t>
            </a:r>
            <a:r>
              <a:rPr sz="1600" dirty="0">
                <a:latin typeface="Times New Roman"/>
                <a:cs typeface="Times New Roman"/>
              </a:rPr>
              <a:t>Bộ</a:t>
            </a:r>
            <a:r>
              <a:rPr sz="1600" spc="-35" dirty="0">
                <a:latin typeface="Times New Roman"/>
                <a:cs typeface="Times New Roman"/>
              </a:rPr>
              <a:t> </a:t>
            </a:r>
            <a:r>
              <a:rPr sz="1600" spc="-20" dirty="0">
                <a:latin typeface="Times New Roman"/>
                <a:cs typeface="Times New Roman"/>
              </a:rPr>
              <a:t>điều</a:t>
            </a:r>
            <a:endParaRPr sz="1600">
              <a:latin typeface="Times New Roman"/>
              <a:cs typeface="Times New Roman"/>
            </a:endParaRPr>
          </a:p>
          <a:p>
            <a:pPr marL="12700">
              <a:lnSpc>
                <a:spcPts val="1855"/>
              </a:lnSpc>
            </a:pPr>
            <a:r>
              <a:rPr sz="1600" dirty="0">
                <a:latin typeface="Times New Roman"/>
                <a:cs typeface="Times New Roman"/>
              </a:rPr>
              <a:t>Nhiệt</a:t>
            </a:r>
            <a:r>
              <a:rPr sz="1600" spc="-30" dirty="0">
                <a:latin typeface="Times New Roman"/>
                <a:cs typeface="Times New Roman"/>
              </a:rPr>
              <a:t> </a:t>
            </a:r>
            <a:r>
              <a:rPr sz="1600" dirty="0">
                <a:latin typeface="Times New Roman"/>
                <a:cs typeface="Times New Roman"/>
              </a:rPr>
              <a:t>cho</a:t>
            </a:r>
            <a:r>
              <a:rPr sz="1600" spc="-30" dirty="0">
                <a:latin typeface="Times New Roman"/>
                <a:cs typeface="Times New Roman"/>
              </a:rPr>
              <a:t> </a:t>
            </a:r>
            <a:r>
              <a:rPr sz="1600" dirty="0">
                <a:latin typeface="Times New Roman"/>
                <a:cs typeface="Times New Roman"/>
              </a:rPr>
              <a:t>mức</a:t>
            </a:r>
            <a:r>
              <a:rPr sz="1600" spc="5" dirty="0">
                <a:latin typeface="Times New Roman"/>
                <a:cs typeface="Times New Roman"/>
              </a:rPr>
              <a:t> </a:t>
            </a:r>
            <a:r>
              <a:rPr sz="1600" dirty="0">
                <a:latin typeface="Times New Roman"/>
                <a:cs typeface="Times New Roman"/>
              </a:rPr>
              <a:t>độ</a:t>
            </a:r>
            <a:r>
              <a:rPr sz="1600" spc="-30" dirty="0">
                <a:latin typeface="Times New Roman"/>
                <a:cs typeface="Times New Roman"/>
              </a:rPr>
              <a:t> </a:t>
            </a:r>
            <a:r>
              <a:rPr sz="1600" dirty="0">
                <a:latin typeface="Times New Roman"/>
                <a:cs typeface="Times New Roman"/>
              </a:rPr>
              <a:t>thoải</a:t>
            </a:r>
            <a:r>
              <a:rPr sz="1600" spc="-30" dirty="0">
                <a:latin typeface="Times New Roman"/>
                <a:cs typeface="Times New Roman"/>
              </a:rPr>
              <a:t> </a:t>
            </a:r>
            <a:r>
              <a:rPr sz="1600" spc="-20" dirty="0">
                <a:latin typeface="Times New Roman"/>
                <a:cs typeface="Times New Roman"/>
              </a:rPr>
              <a:t>mái;</a:t>
            </a:r>
            <a:endParaRPr sz="1600">
              <a:latin typeface="Times New Roman"/>
              <a:cs typeface="Times New Roman"/>
            </a:endParaRPr>
          </a:p>
        </p:txBody>
      </p:sp>
      <p:pic>
        <p:nvPicPr>
          <p:cNvPr id="7" name="object 7"/>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p:nvPr/>
        </p:nvSpPr>
        <p:spPr>
          <a:xfrm>
            <a:off x="2116329" y="2027296"/>
            <a:ext cx="3328670" cy="551180"/>
          </a:xfrm>
          <a:prstGeom prst="rect">
            <a:avLst/>
          </a:prstGeom>
        </p:spPr>
        <p:txBody>
          <a:bodyPr vert="horz" wrap="square" lIns="0" tIns="12700" rIns="0" bIns="0" rtlCol="0">
            <a:spAutoFit/>
          </a:bodyPr>
          <a:lstStyle/>
          <a:p>
            <a:pPr marL="12700">
              <a:lnSpc>
                <a:spcPts val="2070"/>
              </a:lnSpc>
              <a:spcBef>
                <a:spcPts val="100"/>
              </a:spcBef>
            </a:pPr>
            <a:r>
              <a:rPr sz="1800" spc="-10" dirty="0">
                <a:latin typeface="SimSun"/>
                <a:cs typeface="SimSun"/>
              </a:rPr>
              <a:t>证实产品的符合性</a:t>
            </a:r>
            <a:endParaRPr sz="1800">
              <a:latin typeface="SimSun"/>
              <a:cs typeface="SimSun"/>
            </a:endParaRPr>
          </a:p>
          <a:p>
            <a:pPr marL="12700">
              <a:lnSpc>
                <a:spcPts val="2070"/>
              </a:lnSpc>
            </a:pPr>
            <a:r>
              <a:rPr sz="1800" dirty="0">
                <a:latin typeface="Calibri"/>
                <a:cs typeface="Calibri"/>
              </a:rPr>
              <a:t>Xác</a:t>
            </a:r>
            <a:r>
              <a:rPr sz="1800" spc="-20" dirty="0">
                <a:latin typeface="Calibri"/>
                <a:cs typeface="Calibri"/>
              </a:rPr>
              <a:t> </a:t>
            </a:r>
            <a:r>
              <a:rPr sz="1800" dirty="0">
                <a:latin typeface="Calibri"/>
                <a:cs typeface="Calibri"/>
              </a:rPr>
              <a:t>nhận</a:t>
            </a:r>
            <a:r>
              <a:rPr sz="1800" spc="-10" dirty="0">
                <a:latin typeface="Calibri"/>
                <a:cs typeface="Calibri"/>
              </a:rPr>
              <a:t> </a:t>
            </a:r>
            <a:r>
              <a:rPr sz="1800" dirty="0">
                <a:latin typeface="Calibri"/>
                <a:cs typeface="Calibri"/>
              </a:rPr>
              <a:t>sự</a:t>
            </a:r>
            <a:r>
              <a:rPr sz="1800" spc="-25" dirty="0">
                <a:latin typeface="Calibri"/>
                <a:cs typeface="Calibri"/>
              </a:rPr>
              <a:t> </a:t>
            </a:r>
            <a:r>
              <a:rPr sz="1800" dirty="0">
                <a:latin typeface="Calibri"/>
                <a:cs typeface="Calibri"/>
              </a:rPr>
              <a:t>phù</a:t>
            </a:r>
            <a:r>
              <a:rPr sz="1800" spc="-15" dirty="0">
                <a:latin typeface="Calibri"/>
                <a:cs typeface="Calibri"/>
              </a:rPr>
              <a:t> </a:t>
            </a:r>
            <a:r>
              <a:rPr sz="1800" dirty="0">
                <a:latin typeface="Calibri"/>
                <a:cs typeface="Calibri"/>
              </a:rPr>
              <a:t>hợp</a:t>
            </a:r>
            <a:r>
              <a:rPr sz="1800" spc="-30" dirty="0">
                <a:latin typeface="Calibri"/>
                <a:cs typeface="Calibri"/>
              </a:rPr>
              <a:t> </a:t>
            </a:r>
            <a:r>
              <a:rPr sz="1800" dirty="0">
                <a:latin typeface="Calibri"/>
                <a:cs typeface="Calibri"/>
              </a:rPr>
              <a:t>của</a:t>
            </a:r>
            <a:r>
              <a:rPr sz="1800" spc="-15" dirty="0">
                <a:latin typeface="Calibri"/>
                <a:cs typeface="Calibri"/>
              </a:rPr>
              <a:t> </a:t>
            </a:r>
            <a:r>
              <a:rPr sz="1800" dirty="0">
                <a:latin typeface="Calibri"/>
                <a:cs typeface="Calibri"/>
              </a:rPr>
              <a:t>sản</a:t>
            </a:r>
            <a:r>
              <a:rPr sz="1800" spc="-30" dirty="0">
                <a:latin typeface="Calibri"/>
                <a:cs typeface="Calibri"/>
              </a:rPr>
              <a:t> </a:t>
            </a:r>
            <a:r>
              <a:rPr sz="1800" spc="-20" dirty="0">
                <a:latin typeface="Calibri"/>
                <a:cs typeface="Calibri"/>
              </a:rPr>
              <a:t>phẩm</a:t>
            </a:r>
            <a:endParaRPr sz="1800">
              <a:latin typeface="Calibri"/>
              <a:cs typeface="Calibri"/>
            </a:endParaRPr>
          </a:p>
        </p:txBody>
      </p:sp>
      <p:sp>
        <p:nvSpPr>
          <p:cNvPr id="4" name="object 4"/>
          <p:cNvSpPr txBox="1"/>
          <p:nvPr/>
        </p:nvSpPr>
        <p:spPr>
          <a:xfrm>
            <a:off x="2138558" y="2745101"/>
            <a:ext cx="5882005" cy="561975"/>
          </a:xfrm>
          <a:prstGeom prst="rect">
            <a:avLst/>
          </a:prstGeom>
        </p:spPr>
        <p:txBody>
          <a:bodyPr vert="horz" wrap="square" lIns="0" tIns="12700" rIns="0" bIns="0" rtlCol="0">
            <a:spAutoFit/>
          </a:bodyPr>
          <a:lstStyle/>
          <a:p>
            <a:pPr marL="12700">
              <a:lnSpc>
                <a:spcPts val="2110"/>
              </a:lnSpc>
              <a:spcBef>
                <a:spcPts val="100"/>
              </a:spcBef>
            </a:pPr>
            <a:r>
              <a:rPr sz="1800" spc="-5" dirty="0">
                <a:latin typeface="SimSun"/>
                <a:cs typeface="SimSun"/>
              </a:rPr>
              <a:t>确保质量管理体系的符合性</a:t>
            </a:r>
            <a:endParaRPr sz="1800">
              <a:latin typeface="SimSun"/>
              <a:cs typeface="SimSun"/>
            </a:endParaRPr>
          </a:p>
          <a:p>
            <a:pPr marL="12700">
              <a:lnSpc>
                <a:spcPts val="2110"/>
              </a:lnSpc>
            </a:pPr>
            <a:r>
              <a:rPr sz="1800" dirty="0">
                <a:latin typeface="Cambria"/>
                <a:cs typeface="Cambria"/>
              </a:rPr>
              <a:t>Đả</a:t>
            </a:r>
            <a:r>
              <a:rPr sz="1800" dirty="0">
                <a:latin typeface="SimSun"/>
                <a:cs typeface="SimSun"/>
              </a:rPr>
              <a:t>m</a:t>
            </a:r>
            <a:r>
              <a:rPr sz="1800" spc="445" dirty="0">
                <a:latin typeface="Times New Roman"/>
                <a:cs typeface="Times New Roman"/>
              </a:rPr>
              <a:t> </a:t>
            </a:r>
            <a:r>
              <a:rPr sz="1800" dirty="0">
                <a:latin typeface="SimSun"/>
                <a:cs typeface="SimSun"/>
              </a:rPr>
              <a:t>b</a:t>
            </a:r>
            <a:r>
              <a:rPr sz="1800" dirty="0">
                <a:latin typeface="Cambria"/>
                <a:cs typeface="Cambria"/>
              </a:rPr>
              <a:t>ả</a:t>
            </a:r>
            <a:r>
              <a:rPr sz="1800" dirty="0">
                <a:latin typeface="SimSun"/>
                <a:cs typeface="SimSun"/>
              </a:rPr>
              <a:t>o</a:t>
            </a:r>
            <a:r>
              <a:rPr sz="1800" spc="445" dirty="0">
                <a:latin typeface="Times New Roman"/>
                <a:cs typeface="Times New Roman"/>
              </a:rPr>
              <a:t> </a:t>
            </a:r>
            <a:r>
              <a:rPr sz="1800" dirty="0">
                <a:latin typeface="SimSun"/>
                <a:cs typeface="SimSun"/>
              </a:rPr>
              <a:t>s</a:t>
            </a:r>
            <a:r>
              <a:rPr sz="1800" dirty="0">
                <a:latin typeface="Cambria"/>
                <a:cs typeface="Cambria"/>
              </a:rPr>
              <a:t>ự</a:t>
            </a:r>
            <a:r>
              <a:rPr sz="1800" spc="50" dirty="0">
                <a:latin typeface="Cambria"/>
                <a:cs typeface="Cambria"/>
              </a:rPr>
              <a:t>  </a:t>
            </a:r>
            <a:r>
              <a:rPr sz="1800" dirty="0">
                <a:latin typeface="SimSun"/>
                <a:cs typeface="SimSun"/>
              </a:rPr>
              <a:t>phù</a:t>
            </a:r>
            <a:r>
              <a:rPr sz="1800" spc="450" dirty="0">
                <a:latin typeface="Times New Roman"/>
                <a:cs typeface="Times New Roman"/>
              </a:rPr>
              <a:t> </a:t>
            </a:r>
            <a:r>
              <a:rPr sz="1800" dirty="0">
                <a:latin typeface="SimSun"/>
                <a:cs typeface="SimSun"/>
              </a:rPr>
              <a:t>h</a:t>
            </a:r>
            <a:r>
              <a:rPr sz="1800" dirty="0">
                <a:latin typeface="Cambria"/>
                <a:cs typeface="Cambria"/>
              </a:rPr>
              <a:t>ợ</a:t>
            </a:r>
            <a:r>
              <a:rPr sz="1800" dirty="0">
                <a:latin typeface="SimSun"/>
                <a:cs typeface="SimSun"/>
              </a:rPr>
              <a:t>p</a:t>
            </a:r>
            <a:r>
              <a:rPr sz="1800" spc="434" dirty="0">
                <a:latin typeface="Times New Roman"/>
                <a:cs typeface="Times New Roman"/>
              </a:rPr>
              <a:t> </a:t>
            </a:r>
            <a:r>
              <a:rPr sz="1800" dirty="0">
                <a:latin typeface="SimSun"/>
                <a:cs typeface="SimSun"/>
              </a:rPr>
              <a:t>c</a:t>
            </a:r>
            <a:r>
              <a:rPr sz="1800" dirty="0">
                <a:latin typeface="Cambria"/>
                <a:cs typeface="Cambria"/>
              </a:rPr>
              <a:t>ủ</a:t>
            </a:r>
            <a:r>
              <a:rPr sz="1800" dirty="0">
                <a:latin typeface="SimSun"/>
                <a:cs typeface="SimSun"/>
              </a:rPr>
              <a:t>a</a:t>
            </a:r>
            <a:r>
              <a:rPr sz="1800" spc="455" dirty="0">
                <a:latin typeface="Times New Roman"/>
                <a:cs typeface="Times New Roman"/>
              </a:rPr>
              <a:t> </a:t>
            </a:r>
            <a:r>
              <a:rPr sz="1800" dirty="0">
                <a:latin typeface="SimSun"/>
                <a:cs typeface="SimSun"/>
              </a:rPr>
              <a:t>h</a:t>
            </a:r>
            <a:r>
              <a:rPr sz="1800" dirty="0">
                <a:latin typeface="Cambria"/>
                <a:cs typeface="Cambria"/>
              </a:rPr>
              <a:t>ệ</a:t>
            </a:r>
            <a:r>
              <a:rPr sz="1800" spc="484" dirty="0">
                <a:latin typeface="Cambria"/>
                <a:cs typeface="Cambria"/>
              </a:rPr>
              <a:t> </a:t>
            </a:r>
            <a:r>
              <a:rPr sz="1800" dirty="0">
                <a:latin typeface="SimSun"/>
                <a:cs typeface="SimSun"/>
              </a:rPr>
              <a:t>th</a:t>
            </a:r>
            <a:r>
              <a:rPr sz="1800" dirty="0">
                <a:latin typeface="Cambria"/>
                <a:cs typeface="Cambria"/>
              </a:rPr>
              <a:t>ố</a:t>
            </a:r>
            <a:r>
              <a:rPr sz="1800" dirty="0">
                <a:latin typeface="SimSun"/>
                <a:cs typeface="SimSun"/>
              </a:rPr>
              <a:t>ng</a:t>
            </a:r>
            <a:r>
              <a:rPr sz="1800" spc="450" dirty="0">
                <a:latin typeface="Times New Roman"/>
                <a:cs typeface="Times New Roman"/>
              </a:rPr>
              <a:t> </a:t>
            </a:r>
            <a:r>
              <a:rPr sz="1800" dirty="0">
                <a:latin typeface="SimSun"/>
                <a:cs typeface="SimSun"/>
              </a:rPr>
              <a:t>qu</a:t>
            </a:r>
            <a:r>
              <a:rPr sz="1800" dirty="0">
                <a:latin typeface="Cambria"/>
                <a:cs typeface="Cambria"/>
              </a:rPr>
              <a:t>ả</a:t>
            </a:r>
            <a:r>
              <a:rPr sz="1800" dirty="0">
                <a:latin typeface="SimSun"/>
                <a:cs typeface="SimSun"/>
              </a:rPr>
              <a:t>n</a:t>
            </a:r>
            <a:r>
              <a:rPr sz="1800" spc="445" dirty="0">
                <a:latin typeface="Times New Roman"/>
                <a:cs typeface="Times New Roman"/>
              </a:rPr>
              <a:t> </a:t>
            </a:r>
            <a:r>
              <a:rPr sz="1800" dirty="0">
                <a:latin typeface="SimSun"/>
                <a:cs typeface="SimSun"/>
              </a:rPr>
              <a:t>lý</a:t>
            </a:r>
            <a:r>
              <a:rPr sz="1800" spc="445" dirty="0">
                <a:latin typeface="Times New Roman"/>
                <a:cs typeface="Times New Roman"/>
              </a:rPr>
              <a:t> </a:t>
            </a:r>
            <a:r>
              <a:rPr sz="1800" dirty="0">
                <a:latin typeface="SimSun"/>
                <a:cs typeface="SimSun"/>
              </a:rPr>
              <a:t>ch</a:t>
            </a:r>
            <a:r>
              <a:rPr sz="1800" dirty="0">
                <a:latin typeface="Cambria"/>
                <a:cs typeface="Cambria"/>
              </a:rPr>
              <a:t>ấ</a:t>
            </a:r>
            <a:r>
              <a:rPr sz="1800" dirty="0">
                <a:latin typeface="SimSun"/>
                <a:cs typeface="SimSun"/>
              </a:rPr>
              <a:t>t</a:t>
            </a:r>
            <a:r>
              <a:rPr sz="1800" spc="430" dirty="0">
                <a:latin typeface="Times New Roman"/>
                <a:cs typeface="Times New Roman"/>
              </a:rPr>
              <a:t> </a:t>
            </a:r>
            <a:r>
              <a:rPr sz="1800" spc="-10" dirty="0">
                <a:latin typeface="SimSun"/>
                <a:cs typeface="SimSun"/>
              </a:rPr>
              <a:t>l</a:t>
            </a:r>
            <a:r>
              <a:rPr sz="1800" spc="-10" dirty="0">
                <a:latin typeface="Cambria"/>
                <a:cs typeface="Cambria"/>
              </a:rPr>
              <a:t>ượ</a:t>
            </a:r>
            <a:r>
              <a:rPr sz="1800" spc="-10" dirty="0">
                <a:latin typeface="SimSun"/>
                <a:cs typeface="SimSun"/>
              </a:rPr>
              <a:t>ng</a:t>
            </a:r>
            <a:endParaRPr sz="1800">
              <a:latin typeface="SimSun"/>
              <a:cs typeface="SimSun"/>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
        <p:nvSpPr>
          <p:cNvPr id="6" name="object 6"/>
          <p:cNvSpPr txBox="1"/>
          <p:nvPr/>
        </p:nvSpPr>
        <p:spPr>
          <a:xfrm>
            <a:off x="1463803" y="2037711"/>
            <a:ext cx="5502275" cy="2023110"/>
          </a:xfrm>
          <a:prstGeom prst="rect">
            <a:avLst/>
          </a:prstGeom>
        </p:spPr>
        <p:txBody>
          <a:bodyPr vert="horz" wrap="square" lIns="0" tIns="13335" rIns="0" bIns="0" rtlCol="0">
            <a:spAutoFit/>
          </a:bodyPr>
          <a:lstStyle/>
          <a:p>
            <a:pPr marL="12700">
              <a:lnSpc>
                <a:spcPct val="100000"/>
              </a:lnSpc>
              <a:spcBef>
                <a:spcPts val="105"/>
              </a:spcBef>
            </a:pPr>
            <a:r>
              <a:rPr sz="1950" b="1" spc="-25" dirty="0">
                <a:latin typeface="Times New Roman"/>
                <a:cs typeface="Times New Roman"/>
              </a:rPr>
              <a:t>a)</a:t>
            </a:r>
            <a:endParaRPr sz="1950">
              <a:latin typeface="Times New Roman"/>
              <a:cs typeface="Times New Roman"/>
            </a:endParaRPr>
          </a:p>
          <a:p>
            <a:pPr marL="12700">
              <a:lnSpc>
                <a:spcPct val="100000"/>
              </a:lnSpc>
              <a:spcBef>
                <a:spcPts val="10"/>
              </a:spcBef>
            </a:pPr>
            <a:r>
              <a:rPr sz="1950" b="1" spc="-25" dirty="0">
                <a:latin typeface="Times New Roman"/>
                <a:cs typeface="Times New Roman"/>
              </a:rPr>
              <a:t>a)</a:t>
            </a:r>
            <a:endParaRPr sz="1950">
              <a:latin typeface="Times New Roman"/>
              <a:cs typeface="Times New Roman"/>
            </a:endParaRPr>
          </a:p>
          <a:p>
            <a:pPr marL="12700">
              <a:lnSpc>
                <a:spcPct val="100000"/>
              </a:lnSpc>
              <a:spcBef>
                <a:spcPts val="960"/>
              </a:spcBef>
            </a:pPr>
            <a:r>
              <a:rPr sz="1950" b="1" spc="-25" dirty="0">
                <a:latin typeface="Times New Roman"/>
                <a:cs typeface="Times New Roman"/>
              </a:rPr>
              <a:t>b)</a:t>
            </a:r>
            <a:endParaRPr sz="1950">
              <a:latin typeface="Times New Roman"/>
              <a:cs typeface="Times New Roman"/>
            </a:endParaRPr>
          </a:p>
          <a:p>
            <a:pPr marL="31115">
              <a:lnSpc>
                <a:spcPct val="100000"/>
              </a:lnSpc>
              <a:spcBef>
                <a:spcPts val="1180"/>
              </a:spcBef>
            </a:pPr>
            <a:r>
              <a:rPr sz="1800" b="1" spc="-25" dirty="0">
                <a:latin typeface="Times New Roman"/>
                <a:cs typeface="Times New Roman"/>
              </a:rPr>
              <a:t>b)</a:t>
            </a:r>
            <a:endParaRPr sz="1800">
              <a:latin typeface="Times New Roman"/>
              <a:cs typeface="Times New Roman"/>
            </a:endParaRPr>
          </a:p>
          <a:p>
            <a:pPr marL="12700">
              <a:lnSpc>
                <a:spcPct val="100000"/>
              </a:lnSpc>
              <a:spcBef>
                <a:spcPts val="10"/>
              </a:spcBef>
              <a:tabLst>
                <a:tab pos="559435" algn="l"/>
              </a:tabLst>
            </a:pPr>
            <a:r>
              <a:rPr sz="1850" dirty="0">
                <a:latin typeface="Times New Roman"/>
                <a:cs typeface="Times New Roman"/>
              </a:rPr>
              <a:t>c</a:t>
            </a:r>
            <a:r>
              <a:rPr sz="1850" spc="-20" dirty="0">
                <a:latin typeface="Times New Roman"/>
                <a:cs typeface="Times New Roman"/>
              </a:rPr>
              <a:t> )</a:t>
            </a:r>
            <a:r>
              <a:rPr sz="1850" dirty="0">
                <a:latin typeface="Times New Roman"/>
                <a:cs typeface="Times New Roman"/>
              </a:rPr>
              <a:t>	</a:t>
            </a:r>
            <a:r>
              <a:rPr sz="1800" spc="-5" dirty="0">
                <a:latin typeface="SimSun"/>
                <a:cs typeface="SimSun"/>
              </a:rPr>
              <a:t>保持质量管理体系的有效性</a:t>
            </a:r>
            <a:endParaRPr sz="1800">
              <a:latin typeface="SimSun"/>
              <a:cs typeface="SimSun"/>
            </a:endParaRPr>
          </a:p>
          <a:p>
            <a:pPr marL="12700">
              <a:lnSpc>
                <a:spcPct val="100000"/>
              </a:lnSpc>
              <a:tabLst>
                <a:tab pos="589915" algn="l"/>
              </a:tabLst>
            </a:pPr>
            <a:r>
              <a:rPr sz="1800" dirty="0">
                <a:latin typeface="Times New Roman"/>
                <a:cs typeface="Times New Roman"/>
              </a:rPr>
              <a:t>c</a:t>
            </a:r>
            <a:r>
              <a:rPr sz="1800" spc="-10" dirty="0">
                <a:latin typeface="Times New Roman"/>
                <a:cs typeface="Times New Roman"/>
              </a:rPr>
              <a:t> </a:t>
            </a:r>
            <a:r>
              <a:rPr sz="1800" spc="-50" dirty="0">
                <a:latin typeface="Times New Roman"/>
                <a:cs typeface="Times New Roman"/>
              </a:rPr>
              <a:t>)</a:t>
            </a:r>
            <a:r>
              <a:rPr sz="1800" dirty="0">
                <a:latin typeface="Times New Roman"/>
                <a:cs typeface="Times New Roman"/>
              </a:rPr>
              <a:t>	Duy</a:t>
            </a:r>
            <a:r>
              <a:rPr sz="1800" spc="-15" dirty="0">
                <a:latin typeface="Times New Roman"/>
                <a:cs typeface="Times New Roman"/>
              </a:rPr>
              <a:t> </a:t>
            </a:r>
            <a:r>
              <a:rPr sz="1800" dirty="0">
                <a:latin typeface="Times New Roman"/>
                <a:cs typeface="Times New Roman"/>
              </a:rPr>
              <a:t>trì</a:t>
            </a:r>
            <a:r>
              <a:rPr sz="1800" spc="-15" dirty="0">
                <a:latin typeface="Times New Roman"/>
                <a:cs typeface="Times New Roman"/>
              </a:rPr>
              <a:t> </a:t>
            </a:r>
            <a:r>
              <a:rPr sz="1800" dirty="0">
                <a:latin typeface="Times New Roman"/>
                <a:cs typeface="Times New Roman"/>
              </a:rPr>
              <a:t>tính</a:t>
            </a:r>
            <a:r>
              <a:rPr sz="1800" spc="-25" dirty="0">
                <a:latin typeface="Times New Roman"/>
                <a:cs typeface="Times New Roman"/>
              </a:rPr>
              <a:t> </a:t>
            </a:r>
            <a:r>
              <a:rPr sz="1800" dirty="0">
                <a:latin typeface="Times New Roman"/>
                <a:cs typeface="Times New Roman"/>
              </a:rPr>
              <a:t>hiệu</a:t>
            </a:r>
            <a:r>
              <a:rPr sz="1800" spc="-20" dirty="0">
                <a:latin typeface="Times New Roman"/>
                <a:cs typeface="Times New Roman"/>
              </a:rPr>
              <a:t> </a:t>
            </a:r>
            <a:r>
              <a:rPr sz="1800" dirty="0">
                <a:latin typeface="Times New Roman"/>
                <a:cs typeface="Times New Roman"/>
              </a:rPr>
              <a:t>quả</a:t>
            </a:r>
            <a:r>
              <a:rPr sz="1800" spc="-15" dirty="0">
                <a:latin typeface="Times New Roman"/>
                <a:cs typeface="Times New Roman"/>
              </a:rPr>
              <a:t> </a:t>
            </a:r>
            <a:r>
              <a:rPr sz="1800" dirty="0">
                <a:latin typeface="Times New Roman"/>
                <a:cs typeface="Times New Roman"/>
              </a:rPr>
              <a:t>của</a:t>
            </a:r>
            <a:r>
              <a:rPr sz="1800" spc="-15" dirty="0">
                <a:latin typeface="Times New Roman"/>
                <a:cs typeface="Times New Roman"/>
              </a:rPr>
              <a:t> </a:t>
            </a:r>
            <a:r>
              <a:rPr sz="1800" dirty="0">
                <a:latin typeface="Times New Roman"/>
                <a:cs typeface="Times New Roman"/>
              </a:rPr>
              <a:t>hệ</a:t>
            </a:r>
            <a:r>
              <a:rPr sz="1800" spc="-15" dirty="0">
                <a:latin typeface="Times New Roman"/>
                <a:cs typeface="Times New Roman"/>
              </a:rPr>
              <a:t> </a:t>
            </a:r>
            <a:r>
              <a:rPr sz="1800" dirty="0">
                <a:latin typeface="Times New Roman"/>
                <a:cs typeface="Times New Roman"/>
              </a:rPr>
              <a:t>thống</a:t>
            </a:r>
            <a:r>
              <a:rPr sz="1800" spc="-10" dirty="0">
                <a:latin typeface="Times New Roman"/>
                <a:cs typeface="Times New Roman"/>
              </a:rPr>
              <a:t> </a:t>
            </a:r>
            <a:r>
              <a:rPr sz="1800" dirty="0">
                <a:latin typeface="Times New Roman"/>
                <a:cs typeface="Times New Roman"/>
              </a:rPr>
              <a:t>quản</a:t>
            </a:r>
            <a:r>
              <a:rPr sz="1800" spc="-15" dirty="0">
                <a:latin typeface="Times New Roman"/>
                <a:cs typeface="Times New Roman"/>
              </a:rPr>
              <a:t> </a:t>
            </a:r>
            <a:r>
              <a:rPr sz="1800" dirty="0">
                <a:latin typeface="Times New Roman"/>
                <a:cs typeface="Times New Roman"/>
              </a:rPr>
              <a:t>lý</a:t>
            </a:r>
            <a:r>
              <a:rPr sz="1800" spc="-25" dirty="0">
                <a:latin typeface="Times New Roman"/>
                <a:cs typeface="Times New Roman"/>
              </a:rPr>
              <a:t> </a:t>
            </a:r>
            <a:r>
              <a:rPr sz="1800" dirty="0">
                <a:latin typeface="Times New Roman"/>
                <a:cs typeface="Times New Roman"/>
              </a:rPr>
              <a:t>chất</a:t>
            </a:r>
            <a:r>
              <a:rPr sz="1800" spc="-15" dirty="0">
                <a:latin typeface="Times New Roman"/>
                <a:cs typeface="Times New Roman"/>
              </a:rPr>
              <a:t> </a:t>
            </a:r>
            <a:r>
              <a:rPr sz="1800" spc="-10" dirty="0">
                <a:latin typeface="Times New Roman"/>
                <a:cs typeface="Times New Roman"/>
              </a:rPr>
              <a:t>lượng</a:t>
            </a:r>
            <a:endParaRPr sz="1800">
              <a:latin typeface="Times New Roman"/>
              <a:cs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p:nvPr/>
        </p:nvSpPr>
        <p:spPr>
          <a:xfrm>
            <a:off x="212242" y="367659"/>
            <a:ext cx="3951604" cy="534670"/>
          </a:xfrm>
          <a:prstGeom prst="rect">
            <a:avLst/>
          </a:prstGeom>
        </p:spPr>
        <p:txBody>
          <a:bodyPr vert="horz" wrap="square" lIns="0" tIns="16510" rIns="0" bIns="0" rtlCol="0">
            <a:spAutoFit/>
          </a:bodyPr>
          <a:lstStyle/>
          <a:p>
            <a:pPr marL="12700">
              <a:lnSpc>
                <a:spcPct val="100000"/>
              </a:lnSpc>
              <a:spcBef>
                <a:spcPts val="130"/>
              </a:spcBef>
            </a:pPr>
            <a:r>
              <a:rPr sz="1650" b="1" dirty="0">
                <a:solidFill>
                  <a:srgbClr val="0075B9"/>
                </a:solidFill>
                <a:latin typeface="Arial"/>
                <a:cs typeface="Arial"/>
              </a:rPr>
              <a:t>ISO</a:t>
            </a:r>
            <a:r>
              <a:rPr sz="1650" spc="320" dirty="0">
                <a:solidFill>
                  <a:srgbClr val="0075B9"/>
                </a:solidFill>
                <a:latin typeface="Times New Roman"/>
                <a:cs typeface="Times New Roman"/>
              </a:rPr>
              <a:t> </a:t>
            </a:r>
            <a:r>
              <a:rPr sz="1650" b="1" dirty="0">
                <a:solidFill>
                  <a:srgbClr val="0075B9"/>
                </a:solidFill>
                <a:latin typeface="Arial"/>
                <a:cs typeface="Arial"/>
              </a:rPr>
              <a:t>9001:2008</a:t>
            </a:r>
            <a:r>
              <a:rPr sz="1650" spc="-10" dirty="0">
                <a:solidFill>
                  <a:srgbClr val="0075B9"/>
                </a:solidFill>
                <a:latin typeface="SimSun"/>
                <a:cs typeface="SimSun"/>
              </a:rPr>
              <a:t>标准的结构</a:t>
            </a:r>
            <a:endParaRPr sz="1650">
              <a:latin typeface="SimSun"/>
              <a:cs typeface="SimSun"/>
            </a:endParaRPr>
          </a:p>
          <a:p>
            <a:pPr marL="12700">
              <a:lnSpc>
                <a:spcPct val="100000"/>
              </a:lnSpc>
              <a:spcBef>
                <a:spcPts val="10"/>
              </a:spcBef>
            </a:pPr>
            <a:r>
              <a:rPr sz="1650" b="1" dirty="0">
                <a:solidFill>
                  <a:srgbClr val="0075B9"/>
                </a:solidFill>
                <a:latin typeface="Arial"/>
                <a:cs typeface="Arial"/>
              </a:rPr>
              <a:t>Cấu</a:t>
            </a:r>
            <a:r>
              <a:rPr sz="1650" b="1" spc="40" dirty="0">
                <a:solidFill>
                  <a:srgbClr val="0075B9"/>
                </a:solidFill>
                <a:latin typeface="Arial"/>
                <a:cs typeface="Arial"/>
              </a:rPr>
              <a:t> </a:t>
            </a:r>
            <a:r>
              <a:rPr sz="1650" b="1" dirty="0">
                <a:solidFill>
                  <a:srgbClr val="0075B9"/>
                </a:solidFill>
                <a:latin typeface="Arial"/>
                <a:cs typeface="Arial"/>
              </a:rPr>
              <a:t>trúc</a:t>
            </a:r>
            <a:r>
              <a:rPr sz="1650" spc="90" dirty="0">
                <a:solidFill>
                  <a:srgbClr val="0075B9"/>
                </a:solidFill>
                <a:latin typeface="Times New Roman"/>
                <a:cs typeface="Times New Roman"/>
              </a:rPr>
              <a:t> </a:t>
            </a:r>
            <a:r>
              <a:rPr sz="1650" b="1" dirty="0">
                <a:solidFill>
                  <a:srgbClr val="0075B9"/>
                </a:solidFill>
                <a:latin typeface="Arial"/>
                <a:cs typeface="Arial"/>
              </a:rPr>
              <a:t>của</a:t>
            </a:r>
            <a:r>
              <a:rPr sz="1650" b="1" spc="45" dirty="0">
                <a:solidFill>
                  <a:srgbClr val="0075B9"/>
                </a:solidFill>
                <a:latin typeface="Arial"/>
                <a:cs typeface="Arial"/>
              </a:rPr>
              <a:t> </a:t>
            </a:r>
            <a:r>
              <a:rPr sz="1650" b="1" dirty="0">
                <a:solidFill>
                  <a:srgbClr val="0075B9"/>
                </a:solidFill>
                <a:latin typeface="Arial"/>
                <a:cs typeface="Arial"/>
              </a:rPr>
              <a:t>tiêu</a:t>
            </a:r>
            <a:r>
              <a:rPr sz="1650" spc="95" dirty="0">
                <a:solidFill>
                  <a:srgbClr val="0075B9"/>
                </a:solidFill>
                <a:latin typeface="Times New Roman"/>
                <a:cs typeface="Times New Roman"/>
              </a:rPr>
              <a:t> </a:t>
            </a:r>
            <a:r>
              <a:rPr sz="1650" b="1" dirty="0">
                <a:solidFill>
                  <a:srgbClr val="0075B9"/>
                </a:solidFill>
                <a:latin typeface="Arial"/>
                <a:cs typeface="Arial"/>
              </a:rPr>
              <a:t>chuẩn</a:t>
            </a:r>
            <a:r>
              <a:rPr sz="1650" b="1" spc="30" dirty="0">
                <a:solidFill>
                  <a:srgbClr val="0075B9"/>
                </a:solidFill>
                <a:latin typeface="Arial"/>
                <a:cs typeface="Arial"/>
              </a:rPr>
              <a:t> </a:t>
            </a:r>
            <a:r>
              <a:rPr sz="1650" b="1" dirty="0">
                <a:solidFill>
                  <a:srgbClr val="0075B9"/>
                </a:solidFill>
                <a:latin typeface="Arial"/>
                <a:cs typeface="Arial"/>
              </a:rPr>
              <a:t>ISO</a:t>
            </a:r>
            <a:r>
              <a:rPr sz="1650" spc="100" dirty="0">
                <a:solidFill>
                  <a:srgbClr val="0075B9"/>
                </a:solidFill>
                <a:latin typeface="Times New Roman"/>
                <a:cs typeface="Times New Roman"/>
              </a:rPr>
              <a:t> </a:t>
            </a:r>
            <a:r>
              <a:rPr sz="1650" b="1" spc="-10" dirty="0">
                <a:solidFill>
                  <a:srgbClr val="0075B9"/>
                </a:solidFill>
                <a:latin typeface="Arial"/>
                <a:cs typeface="Arial"/>
              </a:rPr>
              <a:t>9001:2008</a:t>
            </a:r>
            <a:endParaRPr sz="1650">
              <a:latin typeface="Arial"/>
              <a:cs typeface="Arial"/>
            </a:endParaRPr>
          </a:p>
        </p:txBody>
      </p:sp>
      <p:sp>
        <p:nvSpPr>
          <p:cNvPr id="4" name="object 4"/>
          <p:cNvSpPr txBox="1"/>
          <p:nvPr/>
        </p:nvSpPr>
        <p:spPr>
          <a:xfrm>
            <a:off x="4501137" y="435097"/>
            <a:ext cx="3536315" cy="462280"/>
          </a:xfrm>
          <a:prstGeom prst="rect">
            <a:avLst/>
          </a:prstGeom>
        </p:spPr>
        <p:txBody>
          <a:bodyPr vert="horz" wrap="square" lIns="0" tIns="15875" rIns="0" bIns="0" rtlCol="0">
            <a:spAutoFit/>
          </a:bodyPr>
          <a:lstStyle/>
          <a:p>
            <a:pPr marL="12700">
              <a:lnSpc>
                <a:spcPts val="1705"/>
              </a:lnSpc>
              <a:spcBef>
                <a:spcPts val="125"/>
              </a:spcBef>
            </a:pPr>
            <a:r>
              <a:rPr sz="1450" spc="-5" dirty="0">
                <a:solidFill>
                  <a:srgbClr val="A40020"/>
                </a:solidFill>
                <a:latin typeface="SimSun"/>
                <a:cs typeface="SimSun"/>
              </a:rPr>
              <a:t>以过程为基础的质量管理模式图</a:t>
            </a:r>
            <a:endParaRPr sz="1450">
              <a:latin typeface="SimSun"/>
              <a:cs typeface="SimSun"/>
            </a:endParaRPr>
          </a:p>
          <a:p>
            <a:pPr marL="12700">
              <a:lnSpc>
                <a:spcPts val="1705"/>
              </a:lnSpc>
            </a:pPr>
            <a:r>
              <a:rPr sz="1450" dirty="0">
                <a:solidFill>
                  <a:srgbClr val="A40020"/>
                </a:solidFill>
                <a:latin typeface="Times New Roman"/>
                <a:cs typeface="Times New Roman"/>
              </a:rPr>
              <a:t>Mô</a:t>
            </a:r>
            <a:r>
              <a:rPr sz="1450" spc="25" dirty="0">
                <a:solidFill>
                  <a:srgbClr val="A40020"/>
                </a:solidFill>
                <a:latin typeface="Times New Roman"/>
                <a:cs typeface="Times New Roman"/>
              </a:rPr>
              <a:t> </a:t>
            </a:r>
            <a:r>
              <a:rPr sz="1450" dirty="0">
                <a:solidFill>
                  <a:srgbClr val="A40020"/>
                </a:solidFill>
                <a:latin typeface="Times New Roman"/>
                <a:cs typeface="Times New Roman"/>
              </a:rPr>
              <a:t>hình</a:t>
            </a:r>
            <a:r>
              <a:rPr sz="1450" spc="25" dirty="0">
                <a:solidFill>
                  <a:srgbClr val="A40020"/>
                </a:solidFill>
                <a:latin typeface="Times New Roman"/>
                <a:cs typeface="Times New Roman"/>
              </a:rPr>
              <a:t> </a:t>
            </a:r>
            <a:r>
              <a:rPr sz="1450" dirty="0">
                <a:solidFill>
                  <a:srgbClr val="A40020"/>
                </a:solidFill>
                <a:latin typeface="Times New Roman"/>
                <a:cs typeface="Times New Roman"/>
              </a:rPr>
              <a:t>quản</a:t>
            </a:r>
            <a:r>
              <a:rPr sz="1450" spc="5" dirty="0">
                <a:solidFill>
                  <a:srgbClr val="A40020"/>
                </a:solidFill>
                <a:latin typeface="Times New Roman"/>
                <a:cs typeface="Times New Roman"/>
              </a:rPr>
              <a:t> </a:t>
            </a:r>
            <a:r>
              <a:rPr sz="1450" dirty="0">
                <a:solidFill>
                  <a:srgbClr val="A40020"/>
                </a:solidFill>
                <a:latin typeface="Times New Roman"/>
                <a:cs typeface="Times New Roman"/>
              </a:rPr>
              <a:t>lý</a:t>
            </a:r>
            <a:r>
              <a:rPr sz="1450" spc="35" dirty="0">
                <a:solidFill>
                  <a:srgbClr val="A40020"/>
                </a:solidFill>
                <a:latin typeface="Times New Roman"/>
                <a:cs typeface="Times New Roman"/>
              </a:rPr>
              <a:t> </a:t>
            </a:r>
            <a:r>
              <a:rPr sz="1450" dirty="0">
                <a:solidFill>
                  <a:srgbClr val="A40020"/>
                </a:solidFill>
                <a:latin typeface="Times New Roman"/>
                <a:cs typeface="Times New Roman"/>
              </a:rPr>
              <a:t>chất</a:t>
            </a:r>
            <a:r>
              <a:rPr sz="1450" spc="5" dirty="0">
                <a:solidFill>
                  <a:srgbClr val="A40020"/>
                </a:solidFill>
                <a:latin typeface="Times New Roman"/>
                <a:cs typeface="Times New Roman"/>
              </a:rPr>
              <a:t> </a:t>
            </a:r>
            <a:r>
              <a:rPr sz="1450" dirty="0">
                <a:solidFill>
                  <a:srgbClr val="A40020"/>
                </a:solidFill>
                <a:latin typeface="Times New Roman"/>
                <a:cs typeface="Times New Roman"/>
              </a:rPr>
              <a:t>lượng</a:t>
            </a:r>
            <a:r>
              <a:rPr sz="1450" spc="20" dirty="0">
                <a:solidFill>
                  <a:srgbClr val="A40020"/>
                </a:solidFill>
                <a:latin typeface="Times New Roman"/>
                <a:cs typeface="Times New Roman"/>
              </a:rPr>
              <a:t> </a:t>
            </a:r>
            <a:r>
              <a:rPr sz="1450" dirty="0">
                <a:solidFill>
                  <a:srgbClr val="A40020"/>
                </a:solidFill>
                <a:latin typeface="Times New Roman"/>
                <a:cs typeface="Times New Roman"/>
              </a:rPr>
              <a:t>dựa</a:t>
            </a:r>
            <a:r>
              <a:rPr sz="1450" spc="15" dirty="0">
                <a:solidFill>
                  <a:srgbClr val="A40020"/>
                </a:solidFill>
                <a:latin typeface="Times New Roman"/>
                <a:cs typeface="Times New Roman"/>
              </a:rPr>
              <a:t> </a:t>
            </a:r>
            <a:r>
              <a:rPr sz="1450" dirty="0">
                <a:solidFill>
                  <a:srgbClr val="A40020"/>
                </a:solidFill>
                <a:latin typeface="Times New Roman"/>
                <a:cs typeface="Times New Roman"/>
              </a:rPr>
              <a:t>trên</a:t>
            </a:r>
            <a:r>
              <a:rPr sz="1450" spc="20" dirty="0">
                <a:solidFill>
                  <a:srgbClr val="A40020"/>
                </a:solidFill>
                <a:latin typeface="Times New Roman"/>
                <a:cs typeface="Times New Roman"/>
              </a:rPr>
              <a:t> </a:t>
            </a:r>
            <a:r>
              <a:rPr sz="1450" dirty="0">
                <a:solidFill>
                  <a:srgbClr val="A40020"/>
                </a:solidFill>
                <a:latin typeface="Times New Roman"/>
                <a:cs typeface="Times New Roman"/>
              </a:rPr>
              <a:t>Quy</a:t>
            </a:r>
            <a:r>
              <a:rPr sz="1450" spc="25" dirty="0">
                <a:solidFill>
                  <a:srgbClr val="A40020"/>
                </a:solidFill>
                <a:latin typeface="Times New Roman"/>
                <a:cs typeface="Times New Roman"/>
              </a:rPr>
              <a:t> </a:t>
            </a:r>
            <a:r>
              <a:rPr sz="1450" spc="-10" dirty="0">
                <a:solidFill>
                  <a:srgbClr val="A40020"/>
                </a:solidFill>
                <a:latin typeface="Times New Roman"/>
                <a:cs typeface="Times New Roman"/>
              </a:rPr>
              <a:t>trình</a:t>
            </a:r>
            <a:endParaRPr sz="1450">
              <a:latin typeface="Times New Roman"/>
              <a:cs typeface="Times New Roman"/>
            </a:endParaRPr>
          </a:p>
        </p:txBody>
      </p:sp>
      <p:sp>
        <p:nvSpPr>
          <p:cNvPr id="5" name="object 5"/>
          <p:cNvSpPr txBox="1"/>
          <p:nvPr/>
        </p:nvSpPr>
        <p:spPr>
          <a:xfrm>
            <a:off x="3135886" y="1420109"/>
            <a:ext cx="1549400" cy="339090"/>
          </a:xfrm>
          <a:prstGeom prst="rect">
            <a:avLst/>
          </a:prstGeom>
        </p:spPr>
        <p:txBody>
          <a:bodyPr vert="horz" wrap="square" lIns="0" tIns="13335" rIns="0" bIns="0" rtlCol="0">
            <a:spAutoFit/>
          </a:bodyPr>
          <a:lstStyle/>
          <a:p>
            <a:pPr marL="12700">
              <a:lnSpc>
                <a:spcPts val="1230"/>
              </a:lnSpc>
              <a:spcBef>
                <a:spcPts val="105"/>
              </a:spcBef>
            </a:pPr>
            <a:r>
              <a:rPr sz="1050" spc="-10" dirty="0">
                <a:latin typeface="SimSun"/>
                <a:cs typeface="SimSun"/>
              </a:rPr>
              <a:t>质管理体系</a:t>
            </a:r>
            <a:endParaRPr sz="1050">
              <a:latin typeface="SimSun"/>
              <a:cs typeface="SimSun"/>
            </a:endParaRPr>
          </a:p>
          <a:p>
            <a:pPr marL="12700">
              <a:lnSpc>
                <a:spcPts val="1230"/>
              </a:lnSpc>
            </a:pPr>
            <a:r>
              <a:rPr sz="1050" dirty="0">
                <a:latin typeface="Times New Roman"/>
                <a:cs typeface="Times New Roman"/>
              </a:rPr>
              <a:t>Hệ</a:t>
            </a:r>
            <a:r>
              <a:rPr sz="1050" spc="-15" dirty="0">
                <a:latin typeface="Times New Roman"/>
                <a:cs typeface="Times New Roman"/>
              </a:rPr>
              <a:t> </a:t>
            </a:r>
            <a:r>
              <a:rPr sz="1050" dirty="0">
                <a:latin typeface="Times New Roman"/>
                <a:cs typeface="Times New Roman"/>
              </a:rPr>
              <a:t>thống</a:t>
            </a:r>
            <a:r>
              <a:rPr sz="1050" spc="-10" dirty="0">
                <a:latin typeface="Times New Roman"/>
                <a:cs typeface="Times New Roman"/>
              </a:rPr>
              <a:t> </a:t>
            </a:r>
            <a:r>
              <a:rPr sz="1050" dirty="0">
                <a:latin typeface="Times New Roman"/>
                <a:cs typeface="Times New Roman"/>
              </a:rPr>
              <a:t>quản</a:t>
            </a:r>
            <a:r>
              <a:rPr sz="1050" spc="-25" dirty="0">
                <a:latin typeface="Times New Roman"/>
                <a:cs typeface="Times New Roman"/>
              </a:rPr>
              <a:t> </a:t>
            </a:r>
            <a:r>
              <a:rPr sz="1050" dirty="0">
                <a:latin typeface="Times New Roman"/>
                <a:cs typeface="Times New Roman"/>
              </a:rPr>
              <a:t>lý</a:t>
            </a:r>
            <a:r>
              <a:rPr sz="1050" spc="5" dirty="0">
                <a:latin typeface="Times New Roman"/>
                <a:cs typeface="Times New Roman"/>
              </a:rPr>
              <a:t> </a:t>
            </a:r>
            <a:r>
              <a:rPr sz="1050" dirty="0">
                <a:latin typeface="Times New Roman"/>
                <a:cs typeface="Times New Roman"/>
              </a:rPr>
              <a:t>chất</a:t>
            </a:r>
            <a:r>
              <a:rPr sz="1050" spc="-20" dirty="0">
                <a:latin typeface="Times New Roman"/>
                <a:cs typeface="Times New Roman"/>
              </a:rPr>
              <a:t> lượng</a:t>
            </a:r>
            <a:endParaRPr sz="1050">
              <a:latin typeface="Times New Roman"/>
              <a:cs typeface="Times New Roman"/>
            </a:endParaRPr>
          </a:p>
        </p:txBody>
      </p:sp>
      <p:sp>
        <p:nvSpPr>
          <p:cNvPr id="6" name="object 6"/>
          <p:cNvSpPr txBox="1"/>
          <p:nvPr/>
        </p:nvSpPr>
        <p:spPr>
          <a:xfrm>
            <a:off x="4820542" y="1420109"/>
            <a:ext cx="869950" cy="339090"/>
          </a:xfrm>
          <a:prstGeom prst="rect">
            <a:avLst/>
          </a:prstGeom>
        </p:spPr>
        <p:txBody>
          <a:bodyPr vert="horz" wrap="square" lIns="0" tIns="13335" rIns="0" bIns="0" rtlCol="0">
            <a:spAutoFit/>
          </a:bodyPr>
          <a:lstStyle/>
          <a:p>
            <a:pPr marL="12700">
              <a:lnSpc>
                <a:spcPts val="1230"/>
              </a:lnSpc>
              <a:spcBef>
                <a:spcPts val="105"/>
              </a:spcBef>
            </a:pPr>
            <a:r>
              <a:rPr sz="1050" spc="-15" dirty="0">
                <a:latin typeface="SimSun"/>
                <a:cs typeface="SimSun"/>
              </a:rPr>
              <a:t>持续改进</a:t>
            </a:r>
            <a:endParaRPr sz="1050">
              <a:latin typeface="SimSun"/>
              <a:cs typeface="SimSun"/>
            </a:endParaRPr>
          </a:p>
          <a:p>
            <a:pPr marL="12700">
              <a:lnSpc>
                <a:spcPts val="1230"/>
              </a:lnSpc>
            </a:pPr>
            <a:r>
              <a:rPr sz="1050" dirty="0">
                <a:latin typeface="Times New Roman"/>
                <a:cs typeface="Times New Roman"/>
              </a:rPr>
              <a:t>Cải</a:t>
            </a:r>
            <a:r>
              <a:rPr sz="1050" spc="-25" dirty="0">
                <a:latin typeface="Times New Roman"/>
                <a:cs typeface="Times New Roman"/>
              </a:rPr>
              <a:t> </a:t>
            </a:r>
            <a:r>
              <a:rPr sz="1050" dirty="0">
                <a:latin typeface="Times New Roman"/>
                <a:cs typeface="Times New Roman"/>
              </a:rPr>
              <a:t>tiến</a:t>
            </a:r>
            <a:r>
              <a:rPr sz="1050" spc="-20" dirty="0">
                <a:latin typeface="Times New Roman"/>
                <a:cs typeface="Times New Roman"/>
              </a:rPr>
              <a:t> </a:t>
            </a:r>
            <a:r>
              <a:rPr sz="1050" dirty="0">
                <a:latin typeface="Times New Roman"/>
                <a:cs typeface="Times New Roman"/>
              </a:rPr>
              <a:t>liên</a:t>
            </a:r>
            <a:r>
              <a:rPr sz="1050" spc="-15" dirty="0">
                <a:latin typeface="Times New Roman"/>
                <a:cs typeface="Times New Roman"/>
              </a:rPr>
              <a:t> </a:t>
            </a:r>
            <a:r>
              <a:rPr sz="1050" spc="-25" dirty="0">
                <a:latin typeface="Times New Roman"/>
                <a:cs typeface="Times New Roman"/>
              </a:rPr>
              <a:t>tục</a:t>
            </a:r>
            <a:endParaRPr sz="1050">
              <a:latin typeface="Times New Roman"/>
              <a:cs typeface="Times New Roman"/>
            </a:endParaRPr>
          </a:p>
        </p:txBody>
      </p:sp>
      <p:sp>
        <p:nvSpPr>
          <p:cNvPr id="7" name="object 7"/>
          <p:cNvSpPr txBox="1"/>
          <p:nvPr/>
        </p:nvSpPr>
        <p:spPr>
          <a:xfrm>
            <a:off x="1521969" y="2199839"/>
            <a:ext cx="708025" cy="499745"/>
          </a:xfrm>
          <a:prstGeom prst="rect">
            <a:avLst/>
          </a:prstGeom>
        </p:spPr>
        <p:txBody>
          <a:bodyPr vert="horz" wrap="square" lIns="0" tIns="12065" rIns="0" bIns="0" rtlCol="0">
            <a:spAutoFit/>
          </a:bodyPr>
          <a:lstStyle/>
          <a:p>
            <a:pPr marL="12700">
              <a:lnSpc>
                <a:spcPts val="1864"/>
              </a:lnSpc>
              <a:spcBef>
                <a:spcPts val="95"/>
              </a:spcBef>
            </a:pPr>
            <a:r>
              <a:rPr sz="1600" spc="-40" dirty="0">
                <a:latin typeface="SimSun"/>
                <a:cs typeface="SimSun"/>
              </a:rPr>
              <a:t>承诺</a:t>
            </a:r>
            <a:endParaRPr sz="1600">
              <a:latin typeface="SimSun"/>
              <a:cs typeface="SimSun"/>
            </a:endParaRPr>
          </a:p>
          <a:p>
            <a:pPr marL="12700">
              <a:lnSpc>
                <a:spcPts val="1864"/>
              </a:lnSpc>
            </a:pPr>
            <a:r>
              <a:rPr sz="1600" dirty="0">
                <a:latin typeface="Times New Roman"/>
                <a:cs typeface="Times New Roman"/>
              </a:rPr>
              <a:t>Cam</a:t>
            </a:r>
            <a:r>
              <a:rPr sz="1600" spc="-35" dirty="0">
                <a:latin typeface="Times New Roman"/>
                <a:cs typeface="Times New Roman"/>
              </a:rPr>
              <a:t> </a:t>
            </a:r>
            <a:r>
              <a:rPr sz="1600" spc="-25" dirty="0">
                <a:latin typeface="Times New Roman"/>
                <a:cs typeface="Times New Roman"/>
              </a:rPr>
              <a:t>kết</a:t>
            </a:r>
            <a:endParaRPr sz="1600">
              <a:latin typeface="Times New Roman"/>
              <a:cs typeface="Times New Roman"/>
            </a:endParaRPr>
          </a:p>
        </p:txBody>
      </p:sp>
      <p:sp>
        <p:nvSpPr>
          <p:cNvPr id="8" name="object 8"/>
          <p:cNvSpPr txBox="1"/>
          <p:nvPr/>
        </p:nvSpPr>
        <p:spPr>
          <a:xfrm>
            <a:off x="3288286" y="2533011"/>
            <a:ext cx="1866900" cy="442595"/>
          </a:xfrm>
          <a:prstGeom prst="rect">
            <a:avLst/>
          </a:prstGeom>
        </p:spPr>
        <p:txBody>
          <a:bodyPr vert="horz" wrap="square" lIns="0" tIns="13335" rIns="0" bIns="0" rtlCol="0">
            <a:spAutoFit/>
          </a:bodyPr>
          <a:lstStyle/>
          <a:p>
            <a:pPr marL="12700">
              <a:lnSpc>
                <a:spcPts val="1639"/>
              </a:lnSpc>
              <a:spcBef>
                <a:spcPts val="105"/>
              </a:spcBef>
            </a:pPr>
            <a:r>
              <a:rPr sz="1400" spc="-15" dirty="0">
                <a:latin typeface="SimSun"/>
                <a:cs typeface="SimSun"/>
              </a:rPr>
              <a:t>管理职责</a:t>
            </a:r>
            <a:endParaRPr sz="1400">
              <a:latin typeface="SimSun"/>
              <a:cs typeface="SimSun"/>
            </a:endParaRPr>
          </a:p>
          <a:p>
            <a:pPr marL="12700">
              <a:lnSpc>
                <a:spcPts val="1639"/>
              </a:lnSpc>
            </a:pPr>
            <a:r>
              <a:rPr sz="1400" dirty="0">
                <a:latin typeface="Times New Roman"/>
                <a:cs typeface="Times New Roman"/>
              </a:rPr>
              <a:t>Trách</a:t>
            </a:r>
            <a:r>
              <a:rPr sz="1400" spc="-30" dirty="0">
                <a:latin typeface="Times New Roman"/>
                <a:cs typeface="Times New Roman"/>
              </a:rPr>
              <a:t> </a:t>
            </a:r>
            <a:r>
              <a:rPr sz="1400" dirty="0">
                <a:latin typeface="Times New Roman"/>
                <a:cs typeface="Times New Roman"/>
              </a:rPr>
              <a:t>nhiệm</a:t>
            </a:r>
            <a:r>
              <a:rPr sz="1400" spc="-40" dirty="0">
                <a:latin typeface="Times New Roman"/>
                <a:cs typeface="Times New Roman"/>
              </a:rPr>
              <a:t> </a:t>
            </a:r>
            <a:r>
              <a:rPr sz="1400" dirty="0">
                <a:latin typeface="Times New Roman"/>
                <a:cs typeface="Times New Roman"/>
              </a:rPr>
              <a:t>của</a:t>
            </a:r>
            <a:r>
              <a:rPr sz="1400" spc="-35" dirty="0">
                <a:latin typeface="Times New Roman"/>
                <a:cs typeface="Times New Roman"/>
              </a:rPr>
              <a:t> </a:t>
            </a:r>
            <a:r>
              <a:rPr sz="1400" dirty="0">
                <a:latin typeface="Times New Roman"/>
                <a:cs typeface="Times New Roman"/>
              </a:rPr>
              <a:t>lãnh</a:t>
            </a:r>
            <a:r>
              <a:rPr sz="1400" spc="-30" dirty="0">
                <a:latin typeface="Times New Roman"/>
                <a:cs typeface="Times New Roman"/>
              </a:rPr>
              <a:t> </a:t>
            </a:r>
            <a:r>
              <a:rPr sz="1400" spc="-25" dirty="0">
                <a:latin typeface="Times New Roman"/>
                <a:cs typeface="Times New Roman"/>
              </a:rPr>
              <a:t>đạo</a:t>
            </a:r>
            <a:endParaRPr sz="1400">
              <a:latin typeface="Times New Roman"/>
              <a:cs typeface="Times New Roman"/>
            </a:endParaRPr>
          </a:p>
        </p:txBody>
      </p:sp>
      <p:sp>
        <p:nvSpPr>
          <p:cNvPr id="9" name="object 9"/>
          <p:cNvSpPr txBox="1"/>
          <p:nvPr/>
        </p:nvSpPr>
        <p:spPr>
          <a:xfrm>
            <a:off x="7893564" y="2785614"/>
            <a:ext cx="581660" cy="780415"/>
          </a:xfrm>
          <a:prstGeom prst="rect">
            <a:avLst/>
          </a:prstGeom>
        </p:spPr>
        <p:txBody>
          <a:bodyPr vert="horz" wrap="square" lIns="0" tIns="18415" rIns="0" bIns="0" rtlCol="0">
            <a:spAutoFit/>
          </a:bodyPr>
          <a:lstStyle/>
          <a:p>
            <a:pPr marL="12700" marR="5080">
              <a:lnSpc>
                <a:spcPct val="99100"/>
              </a:lnSpc>
              <a:spcBef>
                <a:spcPts val="145"/>
              </a:spcBef>
            </a:pPr>
            <a:r>
              <a:rPr sz="1650" spc="-25" dirty="0">
                <a:latin typeface="SimSun"/>
                <a:cs typeface="SimSun"/>
              </a:rPr>
              <a:t>顾客</a:t>
            </a:r>
            <a:r>
              <a:rPr sz="1650" spc="-50" dirty="0">
                <a:latin typeface="SimSun"/>
                <a:cs typeface="SimSun"/>
              </a:rPr>
              <a:t> </a:t>
            </a:r>
            <a:r>
              <a:rPr sz="1650" spc="-10" dirty="0">
                <a:latin typeface="Times New Roman"/>
                <a:cs typeface="Times New Roman"/>
              </a:rPr>
              <a:t>Khách </a:t>
            </a:r>
            <a:r>
              <a:rPr sz="1650" spc="-20" dirty="0">
                <a:latin typeface="Times New Roman"/>
                <a:cs typeface="Times New Roman"/>
              </a:rPr>
              <a:t>hàng</a:t>
            </a:r>
            <a:endParaRPr sz="1650">
              <a:latin typeface="Times New Roman"/>
              <a:cs typeface="Times New Roman"/>
            </a:endParaRPr>
          </a:p>
        </p:txBody>
      </p:sp>
      <p:sp>
        <p:nvSpPr>
          <p:cNvPr id="10" name="object 10"/>
          <p:cNvSpPr txBox="1"/>
          <p:nvPr/>
        </p:nvSpPr>
        <p:spPr>
          <a:xfrm>
            <a:off x="566102" y="3253559"/>
            <a:ext cx="581660" cy="780415"/>
          </a:xfrm>
          <a:prstGeom prst="rect">
            <a:avLst/>
          </a:prstGeom>
        </p:spPr>
        <p:txBody>
          <a:bodyPr vert="horz" wrap="square" lIns="0" tIns="19050" rIns="0" bIns="0" rtlCol="0">
            <a:spAutoFit/>
          </a:bodyPr>
          <a:lstStyle/>
          <a:p>
            <a:pPr marL="12700" marR="5080" indent="-635">
              <a:lnSpc>
                <a:spcPct val="99100"/>
              </a:lnSpc>
              <a:spcBef>
                <a:spcPts val="150"/>
              </a:spcBef>
            </a:pPr>
            <a:r>
              <a:rPr sz="1650" spc="-25" dirty="0">
                <a:latin typeface="SimSun"/>
                <a:cs typeface="SimSun"/>
              </a:rPr>
              <a:t>顾客</a:t>
            </a:r>
            <a:r>
              <a:rPr sz="1650" spc="-50" dirty="0">
                <a:latin typeface="SimSun"/>
                <a:cs typeface="SimSun"/>
              </a:rPr>
              <a:t> </a:t>
            </a:r>
            <a:r>
              <a:rPr sz="1650" spc="-10" dirty="0">
                <a:latin typeface="Times New Roman"/>
                <a:cs typeface="Times New Roman"/>
              </a:rPr>
              <a:t>Khách </a:t>
            </a:r>
            <a:r>
              <a:rPr sz="1650" spc="-20" dirty="0">
                <a:latin typeface="Times New Roman"/>
                <a:cs typeface="Times New Roman"/>
              </a:rPr>
              <a:t>hàng</a:t>
            </a:r>
            <a:endParaRPr sz="1650">
              <a:latin typeface="Times New Roman"/>
              <a:cs typeface="Times New Roman"/>
            </a:endParaRPr>
          </a:p>
        </p:txBody>
      </p:sp>
      <p:sp>
        <p:nvSpPr>
          <p:cNvPr id="11" name="object 11"/>
          <p:cNvSpPr txBox="1"/>
          <p:nvPr/>
        </p:nvSpPr>
        <p:spPr>
          <a:xfrm>
            <a:off x="1751204" y="3774132"/>
            <a:ext cx="1730375" cy="559435"/>
          </a:xfrm>
          <a:prstGeom prst="rect">
            <a:avLst/>
          </a:prstGeom>
        </p:spPr>
        <p:txBody>
          <a:bodyPr vert="horz" wrap="square" lIns="0" tIns="12700" rIns="0" bIns="0" rtlCol="0">
            <a:spAutoFit/>
          </a:bodyPr>
          <a:lstStyle/>
          <a:p>
            <a:pPr marL="12700">
              <a:lnSpc>
                <a:spcPts val="2100"/>
              </a:lnSpc>
              <a:spcBef>
                <a:spcPts val="100"/>
              </a:spcBef>
            </a:pPr>
            <a:r>
              <a:rPr sz="1800" spc="-20" dirty="0">
                <a:latin typeface="SimSun"/>
                <a:cs typeface="SimSun"/>
              </a:rPr>
              <a:t>资源管理</a:t>
            </a:r>
            <a:endParaRPr sz="1800">
              <a:latin typeface="SimSun"/>
              <a:cs typeface="SimSun"/>
            </a:endParaRPr>
          </a:p>
          <a:p>
            <a:pPr marL="12700">
              <a:lnSpc>
                <a:spcPts val="2100"/>
              </a:lnSpc>
            </a:pPr>
            <a:r>
              <a:rPr sz="1800" dirty="0">
                <a:latin typeface="Times New Roman"/>
                <a:cs typeface="Times New Roman"/>
              </a:rPr>
              <a:t>Quản</a:t>
            </a:r>
            <a:r>
              <a:rPr sz="1800" spc="-15" dirty="0">
                <a:latin typeface="Times New Roman"/>
                <a:cs typeface="Times New Roman"/>
              </a:rPr>
              <a:t> </a:t>
            </a:r>
            <a:r>
              <a:rPr sz="1800" dirty="0">
                <a:latin typeface="Times New Roman"/>
                <a:cs typeface="Times New Roman"/>
              </a:rPr>
              <a:t>lý</a:t>
            </a:r>
            <a:r>
              <a:rPr sz="1800" spc="-15" dirty="0">
                <a:latin typeface="Times New Roman"/>
                <a:cs typeface="Times New Roman"/>
              </a:rPr>
              <a:t> </a:t>
            </a:r>
            <a:r>
              <a:rPr sz="1800" dirty="0">
                <a:latin typeface="Times New Roman"/>
                <a:cs typeface="Times New Roman"/>
              </a:rPr>
              <a:t>nguồn</a:t>
            </a:r>
            <a:r>
              <a:rPr sz="1800" spc="-10" dirty="0">
                <a:latin typeface="Times New Roman"/>
                <a:cs typeface="Times New Roman"/>
              </a:rPr>
              <a:t> </a:t>
            </a:r>
            <a:r>
              <a:rPr sz="1800" spc="-25" dirty="0">
                <a:latin typeface="Times New Roman"/>
                <a:cs typeface="Times New Roman"/>
              </a:rPr>
              <a:t>lực</a:t>
            </a:r>
            <a:endParaRPr sz="1800">
              <a:latin typeface="Times New Roman"/>
              <a:cs typeface="Times New Roman"/>
            </a:endParaRPr>
          </a:p>
        </p:txBody>
      </p:sp>
      <p:sp>
        <p:nvSpPr>
          <p:cNvPr id="12" name="object 12"/>
          <p:cNvSpPr txBox="1"/>
          <p:nvPr/>
        </p:nvSpPr>
        <p:spPr>
          <a:xfrm>
            <a:off x="5064002" y="3774437"/>
            <a:ext cx="1452245" cy="655955"/>
          </a:xfrm>
          <a:prstGeom prst="rect">
            <a:avLst/>
          </a:prstGeom>
        </p:spPr>
        <p:txBody>
          <a:bodyPr vert="horz" wrap="square" lIns="0" tIns="18415" rIns="0" bIns="0" rtlCol="0">
            <a:spAutoFit/>
          </a:bodyPr>
          <a:lstStyle/>
          <a:p>
            <a:pPr marL="12700" marR="5080" algn="just">
              <a:lnSpc>
                <a:spcPct val="97500"/>
              </a:lnSpc>
              <a:spcBef>
                <a:spcPts val="145"/>
              </a:spcBef>
            </a:pPr>
            <a:r>
              <a:rPr sz="1400" spc="-10" dirty="0">
                <a:latin typeface="SimSun"/>
                <a:cs typeface="SimSun"/>
              </a:rPr>
              <a:t>测量、分析和改进</a:t>
            </a:r>
            <a:r>
              <a:rPr sz="1400" spc="-50" dirty="0">
                <a:latin typeface="SimSun"/>
                <a:cs typeface="SimSun"/>
              </a:rPr>
              <a:t> </a:t>
            </a:r>
            <a:r>
              <a:rPr sz="1400" dirty="0">
                <a:latin typeface="Times New Roman"/>
                <a:cs typeface="Times New Roman"/>
              </a:rPr>
              <a:t>Đo</a:t>
            </a:r>
            <a:r>
              <a:rPr sz="1400" spc="-10" dirty="0">
                <a:latin typeface="Times New Roman"/>
                <a:cs typeface="Times New Roman"/>
              </a:rPr>
              <a:t> </a:t>
            </a:r>
            <a:r>
              <a:rPr sz="1400" dirty="0">
                <a:latin typeface="Times New Roman"/>
                <a:cs typeface="Times New Roman"/>
              </a:rPr>
              <a:t>lường,</a:t>
            </a:r>
            <a:r>
              <a:rPr sz="1400" spc="-35" dirty="0">
                <a:latin typeface="Times New Roman"/>
                <a:cs typeface="Times New Roman"/>
              </a:rPr>
              <a:t> </a:t>
            </a:r>
            <a:r>
              <a:rPr sz="1400" dirty="0">
                <a:latin typeface="Times New Roman"/>
                <a:cs typeface="Times New Roman"/>
              </a:rPr>
              <a:t>phân</a:t>
            </a:r>
            <a:r>
              <a:rPr sz="1400" spc="-25" dirty="0">
                <a:latin typeface="Times New Roman"/>
                <a:cs typeface="Times New Roman"/>
              </a:rPr>
              <a:t> </a:t>
            </a:r>
            <a:r>
              <a:rPr sz="1400" spc="-20" dirty="0">
                <a:latin typeface="Times New Roman"/>
                <a:cs typeface="Times New Roman"/>
              </a:rPr>
              <a:t>tích </a:t>
            </a:r>
            <a:r>
              <a:rPr sz="1400" dirty="0">
                <a:latin typeface="Times New Roman"/>
                <a:cs typeface="Times New Roman"/>
              </a:rPr>
              <a:t>và</a:t>
            </a:r>
            <a:r>
              <a:rPr sz="1400" spc="-15" dirty="0">
                <a:latin typeface="Times New Roman"/>
                <a:cs typeface="Times New Roman"/>
              </a:rPr>
              <a:t> </a:t>
            </a:r>
            <a:r>
              <a:rPr sz="1400" dirty="0">
                <a:latin typeface="Times New Roman"/>
                <a:cs typeface="Times New Roman"/>
              </a:rPr>
              <a:t>cải</a:t>
            </a:r>
            <a:r>
              <a:rPr sz="1400" spc="-25" dirty="0">
                <a:latin typeface="Times New Roman"/>
                <a:cs typeface="Times New Roman"/>
              </a:rPr>
              <a:t> </a:t>
            </a:r>
            <a:r>
              <a:rPr sz="1400" spc="-20" dirty="0">
                <a:latin typeface="Times New Roman"/>
                <a:cs typeface="Times New Roman"/>
              </a:rPr>
              <a:t>tiến</a:t>
            </a:r>
            <a:endParaRPr sz="1400">
              <a:latin typeface="Times New Roman"/>
              <a:cs typeface="Times New Roman"/>
            </a:endParaRPr>
          </a:p>
        </p:txBody>
      </p:sp>
      <p:sp>
        <p:nvSpPr>
          <p:cNvPr id="13" name="object 13"/>
          <p:cNvSpPr txBox="1"/>
          <p:nvPr/>
        </p:nvSpPr>
        <p:spPr>
          <a:xfrm>
            <a:off x="8072126" y="3794499"/>
            <a:ext cx="356235" cy="936625"/>
          </a:xfrm>
          <a:prstGeom prst="rect">
            <a:avLst/>
          </a:prstGeom>
        </p:spPr>
        <p:txBody>
          <a:bodyPr vert="horz" wrap="square" lIns="0" tIns="13335" rIns="0" bIns="0" rtlCol="0">
            <a:spAutoFit/>
          </a:bodyPr>
          <a:lstStyle/>
          <a:p>
            <a:pPr marL="12700">
              <a:lnSpc>
                <a:spcPct val="100000"/>
              </a:lnSpc>
              <a:spcBef>
                <a:spcPts val="105"/>
              </a:spcBef>
            </a:pPr>
            <a:r>
              <a:rPr sz="1400" spc="-50" dirty="0">
                <a:latin typeface="SimSun"/>
                <a:cs typeface="SimSun"/>
              </a:rPr>
              <a:t>满</a:t>
            </a:r>
            <a:endParaRPr sz="1400">
              <a:latin typeface="SimSun"/>
              <a:cs typeface="SimSun"/>
            </a:endParaRPr>
          </a:p>
          <a:p>
            <a:pPr marL="12700">
              <a:lnSpc>
                <a:spcPts val="2110"/>
              </a:lnSpc>
              <a:spcBef>
                <a:spcPts val="10"/>
              </a:spcBef>
            </a:pPr>
            <a:r>
              <a:rPr sz="1800" spc="-50" dirty="0">
                <a:latin typeface="SimSun"/>
                <a:cs typeface="SimSun"/>
              </a:rPr>
              <a:t>意</a:t>
            </a:r>
            <a:endParaRPr sz="1800">
              <a:latin typeface="SimSun"/>
              <a:cs typeface="SimSun"/>
            </a:endParaRPr>
          </a:p>
          <a:p>
            <a:pPr marL="12700">
              <a:lnSpc>
                <a:spcPts val="1630"/>
              </a:lnSpc>
            </a:pPr>
            <a:r>
              <a:rPr sz="1400" spc="-25" dirty="0">
                <a:latin typeface="Times New Roman"/>
                <a:cs typeface="Times New Roman"/>
              </a:rPr>
              <a:t>Hài</a:t>
            </a:r>
            <a:endParaRPr sz="1400">
              <a:latin typeface="Times New Roman"/>
              <a:cs typeface="Times New Roman"/>
            </a:endParaRPr>
          </a:p>
          <a:p>
            <a:pPr marL="22860">
              <a:lnSpc>
                <a:spcPct val="100000"/>
              </a:lnSpc>
              <a:spcBef>
                <a:spcPts val="60"/>
              </a:spcBef>
            </a:pPr>
            <a:r>
              <a:rPr sz="1400" spc="-20" dirty="0">
                <a:latin typeface="Times New Roman"/>
                <a:cs typeface="Times New Roman"/>
              </a:rPr>
              <a:t>lòng</a:t>
            </a:r>
            <a:endParaRPr sz="1400">
              <a:latin typeface="Times New Roman"/>
              <a:cs typeface="Times New Roman"/>
            </a:endParaRPr>
          </a:p>
        </p:txBody>
      </p:sp>
      <p:sp>
        <p:nvSpPr>
          <p:cNvPr id="14" name="object 14"/>
          <p:cNvSpPr txBox="1"/>
          <p:nvPr/>
        </p:nvSpPr>
        <p:spPr>
          <a:xfrm>
            <a:off x="744728" y="4934833"/>
            <a:ext cx="322580" cy="813435"/>
          </a:xfrm>
          <a:prstGeom prst="rect">
            <a:avLst/>
          </a:prstGeom>
        </p:spPr>
        <p:txBody>
          <a:bodyPr vert="horz" wrap="square" lIns="0" tIns="46355" rIns="0" bIns="0" rtlCol="0">
            <a:spAutoFit/>
          </a:bodyPr>
          <a:lstStyle/>
          <a:p>
            <a:pPr marL="12700" marR="5080">
              <a:lnSpc>
                <a:spcPct val="84300"/>
              </a:lnSpc>
              <a:spcBef>
                <a:spcPts val="365"/>
              </a:spcBef>
            </a:pPr>
            <a:r>
              <a:rPr sz="1400" spc="-50" dirty="0">
                <a:latin typeface="SimSun"/>
                <a:cs typeface="SimSun"/>
              </a:rPr>
              <a:t>要求 </a:t>
            </a:r>
            <a:r>
              <a:rPr sz="1400" spc="-25" dirty="0">
                <a:latin typeface="Times New Roman"/>
                <a:cs typeface="Times New Roman"/>
              </a:rPr>
              <a:t>Yêu</a:t>
            </a:r>
            <a:endParaRPr sz="1400">
              <a:latin typeface="Times New Roman"/>
              <a:cs typeface="Times New Roman"/>
            </a:endParaRPr>
          </a:p>
          <a:p>
            <a:pPr marL="12700">
              <a:lnSpc>
                <a:spcPct val="100000"/>
              </a:lnSpc>
              <a:spcBef>
                <a:spcPts val="5"/>
              </a:spcBef>
            </a:pPr>
            <a:r>
              <a:rPr sz="1400" spc="-25" dirty="0">
                <a:latin typeface="Times New Roman"/>
                <a:cs typeface="Times New Roman"/>
              </a:rPr>
              <a:t>cầu</a:t>
            </a:r>
            <a:endParaRPr sz="1400">
              <a:latin typeface="Times New Roman"/>
              <a:cs typeface="Times New Roman"/>
            </a:endParaRPr>
          </a:p>
        </p:txBody>
      </p:sp>
      <p:sp>
        <p:nvSpPr>
          <p:cNvPr id="15" name="object 15"/>
          <p:cNvSpPr txBox="1"/>
          <p:nvPr/>
        </p:nvSpPr>
        <p:spPr>
          <a:xfrm>
            <a:off x="1421131" y="4888177"/>
            <a:ext cx="707390" cy="499745"/>
          </a:xfrm>
          <a:prstGeom prst="rect">
            <a:avLst/>
          </a:prstGeom>
        </p:spPr>
        <p:txBody>
          <a:bodyPr vert="horz" wrap="square" lIns="0" tIns="12065" rIns="0" bIns="0" rtlCol="0">
            <a:spAutoFit/>
          </a:bodyPr>
          <a:lstStyle/>
          <a:p>
            <a:pPr marL="12700">
              <a:lnSpc>
                <a:spcPts val="1864"/>
              </a:lnSpc>
              <a:spcBef>
                <a:spcPts val="95"/>
              </a:spcBef>
            </a:pPr>
            <a:r>
              <a:rPr sz="1600" spc="-40" dirty="0">
                <a:latin typeface="SimSun"/>
                <a:cs typeface="SimSun"/>
              </a:rPr>
              <a:t>输入</a:t>
            </a:r>
            <a:endParaRPr sz="1600">
              <a:latin typeface="SimSun"/>
              <a:cs typeface="SimSun"/>
            </a:endParaRPr>
          </a:p>
          <a:p>
            <a:pPr marL="12700">
              <a:lnSpc>
                <a:spcPts val="1864"/>
              </a:lnSpc>
            </a:pPr>
            <a:r>
              <a:rPr sz="1600" dirty="0">
                <a:latin typeface="Times New Roman"/>
                <a:cs typeface="Times New Roman"/>
              </a:rPr>
              <a:t>Đầu</a:t>
            </a:r>
            <a:r>
              <a:rPr sz="1600" spc="-30" dirty="0">
                <a:latin typeface="Times New Roman"/>
                <a:cs typeface="Times New Roman"/>
              </a:rPr>
              <a:t> </a:t>
            </a:r>
            <a:r>
              <a:rPr sz="1600" spc="-25" dirty="0">
                <a:latin typeface="Times New Roman"/>
                <a:cs typeface="Times New Roman"/>
              </a:rPr>
              <a:t>vào</a:t>
            </a:r>
            <a:endParaRPr sz="1600">
              <a:latin typeface="Times New Roman"/>
              <a:cs typeface="Times New Roman"/>
            </a:endParaRPr>
          </a:p>
        </p:txBody>
      </p:sp>
      <p:sp>
        <p:nvSpPr>
          <p:cNvPr id="16" name="object 16"/>
          <p:cNvSpPr txBox="1"/>
          <p:nvPr/>
        </p:nvSpPr>
        <p:spPr>
          <a:xfrm>
            <a:off x="6805922" y="4841873"/>
            <a:ext cx="570865" cy="499109"/>
          </a:xfrm>
          <a:prstGeom prst="rect">
            <a:avLst/>
          </a:prstGeom>
        </p:spPr>
        <p:txBody>
          <a:bodyPr vert="horz" wrap="square" lIns="0" tIns="12065" rIns="0" bIns="0" rtlCol="0">
            <a:spAutoFit/>
          </a:bodyPr>
          <a:lstStyle/>
          <a:p>
            <a:pPr marL="12700">
              <a:lnSpc>
                <a:spcPts val="1864"/>
              </a:lnSpc>
              <a:spcBef>
                <a:spcPts val="95"/>
              </a:spcBef>
            </a:pPr>
            <a:r>
              <a:rPr sz="1600" spc="-40" dirty="0">
                <a:latin typeface="SimSun"/>
                <a:cs typeface="SimSun"/>
              </a:rPr>
              <a:t>输出</a:t>
            </a:r>
            <a:endParaRPr sz="1600">
              <a:latin typeface="SimSun"/>
              <a:cs typeface="SimSun"/>
            </a:endParaRPr>
          </a:p>
          <a:p>
            <a:pPr marL="12700">
              <a:lnSpc>
                <a:spcPts val="1864"/>
              </a:lnSpc>
            </a:pPr>
            <a:r>
              <a:rPr sz="1600" dirty="0">
                <a:latin typeface="Times New Roman"/>
                <a:cs typeface="Times New Roman"/>
              </a:rPr>
              <a:t>Đầu</a:t>
            </a:r>
            <a:r>
              <a:rPr sz="1600" spc="-30" dirty="0">
                <a:latin typeface="Times New Roman"/>
                <a:cs typeface="Times New Roman"/>
              </a:rPr>
              <a:t> </a:t>
            </a:r>
            <a:r>
              <a:rPr sz="1600" spc="-25" dirty="0">
                <a:latin typeface="Times New Roman"/>
                <a:cs typeface="Times New Roman"/>
              </a:rPr>
              <a:t>ra</a:t>
            </a:r>
            <a:endParaRPr sz="1600">
              <a:latin typeface="Times New Roman"/>
              <a:cs typeface="Times New Roman"/>
            </a:endParaRPr>
          </a:p>
        </p:txBody>
      </p:sp>
      <p:sp>
        <p:nvSpPr>
          <p:cNvPr id="17" name="object 17"/>
          <p:cNvSpPr txBox="1"/>
          <p:nvPr/>
        </p:nvSpPr>
        <p:spPr>
          <a:xfrm>
            <a:off x="2828660" y="5070735"/>
            <a:ext cx="1882139" cy="558800"/>
          </a:xfrm>
          <a:prstGeom prst="rect">
            <a:avLst/>
          </a:prstGeom>
        </p:spPr>
        <p:txBody>
          <a:bodyPr vert="horz" wrap="square" lIns="0" tIns="12700" rIns="0" bIns="0" rtlCol="0">
            <a:spAutoFit/>
          </a:bodyPr>
          <a:lstStyle/>
          <a:p>
            <a:pPr marL="12700">
              <a:lnSpc>
                <a:spcPts val="2100"/>
              </a:lnSpc>
              <a:spcBef>
                <a:spcPts val="100"/>
              </a:spcBef>
            </a:pPr>
            <a:r>
              <a:rPr sz="1800" spc="-15" dirty="0">
                <a:latin typeface="SimSun"/>
                <a:cs typeface="SimSun"/>
              </a:rPr>
              <a:t>产品实现</a:t>
            </a:r>
            <a:endParaRPr sz="1800">
              <a:latin typeface="SimSun"/>
              <a:cs typeface="SimSun"/>
            </a:endParaRPr>
          </a:p>
          <a:p>
            <a:pPr marL="12700">
              <a:lnSpc>
                <a:spcPts val="2100"/>
              </a:lnSpc>
            </a:pPr>
            <a:r>
              <a:rPr sz="1800" dirty="0">
                <a:latin typeface="Times New Roman"/>
                <a:cs typeface="Times New Roman"/>
              </a:rPr>
              <a:t>Thực</a:t>
            </a:r>
            <a:r>
              <a:rPr sz="1800" spc="-35" dirty="0">
                <a:latin typeface="Times New Roman"/>
                <a:cs typeface="Times New Roman"/>
              </a:rPr>
              <a:t> </a:t>
            </a:r>
            <a:r>
              <a:rPr sz="1800" dirty="0">
                <a:latin typeface="Times New Roman"/>
                <a:cs typeface="Times New Roman"/>
              </a:rPr>
              <a:t>hiện</a:t>
            </a:r>
            <a:r>
              <a:rPr sz="1800" spc="-35" dirty="0">
                <a:latin typeface="Times New Roman"/>
                <a:cs typeface="Times New Roman"/>
              </a:rPr>
              <a:t> </a:t>
            </a:r>
            <a:r>
              <a:rPr sz="1800" dirty="0">
                <a:latin typeface="Times New Roman"/>
                <a:cs typeface="Times New Roman"/>
              </a:rPr>
              <a:t>sản</a:t>
            </a:r>
            <a:r>
              <a:rPr sz="1800" spc="-35" dirty="0">
                <a:latin typeface="Times New Roman"/>
                <a:cs typeface="Times New Roman"/>
              </a:rPr>
              <a:t> </a:t>
            </a:r>
            <a:r>
              <a:rPr sz="1800" spc="-20" dirty="0">
                <a:latin typeface="Times New Roman"/>
                <a:cs typeface="Times New Roman"/>
              </a:rPr>
              <a:t>phẩm</a:t>
            </a:r>
            <a:endParaRPr sz="1800">
              <a:latin typeface="Times New Roman"/>
              <a:cs typeface="Times New Roman"/>
            </a:endParaRPr>
          </a:p>
        </p:txBody>
      </p:sp>
      <p:sp>
        <p:nvSpPr>
          <p:cNvPr id="18" name="object 18"/>
          <p:cNvSpPr txBox="1"/>
          <p:nvPr/>
        </p:nvSpPr>
        <p:spPr>
          <a:xfrm>
            <a:off x="5918954" y="5314313"/>
            <a:ext cx="556895" cy="339090"/>
          </a:xfrm>
          <a:prstGeom prst="rect">
            <a:avLst/>
          </a:prstGeom>
        </p:spPr>
        <p:txBody>
          <a:bodyPr vert="horz" wrap="square" lIns="0" tIns="13335" rIns="0" bIns="0" rtlCol="0">
            <a:spAutoFit/>
          </a:bodyPr>
          <a:lstStyle/>
          <a:p>
            <a:pPr marL="12700">
              <a:lnSpc>
                <a:spcPts val="1230"/>
              </a:lnSpc>
              <a:spcBef>
                <a:spcPts val="105"/>
              </a:spcBef>
            </a:pPr>
            <a:r>
              <a:rPr sz="1050" spc="-25" dirty="0">
                <a:latin typeface="SimSun"/>
                <a:cs typeface="SimSun"/>
              </a:rPr>
              <a:t>产品</a:t>
            </a:r>
            <a:endParaRPr sz="1050">
              <a:latin typeface="SimSun"/>
              <a:cs typeface="SimSun"/>
            </a:endParaRPr>
          </a:p>
          <a:p>
            <a:pPr marL="12700">
              <a:lnSpc>
                <a:spcPts val="1230"/>
              </a:lnSpc>
            </a:pPr>
            <a:r>
              <a:rPr sz="1050" dirty="0">
                <a:latin typeface="Times New Roman"/>
                <a:cs typeface="Times New Roman"/>
              </a:rPr>
              <a:t>Sản</a:t>
            </a:r>
            <a:r>
              <a:rPr sz="1050" spc="-15" dirty="0">
                <a:latin typeface="Times New Roman"/>
                <a:cs typeface="Times New Roman"/>
              </a:rPr>
              <a:t> </a:t>
            </a:r>
            <a:r>
              <a:rPr sz="1050" spc="-20" dirty="0">
                <a:latin typeface="Times New Roman"/>
                <a:cs typeface="Times New Roman"/>
              </a:rPr>
              <a:t>phẩm</a:t>
            </a:r>
            <a:endParaRPr sz="1050">
              <a:latin typeface="Times New Roman"/>
              <a:cs typeface="Times New Roman"/>
            </a:endParaRPr>
          </a:p>
        </p:txBody>
      </p:sp>
      <p:sp>
        <p:nvSpPr>
          <p:cNvPr id="19" name="object 19"/>
          <p:cNvSpPr txBox="1"/>
          <p:nvPr/>
        </p:nvSpPr>
        <p:spPr>
          <a:xfrm>
            <a:off x="6730365" y="5503265"/>
            <a:ext cx="666115" cy="442595"/>
          </a:xfrm>
          <a:prstGeom prst="rect">
            <a:avLst/>
          </a:prstGeom>
        </p:spPr>
        <p:txBody>
          <a:bodyPr vert="horz" wrap="square" lIns="0" tIns="13335" rIns="0" bIns="0" rtlCol="0">
            <a:spAutoFit/>
          </a:bodyPr>
          <a:lstStyle/>
          <a:p>
            <a:pPr marL="12700">
              <a:lnSpc>
                <a:spcPts val="1639"/>
              </a:lnSpc>
              <a:spcBef>
                <a:spcPts val="105"/>
              </a:spcBef>
            </a:pPr>
            <a:r>
              <a:rPr sz="1400" spc="-25" dirty="0">
                <a:latin typeface="SimSun"/>
                <a:cs typeface="SimSun"/>
              </a:rPr>
              <a:t>交付</a:t>
            </a:r>
            <a:endParaRPr sz="1400">
              <a:latin typeface="SimSun"/>
              <a:cs typeface="SimSun"/>
            </a:endParaRPr>
          </a:p>
          <a:p>
            <a:pPr marL="12700">
              <a:lnSpc>
                <a:spcPts val="1639"/>
              </a:lnSpc>
            </a:pPr>
            <a:r>
              <a:rPr sz="1400" dirty="0">
                <a:latin typeface="Times New Roman"/>
                <a:cs typeface="Times New Roman"/>
              </a:rPr>
              <a:t>Bàn</a:t>
            </a:r>
            <a:r>
              <a:rPr sz="1400" spc="-20" dirty="0">
                <a:latin typeface="Times New Roman"/>
                <a:cs typeface="Times New Roman"/>
              </a:rPr>
              <a:t> giao</a:t>
            </a:r>
            <a:endParaRPr sz="1400">
              <a:latin typeface="Times New Roman"/>
              <a:cs typeface="Times New Roman"/>
            </a:endParaRPr>
          </a:p>
        </p:txBody>
      </p:sp>
      <p:pic>
        <p:nvPicPr>
          <p:cNvPr id="20" name="object 20"/>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3762886" y="244545"/>
            <a:ext cx="1172210" cy="313055"/>
          </a:xfrm>
          <a:prstGeom prst="rect">
            <a:avLst/>
          </a:prstGeom>
        </p:spPr>
        <p:txBody>
          <a:bodyPr vert="horz" wrap="square" lIns="0" tIns="17145" rIns="0" bIns="0" rtlCol="0">
            <a:spAutoFit/>
          </a:bodyPr>
          <a:lstStyle/>
          <a:p>
            <a:pPr marL="12700">
              <a:lnSpc>
                <a:spcPct val="100000"/>
              </a:lnSpc>
              <a:spcBef>
                <a:spcPts val="135"/>
              </a:spcBef>
              <a:tabLst>
                <a:tab pos="678815" algn="l"/>
              </a:tabLst>
            </a:pPr>
            <a:r>
              <a:rPr sz="1850" b="1" spc="-10" dirty="0">
                <a:solidFill>
                  <a:srgbClr val="000000"/>
                </a:solidFill>
                <a:latin typeface="Arial"/>
                <a:cs typeface="Arial"/>
              </a:rPr>
              <a:t>8.2.1</a:t>
            </a:r>
            <a:r>
              <a:rPr sz="1850" dirty="0">
                <a:solidFill>
                  <a:srgbClr val="000000"/>
                </a:solidFill>
                <a:latin typeface="Times New Roman"/>
                <a:cs typeface="Times New Roman"/>
              </a:rPr>
              <a:t>	</a:t>
            </a:r>
            <a:r>
              <a:rPr sz="1850" spc="-25" dirty="0">
                <a:solidFill>
                  <a:srgbClr val="000000"/>
                </a:solidFill>
              </a:rPr>
              <a:t>反馈</a:t>
            </a:r>
            <a:endParaRPr sz="1850">
              <a:latin typeface="Times New Roman"/>
              <a:cs typeface="Times New Roman"/>
            </a:endParaRPr>
          </a:p>
        </p:txBody>
      </p:sp>
      <p:sp>
        <p:nvSpPr>
          <p:cNvPr id="4" name="object 4"/>
          <p:cNvSpPr txBox="1"/>
          <p:nvPr/>
        </p:nvSpPr>
        <p:spPr>
          <a:xfrm>
            <a:off x="3762878" y="528565"/>
            <a:ext cx="1541780" cy="313055"/>
          </a:xfrm>
          <a:prstGeom prst="rect">
            <a:avLst/>
          </a:prstGeom>
        </p:spPr>
        <p:txBody>
          <a:bodyPr vert="horz" wrap="square" lIns="0" tIns="17145" rIns="0" bIns="0" rtlCol="0">
            <a:spAutoFit/>
          </a:bodyPr>
          <a:lstStyle/>
          <a:p>
            <a:pPr marL="12700">
              <a:lnSpc>
                <a:spcPct val="100000"/>
              </a:lnSpc>
              <a:spcBef>
                <a:spcPts val="135"/>
              </a:spcBef>
            </a:pPr>
            <a:r>
              <a:rPr sz="1850" b="1" dirty="0">
                <a:latin typeface="Times New Roman"/>
                <a:cs typeface="Times New Roman"/>
              </a:rPr>
              <a:t>8.2.1</a:t>
            </a:r>
            <a:r>
              <a:rPr sz="1850" spc="60" dirty="0">
                <a:latin typeface="Times New Roman"/>
                <a:cs typeface="Times New Roman"/>
              </a:rPr>
              <a:t>  </a:t>
            </a:r>
            <a:r>
              <a:rPr sz="1850" b="1" dirty="0">
                <a:latin typeface="Times New Roman"/>
                <a:cs typeface="Times New Roman"/>
              </a:rPr>
              <a:t>Phản</a:t>
            </a:r>
            <a:r>
              <a:rPr sz="1850" b="1" spc="50" dirty="0">
                <a:latin typeface="Times New Roman"/>
                <a:cs typeface="Times New Roman"/>
              </a:rPr>
              <a:t> </a:t>
            </a:r>
            <a:r>
              <a:rPr sz="1850" b="1" spc="-25" dirty="0">
                <a:latin typeface="Times New Roman"/>
                <a:cs typeface="Times New Roman"/>
              </a:rPr>
              <a:t>hồi</a:t>
            </a:r>
            <a:endParaRPr sz="1850">
              <a:latin typeface="Times New Roman"/>
              <a:cs typeface="Times New Roman"/>
            </a:endParaRPr>
          </a:p>
        </p:txBody>
      </p:sp>
      <p:sp>
        <p:nvSpPr>
          <p:cNvPr id="5" name="object 5"/>
          <p:cNvSpPr txBox="1"/>
          <p:nvPr/>
        </p:nvSpPr>
        <p:spPr>
          <a:xfrm>
            <a:off x="6385946" y="1257418"/>
            <a:ext cx="2679065" cy="2096770"/>
          </a:xfrm>
          <a:prstGeom prst="rect">
            <a:avLst/>
          </a:prstGeom>
        </p:spPr>
        <p:txBody>
          <a:bodyPr vert="horz" wrap="square" lIns="0" tIns="13335" rIns="0" bIns="0" rtlCol="0">
            <a:spAutoFit/>
          </a:bodyPr>
          <a:lstStyle/>
          <a:p>
            <a:pPr marL="144780" indent="-132080">
              <a:lnSpc>
                <a:spcPts val="1235"/>
              </a:lnSpc>
              <a:spcBef>
                <a:spcPts val="105"/>
              </a:spcBef>
              <a:buChar char="-"/>
              <a:tabLst>
                <a:tab pos="144780" algn="l"/>
              </a:tabLst>
            </a:pPr>
            <a:r>
              <a:rPr sz="1050" spc="-15" dirty="0">
                <a:latin typeface="SimSun"/>
                <a:cs typeface="SimSun"/>
              </a:rPr>
              <a:t>对顾客和使用者进行调查,</a:t>
            </a:r>
            <a:endParaRPr sz="1050">
              <a:latin typeface="SimSun"/>
              <a:cs typeface="SimSun"/>
            </a:endParaRPr>
          </a:p>
          <a:p>
            <a:pPr marL="144780" indent="-132080">
              <a:lnSpc>
                <a:spcPts val="1155"/>
              </a:lnSpc>
              <a:buChar char="-"/>
              <a:tabLst>
                <a:tab pos="144780" algn="l"/>
              </a:tabLst>
            </a:pPr>
            <a:r>
              <a:rPr sz="1050" dirty="0">
                <a:latin typeface="SimSun"/>
                <a:cs typeface="SimSun"/>
              </a:rPr>
              <a:t>Kh</a:t>
            </a:r>
            <a:r>
              <a:rPr sz="1050" dirty="0">
                <a:latin typeface="Cambria"/>
                <a:cs typeface="Cambria"/>
              </a:rPr>
              <a:t>ả</a:t>
            </a:r>
            <a:r>
              <a:rPr sz="1050" dirty="0">
                <a:latin typeface="SimSun"/>
                <a:cs typeface="SimSun"/>
              </a:rPr>
              <a:t>o</a:t>
            </a:r>
            <a:r>
              <a:rPr sz="1050" spc="250" dirty="0">
                <a:latin typeface="Times New Roman"/>
                <a:cs typeface="Times New Roman"/>
              </a:rPr>
              <a:t> </a:t>
            </a:r>
            <a:r>
              <a:rPr sz="1050" dirty="0">
                <a:latin typeface="SimSun"/>
                <a:cs typeface="SimSun"/>
              </a:rPr>
              <a:t>sát</a:t>
            </a:r>
            <a:r>
              <a:rPr sz="1050" spc="250" dirty="0">
                <a:latin typeface="Times New Roman"/>
                <a:cs typeface="Times New Roman"/>
              </a:rPr>
              <a:t> </a:t>
            </a:r>
            <a:r>
              <a:rPr sz="1050" dirty="0">
                <a:latin typeface="SimSun"/>
                <a:cs typeface="SimSun"/>
              </a:rPr>
              <a:t>khách</a:t>
            </a:r>
            <a:r>
              <a:rPr sz="1050" spc="254" dirty="0">
                <a:latin typeface="Times New Roman"/>
                <a:cs typeface="Times New Roman"/>
              </a:rPr>
              <a:t> </a:t>
            </a:r>
            <a:r>
              <a:rPr sz="1050" dirty="0">
                <a:latin typeface="SimSun"/>
                <a:cs typeface="SimSun"/>
              </a:rPr>
              <a:t>hàng</a:t>
            </a:r>
            <a:r>
              <a:rPr sz="1050" spc="235" dirty="0">
                <a:latin typeface="Times New Roman"/>
                <a:cs typeface="Times New Roman"/>
              </a:rPr>
              <a:t> </a:t>
            </a:r>
            <a:r>
              <a:rPr sz="1050" dirty="0">
                <a:latin typeface="SimSun"/>
                <a:cs typeface="SimSun"/>
              </a:rPr>
              <a:t>và</a:t>
            </a:r>
            <a:r>
              <a:rPr sz="1050" spc="265" dirty="0">
                <a:latin typeface="Times New Roman"/>
                <a:cs typeface="Times New Roman"/>
              </a:rPr>
              <a:t> </a:t>
            </a:r>
            <a:r>
              <a:rPr sz="1050" dirty="0">
                <a:latin typeface="SimSun"/>
                <a:cs typeface="SimSun"/>
              </a:rPr>
              <a:t>ng</a:t>
            </a:r>
            <a:r>
              <a:rPr sz="1050" dirty="0">
                <a:latin typeface="Cambria"/>
                <a:cs typeface="Cambria"/>
              </a:rPr>
              <a:t>ườ</a:t>
            </a:r>
            <a:r>
              <a:rPr sz="1050" dirty="0">
                <a:latin typeface="SimSun"/>
                <a:cs typeface="SimSun"/>
              </a:rPr>
              <a:t>i</a:t>
            </a:r>
            <a:r>
              <a:rPr sz="1050" spc="225" dirty="0">
                <a:latin typeface="Times New Roman"/>
                <a:cs typeface="Times New Roman"/>
              </a:rPr>
              <a:t> </a:t>
            </a:r>
            <a:r>
              <a:rPr sz="1050" dirty="0">
                <a:latin typeface="SimSun"/>
                <a:cs typeface="SimSun"/>
              </a:rPr>
              <a:t>s</a:t>
            </a:r>
            <a:r>
              <a:rPr sz="1050" dirty="0">
                <a:latin typeface="Cambria"/>
                <a:cs typeface="Cambria"/>
              </a:rPr>
              <a:t>ử</a:t>
            </a:r>
            <a:r>
              <a:rPr sz="1050" spc="285" dirty="0">
                <a:latin typeface="Cambria"/>
                <a:cs typeface="Cambria"/>
              </a:rPr>
              <a:t> </a:t>
            </a:r>
            <a:r>
              <a:rPr sz="1050" spc="-10" dirty="0">
                <a:latin typeface="SimSun"/>
                <a:cs typeface="SimSun"/>
              </a:rPr>
              <a:t>d</a:t>
            </a:r>
            <a:r>
              <a:rPr sz="1050" spc="-10" dirty="0">
                <a:latin typeface="Cambria"/>
                <a:cs typeface="Cambria"/>
              </a:rPr>
              <a:t>ụ</a:t>
            </a:r>
            <a:r>
              <a:rPr sz="1050" spc="-10" dirty="0">
                <a:latin typeface="SimSun"/>
                <a:cs typeface="SimSun"/>
              </a:rPr>
              <a:t>ng,</a:t>
            </a:r>
            <a:endParaRPr sz="1050">
              <a:latin typeface="SimSun"/>
              <a:cs typeface="SimSun"/>
            </a:endParaRPr>
          </a:p>
          <a:p>
            <a:pPr marL="144780" indent="-132080">
              <a:lnSpc>
                <a:spcPts val="1155"/>
              </a:lnSpc>
              <a:buChar char="-"/>
              <a:tabLst>
                <a:tab pos="144780" algn="l"/>
              </a:tabLst>
            </a:pPr>
            <a:r>
              <a:rPr sz="1050" spc="-10" dirty="0">
                <a:latin typeface="SimSun"/>
                <a:cs typeface="SimSun"/>
              </a:rPr>
              <a:t>对产品的反馈,</a:t>
            </a:r>
            <a:endParaRPr sz="1050">
              <a:latin typeface="SimSun"/>
              <a:cs typeface="SimSun"/>
            </a:endParaRPr>
          </a:p>
          <a:p>
            <a:pPr marL="144780" indent="-132080">
              <a:lnSpc>
                <a:spcPts val="1150"/>
              </a:lnSpc>
              <a:buChar char="-"/>
              <a:tabLst>
                <a:tab pos="144780" algn="l"/>
              </a:tabLst>
            </a:pPr>
            <a:r>
              <a:rPr sz="1050" dirty="0">
                <a:latin typeface="SimSun"/>
                <a:cs typeface="SimSun"/>
              </a:rPr>
              <a:t>Ph</a:t>
            </a:r>
            <a:r>
              <a:rPr sz="1050" dirty="0">
                <a:latin typeface="Cambria"/>
                <a:cs typeface="Cambria"/>
              </a:rPr>
              <a:t>ả</a:t>
            </a:r>
            <a:r>
              <a:rPr sz="1050" dirty="0">
                <a:latin typeface="SimSun"/>
                <a:cs typeface="SimSun"/>
              </a:rPr>
              <a:t>n</a:t>
            </a:r>
            <a:r>
              <a:rPr sz="1050" spc="245" dirty="0">
                <a:latin typeface="Times New Roman"/>
                <a:cs typeface="Times New Roman"/>
              </a:rPr>
              <a:t> </a:t>
            </a:r>
            <a:r>
              <a:rPr sz="1050" dirty="0">
                <a:latin typeface="SimSun"/>
                <a:cs typeface="SimSun"/>
              </a:rPr>
              <a:t>h</a:t>
            </a:r>
            <a:r>
              <a:rPr sz="1050" dirty="0">
                <a:latin typeface="Cambria"/>
                <a:cs typeface="Cambria"/>
              </a:rPr>
              <a:t>ồ</a:t>
            </a:r>
            <a:r>
              <a:rPr sz="1050" dirty="0">
                <a:latin typeface="SimSun"/>
                <a:cs typeface="SimSun"/>
              </a:rPr>
              <a:t>i</a:t>
            </a:r>
            <a:r>
              <a:rPr sz="1050" spc="245" dirty="0">
                <a:latin typeface="Times New Roman"/>
                <a:cs typeface="Times New Roman"/>
              </a:rPr>
              <a:t> </a:t>
            </a:r>
            <a:r>
              <a:rPr sz="1050" dirty="0">
                <a:latin typeface="SimSun"/>
                <a:cs typeface="SimSun"/>
              </a:rPr>
              <a:t>v</a:t>
            </a:r>
            <a:r>
              <a:rPr sz="1050" dirty="0">
                <a:latin typeface="Cambria"/>
                <a:cs typeface="Cambria"/>
              </a:rPr>
              <a:t>ề</a:t>
            </a:r>
            <a:r>
              <a:rPr sz="1050" spc="285" dirty="0">
                <a:latin typeface="Cambria"/>
                <a:cs typeface="Cambria"/>
              </a:rPr>
              <a:t> </a:t>
            </a:r>
            <a:r>
              <a:rPr sz="1050" dirty="0">
                <a:latin typeface="SimSun"/>
                <a:cs typeface="SimSun"/>
              </a:rPr>
              <a:t>s</a:t>
            </a:r>
            <a:r>
              <a:rPr sz="1050" dirty="0">
                <a:latin typeface="Cambria"/>
                <a:cs typeface="Cambria"/>
              </a:rPr>
              <a:t>ả</a:t>
            </a:r>
            <a:r>
              <a:rPr sz="1050" dirty="0">
                <a:latin typeface="SimSun"/>
                <a:cs typeface="SimSun"/>
              </a:rPr>
              <a:t>n</a:t>
            </a:r>
            <a:r>
              <a:rPr sz="1050" spc="229" dirty="0">
                <a:latin typeface="Times New Roman"/>
                <a:cs typeface="Times New Roman"/>
              </a:rPr>
              <a:t> </a:t>
            </a:r>
            <a:r>
              <a:rPr sz="1050" spc="-10" dirty="0">
                <a:latin typeface="SimSun"/>
                <a:cs typeface="SimSun"/>
              </a:rPr>
              <a:t>ph</a:t>
            </a:r>
            <a:r>
              <a:rPr sz="1050" spc="-10" dirty="0">
                <a:latin typeface="Cambria"/>
                <a:cs typeface="Cambria"/>
              </a:rPr>
              <a:t>ẩ</a:t>
            </a:r>
            <a:r>
              <a:rPr sz="1050" spc="-10" dirty="0">
                <a:latin typeface="SimSun"/>
                <a:cs typeface="SimSun"/>
              </a:rPr>
              <a:t>m,</a:t>
            </a:r>
            <a:endParaRPr sz="1050">
              <a:latin typeface="SimSun"/>
              <a:cs typeface="SimSun"/>
            </a:endParaRPr>
          </a:p>
          <a:p>
            <a:pPr marL="144145" indent="-131445">
              <a:lnSpc>
                <a:spcPts val="1140"/>
              </a:lnSpc>
              <a:buChar char="-"/>
              <a:tabLst>
                <a:tab pos="144145" algn="l"/>
              </a:tabLst>
            </a:pPr>
            <a:r>
              <a:rPr sz="1050" spc="-20" dirty="0">
                <a:latin typeface="SimSun"/>
                <a:cs typeface="SimSun"/>
              </a:rPr>
              <a:t>顾客要求和合同信息,</a:t>
            </a:r>
            <a:endParaRPr sz="1050">
              <a:latin typeface="SimSun"/>
              <a:cs typeface="SimSun"/>
            </a:endParaRPr>
          </a:p>
          <a:p>
            <a:pPr marL="144780" indent="-132080">
              <a:lnSpc>
                <a:spcPts val="1150"/>
              </a:lnSpc>
              <a:buSzPct val="105000"/>
              <a:buFont typeface="SimSun"/>
              <a:buChar char="-"/>
              <a:tabLst>
                <a:tab pos="144780" algn="l"/>
              </a:tabLst>
            </a:pPr>
            <a:r>
              <a:rPr sz="1000" dirty="0">
                <a:latin typeface="Calibri"/>
                <a:cs typeface="Calibri"/>
              </a:rPr>
              <a:t>Yêu</a:t>
            </a:r>
            <a:r>
              <a:rPr sz="1000" spc="-10" dirty="0">
                <a:latin typeface="Calibri"/>
                <a:cs typeface="Calibri"/>
              </a:rPr>
              <a:t> </a:t>
            </a:r>
            <a:r>
              <a:rPr sz="1000" dirty="0">
                <a:latin typeface="Calibri"/>
                <a:cs typeface="Calibri"/>
              </a:rPr>
              <a:t>cầu</a:t>
            </a:r>
            <a:r>
              <a:rPr sz="1000" spc="-15" dirty="0">
                <a:latin typeface="Calibri"/>
                <a:cs typeface="Calibri"/>
              </a:rPr>
              <a:t> </a:t>
            </a:r>
            <a:r>
              <a:rPr sz="1000" dirty="0">
                <a:latin typeface="Calibri"/>
                <a:cs typeface="Calibri"/>
              </a:rPr>
              <a:t>của</a:t>
            </a:r>
            <a:r>
              <a:rPr sz="1000" spc="-30" dirty="0">
                <a:latin typeface="Calibri"/>
                <a:cs typeface="Calibri"/>
              </a:rPr>
              <a:t> </a:t>
            </a:r>
            <a:r>
              <a:rPr sz="1000" dirty="0">
                <a:latin typeface="Calibri"/>
                <a:cs typeface="Calibri"/>
              </a:rPr>
              <a:t>khách</a:t>
            </a:r>
            <a:r>
              <a:rPr sz="1000" spc="-25" dirty="0">
                <a:latin typeface="Calibri"/>
                <a:cs typeface="Calibri"/>
              </a:rPr>
              <a:t> </a:t>
            </a:r>
            <a:r>
              <a:rPr sz="1000" dirty="0">
                <a:latin typeface="Calibri"/>
                <a:cs typeface="Calibri"/>
              </a:rPr>
              <a:t>hàng</a:t>
            </a:r>
            <a:r>
              <a:rPr sz="1000" spc="-35" dirty="0">
                <a:latin typeface="Calibri"/>
                <a:cs typeface="Calibri"/>
              </a:rPr>
              <a:t> </a:t>
            </a:r>
            <a:r>
              <a:rPr sz="1000" dirty="0">
                <a:latin typeface="Calibri"/>
                <a:cs typeface="Calibri"/>
              </a:rPr>
              <a:t>và</a:t>
            </a:r>
            <a:r>
              <a:rPr sz="1000" spc="-15" dirty="0">
                <a:latin typeface="Calibri"/>
                <a:cs typeface="Calibri"/>
              </a:rPr>
              <a:t> </a:t>
            </a:r>
            <a:r>
              <a:rPr sz="1000" dirty="0">
                <a:latin typeface="Calibri"/>
                <a:cs typeface="Calibri"/>
              </a:rPr>
              <a:t>thông</a:t>
            </a:r>
            <a:r>
              <a:rPr sz="1000" spc="-25" dirty="0">
                <a:latin typeface="Calibri"/>
                <a:cs typeface="Calibri"/>
              </a:rPr>
              <a:t> </a:t>
            </a:r>
            <a:r>
              <a:rPr sz="1000" dirty="0">
                <a:latin typeface="Calibri"/>
                <a:cs typeface="Calibri"/>
              </a:rPr>
              <a:t>tin</a:t>
            </a:r>
            <a:r>
              <a:rPr sz="1000" spc="-30" dirty="0">
                <a:latin typeface="Calibri"/>
                <a:cs typeface="Calibri"/>
              </a:rPr>
              <a:t> </a:t>
            </a:r>
            <a:r>
              <a:rPr sz="1000" dirty="0">
                <a:latin typeface="Calibri"/>
                <a:cs typeface="Calibri"/>
              </a:rPr>
              <a:t>hợp</a:t>
            </a:r>
            <a:r>
              <a:rPr sz="1000" spc="-20" dirty="0">
                <a:latin typeface="Calibri"/>
                <a:cs typeface="Calibri"/>
              </a:rPr>
              <a:t> đồng</a:t>
            </a:r>
            <a:r>
              <a:rPr sz="1050" spc="-20" dirty="0">
                <a:latin typeface="SimSun"/>
                <a:cs typeface="SimSun"/>
              </a:rPr>
              <a:t>,</a:t>
            </a:r>
            <a:endParaRPr sz="1050">
              <a:latin typeface="SimSun"/>
              <a:cs typeface="SimSun"/>
            </a:endParaRPr>
          </a:p>
          <a:p>
            <a:pPr marL="144780" indent="-132080">
              <a:lnSpc>
                <a:spcPts val="1160"/>
              </a:lnSpc>
              <a:buChar char="-"/>
              <a:tabLst>
                <a:tab pos="144780" algn="l"/>
              </a:tabLst>
            </a:pPr>
            <a:r>
              <a:rPr sz="1050" spc="-10" dirty="0">
                <a:latin typeface="SimSun"/>
                <a:cs typeface="SimSun"/>
              </a:rPr>
              <a:t>市场的需求,</a:t>
            </a:r>
            <a:endParaRPr sz="1050">
              <a:latin typeface="SimSun"/>
              <a:cs typeface="SimSun"/>
            </a:endParaRPr>
          </a:p>
          <a:p>
            <a:pPr marL="144780" indent="-132080">
              <a:lnSpc>
                <a:spcPts val="1155"/>
              </a:lnSpc>
              <a:buChar char="-"/>
              <a:tabLst>
                <a:tab pos="144780" algn="l"/>
              </a:tabLst>
            </a:pPr>
            <a:r>
              <a:rPr sz="1050" dirty="0">
                <a:latin typeface="SimSun"/>
                <a:cs typeface="SimSun"/>
              </a:rPr>
              <a:t>Nhu</a:t>
            </a:r>
            <a:r>
              <a:rPr sz="1050" spc="245" dirty="0">
                <a:latin typeface="Times New Roman"/>
                <a:cs typeface="Times New Roman"/>
              </a:rPr>
              <a:t> </a:t>
            </a:r>
            <a:r>
              <a:rPr sz="1050" dirty="0">
                <a:latin typeface="SimSun"/>
                <a:cs typeface="SimSun"/>
              </a:rPr>
              <a:t>c</a:t>
            </a:r>
            <a:r>
              <a:rPr sz="1050" dirty="0">
                <a:latin typeface="Cambria"/>
                <a:cs typeface="Cambria"/>
              </a:rPr>
              <a:t>ầ</a:t>
            </a:r>
            <a:r>
              <a:rPr sz="1050" dirty="0">
                <a:latin typeface="SimSun"/>
                <a:cs typeface="SimSun"/>
              </a:rPr>
              <a:t>u</a:t>
            </a:r>
            <a:r>
              <a:rPr sz="1050" spc="250" dirty="0">
                <a:latin typeface="Times New Roman"/>
                <a:cs typeface="Times New Roman"/>
              </a:rPr>
              <a:t> </a:t>
            </a:r>
            <a:r>
              <a:rPr sz="1050" dirty="0">
                <a:latin typeface="SimSun"/>
                <a:cs typeface="SimSun"/>
              </a:rPr>
              <a:t>c</a:t>
            </a:r>
            <a:r>
              <a:rPr sz="1050" dirty="0">
                <a:latin typeface="Cambria"/>
                <a:cs typeface="Cambria"/>
              </a:rPr>
              <a:t>ủ</a:t>
            </a:r>
            <a:r>
              <a:rPr sz="1050" dirty="0">
                <a:latin typeface="SimSun"/>
                <a:cs typeface="SimSun"/>
              </a:rPr>
              <a:t>a</a:t>
            </a:r>
            <a:r>
              <a:rPr sz="1050" spc="250" dirty="0">
                <a:latin typeface="Times New Roman"/>
                <a:cs typeface="Times New Roman"/>
              </a:rPr>
              <a:t> </a:t>
            </a:r>
            <a:r>
              <a:rPr sz="1050" dirty="0">
                <a:latin typeface="SimSun"/>
                <a:cs typeface="SimSun"/>
              </a:rPr>
              <a:t>th</a:t>
            </a:r>
            <a:r>
              <a:rPr sz="1050" dirty="0">
                <a:latin typeface="Cambria"/>
                <a:cs typeface="Cambria"/>
              </a:rPr>
              <a:t>ị</a:t>
            </a:r>
            <a:r>
              <a:rPr sz="1050" spc="270" dirty="0">
                <a:latin typeface="Cambria"/>
                <a:cs typeface="Cambria"/>
              </a:rPr>
              <a:t> </a:t>
            </a:r>
            <a:r>
              <a:rPr sz="1050" spc="-10" dirty="0">
                <a:latin typeface="SimSun"/>
                <a:cs typeface="SimSun"/>
              </a:rPr>
              <a:t>tr</a:t>
            </a:r>
            <a:r>
              <a:rPr sz="1050" spc="-10" dirty="0">
                <a:latin typeface="Cambria"/>
                <a:cs typeface="Cambria"/>
              </a:rPr>
              <a:t>ườ</a:t>
            </a:r>
            <a:r>
              <a:rPr sz="1050" spc="-10" dirty="0">
                <a:latin typeface="SimSun"/>
                <a:cs typeface="SimSun"/>
              </a:rPr>
              <a:t>ng,</a:t>
            </a:r>
            <a:endParaRPr sz="1050">
              <a:latin typeface="SimSun"/>
              <a:cs typeface="SimSun"/>
            </a:endParaRPr>
          </a:p>
          <a:p>
            <a:pPr marL="144780" indent="-132080">
              <a:lnSpc>
                <a:spcPts val="1155"/>
              </a:lnSpc>
              <a:buChar char="-"/>
              <a:tabLst>
                <a:tab pos="144780" algn="l"/>
              </a:tabLst>
            </a:pPr>
            <a:r>
              <a:rPr sz="1050" spc="-10" dirty="0">
                <a:latin typeface="SimSun"/>
                <a:cs typeface="SimSun"/>
              </a:rPr>
              <a:t>行政机关的咨询,</a:t>
            </a:r>
            <a:endParaRPr sz="1050">
              <a:latin typeface="SimSun"/>
              <a:cs typeface="SimSun"/>
            </a:endParaRPr>
          </a:p>
          <a:p>
            <a:pPr marL="144780" indent="-132080">
              <a:lnSpc>
                <a:spcPts val="1150"/>
              </a:lnSpc>
              <a:buChar char="-"/>
              <a:tabLst>
                <a:tab pos="144780" algn="l"/>
              </a:tabLst>
            </a:pPr>
            <a:r>
              <a:rPr sz="1050" dirty="0">
                <a:latin typeface="SimSun"/>
                <a:cs typeface="SimSun"/>
              </a:rPr>
              <a:t>T</a:t>
            </a:r>
            <a:r>
              <a:rPr sz="1050" dirty="0">
                <a:latin typeface="Cambria"/>
                <a:cs typeface="Cambria"/>
              </a:rPr>
              <a:t>ư</a:t>
            </a:r>
            <a:r>
              <a:rPr sz="1050" spc="280" dirty="0">
                <a:latin typeface="Cambria"/>
                <a:cs typeface="Cambria"/>
              </a:rPr>
              <a:t> </a:t>
            </a:r>
            <a:r>
              <a:rPr sz="1050" dirty="0">
                <a:latin typeface="SimSun"/>
                <a:cs typeface="SimSun"/>
              </a:rPr>
              <a:t>v</a:t>
            </a:r>
            <a:r>
              <a:rPr sz="1050" dirty="0">
                <a:latin typeface="Cambria"/>
                <a:cs typeface="Cambria"/>
              </a:rPr>
              <a:t>ấ</a:t>
            </a:r>
            <a:r>
              <a:rPr sz="1050" dirty="0">
                <a:latin typeface="SimSun"/>
                <a:cs typeface="SimSun"/>
              </a:rPr>
              <a:t>n</a:t>
            </a:r>
            <a:r>
              <a:rPr sz="1050" spc="250" dirty="0">
                <a:latin typeface="Times New Roman"/>
                <a:cs typeface="Times New Roman"/>
              </a:rPr>
              <a:t> </a:t>
            </a:r>
            <a:r>
              <a:rPr sz="1050" dirty="0">
                <a:latin typeface="SimSun"/>
                <a:cs typeface="SimSun"/>
              </a:rPr>
              <a:t>c</a:t>
            </a:r>
            <a:r>
              <a:rPr sz="1050" dirty="0">
                <a:latin typeface="Cambria"/>
                <a:cs typeface="Cambria"/>
              </a:rPr>
              <a:t>ủ</a:t>
            </a:r>
            <a:r>
              <a:rPr sz="1050" dirty="0">
                <a:latin typeface="SimSun"/>
                <a:cs typeface="SimSun"/>
              </a:rPr>
              <a:t>a</a:t>
            </a:r>
            <a:r>
              <a:rPr sz="1050" spc="240" dirty="0">
                <a:latin typeface="Times New Roman"/>
                <a:cs typeface="Times New Roman"/>
              </a:rPr>
              <a:t> </a:t>
            </a:r>
            <a:r>
              <a:rPr sz="1050" dirty="0">
                <a:latin typeface="SimSun"/>
                <a:cs typeface="SimSun"/>
              </a:rPr>
              <a:t>c</a:t>
            </a:r>
            <a:r>
              <a:rPr sz="1050" dirty="0">
                <a:latin typeface="Cambria"/>
                <a:cs typeface="Cambria"/>
              </a:rPr>
              <a:t>ơ</a:t>
            </a:r>
            <a:r>
              <a:rPr sz="1050" spc="280" dirty="0">
                <a:latin typeface="Cambria"/>
                <a:cs typeface="Cambria"/>
              </a:rPr>
              <a:t> </a:t>
            </a:r>
            <a:r>
              <a:rPr sz="1050" dirty="0">
                <a:latin typeface="SimSun"/>
                <a:cs typeface="SimSun"/>
              </a:rPr>
              <a:t>quan</a:t>
            </a:r>
            <a:r>
              <a:rPr sz="1050" spc="254" dirty="0">
                <a:latin typeface="Times New Roman"/>
                <a:cs typeface="Times New Roman"/>
              </a:rPr>
              <a:t> </a:t>
            </a:r>
            <a:r>
              <a:rPr sz="1050" dirty="0">
                <a:latin typeface="SimSun"/>
                <a:cs typeface="SimSun"/>
              </a:rPr>
              <a:t>hành</a:t>
            </a:r>
            <a:r>
              <a:rPr sz="1050" spc="235" dirty="0">
                <a:latin typeface="Times New Roman"/>
                <a:cs typeface="Times New Roman"/>
              </a:rPr>
              <a:t> </a:t>
            </a:r>
            <a:r>
              <a:rPr sz="1050" spc="-10" dirty="0">
                <a:latin typeface="SimSun"/>
                <a:cs typeface="SimSun"/>
              </a:rPr>
              <a:t>chính,</a:t>
            </a:r>
            <a:endParaRPr sz="1050">
              <a:latin typeface="SimSun"/>
              <a:cs typeface="SimSun"/>
            </a:endParaRPr>
          </a:p>
          <a:p>
            <a:pPr marL="144780" indent="-132080">
              <a:lnSpc>
                <a:spcPts val="1150"/>
              </a:lnSpc>
              <a:buChar char="-"/>
              <a:tabLst>
                <a:tab pos="144780" algn="l"/>
              </a:tabLst>
            </a:pPr>
            <a:r>
              <a:rPr sz="1050" spc="-10" dirty="0">
                <a:latin typeface="SimSun"/>
                <a:cs typeface="SimSun"/>
              </a:rPr>
              <a:t>服务资料,</a:t>
            </a:r>
            <a:endParaRPr sz="1050">
              <a:latin typeface="SimSun"/>
              <a:cs typeface="SimSun"/>
            </a:endParaRPr>
          </a:p>
          <a:p>
            <a:pPr marL="144780" indent="-132080">
              <a:lnSpc>
                <a:spcPts val="1150"/>
              </a:lnSpc>
              <a:buChar char="-"/>
              <a:tabLst>
                <a:tab pos="144780" algn="l"/>
              </a:tabLst>
            </a:pPr>
            <a:r>
              <a:rPr sz="1050" dirty="0">
                <a:latin typeface="SimSun"/>
                <a:cs typeface="SimSun"/>
              </a:rPr>
              <a:t>H</a:t>
            </a:r>
            <a:r>
              <a:rPr sz="1050" dirty="0">
                <a:latin typeface="Cambria"/>
                <a:cs typeface="Cambria"/>
              </a:rPr>
              <a:t>ồ</a:t>
            </a:r>
            <a:r>
              <a:rPr sz="1050" spc="285" dirty="0">
                <a:latin typeface="Cambria"/>
                <a:cs typeface="Cambria"/>
              </a:rPr>
              <a:t> </a:t>
            </a:r>
            <a:r>
              <a:rPr sz="1050" dirty="0">
                <a:latin typeface="SimSun"/>
                <a:cs typeface="SimSun"/>
              </a:rPr>
              <a:t>s</a:t>
            </a:r>
            <a:r>
              <a:rPr sz="1050" dirty="0">
                <a:latin typeface="Cambria"/>
                <a:cs typeface="Cambria"/>
              </a:rPr>
              <a:t>ơ</a:t>
            </a:r>
            <a:r>
              <a:rPr sz="1050" spc="265" dirty="0">
                <a:latin typeface="Cambria"/>
                <a:cs typeface="Cambria"/>
              </a:rPr>
              <a:t> </a:t>
            </a:r>
            <a:r>
              <a:rPr sz="1050" dirty="0">
                <a:latin typeface="SimSun"/>
                <a:cs typeface="SimSun"/>
              </a:rPr>
              <a:t>d</a:t>
            </a:r>
            <a:r>
              <a:rPr sz="1050" dirty="0">
                <a:latin typeface="Cambria"/>
                <a:cs typeface="Cambria"/>
              </a:rPr>
              <a:t>ị</a:t>
            </a:r>
            <a:r>
              <a:rPr sz="1050" dirty="0">
                <a:latin typeface="SimSun"/>
                <a:cs typeface="SimSun"/>
              </a:rPr>
              <a:t>ch</a:t>
            </a:r>
            <a:r>
              <a:rPr sz="1050" spc="250" dirty="0">
                <a:latin typeface="Times New Roman"/>
                <a:cs typeface="Times New Roman"/>
              </a:rPr>
              <a:t> </a:t>
            </a:r>
            <a:r>
              <a:rPr sz="1050" spc="-25" dirty="0">
                <a:latin typeface="SimSun"/>
                <a:cs typeface="SimSun"/>
              </a:rPr>
              <a:t>v</a:t>
            </a:r>
            <a:r>
              <a:rPr sz="1050" spc="-25" dirty="0">
                <a:latin typeface="Cambria"/>
                <a:cs typeface="Cambria"/>
              </a:rPr>
              <a:t>ụ</a:t>
            </a:r>
            <a:r>
              <a:rPr sz="1050" spc="-25" dirty="0">
                <a:latin typeface="SimSun"/>
                <a:cs typeface="SimSun"/>
              </a:rPr>
              <a:t>,</a:t>
            </a:r>
            <a:endParaRPr sz="1050">
              <a:latin typeface="SimSun"/>
              <a:cs typeface="SimSun"/>
            </a:endParaRPr>
          </a:p>
          <a:p>
            <a:pPr marL="144780" indent="-132080">
              <a:lnSpc>
                <a:spcPts val="1150"/>
              </a:lnSpc>
              <a:buChar char="-"/>
              <a:tabLst>
                <a:tab pos="144780" algn="l"/>
              </a:tabLst>
            </a:pPr>
            <a:r>
              <a:rPr sz="1050" spc="-10" dirty="0">
                <a:latin typeface="SimSun"/>
                <a:cs typeface="SimSun"/>
              </a:rPr>
              <a:t>竞争者的信息.</a:t>
            </a:r>
            <a:endParaRPr sz="1050">
              <a:latin typeface="SimSun"/>
              <a:cs typeface="SimSun"/>
            </a:endParaRPr>
          </a:p>
          <a:p>
            <a:pPr marL="144780" indent="-132080">
              <a:lnSpc>
                <a:spcPts val="1235"/>
              </a:lnSpc>
              <a:buChar char="-"/>
              <a:tabLst>
                <a:tab pos="144780" algn="l"/>
              </a:tabLst>
            </a:pPr>
            <a:r>
              <a:rPr sz="1050" dirty="0">
                <a:latin typeface="SimSun"/>
                <a:cs typeface="SimSun"/>
              </a:rPr>
              <a:t>Thông</a:t>
            </a:r>
            <a:r>
              <a:rPr sz="1050" spc="245" dirty="0">
                <a:latin typeface="Times New Roman"/>
                <a:cs typeface="Times New Roman"/>
              </a:rPr>
              <a:t> </a:t>
            </a:r>
            <a:r>
              <a:rPr sz="1050" dirty="0">
                <a:latin typeface="SimSun"/>
                <a:cs typeface="SimSun"/>
              </a:rPr>
              <a:t>tin</a:t>
            </a:r>
            <a:r>
              <a:rPr sz="1050" spc="250" dirty="0">
                <a:latin typeface="Times New Roman"/>
                <a:cs typeface="Times New Roman"/>
              </a:rPr>
              <a:t> </a:t>
            </a:r>
            <a:r>
              <a:rPr sz="1050" dirty="0">
                <a:latin typeface="SimSun"/>
                <a:cs typeface="SimSun"/>
              </a:rPr>
              <a:t>v</a:t>
            </a:r>
            <a:r>
              <a:rPr sz="1050" dirty="0">
                <a:latin typeface="Cambria"/>
                <a:cs typeface="Cambria"/>
              </a:rPr>
              <a:t>ề</a:t>
            </a:r>
            <a:r>
              <a:rPr sz="1050" spc="270" dirty="0">
                <a:latin typeface="Cambria"/>
                <a:cs typeface="Cambria"/>
              </a:rPr>
              <a:t> </a:t>
            </a:r>
            <a:r>
              <a:rPr sz="1050" dirty="0">
                <a:latin typeface="Cambria"/>
                <a:cs typeface="Cambria"/>
              </a:rPr>
              <a:t>đố</a:t>
            </a:r>
            <a:r>
              <a:rPr sz="1050" dirty="0">
                <a:latin typeface="SimSun"/>
                <a:cs typeface="SimSun"/>
              </a:rPr>
              <a:t>i</a:t>
            </a:r>
            <a:r>
              <a:rPr sz="1050" spc="265" dirty="0">
                <a:latin typeface="Times New Roman"/>
                <a:cs typeface="Times New Roman"/>
              </a:rPr>
              <a:t> </a:t>
            </a:r>
            <a:r>
              <a:rPr sz="1050" dirty="0">
                <a:latin typeface="SimSun"/>
                <a:cs typeface="SimSun"/>
              </a:rPr>
              <a:t>th</a:t>
            </a:r>
            <a:r>
              <a:rPr sz="1050" dirty="0">
                <a:latin typeface="Cambria"/>
                <a:cs typeface="Cambria"/>
              </a:rPr>
              <a:t>ủ</a:t>
            </a:r>
            <a:r>
              <a:rPr sz="1050" spc="265" dirty="0">
                <a:latin typeface="Cambria"/>
                <a:cs typeface="Cambria"/>
              </a:rPr>
              <a:t> </a:t>
            </a:r>
            <a:r>
              <a:rPr sz="1050" dirty="0">
                <a:latin typeface="SimSun"/>
                <a:cs typeface="SimSun"/>
              </a:rPr>
              <a:t>c</a:t>
            </a:r>
            <a:r>
              <a:rPr sz="1050" dirty="0">
                <a:latin typeface="Cambria"/>
                <a:cs typeface="Cambria"/>
              </a:rPr>
              <a:t>ạ</a:t>
            </a:r>
            <a:r>
              <a:rPr sz="1050" dirty="0">
                <a:latin typeface="SimSun"/>
                <a:cs typeface="SimSun"/>
              </a:rPr>
              <a:t>nh</a:t>
            </a:r>
            <a:r>
              <a:rPr sz="1050" spc="235" dirty="0">
                <a:latin typeface="Times New Roman"/>
                <a:cs typeface="Times New Roman"/>
              </a:rPr>
              <a:t> </a:t>
            </a:r>
            <a:r>
              <a:rPr sz="1050" spc="-10" dirty="0">
                <a:latin typeface="SimSun"/>
                <a:cs typeface="SimSun"/>
              </a:rPr>
              <a:t>tranh.</a:t>
            </a:r>
            <a:endParaRPr sz="1050">
              <a:latin typeface="SimSun"/>
              <a:cs typeface="SimSun"/>
            </a:endParaRPr>
          </a:p>
        </p:txBody>
      </p:sp>
      <p:sp>
        <p:nvSpPr>
          <p:cNvPr id="6" name="object 6"/>
          <p:cNvSpPr txBox="1"/>
          <p:nvPr/>
        </p:nvSpPr>
        <p:spPr>
          <a:xfrm>
            <a:off x="671576" y="1271777"/>
            <a:ext cx="3840479" cy="655955"/>
          </a:xfrm>
          <a:prstGeom prst="rect">
            <a:avLst/>
          </a:prstGeom>
        </p:spPr>
        <p:txBody>
          <a:bodyPr vert="horz" wrap="square" lIns="0" tIns="18415" rIns="0" bIns="0" rtlCol="0">
            <a:spAutoFit/>
          </a:bodyPr>
          <a:lstStyle/>
          <a:p>
            <a:pPr marL="12700" marR="5080">
              <a:lnSpc>
                <a:spcPct val="97500"/>
              </a:lnSpc>
              <a:spcBef>
                <a:spcPts val="145"/>
              </a:spcBef>
            </a:pPr>
            <a:r>
              <a:rPr sz="1400" spc="-20" dirty="0">
                <a:latin typeface="SimSun"/>
                <a:cs typeface="SimSun"/>
              </a:rPr>
              <a:t>对是否满足顾客要求的有关信息进行收集和监视</a:t>
            </a:r>
            <a:r>
              <a:rPr sz="1400" spc="-50" dirty="0">
                <a:latin typeface="SimSun"/>
                <a:cs typeface="SimSun"/>
              </a:rPr>
              <a:t> </a:t>
            </a:r>
            <a:r>
              <a:rPr sz="1400" dirty="0">
                <a:latin typeface="Times New Roman"/>
                <a:cs typeface="Times New Roman"/>
              </a:rPr>
              <a:t>Thu</a:t>
            </a:r>
            <a:r>
              <a:rPr sz="1400" spc="-20" dirty="0">
                <a:latin typeface="Times New Roman"/>
                <a:cs typeface="Times New Roman"/>
              </a:rPr>
              <a:t> </a:t>
            </a:r>
            <a:r>
              <a:rPr sz="1400" dirty="0">
                <a:latin typeface="Times New Roman"/>
                <a:cs typeface="Times New Roman"/>
              </a:rPr>
              <a:t>thập</a:t>
            </a:r>
            <a:r>
              <a:rPr sz="1400" spc="-30" dirty="0">
                <a:latin typeface="Times New Roman"/>
                <a:cs typeface="Times New Roman"/>
              </a:rPr>
              <a:t> </a:t>
            </a:r>
            <a:r>
              <a:rPr sz="1400" dirty="0">
                <a:latin typeface="Times New Roman"/>
                <a:cs typeface="Times New Roman"/>
              </a:rPr>
              <a:t>và</a:t>
            </a:r>
            <a:r>
              <a:rPr sz="1400" spc="-15" dirty="0">
                <a:latin typeface="Times New Roman"/>
                <a:cs typeface="Times New Roman"/>
              </a:rPr>
              <a:t> </a:t>
            </a:r>
            <a:r>
              <a:rPr sz="1400" dirty="0">
                <a:latin typeface="Times New Roman"/>
                <a:cs typeface="Times New Roman"/>
              </a:rPr>
              <a:t>giám</a:t>
            </a:r>
            <a:r>
              <a:rPr sz="1400" spc="-25" dirty="0">
                <a:latin typeface="Times New Roman"/>
                <a:cs typeface="Times New Roman"/>
              </a:rPr>
              <a:t> </a:t>
            </a:r>
            <a:r>
              <a:rPr sz="1400" dirty="0">
                <a:latin typeface="Times New Roman"/>
                <a:cs typeface="Times New Roman"/>
              </a:rPr>
              <a:t>sát</a:t>
            </a:r>
            <a:r>
              <a:rPr sz="1400" spc="-15" dirty="0">
                <a:latin typeface="Times New Roman"/>
                <a:cs typeface="Times New Roman"/>
              </a:rPr>
              <a:t> </a:t>
            </a:r>
            <a:r>
              <a:rPr sz="1400" dirty="0">
                <a:latin typeface="Times New Roman"/>
                <a:cs typeface="Times New Roman"/>
              </a:rPr>
              <a:t>thông</a:t>
            </a:r>
            <a:r>
              <a:rPr sz="1400" spc="-35" dirty="0">
                <a:latin typeface="Times New Roman"/>
                <a:cs typeface="Times New Roman"/>
              </a:rPr>
              <a:t> </a:t>
            </a:r>
            <a:r>
              <a:rPr sz="1400" dirty="0">
                <a:latin typeface="Times New Roman"/>
                <a:cs typeface="Times New Roman"/>
              </a:rPr>
              <a:t>tin</a:t>
            </a:r>
            <a:r>
              <a:rPr sz="1400" spc="-30" dirty="0">
                <a:latin typeface="Times New Roman"/>
                <a:cs typeface="Times New Roman"/>
              </a:rPr>
              <a:t> </a:t>
            </a:r>
            <a:r>
              <a:rPr sz="1400" dirty="0">
                <a:latin typeface="Times New Roman"/>
                <a:cs typeface="Times New Roman"/>
              </a:rPr>
              <a:t>liên</a:t>
            </a:r>
            <a:r>
              <a:rPr sz="1400" spc="-25" dirty="0">
                <a:latin typeface="Times New Roman"/>
                <a:cs typeface="Times New Roman"/>
              </a:rPr>
              <a:t> </a:t>
            </a:r>
            <a:r>
              <a:rPr sz="1400" dirty="0">
                <a:latin typeface="Times New Roman"/>
                <a:cs typeface="Times New Roman"/>
              </a:rPr>
              <a:t>quan</a:t>
            </a:r>
            <a:r>
              <a:rPr sz="1400" spc="-15" dirty="0">
                <a:latin typeface="Times New Roman"/>
                <a:cs typeface="Times New Roman"/>
              </a:rPr>
              <a:t> </a:t>
            </a:r>
            <a:r>
              <a:rPr sz="1400" dirty="0">
                <a:latin typeface="Times New Roman"/>
                <a:cs typeface="Times New Roman"/>
              </a:rPr>
              <a:t>đến</a:t>
            </a:r>
            <a:r>
              <a:rPr sz="1400" spc="-15" dirty="0">
                <a:latin typeface="Times New Roman"/>
                <a:cs typeface="Times New Roman"/>
              </a:rPr>
              <a:t> </a:t>
            </a:r>
            <a:r>
              <a:rPr sz="1400" dirty="0">
                <a:latin typeface="Times New Roman"/>
                <a:cs typeface="Times New Roman"/>
              </a:rPr>
              <a:t>việc</a:t>
            </a:r>
            <a:r>
              <a:rPr sz="1400" spc="-15" dirty="0">
                <a:latin typeface="Times New Roman"/>
                <a:cs typeface="Times New Roman"/>
              </a:rPr>
              <a:t> </a:t>
            </a:r>
            <a:r>
              <a:rPr sz="1400" spc="-25" dirty="0">
                <a:latin typeface="Times New Roman"/>
                <a:cs typeface="Times New Roman"/>
              </a:rPr>
              <a:t>đáp </a:t>
            </a:r>
            <a:r>
              <a:rPr sz="1400" dirty="0">
                <a:latin typeface="Times New Roman"/>
                <a:cs typeface="Times New Roman"/>
              </a:rPr>
              <a:t>ứng</a:t>
            </a:r>
            <a:r>
              <a:rPr sz="1400" spc="-35" dirty="0">
                <a:latin typeface="Times New Roman"/>
                <a:cs typeface="Times New Roman"/>
              </a:rPr>
              <a:t> </a:t>
            </a:r>
            <a:r>
              <a:rPr sz="1400" dirty="0">
                <a:latin typeface="Times New Roman"/>
                <a:cs typeface="Times New Roman"/>
              </a:rPr>
              <a:t>yêu</a:t>
            </a:r>
            <a:r>
              <a:rPr sz="1400" spc="-10" dirty="0">
                <a:latin typeface="Times New Roman"/>
                <a:cs typeface="Times New Roman"/>
              </a:rPr>
              <a:t> </a:t>
            </a:r>
            <a:r>
              <a:rPr sz="1400" dirty="0">
                <a:latin typeface="Times New Roman"/>
                <a:cs typeface="Times New Roman"/>
              </a:rPr>
              <a:t>cầu</a:t>
            </a:r>
            <a:r>
              <a:rPr sz="1400" spc="-15" dirty="0">
                <a:latin typeface="Times New Roman"/>
                <a:cs typeface="Times New Roman"/>
              </a:rPr>
              <a:t> </a:t>
            </a:r>
            <a:r>
              <a:rPr sz="1400" dirty="0">
                <a:latin typeface="Times New Roman"/>
                <a:cs typeface="Times New Roman"/>
              </a:rPr>
              <a:t>của</a:t>
            </a:r>
            <a:r>
              <a:rPr sz="1400" spc="-15" dirty="0">
                <a:latin typeface="Times New Roman"/>
                <a:cs typeface="Times New Roman"/>
              </a:rPr>
              <a:t> </a:t>
            </a:r>
            <a:r>
              <a:rPr sz="1400" dirty="0">
                <a:latin typeface="Times New Roman"/>
                <a:cs typeface="Times New Roman"/>
              </a:rPr>
              <a:t>khách</a:t>
            </a:r>
            <a:r>
              <a:rPr sz="1400" spc="-45" dirty="0">
                <a:latin typeface="Times New Roman"/>
                <a:cs typeface="Times New Roman"/>
              </a:rPr>
              <a:t> </a:t>
            </a:r>
            <a:r>
              <a:rPr sz="1400" spc="-20" dirty="0">
                <a:latin typeface="Times New Roman"/>
                <a:cs typeface="Times New Roman"/>
              </a:rPr>
              <a:t>hàng</a:t>
            </a:r>
            <a:endParaRPr sz="1400">
              <a:latin typeface="Times New Roman"/>
              <a:cs typeface="Times New Roman"/>
            </a:endParaRPr>
          </a:p>
        </p:txBody>
      </p:sp>
      <p:sp>
        <p:nvSpPr>
          <p:cNvPr id="7" name="object 7"/>
          <p:cNvSpPr txBox="1"/>
          <p:nvPr/>
        </p:nvSpPr>
        <p:spPr>
          <a:xfrm>
            <a:off x="671576" y="2324481"/>
            <a:ext cx="4616450" cy="655955"/>
          </a:xfrm>
          <a:prstGeom prst="rect">
            <a:avLst/>
          </a:prstGeom>
        </p:spPr>
        <p:txBody>
          <a:bodyPr vert="horz" wrap="square" lIns="0" tIns="13335" rIns="0" bIns="0" rtlCol="0">
            <a:spAutoFit/>
          </a:bodyPr>
          <a:lstStyle/>
          <a:p>
            <a:pPr marL="152400">
              <a:lnSpc>
                <a:spcPts val="1645"/>
              </a:lnSpc>
              <a:spcBef>
                <a:spcPts val="105"/>
              </a:spcBef>
            </a:pPr>
            <a:r>
              <a:rPr sz="1400" spc="-15" dirty="0">
                <a:latin typeface="SimSun"/>
                <a:cs typeface="SimSun"/>
              </a:rPr>
              <a:t>应建立程序文件，以便可以从生产和生产后活</a:t>
            </a:r>
            <a:r>
              <a:rPr sz="1400" spc="-20" dirty="0">
                <a:solidFill>
                  <a:srgbClr val="FF0000"/>
                </a:solidFill>
                <a:latin typeface="SimSun"/>
                <a:cs typeface="SimSun"/>
              </a:rPr>
              <a:t>动收集信息</a:t>
            </a:r>
            <a:endParaRPr sz="1400">
              <a:latin typeface="SimSun"/>
              <a:cs typeface="SimSun"/>
            </a:endParaRPr>
          </a:p>
          <a:p>
            <a:pPr marL="12700" marR="830580" indent="228600">
              <a:lnSpc>
                <a:spcPts val="1670"/>
              </a:lnSpc>
              <a:spcBef>
                <a:spcPts val="25"/>
              </a:spcBef>
            </a:pPr>
            <a:r>
              <a:rPr sz="1400" dirty="0">
                <a:latin typeface="Times New Roman"/>
                <a:cs typeface="Times New Roman"/>
              </a:rPr>
              <a:t>Cần thiết</a:t>
            </a:r>
            <a:r>
              <a:rPr sz="1400" spc="-40" dirty="0">
                <a:latin typeface="Times New Roman"/>
                <a:cs typeface="Times New Roman"/>
              </a:rPr>
              <a:t> </a:t>
            </a:r>
            <a:r>
              <a:rPr sz="1400" dirty="0">
                <a:latin typeface="Times New Roman"/>
                <a:cs typeface="Times New Roman"/>
              </a:rPr>
              <a:t>lập</a:t>
            </a:r>
            <a:r>
              <a:rPr sz="1400" spc="-40" dirty="0">
                <a:latin typeface="Times New Roman"/>
                <a:cs typeface="Times New Roman"/>
              </a:rPr>
              <a:t> </a:t>
            </a:r>
            <a:r>
              <a:rPr sz="1400" dirty="0">
                <a:latin typeface="Times New Roman"/>
                <a:cs typeface="Times New Roman"/>
              </a:rPr>
              <a:t>Tài</a:t>
            </a:r>
            <a:r>
              <a:rPr sz="1400" spc="-10" dirty="0">
                <a:latin typeface="Times New Roman"/>
                <a:cs typeface="Times New Roman"/>
              </a:rPr>
              <a:t> </a:t>
            </a:r>
            <a:r>
              <a:rPr sz="1400" dirty="0">
                <a:latin typeface="Times New Roman"/>
                <a:cs typeface="Times New Roman"/>
              </a:rPr>
              <a:t>liệu</a:t>
            </a:r>
            <a:r>
              <a:rPr sz="1400" spc="-30" dirty="0">
                <a:latin typeface="Times New Roman"/>
                <a:cs typeface="Times New Roman"/>
              </a:rPr>
              <a:t> </a:t>
            </a:r>
            <a:r>
              <a:rPr sz="1400" dirty="0">
                <a:latin typeface="Times New Roman"/>
                <a:cs typeface="Times New Roman"/>
              </a:rPr>
              <a:t>Quy</a:t>
            </a:r>
            <a:r>
              <a:rPr sz="1400" spc="-5" dirty="0">
                <a:latin typeface="Times New Roman"/>
                <a:cs typeface="Times New Roman"/>
              </a:rPr>
              <a:t> </a:t>
            </a:r>
            <a:r>
              <a:rPr sz="1400" dirty="0">
                <a:latin typeface="Times New Roman"/>
                <a:cs typeface="Times New Roman"/>
              </a:rPr>
              <a:t>trình</a:t>
            </a:r>
            <a:r>
              <a:rPr sz="1400" spc="-5" dirty="0">
                <a:latin typeface="Times New Roman"/>
                <a:cs typeface="Times New Roman"/>
              </a:rPr>
              <a:t> </a:t>
            </a:r>
            <a:r>
              <a:rPr sz="1400" dirty="0">
                <a:latin typeface="Times New Roman"/>
                <a:cs typeface="Times New Roman"/>
              </a:rPr>
              <a:t>để</a:t>
            </a:r>
            <a:r>
              <a:rPr sz="1400" spc="-40" dirty="0">
                <a:latin typeface="Times New Roman"/>
                <a:cs typeface="Times New Roman"/>
              </a:rPr>
              <a:t> </a:t>
            </a:r>
            <a:r>
              <a:rPr sz="1400" dirty="0">
                <a:latin typeface="Times New Roman"/>
                <a:cs typeface="Times New Roman"/>
              </a:rPr>
              <a:t>có thể</a:t>
            </a:r>
            <a:r>
              <a:rPr sz="1400" spc="-20" dirty="0">
                <a:latin typeface="Times New Roman"/>
                <a:cs typeface="Times New Roman"/>
              </a:rPr>
              <a:t> </a:t>
            </a:r>
            <a:r>
              <a:rPr sz="1400" dirty="0">
                <a:latin typeface="Times New Roman"/>
                <a:cs typeface="Times New Roman"/>
              </a:rPr>
              <a:t>thu</a:t>
            </a:r>
            <a:r>
              <a:rPr sz="1400" spc="-25" dirty="0">
                <a:latin typeface="Times New Roman"/>
                <a:cs typeface="Times New Roman"/>
              </a:rPr>
              <a:t> </a:t>
            </a:r>
            <a:r>
              <a:rPr sz="1400" spc="-20" dirty="0">
                <a:latin typeface="Times New Roman"/>
                <a:cs typeface="Times New Roman"/>
              </a:rPr>
              <a:t>thập </a:t>
            </a:r>
            <a:r>
              <a:rPr sz="1400" dirty="0">
                <a:latin typeface="Times New Roman"/>
                <a:cs typeface="Times New Roman"/>
              </a:rPr>
              <a:t>thông</a:t>
            </a:r>
            <a:r>
              <a:rPr sz="1400" spc="-40" dirty="0">
                <a:latin typeface="Times New Roman"/>
                <a:cs typeface="Times New Roman"/>
              </a:rPr>
              <a:t> </a:t>
            </a:r>
            <a:r>
              <a:rPr sz="1400" dirty="0">
                <a:latin typeface="Times New Roman"/>
                <a:cs typeface="Times New Roman"/>
              </a:rPr>
              <a:t>tin</a:t>
            </a:r>
            <a:r>
              <a:rPr sz="1400" spc="-30" dirty="0">
                <a:latin typeface="Times New Roman"/>
                <a:cs typeface="Times New Roman"/>
              </a:rPr>
              <a:t> </a:t>
            </a:r>
            <a:r>
              <a:rPr sz="1400" dirty="0">
                <a:latin typeface="Times New Roman"/>
                <a:cs typeface="Times New Roman"/>
              </a:rPr>
              <a:t>từ</a:t>
            </a:r>
            <a:r>
              <a:rPr sz="1400" spc="-10" dirty="0">
                <a:latin typeface="Times New Roman"/>
                <a:cs typeface="Times New Roman"/>
              </a:rPr>
              <a:t> </a:t>
            </a:r>
            <a:r>
              <a:rPr sz="1400" dirty="0">
                <a:latin typeface="Times New Roman"/>
                <a:cs typeface="Times New Roman"/>
              </a:rPr>
              <a:t>hoạt</a:t>
            </a:r>
            <a:r>
              <a:rPr sz="1400" spc="-30" dirty="0">
                <a:latin typeface="Times New Roman"/>
                <a:cs typeface="Times New Roman"/>
              </a:rPr>
              <a:t> </a:t>
            </a:r>
            <a:r>
              <a:rPr sz="1400" dirty="0">
                <a:latin typeface="Times New Roman"/>
                <a:cs typeface="Times New Roman"/>
              </a:rPr>
              <a:t>động</a:t>
            </a:r>
            <a:r>
              <a:rPr sz="1400" spc="-25" dirty="0">
                <a:latin typeface="Times New Roman"/>
                <a:cs typeface="Times New Roman"/>
              </a:rPr>
              <a:t> </a:t>
            </a:r>
            <a:r>
              <a:rPr sz="1400" dirty="0">
                <a:latin typeface="Times New Roman"/>
                <a:cs typeface="Times New Roman"/>
              </a:rPr>
              <a:t>sản</a:t>
            </a:r>
            <a:r>
              <a:rPr sz="1400" spc="-15" dirty="0">
                <a:latin typeface="Times New Roman"/>
                <a:cs typeface="Times New Roman"/>
              </a:rPr>
              <a:t> </a:t>
            </a:r>
            <a:r>
              <a:rPr sz="1400" dirty="0">
                <a:latin typeface="Times New Roman"/>
                <a:cs typeface="Times New Roman"/>
              </a:rPr>
              <a:t>xuất</a:t>
            </a:r>
            <a:r>
              <a:rPr sz="1400" spc="-30" dirty="0">
                <a:latin typeface="Times New Roman"/>
                <a:cs typeface="Times New Roman"/>
              </a:rPr>
              <a:t> </a:t>
            </a:r>
            <a:r>
              <a:rPr sz="1400" dirty="0">
                <a:latin typeface="Times New Roman"/>
                <a:cs typeface="Times New Roman"/>
              </a:rPr>
              <a:t>và</a:t>
            </a:r>
            <a:r>
              <a:rPr sz="1400" spc="-5" dirty="0">
                <a:latin typeface="Times New Roman"/>
                <a:cs typeface="Times New Roman"/>
              </a:rPr>
              <a:t> </a:t>
            </a:r>
            <a:r>
              <a:rPr sz="1400" dirty="0">
                <a:latin typeface="Times New Roman"/>
                <a:cs typeface="Times New Roman"/>
              </a:rPr>
              <a:t>sau</a:t>
            </a:r>
            <a:r>
              <a:rPr sz="1400" spc="-10" dirty="0">
                <a:latin typeface="Times New Roman"/>
                <a:cs typeface="Times New Roman"/>
              </a:rPr>
              <a:t> </a:t>
            </a:r>
            <a:r>
              <a:rPr sz="1400" dirty="0">
                <a:latin typeface="Times New Roman"/>
                <a:cs typeface="Times New Roman"/>
              </a:rPr>
              <a:t>sản </a:t>
            </a:r>
            <a:r>
              <a:rPr sz="1400" spc="-20" dirty="0">
                <a:latin typeface="Times New Roman"/>
                <a:cs typeface="Times New Roman"/>
              </a:rPr>
              <a:t>xuất</a:t>
            </a:r>
            <a:endParaRPr sz="1400">
              <a:latin typeface="Times New Roman"/>
              <a:cs typeface="Times New Roman"/>
            </a:endParaRPr>
          </a:p>
        </p:txBody>
      </p:sp>
      <p:sp>
        <p:nvSpPr>
          <p:cNvPr id="8" name="object 8"/>
          <p:cNvSpPr txBox="1"/>
          <p:nvPr/>
        </p:nvSpPr>
        <p:spPr>
          <a:xfrm>
            <a:off x="671576" y="3342256"/>
            <a:ext cx="6650355" cy="655955"/>
          </a:xfrm>
          <a:prstGeom prst="rect">
            <a:avLst/>
          </a:prstGeom>
        </p:spPr>
        <p:txBody>
          <a:bodyPr vert="horz" wrap="square" lIns="0" tIns="13335" rIns="0" bIns="0" rtlCol="0">
            <a:spAutoFit/>
          </a:bodyPr>
          <a:lstStyle/>
          <a:p>
            <a:pPr marL="152400">
              <a:lnSpc>
                <a:spcPts val="1645"/>
              </a:lnSpc>
              <a:spcBef>
                <a:spcPts val="105"/>
              </a:spcBef>
            </a:pPr>
            <a:r>
              <a:rPr sz="1400" spc="-20" dirty="0">
                <a:solidFill>
                  <a:srgbClr val="FF0000"/>
                </a:solidFill>
                <a:latin typeface="SimSun"/>
                <a:cs typeface="SimSun"/>
              </a:rPr>
              <a:t>收集的信息应作为风险管理的输入，以及产品实现或改进过程</a:t>
            </a:r>
            <a:endParaRPr sz="1400">
              <a:latin typeface="SimSun"/>
              <a:cs typeface="SimSun"/>
            </a:endParaRPr>
          </a:p>
          <a:p>
            <a:pPr marL="12700" marR="5080" indent="228600">
              <a:lnSpc>
                <a:spcPts val="1670"/>
              </a:lnSpc>
              <a:spcBef>
                <a:spcPts val="25"/>
              </a:spcBef>
            </a:pPr>
            <a:r>
              <a:rPr sz="1400" dirty="0">
                <a:solidFill>
                  <a:srgbClr val="FF0000"/>
                </a:solidFill>
                <a:latin typeface="Times New Roman"/>
                <a:cs typeface="Times New Roman"/>
              </a:rPr>
              <a:t>Thông</a:t>
            </a:r>
            <a:r>
              <a:rPr sz="1400" spc="-40" dirty="0">
                <a:solidFill>
                  <a:srgbClr val="FF0000"/>
                </a:solidFill>
                <a:latin typeface="Times New Roman"/>
                <a:cs typeface="Times New Roman"/>
              </a:rPr>
              <a:t> </a:t>
            </a:r>
            <a:r>
              <a:rPr sz="1400" dirty="0">
                <a:solidFill>
                  <a:srgbClr val="FF0000"/>
                </a:solidFill>
                <a:latin typeface="Times New Roman"/>
                <a:cs typeface="Times New Roman"/>
              </a:rPr>
              <a:t>tin</a:t>
            </a:r>
            <a:r>
              <a:rPr sz="1400" spc="-30" dirty="0">
                <a:solidFill>
                  <a:srgbClr val="FF0000"/>
                </a:solidFill>
                <a:latin typeface="Times New Roman"/>
                <a:cs typeface="Times New Roman"/>
              </a:rPr>
              <a:t> </a:t>
            </a:r>
            <a:r>
              <a:rPr sz="1400" dirty="0">
                <a:solidFill>
                  <a:srgbClr val="FF0000"/>
                </a:solidFill>
                <a:latin typeface="Times New Roman"/>
                <a:cs typeface="Times New Roman"/>
              </a:rPr>
              <a:t>được thu</a:t>
            </a:r>
            <a:r>
              <a:rPr sz="1400" spc="-30" dirty="0">
                <a:solidFill>
                  <a:srgbClr val="FF0000"/>
                </a:solidFill>
                <a:latin typeface="Times New Roman"/>
                <a:cs typeface="Times New Roman"/>
              </a:rPr>
              <a:t> </a:t>
            </a:r>
            <a:r>
              <a:rPr sz="1400" dirty="0">
                <a:solidFill>
                  <a:srgbClr val="FF0000"/>
                </a:solidFill>
                <a:latin typeface="Times New Roman"/>
                <a:cs typeface="Times New Roman"/>
              </a:rPr>
              <a:t>thập</a:t>
            </a:r>
            <a:r>
              <a:rPr sz="1400" spc="-25" dirty="0">
                <a:solidFill>
                  <a:srgbClr val="FF0000"/>
                </a:solidFill>
                <a:latin typeface="Times New Roman"/>
                <a:cs typeface="Times New Roman"/>
              </a:rPr>
              <a:t> </a:t>
            </a:r>
            <a:r>
              <a:rPr sz="1400" dirty="0">
                <a:solidFill>
                  <a:srgbClr val="FF0000"/>
                </a:solidFill>
                <a:latin typeface="Times New Roman"/>
                <a:cs typeface="Times New Roman"/>
              </a:rPr>
              <a:t>phải</a:t>
            </a:r>
            <a:r>
              <a:rPr sz="1400" spc="-15" dirty="0">
                <a:solidFill>
                  <a:srgbClr val="FF0000"/>
                </a:solidFill>
                <a:latin typeface="Times New Roman"/>
                <a:cs typeface="Times New Roman"/>
              </a:rPr>
              <a:t> </a:t>
            </a:r>
            <a:r>
              <a:rPr sz="1400" dirty="0">
                <a:solidFill>
                  <a:srgbClr val="FF0000"/>
                </a:solidFill>
                <a:latin typeface="Times New Roman"/>
                <a:cs typeface="Times New Roman"/>
              </a:rPr>
              <a:t>được</a:t>
            </a:r>
            <a:r>
              <a:rPr sz="1400" spc="-15" dirty="0">
                <a:solidFill>
                  <a:srgbClr val="FF0000"/>
                </a:solidFill>
                <a:latin typeface="Times New Roman"/>
                <a:cs typeface="Times New Roman"/>
              </a:rPr>
              <a:t> </a:t>
            </a:r>
            <a:r>
              <a:rPr sz="1400" dirty="0">
                <a:solidFill>
                  <a:srgbClr val="FF0000"/>
                </a:solidFill>
                <a:latin typeface="Times New Roman"/>
                <a:cs typeface="Times New Roman"/>
              </a:rPr>
              <a:t>sử</a:t>
            </a:r>
            <a:r>
              <a:rPr sz="1400" spc="-5" dirty="0">
                <a:solidFill>
                  <a:srgbClr val="FF0000"/>
                </a:solidFill>
                <a:latin typeface="Times New Roman"/>
                <a:cs typeface="Times New Roman"/>
              </a:rPr>
              <a:t> </a:t>
            </a:r>
            <a:r>
              <a:rPr sz="1400" dirty="0">
                <a:solidFill>
                  <a:srgbClr val="FF0000"/>
                </a:solidFill>
                <a:latin typeface="Times New Roman"/>
                <a:cs typeface="Times New Roman"/>
              </a:rPr>
              <a:t>dụng</a:t>
            </a:r>
            <a:r>
              <a:rPr sz="1400" spc="-35" dirty="0">
                <a:solidFill>
                  <a:srgbClr val="FF0000"/>
                </a:solidFill>
                <a:latin typeface="Times New Roman"/>
                <a:cs typeface="Times New Roman"/>
              </a:rPr>
              <a:t> </a:t>
            </a:r>
            <a:r>
              <a:rPr sz="1400" dirty="0">
                <a:solidFill>
                  <a:srgbClr val="FF0000"/>
                </a:solidFill>
                <a:latin typeface="Times New Roman"/>
                <a:cs typeface="Times New Roman"/>
              </a:rPr>
              <a:t>làm</a:t>
            </a:r>
            <a:r>
              <a:rPr sz="1400" spc="-25" dirty="0">
                <a:solidFill>
                  <a:srgbClr val="FF0000"/>
                </a:solidFill>
                <a:latin typeface="Times New Roman"/>
                <a:cs typeface="Times New Roman"/>
              </a:rPr>
              <a:t> </a:t>
            </a:r>
            <a:r>
              <a:rPr sz="1400" dirty="0">
                <a:solidFill>
                  <a:srgbClr val="FF0000"/>
                </a:solidFill>
                <a:latin typeface="Times New Roman"/>
                <a:cs typeface="Times New Roman"/>
              </a:rPr>
              <a:t>đầu</a:t>
            </a:r>
            <a:r>
              <a:rPr sz="1400" spc="-10" dirty="0">
                <a:solidFill>
                  <a:srgbClr val="FF0000"/>
                </a:solidFill>
                <a:latin typeface="Times New Roman"/>
                <a:cs typeface="Times New Roman"/>
              </a:rPr>
              <a:t> </a:t>
            </a:r>
            <a:r>
              <a:rPr sz="1400" dirty="0">
                <a:solidFill>
                  <a:srgbClr val="FF0000"/>
                </a:solidFill>
                <a:latin typeface="Times New Roman"/>
                <a:cs typeface="Times New Roman"/>
              </a:rPr>
              <a:t>vào</a:t>
            </a:r>
            <a:r>
              <a:rPr sz="1400" spc="-15" dirty="0">
                <a:solidFill>
                  <a:srgbClr val="FF0000"/>
                </a:solidFill>
                <a:latin typeface="Times New Roman"/>
                <a:cs typeface="Times New Roman"/>
              </a:rPr>
              <a:t> </a:t>
            </a:r>
            <a:r>
              <a:rPr sz="1400" dirty="0">
                <a:solidFill>
                  <a:srgbClr val="FF0000"/>
                </a:solidFill>
                <a:latin typeface="Times New Roman"/>
                <a:cs typeface="Times New Roman"/>
              </a:rPr>
              <a:t>cho</a:t>
            </a:r>
            <a:r>
              <a:rPr sz="1400" spc="-15" dirty="0">
                <a:solidFill>
                  <a:srgbClr val="FF0000"/>
                </a:solidFill>
                <a:latin typeface="Times New Roman"/>
                <a:cs typeface="Times New Roman"/>
              </a:rPr>
              <a:t> </a:t>
            </a:r>
            <a:r>
              <a:rPr sz="1400" dirty="0">
                <a:solidFill>
                  <a:srgbClr val="FF0000"/>
                </a:solidFill>
                <a:latin typeface="Times New Roman"/>
                <a:cs typeface="Times New Roman"/>
              </a:rPr>
              <a:t>việc</a:t>
            </a:r>
            <a:r>
              <a:rPr sz="1400" spc="-20" dirty="0">
                <a:solidFill>
                  <a:srgbClr val="FF0000"/>
                </a:solidFill>
                <a:latin typeface="Times New Roman"/>
                <a:cs typeface="Times New Roman"/>
              </a:rPr>
              <a:t> </a:t>
            </a:r>
            <a:r>
              <a:rPr sz="1400" dirty="0">
                <a:solidFill>
                  <a:srgbClr val="FF0000"/>
                </a:solidFill>
                <a:latin typeface="Times New Roman"/>
                <a:cs typeface="Times New Roman"/>
              </a:rPr>
              <a:t>quản</a:t>
            </a:r>
            <a:r>
              <a:rPr sz="1400" spc="-30" dirty="0">
                <a:solidFill>
                  <a:srgbClr val="FF0000"/>
                </a:solidFill>
                <a:latin typeface="Times New Roman"/>
                <a:cs typeface="Times New Roman"/>
              </a:rPr>
              <a:t> </a:t>
            </a:r>
            <a:r>
              <a:rPr sz="1400" dirty="0">
                <a:solidFill>
                  <a:srgbClr val="FF0000"/>
                </a:solidFill>
                <a:latin typeface="Times New Roman"/>
                <a:cs typeface="Times New Roman"/>
              </a:rPr>
              <a:t>lý</a:t>
            </a:r>
            <a:r>
              <a:rPr sz="1400" spc="-15" dirty="0">
                <a:solidFill>
                  <a:srgbClr val="FF0000"/>
                </a:solidFill>
                <a:latin typeface="Times New Roman"/>
                <a:cs typeface="Times New Roman"/>
              </a:rPr>
              <a:t> </a:t>
            </a:r>
            <a:r>
              <a:rPr sz="1400" dirty="0">
                <a:solidFill>
                  <a:srgbClr val="FF0000"/>
                </a:solidFill>
                <a:latin typeface="Times New Roman"/>
                <a:cs typeface="Times New Roman"/>
              </a:rPr>
              <a:t>rủi</a:t>
            </a:r>
            <a:r>
              <a:rPr sz="1400" spc="-30" dirty="0">
                <a:solidFill>
                  <a:srgbClr val="FF0000"/>
                </a:solidFill>
                <a:latin typeface="Times New Roman"/>
                <a:cs typeface="Times New Roman"/>
              </a:rPr>
              <a:t> </a:t>
            </a:r>
            <a:r>
              <a:rPr sz="1400" dirty="0">
                <a:solidFill>
                  <a:srgbClr val="FF0000"/>
                </a:solidFill>
                <a:latin typeface="Times New Roman"/>
                <a:cs typeface="Times New Roman"/>
              </a:rPr>
              <a:t>ro,</a:t>
            </a:r>
            <a:r>
              <a:rPr sz="1400" spc="-5" dirty="0">
                <a:solidFill>
                  <a:srgbClr val="FF0000"/>
                </a:solidFill>
                <a:latin typeface="Times New Roman"/>
                <a:cs typeface="Times New Roman"/>
              </a:rPr>
              <a:t> </a:t>
            </a:r>
            <a:r>
              <a:rPr sz="1400" dirty="0">
                <a:solidFill>
                  <a:srgbClr val="FF0000"/>
                </a:solidFill>
                <a:latin typeface="Times New Roman"/>
                <a:cs typeface="Times New Roman"/>
              </a:rPr>
              <a:t>cũng</a:t>
            </a:r>
            <a:r>
              <a:rPr sz="1400" spc="-30" dirty="0">
                <a:solidFill>
                  <a:srgbClr val="FF0000"/>
                </a:solidFill>
                <a:latin typeface="Times New Roman"/>
                <a:cs typeface="Times New Roman"/>
              </a:rPr>
              <a:t> </a:t>
            </a:r>
            <a:r>
              <a:rPr sz="1400" spc="-25" dirty="0">
                <a:solidFill>
                  <a:srgbClr val="FF0000"/>
                </a:solidFill>
                <a:latin typeface="Times New Roman"/>
                <a:cs typeface="Times New Roman"/>
              </a:rPr>
              <a:t>như </a:t>
            </a:r>
            <a:r>
              <a:rPr sz="1400" dirty="0">
                <a:solidFill>
                  <a:srgbClr val="FF0000"/>
                </a:solidFill>
                <a:latin typeface="Times New Roman"/>
                <a:cs typeface="Times New Roman"/>
              </a:rPr>
              <a:t>cho</a:t>
            </a:r>
            <a:r>
              <a:rPr sz="1400" spc="-25" dirty="0">
                <a:solidFill>
                  <a:srgbClr val="FF0000"/>
                </a:solidFill>
                <a:latin typeface="Times New Roman"/>
                <a:cs typeface="Times New Roman"/>
              </a:rPr>
              <a:t> </a:t>
            </a:r>
            <a:r>
              <a:rPr sz="1400" dirty="0">
                <a:solidFill>
                  <a:srgbClr val="FF0000"/>
                </a:solidFill>
                <a:latin typeface="Times New Roman"/>
                <a:cs typeface="Times New Roman"/>
              </a:rPr>
              <a:t>việc</a:t>
            </a:r>
            <a:r>
              <a:rPr sz="1400" spc="-20" dirty="0">
                <a:solidFill>
                  <a:srgbClr val="FF0000"/>
                </a:solidFill>
                <a:latin typeface="Times New Roman"/>
                <a:cs typeface="Times New Roman"/>
              </a:rPr>
              <a:t> </a:t>
            </a:r>
            <a:r>
              <a:rPr sz="1400" dirty="0">
                <a:solidFill>
                  <a:srgbClr val="FF0000"/>
                </a:solidFill>
                <a:latin typeface="Times New Roman"/>
                <a:cs typeface="Times New Roman"/>
              </a:rPr>
              <a:t>hiện</a:t>
            </a:r>
            <a:r>
              <a:rPr sz="1400" spc="-35" dirty="0">
                <a:solidFill>
                  <a:srgbClr val="FF0000"/>
                </a:solidFill>
                <a:latin typeface="Times New Roman"/>
                <a:cs typeface="Times New Roman"/>
              </a:rPr>
              <a:t> </a:t>
            </a:r>
            <a:r>
              <a:rPr sz="1400" dirty="0">
                <a:solidFill>
                  <a:srgbClr val="FF0000"/>
                </a:solidFill>
                <a:latin typeface="Times New Roman"/>
                <a:cs typeface="Times New Roman"/>
              </a:rPr>
              <a:t>thực</a:t>
            </a:r>
            <a:r>
              <a:rPr sz="1400" spc="-20" dirty="0">
                <a:solidFill>
                  <a:srgbClr val="FF0000"/>
                </a:solidFill>
                <a:latin typeface="Times New Roman"/>
                <a:cs typeface="Times New Roman"/>
              </a:rPr>
              <a:t> </a:t>
            </a:r>
            <a:r>
              <a:rPr sz="1400" dirty="0">
                <a:solidFill>
                  <a:srgbClr val="FF0000"/>
                </a:solidFill>
                <a:latin typeface="Times New Roman"/>
                <a:cs typeface="Times New Roman"/>
              </a:rPr>
              <a:t>hóa</a:t>
            </a:r>
            <a:r>
              <a:rPr sz="1400" spc="-25" dirty="0">
                <a:solidFill>
                  <a:srgbClr val="FF0000"/>
                </a:solidFill>
                <a:latin typeface="Times New Roman"/>
                <a:cs typeface="Times New Roman"/>
              </a:rPr>
              <a:t> </a:t>
            </a:r>
            <a:r>
              <a:rPr sz="1400" dirty="0">
                <a:solidFill>
                  <a:srgbClr val="FF0000"/>
                </a:solidFill>
                <a:latin typeface="Times New Roman"/>
                <a:cs typeface="Times New Roman"/>
              </a:rPr>
              <a:t>hoặc</a:t>
            </a:r>
            <a:r>
              <a:rPr sz="1400" spc="-20" dirty="0">
                <a:solidFill>
                  <a:srgbClr val="FF0000"/>
                </a:solidFill>
                <a:latin typeface="Times New Roman"/>
                <a:cs typeface="Times New Roman"/>
              </a:rPr>
              <a:t> </a:t>
            </a:r>
            <a:r>
              <a:rPr sz="1400" dirty="0">
                <a:solidFill>
                  <a:srgbClr val="FF0000"/>
                </a:solidFill>
                <a:latin typeface="Times New Roman"/>
                <a:cs typeface="Times New Roman"/>
              </a:rPr>
              <a:t>cải</a:t>
            </a:r>
            <a:r>
              <a:rPr sz="1400" spc="-5" dirty="0">
                <a:solidFill>
                  <a:srgbClr val="FF0000"/>
                </a:solidFill>
                <a:latin typeface="Times New Roman"/>
                <a:cs typeface="Times New Roman"/>
              </a:rPr>
              <a:t> </a:t>
            </a:r>
            <a:r>
              <a:rPr sz="1400" dirty="0">
                <a:solidFill>
                  <a:srgbClr val="FF0000"/>
                </a:solidFill>
                <a:latin typeface="Times New Roman"/>
                <a:cs typeface="Times New Roman"/>
              </a:rPr>
              <a:t>tiến</a:t>
            </a:r>
            <a:r>
              <a:rPr sz="1400" spc="-30" dirty="0">
                <a:solidFill>
                  <a:srgbClr val="FF0000"/>
                </a:solidFill>
                <a:latin typeface="Times New Roman"/>
                <a:cs typeface="Times New Roman"/>
              </a:rPr>
              <a:t> </a:t>
            </a:r>
            <a:r>
              <a:rPr sz="1400" dirty="0">
                <a:solidFill>
                  <a:srgbClr val="FF0000"/>
                </a:solidFill>
                <a:latin typeface="Times New Roman"/>
                <a:cs typeface="Times New Roman"/>
              </a:rPr>
              <a:t>sản</a:t>
            </a:r>
            <a:r>
              <a:rPr sz="1400" spc="-5" dirty="0">
                <a:solidFill>
                  <a:srgbClr val="FF0000"/>
                </a:solidFill>
                <a:latin typeface="Times New Roman"/>
                <a:cs typeface="Times New Roman"/>
              </a:rPr>
              <a:t> </a:t>
            </a:r>
            <a:r>
              <a:rPr sz="1400" spc="-20" dirty="0">
                <a:solidFill>
                  <a:srgbClr val="FF0000"/>
                </a:solidFill>
                <a:latin typeface="Times New Roman"/>
                <a:cs typeface="Times New Roman"/>
              </a:rPr>
              <a:t>phẩm</a:t>
            </a:r>
            <a:endParaRPr sz="1400">
              <a:latin typeface="Times New Roman"/>
              <a:cs typeface="Times New Roman"/>
            </a:endParaRPr>
          </a:p>
        </p:txBody>
      </p:sp>
      <p:sp>
        <p:nvSpPr>
          <p:cNvPr id="9" name="object 9"/>
          <p:cNvSpPr txBox="1"/>
          <p:nvPr/>
        </p:nvSpPr>
        <p:spPr>
          <a:xfrm>
            <a:off x="671576" y="4513832"/>
            <a:ext cx="7282180" cy="655955"/>
          </a:xfrm>
          <a:prstGeom prst="rect">
            <a:avLst/>
          </a:prstGeom>
        </p:spPr>
        <p:txBody>
          <a:bodyPr vert="horz" wrap="square" lIns="0" tIns="13335" rIns="0" bIns="0" rtlCol="0">
            <a:spAutoFit/>
          </a:bodyPr>
          <a:lstStyle/>
          <a:p>
            <a:pPr marL="152400">
              <a:lnSpc>
                <a:spcPts val="1645"/>
              </a:lnSpc>
              <a:spcBef>
                <a:spcPts val="105"/>
              </a:spcBef>
            </a:pPr>
            <a:r>
              <a:rPr sz="1400" spc="-20" dirty="0">
                <a:latin typeface="SimSun"/>
                <a:cs typeface="SimSun"/>
              </a:rPr>
              <a:t>如国家或地方法规要求组织从生产后阶段获取经验，对经验的评审应构成反馈系统的一部分</a:t>
            </a:r>
            <a:endParaRPr sz="1400">
              <a:latin typeface="SimSun"/>
              <a:cs typeface="SimSun"/>
            </a:endParaRPr>
          </a:p>
          <a:p>
            <a:pPr marL="12700" marR="576580" indent="228600">
              <a:lnSpc>
                <a:spcPts val="1670"/>
              </a:lnSpc>
              <a:spcBef>
                <a:spcPts val="25"/>
              </a:spcBef>
            </a:pPr>
            <a:r>
              <a:rPr sz="1400" dirty="0">
                <a:latin typeface="Times New Roman"/>
                <a:cs typeface="Times New Roman"/>
              </a:rPr>
              <a:t>Nếu</a:t>
            </a:r>
            <a:r>
              <a:rPr sz="1400" spc="-5" dirty="0">
                <a:latin typeface="Times New Roman"/>
                <a:cs typeface="Times New Roman"/>
              </a:rPr>
              <a:t> </a:t>
            </a:r>
            <a:r>
              <a:rPr sz="1400" dirty="0">
                <a:latin typeface="Times New Roman"/>
                <a:cs typeface="Times New Roman"/>
              </a:rPr>
              <a:t>luật</a:t>
            </a:r>
            <a:r>
              <a:rPr sz="1400" spc="-30" dirty="0">
                <a:latin typeface="Times New Roman"/>
                <a:cs typeface="Times New Roman"/>
              </a:rPr>
              <a:t> </a:t>
            </a:r>
            <a:r>
              <a:rPr sz="1400" dirty="0">
                <a:latin typeface="Times New Roman"/>
                <a:cs typeface="Times New Roman"/>
              </a:rPr>
              <a:t>pháp</a:t>
            </a:r>
            <a:r>
              <a:rPr sz="1400" spc="-30" dirty="0">
                <a:latin typeface="Times New Roman"/>
                <a:cs typeface="Times New Roman"/>
              </a:rPr>
              <a:t> </a:t>
            </a:r>
            <a:r>
              <a:rPr sz="1400" dirty="0">
                <a:latin typeface="Times New Roman"/>
                <a:cs typeface="Times New Roman"/>
              </a:rPr>
              <a:t>quốc</a:t>
            </a:r>
            <a:r>
              <a:rPr sz="1400" spc="-20" dirty="0">
                <a:latin typeface="Times New Roman"/>
                <a:cs typeface="Times New Roman"/>
              </a:rPr>
              <a:t> </a:t>
            </a:r>
            <a:r>
              <a:rPr sz="1400" dirty="0">
                <a:latin typeface="Times New Roman"/>
                <a:cs typeface="Times New Roman"/>
              </a:rPr>
              <a:t>gia</a:t>
            </a:r>
            <a:r>
              <a:rPr sz="1400" spc="-20" dirty="0">
                <a:latin typeface="Times New Roman"/>
                <a:cs typeface="Times New Roman"/>
              </a:rPr>
              <a:t> </a:t>
            </a:r>
            <a:r>
              <a:rPr sz="1400" dirty="0">
                <a:latin typeface="Times New Roman"/>
                <a:cs typeface="Times New Roman"/>
              </a:rPr>
              <a:t>hoặc</a:t>
            </a:r>
            <a:r>
              <a:rPr sz="1400" spc="-20" dirty="0">
                <a:latin typeface="Times New Roman"/>
                <a:cs typeface="Times New Roman"/>
              </a:rPr>
              <a:t> </a:t>
            </a:r>
            <a:r>
              <a:rPr sz="1400" dirty="0">
                <a:latin typeface="Times New Roman"/>
                <a:cs typeface="Times New Roman"/>
              </a:rPr>
              <a:t>địa</a:t>
            </a:r>
            <a:r>
              <a:rPr sz="1400" spc="-35" dirty="0">
                <a:latin typeface="Times New Roman"/>
                <a:cs typeface="Times New Roman"/>
              </a:rPr>
              <a:t> </a:t>
            </a:r>
            <a:r>
              <a:rPr sz="1400" dirty="0">
                <a:latin typeface="Times New Roman"/>
                <a:cs typeface="Times New Roman"/>
              </a:rPr>
              <a:t>phương</a:t>
            </a:r>
            <a:r>
              <a:rPr sz="1400" spc="-30" dirty="0">
                <a:latin typeface="Times New Roman"/>
                <a:cs typeface="Times New Roman"/>
              </a:rPr>
              <a:t> </a:t>
            </a:r>
            <a:r>
              <a:rPr sz="1400" dirty="0">
                <a:latin typeface="Times New Roman"/>
                <a:cs typeface="Times New Roman"/>
              </a:rPr>
              <a:t>yêu</a:t>
            </a:r>
            <a:r>
              <a:rPr sz="1400" spc="5" dirty="0">
                <a:latin typeface="Times New Roman"/>
                <a:cs typeface="Times New Roman"/>
              </a:rPr>
              <a:t> </a:t>
            </a:r>
            <a:r>
              <a:rPr sz="1400" dirty="0">
                <a:latin typeface="Times New Roman"/>
                <a:cs typeface="Times New Roman"/>
              </a:rPr>
              <a:t>cầu</a:t>
            </a:r>
            <a:r>
              <a:rPr sz="1400" spc="-15" dirty="0">
                <a:latin typeface="Times New Roman"/>
                <a:cs typeface="Times New Roman"/>
              </a:rPr>
              <a:t> </a:t>
            </a:r>
            <a:r>
              <a:rPr sz="1400" dirty="0">
                <a:latin typeface="Times New Roman"/>
                <a:cs typeface="Times New Roman"/>
              </a:rPr>
              <a:t>tổ</a:t>
            </a:r>
            <a:r>
              <a:rPr sz="1400" spc="-20" dirty="0">
                <a:latin typeface="Times New Roman"/>
                <a:cs typeface="Times New Roman"/>
              </a:rPr>
              <a:t> </a:t>
            </a:r>
            <a:r>
              <a:rPr sz="1400" dirty="0">
                <a:latin typeface="Times New Roman"/>
                <a:cs typeface="Times New Roman"/>
              </a:rPr>
              <a:t>chức</a:t>
            </a:r>
            <a:r>
              <a:rPr sz="1400" spc="-10" dirty="0">
                <a:latin typeface="Times New Roman"/>
                <a:cs typeface="Times New Roman"/>
              </a:rPr>
              <a:t> </a:t>
            </a:r>
            <a:r>
              <a:rPr sz="1400" dirty="0">
                <a:latin typeface="Times New Roman"/>
                <a:cs typeface="Times New Roman"/>
              </a:rPr>
              <a:t>phải</a:t>
            </a:r>
            <a:r>
              <a:rPr sz="1400" spc="-15" dirty="0">
                <a:latin typeface="Times New Roman"/>
                <a:cs typeface="Times New Roman"/>
              </a:rPr>
              <a:t> </a:t>
            </a:r>
            <a:r>
              <a:rPr sz="1400" dirty="0">
                <a:latin typeface="Times New Roman"/>
                <a:cs typeface="Times New Roman"/>
              </a:rPr>
              <a:t>thu</a:t>
            </a:r>
            <a:r>
              <a:rPr sz="1400" spc="-30" dirty="0">
                <a:latin typeface="Times New Roman"/>
                <a:cs typeface="Times New Roman"/>
              </a:rPr>
              <a:t> </a:t>
            </a:r>
            <a:r>
              <a:rPr sz="1400" dirty="0">
                <a:latin typeface="Times New Roman"/>
                <a:cs typeface="Times New Roman"/>
              </a:rPr>
              <a:t>thập</a:t>
            </a:r>
            <a:r>
              <a:rPr sz="1400" spc="-30" dirty="0">
                <a:latin typeface="Times New Roman"/>
                <a:cs typeface="Times New Roman"/>
              </a:rPr>
              <a:t> </a:t>
            </a:r>
            <a:r>
              <a:rPr sz="1400" dirty="0">
                <a:latin typeface="Times New Roman"/>
                <a:cs typeface="Times New Roman"/>
              </a:rPr>
              <a:t>kinh</a:t>
            </a:r>
            <a:r>
              <a:rPr sz="1400" spc="-40" dirty="0">
                <a:latin typeface="Times New Roman"/>
                <a:cs typeface="Times New Roman"/>
              </a:rPr>
              <a:t> </a:t>
            </a:r>
            <a:r>
              <a:rPr sz="1400" dirty="0">
                <a:latin typeface="Times New Roman"/>
                <a:cs typeface="Times New Roman"/>
              </a:rPr>
              <a:t>nghiệm</a:t>
            </a:r>
            <a:r>
              <a:rPr sz="1400" spc="-30" dirty="0">
                <a:latin typeface="Times New Roman"/>
                <a:cs typeface="Times New Roman"/>
              </a:rPr>
              <a:t> </a:t>
            </a:r>
            <a:r>
              <a:rPr sz="1400" dirty="0">
                <a:latin typeface="Times New Roman"/>
                <a:cs typeface="Times New Roman"/>
              </a:rPr>
              <a:t>từ</a:t>
            </a:r>
            <a:r>
              <a:rPr sz="1400" spc="-10" dirty="0">
                <a:latin typeface="Times New Roman"/>
                <a:cs typeface="Times New Roman"/>
              </a:rPr>
              <a:t> </a:t>
            </a:r>
            <a:r>
              <a:rPr sz="1400" spc="-20" dirty="0">
                <a:latin typeface="Times New Roman"/>
                <a:cs typeface="Times New Roman"/>
              </a:rPr>
              <a:t>giai </a:t>
            </a:r>
            <a:r>
              <a:rPr sz="1400" dirty="0">
                <a:latin typeface="Times New Roman"/>
                <a:cs typeface="Times New Roman"/>
              </a:rPr>
              <a:t>đoạn</a:t>
            </a:r>
            <a:r>
              <a:rPr sz="1400" spc="-30" dirty="0">
                <a:latin typeface="Times New Roman"/>
                <a:cs typeface="Times New Roman"/>
              </a:rPr>
              <a:t> </a:t>
            </a:r>
            <a:r>
              <a:rPr sz="1400" dirty="0">
                <a:latin typeface="Times New Roman"/>
                <a:cs typeface="Times New Roman"/>
              </a:rPr>
              <a:t>sau sản</a:t>
            </a:r>
            <a:r>
              <a:rPr sz="1400" spc="-15" dirty="0">
                <a:latin typeface="Times New Roman"/>
                <a:cs typeface="Times New Roman"/>
              </a:rPr>
              <a:t> </a:t>
            </a:r>
            <a:r>
              <a:rPr sz="1400" dirty="0">
                <a:latin typeface="Times New Roman"/>
                <a:cs typeface="Times New Roman"/>
              </a:rPr>
              <a:t>xuất,</a:t>
            </a:r>
            <a:r>
              <a:rPr sz="1400" spc="-35" dirty="0">
                <a:latin typeface="Times New Roman"/>
                <a:cs typeface="Times New Roman"/>
              </a:rPr>
              <a:t> </a:t>
            </a:r>
            <a:r>
              <a:rPr sz="1400" dirty="0">
                <a:latin typeface="Times New Roman"/>
                <a:cs typeface="Times New Roman"/>
              </a:rPr>
              <a:t>thì</a:t>
            </a:r>
            <a:r>
              <a:rPr sz="1400" spc="-10" dirty="0">
                <a:latin typeface="Times New Roman"/>
                <a:cs typeface="Times New Roman"/>
              </a:rPr>
              <a:t> </a:t>
            </a:r>
            <a:r>
              <a:rPr sz="1400" dirty="0">
                <a:latin typeface="Times New Roman"/>
                <a:cs typeface="Times New Roman"/>
              </a:rPr>
              <a:t>việc</a:t>
            </a:r>
            <a:r>
              <a:rPr sz="1400" spc="-20" dirty="0">
                <a:latin typeface="Times New Roman"/>
                <a:cs typeface="Times New Roman"/>
              </a:rPr>
              <a:t> </a:t>
            </a:r>
            <a:r>
              <a:rPr sz="1400" dirty="0">
                <a:latin typeface="Times New Roman"/>
                <a:cs typeface="Times New Roman"/>
              </a:rPr>
              <a:t>xem</a:t>
            </a:r>
            <a:r>
              <a:rPr sz="1400" spc="-25" dirty="0">
                <a:latin typeface="Times New Roman"/>
                <a:cs typeface="Times New Roman"/>
              </a:rPr>
              <a:t> </a:t>
            </a:r>
            <a:r>
              <a:rPr sz="1400" dirty="0">
                <a:latin typeface="Times New Roman"/>
                <a:cs typeface="Times New Roman"/>
              </a:rPr>
              <a:t>xét</a:t>
            </a:r>
            <a:r>
              <a:rPr sz="1400" spc="-15" dirty="0">
                <a:latin typeface="Times New Roman"/>
                <a:cs typeface="Times New Roman"/>
              </a:rPr>
              <a:t> </a:t>
            </a:r>
            <a:r>
              <a:rPr sz="1400" dirty="0">
                <a:latin typeface="Times New Roman"/>
                <a:cs typeface="Times New Roman"/>
              </a:rPr>
              <a:t>kinh</a:t>
            </a:r>
            <a:r>
              <a:rPr sz="1400" spc="-40" dirty="0">
                <a:latin typeface="Times New Roman"/>
                <a:cs typeface="Times New Roman"/>
              </a:rPr>
              <a:t> </a:t>
            </a:r>
            <a:r>
              <a:rPr sz="1400" dirty="0">
                <a:latin typeface="Times New Roman"/>
                <a:cs typeface="Times New Roman"/>
              </a:rPr>
              <a:t>nghiệm</a:t>
            </a:r>
            <a:r>
              <a:rPr sz="1400" spc="-40" dirty="0">
                <a:latin typeface="Times New Roman"/>
                <a:cs typeface="Times New Roman"/>
              </a:rPr>
              <a:t> </a:t>
            </a:r>
            <a:r>
              <a:rPr sz="1400" dirty="0">
                <a:latin typeface="Times New Roman"/>
                <a:cs typeface="Times New Roman"/>
              </a:rPr>
              <a:t>phải</a:t>
            </a:r>
            <a:r>
              <a:rPr sz="1400" spc="-30" dirty="0">
                <a:latin typeface="Times New Roman"/>
                <a:cs typeface="Times New Roman"/>
              </a:rPr>
              <a:t> </a:t>
            </a:r>
            <a:r>
              <a:rPr sz="1400" dirty="0">
                <a:latin typeface="Times New Roman"/>
                <a:cs typeface="Times New Roman"/>
              </a:rPr>
              <a:t>là</a:t>
            </a:r>
            <a:r>
              <a:rPr sz="1400" spc="-5" dirty="0">
                <a:latin typeface="Times New Roman"/>
                <a:cs typeface="Times New Roman"/>
              </a:rPr>
              <a:t> </a:t>
            </a:r>
            <a:r>
              <a:rPr sz="1400" dirty="0">
                <a:latin typeface="Times New Roman"/>
                <a:cs typeface="Times New Roman"/>
              </a:rPr>
              <a:t>một phần</a:t>
            </a:r>
            <a:r>
              <a:rPr sz="1400" spc="-10" dirty="0">
                <a:latin typeface="Times New Roman"/>
                <a:cs typeface="Times New Roman"/>
              </a:rPr>
              <a:t> </a:t>
            </a:r>
            <a:r>
              <a:rPr sz="1400" dirty="0">
                <a:latin typeface="Times New Roman"/>
                <a:cs typeface="Times New Roman"/>
              </a:rPr>
              <a:t>của</a:t>
            </a:r>
            <a:r>
              <a:rPr sz="1400" spc="-20" dirty="0">
                <a:latin typeface="Times New Roman"/>
                <a:cs typeface="Times New Roman"/>
              </a:rPr>
              <a:t> </a:t>
            </a:r>
            <a:r>
              <a:rPr sz="1400" dirty="0">
                <a:latin typeface="Times New Roman"/>
                <a:cs typeface="Times New Roman"/>
              </a:rPr>
              <a:t>hệ</a:t>
            </a:r>
            <a:r>
              <a:rPr sz="1400" spc="-5" dirty="0">
                <a:latin typeface="Times New Roman"/>
                <a:cs typeface="Times New Roman"/>
              </a:rPr>
              <a:t> </a:t>
            </a:r>
            <a:r>
              <a:rPr sz="1400" dirty="0">
                <a:latin typeface="Times New Roman"/>
                <a:cs typeface="Times New Roman"/>
              </a:rPr>
              <a:t>thống</a:t>
            </a:r>
            <a:r>
              <a:rPr sz="1400" spc="-40" dirty="0">
                <a:latin typeface="Times New Roman"/>
                <a:cs typeface="Times New Roman"/>
              </a:rPr>
              <a:t> </a:t>
            </a:r>
            <a:r>
              <a:rPr sz="1400" dirty="0">
                <a:latin typeface="Times New Roman"/>
                <a:cs typeface="Times New Roman"/>
              </a:rPr>
              <a:t>phản</a:t>
            </a:r>
            <a:r>
              <a:rPr sz="1400" spc="-30" dirty="0">
                <a:latin typeface="Times New Roman"/>
                <a:cs typeface="Times New Roman"/>
              </a:rPr>
              <a:t> </a:t>
            </a:r>
            <a:r>
              <a:rPr sz="1400" spc="-25" dirty="0">
                <a:latin typeface="Times New Roman"/>
                <a:cs typeface="Times New Roman"/>
              </a:rPr>
              <a:t>hồi</a:t>
            </a:r>
            <a:endParaRPr sz="1400">
              <a:latin typeface="Times New Roman"/>
              <a:cs typeface="Times New Roman"/>
            </a:endParaRPr>
          </a:p>
        </p:txBody>
      </p:sp>
      <p:pic>
        <p:nvPicPr>
          <p:cNvPr id="10" name="object 10"/>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3762886" y="172968"/>
            <a:ext cx="1172210" cy="313055"/>
          </a:xfrm>
          <a:prstGeom prst="rect">
            <a:avLst/>
          </a:prstGeom>
        </p:spPr>
        <p:txBody>
          <a:bodyPr vert="horz" wrap="square" lIns="0" tIns="17145" rIns="0" bIns="0" rtlCol="0">
            <a:spAutoFit/>
          </a:bodyPr>
          <a:lstStyle/>
          <a:p>
            <a:pPr marL="12700">
              <a:lnSpc>
                <a:spcPct val="100000"/>
              </a:lnSpc>
              <a:spcBef>
                <a:spcPts val="135"/>
              </a:spcBef>
              <a:tabLst>
                <a:tab pos="678815" algn="l"/>
              </a:tabLst>
            </a:pPr>
            <a:r>
              <a:rPr sz="1850" b="1" spc="-10" dirty="0">
                <a:solidFill>
                  <a:srgbClr val="000000"/>
                </a:solidFill>
                <a:latin typeface="Arial"/>
                <a:cs typeface="Arial"/>
              </a:rPr>
              <a:t>8.2.1</a:t>
            </a:r>
            <a:r>
              <a:rPr sz="1850" dirty="0">
                <a:solidFill>
                  <a:srgbClr val="000000"/>
                </a:solidFill>
                <a:latin typeface="Times New Roman"/>
                <a:cs typeface="Times New Roman"/>
              </a:rPr>
              <a:t>	</a:t>
            </a:r>
            <a:r>
              <a:rPr sz="1850" spc="-25" dirty="0">
                <a:solidFill>
                  <a:srgbClr val="000000"/>
                </a:solidFill>
              </a:rPr>
              <a:t>反馈</a:t>
            </a:r>
            <a:endParaRPr sz="1850">
              <a:latin typeface="Times New Roman"/>
              <a:cs typeface="Times New Roman"/>
            </a:endParaRPr>
          </a:p>
        </p:txBody>
      </p:sp>
      <p:sp>
        <p:nvSpPr>
          <p:cNvPr id="4" name="object 4"/>
          <p:cNvSpPr txBox="1"/>
          <p:nvPr/>
        </p:nvSpPr>
        <p:spPr>
          <a:xfrm>
            <a:off x="3762878" y="456127"/>
            <a:ext cx="1541780" cy="313055"/>
          </a:xfrm>
          <a:prstGeom prst="rect">
            <a:avLst/>
          </a:prstGeom>
        </p:spPr>
        <p:txBody>
          <a:bodyPr vert="horz" wrap="square" lIns="0" tIns="17145" rIns="0" bIns="0" rtlCol="0">
            <a:spAutoFit/>
          </a:bodyPr>
          <a:lstStyle/>
          <a:p>
            <a:pPr marL="12700">
              <a:lnSpc>
                <a:spcPct val="100000"/>
              </a:lnSpc>
              <a:spcBef>
                <a:spcPts val="135"/>
              </a:spcBef>
            </a:pPr>
            <a:r>
              <a:rPr sz="1850" b="1" dirty="0">
                <a:latin typeface="Times New Roman"/>
                <a:cs typeface="Times New Roman"/>
              </a:rPr>
              <a:t>8.2.1</a:t>
            </a:r>
            <a:r>
              <a:rPr sz="1850" spc="55" dirty="0">
                <a:latin typeface="Times New Roman"/>
                <a:cs typeface="Times New Roman"/>
              </a:rPr>
              <a:t>  </a:t>
            </a:r>
            <a:r>
              <a:rPr sz="1850" b="1" dirty="0">
                <a:latin typeface="Times New Roman"/>
                <a:cs typeface="Times New Roman"/>
              </a:rPr>
              <a:t>Phản</a:t>
            </a:r>
            <a:r>
              <a:rPr sz="1850" b="1" spc="50" dirty="0">
                <a:latin typeface="Times New Roman"/>
                <a:cs typeface="Times New Roman"/>
              </a:rPr>
              <a:t> </a:t>
            </a:r>
            <a:r>
              <a:rPr sz="1850" b="1" spc="-25" dirty="0">
                <a:latin typeface="Times New Roman"/>
                <a:cs typeface="Times New Roman"/>
              </a:rPr>
              <a:t>hồi</a:t>
            </a:r>
            <a:endParaRPr sz="1850">
              <a:latin typeface="Times New Roman"/>
              <a:cs typeface="Times New Roman"/>
            </a:endParaRPr>
          </a:p>
        </p:txBody>
      </p:sp>
      <p:grpSp>
        <p:nvGrpSpPr>
          <p:cNvPr id="5" name="object 5"/>
          <p:cNvGrpSpPr/>
          <p:nvPr/>
        </p:nvGrpSpPr>
        <p:grpSpPr>
          <a:xfrm>
            <a:off x="715975" y="1494739"/>
            <a:ext cx="332740" cy="490220"/>
            <a:chOff x="715975" y="1494739"/>
            <a:chExt cx="332740" cy="490220"/>
          </a:xfrm>
        </p:grpSpPr>
        <p:pic>
          <p:nvPicPr>
            <p:cNvPr id="6" name="object 6"/>
            <p:cNvPicPr/>
            <p:nvPr/>
          </p:nvPicPr>
          <p:blipFill>
            <a:blip r:embed="rId3" cstate="print"/>
            <a:stretch>
              <a:fillRect/>
            </a:stretch>
          </p:blipFill>
          <p:spPr>
            <a:xfrm>
              <a:off x="715975" y="1494739"/>
              <a:ext cx="332232" cy="236524"/>
            </a:xfrm>
            <a:prstGeom prst="rect">
              <a:avLst/>
            </a:prstGeom>
          </p:spPr>
        </p:pic>
        <p:pic>
          <p:nvPicPr>
            <p:cNvPr id="7" name="object 7"/>
            <p:cNvPicPr/>
            <p:nvPr/>
          </p:nvPicPr>
          <p:blipFill>
            <a:blip r:embed="rId4" cstate="print"/>
            <a:stretch>
              <a:fillRect/>
            </a:stretch>
          </p:blipFill>
          <p:spPr>
            <a:xfrm>
              <a:off x="715975" y="1746747"/>
              <a:ext cx="320039" cy="237743"/>
            </a:xfrm>
            <a:prstGeom prst="rect">
              <a:avLst/>
            </a:prstGeom>
          </p:spPr>
        </p:pic>
      </p:grpSp>
      <p:sp>
        <p:nvSpPr>
          <p:cNvPr id="8" name="object 8"/>
          <p:cNvSpPr txBox="1"/>
          <p:nvPr/>
        </p:nvSpPr>
        <p:spPr>
          <a:xfrm>
            <a:off x="869386" y="1463746"/>
            <a:ext cx="5457190" cy="535305"/>
          </a:xfrm>
          <a:prstGeom prst="rect">
            <a:avLst/>
          </a:prstGeom>
        </p:spPr>
        <p:txBody>
          <a:bodyPr vert="horz" wrap="square" lIns="0" tIns="16510" rIns="0" bIns="0" rtlCol="0">
            <a:spAutoFit/>
          </a:bodyPr>
          <a:lstStyle/>
          <a:p>
            <a:pPr marL="12700">
              <a:lnSpc>
                <a:spcPct val="100000"/>
              </a:lnSpc>
              <a:spcBef>
                <a:spcPts val="130"/>
              </a:spcBef>
            </a:pPr>
            <a:r>
              <a:rPr sz="1650" b="1" dirty="0">
                <a:solidFill>
                  <a:srgbClr val="006FC0"/>
                </a:solidFill>
                <a:latin typeface="Times New Roman"/>
                <a:cs typeface="Times New Roman"/>
              </a:rPr>
              <a:t>EuropeanVigilanceSystem</a:t>
            </a:r>
            <a:r>
              <a:rPr sz="1650" spc="-10" dirty="0">
                <a:solidFill>
                  <a:srgbClr val="006FC0"/>
                </a:solidFill>
                <a:latin typeface="SimSun"/>
                <a:cs typeface="SimSun"/>
              </a:rPr>
              <a:t>欧洲的警戒系统</a:t>
            </a:r>
            <a:endParaRPr sz="1650">
              <a:latin typeface="SimSun"/>
              <a:cs typeface="SimSun"/>
            </a:endParaRPr>
          </a:p>
          <a:p>
            <a:pPr marL="60960">
              <a:lnSpc>
                <a:spcPct val="100000"/>
              </a:lnSpc>
              <a:spcBef>
                <a:spcPts val="15"/>
              </a:spcBef>
            </a:pPr>
            <a:r>
              <a:rPr sz="1650" b="1" dirty="0">
                <a:solidFill>
                  <a:srgbClr val="006FC0"/>
                </a:solidFill>
                <a:latin typeface="Times New Roman"/>
                <a:cs typeface="Times New Roman"/>
              </a:rPr>
              <a:t>Hệ</a:t>
            </a:r>
            <a:r>
              <a:rPr sz="1650" b="1" spc="45" dirty="0">
                <a:solidFill>
                  <a:srgbClr val="006FC0"/>
                </a:solidFill>
                <a:latin typeface="Times New Roman"/>
                <a:cs typeface="Times New Roman"/>
              </a:rPr>
              <a:t> </a:t>
            </a:r>
            <a:r>
              <a:rPr sz="1650" b="1" dirty="0">
                <a:solidFill>
                  <a:srgbClr val="006FC0"/>
                </a:solidFill>
                <a:latin typeface="Times New Roman"/>
                <a:cs typeface="Times New Roman"/>
              </a:rPr>
              <a:t>thống</a:t>
            </a:r>
            <a:r>
              <a:rPr sz="1650" b="1" spc="50" dirty="0">
                <a:solidFill>
                  <a:srgbClr val="006FC0"/>
                </a:solidFill>
                <a:latin typeface="Times New Roman"/>
                <a:cs typeface="Times New Roman"/>
              </a:rPr>
              <a:t> </a:t>
            </a:r>
            <a:r>
              <a:rPr sz="1650" b="1" dirty="0">
                <a:solidFill>
                  <a:srgbClr val="006FC0"/>
                </a:solidFill>
                <a:latin typeface="Times New Roman"/>
                <a:cs typeface="Times New Roman"/>
              </a:rPr>
              <a:t>Cảnh</a:t>
            </a:r>
            <a:r>
              <a:rPr sz="1650" b="1" spc="60" dirty="0">
                <a:solidFill>
                  <a:srgbClr val="006FC0"/>
                </a:solidFill>
                <a:latin typeface="Times New Roman"/>
                <a:cs typeface="Times New Roman"/>
              </a:rPr>
              <a:t> </a:t>
            </a:r>
            <a:r>
              <a:rPr sz="1650" b="1" dirty="0">
                <a:solidFill>
                  <a:srgbClr val="006FC0"/>
                </a:solidFill>
                <a:latin typeface="Times New Roman"/>
                <a:cs typeface="Times New Roman"/>
              </a:rPr>
              <a:t>giác</a:t>
            </a:r>
            <a:r>
              <a:rPr sz="1650" spc="45" dirty="0">
                <a:solidFill>
                  <a:srgbClr val="006FC0"/>
                </a:solidFill>
                <a:latin typeface="Times New Roman"/>
                <a:cs typeface="Times New Roman"/>
              </a:rPr>
              <a:t> </a:t>
            </a:r>
            <a:r>
              <a:rPr sz="1650" b="1" dirty="0">
                <a:solidFill>
                  <a:srgbClr val="006FC0"/>
                </a:solidFill>
                <a:latin typeface="Times New Roman"/>
                <a:cs typeface="Times New Roman"/>
              </a:rPr>
              <a:t>Châu</a:t>
            </a:r>
            <a:r>
              <a:rPr sz="1650" spc="50" dirty="0">
                <a:solidFill>
                  <a:srgbClr val="006FC0"/>
                </a:solidFill>
                <a:latin typeface="Times New Roman"/>
                <a:cs typeface="Times New Roman"/>
              </a:rPr>
              <a:t> </a:t>
            </a:r>
            <a:r>
              <a:rPr sz="1650" b="1" dirty="0">
                <a:solidFill>
                  <a:srgbClr val="006FC0"/>
                </a:solidFill>
                <a:latin typeface="Times New Roman"/>
                <a:cs typeface="Times New Roman"/>
              </a:rPr>
              <a:t>Âu</a:t>
            </a:r>
            <a:r>
              <a:rPr sz="1650" spc="60" dirty="0">
                <a:solidFill>
                  <a:srgbClr val="006FC0"/>
                </a:solidFill>
                <a:latin typeface="Times New Roman"/>
                <a:cs typeface="Times New Roman"/>
              </a:rPr>
              <a:t> </a:t>
            </a:r>
            <a:r>
              <a:rPr sz="1650" b="1" dirty="0">
                <a:solidFill>
                  <a:srgbClr val="006FC0"/>
                </a:solidFill>
                <a:latin typeface="Times New Roman"/>
                <a:cs typeface="Times New Roman"/>
              </a:rPr>
              <a:t>(European</a:t>
            </a:r>
            <a:r>
              <a:rPr sz="1650" spc="45" dirty="0">
                <a:solidFill>
                  <a:srgbClr val="006FC0"/>
                </a:solidFill>
                <a:latin typeface="Times New Roman"/>
                <a:cs typeface="Times New Roman"/>
              </a:rPr>
              <a:t> </a:t>
            </a:r>
            <a:r>
              <a:rPr sz="1650" b="1" dirty="0">
                <a:solidFill>
                  <a:srgbClr val="006FC0"/>
                </a:solidFill>
                <a:latin typeface="Times New Roman"/>
                <a:cs typeface="Times New Roman"/>
              </a:rPr>
              <a:t>Vigilance</a:t>
            </a:r>
            <a:r>
              <a:rPr sz="1650" spc="35" dirty="0">
                <a:solidFill>
                  <a:srgbClr val="006FC0"/>
                </a:solidFill>
                <a:latin typeface="Times New Roman"/>
                <a:cs typeface="Times New Roman"/>
              </a:rPr>
              <a:t> </a:t>
            </a:r>
            <a:r>
              <a:rPr sz="1650" b="1" spc="-10" dirty="0">
                <a:solidFill>
                  <a:srgbClr val="006FC0"/>
                </a:solidFill>
                <a:latin typeface="Times New Roman"/>
                <a:cs typeface="Times New Roman"/>
              </a:rPr>
              <a:t>System)</a:t>
            </a:r>
            <a:endParaRPr sz="1650">
              <a:latin typeface="Times New Roman"/>
              <a:cs typeface="Times New Roman"/>
            </a:endParaRPr>
          </a:p>
        </p:txBody>
      </p:sp>
      <p:sp>
        <p:nvSpPr>
          <p:cNvPr id="9" name="object 9"/>
          <p:cNvSpPr txBox="1"/>
          <p:nvPr/>
        </p:nvSpPr>
        <p:spPr>
          <a:xfrm>
            <a:off x="662120" y="4779389"/>
            <a:ext cx="5448935" cy="1113155"/>
          </a:xfrm>
          <a:prstGeom prst="rect">
            <a:avLst/>
          </a:prstGeom>
        </p:spPr>
        <p:txBody>
          <a:bodyPr vert="horz" wrap="square" lIns="0" tIns="13335" rIns="0" bIns="0" rtlCol="0">
            <a:spAutoFit/>
          </a:bodyPr>
          <a:lstStyle/>
          <a:p>
            <a:pPr marL="12700" marR="5080">
              <a:lnSpc>
                <a:spcPct val="100000"/>
              </a:lnSpc>
              <a:spcBef>
                <a:spcPts val="105"/>
              </a:spcBef>
            </a:pPr>
            <a:r>
              <a:rPr sz="1400" b="1" dirty="0">
                <a:solidFill>
                  <a:srgbClr val="006FC0"/>
                </a:solidFill>
                <a:latin typeface="Times New Roman"/>
                <a:cs typeface="Times New Roman"/>
              </a:rPr>
              <a:t>MEDDEV</a:t>
            </a:r>
            <a:r>
              <a:rPr sz="1400" spc="-20" dirty="0">
                <a:solidFill>
                  <a:srgbClr val="006FC0"/>
                </a:solidFill>
                <a:latin typeface="Times New Roman"/>
                <a:cs typeface="Times New Roman"/>
              </a:rPr>
              <a:t> </a:t>
            </a:r>
            <a:r>
              <a:rPr sz="1400" b="1" dirty="0">
                <a:solidFill>
                  <a:srgbClr val="006FC0"/>
                </a:solidFill>
                <a:latin typeface="Times New Roman"/>
                <a:cs typeface="Times New Roman"/>
              </a:rPr>
              <a:t>2.12-1</a:t>
            </a:r>
            <a:r>
              <a:rPr sz="1400" spc="-45" dirty="0">
                <a:solidFill>
                  <a:srgbClr val="006FC0"/>
                </a:solidFill>
                <a:latin typeface="Times New Roman"/>
                <a:cs typeface="Times New Roman"/>
              </a:rPr>
              <a:t> </a:t>
            </a:r>
            <a:r>
              <a:rPr sz="1400" b="1" dirty="0">
                <a:solidFill>
                  <a:srgbClr val="006FC0"/>
                </a:solidFill>
                <a:latin typeface="Times New Roman"/>
                <a:cs typeface="Times New Roman"/>
              </a:rPr>
              <a:t>REV</a:t>
            </a:r>
            <a:r>
              <a:rPr sz="1400" spc="-35" dirty="0">
                <a:solidFill>
                  <a:srgbClr val="006FC0"/>
                </a:solidFill>
                <a:latin typeface="Times New Roman"/>
                <a:cs typeface="Times New Roman"/>
              </a:rPr>
              <a:t> </a:t>
            </a:r>
            <a:r>
              <a:rPr sz="1400" b="1" dirty="0">
                <a:solidFill>
                  <a:srgbClr val="006FC0"/>
                </a:solidFill>
                <a:latin typeface="Times New Roman"/>
                <a:cs typeface="Times New Roman"/>
              </a:rPr>
              <a:t>8</a:t>
            </a:r>
            <a:r>
              <a:rPr sz="1400" spc="-15" dirty="0">
                <a:solidFill>
                  <a:srgbClr val="006FC0"/>
                </a:solidFill>
                <a:latin typeface="Times New Roman"/>
                <a:cs typeface="Times New Roman"/>
              </a:rPr>
              <a:t> </a:t>
            </a:r>
            <a:r>
              <a:rPr sz="1400" b="1" dirty="0">
                <a:solidFill>
                  <a:srgbClr val="006FC0"/>
                </a:solidFill>
                <a:latin typeface="Times New Roman"/>
                <a:cs typeface="Times New Roman"/>
              </a:rPr>
              <a:t>-</a:t>
            </a:r>
            <a:r>
              <a:rPr sz="1400" spc="-15" dirty="0">
                <a:solidFill>
                  <a:srgbClr val="006FC0"/>
                </a:solidFill>
                <a:latin typeface="Times New Roman"/>
                <a:cs typeface="Times New Roman"/>
              </a:rPr>
              <a:t> </a:t>
            </a:r>
            <a:r>
              <a:rPr sz="1400" b="1" dirty="0">
                <a:solidFill>
                  <a:srgbClr val="006FC0"/>
                </a:solidFill>
                <a:latin typeface="Times New Roman"/>
                <a:cs typeface="Times New Roman"/>
              </a:rPr>
              <a:t>Guidelines</a:t>
            </a:r>
            <a:r>
              <a:rPr sz="1400" spc="-15" dirty="0">
                <a:solidFill>
                  <a:srgbClr val="006FC0"/>
                </a:solidFill>
                <a:latin typeface="Times New Roman"/>
                <a:cs typeface="Times New Roman"/>
              </a:rPr>
              <a:t> </a:t>
            </a:r>
            <a:r>
              <a:rPr sz="1400" b="1" dirty="0">
                <a:solidFill>
                  <a:srgbClr val="006FC0"/>
                </a:solidFill>
                <a:latin typeface="Times New Roman"/>
                <a:cs typeface="Times New Roman"/>
              </a:rPr>
              <a:t>on</a:t>
            </a:r>
            <a:r>
              <a:rPr sz="1400" spc="-50" dirty="0">
                <a:solidFill>
                  <a:srgbClr val="006FC0"/>
                </a:solidFill>
                <a:latin typeface="Times New Roman"/>
                <a:cs typeface="Times New Roman"/>
              </a:rPr>
              <a:t> </a:t>
            </a:r>
            <a:r>
              <a:rPr sz="1400" b="1" dirty="0">
                <a:solidFill>
                  <a:srgbClr val="006FC0"/>
                </a:solidFill>
                <a:latin typeface="Times New Roman"/>
                <a:cs typeface="Times New Roman"/>
              </a:rPr>
              <a:t>a</a:t>
            </a:r>
            <a:r>
              <a:rPr sz="1400" spc="-20" dirty="0">
                <a:solidFill>
                  <a:srgbClr val="006FC0"/>
                </a:solidFill>
                <a:latin typeface="Times New Roman"/>
                <a:cs typeface="Times New Roman"/>
              </a:rPr>
              <a:t> </a:t>
            </a:r>
            <a:r>
              <a:rPr sz="1400" b="1" dirty="0">
                <a:solidFill>
                  <a:srgbClr val="006FC0"/>
                </a:solidFill>
                <a:latin typeface="Times New Roman"/>
                <a:cs typeface="Times New Roman"/>
              </a:rPr>
              <a:t>medical</a:t>
            </a:r>
            <a:r>
              <a:rPr sz="1400" spc="-20" dirty="0">
                <a:solidFill>
                  <a:srgbClr val="006FC0"/>
                </a:solidFill>
                <a:latin typeface="Times New Roman"/>
                <a:cs typeface="Times New Roman"/>
              </a:rPr>
              <a:t> </a:t>
            </a:r>
            <a:r>
              <a:rPr sz="1400" b="1" dirty="0">
                <a:solidFill>
                  <a:srgbClr val="006FC0"/>
                </a:solidFill>
                <a:latin typeface="Times New Roman"/>
                <a:cs typeface="Times New Roman"/>
              </a:rPr>
              <a:t>devices</a:t>
            </a:r>
            <a:r>
              <a:rPr sz="1400" spc="-35" dirty="0">
                <a:solidFill>
                  <a:srgbClr val="006FC0"/>
                </a:solidFill>
                <a:latin typeface="Times New Roman"/>
                <a:cs typeface="Times New Roman"/>
              </a:rPr>
              <a:t> </a:t>
            </a:r>
            <a:r>
              <a:rPr sz="1400" b="1" spc="-10" dirty="0">
                <a:solidFill>
                  <a:srgbClr val="006FC0"/>
                </a:solidFill>
                <a:latin typeface="Times New Roman"/>
                <a:cs typeface="Times New Roman"/>
              </a:rPr>
              <a:t>vigilance</a:t>
            </a:r>
            <a:r>
              <a:rPr sz="1400" spc="-10" dirty="0">
                <a:solidFill>
                  <a:srgbClr val="006FC0"/>
                </a:solidFill>
                <a:latin typeface="Times New Roman"/>
                <a:cs typeface="Times New Roman"/>
              </a:rPr>
              <a:t> </a:t>
            </a:r>
            <a:r>
              <a:rPr sz="1400" b="1" dirty="0">
                <a:solidFill>
                  <a:srgbClr val="006FC0"/>
                </a:solidFill>
                <a:latin typeface="Times New Roman"/>
                <a:cs typeface="Times New Roman"/>
              </a:rPr>
              <a:t>MEDDEV</a:t>
            </a:r>
            <a:r>
              <a:rPr sz="1400" spc="-15" dirty="0">
                <a:solidFill>
                  <a:srgbClr val="006FC0"/>
                </a:solidFill>
                <a:latin typeface="Times New Roman"/>
                <a:cs typeface="Times New Roman"/>
              </a:rPr>
              <a:t> </a:t>
            </a:r>
            <a:r>
              <a:rPr sz="1400" b="1" dirty="0">
                <a:solidFill>
                  <a:srgbClr val="006FC0"/>
                </a:solidFill>
                <a:latin typeface="Times New Roman"/>
                <a:cs typeface="Times New Roman"/>
              </a:rPr>
              <a:t>2.12-1</a:t>
            </a:r>
            <a:r>
              <a:rPr sz="1400" spc="-35" dirty="0">
                <a:solidFill>
                  <a:srgbClr val="006FC0"/>
                </a:solidFill>
                <a:latin typeface="Times New Roman"/>
                <a:cs typeface="Times New Roman"/>
              </a:rPr>
              <a:t> </a:t>
            </a:r>
            <a:r>
              <a:rPr sz="1400" b="1" dirty="0">
                <a:solidFill>
                  <a:srgbClr val="006FC0"/>
                </a:solidFill>
                <a:latin typeface="Times New Roman"/>
                <a:cs typeface="Times New Roman"/>
              </a:rPr>
              <a:t>REV</a:t>
            </a:r>
            <a:r>
              <a:rPr sz="1400" spc="-25" dirty="0">
                <a:solidFill>
                  <a:srgbClr val="006FC0"/>
                </a:solidFill>
                <a:latin typeface="Times New Roman"/>
                <a:cs typeface="Times New Roman"/>
              </a:rPr>
              <a:t> </a:t>
            </a:r>
            <a:r>
              <a:rPr sz="1400" b="1" dirty="0">
                <a:solidFill>
                  <a:srgbClr val="006FC0"/>
                </a:solidFill>
                <a:latin typeface="Times New Roman"/>
                <a:cs typeface="Times New Roman"/>
              </a:rPr>
              <a:t>8</a:t>
            </a:r>
            <a:r>
              <a:rPr sz="1400" spc="-10" dirty="0">
                <a:solidFill>
                  <a:srgbClr val="006FC0"/>
                </a:solidFill>
                <a:latin typeface="Times New Roman"/>
                <a:cs typeface="Times New Roman"/>
              </a:rPr>
              <a:t> </a:t>
            </a:r>
            <a:r>
              <a:rPr sz="1400" b="1" dirty="0">
                <a:solidFill>
                  <a:srgbClr val="006FC0"/>
                </a:solidFill>
                <a:latin typeface="Times New Roman"/>
                <a:cs typeface="Times New Roman"/>
              </a:rPr>
              <a:t>-</a:t>
            </a:r>
            <a:r>
              <a:rPr sz="1400" spc="-5" dirty="0">
                <a:solidFill>
                  <a:srgbClr val="006FC0"/>
                </a:solidFill>
                <a:latin typeface="Times New Roman"/>
                <a:cs typeface="Times New Roman"/>
              </a:rPr>
              <a:t> </a:t>
            </a:r>
            <a:r>
              <a:rPr sz="1400" b="1" dirty="0">
                <a:solidFill>
                  <a:srgbClr val="006FC0"/>
                </a:solidFill>
                <a:latin typeface="Times New Roman"/>
                <a:cs typeface="Times New Roman"/>
              </a:rPr>
              <a:t>Hướng</a:t>
            </a:r>
            <a:r>
              <a:rPr sz="1400" b="1" spc="-30" dirty="0">
                <a:solidFill>
                  <a:srgbClr val="006FC0"/>
                </a:solidFill>
                <a:latin typeface="Times New Roman"/>
                <a:cs typeface="Times New Roman"/>
              </a:rPr>
              <a:t> </a:t>
            </a:r>
            <a:r>
              <a:rPr sz="1400" b="1" dirty="0">
                <a:solidFill>
                  <a:srgbClr val="006FC0"/>
                </a:solidFill>
                <a:latin typeface="Times New Roman"/>
                <a:cs typeface="Times New Roman"/>
              </a:rPr>
              <a:t>dẫn</a:t>
            </a:r>
            <a:r>
              <a:rPr sz="1400" b="1" spc="-15" dirty="0">
                <a:solidFill>
                  <a:srgbClr val="006FC0"/>
                </a:solidFill>
                <a:latin typeface="Times New Roman"/>
                <a:cs typeface="Times New Roman"/>
              </a:rPr>
              <a:t> </a:t>
            </a:r>
            <a:r>
              <a:rPr sz="1400" b="1" dirty="0">
                <a:solidFill>
                  <a:srgbClr val="006FC0"/>
                </a:solidFill>
                <a:latin typeface="Times New Roman"/>
                <a:cs typeface="Times New Roman"/>
              </a:rPr>
              <a:t>về</a:t>
            </a:r>
            <a:r>
              <a:rPr sz="1400" b="1" spc="-5" dirty="0">
                <a:solidFill>
                  <a:srgbClr val="006FC0"/>
                </a:solidFill>
                <a:latin typeface="Times New Roman"/>
                <a:cs typeface="Times New Roman"/>
              </a:rPr>
              <a:t> </a:t>
            </a:r>
            <a:r>
              <a:rPr sz="1400" b="1" dirty="0">
                <a:solidFill>
                  <a:srgbClr val="006FC0"/>
                </a:solidFill>
                <a:latin typeface="Times New Roman"/>
                <a:cs typeface="Times New Roman"/>
              </a:rPr>
              <a:t>hệ</a:t>
            </a:r>
            <a:r>
              <a:rPr sz="1400" b="1" spc="-20" dirty="0">
                <a:solidFill>
                  <a:srgbClr val="006FC0"/>
                </a:solidFill>
                <a:latin typeface="Times New Roman"/>
                <a:cs typeface="Times New Roman"/>
              </a:rPr>
              <a:t> </a:t>
            </a:r>
            <a:r>
              <a:rPr sz="1400" b="1" dirty="0">
                <a:solidFill>
                  <a:srgbClr val="006FC0"/>
                </a:solidFill>
                <a:latin typeface="Times New Roman"/>
                <a:cs typeface="Times New Roman"/>
              </a:rPr>
              <a:t>thống</a:t>
            </a:r>
            <a:r>
              <a:rPr sz="1400" b="1" spc="-20" dirty="0">
                <a:solidFill>
                  <a:srgbClr val="006FC0"/>
                </a:solidFill>
                <a:latin typeface="Times New Roman"/>
                <a:cs typeface="Times New Roman"/>
              </a:rPr>
              <a:t> </a:t>
            </a:r>
            <a:r>
              <a:rPr sz="1400" b="1" dirty="0">
                <a:solidFill>
                  <a:srgbClr val="006FC0"/>
                </a:solidFill>
                <a:latin typeface="Times New Roman"/>
                <a:cs typeface="Times New Roman"/>
              </a:rPr>
              <a:t>cảnh</a:t>
            </a:r>
            <a:r>
              <a:rPr sz="1400" b="1" spc="-15" dirty="0">
                <a:solidFill>
                  <a:srgbClr val="006FC0"/>
                </a:solidFill>
                <a:latin typeface="Times New Roman"/>
                <a:cs typeface="Times New Roman"/>
              </a:rPr>
              <a:t> </a:t>
            </a:r>
            <a:r>
              <a:rPr sz="1400" b="1" dirty="0">
                <a:solidFill>
                  <a:srgbClr val="006FC0"/>
                </a:solidFill>
                <a:latin typeface="Times New Roman"/>
                <a:cs typeface="Times New Roman"/>
              </a:rPr>
              <a:t>giác</a:t>
            </a:r>
            <a:r>
              <a:rPr sz="1400" spc="-35" dirty="0">
                <a:solidFill>
                  <a:srgbClr val="006FC0"/>
                </a:solidFill>
                <a:latin typeface="Times New Roman"/>
                <a:cs typeface="Times New Roman"/>
              </a:rPr>
              <a:t> </a:t>
            </a:r>
            <a:r>
              <a:rPr sz="1400" b="1" dirty="0">
                <a:solidFill>
                  <a:srgbClr val="006FC0"/>
                </a:solidFill>
                <a:latin typeface="Times New Roman"/>
                <a:cs typeface="Times New Roman"/>
              </a:rPr>
              <a:t>thiết</a:t>
            </a:r>
            <a:r>
              <a:rPr sz="1400" b="1" spc="-25" dirty="0">
                <a:solidFill>
                  <a:srgbClr val="006FC0"/>
                </a:solidFill>
                <a:latin typeface="Times New Roman"/>
                <a:cs typeface="Times New Roman"/>
              </a:rPr>
              <a:t> </a:t>
            </a:r>
            <a:r>
              <a:rPr sz="1400" b="1" dirty="0">
                <a:solidFill>
                  <a:srgbClr val="006FC0"/>
                </a:solidFill>
                <a:latin typeface="Times New Roman"/>
                <a:cs typeface="Times New Roman"/>
              </a:rPr>
              <a:t>bị</a:t>
            </a:r>
            <a:r>
              <a:rPr sz="1400" b="1" spc="-10" dirty="0">
                <a:solidFill>
                  <a:srgbClr val="006FC0"/>
                </a:solidFill>
                <a:latin typeface="Times New Roman"/>
                <a:cs typeface="Times New Roman"/>
              </a:rPr>
              <a:t> </a:t>
            </a:r>
            <a:r>
              <a:rPr sz="1400" b="1" dirty="0">
                <a:solidFill>
                  <a:srgbClr val="006FC0"/>
                </a:solidFill>
                <a:latin typeface="Times New Roman"/>
                <a:cs typeface="Times New Roman"/>
              </a:rPr>
              <a:t>y</a:t>
            </a:r>
            <a:r>
              <a:rPr sz="1400" spc="-5" dirty="0">
                <a:solidFill>
                  <a:srgbClr val="006FC0"/>
                </a:solidFill>
                <a:latin typeface="Times New Roman"/>
                <a:cs typeface="Times New Roman"/>
              </a:rPr>
              <a:t> </a:t>
            </a:r>
            <a:r>
              <a:rPr sz="1400" b="1" spc="-25" dirty="0">
                <a:solidFill>
                  <a:srgbClr val="006FC0"/>
                </a:solidFill>
                <a:latin typeface="Times New Roman"/>
                <a:cs typeface="Times New Roman"/>
              </a:rPr>
              <a:t>tế</a:t>
            </a:r>
            <a:endParaRPr sz="1400">
              <a:latin typeface="Times New Roman"/>
              <a:cs typeface="Times New Roman"/>
            </a:endParaRPr>
          </a:p>
          <a:p>
            <a:pPr marL="12700">
              <a:lnSpc>
                <a:spcPct val="100000"/>
              </a:lnSpc>
              <a:spcBef>
                <a:spcPts val="605"/>
              </a:spcBef>
            </a:pPr>
            <a:r>
              <a:rPr sz="1400" b="1" spc="-10" dirty="0">
                <a:solidFill>
                  <a:srgbClr val="006FC0"/>
                </a:solidFill>
                <a:latin typeface="Times New Roman"/>
                <a:cs typeface="Times New Roman"/>
              </a:rPr>
              <a:t>system</a:t>
            </a:r>
            <a:endParaRPr sz="1400">
              <a:latin typeface="Times New Roman"/>
              <a:cs typeface="Times New Roman"/>
            </a:endParaRPr>
          </a:p>
          <a:p>
            <a:pPr marL="12700">
              <a:lnSpc>
                <a:spcPts val="1455"/>
              </a:lnSpc>
            </a:pPr>
            <a:r>
              <a:rPr sz="1400" b="1" dirty="0">
                <a:solidFill>
                  <a:srgbClr val="006FC0"/>
                </a:solidFill>
                <a:latin typeface="Times New Roman"/>
                <a:cs typeface="Times New Roman"/>
              </a:rPr>
              <a:t>hệ</a:t>
            </a:r>
            <a:r>
              <a:rPr sz="1400" b="1" spc="-10" dirty="0">
                <a:solidFill>
                  <a:srgbClr val="006FC0"/>
                </a:solidFill>
                <a:latin typeface="Times New Roman"/>
                <a:cs typeface="Times New Roman"/>
              </a:rPr>
              <a:t> thống</a:t>
            </a:r>
            <a:endParaRPr sz="1400">
              <a:latin typeface="Times New Roman"/>
              <a:cs typeface="Times New Roman"/>
            </a:endParaRPr>
          </a:p>
          <a:p>
            <a:pPr marL="12700">
              <a:lnSpc>
                <a:spcPts val="1455"/>
              </a:lnSpc>
            </a:pPr>
            <a:r>
              <a:rPr sz="1400" b="1" u="sng" spc="-10" dirty="0">
                <a:solidFill>
                  <a:srgbClr val="0000FF"/>
                </a:solidFill>
                <a:uFill>
                  <a:solidFill>
                    <a:srgbClr val="0000FF"/>
                  </a:solidFill>
                </a:uFill>
                <a:latin typeface="Arial"/>
                <a:cs typeface="Arial"/>
                <a:hlinkClick r:id="rId5"/>
              </a:rPr>
              <a:t>http://ec.europa.eu/enterprise/medical_devices/meddev/</a:t>
            </a:r>
            <a:endParaRPr sz="1400">
              <a:latin typeface="Arial"/>
              <a:cs typeface="Arial"/>
            </a:endParaRPr>
          </a:p>
        </p:txBody>
      </p:sp>
      <p:pic>
        <p:nvPicPr>
          <p:cNvPr id="10" name="object 10"/>
          <p:cNvPicPr/>
          <p:nvPr/>
        </p:nvPicPr>
        <p:blipFill>
          <a:blip r:embed="rId6" cstate="print"/>
          <a:stretch>
            <a:fillRect/>
          </a:stretch>
        </p:blipFill>
        <p:spPr>
          <a:xfrm>
            <a:off x="7072365" y="6286500"/>
            <a:ext cx="1571502" cy="428624"/>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0696"/>
            <a:ext cx="9143999" cy="6837303"/>
          </a:xfrm>
          <a:prstGeom prst="rect">
            <a:avLst/>
          </a:prstGeom>
        </p:spPr>
      </p:pic>
      <p:sp>
        <p:nvSpPr>
          <p:cNvPr id="3" name="object 3"/>
          <p:cNvSpPr txBox="1">
            <a:spLocks noGrp="1"/>
          </p:cNvSpPr>
          <p:nvPr>
            <p:ph type="title"/>
          </p:nvPr>
        </p:nvSpPr>
        <p:spPr>
          <a:xfrm>
            <a:off x="3197735" y="271647"/>
            <a:ext cx="3752850" cy="689610"/>
          </a:xfrm>
          <a:prstGeom prst="rect">
            <a:avLst/>
          </a:prstGeom>
        </p:spPr>
        <p:txBody>
          <a:bodyPr vert="horz" wrap="square" lIns="0" tIns="12065" rIns="0" bIns="0" rtlCol="0">
            <a:spAutoFit/>
          </a:bodyPr>
          <a:lstStyle/>
          <a:p>
            <a:pPr marL="12700">
              <a:lnSpc>
                <a:spcPts val="2615"/>
              </a:lnSpc>
              <a:spcBef>
                <a:spcPts val="95"/>
              </a:spcBef>
            </a:pPr>
            <a:r>
              <a:rPr spc="-35" dirty="0"/>
              <a:t>警戒系统-定义</a:t>
            </a:r>
          </a:p>
          <a:p>
            <a:pPr marL="12700">
              <a:lnSpc>
                <a:spcPts val="2615"/>
              </a:lnSpc>
            </a:pPr>
            <a:r>
              <a:rPr dirty="0">
                <a:latin typeface="Times New Roman"/>
                <a:cs typeface="Times New Roman"/>
              </a:rPr>
              <a:t>Hệ</a:t>
            </a:r>
            <a:r>
              <a:rPr spc="-40" dirty="0">
                <a:latin typeface="Times New Roman"/>
                <a:cs typeface="Times New Roman"/>
              </a:rPr>
              <a:t> </a:t>
            </a:r>
            <a:r>
              <a:rPr dirty="0">
                <a:latin typeface="Times New Roman"/>
                <a:cs typeface="Times New Roman"/>
              </a:rPr>
              <a:t>thống</a:t>
            </a:r>
            <a:r>
              <a:rPr spc="-40" dirty="0">
                <a:latin typeface="Times New Roman"/>
                <a:cs typeface="Times New Roman"/>
              </a:rPr>
              <a:t> </a:t>
            </a:r>
            <a:r>
              <a:rPr dirty="0">
                <a:latin typeface="Times New Roman"/>
                <a:cs typeface="Times New Roman"/>
              </a:rPr>
              <a:t>cảnh</a:t>
            </a:r>
            <a:r>
              <a:rPr spc="-35" dirty="0">
                <a:latin typeface="Times New Roman"/>
                <a:cs typeface="Times New Roman"/>
              </a:rPr>
              <a:t> </a:t>
            </a:r>
            <a:r>
              <a:rPr dirty="0">
                <a:latin typeface="Times New Roman"/>
                <a:cs typeface="Times New Roman"/>
              </a:rPr>
              <a:t>giác</a:t>
            </a:r>
            <a:r>
              <a:rPr spc="-25" dirty="0">
                <a:latin typeface="Times New Roman"/>
                <a:cs typeface="Times New Roman"/>
              </a:rPr>
              <a:t> </a:t>
            </a:r>
            <a:r>
              <a:rPr dirty="0">
                <a:latin typeface="Times New Roman"/>
                <a:cs typeface="Times New Roman"/>
              </a:rPr>
              <a:t>-</a:t>
            </a:r>
            <a:r>
              <a:rPr spc="-40" dirty="0">
                <a:latin typeface="Times New Roman"/>
                <a:cs typeface="Times New Roman"/>
              </a:rPr>
              <a:t> </a:t>
            </a:r>
            <a:r>
              <a:rPr dirty="0">
                <a:latin typeface="Times New Roman"/>
                <a:cs typeface="Times New Roman"/>
              </a:rPr>
              <a:t>Định</a:t>
            </a:r>
            <a:r>
              <a:rPr spc="-40" dirty="0">
                <a:latin typeface="Times New Roman"/>
                <a:cs typeface="Times New Roman"/>
              </a:rPr>
              <a:t> </a:t>
            </a:r>
            <a:r>
              <a:rPr spc="-10" dirty="0">
                <a:latin typeface="Times New Roman"/>
                <a:cs typeface="Times New Roman"/>
              </a:rPr>
              <a:t>nghĩa</a:t>
            </a:r>
          </a:p>
        </p:txBody>
      </p:sp>
      <p:sp>
        <p:nvSpPr>
          <p:cNvPr id="4" name="object 4"/>
          <p:cNvSpPr txBox="1"/>
          <p:nvPr/>
        </p:nvSpPr>
        <p:spPr>
          <a:xfrm>
            <a:off x="906582" y="1639946"/>
            <a:ext cx="5950585" cy="3099435"/>
          </a:xfrm>
          <a:prstGeom prst="rect">
            <a:avLst/>
          </a:prstGeom>
        </p:spPr>
        <p:txBody>
          <a:bodyPr vert="horz" wrap="square" lIns="0" tIns="16510" rIns="0" bIns="0" rtlCol="0">
            <a:spAutoFit/>
          </a:bodyPr>
          <a:lstStyle/>
          <a:p>
            <a:pPr marL="140335" indent="-127635">
              <a:lnSpc>
                <a:spcPct val="100000"/>
              </a:lnSpc>
              <a:spcBef>
                <a:spcPts val="130"/>
              </a:spcBef>
              <a:buChar char="•"/>
              <a:tabLst>
                <a:tab pos="140335" algn="l"/>
              </a:tabLst>
            </a:pPr>
            <a:r>
              <a:rPr sz="1650" b="1" dirty="0">
                <a:solidFill>
                  <a:srgbClr val="006FC0"/>
                </a:solidFill>
                <a:latin typeface="Times New Roman"/>
                <a:cs typeface="Times New Roman"/>
              </a:rPr>
              <a:t>describe</a:t>
            </a:r>
            <a:r>
              <a:rPr sz="1650" b="1" spc="70" dirty="0">
                <a:solidFill>
                  <a:srgbClr val="006FC0"/>
                </a:solidFill>
                <a:latin typeface="Times New Roman"/>
                <a:cs typeface="Times New Roman"/>
              </a:rPr>
              <a:t> </a:t>
            </a:r>
            <a:r>
              <a:rPr sz="1650" b="1" dirty="0">
                <a:solidFill>
                  <a:srgbClr val="006FC0"/>
                </a:solidFill>
                <a:latin typeface="Times New Roman"/>
                <a:cs typeface="Times New Roman"/>
              </a:rPr>
              <a:t>the</a:t>
            </a:r>
            <a:r>
              <a:rPr sz="1650" b="1" spc="45" dirty="0">
                <a:solidFill>
                  <a:srgbClr val="006FC0"/>
                </a:solidFill>
                <a:latin typeface="Times New Roman"/>
                <a:cs typeface="Times New Roman"/>
              </a:rPr>
              <a:t> </a:t>
            </a:r>
            <a:r>
              <a:rPr sz="1650" b="1" dirty="0">
                <a:solidFill>
                  <a:srgbClr val="006FC0"/>
                </a:solidFill>
                <a:latin typeface="Times New Roman"/>
                <a:cs typeface="Times New Roman"/>
              </a:rPr>
              <a:t>European</a:t>
            </a:r>
            <a:r>
              <a:rPr sz="1650" b="1" spc="65" dirty="0">
                <a:solidFill>
                  <a:srgbClr val="006FC0"/>
                </a:solidFill>
                <a:latin typeface="Times New Roman"/>
                <a:cs typeface="Times New Roman"/>
              </a:rPr>
              <a:t> </a:t>
            </a:r>
            <a:r>
              <a:rPr sz="1650" b="1" dirty="0">
                <a:solidFill>
                  <a:srgbClr val="006FC0"/>
                </a:solidFill>
                <a:latin typeface="Times New Roman"/>
                <a:cs typeface="Times New Roman"/>
              </a:rPr>
              <a:t>system</a:t>
            </a:r>
            <a:r>
              <a:rPr sz="1650" b="1" spc="45" dirty="0">
                <a:solidFill>
                  <a:srgbClr val="006FC0"/>
                </a:solidFill>
                <a:latin typeface="Times New Roman"/>
                <a:cs typeface="Times New Roman"/>
              </a:rPr>
              <a:t> </a:t>
            </a:r>
            <a:r>
              <a:rPr sz="1650" b="1" dirty="0">
                <a:solidFill>
                  <a:srgbClr val="006FC0"/>
                </a:solidFill>
                <a:latin typeface="Times New Roman"/>
                <a:cs typeface="Times New Roman"/>
              </a:rPr>
              <a:t>for</a:t>
            </a:r>
            <a:r>
              <a:rPr sz="1650" b="1" spc="10" dirty="0">
                <a:solidFill>
                  <a:srgbClr val="006FC0"/>
                </a:solidFill>
                <a:latin typeface="Times New Roman"/>
                <a:cs typeface="Times New Roman"/>
              </a:rPr>
              <a:t> </a:t>
            </a:r>
            <a:r>
              <a:rPr sz="1650" b="1" spc="-25" dirty="0">
                <a:solidFill>
                  <a:srgbClr val="006FC0"/>
                </a:solidFill>
                <a:latin typeface="Times New Roman"/>
                <a:cs typeface="Times New Roman"/>
              </a:rPr>
              <a:t>the</a:t>
            </a:r>
            <a:endParaRPr sz="1650">
              <a:latin typeface="Times New Roman"/>
              <a:cs typeface="Times New Roman"/>
            </a:endParaRPr>
          </a:p>
          <a:p>
            <a:pPr marL="140335" indent="-127635">
              <a:lnSpc>
                <a:spcPct val="100000"/>
              </a:lnSpc>
              <a:spcBef>
                <a:spcPts val="35"/>
              </a:spcBef>
              <a:buChar char="•"/>
              <a:tabLst>
                <a:tab pos="140335" algn="l"/>
              </a:tabLst>
            </a:pPr>
            <a:r>
              <a:rPr sz="1650" b="1" dirty="0">
                <a:solidFill>
                  <a:srgbClr val="006FC0"/>
                </a:solidFill>
                <a:latin typeface="Times New Roman"/>
                <a:cs typeface="Times New Roman"/>
              </a:rPr>
              <a:t>mô</a:t>
            </a:r>
            <a:r>
              <a:rPr sz="1650" spc="70" dirty="0">
                <a:solidFill>
                  <a:srgbClr val="006FC0"/>
                </a:solidFill>
                <a:latin typeface="Times New Roman"/>
                <a:cs typeface="Times New Roman"/>
              </a:rPr>
              <a:t> </a:t>
            </a:r>
            <a:r>
              <a:rPr sz="1650" b="1" dirty="0">
                <a:solidFill>
                  <a:srgbClr val="006FC0"/>
                </a:solidFill>
                <a:latin typeface="Times New Roman"/>
                <a:cs typeface="Times New Roman"/>
              </a:rPr>
              <a:t>tả</a:t>
            </a:r>
            <a:r>
              <a:rPr sz="1650" b="1" spc="35" dirty="0">
                <a:solidFill>
                  <a:srgbClr val="006FC0"/>
                </a:solidFill>
                <a:latin typeface="Times New Roman"/>
                <a:cs typeface="Times New Roman"/>
              </a:rPr>
              <a:t> </a:t>
            </a:r>
            <a:r>
              <a:rPr sz="1650" b="1" dirty="0">
                <a:solidFill>
                  <a:srgbClr val="006FC0"/>
                </a:solidFill>
                <a:latin typeface="Times New Roman"/>
                <a:cs typeface="Times New Roman"/>
              </a:rPr>
              <a:t>hệ</a:t>
            </a:r>
            <a:r>
              <a:rPr sz="1650" b="1" spc="50" dirty="0">
                <a:solidFill>
                  <a:srgbClr val="006FC0"/>
                </a:solidFill>
                <a:latin typeface="Times New Roman"/>
                <a:cs typeface="Times New Roman"/>
              </a:rPr>
              <a:t> </a:t>
            </a:r>
            <a:r>
              <a:rPr sz="1650" b="1" dirty="0">
                <a:solidFill>
                  <a:srgbClr val="006FC0"/>
                </a:solidFill>
                <a:latin typeface="Times New Roman"/>
                <a:cs typeface="Times New Roman"/>
              </a:rPr>
              <a:t>thống</a:t>
            </a:r>
            <a:r>
              <a:rPr sz="1650" b="1" spc="40" dirty="0">
                <a:solidFill>
                  <a:srgbClr val="006FC0"/>
                </a:solidFill>
                <a:latin typeface="Times New Roman"/>
                <a:cs typeface="Times New Roman"/>
              </a:rPr>
              <a:t> </a:t>
            </a:r>
            <a:r>
              <a:rPr sz="1650" b="1" dirty="0">
                <a:solidFill>
                  <a:srgbClr val="006FC0"/>
                </a:solidFill>
                <a:latin typeface="Times New Roman"/>
                <a:cs typeface="Times New Roman"/>
              </a:rPr>
              <a:t>của</a:t>
            </a:r>
            <a:r>
              <a:rPr sz="1650" b="1" spc="50" dirty="0">
                <a:solidFill>
                  <a:srgbClr val="006FC0"/>
                </a:solidFill>
                <a:latin typeface="Times New Roman"/>
                <a:cs typeface="Times New Roman"/>
              </a:rPr>
              <a:t> </a:t>
            </a:r>
            <a:r>
              <a:rPr sz="1650" b="1" dirty="0">
                <a:solidFill>
                  <a:srgbClr val="006FC0"/>
                </a:solidFill>
                <a:latin typeface="Times New Roman"/>
                <a:cs typeface="Times New Roman"/>
              </a:rPr>
              <a:t>Châu</a:t>
            </a:r>
            <a:r>
              <a:rPr sz="1650" spc="50" dirty="0">
                <a:solidFill>
                  <a:srgbClr val="006FC0"/>
                </a:solidFill>
                <a:latin typeface="Times New Roman"/>
                <a:cs typeface="Times New Roman"/>
              </a:rPr>
              <a:t> </a:t>
            </a:r>
            <a:r>
              <a:rPr sz="1650" b="1" dirty="0">
                <a:solidFill>
                  <a:srgbClr val="006FC0"/>
                </a:solidFill>
                <a:latin typeface="Times New Roman"/>
                <a:cs typeface="Times New Roman"/>
              </a:rPr>
              <a:t>Âu</a:t>
            </a:r>
            <a:r>
              <a:rPr sz="1650" spc="35" dirty="0">
                <a:solidFill>
                  <a:srgbClr val="006FC0"/>
                </a:solidFill>
                <a:latin typeface="Times New Roman"/>
                <a:cs typeface="Times New Roman"/>
              </a:rPr>
              <a:t> </a:t>
            </a:r>
            <a:r>
              <a:rPr sz="1650" b="1" spc="-25" dirty="0">
                <a:solidFill>
                  <a:srgbClr val="006FC0"/>
                </a:solidFill>
                <a:latin typeface="Times New Roman"/>
                <a:cs typeface="Times New Roman"/>
              </a:rPr>
              <a:t>về</a:t>
            </a:r>
            <a:endParaRPr sz="1650">
              <a:latin typeface="Times New Roman"/>
              <a:cs typeface="Times New Roman"/>
            </a:endParaRPr>
          </a:p>
          <a:p>
            <a:pPr>
              <a:lnSpc>
                <a:spcPct val="100000"/>
              </a:lnSpc>
              <a:spcBef>
                <a:spcPts val="100"/>
              </a:spcBef>
            </a:pPr>
            <a:endParaRPr sz="1650">
              <a:latin typeface="Times New Roman"/>
              <a:cs typeface="Times New Roman"/>
            </a:endParaRPr>
          </a:p>
          <a:p>
            <a:pPr marL="207645">
              <a:lnSpc>
                <a:spcPct val="100000"/>
              </a:lnSpc>
            </a:pPr>
            <a:r>
              <a:rPr sz="1650" b="1" dirty="0">
                <a:solidFill>
                  <a:srgbClr val="006FC0"/>
                </a:solidFill>
                <a:latin typeface="Times New Roman"/>
                <a:cs typeface="Times New Roman"/>
              </a:rPr>
              <a:t>notification</a:t>
            </a:r>
            <a:r>
              <a:rPr sz="1650" spc="50" dirty="0">
                <a:solidFill>
                  <a:srgbClr val="006FC0"/>
                </a:solidFill>
                <a:latin typeface="Times New Roman"/>
                <a:cs typeface="Times New Roman"/>
              </a:rPr>
              <a:t> </a:t>
            </a:r>
            <a:r>
              <a:rPr sz="1650" b="1" dirty="0">
                <a:solidFill>
                  <a:srgbClr val="006FC0"/>
                </a:solidFill>
                <a:latin typeface="Times New Roman"/>
                <a:cs typeface="Times New Roman"/>
              </a:rPr>
              <a:t>and</a:t>
            </a:r>
            <a:r>
              <a:rPr sz="1650" spc="55" dirty="0">
                <a:solidFill>
                  <a:srgbClr val="006FC0"/>
                </a:solidFill>
                <a:latin typeface="Times New Roman"/>
                <a:cs typeface="Times New Roman"/>
              </a:rPr>
              <a:t> </a:t>
            </a:r>
            <a:r>
              <a:rPr sz="1650" b="1" dirty="0">
                <a:solidFill>
                  <a:srgbClr val="006FC0"/>
                </a:solidFill>
                <a:latin typeface="Times New Roman"/>
                <a:cs typeface="Times New Roman"/>
              </a:rPr>
              <a:t>evaluation</a:t>
            </a:r>
            <a:r>
              <a:rPr sz="1650" spc="55" dirty="0">
                <a:solidFill>
                  <a:srgbClr val="006FC0"/>
                </a:solidFill>
                <a:latin typeface="Times New Roman"/>
                <a:cs typeface="Times New Roman"/>
              </a:rPr>
              <a:t> </a:t>
            </a:r>
            <a:r>
              <a:rPr sz="1650" b="1" dirty="0">
                <a:solidFill>
                  <a:srgbClr val="006FC0"/>
                </a:solidFill>
                <a:latin typeface="Times New Roman"/>
                <a:cs typeface="Times New Roman"/>
              </a:rPr>
              <a:t>of</a:t>
            </a:r>
            <a:r>
              <a:rPr sz="1650" spc="70" dirty="0">
                <a:solidFill>
                  <a:srgbClr val="006FC0"/>
                </a:solidFill>
                <a:latin typeface="Times New Roman"/>
                <a:cs typeface="Times New Roman"/>
              </a:rPr>
              <a:t> </a:t>
            </a:r>
            <a:r>
              <a:rPr sz="1650" b="1" spc="-10" dirty="0">
                <a:solidFill>
                  <a:srgbClr val="006FC0"/>
                </a:solidFill>
                <a:latin typeface="Times New Roman"/>
                <a:cs typeface="Times New Roman"/>
              </a:rPr>
              <a:t>INCIDENTs</a:t>
            </a:r>
            <a:endParaRPr sz="1650">
              <a:latin typeface="Times New Roman"/>
              <a:cs typeface="Times New Roman"/>
            </a:endParaRPr>
          </a:p>
          <a:p>
            <a:pPr marL="207645">
              <a:lnSpc>
                <a:spcPct val="100000"/>
              </a:lnSpc>
              <a:spcBef>
                <a:spcPts val="35"/>
              </a:spcBef>
            </a:pPr>
            <a:r>
              <a:rPr sz="1650" b="1" dirty="0">
                <a:solidFill>
                  <a:srgbClr val="006FC0"/>
                </a:solidFill>
                <a:latin typeface="Times New Roman"/>
                <a:cs typeface="Times New Roman"/>
              </a:rPr>
              <a:t>thông</a:t>
            </a:r>
            <a:r>
              <a:rPr sz="1650" spc="50" dirty="0">
                <a:solidFill>
                  <a:srgbClr val="006FC0"/>
                </a:solidFill>
                <a:latin typeface="Times New Roman"/>
                <a:cs typeface="Times New Roman"/>
              </a:rPr>
              <a:t> </a:t>
            </a:r>
            <a:r>
              <a:rPr sz="1650" b="1" dirty="0">
                <a:solidFill>
                  <a:srgbClr val="006FC0"/>
                </a:solidFill>
                <a:latin typeface="Times New Roman"/>
                <a:cs typeface="Times New Roman"/>
              </a:rPr>
              <a:t>báo</a:t>
            </a:r>
            <a:r>
              <a:rPr sz="1650" spc="45" dirty="0">
                <a:solidFill>
                  <a:srgbClr val="006FC0"/>
                </a:solidFill>
                <a:latin typeface="Times New Roman"/>
                <a:cs typeface="Times New Roman"/>
              </a:rPr>
              <a:t> </a:t>
            </a:r>
            <a:r>
              <a:rPr sz="1650" b="1" dirty="0">
                <a:solidFill>
                  <a:srgbClr val="006FC0"/>
                </a:solidFill>
                <a:latin typeface="Times New Roman"/>
                <a:cs typeface="Times New Roman"/>
              </a:rPr>
              <a:t>và</a:t>
            </a:r>
            <a:r>
              <a:rPr sz="1650" spc="50" dirty="0">
                <a:solidFill>
                  <a:srgbClr val="006FC0"/>
                </a:solidFill>
                <a:latin typeface="Times New Roman"/>
                <a:cs typeface="Times New Roman"/>
              </a:rPr>
              <a:t> </a:t>
            </a:r>
            <a:r>
              <a:rPr sz="1650" b="1" dirty="0">
                <a:solidFill>
                  <a:srgbClr val="006FC0"/>
                </a:solidFill>
                <a:latin typeface="Times New Roman"/>
                <a:cs typeface="Times New Roman"/>
              </a:rPr>
              <a:t>đánh</a:t>
            </a:r>
            <a:r>
              <a:rPr sz="1650" b="1" spc="65" dirty="0">
                <a:solidFill>
                  <a:srgbClr val="006FC0"/>
                </a:solidFill>
                <a:latin typeface="Times New Roman"/>
                <a:cs typeface="Times New Roman"/>
              </a:rPr>
              <a:t> </a:t>
            </a:r>
            <a:r>
              <a:rPr sz="1650" b="1" dirty="0">
                <a:solidFill>
                  <a:srgbClr val="006FC0"/>
                </a:solidFill>
                <a:latin typeface="Times New Roman"/>
                <a:cs typeface="Times New Roman"/>
              </a:rPr>
              <a:t>giá</a:t>
            </a:r>
            <a:r>
              <a:rPr sz="1650" spc="35" dirty="0">
                <a:solidFill>
                  <a:srgbClr val="006FC0"/>
                </a:solidFill>
                <a:latin typeface="Times New Roman"/>
                <a:cs typeface="Times New Roman"/>
              </a:rPr>
              <a:t> </a:t>
            </a:r>
            <a:r>
              <a:rPr sz="1650" b="1" dirty="0">
                <a:solidFill>
                  <a:srgbClr val="006FC0"/>
                </a:solidFill>
                <a:latin typeface="Times New Roman"/>
                <a:cs typeface="Times New Roman"/>
              </a:rPr>
              <a:t>SỰ</a:t>
            </a:r>
            <a:r>
              <a:rPr sz="1650" b="1" spc="55" dirty="0">
                <a:solidFill>
                  <a:srgbClr val="006FC0"/>
                </a:solidFill>
                <a:latin typeface="Times New Roman"/>
                <a:cs typeface="Times New Roman"/>
              </a:rPr>
              <a:t> </a:t>
            </a:r>
            <a:r>
              <a:rPr sz="1650" b="1" spc="-25" dirty="0">
                <a:solidFill>
                  <a:srgbClr val="006FC0"/>
                </a:solidFill>
                <a:latin typeface="Times New Roman"/>
                <a:cs typeface="Times New Roman"/>
              </a:rPr>
              <a:t>CỐ</a:t>
            </a:r>
            <a:endParaRPr sz="1650">
              <a:latin typeface="Times New Roman"/>
              <a:cs typeface="Times New Roman"/>
            </a:endParaRPr>
          </a:p>
          <a:p>
            <a:pPr marL="207645">
              <a:lnSpc>
                <a:spcPct val="100000"/>
              </a:lnSpc>
              <a:spcBef>
                <a:spcPts val="1370"/>
              </a:spcBef>
            </a:pPr>
            <a:r>
              <a:rPr sz="1650" b="1" dirty="0">
                <a:solidFill>
                  <a:srgbClr val="006FC0"/>
                </a:solidFill>
                <a:latin typeface="Times New Roman"/>
                <a:cs typeface="Times New Roman"/>
              </a:rPr>
              <a:t>and</a:t>
            </a:r>
            <a:r>
              <a:rPr sz="1650" spc="85" dirty="0">
                <a:solidFill>
                  <a:srgbClr val="006FC0"/>
                </a:solidFill>
                <a:latin typeface="Times New Roman"/>
                <a:cs typeface="Times New Roman"/>
              </a:rPr>
              <a:t> </a:t>
            </a:r>
            <a:r>
              <a:rPr sz="1650" b="1" dirty="0">
                <a:solidFill>
                  <a:srgbClr val="006FC0"/>
                </a:solidFill>
                <a:latin typeface="Times New Roman"/>
                <a:cs typeface="Times New Roman"/>
              </a:rPr>
              <a:t>FIELD</a:t>
            </a:r>
            <a:r>
              <a:rPr sz="1650" spc="110" dirty="0">
                <a:solidFill>
                  <a:srgbClr val="006FC0"/>
                </a:solidFill>
                <a:latin typeface="Times New Roman"/>
                <a:cs typeface="Times New Roman"/>
              </a:rPr>
              <a:t> </a:t>
            </a:r>
            <a:r>
              <a:rPr sz="1650" b="1" dirty="0">
                <a:solidFill>
                  <a:srgbClr val="006FC0"/>
                </a:solidFill>
                <a:latin typeface="Times New Roman"/>
                <a:cs typeface="Times New Roman"/>
              </a:rPr>
              <a:t>SAFETY</a:t>
            </a:r>
            <a:r>
              <a:rPr sz="1650" spc="25" dirty="0">
                <a:solidFill>
                  <a:srgbClr val="006FC0"/>
                </a:solidFill>
                <a:latin typeface="Times New Roman"/>
                <a:cs typeface="Times New Roman"/>
              </a:rPr>
              <a:t> </a:t>
            </a:r>
            <a:r>
              <a:rPr sz="1650" b="1" dirty="0">
                <a:solidFill>
                  <a:srgbClr val="006FC0"/>
                </a:solidFill>
                <a:latin typeface="Times New Roman"/>
                <a:cs typeface="Times New Roman"/>
              </a:rPr>
              <a:t>CORRECTIVE</a:t>
            </a:r>
            <a:r>
              <a:rPr sz="1650" spc="10" dirty="0">
                <a:solidFill>
                  <a:srgbClr val="006FC0"/>
                </a:solidFill>
                <a:latin typeface="Times New Roman"/>
                <a:cs typeface="Times New Roman"/>
              </a:rPr>
              <a:t> </a:t>
            </a:r>
            <a:r>
              <a:rPr sz="1650" b="1" spc="-10" dirty="0">
                <a:solidFill>
                  <a:srgbClr val="006FC0"/>
                </a:solidFill>
                <a:latin typeface="Times New Roman"/>
                <a:cs typeface="Times New Roman"/>
              </a:rPr>
              <a:t>ACTIONS</a:t>
            </a:r>
            <a:endParaRPr sz="1650">
              <a:latin typeface="Times New Roman"/>
              <a:cs typeface="Times New Roman"/>
            </a:endParaRPr>
          </a:p>
          <a:p>
            <a:pPr marL="207645">
              <a:lnSpc>
                <a:spcPct val="100000"/>
              </a:lnSpc>
              <a:spcBef>
                <a:spcPts val="35"/>
              </a:spcBef>
            </a:pPr>
            <a:r>
              <a:rPr sz="1650" b="1" dirty="0">
                <a:solidFill>
                  <a:srgbClr val="006FC0"/>
                </a:solidFill>
                <a:latin typeface="Times New Roman"/>
                <a:cs typeface="Times New Roman"/>
              </a:rPr>
              <a:t>và</a:t>
            </a:r>
            <a:r>
              <a:rPr sz="1650" spc="45" dirty="0">
                <a:solidFill>
                  <a:srgbClr val="006FC0"/>
                </a:solidFill>
                <a:latin typeface="Times New Roman"/>
                <a:cs typeface="Times New Roman"/>
              </a:rPr>
              <a:t> </a:t>
            </a:r>
            <a:r>
              <a:rPr sz="1650" b="1" dirty="0">
                <a:solidFill>
                  <a:srgbClr val="006FC0"/>
                </a:solidFill>
                <a:latin typeface="Times New Roman"/>
                <a:cs typeface="Times New Roman"/>
              </a:rPr>
              <a:t>HÀNH</a:t>
            </a:r>
            <a:r>
              <a:rPr sz="1650" spc="25" dirty="0">
                <a:solidFill>
                  <a:srgbClr val="006FC0"/>
                </a:solidFill>
                <a:latin typeface="Times New Roman"/>
                <a:cs typeface="Times New Roman"/>
              </a:rPr>
              <a:t> </a:t>
            </a:r>
            <a:r>
              <a:rPr sz="1650" b="1" dirty="0">
                <a:solidFill>
                  <a:srgbClr val="006FC0"/>
                </a:solidFill>
                <a:latin typeface="Times New Roman"/>
                <a:cs typeface="Times New Roman"/>
              </a:rPr>
              <a:t>ĐỘNG</a:t>
            </a:r>
            <a:r>
              <a:rPr sz="1650" b="1" spc="35" dirty="0">
                <a:solidFill>
                  <a:srgbClr val="006FC0"/>
                </a:solidFill>
                <a:latin typeface="Times New Roman"/>
                <a:cs typeface="Times New Roman"/>
              </a:rPr>
              <a:t> </a:t>
            </a:r>
            <a:r>
              <a:rPr sz="1650" b="1" dirty="0">
                <a:solidFill>
                  <a:srgbClr val="006FC0"/>
                </a:solidFill>
                <a:latin typeface="Times New Roman"/>
                <a:cs typeface="Times New Roman"/>
              </a:rPr>
              <a:t>KHẮC</a:t>
            </a:r>
            <a:r>
              <a:rPr sz="1650" b="1" spc="50" dirty="0">
                <a:solidFill>
                  <a:srgbClr val="006FC0"/>
                </a:solidFill>
                <a:latin typeface="Times New Roman"/>
                <a:cs typeface="Times New Roman"/>
              </a:rPr>
              <a:t> </a:t>
            </a:r>
            <a:r>
              <a:rPr sz="1650" b="1" dirty="0">
                <a:solidFill>
                  <a:srgbClr val="006FC0"/>
                </a:solidFill>
                <a:latin typeface="Times New Roman"/>
                <a:cs typeface="Times New Roman"/>
              </a:rPr>
              <a:t>PHỤC</a:t>
            </a:r>
            <a:r>
              <a:rPr sz="1650" b="1" spc="-70" dirty="0">
                <a:solidFill>
                  <a:srgbClr val="006FC0"/>
                </a:solidFill>
                <a:latin typeface="Times New Roman"/>
                <a:cs typeface="Times New Roman"/>
              </a:rPr>
              <a:t> </a:t>
            </a:r>
            <a:r>
              <a:rPr sz="1650" b="1" dirty="0">
                <a:solidFill>
                  <a:srgbClr val="006FC0"/>
                </a:solidFill>
                <a:latin typeface="Times New Roman"/>
                <a:cs typeface="Times New Roman"/>
              </a:rPr>
              <a:t>AN</a:t>
            </a:r>
            <a:r>
              <a:rPr sz="1650" spc="15" dirty="0">
                <a:solidFill>
                  <a:srgbClr val="006FC0"/>
                </a:solidFill>
                <a:latin typeface="Times New Roman"/>
                <a:cs typeface="Times New Roman"/>
              </a:rPr>
              <a:t> </a:t>
            </a:r>
            <a:r>
              <a:rPr sz="1650" b="1" dirty="0">
                <a:solidFill>
                  <a:srgbClr val="006FC0"/>
                </a:solidFill>
                <a:latin typeface="Times New Roman"/>
                <a:cs typeface="Times New Roman"/>
              </a:rPr>
              <a:t>TOÀN</a:t>
            </a:r>
            <a:r>
              <a:rPr sz="1650" spc="35" dirty="0">
                <a:solidFill>
                  <a:srgbClr val="006FC0"/>
                </a:solidFill>
                <a:latin typeface="Times New Roman"/>
                <a:cs typeface="Times New Roman"/>
              </a:rPr>
              <a:t> </a:t>
            </a:r>
            <a:r>
              <a:rPr sz="1650" b="1" dirty="0">
                <a:solidFill>
                  <a:srgbClr val="006FC0"/>
                </a:solidFill>
                <a:latin typeface="Times New Roman"/>
                <a:cs typeface="Times New Roman"/>
              </a:rPr>
              <a:t>TRÊN</a:t>
            </a:r>
            <a:r>
              <a:rPr sz="1650" spc="30" dirty="0">
                <a:solidFill>
                  <a:srgbClr val="006FC0"/>
                </a:solidFill>
                <a:latin typeface="Times New Roman"/>
                <a:cs typeface="Times New Roman"/>
              </a:rPr>
              <a:t> </a:t>
            </a:r>
            <a:r>
              <a:rPr sz="1650" b="1" dirty="0">
                <a:solidFill>
                  <a:srgbClr val="006FC0"/>
                </a:solidFill>
                <a:latin typeface="Times New Roman"/>
                <a:cs typeface="Times New Roman"/>
              </a:rPr>
              <a:t>THỰC</a:t>
            </a:r>
            <a:r>
              <a:rPr sz="1650" b="1" spc="55" dirty="0">
                <a:solidFill>
                  <a:srgbClr val="006FC0"/>
                </a:solidFill>
                <a:latin typeface="Times New Roman"/>
                <a:cs typeface="Times New Roman"/>
              </a:rPr>
              <a:t> </a:t>
            </a:r>
            <a:r>
              <a:rPr sz="1650" b="1" spc="-25" dirty="0">
                <a:solidFill>
                  <a:srgbClr val="006FC0"/>
                </a:solidFill>
                <a:latin typeface="Times New Roman"/>
                <a:cs typeface="Times New Roman"/>
              </a:rPr>
              <a:t>ĐỊA</a:t>
            </a:r>
            <a:endParaRPr sz="1650">
              <a:latin typeface="Times New Roman"/>
              <a:cs typeface="Times New Roman"/>
            </a:endParaRPr>
          </a:p>
          <a:p>
            <a:pPr marL="207645" marR="1099185">
              <a:lnSpc>
                <a:spcPct val="98600"/>
              </a:lnSpc>
              <a:spcBef>
                <a:spcPts val="940"/>
              </a:spcBef>
            </a:pPr>
            <a:r>
              <a:rPr sz="1650" b="1" dirty="0">
                <a:solidFill>
                  <a:srgbClr val="006FC0"/>
                </a:solidFill>
                <a:latin typeface="Arial"/>
                <a:cs typeface="Arial"/>
              </a:rPr>
              <a:t>(</a:t>
            </a:r>
            <a:r>
              <a:rPr sz="1650" b="1" dirty="0">
                <a:solidFill>
                  <a:srgbClr val="006FC0"/>
                </a:solidFill>
                <a:latin typeface="Times New Roman"/>
                <a:cs typeface="Times New Roman"/>
              </a:rPr>
              <a:t>FSCA)</a:t>
            </a:r>
            <a:r>
              <a:rPr sz="1650" spc="90" dirty="0">
                <a:solidFill>
                  <a:srgbClr val="006FC0"/>
                </a:solidFill>
                <a:latin typeface="Times New Roman"/>
                <a:cs typeface="Times New Roman"/>
              </a:rPr>
              <a:t> </a:t>
            </a:r>
            <a:r>
              <a:rPr sz="1650" b="1" dirty="0">
                <a:solidFill>
                  <a:srgbClr val="006FC0"/>
                </a:solidFill>
                <a:latin typeface="Times New Roman"/>
                <a:cs typeface="Times New Roman"/>
              </a:rPr>
              <a:t>involving</a:t>
            </a:r>
            <a:r>
              <a:rPr sz="1650" spc="55" dirty="0">
                <a:solidFill>
                  <a:srgbClr val="006FC0"/>
                </a:solidFill>
                <a:latin typeface="Times New Roman"/>
                <a:cs typeface="Times New Roman"/>
              </a:rPr>
              <a:t> </a:t>
            </a:r>
            <a:r>
              <a:rPr sz="1650" b="1" dirty="0">
                <a:solidFill>
                  <a:srgbClr val="006FC0"/>
                </a:solidFill>
                <a:latin typeface="Times New Roman"/>
                <a:cs typeface="Times New Roman"/>
              </a:rPr>
              <a:t>MEDICAL</a:t>
            </a:r>
            <a:r>
              <a:rPr sz="1650" spc="20" dirty="0">
                <a:solidFill>
                  <a:srgbClr val="006FC0"/>
                </a:solidFill>
                <a:latin typeface="Times New Roman"/>
                <a:cs typeface="Times New Roman"/>
              </a:rPr>
              <a:t> </a:t>
            </a:r>
            <a:r>
              <a:rPr sz="1650" b="1" dirty="0">
                <a:solidFill>
                  <a:srgbClr val="006FC0"/>
                </a:solidFill>
                <a:latin typeface="Times New Roman"/>
                <a:cs typeface="Times New Roman"/>
              </a:rPr>
              <a:t>DEVICEs,</a:t>
            </a:r>
            <a:r>
              <a:rPr sz="1650" spc="130" dirty="0">
                <a:solidFill>
                  <a:srgbClr val="006FC0"/>
                </a:solidFill>
                <a:latin typeface="Times New Roman"/>
                <a:cs typeface="Times New Roman"/>
              </a:rPr>
              <a:t> </a:t>
            </a:r>
            <a:r>
              <a:rPr sz="1650" b="1" spc="-10" dirty="0">
                <a:solidFill>
                  <a:srgbClr val="006FC0"/>
                </a:solidFill>
                <a:latin typeface="Times New Roman"/>
                <a:cs typeface="Times New Roman"/>
              </a:rPr>
              <a:t>known</a:t>
            </a:r>
            <a:r>
              <a:rPr sz="1650" spc="-10" dirty="0">
                <a:solidFill>
                  <a:srgbClr val="006FC0"/>
                </a:solidFill>
                <a:latin typeface="Times New Roman"/>
                <a:cs typeface="Times New Roman"/>
              </a:rPr>
              <a:t> </a:t>
            </a:r>
            <a:r>
              <a:rPr sz="1650" b="1" dirty="0">
                <a:solidFill>
                  <a:srgbClr val="006FC0"/>
                </a:solidFill>
                <a:latin typeface="Times New Roman"/>
                <a:cs typeface="Times New Roman"/>
              </a:rPr>
              <a:t>(FSCA)</a:t>
            </a:r>
            <a:r>
              <a:rPr sz="1650" spc="45" dirty="0">
                <a:solidFill>
                  <a:srgbClr val="006FC0"/>
                </a:solidFill>
                <a:latin typeface="Times New Roman"/>
                <a:cs typeface="Times New Roman"/>
              </a:rPr>
              <a:t> </a:t>
            </a:r>
            <a:r>
              <a:rPr sz="1650" b="1" dirty="0">
                <a:solidFill>
                  <a:srgbClr val="006FC0"/>
                </a:solidFill>
                <a:latin typeface="Times New Roman"/>
                <a:cs typeface="Times New Roman"/>
              </a:rPr>
              <a:t>liên</a:t>
            </a:r>
            <a:r>
              <a:rPr sz="1650" spc="45" dirty="0">
                <a:solidFill>
                  <a:srgbClr val="006FC0"/>
                </a:solidFill>
                <a:latin typeface="Times New Roman"/>
                <a:cs typeface="Times New Roman"/>
              </a:rPr>
              <a:t> </a:t>
            </a:r>
            <a:r>
              <a:rPr sz="1650" b="1" dirty="0">
                <a:solidFill>
                  <a:srgbClr val="006FC0"/>
                </a:solidFill>
                <a:latin typeface="Times New Roman"/>
                <a:cs typeface="Times New Roman"/>
              </a:rPr>
              <a:t>quan</a:t>
            </a:r>
            <a:r>
              <a:rPr sz="1650" spc="65" dirty="0">
                <a:solidFill>
                  <a:srgbClr val="006FC0"/>
                </a:solidFill>
                <a:latin typeface="Times New Roman"/>
                <a:cs typeface="Times New Roman"/>
              </a:rPr>
              <a:t> </a:t>
            </a:r>
            <a:r>
              <a:rPr sz="1650" b="1" dirty="0">
                <a:solidFill>
                  <a:srgbClr val="006FC0"/>
                </a:solidFill>
                <a:latin typeface="Times New Roman"/>
                <a:cs typeface="Times New Roman"/>
              </a:rPr>
              <a:t>đến</a:t>
            </a:r>
            <a:r>
              <a:rPr sz="1650" b="1" spc="25" dirty="0">
                <a:solidFill>
                  <a:srgbClr val="006FC0"/>
                </a:solidFill>
                <a:latin typeface="Times New Roman"/>
                <a:cs typeface="Times New Roman"/>
              </a:rPr>
              <a:t> </a:t>
            </a:r>
            <a:r>
              <a:rPr sz="1650" b="1" dirty="0">
                <a:solidFill>
                  <a:srgbClr val="006FC0"/>
                </a:solidFill>
                <a:latin typeface="Times New Roman"/>
                <a:cs typeface="Times New Roman"/>
              </a:rPr>
              <a:t>THIẾT</a:t>
            </a:r>
            <a:r>
              <a:rPr sz="1650" b="1" spc="30" dirty="0">
                <a:solidFill>
                  <a:srgbClr val="006FC0"/>
                </a:solidFill>
                <a:latin typeface="Times New Roman"/>
                <a:cs typeface="Times New Roman"/>
              </a:rPr>
              <a:t> </a:t>
            </a:r>
            <a:r>
              <a:rPr sz="1650" b="1" dirty="0">
                <a:solidFill>
                  <a:srgbClr val="006FC0"/>
                </a:solidFill>
                <a:latin typeface="Times New Roman"/>
                <a:cs typeface="Times New Roman"/>
              </a:rPr>
              <a:t>BỊ</a:t>
            </a:r>
            <a:r>
              <a:rPr sz="1650" b="1" spc="-15" dirty="0">
                <a:solidFill>
                  <a:srgbClr val="006FC0"/>
                </a:solidFill>
                <a:latin typeface="Times New Roman"/>
                <a:cs typeface="Times New Roman"/>
              </a:rPr>
              <a:t> </a:t>
            </a:r>
            <a:r>
              <a:rPr sz="1650" b="1" dirty="0">
                <a:solidFill>
                  <a:srgbClr val="006FC0"/>
                </a:solidFill>
                <a:latin typeface="Times New Roman"/>
                <a:cs typeface="Times New Roman"/>
              </a:rPr>
              <a:t>Y</a:t>
            </a:r>
            <a:r>
              <a:rPr sz="1650" spc="-50" dirty="0">
                <a:solidFill>
                  <a:srgbClr val="006FC0"/>
                </a:solidFill>
                <a:latin typeface="Times New Roman"/>
                <a:cs typeface="Times New Roman"/>
              </a:rPr>
              <a:t> </a:t>
            </a:r>
            <a:r>
              <a:rPr sz="1650" b="1" dirty="0">
                <a:solidFill>
                  <a:srgbClr val="006FC0"/>
                </a:solidFill>
                <a:latin typeface="Times New Roman"/>
                <a:cs typeface="Times New Roman"/>
              </a:rPr>
              <a:t>TẾ,</a:t>
            </a:r>
            <a:r>
              <a:rPr sz="1650" spc="70" dirty="0">
                <a:solidFill>
                  <a:srgbClr val="006FC0"/>
                </a:solidFill>
                <a:latin typeface="Times New Roman"/>
                <a:cs typeface="Times New Roman"/>
              </a:rPr>
              <a:t> </a:t>
            </a:r>
            <a:r>
              <a:rPr sz="1650" b="1" dirty="0">
                <a:solidFill>
                  <a:srgbClr val="006FC0"/>
                </a:solidFill>
                <a:latin typeface="Times New Roman"/>
                <a:cs typeface="Times New Roman"/>
              </a:rPr>
              <a:t>được</a:t>
            </a:r>
            <a:r>
              <a:rPr sz="1650" b="1" spc="45" dirty="0">
                <a:solidFill>
                  <a:srgbClr val="006FC0"/>
                </a:solidFill>
                <a:latin typeface="Times New Roman"/>
                <a:cs typeface="Times New Roman"/>
              </a:rPr>
              <a:t> </a:t>
            </a:r>
            <a:r>
              <a:rPr sz="1650" b="1" dirty="0">
                <a:solidFill>
                  <a:srgbClr val="006FC0"/>
                </a:solidFill>
                <a:latin typeface="Times New Roman"/>
                <a:cs typeface="Times New Roman"/>
              </a:rPr>
              <a:t>gọi</a:t>
            </a:r>
            <a:r>
              <a:rPr sz="1650" b="1" spc="45" dirty="0">
                <a:solidFill>
                  <a:srgbClr val="006FC0"/>
                </a:solidFill>
                <a:latin typeface="Times New Roman"/>
                <a:cs typeface="Times New Roman"/>
              </a:rPr>
              <a:t> </a:t>
            </a:r>
            <a:r>
              <a:rPr sz="1650" b="1" spc="-25" dirty="0">
                <a:solidFill>
                  <a:srgbClr val="006FC0"/>
                </a:solidFill>
                <a:latin typeface="Times New Roman"/>
                <a:cs typeface="Times New Roman"/>
              </a:rPr>
              <a:t>là</a:t>
            </a:r>
            <a:r>
              <a:rPr sz="1650" spc="-25" dirty="0">
                <a:solidFill>
                  <a:srgbClr val="006FC0"/>
                </a:solidFill>
                <a:latin typeface="Times New Roman"/>
                <a:cs typeface="Times New Roman"/>
              </a:rPr>
              <a:t> </a:t>
            </a:r>
            <a:r>
              <a:rPr sz="1650" b="1" dirty="0">
                <a:solidFill>
                  <a:srgbClr val="006FC0"/>
                </a:solidFill>
                <a:latin typeface="Times New Roman"/>
                <a:cs typeface="Times New Roman"/>
              </a:rPr>
              <a:t>as</a:t>
            </a:r>
            <a:r>
              <a:rPr sz="1650" spc="30" dirty="0">
                <a:solidFill>
                  <a:srgbClr val="006FC0"/>
                </a:solidFill>
                <a:latin typeface="Times New Roman"/>
                <a:cs typeface="Times New Roman"/>
              </a:rPr>
              <a:t> </a:t>
            </a:r>
            <a:r>
              <a:rPr sz="1650" b="1" dirty="0">
                <a:solidFill>
                  <a:srgbClr val="006FC0"/>
                </a:solidFill>
                <a:latin typeface="Times New Roman"/>
                <a:cs typeface="Times New Roman"/>
              </a:rPr>
              <a:t>the</a:t>
            </a:r>
            <a:r>
              <a:rPr sz="1650" spc="50" dirty="0">
                <a:solidFill>
                  <a:srgbClr val="006FC0"/>
                </a:solidFill>
                <a:latin typeface="Times New Roman"/>
                <a:cs typeface="Times New Roman"/>
              </a:rPr>
              <a:t> </a:t>
            </a:r>
            <a:r>
              <a:rPr sz="1650" b="1" dirty="0">
                <a:solidFill>
                  <a:srgbClr val="006FC0"/>
                </a:solidFill>
                <a:latin typeface="Times New Roman"/>
                <a:cs typeface="Times New Roman"/>
              </a:rPr>
              <a:t>Medical</a:t>
            </a:r>
            <a:r>
              <a:rPr sz="1650" spc="55" dirty="0">
                <a:solidFill>
                  <a:srgbClr val="006FC0"/>
                </a:solidFill>
                <a:latin typeface="Times New Roman"/>
                <a:cs typeface="Times New Roman"/>
              </a:rPr>
              <a:t> </a:t>
            </a:r>
            <a:r>
              <a:rPr sz="1650" b="1" dirty="0">
                <a:solidFill>
                  <a:srgbClr val="006FC0"/>
                </a:solidFill>
                <a:latin typeface="Times New Roman"/>
                <a:cs typeface="Times New Roman"/>
              </a:rPr>
              <a:t>Device</a:t>
            </a:r>
            <a:r>
              <a:rPr sz="1650" spc="20" dirty="0">
                <a:solidFill>
                  <a:srgbClr val="006FC0"/>
                </a:solidFill>
                <a:latin typeface="Times New Roman"/>
                <a:cs typeface="Times New Roman"/>
              </a:rPr>
              <a:t> </a:t>
            </a:r>
            <a:r>
              <a:rPr sz="1650" b="1" dirty="0">
                <a:solidFill>
                  <a:srgbClr val="006FC0"/>
                </a:solidFill>
                <a:latin typeface="Times New Roman"/>
                <a:cs typeface="Times New Roman"/>
              </a:rPr>
              <a:t>Vigilance</a:t>
            </a:r>
            <a:r>
              <a:rPr sz="1650" spc="30" dirty="0">
                <a:solidFill>
                  <a:srgbClr val="006FC0"/>
                </a:solidFill>
                <a:latin typeface="Times New Roman"/>
                <a:cs typeface="Times New Roman"/>
              </a:rPr>
              <a:t> </a:t>
            </a:r>
            <a:r>
              <a:rPr sz="1650" b="1" spc="-10" dirty="0">
                <a:solidFill>
                  <a:srgbClr val="006FC0"/>
                </a:solidFill>
                <a:latin typeface="Times New Roman"/>
                <a:cs typeface="Times New Roman"/>
              </a:rPr>
              <a:t>System.</a:t>
            </a:r>
            <a:endParaRPr sz="1650">
              <a:latin typeface="Times New Roman"/>
              <a:cs typeface="Times New Roman"/>
            </a:endParaRPr>
          </a:p>
          <a:p>
            <a:pPr marL="207645">
              <a:lnSpc>
                <a:spcPct val="100000"/>
              </a:lnSpc>
              <a:spcBef>
                <a:spcPts val="35"/>
              </a:spcBef>
            </a:pPr>
            <a:r>
              <a:rPr sz="1650" b="1" dirty="0">
                <a:solidFill>
                  <a:srgbClr val="006FC0"/>
                </a:solidFill>
                <a:latin typeface="Times New Roman"/>
                <a:cs typeface="Times New Roman"/>
              </a:rPr>
              <a:t>Hệ</a:t>
            </a:r>
            <a:r>
              <a:rPr sz="1650" b="1" spc="40" dirty="0">
                <a:solidFill>
                  <a:srgbClr val="006FC0"/>
                </a:solidFill>
                <a:latin typeface="Times New Roman"/>
                <a:cs typeface="Times New Roman"/>
              </a:rPr>
              <a:t> </a:t>
            </a:r>
            <a:r>
              <a:rPr sz="1650" b="1" dirty="0">
                <a:solidFill>
                  <a:srgbClr val="006FC0"/>
                </a:solidFill>
                <a:latin typeface="Times New Roman"/>
                <a:cs typeface="Times New Roman"/>
              </a:rPr>
              <a:t>thống</a:t>
            </a:r>
            <a:r>
              <a:rPr sz="1650" b="1" spc="50" dirty="0">
                <a:solidFill>
                  <a:srgbClr val="006FC0"/>
                </a:solidFill>
                <a:latin typeface="Times New Roman"/>
                <a:cs typeface="Times New Roman"/>
              </a:rPr>
              <a:t> </a:t>
            </a:r>
            <a:r>
              <a:rPr sz="1650" b="1" dirty="0">
                <a:solidFill>
                  <a:srgbClr val="006FC0"/>
                </a:solidFill>
                <a:latin typeface="Times New Roman"/>
                <a:cs typeface="Times New Roman"/>
              </a:rPr>
              <a:t>Cảnh</a:t>
            </a:r>
            <a:r>
              <a:rPr sz="1650" b="1" spc="60" dirty="0">
                <a:solidFill>
                  <a:srgbClr val="006FC0"/>
                </a:solidFill>
                <a:latin typeface="Times New Roman"/>
                <a:cs typeface="Times New Roman"/>
              </a:rPr>
              <a:t> </a:t>
            </a:r>
            <a:r>
              <a:rPr sz="1650" b="1" dirty="0">
                <a:solidFill>
                  <a:srgbClr val="006FC0"/>
                </a:solidFill>
                <a:latin typeface="Times New Roman"/>
                <a:cs typeface="Times New Roman"/>
              </a:rPr>
              <a:t>giác</a:t>
            </a:r>
            <a:r>
              <a:rPr sz="1650" spc="5" dirty="0">
                <a:solidFill>
                  <a:srgbClr val="006FC0"/>
                </a:solidFill>
                <a:latin typeface="Times New Roman"/>
                <a:cs typeface="Times New Roman"/>
              </a:rPr>
              <a:t> </a:t>
            </a:r>
            <a:r>
              <a:rPr sz="1650" b="1" dirty="0">
                <a:solidFill>
                  <a:srgbClr val="006FC0"/>
                </a:solidFill>
                <a:latin typeface="Times New Roman"/>
                <a:cs typeface="Times New Roman"/>
              </a:rPr>
              <a:t>Thiết</a:t>
            </a:r>
            <a:r>
              <a:rPr sz="1650" b="1" spc="70" dirty="0">
                <a:solidFill>
                  <a:srgbClr val="006FC0"/>
                </a:solidFill>
                <a:latin typeface="Times New Roman"/>
                <a:cs typeface="Times New Roman"/>
              </a:rPr>
              <a:t> </a:t>
            </a:r>
            <a:r>
              <a:rPr sz="1650" b="1" dirty="0">
                <a:solidFill>
                  <a:srgbClr val="006FC0"/>
                </a:solidFill>
                <a:latin typeface="Times New Roman"/>
                <a:cs typeface="Times New Roman"/>
              </a:rPr>
              <a:t>bị</a:t>
            </a:r>
            <a:r>
              <a:rPr sz="1650" b="1" spc="-30" dirty="0">
                <a:solidFill>
                  <a:srgbClr val="006FC0"/>
                </a:solidFill>
                <a:latin typeface="Times New Roman"/>
                <a:cs typeface="Times New Roman"/>
              </a:rPr>
              <a:t> </a:t>
            </a:r>
            <a:r>
              <a:rPr sz="1650" b="1" dirty="0">
                <a:solidFill>
                  <a:srgbClr val="006FC0"/>
                </a:solidFill>
                <a:latin typeface="Times New Roman"/>
                <a:cs typeface="Times New Roman"/>
              </a:rPr>
              <a:t>Y</a:t>
            </a:r>
            <a:r>
              <a:rPr sz="1650" spc="-10" dirty="0">
                <a:solidFill>
                  <a:srgbClr val="006FC0"/>
                </a:solidFill>
                <a:latin typeface="Times New Roman"/>
                <a:cs typeface="Times New Roman"/>
              </a:rPr>
              <a:t> </a:t>
            </a:r>
            <a:r>
              <a:rPr sz="1650" b="1" spc="-25" dirty="0">
                <a:solidFill>
                  <a:srgbClr val="006FC0"/>
                </a:solidFill>
                <a:latin typeface="Times New Roman"/>
                <a:cs typeface="Times New Roman"/>
              </a:rPr>
              <a:t>tế.</a:t>
            </a:r>
            <a:endParaRPr sz="1650">
              <a:latin typeface="Times New Roman"/>
              <a:cs typeface="Times New Roman"/>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3197735" y="185160"/>
            <a:ext cx="3562350" cy="689610"/>
          </a:xfrm>
          <a:prstGeom prst="rect">
            <a:avLst/>
          </a:prstGeom>
        </p:spPr>
        <p:txBody>
          <a:bodyPr vert="horz" wrap="square" lIns="0" tIns="12065" rIns="0" bIns="0" rtlCol="0">
            <a:spAutoFit/>
          </a:bodyPr>
          <a:lstStyle/>
          <a:p>
            <a:pPr marL="12700">
              <a:lnSpc>
                <a:spcPts val="2615"/>
              </a:lnSpc>
              <a:spcBef>
                <a:spcPts val="95"/>
              </a:spcBef>
            </a:pPr>
            <a:r>
              <a:rPr spc="-35" dirty="0"/>
              <a:t>警戒系统-目的</a:t>
            </a:r>
          </a:p>
          <a:p>
            <a:pPr marL="12700">
              <a:lnSpc>
                <a:spcPts val="2615"/>
              </a:lnSpc>
            </a:pPr>
            <a:r>
              <a:rPr dirty="0">
                <a:latin typeface="Times New Roman"/>
                <a:cs typeface="Times New Roman"/>
              </a:rPr>
              <a:t>Hệ</a:t>
            </a:r>
            <a:r>
              <a:rPr spc="-40" dirty="0">
                <a:latin typeface="Times New Roman"/>
                <a:cs typeface="Times New Roman"/>
              </a:rPr>
              <a:t> </a:t>
            </a:r>
            <a:r>
              <a:rPr dirty="0">
                <a:latin typeface="Times New Roman"/>
                <a:cs typeface="Times New Roman"/>
              </a:rPr>
              <a:t>thống</a:t>
            </a:r>
            <a:r>
              <a:rPr spc="-40" dirty="0">
                <a:latin typeface="Times New Roman"/>
                <a:cs typeface="Times New Roman"/>
              </a:rPr>
              <a:t> </a:t>
            </a:r>
            <a:r>
              <a:rPr dirty="0">
                <a:latin typeface="Times New Roman"/>
                <a:cs typeface="Times New Roman"/>
              </a:rPr>
              <a:t>cảnh</a:t>
            </a:r>
            <a:r>
              <a:rPr spc="-35" dirty="0">
                <a:latin typeface="Times New Roman"/>
                <a:cs typeface="Times New Roman"/>
              </a:rPr>
              <a:t> </a:t>
            </a:r>
            <a:r>
              <a:rPr dirty="0">
                <a:latin typeface="Times New Roman"/>
                <a:cs typeface="Times New Roman"/>
              </a:rPr>
              <a:t>giác</a:t>
            </a:r>
            <a:r>
              <a:rPr spc="-20" dirty="0">
                <a:latin typeface="Times New Roman"/>
                <a:cs typeface="Times New Roman"/>
              </a:rPr>
              <a:t> </a:t>
            </a:r>
            <a:r>
              <a:rPr dirty="0">
                <a:latin typeface="Times New Roman"/>
                <a:cs typeface="Times New Roman"/>
              </a:rPr>
              <a:t>-</a:t>
            </a:r>
            <a:r>
              <a:rPr spc="-40" dirty="0">
                <a:latin typeface="Times New Roman"/>
                <a:cs typeface="Times New Roman"/>
              </a:rPr>
              <a:t> </a:t>
            </a:r>
            <a:r>
              <a:rPr dirty="0">
                <a:latin typeface="Times New Roman"/>
                <a:cs typeface="Times New Roman"/>
              </a:rPr>
              <a:t>Mục</a:t>
            </a:r>
            <a:r>
              <a:rPr spc="-40" dirty="0">
                <a:latin typeface="Times New Roman"/>
                <a:cs typeface="Times New Roman"/>
              </a:rPr>
              <a:t> </a:t>
            </a:r>
            <a:r>
              <a:rPr spc="-20" dirty="0">
                <a:latin typeface="Times New Roman"/>
                <a:cs typeface="Times New Roman"/>
              </a:rPr>
              <a:t>đích</a:t>
            </a:r>
          </a:p>
        </p:txBody>
      </p:sp>
      <p:sp>
        <p:nvSpPr>
          <p:cNvPr id="4" name="object 4"/>
          <p:cNvSpPr txBox="1">
            <a:spLocks noGrp="1"/>
          </p:cNvSpPr>
          <p:nvPr>
            <p:ph type="body" idx="1"/>
          </p:nvPr>
        </p:nvSpPr>
        <p:spPr>
          <a:prstGeom prst="rect">
            <a:avLst/>
          </a:prstGeom>
        </p:spPr>
        <p:txBody>
          <a:bodyPr vert="horz" wrap="square" lIns="0" tIns="587375" rIns="0" bIns="0" rtlCol="0">
            <a:spAutoFit/>
          </a:bodyPr>
          <a:lstStyle/>
          <a:p>
            <a:pPr marL="403860" indent="-127635">
              <a:lnSpc>
                <a:spcPct val="100000"/>
              </a:lnSpc>
              <a:spcBef>
                <a:spcPts val="130"/>
              </a:spcBef>
              <a:buChar char="•"/>
              <a:tabLst>
                <a:tab pos="403860" algn="l"/>
              </a:tabLst>
            </a:pPr>
            <a:r>
              <a:rPr sz="1650" b="1" dirty="0">
                <a:latin typeface="Times New Roman"/>
                <a:cs typeface="Times New Roman"/>
              </a:rPr>
              <a:t>improve</a:t>
            </a:r>
            <a:r>
              <a:rPr sz="1650" b="1" spc="70" dirty="0">
                <a:latin typeface="Times New Roman"/>
                <a:cs typeface="Times New Roman"/>
              </a:rPr>
              <a:t> </a:t>
            </a:r>
            <a:r>
              <a:rPr sz="1650" b="1" dirty="0">
                <a:latin typeface="Times New Roman"/>
                <a:cs typeface="Times New Roman"/>
              </a:rPr>
              <a:t>the</a:t>
            </a:r>
            <a:r>
              <a:rPr sz="1650" b="1" spc="40" dirty="0">
                <a:latin typeface="Times New Roman"/>
                <a:cs typeface="Times New Roman"/>
              </a:rPr>
              <a:t> </a:t>
            </a:r>
            <a:r>
              <a:rPr sz="1650" b="1" dirty="0">
                <a:latin typeface="Times New Roman"/>
                <a:cs typeface="Times New Roman"/>
              </a:rPr>
              <a:t>protection</a:t>
            </a:r>
            <a:r>
              <a:rPr sz="1650" b="1" spc="55" dirty="0">
                <a:latin typeface="Times New Roman"/>
                <a:cs typeface="Times New Roman"/>
              </a:rPr>
              <a:t> </a:t>
            </a:r>
            <a:r>
              <a:rPr sz="1650" b="1" dirty="0">
                <a:latin typeface="Times New Roman"/>
                <a:cs typeface="Times New Roman"/>
              </a:rPr>
              <a:t>of</a:t>
            </a:r>
            <a:r>
              <a:rPr sz="1650" b="1" spc="25" dirty="0">
                <a:latin typeface="Times New Roman"/>
                <a:cs typeface="Times New Roman"/>
              </a:rPr>
              <a:t> </a:t>
            </a:r>
            <a:r>
              <a:rPr sz="1650" b="1" dirty="0">
                <a:latin typeface="Times New Roman"/>
                <a:cs typeface="Times New Roman"/>
              </a:rPr>
              <a:t>health</a:t>
            </a:r>
            <a:r>
              <a:rPr sz="1650" b="1" spc="30" dirty="0">
                <a:latin typeface="Times New Roman"/>
                <a:cs typeface="Times New Roman"/>
              </a:rPr>
              <a:t> </a:t>
            </a:r>
            <a:r>
              <a:rPr sz="1650" b="1" dirty="0">
                <a:latin typeface="Times New Roman"/>
                <a:cs typeface="Times New Roman"/>
              </a:rPr>
              <a:t>and</a:t>
            </a:r>
            <a:r>
              <a:rPr sz="1650" b="1" spc="45" dirty="0">
                <a:latin typeface="Times New Roman"/>
                <a:cs typeface="Times New Roman"/>
              </a:rPr>
              <a:t> </a:t>
            </a:r>
            <a:r>
              <a:rPr sz="1650" b="1" spc="-10" dirty="0">
                <a:latin typeface="Times New Roman"/>
                <a:cs typeface="Times New Roman"/>
              </a:rPr>
              <a:t>safety</a:t>
            </a:r>
            <a:endParaRPr sz="1650">
              <a:latin typeface="Times New Roman"/>
              <a:cs typeface="Times New Roman"/>
            </a:endParaRPr>
          </a:p>
          <a:p>
            <a:pPr marL="403860" indent="-127635">
              <a:lnSpc>
                <a:spcPct val="100000"/>
              </a:lnSpc>
              <a:spcBef>
                <a:spcPts val="35"/>
              </a:spcBef>
              <a:buChar char="•"/>
              <a:tabLst>
                <a:tab pos="403860" algn="l"/>
              </a:tabLst>
            </a:pPr>
            <a:r>
              <a:rPr sz="1650" b="1" dirty="0">
                <a:latin typeface="Times New Roman"/>
                <a:cs typeface="Times New Roman"/>
              </a:rPr>
              <a:t>cải</a:t>
            </a:r>
            <a:r>
              <a:rPr sz="1650" b="1" spc="40" dirty="0">
                <a:latin typeface="Times New Roman"/>
                <a:cs typeface="Times New Roman"/>
              </a:rPr>
              <a:t> </a:t>
            </a:r>
            <a:r>
              <a:rPr sz="1650" b="1" dirty="0">
                <a:latin typeface="Times New Roman"/>
                <a:cs typeface="Times New Roman"/>
              </a:rPr>
              <a:t>thiện</a:t>
            </a:r>
            <a:r>
              <a:rPr sz="1650" b="1" spc="35" dirty="0">
                <a:latin typeface="Times New Roman"/>
                <a:cs typeface="Times New Roman"/>
              </a:rPr>
              <a:t> </a:t>
            </a:r>
            <a:r>
              <a:rPr sz="1650" b="1" dirty="0">
                <a:latin typeface="Times New Roman"/>
                <a:cs typeface="Times New Roman"/>
              </a:rPr>
              <a:t>việc</a:t>
            </a:r>
            <a:r>
              <a:rPr sz="1650" b="1" spc="40" dirty="0">
                <a:latin typeface="Times New Roman"/>
                <a:cs typeface="Times New Roman"/>
              </a:rPr>
              <a:t> </a:t>
            </a:r>
            <a:r>
              <a:rPr sz="1650" b="1" dirty="0">
                <a:latin typeface="Times New Roman"/>
                <a:cs typeface="Times New Roman"/>
              </a:rPr>
              <a:t>bảo</a:t>
            </a:r>
            <a:r>
              <a:rPr sz="1650" b="1" spc="30" dirty="0">
                <a:latin typeface="Times New Roman"/>
                <a:cs typeface="Times New Roman"/>
              </a:rPr>
              <a:t> </a:t>
            </a:r>
            <a:r>
              <a:rPr sz="1650" b="1" dirty="0">
                <a:latin typeface="Times New Roman"/>
                <a:cs typeface="Times New Roman"/>
              </a:rPr>
              <a:t>vệ</a:t>
            </a:r>
            <a:r>
              <a:rPr sz="1650" b="1" spc="40" dirty="0">
                <a:latin typeface="Times New Roman"/>
                <a:cs typeface="Times New Roman"/>
              </a:rPr>
              <a:t> </a:t>
            </a:r>
            <a:r>
              <a:rPr sz="1650" b="1" dirty="0">
                <a:latin typeface="Times New Roman"/>
                <a:cs typeface="Times New Roman"/>
              </a:rPr>
              <a:t>sức</a:t>
            </a:r>
            <a:r>
              <a:rPr sz="1650" b="1" spc="40" dirty="0">
                <a:latin typeface="Times New Roman"/>
                <a:cs typeface="Times New Roman"/>
              </a:rPr>
              <a:t> </a:t>
            </a:r>
            <a:r>
              <a:rPr sz="1650" b="1" dirty="0">
                <a:latin typeface="Times New Roman"/>
                <a:cs typeface="Times New Roman"/>
              </a:rPr>
              <a:t>khỏe</a:t>
            </a:r>
            <a:r>
              <a:rPr sz="1650" b="1" spc="70" dirty="0">
                <a:latin typeface="Times New Roman"/>
                <a:cs typeface="Times New Roman"/>
              </a:rPr>
              <a:t> </a:t>
            </a:r>
            <a:r>
              <a:rPr sz="1650" b="1" dirty="0">
                <a:latin typeface="Times New Roman"/>
                <a:cs typeface="Times New Roman"/>
              </a:rPr>
              <a:t>và</a:t>
            </a:r>
            <a:r>
              <a:rPr sz="1650" spc="30" dirty="0">
                <a:latin typeface="Times New Roman"/>
                <a:cs typeface="Times New Roman"/>
              </a:rPr>
              <a:t> </a:t>
            </a:r>
            <a:r>
              <a:rPr sz="1650" b="1" dirty="0">
                <a:latin typeface="Times New Roman"/>
                <a:cs typeface="Times New Roman"/>
              </a:rPr>
              <a:t>sự</a:t>
            </a:r>
            <a:r>
              <a:rPr sz="1650" b="1" spc="40" dirty="0">
                <a:latin typeface="Times New Roman"/>
                <a:cs typeface="Times New Roman"/>
              </a:rPr>
              <a:t> </a:t>
            </a:r>
            <a:r>
              <a:rPr sz="1650" b="1" dirty="0">
                <a:latin typeface="Times New Roman"/>
                <a:cs typeface="Times New Roman"/>
              </a:rPr>
              <a:t>an</a:t>
            </a:r>
            <a:r>
              <a:rPr sz="1650" spc="45" dirty="0">
                <a:latin typeface="Times New Roman"/>
                <a:cs typeface="Times New Roman"/>
              </a:rPr>
              <a:t> </a:t>
            </a:r>
            <a:r>
              <a:rPr sz="1650" b="1" spc="-20" dirty="0">
                <a:latin typeface="Times New Roman"/>
                <a:cs typeface="Times New Roman"/>
              </a:rPr>
              <a:t>toàn</a:t>
            </a:r>
            <a:endParaRPr sz="1650">
              <a:latin typeface="Times New Roman"/>
              <a:cs typeface="Times New Roman"/>
            </a:endParaRPr>
          </a:p>
          <a:p>
            <a:pPr marL="471170">
              <a:lnSpc>
                <a:spcPct val="100000"/>
              </a:lnSpc>
              <a:spcBef>
                <a:spcPts val="1040"/>
              </a:spcBef>
            </a:pPr>
            <a:r>
              <a:rPr sz="1650" b="1" dirty="0">
                <a:latin typeface="Times New Roman"/>
                <a:cs typeface="Times New Roman"/>
              </a:rPr>
              <a:t>of</a:t>
            </a:r>
            <a:r>
              <a:rPr sz="1650" spc="50" dirty="0">
                <a:latin typeface="Times New Roman"/>
                <a:cs typeface="Times New Roman"/>
              </a:rPr>
              <a:t> </a:t>
            </a:r>
            <a:r>
              <a:rPr sz="1650" b="1" dirty="0">
                <a:latin typeface="Times New Roman"/>
                <a:cs typeface="Times New Roman"/>
              </a:rPr>
              <a:t>patients,</a:t>
            </a:r>
            <a:r>
              <a:rPr sz="1650" spc="70" dirty="0">
                <a:latin typeface="Times New Roman"/>
                <a:cs typeface="Times New Roman"/>
              </a:rPr>
              <a:t> </a:t>
            </a:r>
            <a:r>
              <a:rPr sz="1650" b="1" dirty="0">
                <a:latin typeface="Times New Roman"/>
                <a:cs typeface="Times New Roman"/>
              </a:rPr>
              <a:t>USERs</a:t>
            </a:r>
            <a:r>
              <a:rPr sz="1650" spc="55" dirty="0">
                <a:latin typeface="Times New Roman"/>
                <a:cs typeface="Times New Roman"/>
              </a:rPr>
              <a:t> </a:t>
            </a:r>
            <a:r>
              <a:rPr sz="1650" b="1" dirty="0">
                <a:latin typeface="Times New Roman"/>
                <a:cs typeface="Times New Roman"/>
              </a:rPr>
              <a:t>and</a:t>
            </a:r>
            <a:r>
              <a:rPr sz="1650" spc="70" dirty="0">
                <a:latin typeface="Times New Roman"/>
                <a:cs typeface="Times New Roman"/>
              </a:rPr>
              <a:t> </a:t>
            </a:r>
            <a:r>
              <a:rPr sz="1650" b="1" dirty="0">
                <a:latin typeface="Times New Roman"/>
                <a:cs typeface="Times New Roman"/>
              </a:rPr>
              <a:t>others</a:t>
            </a:r>
            <a:r>
              <a:rPr sz="1650" spc="50" dirty="0">
                <a:latin typeface="Times New Roman"/>
                <a:cs typeface="Times New Roman"/>
              </a:rPr>
              <a:t> </a:t>
            </a:r>
            <a:r>
              <a:rPr sz="1650" b="1" dirty="0">
                <a:latin typeface="Times New Roman"/>
                <a:cs typeface="Times New Roman"/>
              </a:rPr>
              <a:t>by</a:t>
            </a:r>
            <a:r>
              <a:rPr sz="1650" spc="65" dirty="0">
                <a:latin typeface="Times New Roman"/>
                <a:cs typeface="Times New Roman"/>
              </a:rPr>
              <a:t> </a:t>
            </a:r>
            <a:r>
              <a:rPr sz="1650" b="1" spc="-10" dirty="0">
                <a:latin typeface="Times New Roman"/>
                <a:cs typeface="Times New Roman"/>
              </a:rPr>
              <a:t>reducing</a:t>
            </a:r>
            <a:endParaRPr sz="1650">
              <a:latin typeface="Times New Roman"/>
              <a:cs typeface="Times New Roman"/>
            </a:endParaRPr>
          </a:p>
          <a:p>
            <a:pPr marL="471170">
              <a:lnSpc>
                <a:spcPct val="100000"/>
              </a:lnSpc>
              <a:spcBef>
                <a:spcPts val="40"/>
              </a:spcBef>
            </a:pPr>
            <a:r>
              <a:rPr sz="1650" b="1" dirty="0">
                <a:latin typeface="Times New Roman"/>
                <a:cs typeface="Times New Roman"/>
              </a:rPr>
              <a:t>của</a:t>
            </a:r>
            <a:r>
              <a:rPr sz="1650" b="1" spc="65" dirty="0">
                <a:latin typeface="Times New Roman"/>
                <a:cs typeface="Times New Roman"/>
              </a:rPr>
              <a:t> </a:t>
            </a:r>
            <a:r>
              <a:rPr sz="1650" b="1" dirty="0">
                <a:latin typeface="Times New Roman"/>
                <a:cs typeface="Times New Roman"/>
              </a:rPr>
              <a:t>bệnh</a:t>
            </a:r>
            <a:r>
              <a:rPr sz="1650" b="1" spc="65" dirty="0">
                <a:latin typeface="Times New Roman"/>
                <a:cs typeface="Times New Roman"/>
              </a:rPr>
              <a:t> </a:t>
            </a:r>
            <a:r>
              <a:rPr sz="1650" b="1" dirty="0">
                <a:latin typeface="Times New Roman"/>
                <a:cs typeface="Times New Roman"/>
              </a:rPr>
              <a:t>nhân,</a:t>
            </a:r>
            <a:r>
              <a:rPr sz="1650" spc="70" dirty="0">
                <a:latin typeface="Times New Roman"/>
                <a:cs typeface="Times New Roman"/>
              </a:rPr>
              <a:t> </a:t>
            </a:r>
            <a:r>
              <a:rPr sz="1650" b="1" dirty="0">
                <a:latin typeface="Times New Roman"/>
                <a:cs typeface="Times New Roman"/>
              </a:rPr>
              <a:t>NGƯỜI</a:t>
            </a:r>
            <a:r>
              <a:rPr sz="1650" b="1" spc="75" dirty="0">
                <a:latin typeface="Times New Roman"/>
                <a:cs typeface="Times New Roman"/>
              </a:rPr>
              <a:t> </a:t>
            </a:r>
            <a:r>
              <a:rPr sz="1650" b="1" dirty="0">
                <a:latin typeface="Times New Roman"/>
                <a:cs typeface="Times New Roman"/>
              </a:rPr>
              <a:t>SỬ</a:t>
            </a:r>
            <a:r>
              <a:rPr sz="1650" b="1" spc="60" dirty="0">
                <a:latin typeface="Times New Roman"/>
                <a:cs typeface="Times New Roman"/>
              </a:rPr>
              <a:t> </a:t>
            </a:r>
            <a:r>
              <a:rPr sz="1650" b="1" dirty="0">
                <a:latin typeface="Times New Roman"/>
                <a:cs typeface="Times New Roman"/>
              </a:rPr>
              <a:t>DỤNG</a:t>
            </a:r>
            <a:r>
              <a:rPr sz="1650" b="1" spc="65" dirty="0">
                <a:latin typeface="Times New Roman"/>
                <a:cs typeface="Times New Roman"/>
              </a:rPr>
              <a:t> </a:t>
            </a:r>
            <a:r>
              <a:rPr sz="1650" b="1" dirty="0">
                <a:latin typeface="Times New Roman"/>
                <a:cs typeface="Times New Roman"/>
              </a:rPr>
              <a:t>và</a:t>
            </a:r>
            <a:r>
              <a:rPr sz="1650" spc="55" dirty="0">
                <a:latin typeface="Times New Roman"/>
                <a:cs typeface="Times New Roman"/>
              </a:rPr>
              <a:t> </a:t>
            </a:r>
            <a:r>
              <a:rPr sz="1650" b="1" dirty="0">
                <a:latin typeface="Times New Roman"/>
                <a:cs typeface="Times New Roman"/>
              </a:rPr>
              <a:t>những</a:t>
            </a:r>
            <a:r>
              <a:rPr sz="1650" b="1" spc="65" dirty="0">
                <a:latin typeface="Times New Roman"/>
                <a:cs typeface="Times New Roman"/>
              </a:rPr>
              <a:t> </a:t>
            </a:r>
            <a:r>
              <a:rPr sz="1650" b="1" dirty="0">
                <a:latin typeface="Times New Roman"/>
                <a:cs typeface="Times New Roman"/>
              </a:rPr>
              <a:t>người</a:t>
            </a:r>
            <a:r>
              <a:rPr sz="1650" b="1" spc="45" dirty="0">
                <a:latin typeface="Times New Roman"/>
                <a:cs typeface="Times New Roman"/>
              </a:rPr>
              <a:t> </a:t>
            </a:r>
            <a:r>
              <a:rPr sz="1650" b="1" dirty="0">
                <a:latin typeface="Times New Roman"/>
                <a:cs typeface="Times New Roman"/>
              </a:rPr>
              <a:t>khác</a:t>
            </a:r>
            <a:r>
              <a:rPr sz="1650" spc="85" dirty="0">
                <a:latin typeface="Times New Roman"/>
                <a:cs typeface="Times New Roman"/>
              </a:rPr>
              <a:t> </a:t>
            </a:r>
            <a:r>
              <a:rPr sz="1650" b="1" dirty="0">
                <a:latin typeface="Times New Roman"/>
                <a:cs typeface="Times New Roman"/>
              </a:rPr>
              <a:t>bằng</a:t>
            </a:r>
            <a:r>
              <a:rPr sz="1650" b="1" spc="55" dirty="0">
                <a:latin typeface="Times New Roman"/>
                <a:cs typeface="Times New Roman"/>
              </a:rPr>
              <a:t> </a:t>
            </a:r>
            <a:r>
              <a:rPr sz="1650" b="1" dirty="0">
                <a:latin typeface="Times New Roman"/>
                <a:cs typeface="Times New Roman"/>
              </a:rPr>
              <a:t>cách</a:t>
            </a:r>
            <a:r>
              <a:rPr sz="1650" spc="85" dirty="0">
                <a:latin typeface="Times New Roman"/>
                <a:cs typeface="Times New Roman"/>
              </a:rPr>
              <a:t> </a:t>
            </a:r>
            <a:r>
              <a:rPr sz="1650" b="1" spc="-20" dirty="0">
                <a:latin typeface="Times New Roman"/>
                <a:cs typeface="Times New Roman"/>
              </a:rPr>
              <a:t>giảm</a:t>
            </a:r>
            <a:endParaRPr sz="1650">
              <a:latin typeface="Times New Roman"/>
              <a:cs typeface="Times New Roman"/>
            </a:endParaRPr>
          </a:p>
          <a:p>
            <a:pPr marL="471170">
              <a:lnSpc>
                <a:spcPct val="100000"/>
              </a:lnSpc>
              <a:spcBef>
                <a:spcPts val="1105"/>
              </a:spcBef>
            </a:pPr>
            <a:r>
              <a:rPr sz="1650" b="1" dirty="0">
                <a:latin typeface="Times New Roman"/>
                <a:cs typeface="Times New Roman"/>
              </a:rPr>
              <a:t>the</a:t>
            </a:r>
            <a:r>
              <a:rPr sz="1650" spc="30" dirty="0">
                <a:latin typeface="Times New Roman"/>
                <a:cs typeface="Times New Roman"/>
              </a:rPr>
              <a:t> </a:t>
            </a:r>
            <a:r>
              <a:rPr sz="1650" b="1" dirty="0">
                <a:latin typeface="Times New Roman"/>
                <a:cs typeface="Times New Roman"/>
              </a:rPr>
              <a:t>likelihood</a:t>
            </a:r>
            <a:r>
              <a:rPr sz="1650" spc="35" dirty="0">
                <a:latin typeface="Times New Roman"/>
                <a:cs typeface="Times New Roman"/>
              </a:rPr>
              <a:t> </a:t>
            </a:r>
            <a:r>
              <a:rPr sz="1650" b="1" dirty="0">
                <a:latin typeface="Times New Roman"/>
                <a:cs typeface="Times New Roman"/>
              </a:rPr>
              <a:t>of</a:t>
            </a:r>
            <a:r>
              <a:rPr sz="1650" spc="20" dirty="0">
                <a:latin typeface="Times New Roman"/>
                <a:cs typeface="Times New Roman"/>
              </a:rPr>
              <a:t> </a:t>
            </a:r>
            <a:r>
              <a:rPr sz="1650" b="1" dirty="0">
                <a:latin typeface="Times New Roman"/>
                <a:cs typeface="Times New Roman"/>
              </a:rPr>
              <a:t>reoccurrence</a:t>
            </a:r>
            <a:r>
              <a:rPr sz="1650" spc="80" dirty="0">
                <a:latin typeface="Times New Roman"/>
                <a:cs typeface="Times New Roman"/>
              </a:rPr>
              <a:t> </a:t>
            </a:r>
            <a:r>
              <a:rPr sz="1650" b="1" dirty="0">
                <a:latin typeface="Times New Roman"/>
                <a:cs typeface="Times New Roman"/>
              </a:rPr>
              <a:t>of</a:t>
            </a:r>
            <a:r>
              <a:rPr sz="1650" spc="20" dirty="0">
                <a:latin typeface="Times New Roman"/>
                <a:cs typeface="Times New Roman"/>
              </a:rPr>
              <a:t> </a:t>
            </a:r>
            <a:r>
              <a:rPr sz="1650" b="1" spc="-25" dirty="0">
                <a:latin typeface="Times New Roman"/>
                <a:cs typeface="Times New Roman"/>
              </a:rPr>
              <a:t>the</a:t>
            </a:r>
            <a:endParaRPr sz="1650">
              <a:latin typeface="Times New Roman"/>
              <a:cs typeface="Times New Roman"/>
            </a:endParaRPr>
          </a:p>
          <a:p>
            <a:pPr marL="471170">
              <a:lnSpc>
                <a:spcPct val="100000"/>
              </a:lnSpc>
              <a:spcBef>
                <a:spcPts val="35"/>
              </a:spcBef>
            </a:pPr>
            <a:r>
              <a:rPr sz="1650" b="1" dirty="0">
                <a:latin typeface="Times New Roman"/>
                <a:cs typeface="Times New Roman"/>
              </a:rPr>
              <a:t>khả</a:t>
            </a:r>
            <a:r>
              <a:rPr sz="1650" b="1" spc="65" dirty="0">
                <a:latin typeface="Times New Roman"/>
                <a:cs typeface="Times New Roman"/>
              </a:rPr>
              <a:t> </a:t>
            </a:r>
            <a:r>
              <a:rPr sz="1650" b="1" dirty="0">
                <a:latin typeface="Times New Roman"/>
                <a:cs typeface="Times New Roman"/>
              </a:rPr>
              <a:t>năng</a:t>
            </a:r>
            <a:r>
              <a:rPr sz="1650" b="1" spc="60" dirty="0">
                <a:latin typeface="Times New Roman"/>
                <a:cs typeface="Times New Roman"/>
              </a:rPr>
              <a:t> </a:t>
            </a:r>
            <a:r>
              <a:rPr sz="1650" b="1" dirty="0">
                <a:latin typeface="Times New Roman"/>
                <a:cs typeface="Times New Roman"/>
              </a:rPr>
              <a:t>tái</a:t>
            </a:r>
            <a:r>
              <a:rPr sz="1650" spc="40" dirty="0">
                <a:latin typeface="Times New Roman"/>
                <a:cs typeface="Times New Roman"/>
              </a:rPr>
              <a:t> </a:t>
            </a:r>
            <a:r>
              <a:rPr sz="1650" b="1" spc="-20" dirty="0">
                <a:latin typeface="Times New Roman"/>
                <a:cs typeface="Times New Roman"/>
              </a:rPr>
              <a:t>diễn</a:t>
            </a:r>
            <a:endParaRPr sz="1650">
              <a:latin typeface="Times New Roman"/>
              <a:cs typeface="Times New Roman"/>
            </a:endParaRPr>
          </a:p>
          <a:p>
            <a:pPr marL="471170">
              <a:lnSpc>
                <a:spcPct val="100000"/>
              </a:lnSpc>
              <a:spcBef>
                <a:spcPts val="540"/>
              </a:spcBef>
            </a:pPr>
            <a:r>
              <a:rPr sz="1650" b="1" dirty="0">
                <a:latin typeface="Times New Roman"/>
                <a:cs typeface="Times New Roman"/>
              </a:rPr>
              <a:t>INCIDENT</a:t>
            </a:r>
            <a:r>
              <a:rPr sz="1650" spc="120" dirty="0">
                <a:latin typeface="Times New Roman"/>
                <a:cs typeface="Times New Roman"/>
              </a:rPr>
              <a:t> </a:t>
            </a:r>
            <a:r>
              <a:rPr sz="1650" b="1" spc="-10" dirty="0">
                <a:latin typeface="Times New Roman"/>
                <a:cs typeface="Times New Roman"/>
              </a:rPr>
              <a:t>elsewhere.</a:t>
            </a:r>
            <a:endParaRPr sz="1650">
              <a:latin typeface="Times New Roman"/>
              <a:cs typeface="Times New Roman"/>
            </a:endParaRPr>
          </a:p>
          <a:p>
            <a:pPr marL="471170">
              <a:lnSpc>
                <a:spcPct val="100000"/>
              </a:lnSpc>
              <a:spcBef>
                <a:spcPts val="40"/>
              </a:spcBef>
            </a:pPr>
            <a:r>
              <a:rPr sz="1650" b="1" dirty="0">
                <a:latin typeface="Times New Roman"/>
                <a:cs typeface="Times New Roman"/>
              </a:rPr>
              <a:t>SỰ</a:t>
            </a:r>
            <a:r>
              <a:rPr sz="1650" b="1" spc="50" dirty="0">
                <a:latin typeface="Times New Roman"/>
                <a:cs typeface="Times New Roman"/>
              </a:rPr>
              <a:t> </a:t>
            </a:r>
            <a:r>
              <a:rPr sz="1650" b="1" dirty="0">
                <a:latin typeface="Times New Roman"/>
                <a:cs typeface="Times New Roman"/>
              </a:rPr>
              <a:t>CỐ</a:t>
            </a:r>
            <a:r>
              <a:rPr sz="1650" b="1" spc="50" dirty="0">
                <a:latin typeface="Times New Roman"/>
                <a:cs typeface="Times New Roman"/>
              </a:rPr>
              <a:t> </a:t>
            </a:r>
            <a:r>
              <a:rPr sz="1650" b="1" dirty="0">
                <a:latin typeface="Times New Roman"/>
                <a:cs typeface="Times New Roman"/>
              </a:rPr>
              <a:t>ở</a:t>
            </a:r>
            <a:r>
              <a:rPr sz="1650" b="1" spc="40" dirty="0">
                <a:latin typeface="Times New Roman"/>
                <a:cs typeface="Times New Roman"/>
              </a:rPr>
              <a:t> </a:t>
            </a:r>
            <a:r>
              <a:rPr sz="1650" b="1" dirty="0">
                <a:latin typeface="Times New Roman"/>
                <a:cs typeface="Times New Roman"/>
              </a:rPr>
              <a:t>những</a:t>
            </a:r>
            <a:r>
              <a:rPr sz="1650" b="1" spc="65" dirty="0">
                <a:latin typeface="Times New Roman"/>
                <a:cs typeface="Times New Roman"/>
              </a:rPr>
              <a:t> </a:t>
            </a:r>
            <a:r>
              <a:rPr sz="1650" b="1" dirty="0">
                <a:latin typeface="Times New Roman"/>
                <a:cs typeface="Times New Roman"/>
              </a:rPr>
              <a:t>nơi</a:t>
            </a:r>
            <a:r>
              <a:rPr sz="1650" b="1" spc="35" dirty="0">
                <a:latin typeface="Times New Roman"/>
                <a:cs typeface="Times New Roman"/>
              </a:rPr>
              <a:t> </a:t>
            </a:r>
            <a:r>
              <a:rPr sz="1650" b="1" spc="-20" dirty="0">
                <a:latin typeface="Times New Roman"/>
                <a:cs typeface="Times New Roman"/>
              </a:rPr>
              <a:t>khác.</a:t>
            </a:r>
            <a:endParaRPr sz="1650">
              <a:latin typeface="Times New Roman"/>
              <a:cs typeface="Times New Roman"/>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08141" cy="6857998"/>
          </a:xfrm>
          <a:prstGeom prst="rect">
            <a:avLst/>
          </a:prstGeom>
        </p:spPr>
      </p:pic>
      <p:sp>
        <p:nvSpPr>
          <p:cNvPr id="3" name="object 3"/>
          <p:cNvSpPr txBox="1">
            <a:spLocks noGrp="1"/>
          </p:cNvSpPr>
          <p:nvPr>
            <p:ph type="title"/>
          </p:nvPr>
        </p:nvSpPr>
        <p:spPr>
          <a:xfrm>
            <a:off x="3886965" y="344799"/>
            <a:ext cx="1229360" cy="313055"/>
          </a:xfrm>
          <a:prstGeom prst="rect">
            <a:avLst/>
          </a:prstGeom>
        </p:spPr>
        <p:txBody>
          <a:bodyPr vert="horz" wrap="square" lIns="0" tIns="17145" rIns="0" bIns="0" rtlCol="0">
            <a:spAutoFit/>
          </a:bodyPr>
          <a:lstStyle/>
          <a:p>
            <a:pPr marL="12700">
              <a:lnSpc>
                <a:spcPct val="100000"/>
              </a:lnSpc>
              <a:spcBef>
                <a:spcPts val="135"/>
              </a:spcBef>
            </a:pPr>
            <a:r>
              <a:rPr sz="1850" b="1" dirty="0">
                <a:solidFill>
                  <a:srgbClr val="000000"/>
                </a:solidFill>
                <a:latin typeface="Times New Roman"/>
                <a:cs typeface="Times New Roman"/>
              </a:rPr>
              <a:t>18.2.1</a:t>
            </a:r>
            <a:r>
              <a:rPr sz="1850" spc="60" dirty="0">
                <a:solidFill>
                  <a:srgbClr val="000000"/>
                </a:solidFill>
                <a:latin typeface="Times New Roman"/>
                <a:cs typeface="Times New Roman"/>
              </a:rPr>
              <a:t>  </a:t>
            </a:r>
            <a:r>
              <a:rPr sz="1850" spc="-25" dirty="0">
                <a:solidFill>
                  <a:srgbClr val="000000"/>
                </a:solidFill>
              </a:rPr>
              <a:t>反馈</a:t>
            </a:r>
            <a:endParaRPr sz="1850">
              <a:latin typeface="Times New Roman"/>
              <a:cs typeface="Times New Roman"/>
            </a:endParaRPr>
          </a:p>
        </p:txBody>
      </p:sp>
      <p:pic>
        <p:nvPicPr>
          <p:cNvPr id="4" name="object 4"/>
          <p:cNvPicPr/>
          <p:nvPr/>
        </p:nvPicPr>
        <p:blipFill>
          <a:blip r:embed="rId3" cstate="print"/>
          <a:stretch>
            <a:fillRect/>
          </a:stretch>
        </p:blipFill>
        <p:spPr>
          <a:xfrm>
            <a:off x="0" y="1029340"/>
            <a:ext cx="320040" cy="237743"/>
          </a:xfrm>
          <a:prstGeom prst="rect">
            <a:avLst/>
          </a:prstGeom>
        </p:spPr>
      </p:pic>
      <p:sp>
        <p:nvSpPr>
          <p:cNvPr id="5" name="object 5"/>
          <p:cNvSpPr txBox="1"/>
          <p:nvPr/>
        </p:nvSpPr>
        <p:spPr>
          <a:xfrm>
            <a:off x="147320" y="536758"/>
            <a:ext cx="5518150" cy="997585"/>
          </a:xfrm>
          <a:prstGeom prst="rect">
            <a:avLst/>
          </a:prstGeom>
        </p:spPr>
        <p:txBody>
          <a:bodyPr vert="horz" wrap="square" lIns="0" tIns="109855" rIns="0" bIns="0" rtlCol="0">
            <a:spAutoFit/>
          </a:bodyPr>
          <a:lstStyle/>
          <a:p>
            <a:pPr marL="3752215">
              <a:lnSpc>
                <a:spcPct val="100000"/>
              </a:lnSpc>
              <a:spcBef>
                <a:spcPts val="865"/>
              </a:spcBef>
            </a:pPr>
            <a:r>
              <a:rPr sz="1850" b="1" dirty="0">
                <a:latin typeface="Times New Roman"/>
                <a:cs typeface="Times New Roman"/>
              </a:rPr>
              <a:t>18.2.1</a:t>
            </a:r>
            <a:r>
              <a:rPr sz="1850" b="1" spc="55" dirty="0">
                <a:latin typeface="Times New Roman"/>
                <a:cs typeface="Times New Roman"/>
              </a:rPr>
              <a:t>  </a:t>
            </a:r>
            <a:r>
              <a:rPr sz="1850" b="1" dirty="0">
                <a:latin typeface="Times New Roman"/>
                <a:cs typeface="Times New Roman"/>
              </a:rPr>
              <a:t>Phản</a:t>
            </a:r>
            <a:r>
              <a:rPr sz="1850" b="1" spc="70" dirty="0">
                <a:latin typeface="Times New Roman"/>
                <a:cs typeface="Times New Roman"/>
              </a:rPr>
              <a:t> </a:t>
            </a:r>
            <a:r>
              <a:rPr sz="1850" b="1" spc="-25" dirty="0">
                <a:latin typeface="Times New Roman"/>
                <a:cs typeface="Times New Roman"/>
              </a:rPr>
              <a:t>hồi</a:t>
            </a:r>
            <a:endParaRPr sz="1850">
              <a:latin typeface="Times New Roman"/>
              <a:cs typeface="Times New Roman"/>
            </a:endParaRPr>
          </a:p>
          <a:p>
            <a:pPr marL="12700">
              <a:lnSpc>
                <a:spcPct val="100000"/>
              </a:lnSpc>
              <a:spcBef>
                <a:spcPts val="690"/>
              </a:spcBef>
            </a:pPr>
            <a:r>
              <a:rPr sz="1650" b="1" dirty="0">
                <a:solidFill>
                  <a:srgbClr val="006FC0"/>
                </a:solidFill>
                <a:latin typeface="Times New Roman"/>
                <a:cs typeface="Times New Roman"/>
              </a:rPr>
              <a:t>EuropeanVigilanceSystem</a:t>
            </a:r>
            <a:r>
              <a:rPr sz="1650" spc="-10" dirty="0">
                <a:solidFill>
                  <a:srgbClr val="006FC0"/>
                </a:solidFill>
                <a:latin typeface="SimSun"/>
                <a:cs typeface="SimSun"/>
              </a:rPr>
              <a:t>欧洲的警戒系统</a:t>
            </a:r>
            <a:endParaRPr sz="1650">
              <a:latin typeface="SimSun"/>
              <a:cs typeface="SimSun"/>
            </a:endParaRPr>
          </a:p>
          <a:p>
            <a:pPr marL="121920">
              <a:lnSpc>
                <a:spcPct val="100000"/>
              </a:lnSpc>
              <a:spcBef>
                <a:spcPts val="10"/>
              </a:spcBef>
            </a:pPr>
            <a:r>
              <a:rPr sz="1650" b="1" dirty="0">
                <a:solidFill>
                  <a:srgbClr val="006FC0"/>
                </a:solidFill>
                <a:latin typeface="Times New Roman"/>
                <a:cs typeface="Times New Roman"/>
              </a:rPr>
              <a:t>Hệ</a:t>
            </a:r>
            <a:r>
              <a:rPr sz="1650" b="1" spc="40" dirty="0">
                <a:solidFill>
                  <a:srgbClr val="006FC0"/>
                </a:solidFill>
                <a:latin typeface="Times New Roman"/>
                <a:cs typeface="Times New Roman"/>
              </a:rPr>
              <a:t> </a:t>
            </a:r>
            <a:r>
              <a:rPr sz="1650" b="1" dirty="0">
                <a:solidFill>
                  <a:srgbClr val="006FC0"/>
                </a:solidFill>
                <a:latin typeface="Times New Roman"/>
                <a:cs typeface="Times New Roman"/>
              </a:rPr>
              <a:t>thống</a:t>
            </a:r>
            <a:r>
              <a:rPr sz="1650" b="1" spc="45" dirty="0">
                <a:solidFill>
                  <a:srgbClr val="006FC0"/>
                </a:solidFill>
                <a:latin typeface="Times New Roman"/>
                <a:cs typeface="Times New Roman"/>
              </a:rPr>
              <a:t> </a:t>
            </a:r>
            <a:r>
              <a:rPr sz="1650" b="1" dirty="0">
                <a:solidFill>
                  <a:srgbClr val="006FC0"/>
                </a:solidFill>
                <a:latin typeface="Times New Roman"/>
                <a:cs typeface="Times New Roman"/>
              </a:rPr>
              <a:t>Cảnh</a:t>
            </a:r>
            <a:r>
              <a:rPr sz="1650" b="1" spc="60" dirty="0">
                <a:solidFill>
                  <a:srgbClr val="006FC0"/>
                </a:solidFill>
                <a:latin typeface="Times New Roman"/>
                <a:cs typeface="Times New Roman"/>
              </a:rPr>
              <a:t> </a:t>
            </a:r>
            <a:r>
              <a:rPr sz="1650" b="1" dirty="0">
                <a:solidFill>
                  <a:srgbClr val="006FC0"/>
                </a:solidFill>
                <a:latin typeface="Times New Roman"/>
                <a:cs typeface="Times New Roman"/>
              </a:rPr>
              <a:t>giác</a:t>
            </a:r>
            <a:r>
              <a:rPr sz="1650" b="1" spc="45" dirty="0">
                <a:solidFill>
                  <a:srgbClr val="006FC0"/>
                </a:solidFill>
                <a:latin typeface="Times New Roman"/>
                <a:cs typeface="Times New Roman"/>
              </a:rPr>
              <a:t> </a:t>
            </a:r>
            <a:r>
              <a:rPr sz="1650" b="1" dirty="0">
                <a:solidFill>
                  <a:srgbClr val="006FC0"/>
                </a:solidFill>
                <a:latin typeface="Times New Roman"/>
                <a:cs typeface="Times New Roman"/>
              </a:rPr>
              <a:t>Châu</a:t>
            </a:r>
            <a:r>
              <a:rPr sz="1650" b="1" spc="55" dirty="0">
                <a:solidFill>
                  <a:srgbClr val="006FC0"/>
                </a:solidFill>
                <a:latin typeface="Times New Roman"/>
                <a:cs typeface="Times New Roman"/>
              </a:rPr>
              <a:t> </a:t>
            </a:r>
            <a:r>
              <a:rPr sz="1650" b="1" dirty="0">
                <a:solidFill>
                  <a:srgbClr val="006FC0"/>
                </a:solidFill>
                <a:latin typeface="Times New Roman"/>
                <a:cs typeface="Times New Roman"/>
              </a:rPr>
              <a:t>Âu</a:t>
            </a:r>
            <a:r>
              <a:rPr sz="1650" b="1" spc="45" dirty="0">
                <a:solidFill>
                  <a:srgbClr val="006FC0"/>
                </a:solidFill>
                <a:latin typeface="Times New Roman"/>
                <a:cs typeface="Times New Roman"/>
              </a:rPr>
              <a:t> </a:t>
            </a:r>
            <a:r>
              <a:rPr sz="1650" b="1" dirty="0">
                <a:solidFill>
                  <a:srgbClr val="006FC0"/>
                </a:solidFill>
                <a:latin typeface="Times New Roman"/>
                <a:cs typeface="Times New Roman"/>
              </a:rPr>
              <a:t>(European</a:t>
            </a:r>
            <a:r>
              <a:rPr sz="1650" b="1" spc="40" dirty="0">
                <a:solidFill>
                  <a:srgbClr val="006FC0"/>
                </a:solidFill>
                <a:latin typeface="Times New Roman"/>
                <a:cs typeface="Times New Roman"/>
              </a:rPr>
              <a:t> </a:t>
            </a:r>
            <a:r>
              <a:rPr sz="1650" b="1" dirty="0">
                <a:solidFill>
                  <a:srgbClr val="006FC0"/>
                </a:solidFill>
                <a:latin typeface="Times New Roman"/>
                <a:cs typeface="Times New Roman"/>
              </a:rPr>
              <a:t>Vigilance</a:t>
            </a:r>
            <a:r>
              <a:rPr sz="1650" b="1" spc="45" dirty="0">
                <a:solidFill>
                  <a:srgbClr val="006FC0"/>
                </a:solidFill>
                <a:latin typeface="Times New Roman"/>
                <a:cs typeface="Times New Roman"/>
              </a:rPr>
              <a:t> </a:t>
            </a:r>
            <a:r>
              <a:rPr sz="1650" b="1" spc="-10" dirty="0">
                <a:solidFill>
                  <a:srgbClr val="006FC0"/>
                </a:solidFill>
                <a:latin typeface="Times New Roman"/>
                <a:cs typeface="Times New Roman"/>
              </a:rPr>
              <a:t>System)</a:t>
            </a:r>
            <a:endParaRPr sz="1650">
              <a:latin typeface="Times New Roman"/>
              <a:cs typeface="Times New Roman"/>
            </a:endParaRPr>
          </a:p>
        </p:txBody>
      </p:sp>
      <p:sp>
        <p:nvSpPr>
          <p:cNvPr id="6" name="object 6"/>
          <p:cNvSpPr txBox="1"/>
          <p:nvPr/>
        </p:nvSpPr>
        <p:spPr>
          <a:xfrm>
            <a:off x="473146" y="5092063"/>
            <a:ext cx="6148070" cy="859790"/>
          </a:xfrm>
          <a:prstGeom prst="rect">
            <a:avLst/>
          </a:prstGeom>
        </p:spPr>
        <p:txBody>
          <a:bodyPr vert="horz" wrap="square" lIns="0" tIns="13335" rIns="0" bIns="0" rtlCol="0">
            <a:spAutoFit/>
          </a:bodyPr>
          <a:lstStyle/>
          <a:p>
            <a:pPr marL="12700" marR="5080">
              <a:lnSpc>
                <a:spcPct val="100000"/>
              </a:lnSpc>
              <a:spcBef>
                <a:spcPts val="105"/>
              </a:spcBef>
            </a:pPr>
            <a:r>
              <a:rPr sz="1400" b="1" dirty="0">
                <a:solidFill>
                  <a:srgbClr val="006FC0"/>
                </a:solidFill>
                <a:latin typeface="Times New Roman"/>
                <a:cs typeface="Times New Roman"/>
              </a:rPr>
              <a:t>MEDDEV</a:t>
            </a:r>
            <a:r>
              <a:rPr sz="1400" spc="-20" dirty="0">
                <a:solidFill>
                  <a:srgbClr val="006FC0"/>
                </a:solidFill>
                <a:latin typeface="Times New Roman"/>
                <a:cs typeface="Times New Roman"/>
              </a:rPr>
              <a:t> </a:t>
            </a:r>
            <a:r>
              <a:rPr sz="1400" b="1" dirty="0">
                <a:solidFill>
                  <a:srgbClr val="006FC0"/>
                </a:solidFill>
                <a:latin typeface="Times New Roman"/>
                <a:cs typeface="Times New Roman"/>
              </a:rPr>
              <a:t>2.12-1</a:t>
            </a:r>
            <a:r>
              <a:rPr sz="1400" spc="-45" dirty="0">
                <a:solidFill>
                  <a:srgbClr val="006FC0"/>
                </a:solidFill>
                <a:latin typeface="Times New Roman"/>
                <a:cs typeface="Times New Roman"/>
              </a:rPr>
              <a:t> </a:t>
            </a:r>
            <a:r>
              <a:rPr sz="1400" b="1" dirty="0">
                <a:solidFill>
                  <a:srgbClr val="006FC0"/>
                </a:solidFill>
                <a:latin typeface="Times New Roman"/>
                <a:cs typeface="Times New Roman"/>
              </a:rPr>
              <a:t>REV</a:t>
            </a:r>
            <a:r>
              <a:rPr sz="1400" spc="-35" dirty="0">
                <a:solidFill>
                  <a:srgbClr val="006FC0"/>
                </a:solidFill>
                <a:latin typeface="Times New Roman"/>
                <a:cs typeface="Times New Roman"/>
              </a:rPr>
              <a:t> </a:t>
            </a:r>
            <a:r>
              <a:rPr sz="1400" b="1" dirty="0">
                <a:solidFill>
                  <a:srgbClr val="006FC0"/>
                </a:solidFill>
                <a:latin typeface="Times New Roman"/>
                <a:cs typeface="Times New Roman"/>
              </a:rPr>
              <a:t>8</a:t>
            </a:r>
            <a:r>
              <a:rPr sz="1400" spc="-15" dirty="0">
                <a:solidFill>
                  <a:srgbClr val="006FC0"/>
                </a:solidFill>
                <a:latin typeface="Times New Roman"/>
                <a:cs typeface="Times New Roman"/>
              </a:rPr>
              <a:t> </a:t>
            </a:r>
            <a:r>
              <a:rPr sz="1400" b="1" dirty="0">
                <a:solidFill>
                  <a:srgbClr val="006FC0"/>
                </a:solidFill>
                <a:latin typeface="Times New Roman"/>
                <a:cs typeface="Times New Roman"/>
              </a:rPr>
              <a:t>-</a:t>
            </a:r>
            <a:r>
              <a:rPr sz="1400" spc="-15" dirty="0">
                <a:solidFill>
                  <a:srgbClr val="006FC0"/>
                </a:solidFill>
                <a:latin typeface="Times New Roman"/>
                <a:cs typeface="Times New Roman"/>
              </a:rPr>
              <a:t> </a:t>
            </a:r>
            <a:r>
              <a:rPr sz="1400" b="1" dirty="0">
                <a:solidFill>
                  <a:srgbClr val="006FC0"/>
                </a:solidFill>
                <a:latin typeface="Times New Roman"/>
                <a:cs typeface="Times New Roman"/>
              </a:rPr>
              <a:t>Guidelines</a:t>
            </a:r>
            <a:r>
              <a:rPr sz="1400" spc="-15" dirty="0">
                <a:solidFill>
                  <a:srgbClr val="006FC0"/>
                </a:solidFill>
                <a:latin typeface="Times New Roman"/>
                <a:cs typeface="Times New Roman"/>
              </a:rPr>
              <a:t> </a:t>
            </a:r>
            <a:r>
              <a:rPr sz="1400" b="1" dirty="0">
                <a:solidFill>
                  <a:srgbClr val="006FC0"/>
                </a:solidFill>
                <a:latin typeface="Times New Roman"/>
                <a:cs typeface="Times New Roman"/>
              </a:rPr>
              <a:t>on</a:t>
            </a:r>
            <a:r>
              <a:rPr sz="1400" spc="-50" dirty="0">
                <a:solidFill>
                  <a:srgbClr val="006FC0"/>
                </a:solidFill>
                <a:latin typeface="Times New Roman"/>
                <a:cs typeface="Times New Roman"/>
              </a:rPr>
              <a:t> </a:t>
            </a:r>
            <a:r>
              <a:rPr sz="1400" b="1" dirty="0">
                <a:solidFill>
                  <a:srgbClr val="006FC0"/>
                </a:solidFill>
                <a:latin typeface="Times New Roman"/>
                <a:cs typeface="Times New Roman"/>
              </a:rPr>
              <a:t>a</a:t>
            </a:r>
            <a:r>
              <a:rPr sz="1400" spc="-25" dirty="0">
                <a:solidFill>
                  <a:srgbClr val="006FC0"/>
                </a:solidFill>
                <a:latin typeface="Times New Roman"/>
                <a:cs typeface="Times New Roman"/>
              </a:rPr>
              <a:t> </a:t>
            </a:r>
            <a:r>
              <a:rPr sz="1400" b="1" dirty="0">
                <a:solidFill>
                  <a:srgbClr val="006FC0"/>
                </a:solidFill>
                <a:latin typeface="Times New Roman"/>
                <a:cs typeface="Times New Roman"/>
              </a:rPr>
              <a:t>medical</a:t>
            </a:r>
            <a:r>
              <a:rPr sz="1400" spc="-20" dirty="0">
                <a:solidFill>
                  <a:srgbClr val="006FC0"/>
                </a:solidFill>
                <a:latin typeface="Times New Roman"/>
                <a:cs typeface="Times New Roman"/>
              </a:rPr>
              <a:t> </a:t>
            </a:r>
            <a:r>
              <a:rPr sz="1400" b="1" dirty="0">
                <a:solidFill>
                  <a:srgbClr val="006FC0"/>
                </a:solidFill>
                <a:latin typeface="Times New Roman"/>
                <a:cs typeface="Times New Roman"/>
              </a:rPr>
              <a:t>devices</a:t>
            </a:r>
            <a:r>
              <a:rPr sz="1400" spc="-30" dirty="0">
                <a:solidFill>
                  <a:srgbClr val="006FC0"/>
                </a:solidFill>
                <a:latin typeface="Times New Roman"/>
                <a:cs typeface="Times New Roman"/>
              </a:rPr>
              <a:t> </a:t>
            </a:r>
            <a:r>
              <a:rPr sz="1400" b="1" dirty="0">
                <a:solidFill>
                  <a:srgbClr val="006FC0"/>
                </a:solidFill>
                <a:latin typeface="Times New Roman"/>
                <a:cs typeface="Times New Roman"/>
              </a:rPr>
              <a:t>vigilance</a:t>
            </a:r>
            <a:r>
              <a:rPr sz="1400" spc="-50" dirty="0">
                <a:solidFill>
                  <a:srgbClr val="006FC0"/>
                </a:solidFill>
                <a:latin typeface="Times New Roman"/>
                <a:cs typeface="Times New Roman"/>
              </a:rPr>
              <a:t> </a:t>
            </a:r>
            <a:r>
              <a:rPr sz="1400" b="1" spc="-10" dirty="0">
                <a:solidFill>
                  <a:srgbClr val="006FC0"/>
                </a:solidFill>
                <a:latin typeface="Times New Roman"/>
                <a:cs typeface="Times New Roman"/>
              </a:rPr>
              <a:t>system</a:t>
            </a:r>
            <a:r>
              <a:rPr sz="1400" spc="-10" dirty="0">
                <a:solidFill>
                  <a:srgbClr val="006FC0"/>
                </a:solidFill>
                <a:latin typeface="Times New Roman"/>
                <a:cs typeface="Times New Roman"/>
              </a:rPr>
              <a:t> </a:t>
            </a:r>
            <a:r>
              <a:rPr sz="1400" b="1" dirty="0">
                <a:solidFill>
                  <a:srgbClr val="006FC0"/>
                </a:solidFill>
                <a:latin typeface="Times New Roman"/>
                <a:cs typeface="Times New Roman"/>
              </a:rPr>
              <a:t>MEDDEV</a:t>
            </a:r>
            <a:r>
              <a:rPr sz="1400" spc="-15" dirty="0">
                <a:solidFill>
                  <a:srgbClr val="006FC0"/>
                </a:solidFill>
                <a:latin typeface="Times New Roman"/>
                <a:cs typeface="Times New Roman"/>
              </a:rPr>
              <a:t> </a:t>
            </a:r>
            <a:r>
              <a:rPr sz="1400" b="1" dirty="0">
                <a:solidFill>
                  <a:srgbClr val="006FC0"/>
                </a:solidFill>
                <a:latin typeface="Times New Roman"/>
                <a:cs typeface="Times New Roman"/>
              </a:rPr>
              <a:t>2.12-1</a:t>
            </a:r>
            <a:r>
              <a:rPr sz="1400" spc="-40" dirty="0">
                <a:solidFill>
                  <a:srgbClr val="006FC0"/>
                </a:solidFill>
                <a:latin typeface="Times New Roman"/>
                <a:cs typeface="Times New Roman"/>
              </a:rPr>
              <a:t> </a:t>
            </a:r>
            <a:r>
              <a:rPr sz="1400" b="1" dirty="0">
                <a:solidFill>
                  <a:srgbClr val="006FC0"/>
                </a:solidFill>
                <a:latin typeface="Times New Roman"/>
                <a:cs typeface="Times New Roman"/>
              </a:rPr>
              <a:t>REV</a:t>
            </a:r>
            <a:r>
              <a:rPr sz="1400" spc="-25" dirty="0">
                <a:solidFill>
                  <a:srgbClr val="006FC0"/>
                </a:solidFill>
                <a:latin typeface="Times New Roman"/>
                <a:cs typeface="Times New Roman"/>
              </a:rPr>
              <a:t> </a:t>
            </a:r>
            <a:r>
              <a:rPr sz="1400" b="1" dirty="0">
                <a:solidFill>
                  <a:srgbClr val="006FC0"/>
                </a:solidFill>
                <a:latin typeface="Times New Roman"/>
                <a:cs typeface="Times New Roman"/>
              </a:rPr>
              <a:t>8</a:t>
            </a:r>
            <a:r>
              <a:rPr sz="1400" spc="-10" dirty="0">
                <a:solidFill>
                  <a:srgbClr val="006FC0"/>
                </a:solidFill>
                <a:latin typeface="Times New Roman"/>
                <a:cs typeface="Times New Roman"/>
              </a:rPr>
              <a:t> </a:t>
            </a:r>
            <a:r>
              <a:rPr sz="1400" b="1" dirty="0">
                <a:solidFill>
                  <a:srgbClr val="006FC0"/>
                </a:solidFill>
                <a:latin typeface="Times New Roman"/>
                <a:cs typeface="Times New Roman"/>
              </a:rPr>
              <a:t>-</a:t>
            </a:r>
            <a:r>
              <a:rPr sz="1400" spc="-5" dirty="0">
                <a:solidFill>
                  <a:srgbClr val="006FC0"/>
                </a:solidFill>
                <a:latin typeface="Times New Roman"/>
                <a:cs typeface="Times New Roman"/>
              </a:rPr>
              <a:t> </a:t>
            </a:r>
            <a:r>
              <a:rPr sz="1400" b="1" dirty="0">
                <a:solidFill>
                  <a:srgbClr val="006FC0"/>
                </a:solidFill>
                <a:latin typeface="Times New Roman"/>
                <a:cs typeface="Times New Roman"/>
              </a:rPr>
              <a:t>Hướng</a:t>
            </a:r>
            <a:r>
              <a:rPr sz="1400" b="1" spc="-30" dirty="0">
                <a:solidFill>
                  <a:srgbClr val="006FC0"/>
                </a:solidFill>
                <a:latin typeface="Times New Roman"/>
                <a:cs typeface="Times New Roman"/>
              </a:rPr>
              <a:t> </a:t>
            </a:r>
            <a:r>
              <a:rPr sz="1400" b="1" dirty="0">
                <a:solidFill>
                  <a:srgbClr val="006FC0"/>
                </a:solidFill>
                <a:latin typeface="Times New Roman"/>
                <a:cs typeface="Times New Roman"/>
              </a:rPr>
              <a:t>dẫn</a:t>
            </a:r>
            <a:r>
              <a:rPr sz="1400" b="1" spc="-15" dirty="0">
                <a:solidFill>
                  <a:srgbClr val="006FC0"/>
                </a:solidFill>
                <a:latin typeface="Times New Roman"/>
                <a:cs typeface="Times New Roman"/>
              </a:rPr>
              <a:t> </a:t>
            </a:r>
            <a:r>
              <a:rPr sz="1400" b="1" dirty="0">
                <a:solidFill>
                  <a:srgbClr val="006FC0"/>
                </a:solidFill>
                <a:latin typeface="Times New Roman"/>
                <a:cs typeface="Times New Roman"/>
              </a:rPr>
              <a:t>về</a:t>
            </a:r>
            <a:r>
              <a:rPr sz="1400" b="1" spc="-5" dirty="0">
                <a:solidFill>
                  <a:srgbClr val="006FC0"/>
                </a:solidFill>
                <a:latin typeface="Times New Roman"/>
                <a:cs typeface="Times New Roman"/>
              </a:rPr>
              <a:t> </a:t>
            </a:r>
            <a:r>
              <a:rPr sz="1400" b="1" dirty="0">
                <a:solidFill>
                  <a:srgbClr val="006FC0"/>
                </a:solidFill>
                <a:latin typeface="Times New Roman"/>
                <a:cs typeface="Times New Roman"/>
              </a:rPr>
              <a:t>hệ</a:t>
            </a:r>
            <a:r>
              <a:rPr sz="1400" b="1" spc="-25" dirty="0">
                <a:solidFill>
                  <a:srgbClr val="006FC0"/>
                </a:solidFill>
                <a:latin typeface="Times New Roman"/>
                <a:cs typeface="Times New Roman"/>
              </a:rPr>
              <a:t> </a:t>
            </a:r>
            <a:r>
              <a:rPr sz="1400" b="1" dirty="0">
                <a:solidFill>
                  <a:srgbClr val="006FC0"/>
                </a:solidFill>
                <a:latin typeface="Times New Roman"/>
                <a:cs typeface="Times New Roman"/>
              </a:rPr>
              <a:t>thống</a:t>
            </a:r>
            <a:r>
              <a:rPr sz="1400" b="1" spc="-25" dirty="0">
                <a:solidFill>
                  <a:srgbClr val="006FC0"/>
                </a:solidFill>
                <a:latin typeface="Times New Roman"/>
                <a:cs typeface="Times New Roman"/>
              </a:rPr>
              <a:t> </a:t>
            </a:r>
            <a:r>
              <a:rPr sz="1400" b="1" dirty="0">
                <a:solidFill>
                  <a:srgbClr val="006FC0"/>
                </a:solidFill>
                <a:latin typeface="Times New Roman"/>
                <a:cs typeface="Times New Roman"/>
              </a:rPr>
              <a:t>cảnh</a:t>
            </a:r>
            <a:r>
              <a:rPr sz="1400" b="1" spc="-25" dirty="0">
                <a:solidFill>
                  <a:srgbClr val="006FC0"/>
                </a:solidFill>
                <a:latin typeface="Times New Roman"/>
                <a:cs typeface="Times New Roman"/>
              </a:rPr>
              <a:t> </a:t>
            </a:r>
            <a:r>
              <a:rPr sz="1400" b="1" dirty="0">
                <a:solidFill>
                  <a:srgbClr val="006FC0"/>
                </a:solidFill>
                <a:latin typeface="Times New Roman"/>
                <a:cs typeface="Times New Roman"/>
              </a:rPr>
              <a:t>giác</a:t>
            </a:r>
            <a:r>
              <a:rPr sz="1400" b="1" spc="-30" dirty="0">
                <a:solidFill>
                  <a:srgbClr val="006FC0"/>
                </a:solidFill>
                <a:latin typeface="Times New Roman"/>
                <a:cs typeface="Times New Roman"/>
              </a:rPr>
              <a:t> </a:t>
            </a:r>
            <a:r>
              <a:rPr sz="1400" b="1" dirty="0">
                <a:solidFill>
                  <a:srgbClr val="006FC0"/>
                </a:solidFill>
                <a:latin typeface="Times New Roman"/>
                <a:cs typeface="Times New Roman"/>
              </a:rPr>
              <a:t>thiết</a:t>
            </a:r>
            <a:r>
              <a:rPr sz="1400" b="1" spc="-30" dirty="0">
                <a:solidFill>
                  <a:srgbClr val="006FC0"/>
                </a:solidFill>
                <a:latin typeface="Times New Roman"/>
                <a:cs typeface="Times New Roman"/>
              </a:rPr>
              <a:t> </a:t>
            </a:r>
            <a:r>
              <a:rPr sz="1400" b="1" dirty="0">
                <a:solidFill>
                  <a:srgbClr val="006FC0"/>
                </a:solidFill>
                <a:latin typeface="Times New Roman"/>
                <a:cs typeface="Times New Roman"/>
              </a:rPr>
              <a:t>bị</a:t>
            </a:r>
            <a:r>
              <a:rPr sz="1400" b="1" spc="-10" dirty="0">
                <a:solidFill>
                  <a:srgbClr val="006FC0"/>
                </a:solidFill>
                <a:latin typeface="Times New Roman"/>
                <a:cs typeface="Times New Roman"/>
              </a:rPr>
              <a:t> </a:t>
            </a:r>
            <a:r>
              <a:rPr sz="1400" b="1" dirty="0">
                <a:solidFill>
                  <a:srgbClr val="006FC0"/>
                </a:solidFill>
                <a:latin typeface="Times New Roman"/>
                <a:cs typeface="Times New Roman"/>
              </a:rPr>
              <a:t>y tế</a:t>
            </a:r>
            <a:r>
              <a:rPr sz="1400" b="1" spc="-25" dirty="0">
                <a:solidFill>
                  <a:srgbClr val="006FC0"/>
                </a:solidFill>
                <a:latin typeface="Times New Roman"/>
                <a:cs typeface="Times New Roman"/>
              </a:rPr>
              <a:t> </a:t>
            </a:r>
            <a:r>
              <a:rPr sz="1400" b="1" dirty="0">
                <a:solidFill>
                  <a:srgbClr val="006FC0"/>
                </a:solidFill>
                <a:latin typeface="Times New Roman"/>
                <a:cs typeface="Times New Roman"/>
              </a:rPr>
              <a:t>hệ </a:t>
            </a:r>
            <a:r>
              <a:rPr sz="1400" b="1" spc="-10" dirty="0">
                <a:solidFill>
                  <a:srgbClr val="006FC0"/>
                </a:solidFill>
                <a:latin typeface="Times New Roman"/>
                <a:cs typeface="Times New Roman"/>
              </a:rPr>
              <a:t>thống</a:t>
            </a:r>
            <a:endParaRPr sz="1400">
              <a:latin typeface="Times New Roman"/>
              <a:cs typeface="Times New Roman"/>
            </a:endParaRPr>
          </a:p>
          <a:p>
            <a:pPr marL="177165">
              <a:lnSpc>
                <a:spcPct val="100000"/>
              </a:lnSpc>
              <a:spcBef>
                <a:spcPts val="1520"/>
              </a:spcBef>
            </a:pPr>
            <a:r>
              <a:rPr sz="1400" b="1" u="sng" spc="-10" dirty="0">
                <a:solidFill>
                  <a:srgbClr val="0000FF"/>
                </a:solidFill>
                <a:uFill>
                  <a:solidFill>
                    <a:srgbClr val="0000FF"/>
                  </a:solidFill>
                </a:uFill>
                <a:latin typeface="Times New Roman"/>
                <a:cs typeface="Times New Roman"/>
                <a:hlinkClick r:id="rId4"/>
              </a:rPr>
              <a:t>http://ec.europa.eu/enterprise/medical_devices/meddev/</a:t>
            </a:r>
            <a:endParaRPr sz="1400">
              <a:latin typeface="Times New Roman"/>
              <a:cs typeface="Times New Roman"/>
            </a:endParaRPr>
          </a:p>
        </p:txBody>
      </p:sp>
      <p:pic>
        <p:nvPicPr>
          <p:cNvPr id="7" name="object 7"/>
          <p:cNvPicPr/>
          <p:nvPr/>
        </p:nvPicPr>
        <p:blipFill>
          <a:blip r:embed="rId5" cstate="print"/>
          <a:stretch>
            <a:fillRect/>
          </a:stretch>
        </p:blipFill>
        <p:spPr>
          <a:xfrm>
            <a:off x="7072365" y="6286500"/>
            <a:ext cx="1571502" cy="428624"/>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12101" cy="6857999"/>
          </a:xfrm>
          <a:prstGeom prst="rect">
            <a:avLst/>
          </a:prstGeom>
        </p:spPr>
      </p:pic>
      <p:sp>
        <p:nvSpPr>
          <p:cNvPr id="3" name="object 3"/>
          <p:cNvSpPr txBox="1">
            <a:spLocks noGrp="1"/>
          </p:cNvSpPr>
          <p:nvPr>
            <p:ph type="title"/>
          </p:nvPr>
        </p:nvSpPr>
        <p:spPr>
          <a:xfrm>
            <a:off x="2259839" y="233242"/>
            <a:ext cx="3752215" cy="705485"/>
          </a:xfrm>
          <a:prstGeom prst="rect">
            <a:avLst/>
          </a:prstGeom>
        </p:spPr>
        <p:txBody>
          <a:bodyPr vert="horz" wrap="square" lIns="0" tIns="12065" rIns="0" bIns="0" rtlCol="0">
            <a:spAutoFit/>
          </a:bodyPr>
          <a:lstStyle/>
          <a:p>
            <a:pPr marL="1270" algn="ctr">
              <a:lnSpc>
                <a:spcPts val="2680"/>
              </a:lnSpc>
              <a:spcBef>
                <a:spcPts val="95"/>
              </a:spcBef>
            </a:pPr>
            <a:r>
              <a:rPr spc="-35" dirty="0"/>
              <a:t>警戒系统</a:t>
            </a:r>
            <a:r>
              <a:rPr spc="-20" dirty="0">
                <a:latin typeface="Times New Roman"/>
                <a:cs typeface="Times New Roman"/>
              </a:rPr>
              <a:t>-</a:t>
            </a:r>
            <a:r>
              <a:rPr spc="-45" dirty="0"/>
              <a:t>定义</a:t>
            </a:r>
          </a:p>
          <a:p>
            <a:pPr algn="ctr">
              <a:lnSpc>
                <a:spcPts val="2680"/>
              </a:lnSpc>
            </a:pPr>
            <a:r>
              <a:rPr dirty="0">
                <a:latin typeface="Times New Roman"/>
                <a:cs typeface="Times New Roman"/>
              </a:rPr>
              <a:t>Hệ</a:t>
            </a:r>
            <a:r>
              <a:rPr spc="-40" dirty="0">
                <a:latin typeface="Times New Roman"/>
                <a:cs typeface="Times New Roman"/>
              </a:rPr>
              <a:t> </a:t>
            </a:r>
            <a:r>
              <a:rPr dirty="0">
                <a:latin typeface="Times New Roman"/>
                <a:cs typeface="Times New Roman"/>
              </a:rPr>
              <a:t>thống</a:t>
            </a:r>
            <a:r>
              <a:rPr spc="-35" dirty="0">
                <a:latin typeface="Times New Roman"/>
                <a:cs typeface="Times New Roman"/>
              </a:rPr>
              <a:t> </a:t>
            </a:r>
            <a:r>
              <a:rPr dirty="0">
                <a:latin typeface="Times New Roman"/>
                <a:cs typeface="Times New Roman"/>
              </a:rPr>
              <a:t>cảnh</a:t>
            </a:r>
            <a:r>
              <a:rPr spc="-30" dirty="0">
                <a:latin typeface="Times New Roman"/>
                <a:cs typeface="Times New Roman"/>
              </a:rPr>
              <a:t> </a:t>
            </a:r>
            <a:r>
              <a:rPr dirty="0">
                <a:latin typeface="Times New Roman"/>
                <a:cs typeface="Times New Roman"/>
              </a:rPr>
              <a:t>giác</a:t>
            </a:r>
            <a:r>
              <a:rPr spc="-25" dirty="0">
                <a:latin typeface="Times New Roman"/>
                <a:cs typeface="Times New Roman"/>
              </a:rPr>
              <a:t> </a:t>
            </a:r>
            <a:r>
              <a:rPr dirty="0">
                <a:latin typeface="Times New Roman"/>
                <a:cs typeface="Times New Roman"/>
              </a:rPr>
              <a:t>-</a:t>
            </a:r>
            <a:r>
              <a:rPr spc="-35" dirty="0">
                <a:latin typeface="Times New Roman"/>
                <a:cs typeface="Times New Roman"/>
              </a:rPr>
              <a:t> </a:t>
            </a:r>
            <a:r>
              <a:rPr dirty="0">
                <a:latin typeface="Times New Roman"/>
                <a:cs typeface="Times New Roman"/>
              </a:rPr>
              <a:t>Định</a:t>
            </a:r>
            <a:r>
              <a:rPr spc="-35" dirty="0">
                <a:latin typeface="Times New Roman"/>
                <a:cs typeface="Times New Roman"/>
              </a:rPr>
              <a:t> </a:t>
            </a:r>
            <a:r>
              <a:rPr spc="-10" dirty="0">
                <a:latin typeface="Times New Roman"/>
                <a:cs typeface="Times New Roman"/>
              </a:rPr>
              <a:t>nghĩa</a:t>
            </a:r>
          </a:p>
        </p:txBody>
      </p:sp>
      <p:sp>
        <p:nvSpPr>
          <p:cNvPr id="4" name="object 4"/>
          <p:cNvSpPr txBox="1"/>
          <p:nvPr/>
        </p:nvSpPr>
        <p:spPr>
          <a:xfrm>
            <a:off x="6604" y="1161410"/>
            <a:ext cx="8918575" cy="2178685"/>
          </a:xfrm>
          <a:prstGeom prst="rect">
            <a:avLst/>
          </a:prstGeom>
        </p:spPr>
        <p:txBody>
          <a:bodyPr vert="horz" wrap="square" lIns="0" tIns="16510" rIns="0" bIns="0" rtlCol="0">
            <a:spAutoFit/>
          </a:bodyPr>
          <a:lstStyle/>
          <a:p>
            <a:pPr marL="158115" indent="-132715">
              <a:lnSpc>
                <a:spcPct val="100000"/>
              </a:lnSpc>
              <a:spcBef>
                <a:spcPts val="130"/>
              </a:spcBef>
              <a:buFont typeface="Arial"/>
              <a:buChar char="•"/>
              <a:tabLst>
                <a:tab pos="158115" algn="l"/>
              </a:tabLst>
            </a:pPr>
            <a:r>
              <a:rPr sz="1650" b="1" dirty="0">
                <a:solidFill>
                  <a:srgbClr val="006FC0"/>
                </a:solidFill>
                <a:latin typeface="Times New Roman"/>
                <a:cs typeface="Times New Roman"/>
              </a:rPr>
              <a:t>Describe</a:t>
            </a:r>
            <a:r>
              <a:rPr sz="1650" spc="80" dirty="0">
                <a:solidFill>
                  <a:srgbClr val="006FC0"/>
                </a:solidFill>
                <a:latin typeface="Times New Roman"/>
                <a:cs typeface="Times New Roman"/>
              </a:rPr>
              <a:t> </a:t>
            </a:r>
            <a:r>
              <a:rPr sz="1650" b="1" dirty="0">
                <a:solidFill>
                  <a:srgbClr val="006FC0"/>
                </a:solidFill>
                <a:latin typeface="Times New Roman"/>
                <a:cs typeface="Times New Roman"/>
              </a:rPr>
              <a:t>the</a:t>
            </a:r>
            <a:r>
              <a:rPr sz="1650" spc="50" dirty="0">
                <a:solidFill>
                  <a:srgbClr val="006FC0"/>
                </a:solidFill>
                <a:latin typeface="Times New Roman"/>
                <a:cs typeface="Times New Roman"/>
              </a:rPr>
              <a:t> </a:t>
            </a:r>
            <a:r>
              <a:rPr sz="1650" b="1" dirty="0">
                <a:solidFill>
                  <a:srgbClr val="006FC0"/>
                </a:solidFill>
                <a:latin typeface="Times New Roman"/>
                <a:cs typeface="Times New Roman"/>
              </a:rPr>
              <a:t>European</a:t>
            </a:r>
            <a:r>
              <a:rPr sz="1650" spc="70" dirty="0">
                <a:solidFill>
                  <a:srgbClr val="006FC0"/>
                </a:solidFill>
                <a:latin typeface="Times New Roman"/>
                <a:cs typeface="Times New Roman"/>
              </a:rPr>
              <a:t> </a:t>
            </a:r>
            <a:r>
              <a:rPr sz="1650" b="1" dirty="0">
                <a:solidFill>
                  <a:srgbClr val="006FC0"/>
                </a:solidFill>
                <a:latin typeface="Times New Roman"/>
                <a:cs typeface="Times New Roman"/>
              </a:rPr>
              <a:t>system</a:t>
            </a:r>
            <a:r>
              <a:rPr sz="1650" spc="55" dirty="0">
                <a:solidFill>
                  <a:srgbClr val="006FC0"/>
                </a:solidFill>
                <a:latin typeface="Times New Roman"/>
                <a:cs typeface="Times New Roman"/>
              </a:rPr>
              <a:t> </a:t>
            </a:r>
            <a:r>
              <a:rPr sz="1650" b="1" dirty="0">
                <a:solidFill>
                  <a:srgbClr val="006FC0"/>
                </a:solidFill>
                <a:latin typeface="Times New Roman"/>
                <a:cs typeface="Times New Roman"/>
              </a:rPr>
              <a:t>for</a:t>
            </a:r>
            <a:r>
              <a:rPr sz="1650" spc="20" dirty="0">
                <a:solidFill>
                  <a:srgbClr val="006FC0"/>
                </a:solidFill>
                <a:latin typeface="Times New Roman"/>
                <a:cs typeface="Times New Roman"/>
              </a:rPr>
              <a:t> </a:t>
            </a:r>
            <a:r>
              <a:rPr sz="1650" b="1" dirty="0">
                <a:solidFill>
                  <a:srgbClr val="006FC0"/>
                </a:solidFill>
                <a:latin typeface="Times New Roman"/>
                <a:cs typeface="Times New Roman"/>
              </a:rPr>
              <a:t>the</a:t>
            </a:r>
            <a:r>
              <a:rPr sz="1650" spc="60" dirty="0">
                <a:solidFill>
                  <a:srgbClr val="006FC0"/>
                </a:solidFill>
                <a:latin typeface="Times New Roman"/>
                <a:cs typeface="Times New Roman"/>
              </a:rPr>
              <a:t> </a:t>
            </a:r>
            <a:r>
              <a:rPr sz="1650" b="1" dirty="0">
                <a:solidFill>
                  <a:srgbClr val="006FC0"/>
                </a:solidFill>
                <a:latin typeface="Times New Roman"/>
                <a:cs typeface="Times New Roman"/>
              </a:rPr>
              <a:t>notification</a:t>
            </a:r>
            <a:r>
              <a:rPr sz="1650" spc="45" dirty="0">
                <a:solidFill>
                  <a:srgbClr val="006FC0"/>
                </a:solidFill>
                <a:latin typeface="Times New Roman"/>
                <a:cs typeface="Times New Roman"/>
              </a:rPr>
              <a:t> </a:t>
            </a:r>
            <a:r>
              <a:rPr sz="1650" b="1" dirty="0">
                <a:solidFill>
                  <a:srgbClr val="006FC0"/>
                </a:solidFill>
                <a:latin typeface="Times New Roman"/>
                <a:cs typeface="Times New Roman"/>
              </a:rPr>
              <a:t>and</a:t>
            </a:r>
            <a:r>
              <a:rPr sz="1650" spc="45" dirty="0">
                <a:solidFill>
                  <a:srgbClr val="006FC0"/>
                </a:solidFill>
                <a:latin typeface="Times New Roman"/>
                <a:cs typeface="Times New Roman"/>
              </a:rPr>
              <a:t> </a:t>
            </a:r>
            <a:r>
              <a:rPr sz="1650" b="1" dirty="0">
                <a:solidFill>
                  <a:srgbClr val="006FC0"/>
                </a:solidFill>
                <a:latin typeface="Times New Roman"/>
                <a:cs typeface="Times New Roman"/>
              </a:rPr>
              <a:t>evaluation</a:t>
            </a:r>
            <a:r>
              <a:rPr sz="1650" spc="40" dirty="0">
                <a:solidFill>
                  <a:srgbClr val="006FC0"/>
                </a:solidFill>
                <a:latin typeface="Times New Roman"/>
                <a:cs typeface="Times New Roman"/>
              </a:rPr>
              <a:t> </a:t>
            </a:r>
            <a:r>
              <a:rPr sz="1650" b="1" dirty="0">
                <a:solidFill>
                  <a:srgbClr val="006FC0"/>
                </a:solidFill>
                <a:latin typeface="Times New Roman"/>
                <a:cs typeface="Times New Roman"/>
              </a:rPr>
              <a:t>of</a:t>
            </a:r>
            <a:r>
              <a:rPr sz="1650" spc="45" dirty="0">
                <a:solidFill>
                  <a:srgbClr val="006FC0"/>
                </a:solidFill>
                <a:latin typeface="Times New Roman"/>
                <a:cs typeface="Times New Roman"/>
              </a:rPr>
              <a:t> </a:t>
            </a:r>
            <a:r>
              <a:rPr sz="1650" b="1" spc="-10" dirty="0">
                <a:solidFill>
                  <a:srgbClr val="006FC0"/>
                </a:solidFill>
                <a:latin typeface="Times New Roman"/>
                <a:cs typeface="Times New Roman"/>
              </a:rPr>
              <a:t>INCIDENTs</a:t>
            </a:r>
            <a:endParaRPr sz="1650">
              <a:latin typeface="Times New Roman"/>
              <a:cs typeface="Times New Roman"/>
            </a:endParaRPr>
          </a:p>
          <a:p>
            <a:pPr marL="25400">
              <a:lnSpc>
                <a:spcPct val="100000"/>
              </a:lnSpc>
              <a:spcBef>
                <a:spcPts val="35"/>
              </a:spcBef>
            </a:pPr>
            <a:r>
              <a:rPr sz="1650" b="1" dirty="0">
                <a:solidFill>
                  <a:srgbClr val="006FC0"/>
                </a:solidFill>
                <a:latin typeface="Times New Roman"/>
                <a:cs typeface="Times New Roman"/>
              </a:rPr>
              <a:t>and</a:t>
            </a:r>
            <a:r>
              <a:rPr sz="1650" spc="100" dirty="0">
                <a:solidFill>
                  <a:srgbClr val="006FC0"/>
                </a:solidFill>
                <a:latin typeface="Times New Roman"/>
                <a:cs typeface="Times New Roman"/>
              </a:rPr>
              <a:t> </a:t>
            </a:r>
            <a:r>
              <a:rPr sz="1650" b="1" dirty="0">
                <a:solidFill>
                  <a:srgbClr val="006FC0"/>
                </a:solidFill>
                <a:latin typeface="Times New Roman"/>
                <a:cs typeface="Times New Roman"/>
              </a:rPr>
              <a:t>FIELD</a:t>
            </a:r>
            <a:r>
              <a:rPr sz="1650" spc="130" dirty="0">
                <a:solidFill>
                  <a:srgbClr val="006FC0"/>
                </a:solidFill>
                <a:latin typeface="Times New Roman"/>
                <a:cs typeface="Times New Roman"/>
              </a:rPr>
              <a:t> </a:t>
            </a:r>
            <a:r>
              <a:rPr sz="1650" b="1" dirty="0">
                <a:solidFill>
                  <a:srgbClr val="006FC0"/>
                </a:solidFill>
                <a:latin typeface="Times New Roman"/>
                <a:cs typeface="Times New Roman"/>
              </a:rPr>
              <a:t>SAFETY</a:t>
            </a:r>
            <a:r>
              <a:rPr sz="1650" spc="40" dirty="0">
                <a:solidFill>
                  <a:srgbClr val="006FC0"/>
                </a:solidFill>
                <a:latin typeface="Times New Roman"/>
                <a:cs typeface="Times New Roman"/>
              </a:rPr>
              <a:t> </a:t>
            </a:r>
            <a:r>
              <a:rPr sz="1650" b="1" dirty="0">
                <a:solidFill>
                  <a:srgbClr val="006FC0"/>
                </a:solidFill>
                <a:latin typeface="Times New Roman"/>
                <a:cs typeface="Times New Roman"/>
              </a:rPr>
              <a:t>CORRECTIVE</a:t>
            </a:r>
            <a:r>
              <a:rPr sz="1650" spc="20" dirty="0">
                <a:solidFill>
                  <a:srgbClr val="006FC0"/>
                </a:solidFill>
                <a:latin typeface="Times New Roman"/>
                <a:cs typeface="Times New Roman"/>
              </a:rPr>
              <a:t> </a:t>
            </a:r>
            <a:r>
              <a:rPr sz="1650" b="1" dirty="0">
                <a:solidFill>
                  <a:srgbClr val="006FC0"/>
                </a:solidFill>
                <a:latin typeface="Times New Roman"/>
                <a:cs typeface="Times New Roman"/>
              </a:rPr>
              <a:t>ACTIONS</a:t>
            </a:r>
            <a:r>
              <a:rPr sz="1650" spc="100" dirty="0">
                <a:solidFill>
                  <a:srgbClr val="006FC0"/>
                </a:solidFill>
                <a:latin typeface="Times New Roman"/>
                <a:cs typeface="Times New Roman"/>
              </a:rPr>
              <a:t> </a:t>
            </a:r>
            <a:r>
              <a:rPr sz="1650" b="1" dirty="0">
                <a:solidFill>
                  <a:srgbClr val="006FC0"/>
                </a:solidFill>
                <a:latin typeface="Times New Roman"/>
                <a:cs typeface="Times New Roman"/>
              </a:rPr>
              <a:t>(FSCA)</a:t>
            </a:r>
            <a:r>
              <a:rPr sz="1650" spc="105" dirty="0">
                <a:solidFill>
                  <a:srgbClr val="006FC0"/>
                </a:solidFill>
                <a:latin typeface="Times New Roman"/>
                <a:cs typeface="Times New Roman"/>
              </a:rPr>
              <a:t> </a:t>
            </a:r>
            <a:r>
              <a:rPr sz="1650" b="1" dirty="0">
                <a:solidFill>
                  <a:srgbClr val="006FC0"/>
                </a:solidFill>
                <a:latin typeface="Times New Roman"/>
                <a:cs typeface="Times New Roman"/>
              </a:rPr>
              <a:t>involving</a:t>
            </a:r>
            <a:r>
              <a:rPr sz="1650" spc="65" dirty="0">
                <a:solidFill>
                  <a:srgbClr val="006FC0"/>
                </a:solidFill>
                <a:latin typeface="Times New Roman"/>
                <a:cs typeface="Times New Roman"/>
              </a:rPr>
              <a:t> </a:t>
            </a:r>
            <a:r>
              <a:rPr sz="1650" b="1" dirty="0">
                <a:solidFill>
                  <a:srgbClr val="006FC0"/>
                </a:solidFill>
                <a:latin typeface="Times New Roman"/>
                <a:cs typeface="Times New Roman"/>
              </a:rPr>
              <a:t>MEDICAL</a:t>
            </a:r>
            <a:r>
              <a:rPr sz="1650" spc="20" dirty="0">
                <a:solidFill>
                  <a:srgbClr val="006FC0"/>
                </a:solidFill>
                <a:latin typeface="Times New Roman"/>
                <a:cs typeface="Times New Roman"/>
              </a:rPr>
              <a:t> </a:t>
            </a:r>
            <a:r>
              <a:rPr sz="1650" b="1" dirty="0">
                <a:solidFill>
                  <a:srgbClr val="006FC0"/>
                </a:solidFill>
                <a:latin typeface="Times New Roman"/>
                <a:cs typeface="Times New Roman"/>
              </a:rPr>
              <a:t>DEVICEs,</a:t>
            </a:r>
            <a:r>
              <a:rPr sz="1650" spc="145" dirty="0">
                <a:solidFill>
                  <a:srgbClr val="006FC0"/>
                </a:solidFill>
                <a:latin typeface="Times New Roman"/>
                <a:cs typeface="Times New Roman"/>
              </a:rPr>
              <a:t> </a:t>
            </a:r>
            <a:r>
              <a:rPr sz="1650" b="1" spc="-10" dirty="0">
                <a:solidFill>
                  <a:srgbClr val="006FC0"/>
                </a:solidFill>
                <a:latin typeface="Times New Roman"/>
                <a:cs typeface="Times New Roman"/>
              </a:rPr>
              <a:t>known</a:t>
            </a:r>
            <a:endParaRPr sz="1650">
              <a:latin typeface="Times New Roman"/>
              <a:cs typeface="Times New Roman"/>
            </a:endParaRPr>
          </a:p>
          <a:p>
            <a:pPr marL="78740">
              <a:lnSpc>
                <a:spcPct val="100000"/>
              </a:lnSpc>
              <a:spcBef>
                <a:spcPts val="35"/>
              </a:spcBef>
            </a:pPr>
            <a:r>
              <a:rPr sz="1650" b="1" dirty="0">
                <a:solidFill>
                  <a:srgbClr val="006FC0"/>
                </a:solidFill>
                <a:latin typeface="Times New Roman"/>
                <a:cs typeface="Times New Roman"/>
              </a:rPr>
              <a:t>as</a:t>
            </a:r>
            <a:r>
              <a:rPr sz="1650" spc="45" dirty="0">
                <a:solidFill>
                  <a:srgbClr val="006FC0"/>
                </a:solidFill>
                <a:latin typeface="Times New Roman"/>
                <a:cs typeface="Times New Roman"/>
              </a:rPr>
              <a:t> </a:t>
            </a:r>
            <a:r>
              <a:rPr sz="1650" b="1" dirty="0">
                <a:solidFill>
                  <a:srgbClr val="006FC0"/>
                </a:solidFill>
                <a:latin typeface="Times New Roman"/>
                <a:cs typeface="Times New Roman"/>
              </a:rPr>
              <a:t>the</a:t>
            </a:r>
            <a:r>
              <a:rPr sz="1650" spc="50" dirty="0">
                <a:solidFill>
                  <a:srgbClr val="006FC0"/>
                </a:solidFill>
                <a:latin typeface="Times New Roman"/>
                <a:cs typeface="Times New Roman"/>
              </a:rPr>
              <a:t> </a:t>
            </a:r>
            <a:r>
              <a:rPr sz="1650" b="1" dirty="0">
                <a:solidFill>
                  <a:srgbClr val="006FC0"/>
                </a:solidFill>
                <a:latin typeface="Times New Roman"/>
                <a:cs typeface="Times New Roman"/>
              </a:rPr>
              <a:t>Medical</a:t>
            </a:r>
            <a:r>
              <a:rPr sz="1650" spc="35" dirty="0">
                <a:solidFill>
                  <a:srgbClr val="006FC0"/>
                </a:solidFill>
                <a:latin typeface="Times New Roman"/>
                <a:cs typeface="Times New Roman"/>
              </a:rPr>
              <a:t> </a:t>
            </a:r>
            <a:r>
              <a:rPr sz="1650" b="1" dirty="0">
                <a:solidFill>
                  <a:srgbClr val="006FC0"/>
                </a:solidFill>
                <a:latin typeface="Times New Roman"/>
                <a:cs typeface="Times New Roman"/>
              </a:rPr>
              <a:t>Device</a:t>
            </a:r>
            <a:r>
              <a:rPr sz="1650" spc="25" dirty="0">
                <a:solidFill>
                  <a:srgbClr val="006FC0"/>
                </a:solidFill>
                <a:latin typeface="Times New Roman"/>
                <a:cs typeface="Times New Roman"/>
              </a:rPr>
              <a:t> </a:t>
            </a:r>
            <a:r>
              <a:rPr sz="1650" b="1" dirty="0">
                <a:solidFill>
                  <a:srgbClr val="006FC0"/>
                </a:solidFill>
                <a:latin typeface="Times New Roman"/>
                <a:cs typeface="Times New Roman"/>
              </a:rPr>
              <a:t>Vigilance</a:t>
            </a:r>
            <a:r>
              <a:rPr sz="1650" spc="40" dirty="0">
                <a:solidFill>
                  <a:srgbClr val="006FC0"/>
                </a:solidFill>
                <a:latin typeface="Times New Roman"/>
                <a:cs typeface="Times New Roman"/>
              </a:rPr>
              <a:t> </a:t>
            </a:r>
            <a:r>
              <a:rPr sz="1650" b="1" spc="-10" dirty="0">
                <a:solidFill>
                  <a:srgbClr val="006FC0"/>
                </a:solidFill>
                <a:latin typeface="Times New Roman"/>
                <a:cs typeface="Times New Roman"/>
              </a:rPr>
              <a:t>System</a:t>
            </a:r>
            <a:endParaRPr sz="1650">
              <a:latin typeface="Times New Roman"/>
              <a:cs typeface="Times New Roman"/>
            </a:endParaRPr>
          </a:p>
          <a:p>
            <a:pPr marL="88900" marR="3081655" indent="-64135">
              <a:lnSpc>
                <a:spcPct val="172000"/>
              </a:lnSpc>
              <a:spcBef>
                <a:spcPts val="625"/>
              </a:spcBef>
              <a:buFont typeface="Arial"/>
              <a:buChar char="•"/>
              <a:tabLst>
                <a:tab pos="88900" algn="l"/>
                <a:tab pos="157480" algn="l"/>
              </a:tabLst>
            </a:pPr>
            <a:r>
              <a:rPr sz="1650" b="1" dirty="0">
                <a:solidFill>
                  <a:srgbClr val="006FC0"/>
                </a:solidFill>
                <a:latin typeface="Times New Roman"/>
                <a:cs typeface="Times New Roman"/>
              </a:rPr>
              <a:t>	Mô</a:t>
            </a:r>
            <a:r>
              <a:rPr sz="1650" b="1" spc="45" dirty="0">
                <a:solidFill>
                  <a:srgbClr val="006FC0"/>
                </a:solidFill>
                <a:latin typeface="Times New Roman"/>
                <a:cs typeface="Times New Roman"/>
              </a:rPr>
              <a:t> </a:t>
            </a:r>
            <a:r>
              <a:rPr sz="1650" b="1" dirty="0">
                <a:solidFill>
                  <a:srgbClr val="006FC0"/>
                </a:solidFill>
                <a:latin typeface="Times New Roman"/>
                <a:cs typeface="Times New Roman"/>
              </a:rPr>
              <a:t>tả</a:t>
            </a:r>
            <a:r>
              <a:rPr sz="1650" b="1" spc="45" dirty="0">
                <a:solidFill>
                  <a:srgbClr val="006FC0"/>
                </a:solidFill>
                <a:latin typeface="Times New Roman"/>
                <a:cs typeface="Times New Roman"/>
              </a:rPr>
              <a:t> </a:t>
            </a:r>
            <a:r>
              <a:rPr sz="1650" b="1" dirty="0">
                <a:solidFill>
                  <a:srgbClr val="006FC0"/>
                </a:solidFill>
                <a:latin typeface="Times New Roman"/>
                <a:cs typeface="Times New Roman"/>
              </a:rPr>
              <a:t>hệ</a:t>
            </a:r>
            <a:r>
              <a:rPr sz="1650" b="1" spc="55" dirty="0">
                <a:solidFill>
                  <a:srgbClr val="006FC0"/>
                </a:solidFill>
                <a:latin typeface="Times New Roman"/>
                <a:cs typeface="Times New Roman"/>
              </a:rPr>
              <a:t> </a:t>
            </a:r>
            <a:r>
              <a:rPr sz="1650" b="1" dirty="0">
                <a:solidFill>
                  <a:srgbClr val="006FC0"/>
                </a:solidFill>
                <a:latin typeface="Times New Roman"/>
                <a:cs typeface="Times New Roman"/>
              </a:rPr>
              <a:t>thống</a:t>
            </a:r>
            <a:r>
              <a:rPr sz="1650" b="1" spc="45" dirty="0">
                <a:solidFill>
                  <a:srgbClr val="006FC0"/>
                </a:solidFill>
                <a:latin typeface="Times New Roman"/>
                <a:cs typeface="Times New Roman"/>
              </a:rPr>
              <a:t> </a:t>
            </a:r>
            <a:r>
              <a:rPr sz="1650" b="1" dirty="0">
                <a:solidFill>
                  <a:srgbClr val="006FC0"/>
                </a:solidFill>
                <a:latin typeface="Times New Roman"/>
                <a:cs typeface="Times New Roman"/>
              </a:rPr>
              <a:t>của</a:t>
            </a:r>
            <a:r>
              <a:rPr sz="1650" b="1" spc="55" dirty="0">
                <a:solidFill>
                  <a:srgbClr val="006FC0"/>
                </a:solidFill>
                <a:latin typeface="Times New Roman"/>
                <a:cs typeface="Times New Roman"/>
              </a:rPr>
              <a:t> </a:t>
            </a:r>
            <a:r>
              <a:rPr sz="1650" b="1" dirty="0">
                <a:solidFill>
                  <a:srgbClr val="006FC0"/>
                </a:solidFill>
                <a:latin typeface="Times New Roman"/>
                <a:cs typeface="Times New Roman"/>
              </a:rPr>
              <a:t>Châu</a:t>
            </a:r>
            <a:r>
              <a:rPr sz="1650" b="1" spc="50" dirty="0">
                <a:solidFill>
                  <a:srgbClr val="006FC0"/>
                </a:solidFill>
                <a:latin typeface="Times New Roman"/>
                <a:cs typeface="Times New Roman"/>
              </a:rPr>
              <a:t> </a:t>
            </a:r>
            <a:r>
              <a:rPr sz="1650" b="1" dirty="0">
                <a:solidFill>
                  <a:srgbClr val="006FC0"/>
                </a:solidFill>
                <a:latin typeface="Times New Roman"/>
                <a:cs typeface="Times New Roman"/>
              </a:rPr>
              <a:t>Âu</a:t>
            </a:r>
            <a:r>
              <a:rPr sz="1650" b="1" spc="45" dirty="0">
                <a:solidFill>
                  <a:srgbClr val="006FC0"/>
                </a:solidFill>
                <a:latin typeface="Times New Roman"/>
                <a:cs typeface="Times New Roman"/>
              </a:rPr>
              <a:t> </a:t>
            </a:r>
            <a:r>
              <a:rPr sz="1650" b="1" dirty="0">
                <a:solidFill>
                  <a:srgbClr val="006FC0"/>
                </a:solidFill>
                <a:latin typeface="Times New Roman"/>
                <a:cs typeface="Times New Roman"/>
              </a:rPr>
              <a:t>về</a:t>
            </a:r>
            <a:r>
              <a:rPr sz="1650" b="1" spc="-45" dirty="0">
                <a:solidFill>
                  <a:srgbClr val="006FC0"/>
                </a:solidFill>
                <a:latin typeface="Times New Roman"/>
                <a:cs typeface="Times New Roman"/>
              </a:rPr>
              <a:t> </a:t>
            </a:r>
            <a:r>
              <a:rPr sz="2475" b="1" baseline="3367" dirty="0">
                <a:solidFill>
                  <a:srgbClr val="006FC0"/>
                </a:solidFill>
                <a:latin typeface="Times New Roman"/>
                <a:cs typeface="Times New Roman"/>
              </a:rPr>
              <a:t>thông</a:t>
            </a:r>
            <a:r>
              <a:rPr sz="2475" b="1" spc="67" baseline="3367" dirty="0">
                <a:solidFill>
                  <a:srgbClr val="006FC0"/>
                </a:solidFill>
                <a:latin typeface="Times New Roman"/>
                <a:cs typeface="Times New Roman"/>
              </a:rPr>
              <a:t> </a:t>
            </a:r>
            <a:r>
              <a:rPr sz="2475" b="1" baseline="3367" dirty="0">
                <a:solidFill>
                  <a:srgbClr val="006FC0"/>
                </a:solidFill>
                <a:latin typeface="Times New Roman"/>
                <a:cs typeface="Times New Roman"/>
              </a:rPr>
              <a:t>báo</a:t>
            </a:r>
            <a:r>
              <a:rPr sz="2475" b="1" spc="67" baseline="3367" dirty="0">
                <a:solidFill>
                  <a:srgbClr val="006FC0"/>
                </a:solidFill>
                <a:latin typeface="Times New Roman"/>
                <a:cs typeface="Times New Roman"/>
              </a:rPr>
              <a:t> </a:t>
            </a:r>
            <a:r>
              <a:rPr sz="2475" b="1" baseline="3367" dirty="0">
                <a:solidFill>
                  <a:srgbClr val="006FC0"/>
                </a:solidFill>
                <a:latin typeface="Times New Roman"/>
                <a:cs typeface="Times New Roman"/>
              </a:rPr>
              <a:t>và</a:t>
            </a:r>
            <a:r>
              <a:rPr sz="2475" b="1" spc="67" baseline="3367" dirty="0">
                <a:solidFill>
                  <a:srgbClr val="006FC0"/>
                </a:solidFill>
                <a:latin typeface="Times New Roman"/>
                <a:cs typeface="Times New Roman"/>
              </a:rPr>
              <a:t> </a:t>
            </a:r>
            <a:r>
              <a:rPr sz="2475" b="1" baseline="3367" dirty="0">
                <a:solidFill>
                  <a:srgbClr val="006FC0"/>
                </a:solidFill>
                <a:latin typeface="Times New Roman"/>
                <a:cs typeface="Times New Roman"/>
              </a:rPr>
              <a:t>đánh</a:t>
            </a:r>
            <a:r>
              <a:rPr sz="2475" b="1" spc="89" baseline="3367" dirty="0">
                <a:solidFill>
                  <a:srgbClr val="006FC0"/>
                </a:solidFill>
                <a:latin typeface="Times New Roman"/>
                <a:cs typeface="Times New Roman"/>
              </a:rPr>
              <a:t> </a:t>
            </a:r>
            <a:r>
              <a:rPr sz="2475" b="1" baseline="3367" dirty="0">
                <a:solidFill>
                  <a:srgbClr val="006FC0"/>
                </a:solidFill>
                <a:latin typeface="Times New Roman"/>
                <a:cs typeface="Times New Roman"/>
              </a:rPr>
              <a:t>giá</a:t>
            </a:r>
            <a:r>
              <a:rPr sz="2475" b="1" spc="44" baseline="3367" dirty="0">
                <a:solidFill>
                  <a:srgbClr val="006FC0"/>
                </a:solidFill>
                <a:latin typeface="Times New Roman"/>
                <a:cs typeface="Times New Roman"/>
              </a:rPr>
              <a:t> </a:t>
            </a:r>
            <a:r>
              <a:rPr sz="2475" b="1" baseline="3367" dirty="0">
                <a:solidFill>
                  <a:srgbClr val="006FC0"/>
                </a:solidFill>
                <a:latin typeface="Times New Roman"/>
                <a:cs typeface="Times New Roman"/>
              </a:rPr>
              <a:t>SỰ</a:t>
            </a:r>
            <a:r>
              <a:rPr sz="2475" b="1" spc="75" baseline="3367" dirty="0">
                <a:solidFill>
                  <a:srgbClr val="006FC0"/>
                </a:solidFill>
                <a:latin typeface="Times New Roman"/>
                <a:cs typeface="Times New Roman"/>
              </a:rPr>
              <a:t> </a:t>
            </a:r>
            <a:r>
              <a:rPr sz="2475" b="1" spc="-37" baseline="3367" dirty="0">
                <a:solidFill>
                  <a:srgbClr val="006FC0"/>
                </a:solidFill>
                <a:latin typeface="Times New Roman"/>
                <a:cs typeface="Times New Roman"/>
              </a:rPr>
              <a:t>CỐ </a:t>
            </a:r>
            <a:r>
              <a:rPr sz="1650" b="1" dirty="0">
                <a:solidFill>
                  <a:srgbClr val="006FC0"/>
                </a:solidFill>
                <a:latin typeface="Times New Roman"/>
                <a:cs typeface="Times New Roman"/>
              </a:rPr>
              <a:t>và</a:t>
            </a:r>
            <a:r>
              <a:rPr sz="1650" b="1" spc="45" dirty="0">
                <a:solidFill>
                  <a:srgbClr val="006FC0"/>
                </a:solidFill>
                <a:latin typeface="Times New Roman"/>
                <a:cs typeface="Times New Roman"/>
              </a:rPr>
              <a:t> </a:t>
            </a:r>
            <a:r>
              <a:rPr sz="1650" b="1" dirty="0">
                <a:solidFill>
                  <a:srgbClr val="006FC0"/>
                </a:solidFill>
                <a:latin typeface="Times New Roman"/>
                <a:cs typeface="Times New Roman"/>
              </a:rPr>
              <a:t>HÀNH</a:t>
            </a:r>
            <a:r>
              <a:rPr sz="1650" b="1" spc="30" dirty="0">
                <a:solidFill>
                  <a:srgbClr val="006FC0"/>
                </a:solidFill>
                <a:latin typeface="Times New Roman"/>
                <a:cs typeface="Times New Roman"/>
              </a:rPr>
              <a:t> </a:t>
            </a:r>
            <a:r>
              <a:rPr sz="1650" b="1" dirty="0">
                <a:solidFill>
                  <a:srgbClr val="006FC0"/>
                </a:solidFill>
                <a:latin typeface="Times New Roman"/>
                <a:cs typeface="Times New Roman"/>
              </a:rPr>
              <a:t>ĐỘNG</a:t>
            </a:r>
            <a:r>
              <a:rPr sz="1650" b="1" spc="35" dirty="0">
                <a:solidFill>
                  <a:srgbClr val="006FC0"/>
                </a:solidFill>
                <a:latin typeface="Times New Roman"/>
                <a:cs typeface="Times New Roman"/>
              </a:rPr>
              <a:t> </a:t>
            </a:r>
            <a:r>
              <a:rPr sz="1650" b="1" dirty="0">
                <a:solidFill>
                  <a:srgbClr val="006FC0"/>
                </a:solidFill>
                <a:latin typeface="Times New Roman"/>
                <a:cs typeface="Times New Roman"/>
              </a:rPr>
              <a:t>KHẮC</a:t>
            </a:r>
            <a:r>
              <a:rPr sz="1650" b="1" spc="45" dirty="0">
                <a:solidFill>
                  <a:srgbClr val="006FC0"/>
                </a:solidFill>
                <a:latin typeface="Times New Roman"/>
                <a:cs typeface="Times New Roman"/>
              </a:rPr>
              <a:t> </a:t>
            </a:r>
            <a:r>
              <a:rPr sz="1650" b="1" dirty="0">
                <a:solidFill>
                  <a:srgbClr val="006FC0"/>
                </a:solidFill>
                <a:latin typeface="Times New Roman"/>
                <a:cs typeface="Times New Roman"/>
              </a:rPr>
              <a:t>PHỤC</a:t>
            </a:r>
            <a:r>
              <a:rPr sz="1650" b="1" spc="-75" dirty="0">
                <a:solidFill>
                  <a:srgbClr val="006FC0"/>
                </a:solidFill>
                <a:latin typeface="Times New Roman"/>
                <a:cs typeface="Times New Roman"/>
              </a:rPr>
              <a:t> </a:t>
            </a:r>
            <a:r>
              <a:rPr sz="1650" b="1" dirty="0">
                <a:solidFill>
                  <a:srgbClr val="006FC0"/>
                </a:solidFill>
                <a:latin typeface="Times New Roman"/>
                <a:cs typeface="Times New Roman"/>
              </a:rPr>
              <a:t>AN</a:t>
            </a:r>
            <a:r>
              <a:rPr sz="1650" b="1" spc="20" dirty="0">
                <a:solidFill>
                  <a:srgbClr val="006FC0"/>
                </a:solidFill>
                <a:latin typeface="Times New Roman"/>
                <a:cs typeface="Times New Roman"/>
              </a:rPr>
              <a:t> </a:t>
            </a:r>
            <a:r>
              <a:rPr sz="1650" b="1" dirty="0">
                <a:solidFill>
                  <a:srgbClr val="006FC0"/>
                </a:solidFill>
                <a:latin typeface="Times New Roman"/>
                <a:cs typeface="Times New Roman"/>
              </a:rPr>
              <a:t>TOÀN</a:t>
            </a:r>
            <a:r>
              <a:rPr sz="1650" b="1" spc="25" dirty="0">
                <a:solidFill>
                  <a:srgbClr val="006FC0"/>
                </a:solidFill>
                <a:latin typeface="Times New Roman"/>
                <a:cs typeface="Times New Roman"/>
              </a:rPr>
              <a:t> </a:t>
            </a:r>
            <a:r>
              <a:rPr sz="1650" b="1" dirty="0">
                <a:solidFill>
                  <a:srgbClr val="006FC0"/>
                </a:solidFill>
                <a:latin typeface="Times New Roman"/>
                <a:cs typeface="Times New Roman"/>
              </a:rPr>
              <a:t>TRÊN</a:t>
            </a:r>
            <a:r>
              <a:rPr sz="1650" b="1" spc="30" dirty="0">
                <a:solidFill>
                  <a:srgbClr val="006FC0"/>
                </a:solidFill>
                <a:latin typeface="Times New Roman"/>
                <a:cs typeface="Times New Roman"/>
              </a:rPr>
              <a:t> </a:t>
            </a:r>
            <a:r>
              <a:rPr sz="1650" b="1" dirty="0">
                <a:solidFill>
                  <a:srgbClr val="006FC0"/>
                </a:solidFill>
                <a:latin typeface="Times New Roman"/>
                <a:cs typeface="Times New Roman"/>
              </a:rPr>
              <a:t>THỰC</a:t>
            </a:r>
            <a:r>
              <a:rPr sz="1650" b="1" spc="55" dirty="0">
                <a:solidFill>
                  <a:srgbClr val="006FC0"/>
                </a:solidFill>
                <a:latin typeface="Times New Roman"/>
                <a:cs typeface="Times New Roman"/>
              </a:rPr>
              <a:t> </a:t>
            </a:r>
            <a:r>
              <a:rPr sz="1650" b="1" spc="-25" dirty="0">
                <a:solidFill>
                  <a:srgbClr val="006FC0"/>
                </a:solidFill>
                <a:latin typeface="Times New Roman"/>
                <a:cs typeface="Times New Roman"/>
              </a:rPr>
              <a:t>ĐỊA</a:t>
            </a:r>
            <a:endParaRPr sz="1650">
              <a:latin typeface="Times New Roman"/>
              <a:cs typeface="Times New Roman"/>
            </a:endParaRPr>
          </a:p>
          <a:p>
            <a:pPr marL="64135">
              <a:lnSpc>
                <a:spcPct val="100000"/>
              </a:lnSpc>
              <a:spcBef>
                <a:spcPts val="1490"/>
              </a:spcBef>
            </a:pPr>
            <a:r>
              <a:rPr sz="1650" b="1" dirty="0">
                <a:solidFill>
                  <a:srgbClr val="006FC0"/>
                </a:solidFill>
                <a:latin typeface="Times New Roman"/>
                <a:cs typeface="Times New Roman"/>
              </a:rPr>
              <a:t>(FSCA)</a:t>
            </a:r>
            <a:r>
              <a:rPr sz="1650" b="1" spc="40" dirty="0">
                <a:solidFill>
                  <a:srgbClr val="006FC0"/>
                </a:solidFill>
                <a:latin typeface="Times New Roman"/>
                <a:cs typeface="Times New Roman"/>
              </a:rPr>
              <a:t> </a:t>
            </a:r>
            <a:r>
              <a:rPr sz="1650" b="1" dirty="0">
                <a:solidFill>
                  <a:srgbClr val="006FC0"/>
                </a:solidFill>
                <a:latin typeface="Times New Roman"/>
                <a:cs typeface="Times New Roman"/>
              </a:rPr>
              <a:t>liên</a:t>
            </a:r>
            <a:r>
              <a:rPr sz="1650" b="1" spc="40" dirty="0">
                <a:solidFill>
                  <a:srgbClr val="006FC0"/>
                </a:solidFill>
                <a:latin typeface="Times New Roman"/>
                <a:cs typeface="Times New Roman"/>
              </a:rPr>
              <a:t> </a:t>
            </a:r>
            <a:r>
              <a:rPr sz="1650" b="1" dirty="0">
                <a:solidFill>
                  <a:srgbClr val="006FC0"/>
                </a:solidFill>
                <a:latin typeface="Times New Roman"/>
                <a:cs typeface="Times New Roman"/>
              </a:rPr>
              <a:t>quan</a:t>
            </a:r>
            <a:r>
              <a:rPr sz="1650" b="1" spc="60" dirty="0">
                <a:solidFill>
                  <a:srgbClr val="006FC0"/>
                </a:solidFill>
                <a:latin typeface="Times New Roman"/>
                <a:cs typeface="Times New Roman"/>
              </a:rPr>
              <a:t> </a:t>
            </a:r>
            <a:r>
              <a:rPr sz="1650" b="1" dirty="0">
                <a:solidFill>
                  <a:srgbClr val="006FC0"/>
                </a:solidFill>
                <a:latin typeface="Times New Roman"/>
                <a:cs typeface="Times New Roman"/>
              </a:rPr>
              <a:t>đến</a:t>
            </a:r>
            <a:r>
              <a:rPr sz="1650" b="1" spc="15" dirty="0">
                <a:solidFill>
                  <a:srgbClr val="006FC0"/>
                </a:solidFill>
                <a:latin typeface="Times New Roman"/>
                <a:cs typeface="Times New Roman"/>
              </a:rPr>
              <a:t> </a:t>
            </a:r>
            <a:r>
              <a:rPr sz="1650" b="1" dirty="0">
                <a:solidFill>
                  <a:srgbClr val="006FC0"/>
                </a:solidFill>
                <a:latin typeface="Times New Roman"/>
                <a:cs typeface="Times New Roman"/>
              </a:rPr>
              <a:t>THIẾT</a:t>
            </a:r>
            <a:r>
              <a:rPr sz="1650" b="1" spc="35" dirty="0">
                <a:solidFill>
                  <a:srgbClr val="006FC0"/>
                </a:solidFill>
                <a:latin typeface="Times New Roman"/>
                <a:cs typeface="Times New Roman"/>
              </a:rPr>
              <a:t> </a:t>
            </a:r>
            <a:r>
              <a:rPr sz="1650" b="1" dirty="0">
                <a:solidFill>
                  <a:srgbClr val="006FC0"/>
                </a:solidFill>
                <a:latin typeface="Times New Roman"/>
                <a:cs typeface="Times New Roman"/>
              </a:rPr>
              <a:t>BỊ</a:t>
            </a:r>
            <a:r>
              <a:rPr sz="1650" b="1" spc="-25" dirty="0">
                <a:solidFill>
                  <a:srgbClr val="006FC0"/>
                </a:solidFill>
                <a:latin typeface="Times New Roman"/>
                <a:cs typeface="Times New Roman"/>
              </a:rPr>
              <a:t> </a:t>
            </a:r>
            <a:r>
              <a:rPr sz="1650" b="1" dirty="0">
                <a:solidFill>
                  <a:srgbClr val="006FC0"/>
                </a:solidFill>
                <a:latin typeface="Times New Roman"/>
                <a:cs typeface="Times New Roman"/>
              </a:rPr>
              <a:t>Y</a:t>
            </a:r>
            <a:r>
              <a:rPr sz="1650" b="1" spc="-50" dirty="0">
                <a:solidFill>
                  <a:srgbClr val="006FC0"/>
                </a:solidFill>
                <a:latin typeface="Times New Roman"/>
                <a:cs typeface="Times New Roman"/>
              </a:rPr>
              <a:t> </a:t>
            </a:r>
            <a:r>
              <a:rPr sz="1650" b="1" dirty="0">
                <a:solidFill>
                  <a:srgbClr val="006FC0"/>
                </a:solidFill>
                <a:latin typeface="Times New Roman"/>
                <a:cs typeface="Times New Roman"/>
              </a:rPr>
              <a:t>TẾ,</a:t>
            </a:r>
            <a:r>
              <a:rPr sz="1650" b="1" spc="60" dirty="0">
                <a:solidFill>
                  <a:srgbClr val="006FC0"/>
                </a:solidFill>
                <a:latin typeface="Times New Roman"/>
                <a:cs typeface="Times New Roman"/>
              </a:rPr>
              <a:t> </a:t>
            </a:r>
            <a:r>
              <a:rPr sz="1650" b="1" dirty="0">
                <a:solidFill>
                  <a:srgbClr val="006FC0"/>
                </a:solidFill>
                <a:latin typeface="Times New Roman"/>
                <a:cs typeface="Times New Roman"/>
              </a:rPr>
              <a:t>được</a:t>
            </a:r>
            <a:r>
              <a:rPr sz="1650" b="1" spc="40" dirty="0">
                <a:solidFill>
                  <a:srgbClr val="006FC0"/>
                </a:solidFill>
                <a:latin typeface="Times New Roman"/>
                <a:cs typeface="Times New Roman"/>
              </a:rPr>
              <a:t> </a:t>
            </a:r>
            <a:r>
              <a:rPr sz="1650" b="1" dirty="0">
                <a:solidFill>
                  <a:srgbClr val="006FC0"/>
                </a:solidFill>
                <a:latin typeface="Times New Roman"/>
                <a:cs typeface="Times New Roman"/>
              </a:rPr>
              <a:t>gọi</a:t>
            </a:r>
            <a:r>
              <a:rPr sz="1650" b="1" spc="45" dirty="0">
                <a:solidFill>
                  <a:srgbClr val="006FC0"/>
                </a:solidFill>
                <a:latin typeface="Times New Roman"/>
                <a:cs typeface="Times New Roman"/>
              </a:rPr>
              <a:t> </a:t>
            </a:r>
            <a:r>
              <a:rPr sz="1650" b="1" dirty="0">
                <a:solidFill>
                  <a:srgbClr val="006FC0"/>
                </a:solidFill>
                <a:latin typeface="Times New Roman"/>
                <a:cs typeface="Times New Roman"/>
              </a:rPr>
              <a:t>là</a:t>
            </a:r>
            <a:r>
              <a:rPr sz="1650" b="1" spc="65" dirty="0">
                <a:solidFill>
                  <a:srgbClr val="006FC0"/>
                </a:solidFill>
                <a:latin typeface="Times New Roman"/>
                <a:cs typeface="Times New Roman"/>
              </a:rPr>
              <a:t>  </a:t>
            </a:r>
            <a:r>
              <a:rPr sz="2475" b="1" baseline="-6734" dirty="0">
                <a:solidFill>
                  <a:srgbClr val="006FC0"/>
                </a:solidFill>
                <a:latin typeface="Times New Roman"/>
                <a:cs typeface="Times New Roman"/>
              </a:rPr>
              <a:t>Hệ</a:t>
            </a:r>
            <a:r>
              <a:rPr sz="2475" b="1" spc="67" baseline="-6734" dirty="0">
                <a:solidFill>
                  <a:srgbClr val="006FC0"/>
                </a:solidFill>
                <a:latin typeface="Times New Roman"/>
                <a:cs typeface="Times New Roman"/>
              </a:rPr>
              <a:t> </a:t>
            </a:r>
            <a:r>
              <a:rPr sz="2475" b="1" baseline="-6734" dirty="0">
                <a:solidFill>
                  <a:srgbClr val="006FC0"/>
                </a:solidFill>
                <a:latin typeface="Times New Roman"/>
                <a:cs typeface="Times New Roman"/>
              </a:rPr>
              <a:t>thống</a:t>
            </a:r>
            <a:r>
              <a:rPr sz="2475" b="1" spc="60" baseline="-6734" dirty="0">
                <a:solidFill>
                  <a:srgbClr val="006FC0"/>
                </a:solidFill>
                <a:latin typeface="Times New Roman"/>
                <a:cs typeface="Times New Roman"/>
              </a:rPr>
              <a:t> </a:t>
            </a:r>
            <a:r>
              <a:rPr sz="2475" b="1" baseline="-6734" dirty="0">
                <a:solidFill>
                  <a:srgbClr val="006FC0"/>
                </a:solidFill>
                <a:latin typeface="Times New Roman"/>
                <a:cs typeface="Times New Roman"/>
              </a:rPr>
              <a:t>Cảnh</a:t>
            </a:r>
            <a:r>
              <a:rPr sz="2475" b="1" spc="89" baseline="-6734" dirty="0">
                <a:solidFill>
                  <a:srgbClr val="006FC0"/>
                </a:solidFill>
                <a:latin typeface="Times New Roman"/>
                <a:cs typeface="Times New Roman"/>
              </a:rPr>
              <a:t> </a:t>
            </a:r>
            <a:r>
              <a:rPr sz="2475" b="1" baseline="-6734" dirty="0">
                <a:solidFill>
                  <a:srgbClr val="006FC0"/>
                </a:solidFill>
                <a:latin typeface="Times New Roman"/>
                <a:cs typeface="Times New Roman"/>
              </a:rPr>
              <a:t>giác Thiết</a:t>
            </a:r>
            <a:r>
              <a:rPr sz="2475" b="1" spc="104" baseline="-6734" dirty="0">
                <a:solidFill>
                  <a:srgbClr val="006FC0"/>
                </a:solidFill>
                <a:latin typeface="Times New Roman"/>
                <a:cs typeface="Times New Roman"/>
              </a:rPr>
              <a:t> </a:t>
            </a:r>
            <a:r>
              <a:rPr sz="2475" b="1" baseline="-6734" dirty="0">
                <a:solidFill>
                  <a:srgbClr val="006FC0"/>
                </a:solidFill>
                <a:latin typeface="Times New Roman"/>
                <a:cs typeface="Times New Roman"/>
              </a:rPr>
              <a:t>bị</a:t>
            </a:r>
            <a:r>
              <a:rPr sz="2475" b="1" spc="-52" baseline="-6734" dirty="0">
                <a:solidFill>
                  <a:srgbClr val="006FC0"/>
                </a:solidFill>
                <a:latin typeface="Times New Roman"/>
                <a:cs typeface="Times New Roman"/>
              </a:rPr>
              <a:t> </a:t>
            </a:r>
            <a:r>
              <a:rPr sz="2475" b="1" baseline="-6734" dirty="0">
                <a:solidFill>
                  <a:srgbClr val="006FC0"/>
                </a:solidFill>
                <a:latin typeface="Times New Roman"/>
                <a:cs typeface="Times New Roman"/>
              </a:rPr>
              <a:t>Y</a:t>
            </a:r>
            <a:r>
              <a:rPr sz="2475" b="1" spc="-22" baseline="-6734" dirty="0">
                <a:solidFill>
                  <a:srgbClr val="006FC0"/>
                </a:solidFill>
                <a:latin typeface="Times New Roman"/>
                <a:cs typeface="Times New Roman"/>
              </a:rPr>
              <a:t> </a:t>
            </a:r>
            <a:r>
              <a:rPr sz="2475" b="1" spc="-37" baseline="-6734" dirty="0">
                <a:solidFill>
                  <a:srgbClr val="006FC0"/>
                </a:solidFill>
                <a:latin typeface="Times New Roman"/>
                <a:cs typeface="Times New Roman"/>
              </a:rPr>
              <a:t>tế.</a:t>
            </a:r>
            <a:endParaRPr sz="2475" baseline="-6734">
              <a:latin typeface="Times New Roman"/>
              <a:cs typeface="Times New Roman"/>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0311" cy="6857999"/>
          </a:xfrm>
          <a:prstGeom prst="rect">
            <a:avLst/>
          </a:prstGeom>
        </p:spPr>
      </p:pic>
      <p:sp>
        <p:nvSpPr>
          <p:cNvPr id="3" name="object 3"/>
          <p:cNvSpPr txBox="1">
            <a:spLocks noGrp="1"/>
          </p:cNvSpPr>
          <p:nvPr>
            <p:ph type="title"/>
          </p:nvPr>
        </p:nvSpPr>
        <p:spPr>
          <a:prstGeom prst="rect">
            <a:avLst/>
          </a:prstGeom>
        </p:spPr>
        <p:txBody>
          <a:bodyPr vert="horz" wrap="square" lIns="0" tIns="136779" rIns="0" bIns="0" rtlCol="0">
            <a:spAutoFit/>
          </a:bodyPr>
          <a:lstStyle/>
          <a:p>
            <a:pPr marL="417195" algn="ctr">
              <a:lnSpc>
                <a:spcPts val="2675"/>
              </a:lnSpc>
              <a:spcBef>
                <a:spcPts val="95"/>
              </a:spcBef>
            </a:pPr>
            <a:r>
              <a:rPr spc="-30" dirty="0"/>
              <a:t>警戒系统</a:t>
            </a:r>
            <a:r>
              <a:rPr spc="-20" dirty="0">
                <a:latin typeface="Times New Roman"/>
                <a:cs typeface="Times New Roman"/>
              </a:rPr>
              <a:t>-</a:t>
            </a:r>
            <a:r>
              <a:rPr spc="-40" dirty="0"/>
              <a:t>目的</a:t>
            </a:r>
          </a:p>
          <a:p>
            <a:pPr marL="417195" algn="ctr">
              <a:lnSpc>
                <a:spcPts val="2675"/>
              </a:lnSpc>
            </a:pPr>
            <a:r>
              <a:rPr dirty="0">
                <a:latin typeface="Times New Roman"/>
                <a:cs typeface="Times New Roman"/>
              </a:rPr>
              <a:t>Hệ</a:t>
            </a:r>
            <a:r>
              <a:rPr spc="-40" dirty="0">
                <a:latin typeface="Times New Roman"/>
                <a:cs typeface="Times New Roman"/>
              </a:rPr>
              <a:t> </a:t>
            </a:r>
            <a:r>
              <a:rPr dirty="0">
                <a:latin typeface="Times New Roman"/>
                <a:cs typeface="Times New Roman"/>
              </a:rPr>
              <a:t>thống</a:t>
            </a:r>
            <a:r>
              <a:rPr spc="-40" dirty="0">
                <a:latin typeface="Times New Roman"/>
                <a:cs typeface="Times New Roman"/>
              </a:rPr>
              <a:t> </a:t>
            </a:r>
            <a:r>
              <a:rPr dirty="0">
                <a:latin typeface="Times New Roman"/>
                <a:cs typeface="Times New Roman"/>
              </a:rPr>
              <a:t>cảnh</a:t>
            </a:r>
            <a:r>
              <a:rPr spc="-35" dirty="0">
                <a:latin typeface="Times New Roman"/>
                <a:cs typeface="Times New Roman"/>
              </a:rPr>
              <a:t> </a:t>
            </a:r>
            <a:r>
              <a:rPr dirty="0">
                <a:latin typeface="Times New Roman"/>
                <a:cs typeface="Times New Roman"/>
              </a:rPr>
              <a:t>giác</a:t>
            </a:r>
            <a:r>
              <a:rPr spc="-25" dirty="0">
                <a:latin typeface="Times New Roman"/>
                <a:cs typeface="Times New Roman"/>
              </a:rPr>
              <a:t> </a:t>
            </a:r>
            <a:r>
              <a:rPr dirty="0">
                <a:latin typeface="Times New Roman"/>
                <a:cs typeface="Times New Roman"/>
              </a:rPr>
              <a:t>-</a:t>
            </a:r>
            <a:r>
              <a:rPr spc="-40" dirty="0">
                <a:latin typeface="Times New Roman"/>
                <a:cs typeface="Times New Roman"/>
              </a:rPr>
              <a:t> </a:t>
            </a:r>
            <a:r>
              <a:rPr dirty="0">
                <a:latin typeface="Times New Roman"/>
                <a:cs typeface="Times New Roman"/>
              </a:rPr>
              <a:t>Mục</a:t>
            </a:r>
            <a:r>
              <a:rPr spc="-40" dirty="0">
                <a:latin typeface="Times New Roman"/>
                <a:cs typeface="Times New Roman"/>
              </a:rPr>
              <a:t> </a:t>
            </a:r>
            <a:r>
              <a:rPr spc="-20" dirty="0">
                <a:latin typeface="Times New Roman"/>
                <a:cs typeface="Times New Roman"/>
              </a:rPr>
              <a:t>đích</a:t>
            </a:r>
          </a:p>
        </p:txBody>
      </p:sp>
      <p:sp>
        <p:nvSpPr>
          <p:cNvPr id="4" name="object 4"/>
          <p:cNvSpPr txBox="1"/>
          <p:nvPr/>
        </p:nvSpPr>
        <p:spPr>
          <a:xfrm>
            <a:off x="815142" y="1536949"/>
            <a:ext cx="7174230" cy="1562100"/>
          </a:xfrm>
          <a:prstGeom prst="rect">
            <a:avLst/>
          </a:prstGeom>
        </p:spPr>
        <p:txBody>
          <a:bodyPr vert="horz" wrap="square" lIns="0" tIns="12065" rIns="0" bIns="0" rtlCol="0">
            <a:spAutoFit/>
          </a:bodyPr>
          <a:lstStyle/>
          <a:p>
            <a:pPr marL="12700" marR="5080" indent="127635">
              <a:lnSpc>
                <a:spcPct val="101800"/>
              </a:lnSpc>
              <a:spcBef>
                <a:spcPts val="95"/>
              </a:spcBef>
              <a:buChar char="•"/>
              <a:tabLst>
                <a:tab pos="140335" algn="l"/>
              </a:tabLst>
            </a:pPr>
            <a:r>
              <a:rPr sz="1650" b="1" dirty="0">
                <a:solidFill>
                  <a:srgbClr val="006FC0"/>
                </a:solidFill>
                <a:latin typeface="Times New Roman"/>
                <a:cs typeface="Times New Roman"/>
              </a:rPr>
              <a:t>Improve</a:t>
            </a:r>
            <a:r>
              <a:rPr sz="1650" b="1" spc="95" dirty="0">
                <a:solidFill>
                  <a:srgbClr val="006FC0"/>
                </a:solidFill>
                <a:latin typeface="Times New Roman"/>
                <a:cs typeface="Times New Roman"/>
              </a:rPr>
              <a:t> </a:t>
            </a:r>
            <a:r>
              <a:rPr sz="1650" b="1" dirty="0">
                <a:solidFill>
                  <a:srgbClr val="006FC0"/>
                </a:solidFill>
                <a:latin typeface="Times New Roman"/>
                <a:cs typeface="Times New Roman"/>
              </a:rPr>
              <a:t>the</a:t>
            </a:r>
            <a:r>
              <a:rPr sz="1650" b="1" spc="50" dirty="0">
                <a:solidFill>
                  <a:srgbClr val="006FC0"/>
                </a:solidFill>
                <a:latin typeface="Times New Roman"/>
                <a:cs typeface="Times New Roman"/>
              </a:rPr>
              <a:t> </a:t>
            </a:r>
            <a:r>
              <a:rPr sz="1650" b="1" dirty="0">
                <a:solidFill>
                  <a:srgbClr val="006FC0"/>
                </a:solidFill>
                <a:latin typeface="Times New Roman"/>
                <a:cs typeface="Times New Roman"/>
              </a:rPr>
              <a:t>protection</a:t>
            </a:r>
            <a:r>
              <a:rPr sz="1650" b="1" spc="55" dirty="0">
                <a:solidFill>
                  <a:srgbClr val="006FC0"/>
                </a:solidFill>
                <a:latin typeface="Times New Roman"/>
                <a:cs typeface="Times New Roman"/>
              </a:rPr>
              <a:t> </a:t>
            </a:r>
            <a:r>
              <a:rPr sz="1650" b="1" dirty="0">
                <a:solidFill>
                  <a:srgbClr val="006FC0"/>
                </a:solidFill>
                <a:latin typeface="Times New Roman"/>
                <a:cs typeface="Times New Roman"/>
              </a:rPr>
              <a:t>of</a:t>
            </a:r>
            <a:r>
              <a:rPr sz="1650" b="1" spc="35" dirty="0">
                <a:solidFill>
                  <a:srgbClr val="006FC0"/>
                </a:solidFill>
                <a:latin typeface="Times New Roman"/>
                <a:cs typeface="Times New Roman"/>
              </a:rPr>
              <a:t> </a:t>
            </a:r>
            <a:r>
              <a:rPr sz="1650" b="1" dirty="0">
                <a:solidFill>
                  <a:srgbClr val="006FC0"/>
                </a:solidFill>
                <a:latin typeface="Times New Roman"/>
                <a:cs typeface="Times New Roman"/>
              </a:rPr>
              <a:t>health</a:t>
            </a:r>
            <a:r>
              <a:rPr sz="1650" b="1" spc="55" dirty="0">
                <a:solidFill>
                  <a:srgbClr val="006FC0"/>
                </a:solidFill>
                <a:latin typeface="Times New Roman"/>
                <a:cs typeface="Times New Roman"/>
              </a:rPr>
              <a:t> </a:t>
            </a:r>
            <a:r>
              <a:rPr sz="1650" b="1" dirty="0">
                <a:solidFill>
                  <a:srgbClr val="006FC0"/>
                </a:solidFill>
                <a:latin typeface="Times New Roman"/>
                <a:cs typeface="Times New Roman"/>
              </a:rPr>
              <a:t>and</a:t>
            </a:r>
            <a:r>
              <a:rPr sz="1650" b="1" spc="40" dirty="0">
                <a:solidFill>
                  <a:srgbClr val="006FC0"/>
                </a:solidFill>
                <a:latin typeface="Times New Roman"/>
                <a:cs typeface="Times New Roman"/>
              </a:rPr>
              <a:t> </a:t>
            </a:r>
            <a:r>
              <a:rPr sz="1650" b="1" dirty="0">
                <a:solidFill>
                  <a:srgbClr val="006FC0"/>
                </a:solidFill>
                <a:latin typeface="Times New Roman"/>
                <a:cs typeface="Times New Roman"/>
              </a:rPr>
              <a:t>safety</a:t>
            </a:r>
            <a:r>
              <a:rPr sz="1650" b="1" spc="75" dirty="0">
                <a:solidFill>
                  <a:srgbClr val="006FC0"/>
                </a:solidFill>
                <a:latin typeface="Times New Roman"/>
                <a:cs typeface="Times New Roman"/>
              </a:rPr>
              <a:t> </a:t>
            </a:r>
            <a:r>
              <a:rPr sz="1650" b="1" dirty="0">
                <a:solidFill>
                  <a:srgbClr val="006FC0"/>
                </a:solidFill>
                <a:latin typeface="Times New Roman"/>
                <a:cs typeface="Times New Roman"/>
              </a:rPr>
              <a:t>of</a:t>
            </a:r>
            <a:r>
              <a:rPr sz="1650" spc="40" dirty="0">
                <a:solidFill>
                  <a:srgbClr val="006FC0"/>
                </a:solidFill>
                <a:latin typeface="Times New Roman"/>
                <a:cs typeface="Times New Roman"/>
              </a:rPr>
              <a:t> </a:t>
            </a:r>
            <a:r>
              <a:rPr sz="1650" b="1" dirty="0">
                <a:solidFill>
                  <a:srgbClr val="006FC0"/>
                </a:solidFill>
                <a:latin typeface="Times New Roman"/>
                <a:cs typeface="Times New Roman"/>
              </a:rPr>
              <a:t>patients,</a:t>
            </a:r>
            <a:r>
              <a:rPr sz="1650" spc="40" dirty="0">
                <a:solidFill>
                  <a:srgbClr val="006FC0"/>
                </a:solidFill>
                <a:latin typeface="Times New Roman"/>
                <a:cs typeface="Times New Roman"/>
              </a:rPr>
              <a:t> </a:t>
            </a:r>
            <a:r>
              <a:rPr sz="1650" b="1" dirty="0">
                <a:solidFill>
                  <a:srgbClr val="006FC0"/>
                </a:solidFill>
                <a:latin typeface="Times New Roman"/>
                <a:cs typeface="Times New Roman"/>
              </a:rPr>
              <a:t>USERs</a:t>
            </a:r>
            <a:r>
              <a:rPr sz="1650" spc="50" dirty="0">
                <a:solidFill>
                  <a:srgbClr val="006FC0"/>
                </a:solidFill>
                <a:latin typeface="Times New Roman"/>
                <a:cs typeface="Times New Roman"/>
              </a:rPr>
              <a:t> </a:t>
            </a:r>
            <a:r>
              <a:rPr sz="1650" b="1" dirty="0">
                <a:solidFill>
                  <a:srgbClr val="006FC0"/>
                </a:solidFill>
                <a:latin typeface="Times New Roman"/>
                <a:cs typeface="Times New Roman"/>
              </a:rPr>
              <a:t>and</a:t>
            </a:r>
            <a:r>
              <a:rPr sz="1650" spc="40" dirty="0">
                <a:solidFill>
                  <a:srgbClr val="006FC0"/>
                </a:solidFill>
                <a:latin typeface="Times New Roman"/>
                <a:cs typeface="Times New Roman"/>
              </a:rPr>
              <a:t> </a:t>
            </a:r>
            <a:r>
              <a:rPr sz="1650" b="1" dirty="0">
                <a:solidFill>
                  <a:srgbClr val="006FC0"/>
                </a:solidFill>
                <a:latin typeface="Times New Roman"/>
                <a:cs typeface="Times New Roman"/>
              </a:rPr>
              <a:t>others</a:t>
            </a:r>
            <a:r>
              <a:rPr sz="1650" spc="55" dirty="0">
                <a:solidFill>
                  <a:srgbClr val="006FC0"/>
                </a:solidFill>
                <a:latin typeface="Times New Roman"/>
                <a:cs typeface="Times New Roman"/>
              </a:rPr>
              <a:t> </a:t>
            </a:r>
            <a:r>
              <a:rPr sz="1650" b="1" spc="-25" dirty="0">
                <a:solidFill>
                  <a:srgbClr val="006FC0"/>
                </a:solidFill>
                <a:latin typeface="Times New Roman"/>
                <a:cs typeface="Times New Roman"/>
              </a:rPr>
              <a:t>by</a:t>
            </a:r>
            <a:r>
              <a:rPr sz="1650" spc="-25" dirty="0">
                <a:solidFill>
                  <a:srgbClr val="006FC0"/>
                </a:solidFill>
                <a:latin typeface="Times New Roman"/>
                <a:cs typeface="Times New Roman"/>
              </a:rPr>
              <a:t> </a:t>
            </a:r>
            <a:r>
              <a:rPr sz="1650" b="1" dirty="0">
                <a:solidFill>
                  <a:srgbClr val="006FC0"/>
                </a:solidFill>
                <a:latin typeface="Times New Roman"/>
                <a:cs typeface="Times New Roman"/>
              </a:rPr>
              <a:t>reducing</a:t>
            </a:r>
            <a:r>
              <a:rPr sz="1650" spc="60" dirty="0">
                <a:solidFill>
                  <a:srgbClr val="006FC0"/>
                </a:solidFill>
                <a:latin typeface="Times New Roman"/>
                <a:cs typeface="Times New Roman"/>
              </a:rPr>
              <a:t> </a:t>
            </a:r>
            <a:r>
              <a:rPr sz="1650" b="1" dirty="0">
                <a:solidFill>
                  <a:srgbClr val="006FC0"/>
                </a:solidFill>
                <a:latin typeface="Times New Roman"/>
                <a:cs typeface="Times New Roman"/>
              </a:rPr>
              <a:t>the</a:t>
            </a:r>
            <a:r>
              <a:rPr sz="1650" spc="50" dirty="0">
                <a:solidFill>
                  <a:srgbClr val="006FC0"/>
                </a:solidFill>
                <a:latin typeface="Times New Roman"/>
                <a:cs typeface="Times New Roman"/>
              </a:rPr>
              <a:t> </a:t>
            </a:r>
            <a:r>
              <a:rPr sz="1650" b="1" dirty="0">
                <a:solidFill>
                  <a:srgbClr val="006FC0"/>
                </a:solidFill>
                <a:latin typeface="Times New Roman"/>
                <a:cs typeface="Times New Roman"/>
              </a:rPr>
              <a:t>likelihood</a:t>
            </a:r>
            <a:r>
              <a:rPr sz="1650" spc="50" dirty="0">
                <a:solidFill>
                  <a:srgbClr val="006FC0"/>
                </a:solidFill>
                <a:latin typeface="Times New Roman"/>
                <a:cs typeface="Times New Roman"/>
              </a:rPr>
              <a:t> </a:t>
            </a:r>
            <a:r>
              <a:rPr sz="1650" b="1" dirty="0">
                <a:solidFill>
                  <a:srgbClr val="006FC0"/>
                </a:solidFill>
                <a:latin typeface="Times New Roman"/>
                <a:cs typeface="Times New Roman"/>
              </a:rPr>
              <a:t>of</a:t>
            </a:r>
            <a:r>
              <a:rPr sz="1650" spc="40" dirty="0">
                <a:solidFill>
                  <a:srgbClr val="006FC0"/>
                </a:solidFill>
                <a:latin typeface="Times New Roman"/>
                <a:cs typeface="Times New Roman"/>
              </a:rPr>
              <a:t> </a:t>
            </a:r>
            <a:r>
              <a:rPr sz="1650" b="1" dirty="0">
                <a:solidFill>
                  <a:srgbClr val="006FC0"/>
                </a:solidFill>
                <a:latin typeface="Times New Roman"/>
                <a:cs typeface="Times New Roman"/>
              </a:rPr>
              <a:t>reoccurrence</a:t>
            </a:r>
            <a:r>
              <a:rPr sz="1650" spc="95" dirty="0">
                <a:solidFill>
                  <a:srgbClr val="006FC0"/>
                </a:solidFill>
                <a:latin typeface="Times New Roman"/>
                <a:cs typeface="Times New Roman"/>
              </a:rPr>
              <a:t> </a:t>
            </a:r>
            <a:r>
              <a:rPr sz="1650" b="1" dirty="0">
                <a:solidFill>
                  <a:srgbClr val="006FC0"/>
                </a:solidFill>
                <a:latin typeface="Times New Roman"/>
                <a:cs typeface="Times New Roman"/>
              </a:rPr>
              <a:t>of</a:t>
            </a:r>
            <a:r>
              <a:rPr sz="1650" spc="35" dirty="0">
                <a:solidFill>
                  <a:srgbClr val="006FC0"/>
                </a:solidFill>
                <a:latin typeface="Times New Roman"/>
                <a:cs typeface="Times New Roman"/>
              </a:rPr>
              <a:t> </a:t>
            </a:r>
            <a:r>
              <a:rPr sz="1650" b="1" dirty="0">
                <a:solidFill>
                  <a:srgbClr val="006FC0"/>
                </a:solidFill>
                <a:latin typeface="Times New Roman"/>
                <a:cs typeface="Times New Roman"/>
              </a:rPr>
              <a:t>the</a:t>
            </a:r>
            <a:r>
              <a:rPr sz="1650" spc="45" dirty="0">
                <a:solidFill>
                  <a:srgbClr val="006FC0"/>
                </a:solidFill>
                <a:latin typeface="Times New Roman"/>
                <a:cs typeface="Times New Roman"/>
              </a:rPr>
              <a:t> </a:t>
            </a:r>
            <a:r>
              <a:rPr sz="1650" b="1" dirty="0">
                <a:solidFill>
                  <a:srgbClr val="006FC0"/>
                </a:solidFill>
                <a:latin typeface="Times New Roman"/>
                <a:cs typeface="Times New Roman"/>
              </a:rPr>
              <a:t>INCIDENT</a:t>
            </a:r>
            <a:r>
              <a:rPr sz="1650" spc="30" dirty="0">
                <a:solidFill>
                  <a:srgbClr val="006FC0"/>
                </a:solidFill>
                <a:latin typeface="Times New Roman"/>
                <a:cs typeface="Times New Roman"/>
              </a:rPr>
              <a:t> </a:t>
            </a:r>
            <a:r>
              <a:rPr sz="1650" b="1" spc="-10" dirty="0">
                <a:solidFill>
                  <a:srgbClr val="006FC0"/>
                </a:solidFill>
                <a:latin typeface="Times New Roman"/>
                <a:cs typeface="Times New Roman"/>
              </a:rPr>
              <a:t>elsewhere</a:t>
            </a:r>
            <a:endParaRPr sz="1650">
              <a:latin typeface="Times New Roman"/>
              <a:cs typeface="Times New Roman"/>
            </a:endParaRPr>
          </a:p>
          <a:p>
            <a:pPr>
              <a:lnSpc>
                <a:spcPct val="100000"/>
              </a:lnSpc>
              <a:spcBef>
                <a:spcPts val="130"/>
              </a:spcBef>
            </a:pPr>
            <a:endParaRPr sz="1650">
              <a:latin typeface="Times New Roman"/>
              <a:cs typeface="Times New Roman"/>
            </a:endParaRPr>
          </a:p>
          <a:p>
            <a:pPr marL="12700" marR="5715" indent="59055">
              <a:lnSpc>
                <a:spcPct val="101600"/>
              </a:lnSpc>
              <a:spcBef>
                <a:spcPts val="5"/>
              </a:spcBef>
            </a:pPr>
            <a:r>
              <a:rPr sz="1650" b="1" dirty="0">
                <a:solidFill>
                  <a:srgbClr val="006FC0"/>
                </a:solidFill>
                <a:latin typeface="Times New Roman"/>
                <a:cs typeface="Times New Roman"/>
              </a:rPr>
              <a:t>Khả</a:t>
            </a:r>
            <a:r>
              <a:rPr sz="1650" b="1" spc="20" dirty="0">
                <a:solidFill>
                  <a:srgbClr val="006FC0"/>
                </a:solidFill>
                <a:latin typeface="Times New Roman"/>
                <a:cs typeface="Times New Roman"/>
              </a:rPr>
              <a:t> </a:t>
            </a:r>
            <a:r>
              <a:rPr sz="1650" b="1" dirty="0">
                <a:solidFill>
                  <a:srgbClr val="006FC0"/>
                </a:solidFill>
                <a:latin typeface="Times New Roman"/>
                <a:cs typeface="Times New Roman"/>
              </a:rPr>
              <a:t>năng</a:t>
            </a:r>
            <a:r>
              <a:rPr sz="1650" b="1" spc="40" dirty="0">
                <a:solidFill>
                  <a:srgbClr val="006FC0"/>
                </a:solidFill>
                <a:latin typeface="Times New Roman"/>
                <a:cs typeface="Times New Roman"/>
              </a:rPr>
              <a:t> </a:t>
            </a:r>
            <a:r>
              <a:rPr sz="1650" b="1" dirty="0">
                <a:solidFill>
                  <a:srgbClr val="006FC0"/>
                </a:solidFill>
                <a:latin typeface="Times New Roman"/>
                <a:cs typeface="Times New Roman"/>
              </a:rPr>
              <a:t>tái</a:t>
            </a:r>
            <a:r>
              <a:rPr sz="1650" b="1" spc="35" dirty="0">
                <a:solidFill>
                  <a:srgbClr val="006FC0"/>
                </a:solidFill>
                <a:latin typeface="Times New Roman"/>
                <a:cs typeface="Times New Roman"/>
              </a:rPr>
              <a:t> </a:t>
            </a:r>
            <a:r>
              <a:rPr sz="1650" b="1" dirty="0">
                <a:solidFill>
                  <a:srgbClr val="006FC0"/>
                </a:solidFill>
                <a:latin typeface="Times New Roman"/>
                <a:cs typeface="Times New Roman"/>
              </a:rPr>
              <a:t>diễn</a:t>
            </a:r>
            <a:r>
              <a:rPr sz="1650" b="1" spc="50" dirty="0">
                <a:solidFill>
                  <a:srgbClr val="006FC0"/>
                </a:solidFill>
                <a:latin typeface="Times New Roman"/>
                <a:cs typeface="Times New Roman"/>
              </a:rPr>
              <a:t> </a:t>
            </a:r>
            <a:r>
              <a:rPr sz="1650" b="1" dirty="0">
                <a:solidFill>
                  <a:srgbClr val="006FC0"/>
                </a:solidFill>
                <a:latin typeface="Times New Roman"/>
                <a:cs typeface="Times New Roman"/>
              </a:rPr>
              <a:t>cải</a:t>
            </a:r>
            <a:r>
              <a:rPr sz="1650" b="1" spc="35" dirty="0">
                <a:solidFill>
                  <a:srgbClr val="006FC0"/>
                </a:solidFill>
                <a:latin typeface="Times New Roman"/>
                <a:cs typeface="Times New Roman"/>
              </a:rPr>
              <a:t> </a:t>
            </a:r>
            <a:r>
              <a:rPr sz="1650" b="1" dirty="0">
                <a:solidFill>
                  <a:srgbClr val="006FC0"/>
                </a:solidFill>
                <a:latin typeface="Times New Roman"/>
                <a:cs typeface="Times New Roman"/>
              </a:rPr>
              <a:t>thiện</a:t>
            </a:r>
            <a:r>
              <a:rPr sz="1650" b="1" spc="45" dirty="0">
                <a:solidFill>
                  <a:srgbClr val="006FC0"/>
                </a:solidFill>
                <a:latin typeface="Times New Roman"/>
                <a:cs typeface="Times New Roman"/>
              </a:rPr>
              <a:t> </a:t>
            </a:r>
            <a:r>
              <a:rPr sz="1650" b="1" dirty="0">
                <a:solidFill>
                  <a:srgbClr val="006FC0"/>
                </a:solidFill>
                <a:latin typeface="Times New Roman"/>
                <a:cs typeface="Times New Roman"/>
              </a:rPr>
              <a:t>việc</a:t>
            </a:r>
            <a:r>
              <a:rPr sz="1650" b="1" spc="35" dirty="0">
                <a:solidFill>
                  <a:srgbClr val="006FC0"/>
                </a:solidFill>
                <a:latin typeface="Times New Roman"/>
                <a:cs typeface="Times New Roman"/>
              </a:rPr>
              <a:t> </a:t>
            </a:r>
            <a:r>
              <a:rPr sz="1650" b="1" dirty="0">
                <a:solidFill>
                  <a:srgbClr val="006FC0"/>
                </a:solidFill>
                <a:latin typeface="Times New Roman"/>
                <a:cs typeface="Times New Roman"/>
              </a:rPr>
              <a:t>bảo</a:t>
            </a:r>
            <a:r>
              <a:rPr sz="1650" b="1" spc="50" dirty="0">
                <a:solidFill>
                  <a:srgbClr val="006FC0"/>
                </a:solidFill>
                <a:latin typeface="Times New Roman"/>
                <a:cs typeface="Times New Roman"/>
              </a:rPr>
              <a:t> </a:t>
            </a:r>
            <a:r>
              <a:rPr sz="1650" b="1" dirty="0">
                <a:solidFill>
                  <a:srgbClr val="006FC0"/>
                </a:solidFill>
                <a:latin typeface="Times New Roman"/>
                <a:cs typeface="Times New Roman"/>
              </a:rPr>
              <a:t>vệ</a:t>
            </a:r>
            <a:r>
              <a:rPr sz="1650" b="1" spc="35" dirty="0">
                <a:solidFill>
                  <a:srgbClr val="006FC0"/>
                </a:solidFill>
                <a:latin typeface="Times New Roman"/>
                <a:cs typeface="Times New Roman"/>
              </a:rPr>
              <a:t> </a:t>
            </a:r>
            <a:r>
              <a:rPr sz="1650" b="1" dirty="0">
                <a:solidFill>
                  <a:srgbClr val="006FC0"/>
                </a:solidFill>
                <a:latin typeface="Times New Roman"/>
                <a:cs typeface="Times New Roman"/>
              </a:rPr>
              <a:t>sức</a:t>
            </a:r>
            <a:r>
              <a:rPr sz="1650" b="1" spc="55" dirty="0">
                <a:solidFill>
                  <a:srgbClr val="006FC0"/>
                </a:solidFill>
                <a:latin typeface="Times New Roman"/>
                <a:cs typeface="Times New Roman"/>
              </a:rPr>
              <a:t> </a:t>
            </a:r>
            <a:r>
              <a:rPr sz="1650" b="1" dirty="0">
                <a:solidFill>
                  <a:srgbClr val="006FC0"/>
                </a:solidFill>
                <a:latin typeface="Times New Roman"/>
                <a:cs typeface="Times New Roman"/>
              </a:rPr>
              <a:t>khỏe</a:t>
            </a:r>
            <a:r>
              <a:rPr sz="1650" b="1" spc="75" dirty="0">
                <a:solidFill>
                  <a:srgbClr val="006FC0"/>
                </a:solidFill>
                <a:latin typeface="Times New Roman"/>
                <a:cs typeface="Times New Roman"/>
              </a:rPr>
              <a:t> </a:t>
            </a:r>
            <a:r>
              <a:rPr sz="1650" b="1" dirty="0">
                <a:solidFill>
                  <a:srgbClr val="006FC0"/>
                </a:solidFill>
                <a:latin typeface="Times New Roman"/>
                <a:cs typeface="Times New Roman"/>
              </a:rPr>
              <a:t>và</a:t>
            </a:r>
            <a:r>
              <a:rPr sz="1650" b="1" spc="35" dirty="0">
                <a:solidFill>
                  <a:srgbClr val="006FC0"/>
                </a:solidFill>
                <a:latin typeface="Times New Roman"/>
                <a:cs typeface="Times New Roman"/>
              </a:rPr>
              <a:t> </a:t>
            </a:r>
            <a:r>
              <a:rPr sz="1650" b="1" dirty="0">
                <a:solidFill>
                  <a:srgbClr val="006FC0"/>
                </a:solidFill>
                <a:latin typeface="Times New Roman"/>
                <a:cs typeface="Times New Roman"/>
              </a:rPr>
              <a:t>sự</a:t>
            </a:r>
            <a:r>
              <a:rPr sz="1650" b="1" spc="45" dirty="0">
                <a:solidFill>
                  <a:srgbClr val="006FC0"/>
                </a:solidFill>
                <a:latin typeface="Times New Roman"/>
                <a:cs typeface="Times New Roman"/>
              </a:rPr>
              <a:t> </a:t>
            </a:r>
            <a:r>
              <a:rPr sz="1650" b="1" dirty="0">
                <a:solidFill>
                  <a:srgbClr val="006FC0"/>
                </a:solidFill>
                <a:latin typeface="Times New Roman"/>
                <a:cs typeface="Times New Roman"/>
              </a:rPr>
              <a:t>an</a:t>
            </a:r>
            <a:r>
              <a:rPr sz="1650" b="1" spc="35" dirty="0">
                <a:solidFill>
                  <a:srgbClr val="006FC0"/>
                </a:solidFill>
                <a:latin typeface="Times New Roman"/>
                <a:cs typeface="Times New Roman"/>
              </a:rPr>
              <a:t> </a:t>
            </a:r>
            <a:r>
              <a:rPr sz="1650" b="1" dirty="0">
                <a:solidFill>
                  <a:srgbClr val="006FC0"/>
                </a:solidFill>
                <a:latin typeface="Times New Roman"/>
                <a:cs typeface="Times New Roman"/>
              </a:rPr>
              <a:t>toàn</a:t>
            </a:r>
            <a:r>
              <a:rPr sz="1650" b="1" spc="50" dirty="0">
                <a:solidFill>
                  <a:srgbClr val="006FC0"/>
                </a:solidFill>
                <a:latin typeface="Times New Roman"/>
                <a:cs typeface="Times New Roman"/>
              </a:rPr>
              <a:t> </a:t>
            </a:r>
            <a:r>
              <a:rPr sz="1650" b="1" dirty="0">
                <a:solidFill>
                  <a:srgbClr val="006FC0"/>
                </a:solidFill>
                <a:latin typeface="Times New Roman"/>
                <a:cs typeface="Times New Roman"/>
              </a:rPr>
              <a:t>của</a:t>
            </a:r>
            <a:r>
              <a:rPr sz="1650" b="1" spc="45" dirty="0">
                <a:solidFill>
                  <a:srgbClr val="006FC0"/>
                </a:solidFill>
                <a:latin typeface="Times New Roman"/>
                <a:cs typeface="Times New Roman"/>
              </a:rPr>
              <a:t> </a:t>
            </a:r>
            <a:r>
              <a:rPr sz="1650" b="1" dirty="0">
                <a:solidFill>
                  <a:srgbClr val="006FC0"/>
                </a:solidFill>
                <a:latin typeface="Times New Roman"/>
                <a:cs typeface="Times New Roman"/>
              </a:rPr>
              <a:t>bệnh</a:t>
            </a:r>
            <a:r>
              <a:rPr sz="1650" b="1" spc="55" dirty="0">
                <a:solidFill>
                  <a:srgbClr val="006FC0"/>
                </a:solidFill>
                <a:latin typeface="Times New Roman"/>
                <a:cs typeface="Times New Roman"/>
              </a:rPr>
              <a:t> </a:t>
            </a:r>
            <a:r>
              <a:rPr sz="1650" b="1" spc="-10" dirty="0">
                <a:solidFill>
                  <a:srgbClr val="006FC0"/>
                </a:solidFill>
                <a:latin typeface="Times New Roman"/>
                <a:cs typeface="Times New Roman"/>
              </a:rPr>
              <a:t>nhân, </a:t>
            </a:r>
            <a:r>
              <a:rPr sz="1650" b="1" dirty="0">
                <a:solidFill>
                  <a:srgbClr val="006FC0"/>
                </a:solidFill>
                <a:latin typeface="Times New Roman"/>
                <a:cs typeface="Times New Roman"/>
              </a:rPr>
              <a:t>NGƯỜI</a:t>
            </a:r>
            <a:r>
              <a:rPr sz="1650" b="1" spc="65" dirty="0">
                <a:solidFill>
                  <a:srgbClr val="006FC0"/>
                </a:solidFill>
                <a:latin typeface="Times New Roman"/>
                <a:cs typeface="Times New Roman"/>
              </a:rPr>
              <a:t> </a:t>
            </a:r>
            <a:r>
              <a:rPr sz="1650" b="1" dirty="0">
                <a:solidFill>
                  <a:srgbClr val="006FC0"/>
                </a:solidFill>
                <a:latin typeface="Times New Roman"/>
                <a:cs typeface="Times New Roman"/>
              </a:rPr>
              <a:t>SỬ</a:t>
            </a:r>
            <a:r>
              <a:rPr sz="1650" b="1" spc="55" dirty="0">
                <a:solidFill>
                  <a:srgbClr val="006FC0"/>
                </a:solidFill>
                <a:latin typeface="Times New Roman"/>
                <a:cs typeface="Times New Roman"/>
              </a:rPr>
              <a:t> </a:t>
            </a:r>
            <a:r>
              <a:rPr sz="1650" b="1" dirty="0">
                <a:solidFill>
                  <a:srgbClr val="006FC0"/>
                </a:solidFill>
                <a:latin typeface="Times New Roman"/>
                <a:cs typeface="Times New Roman"/>
              </a:rPr>
              <a:t>DỤNG</a:t>
            </a:r>
            <a:r>
              <a:rPr sz="1650" b="1" spc="60" dirty="0">
                <a:solidFill>
                  <a:srgbClr val="006FC0"/>
                </a:solidFill>
                <a:latin typeface="Times New Roman"/>
                <a:cs typeface="Times New Roman"/>
              </a:rPr>
              <a:t> </a:t>
            </a:r>
            <a:r>
              <a:rPr sz="1650" b="1" dirty="0">
                <a:solidFill>
                  <a:srgbClr val="006FC0"/>
                </a:solidFill>
                <a:latin typeface="Times New Roman"/>
                <a:cs typeface="Times New Roman"/>
              </a:rPr>
              <a:t>và</a:t>
            </a:r>
            <a:r>
              <a:rPr sz="1650" b="1" spc="50" dirty="0">
                <a:solidFill>
                  <a:srgbClr val="006FC0"/>
                </a:solidFill>
                <a:latin typeface="Times New Roman"/>
                <a:cs typeface="Times New Roman"/>
              </a:rPr>
              <a:t> </a:t>
            </a:r>
            <a:r>
              <a:rPr sz="1650" b="1" dirty="0">
                <a:solidFill>
                  <a:srgbClr val="006FC0"/>
                </a:solidFill>
                <a:latin typeface="Times New Roman"/>
                <a:cs typeface="Times New Roman"/>
              </a:rPr>
              <a:t>những</a:t>
            </a:r>
            <a:r>
              <a:rPr sz="1650" b="1" spc="55" dirty="0">
                <a:solidFill>
                  <a:srgbClr val="006FC0"/>
                </a:solidFill>
                <a:latin typeface="Times New Roman"/>
                <a:cs typeface="Times New Roman"/>
              </a:rPr>
              <a:t> </a:t>
            </a:r>
            <a:r>
              <a:rPr sz="1650" b="1" dirty="0">
                <a:solidFill>
                  <a:srgbClr val="006FC0"/>
                </a:solidFill>
                <a:latin typeface="Times New Roman"/>
                <a:cs typeface="Times New Roman"/>
              </a:rPr>
              <a:t>người</a:t>
            </a:r>
            <a:r>
              <a:rPr sz="1650" b="1" spc="35" dirty="0">
                <a:solidFill>
                  <a:srgbClr val="006FC0"/>
                </a:solidFill>
                <a:latin typeface="Times New Roman"/>
                <a:cs typeface="Times New Roman"/>
              </a:rPr>
              <a:t> </a:t>
            </a:r>
            <a:r>
              <a:rPr sz="1650" b="1" dirty="0">
                <a:solidFill>
                  <a:srgbClr val="006FC0"/>
                </a:solidFill>
                <a:latin typeface="Times New Roman"/>
                <a:cs typeface="Times New Roman"/>
              </a:rPr>
              <a:t>khác</a:t>
            </a:r>
            <a:r>
              <a:rPr sz="1650" b="1" spc="85" dirty="0">
                <a:solidFill>
                  <a:srgbClr val="006FC0"/>
                </a:solidFill>
                <a:latin typeface="Times New Roman"/>
                <a:cs typeface="Times New Roman"/>
              </a:rPr>
              <a:t> </a:t>
            </a:r>
            <a:r>
              <a:rPr sz="1650" b="1" dirty="0">
                <a:solidFill>
                  <a:srgbClr val="006FC0"/>
                </a:solidFill>
                <a:latin typeface="Times New Roman"/>
                <a:cs typeface="Times New Roman"/>
              </a:rPr>
              <a:t>bằng</a:t>
            </a:r>
            <a:r>
              <a:rPr sz="1650" b="1" spc="50" dirty="0">
                <a:solidFill>
                  <a:srgbClr val="006FC0"/>
                </a:solidFill>
                <a:latin typeface="Times New Roman"/>
                <a:cs typeface="Times New Roman"/>
              </a:rPr>
              <a:t> </a:t>
            </a:r>
            <a:r>
              <a:rPr sz="1650" b="1" dirty="0">
                <a:solidFill>
                  <a:srgbClr val="006FC0"/>
                </a:solidFill>
                <a:latin typeface="Times New Roman"/>
                <a:cs typeface="Times New Roman"/>
              </a:rPr>
              <a:t>cách</a:t>
            </a:r>
            <a:r>
              <a:rPr sz="1650" b="1" spc="70" dirty="0">
                <a:solidFill>
                  <a:srgbClr val="006FC0"/>
                </a:solidFill>
                <a:latin typeface="Times New Roman"/>
                <a:cs typeface="Times New Roman"/>
              </a:rPr>
              <a:t> </a:t>
            </a:r>
            <a:r>
              <a:rPr sz="1650" b="1" dirty="0">
                <a:solidFill>
                  <a:srgbClr val="006FC0"/>
                </a:solidFill>
                <a:latin typeface="Times New Roman"/>
                <a:cs typeface="Times New Roman"/>
              </a:rPr>
              <a:t>giảm</a:t>
            </a:r>
            <a:r>
              <a:rPr sz="1650" b="1" spc="50" dirty="0">
                <a:solidFill>
                  <a:srgbClr val="006FC0"/>
                </a:solidFill>
                <a:latin typeface="Times New Roman"/>
                <a:cs typeface="Times New Roman"/>
              </a:rPr>
              <a:t> </a:t>
            </a:r>
            <a:r>
              <a:rPr sz="1650" b="1" dirty="0">
                <a:solidFill>
                  <a:srgbClr val="006FC0"/>
                </a:solidFill>
                <a:latin typeface="Times New Roman"/>
                <a:cs typeface="Times New Roman"/>
              </a:rPr>
              <a:t>khả</a:t>
            </a:r>
            <a:r>
              <a:rPr sz="1650" b="1" spc="75" dirty="0">
                <a:solidFill>
                  <a:srgbClr val="006FC0"/>
                </a:solidFill>
                <a:latin typeface="Times New Roman"/>
                <a:cs typeface="Times New Roman"/>
              </a:rPr>
              <a:t> </a:t>
            </a:r>
            <a:r>
              <a:rPr sz="1650" b="1" dirty="0">
                <a:solidFill>
                  <a:srgbClr val="006FC0"/>
                </a:solidFill>
                <a:latin typeface="Times New Roman"/>
                <a:cs typeface="Times New Roman"/>
              </a:rPr>
              <a:t>năng</a:t>
            </a:r>
            <a:r>
              <a:rPr sz="1650" b="1" spc="65" dirty="0">
                <a:solidFill>
                  <a:srgbClr val="006FC0"/>
                </a:solidFill>
                <a:latin typeface="Times New Roman"/>
                <a:cs typeface="Times New Roman"/>
              </a:rPr>
              <a:t> </a:t>
            </a:r>
            <a:r>
              <a:rPr sz="1650" b="1" dirty="0">
                <a:solidFill>
                  <a:srgbClr val="006FC0"/>
                </a:solidFill>
                <a:latin typeface="Times New Roman"/>
                <a:cs typeface="Times New Roman"/>
              </a:rPr>
              <a:t>tái</a:t>
            </a:r>
            <a:r>
              <a:rPr sz="1650" b="1" spc="35" dirty="0">
                <a:solidFill>
                  <a:srgbClr val="006FC0"/>
                </a:solidFill>
                <a:latin typeface="Times New Roman"/>
                <a:cs typeface="Times New Roman"/>
              </a:rPr>
              <a:t> </a:t>
            </a:r>
            <a:r>
              <a:rPr sz="1650" b="1" spc="-20" dirty="0">
                <a:solidFill>
                  <a:srgbClr val="006FC0"/>
                </a:solidFill>
                <a:latin typeface="Times New Roman"/>
                <a:cs typeface="Times New Roman"/>
              </a:rPr>
              <a:t>diễn</a:t>
            </a:r>
            <a:r>
              <a:rPr sz="1650" b="1" spc="500" dirty="0">
                <a:solidFill>
                  <a:srgbClr val="006FC0"/>
                </a:solidFill>
                <a:latin typeface="Times New Roman"/>
                <a:cs typeface="Times New Roman"/>
              </a:rPr>
              <a:t> </a:t>
            </a:r>
            <a:r>
              <a:rPr sz="1650" b="1" dirty="0">
                <a:solidFill>
                  <a:srgbClr val="006FC0"/>
                </a:solidFill>
                <a:latin typeface="Times New Roman"/>
                <a:cs typeface="Times New Roman"/>
              </a:rPr>
              <a:t>SỰ</a:t>
            </a:r>
            <a:r>
              <a:rPr sz="1650" b="1" spc="45" dirty="0">
                <a:solidFill>
                  <a:srgbClr val="006FC0"/>
                </a:solidFill>
                <a:latin typeface="Times New Roman"/>
                <a:cs typeface="Times New Roman"/>
              </a:rPr>
              <a:t> </a:t>
            </a:r>
            <a:r>
              <a:rPr sz="1650" b="1" dirty="0">
                <a:solidFill>
                  <a:srgbClr val="006FC0"/>
                </a:solidFill>
                <a:latin typeface="Times New Roman"/>
                <a:cs typeface="Times New Roman"/>
              </a:rPr>
              <a:t>CỐ</a:t>
            </a:r>
            <a:r>
              <a:rPr sz="1650" b="1" spc="45" dirty="0">
                <a:solidFill>
                  <a:srgbClr val="006FC0"/>
                </a:solidFill>
                <a:latin typeface="Times New Roman"/>
                <a:cs typeface="Times New Roman"/>
              </a:rPr>
              <a:t> </a:t>
            </a:r>
            <a:r>
              <a:rPr sz="1650" b="1" dirty="0">
                <a:solidFill>
                  <a:srgbClr val="006FC0"/>
                </a:solidFill>
                <a:latin typeface="Times New Roman"/>
                <a:cs typeface="Times New Roman"/>
              </a:rPr>
              <a:t>ở</a:t>
            </a:r>
            <a:r>
              <a:rPr sz="1650" b="1" spc="30" dirty="0">
                <a:solidFill>
                  <a:srgbClr val="006FC0"/>
                </a:solidFill>
                <a:latin typeface="Times New Roman"/>
                <a:cs typeface="Times New Roman"/>
              </a:rPr>
              <a:t> </a:t>
            </a:r>
            <a:r>
              <a:rPr sz="1650" b="1" dirty="0">
                <a:solidFill>
                  <a:srgbClr val="006FC0"/>
                </a:solidFill>
                <a:latin typeface="Times New Roman"/>
                <a:cs typeface="Times New Roman"/>
              </a:rPr>
              <a:t>những</a:t>
            </a:r>
            <a:r>
              <a:rPr sz="1650" b="1" spc="55" dirty="0">
                <a:solidFill>
                  <a:srgbClr val="006FC0"/>
                </a:solidFill>
                <a:latin typeface="Times New Roman"/>
                <a:cs typeface="Times New Roman"/>
              </a:rPr>
              <a:t> </a:t>
            </a:r>
            <a:r>
              <a:rPr sz="1650" b="1" dirty="0">
                <a:solidFill>
                  <a:srgbClr val="006FC0"/>
                </a:solidFill>
                <a:latin typeface="Times New Roman"/>
                <a:cs typeface="Times New Roman"/>
              </a:rPr>
              <a:t>nơi</a:t>
            </a:r>
            <a:r>
              <a:rPr sz="1650" b="1" spc="30" dirty="0">
                <a:solidFill>
                  <a:srgbClr val="006FC0"/>
                </a:solidFill>
                <a:latin typeface="Times New Roman"/>
                <a:cs typeface="Times New Roman"/>
              </a:rPr>
              <a:t> </a:t>
            </a:r>
            <a:r>
              <a:rPr sz="1650" b="1" spc="-10" dirty="0">
                <a:solidFill>
                  <a:srgbClr val="006FC0"/>
                </a:solidFill>
                <a:latin typeface="Times New Roman"/>
                <a:cs typeface="Times New Roman"/>
              </a:rPr>
              <a:t>khác.</a:t>
            </a:r>
            <a:endParaRPr sz="1650">
              <a:latin typeface="Times New Roman"/>
              <a:cs typeface="Times New Roman"/>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prstGeom prst="rect">
            <a:avLst/>
          </a:prstGeom>
        </p:spPr>
        <p:txBody>
          <a:bodyPr vert="horz" wrap="square" lIns="0" tIns="121538" rIns="0" bIns="0" rtlCol="0">
            <a:spAutoFit/>
          </a:bodyPr>
          <a:lstStyle/>
          <a:p>
            <a:pPr marL="417195" algn="ctr">
              <a:lnSpc>
                <a:spcPts val="2675"/>
              </a:lnSpc>
              <a:spcBef>
                <a:spcPts val="95"/>
              </a:spcBef>
            </a:pPr>
            <a:r>
              <a:rPr spc="-30" dirty="0"/>
              <a:t>警戒系统</a:t>
            </a:r>
            <a:r>
              <a:rPr spc="-20" dirty="0">
                <a:latin typeface="Times New Roman"/>
                <a:cs typeface="Times New Roman"/>
              </a:rPr>
              <a:t>-</a:t>
            </a:r>
            <a:r>
              <a:rPr spc="-35" dirty="0"/>
              <a:t>适用范围</a:t>
            </a:r>
          </a:p>
          <a:p>
            <a:pPr marL="414655" algn="ctr">
              <a:lnSpc>
                <a:spcPts val="2675"/>
              </a:lnSpc>
            </a:pPr>
            <a:r>
              <a:rPr dirty="0">
                <a:latin typeface="Times New Roman"/>
                <a:cs typeface="Times New Roman"/>
              </a:rPr>
              <a:t>Hệ</a:t>
            </a:r>
            <a:r>
              <a:rPr spc="-35" dirty="0">
                <a:latin typeface="Times New Roman"/>
                <a:cs typeface="Times New Roman"/>
              </a:rPr>
              <a:t> </a:t>
            </a:r>
            <a:r>
              <a:rPr dirty="0">
                <a:latin typeface="Times New Roman"/>
                <a:cs typeface="Times New Roman"/>
              </a:rPr>
              <a:t>thống</a:t>
            </a:r>
            <a:r>
              <a:rPr spc="-35" dirty="0">
                <a:latin typeface="Times New Roman"/>
                <a:cs typeface="Times New Roman"/>
              </a:rPr>
              <a:t> </a:t>
            </a:r>
            <a:r>
              <a:rPr dirty="0">
                <a:latin typeface="Times New Roman"/>
                <a:cs typeface="Times New Roman"/>
              </a:rPr>
              <a:t>cảnh</a:t>
            </a:r>
            <a:r>
              <a:rPr spc="-25" dirty="0">
                <a:latin typeface="Times New Roman"/>
                <a:cs typeface="Times New Roman"/>
              </a:rPr>
              <a:t> </a:t>
            </a:r>
            <a:r>
              <a:rPr dirty="0">
                <a:latin typeface="Times New Roman"/>
                <a:cs typeface="Times New Roman"/>
              </a:rPr>
              <a:t>giác</a:t>
            </a:r>
            <a:r>
              <a:rPr spc="-25" dirty="0">
                <a:latin typeface="Times New Roman"/>
                <a:cs typeface="Times New Roman"/>
              </a:rPr>
              <a:t> </a:t>
            </a:r>
            <a:r>
              <a:rPr dirty="0">
                <a:latin typeface="Times New Roman"/>
                <a:cs typeface="Times New Roman"/>
              </a:rPr>
              <a:t>-</a:t>
            </a:r>
            <a:r>
              <a:rPr spc="-30" dirty="0">
                <a:latin typeface="Times New Roman"/>
                <a:cs typeface="Times New Roman"/>
              </a:rPr>
              <a:t> </a:t>
            </a:r>
            <a:r>
              <a:rPr dirty="0">
                <a:latin typeface="Times New Roman"/>
                <a:cs typeface="Times New Roman"/>
              </a:rPr>
              <a:t>Phạm</a:t>
            </a:r>
            <a:r>
              <a:rPr spc="-35" dirty="0">
                <a:latin typeface="Times New Roman"/>
                <a:cs typeface="Times New Roman"/>
              </a:rPr>
              <a:t> </a:t>
            </a:r>
            <a:r>
              <a:rPr dirty="0">
                <a:latin typeface="Times New Roman"/>
                <a:cs typeface="Times New Roman"/>
              </a:rPr>
              <a:t>vi</a:t>
            </a:r>
            <a:r>
              <a:rPr spc="-25" dirty="0">
                <a:latin typeface="Times New Roman"/>
                <a:cs typeface="Times New Roman"/>
              </a:rPr>
              <a:t> </a:t>
            </a:r>
            <a:r>
              <a:rPr dirty="0">
                <a:latin typeface="Times New Roman"/>
                <a:cs typeface="Times New Roman"/>
              </a:rPr>
              <a:t>áp</a:t>
            </a:r>
            <a:r>
              <a:rPr spc="-25" dirty="0">
                <a:latin typeface="Times New Roman"/>
                <a:cs typeface="Times New Roman"/>
              </a:rPr>
              <a:t> </a:t>
            </a:r>
            <a:r>
              <a:rPr spc="-20" dirty="0">
                <a:latin typeface="Times New Roman"/>
                <a:cs typeface="Times New Roman"/>
              </a:rPr>
              <a:t>dụng</a:t>
            </a:r>
          </a:p>
        </p:txBody>
      </p:sp>
      <p:sp>
        <p:nvSpPr>
          <p:cNvPr id="4" name="object 4"/>
          <p:cNvSpPr txBox="1">
            <a:spLocks noGrp="1"/>
          </p:cNvSpPr>
          <p:nvPr>
            <p:ph type="body" idx="1"/>
          </p:nvPr>
        </p:nvSpPr>
        <p:spPr>
          <a:prstGeom prst="rect">
            <a:avLst/>
          </a:prstGeom>
        </p:spPr>
        <p:txBody>
          <a:bodyPr vert="horz" wrap="square" lIns="0" tIns="13335" rIns="0" bIns="0" rtlCol="0">
            <a:spAutoFit/>
          </a:bodyPr>
          <a:lstStyle/>
          <a:p>
            <a:pPr marL="278765" indent="-266065">
              <a:lnSpc>
                <a:spcPts val="1675"/>
              </a:lnSpc>
              <a:spcBef>
                <a:spcPts val="105"/>
              </a:spcBef>
              <a:buChar char="■"/>
              <a:tabLst>
                <a:tab pos="278765" algn="l"/>
              </a:tabLst>
            </a:pPr>
            <a:r>
              <a:rPr spc="-20" dirty="0"/>
              <a:t>地点：欧盟，瑞士和土耳其范围内的销售和使用</a:t>
            </a:r>
          </a:p>
          <a:p>
            <a:pPr marL="12700">
              <a:lnSpc>
                <a:spcPts val="1675"/>
              </a:lnSpc>
            </a:pPr>
            <a:r>
              <a:rPr dirty="0">
                <a:latin typeface="Times New Roman"/>
                <a:cs typeface="Times New Roman"/>
              </a:rPr>
              <a:t>Địa</a:t>
            </a:r>
            <a:r>
              <a:rPr spc="-10" dirty="0">
                <a:latin typeface="Times New Roman"/>
                <a:cs typeface="Times New Roman"/>
              </a:rPr>
              <a:t> </a:t>
            </a:r>
            <a:r>
              <a:rPr dirty="0">
                <a:latin typeface="Times New Roman"/>
                <a:cs typeface="Times New Roman"/>
              </a:rPr>
              <a:t>điểm: Phạm</a:t>
            </a:r>
            <a:r>
              <a:rPr spc="-30" dirty="0">
                <a:latin typeface="Times New Roman"/>
                <a:cs typeface="Times New Roman"/>
              </a:rPr>
              <a:t> </a:t>
            </a:r>
            <a:r>
              <a:rPr dirty="0">
                <a:latin typeface="Times New Roman"/>
                <a:cs typeface="Times New Roman"/>
              </a:rPr>
              <a:t>vi</a:t>
            </a:r>
            <a:r>
              <a:rPr spc="-15" dirty="0">
                <a:latin typeface="Times New Roman"/>
                <a:cs typeface="Times New Roman"/>
              </a:rPr>
              <a:t> </a:t>
            </a:r>
            <a:r>
              <a:rPr dirty="0">
                <a:latin typeface="Times New Roman"/>
                <a:cs typeface="Times New Roman"/>
              </a:rPr>
              <a:t>bán</a:t>
            </a:r>
            <a:r>
              <a:rPr spc="-15" dirty="0">
                <a:latin typeface="Times New Roman"/>
                <a:cs typeface="Times New Roman"/>
              </a:rPr>
              <a:t> </a:t>
            </a:r>
            <a:r>
              <a:rPr dirty="0">
                <a:latin typeface="Times New Roman"/>
                <a:cs typeface="Times New Roman"/>
              </a:rPr>
              <a:t>hàng</a:t>
            </a:r>
            <a:r>
              <a:rPr spc="-35" dirty="0">
                <a:latin typeface="Times New Roman"/>
                <a:cs typeface="Times New Roman"/>
              </a:rPr>
              <a:t> </a:t>
            </a:r>
            <a:r>
              <a:rPr dirty="0">
                <a:latin typeface="Times New Roman"/>
                <a:cs typeface="Times New Roman"/>
              </a:rPr>
              <a:t>và</a:t>
            </a:r>
            <a:r>
              <a:rPr spc="-5" dirty="0">
                <a:latin typeface="Times New Roman"/>
                <a:cs typeface="Times New Roman"/>
              </a:rPr>
              <a:t> </a:t>
            </a:r>
            <a:r>
              <a:rPr dirty="0">
                <a:latin typeface="Times New Roman"/>
                <a:cs typeface="Times New Roman"/>
              </a:rPr>
              <a:t>sử dụng</a:t>
            </a:r>
            <a:r>
              <a:rPr spc="-45" dirty="0">
                <a:latin typeface="Times New Roman"/>
                <a:cs typeface="Times New Roman"/>
              </a:rPr>
              <a:t> </a:t>
            </a:r>
            <a:r>
              <a:rPr dirty="0">
                <a:latin typeface="Times New Roman"/>
                <a:cs typeface="Times New Roman"/>
              </a:rPr>
              <a:t>trong</a:t>
            </a:r>
            <a:r>
              <a:rPr spc="-40" dirty="0">
                <a:latin typeface="Times New Roman"/>
                <a:cs typeface="Times New Roman"/>
              </a:rPr>
              <a:t> </a:t>
            </a:r>
            <a:r>
              <a:rPr dirty="0">
                <a:latin typeface="Times New Roman"/>
                <a:cs typeface="Times New Roman"/>
              </a:rPr>
              <a:t>Liên</a:t>
            </a:r>
            <a:r>
              <a:rPr spc="-15" dirty="0">
                <a:latin typeface="Times New Roman"/>
                <a:cs typeface="Times New Roman"/>
              </a:rPr>
              <a:t> </a:t>
            </a:r>
            <a:r>
              <a:rPr dirty="0">
                <a:latin typeface="Times New Roman"/>
                <a:cs typeface="Times New Roman"/>
              </a:rPr>
              <a:t>minh</a:t>
            </a:r>
            <a:r>
              <a:rPr spc="-5" dirty="0">
                <a:latin typeface="Times New Roman"/>
                <a:cs typeface="Times New Roman"/>
              </a:rPr>
              <a:t> </a:t>
            </a:r>
            <a:r>
              <a:rPr dirty="0">
                <a:latin typeface="Times New Roman"/>
                <a:cs typeface="Times New Roman"/>
              </a:rPr>
              <a:t>Châu</a:t>
            </a:r>
            <a:r>
              <a:rPr spc="-15" dirty="0">
                <a:latin typeface="Times New Roman"/>
                <a:cs typeface="Times New Roman"/>
              </a:rPr>
              <a:t> </a:t>
            </a:r>
            <a:r>
              <a:rPr dirty="0">
                <a:latin typeface="Times New Roman"/>
                <a:cs typeface="Times New Roman"/>
              </a:rPr>
              <a:t>Âu,</a:t>
            </a:r>
            <a:r>
              <a:rPr spc="-35" dirty="0">
                <a:latin typeface="Times New Roman"/>
                <a:cs typeface="Times New Roman"/>
              </a:rPr>
              <a:t> </a:t>
            </a:r>
            <a:r>
              <a:rPr dirty="0">
                <a:latin typeface="Times New Roman"/>
                <a:cs typeface="Times New Roman"/>
              </a:rPr>
              <a:t>Thụy</a:t>
            </a:r>
            <a:r>
              <a:rPr spc="-30" dirty="0">
                <a:latin typeface="Times New Roman"/>
                <a:cs typeface="Times New Roman"/>
              </a:rPr>
              <a:t> </a:t>
            </a:r>
            <a:r>
              <a:rPr dirty="0">
                <a:latin typeface="Times New Roman"/>
                <a:cs typeface="Times New Roman"/>
              </a:rPr>
              <a:t>Sĩ</a:t>
            </a:r>
            <a:r>
              <a:rPr spc="-20" dirty="0">
                <a:latin typeface="Times New Roman"/>
                <a:cs typeface="Times New Roman"/>
              </a:rPr>
              <a:t> </a:t>
            </a:r>
            <a:r>
              <a:rPr dirty="0">
                <a:latin typeface="Times New Roman"/>
                <a:cs typeface="Times New Roman"/>
              </a:rPr>
              <a:t>và</a:t>
            </a:r>
            <a:r>
              <a:rPr spc="-45" dirty="0">
                <a:latin typeface="Times New Roman"/>
                <a:cs typeface="Times New Roman"/>
              </a:rPr>
              <a:t> </a:t>
            </a:r>
            <a:r>
              <a:rPr dirty="0">
                <a:latin typeface="Times New Roman"/>
                <a:cs typeface="Times New Roman"/>
              </a:rPr>
              <a:t>Thổ</a:t>
            </a:r>
            <a:r>
              <a:rPr spc="-25" dirty="0">
                <a:latin typeface="Times New Roman"/>
                <a:cs typeface="Times New Roman"/>
              </a:rPr>
              <a:t> </a:t>
            </a:r>
            <a:r>
              <a:rPr dirty="0">
                <a:latin typeface="Times New Roman"/>
                <a:cs typeface="Times New Roman"/>
              </a:rPr>
              <a:t>Nhĩ</a:t>
            </a:r>
            <a:r>
              <a:rPr spc="-15" dirty="0">
                <a:latin typeface="Times New Roman"/>
                <a:cs typeface="Times New Roman"/>
              </a:rPr>
              <a:t> </a:t>
            </a:r>
            <a:r>
              <a:rPr spc="-25" dirty="0">
                <a:latin typeface="Times New Roman"/>
                <a:cs typeface="Times New Roman"/>
              </a:rPr>
              <a:t>Kỳ</a:t>
            </a:r>
          </a:p>
          <a:p>
            <a:pPr marL="278765" indent="-266065">
              <a:lnSpc>
                <a:spcPts val="1675"/>
              </a:lnSpc>
              <a:spcBef>
                <a:spcPts val="810"/>
              </a:spcBef>
              <a:buChar char="■"/>
              <a:tabLst>
                <a:tab pos="278765" algn="l"/>
              </a:tabLst>
            </a:pPr>
            <a:r>
              <a:rPr spc="-20" dirty="0"/>
              <a:t>对象：</a:t>
            </a:r>
          </a:p>
          <a:p>
            <a:pPr marL="56515">
              <a:lnSpc>
                <a:spcPts val="1675"/>
              </a:lnSpc>
            </a:pPr>
            <a:r>
              <a:rPr dirty="0">
                <a:latin typeface="Times New Roman"/>
                <a:cs typeface="Times New Roman"/>
              </a:rPr>
              <a:t>Đối</a:t>
            </a:r>
            <a:r>
              <a:rPr spc="-30" dirty="0">
                <a:latin typeface="Times New Roman"/>
                <a:cs typeface="Times New Roman"/>
              </a:rPr>
              <a:t> </a:t>
            </a:r>
            <a:r>
              <a:rPr spc="-10" dirty="0">
                <a:latin typeface="Times New Roman"/>
                <a:cs typeface="Times New Roman"/>
              </a:rPr>
              <a:t>tượng:</a:t>
            </a:r>
          </a:p>
          <a:p>
            <a:pPr marL="180975">
              <a:lnSpc>
                <a:spcPts val="1675"/>
              </a:lnSpc>
              <a:spcBef>
                <a:spcPts val="1085"/>
              </a:spcBef>
            </a:pPr>
            <a:r>
              <a:rPr dirty="0"/>
              <a:t>i.带</a:t>
            </a:r>
            <a:r>
              <a:rPr spc="-10" dirty="0">
                <a:latin typeface="Times New Roman"/>
                <a:cs typeface="Times New Roman"/>
              </a:rPr>
              <a:t>CE</a:t>
            </a:r>
            <a:r>
              <a:rPr spc="-10" dirty="0"/>
              <a:t>标识的产品</a:t>
            </a:r>
          </a:p>
          <a:p>
            <a:pPr marL="318770" indent="-137795">
              <a:lnSpc>
                <a:spcPts val="1675"/>
              </a:lnSpc>
              <a:buAutoNum type="romanLcPeriod"/>
              <a:tabLst>
                <a:tab pos="318770" algn="l"/>
              </a:tabLst>
            </a:pPr>
            <a:r>
              <a:rPr dirty="0">
                <a:latin typeface="Times New Roman"/>
                <a:cs typeface="Times New Roman"/>
              </a:rPr>
              <a:t>Sản</a:t>
            </a:r>
            <a:r>
              <a:rPr spc="-25" dirty="0">
                <a:latin typeface="Times New Roman"/>
                <a:cs typeface="Times New Roman"/>
              </a:rPr>
              <a:t> </a:t>
            </a:r>
            <a:r>
              <a:rPr dirty="0">
                <a:latin typeface="Times New Roman"/>
                <a:cs typeface="Times New Roman"/>
              </a:rPr>
              <a:t>phẩm</a:t>
            </a:r>
            <a:r>
              <a:rPr spc="-30" dirty="0">
                <a:latin typeface="Times New Roman"/>
                <a:cs typeface="Times New Roman"/>
              </a:rPr>
              <a:t> </a:t>
            </a:r>
            <a:r>
              <a:rPr dirty="0">
                <a:latin typeface="Times New Roman"/>
                <a:cs typeface="Times New Roman"/>
              </a:rPr>
              <a:t>mang</a:t>
            </a:r>
            <a:r>
              <a:rPr spc="5" dirty="0">
                <a:latin typeface="Times New Roman"/>
                <a:cs typeface="Times New Roman"/>
              </a:rPr>
              <a:t> </a:t>
            </a:r>
            <a:r>
              <a:rPr dirty="0">
                <a:latin typeface="Times New Roman"/>
                <a:cs typeface="Times New Roman"/>
              </a:rPr>
              <a:t>dấu</a:t>
            </a:r>
            <a:r>
              <a:rPr spc="-15" dirty="0">
                <a:latin typeface="Times New Roman"/>
                <a:cs typeface="Times New Roman"/>
              </a:rPr>
              <a:t> </a:t>
            </a:r>
            <a:r>
              <a:rPr spc="-25" dirty="0">
                <a:latin typeface="Times New Roman"/>
                <a:cs typeface="Times New Roman"/>
              </a:rPr>
              <a:t>CE</a:t>
            </a:r>
          </a:p>
          <a:p>
            <a:pPr marL="317500" indent="-155575">
              <a:lnSpc>
                <a:spcPts val="1675"/>
              </a:lnSpc>
              <a:spcBef>
                <a:spcPts val="1155"/>
              </a:spcBef>
              <a:buFont typeface="Times New Roman"/>
              <a:buAutoNum type="romanLcPeriod"/>
              <a:tabLst>
                <a:tab pos="317500" algn="l"/>
              </a:tabLst>
            </a:pPr>
            <a:r>
              <a:rPr dirty="0"/>
              <a:t>不带</a:t>
            </a:r>
            <a:r>
              <a:rPr spc="-10" dirty="0">
                <a:latin typeface="Times New Roman"/>
                <a:cs typeface="Times New Roman"/>
              </a:rPr>
              <a:t>CE</a:t>
            </a:r>
            <a:r>
              <a:rPr spc="-10" dirty="0"/>
              <a:t>标识，但在指令范围内</a:t>
            </a:r>
            <a:r>
              <a:rPr spc="-15" dirty="0"/>
              <a:t>（</a:t>
            </a:r>
            <a:r>
              <a:rPr spc="-10" dirty="0"/>
              <a:t>如客户定制器械</a:t>
            </a:r>
            <a:r>
              <a:rPr spc="-50" dirty="0"/>
              <a:t>）</a:t>
            </a:r>
          </a:p>
          <a:p>
            <a:pPr marL="173355">
              <a:lnSpc>
                <a:spcPts val="1675"/>
              </a:lnSpc>
            </a:pPr>
            <a:r>
              <a:rPr dirty="0">
                <a:latin typeface="Times New Roman"/>
                <a:cs typeface="Times New Roman"/>
              </a:rPr>
              <a:t>ii.</a:t>
            </a:r>
            <a:r>
              <a:rPr spc="-25" dirty="0">
                <a:latin typeface="Times New Roman"/>
                <a:cs typeface="Times New Roman"/>
              </a:rPr>
              <a:t> </a:t>
            </a:r>
            <a:r>
              <a:rPr dirty="0">
                <a:latin typeface="Times New Roman"/>
                <a:cs typeface="Times New Roman"/>
              </a:rPr>
              <a:t>Sản</a:t>
            </a:r>
            <a:r>
              <a:rPr spc="-20" dirty="0">
                <a:latin typeface="Times New Roman"/>
                <a:cs typeface="Times New Roman"/>
              </a:rPr>
              <a:t> </a:t>
            </a:r>
            <a:r>
              <a:rPr dirty="0">
                <a:latin typeface="Times New Roman"/>
                <a:cs typeface="Times New Roman"/>
              </a:rPr>
              <a:t>phẩm</a:t>
            </a:r>
            <a:r>
              <a:rPr spc="-20" dirty="0">
                <a:latin typeface="Times New Roman"/>
                <a:cs typeface="Times New Roman"/>
              </a:rPr>
              <a:t> </a:t>
            </a:r>
            <a:r>
              <a:rPr dirty="0">
                <a:latin typeface="Times New Roman"/>
                <a:cs typeface="Times New Roman"/>
              </a:rPr>
              <a:t>không</a:t>
            </a:r>
            <a:r>
              <a:rPr spc="-50" dirty="0">
                <a:latin typeface="Times New Roman"/>
                <a:cs typeface="Times New Roman"/>
              </a:rPr>
              <a:t> </a:t>
            </a:r>
            <a:r>
              <a:rPr dirty="0">
                <a:latin typeface="Times New Roman"/>
                <a:cs typeface="Times New Roman"/>
              </a:rPr>
              <a:t>mang</a:t>
            </a:r>
            <a:r>
              <a:rPr spc="10" dirty="0">
                <a:latin typeface="Times New Roman"/>
                <a:cs typeface="Times New Roman"/>
              </a:rPr>
              <a:t> </a:t>
            </a:r>
            <a:r>
              <a:rPr dirty="0">
                <a:latin typeface="Times New Roman"/>
                <a:cs typeface="Times New Roman"/>
              </a:rPr>
              <a:t>dấu</a:t>
            </a:r>
            <a:r>
              <a:rPr spc="-20" dirty="0">
                <a:latin typeface="Times New Roman"/>
                <a:cs typeface="Times New Roman"/>
              </a:rPr>
              <a:t> </a:t>
            </a:r>
            <a:r>
              <a:rPr dirty="0">
                <a:latin typeface="Times New Roman"/>
                <a:cs typeface="Times New Roman"/>
              </a:rPr>
              <a:t>CE,</a:t>
            </a:r>
            <a:r>
              <a:rPr spc="-15" dirty="0">
                <a:latin typeface="Times New Roman"/>
                <a:cs typeface="Times New Roman"/>
              </a:rPr>
              <a:t> </a:t>
            </a:r>
            <a:r>
              <a:rPr dirty="0">
                <a:latin typeface="Times New Roman"/>
                <a:cs typeface="Times New Roman"/>
              </a:rPr>
              <a:t>nhưng</a:t>
            </a:r>
            <a:r>
              <a:rPr spc="-25" dirty="0">
                <a:latin typeface="Times New Roman"/>
                <a:cs typeface="Times New Roman"/>
              </a:rPr>
              <a:t> </a:t>
            </a:r>
            <a:r>
              <a:rPr dirty="0">
                <a:latin typeface="Times New Roman"/>
                <a:cs typeface="Times New Roman"/>
              </a:rPr>
              <a:t>nằm</a:t>
            </a:r>
            <a:r>
              <a:rPr spc="-25" dirty="0">
                <a:latin typeface="Times New Roman"/>
                <a:cs typeface="Times New Roman"/>
              </a:rPr>
              <a:t> </a:t>
            </a:r>
            <a:r>
              <a:rPr dirty="0">
                <a:latin typeface="Times New Roman"/>
                <a:cs typeface="Times New Roman"/>
              </a:rPr>
              <a:t>trong</a:t>
            </a:r>
            <a:r>
              <a:rPr spc="-35" dirty="0">
                <a:latin typeface="Times New Roman"/>
                <a:cs typeface="Times New Roman"/>
              </a:rPr>
              <a:t> </a:t>
            </a:r>
            <a:r>
              <a:rPr dirty="0">
                <a:latin typeface="Times New Roman"/>
                <a:cs typeface="Times New Roman"/>
              </a:rPr>
              <a:t>phạm</a:t>
            </a:r>
            <a:r>
              <a:rPr spc="-25" dirty="0">
                <a:latin typeface="Times New Roman"/>
                <a:cs typeface="Times New Roman"/>
              </a:rPr>
              <a:t> </a:t>
            </a:r>
            <a:r>
              <a:rPr dirty="0">
                <a:latin typeface="Times New Roman"/>
                <a:cs typeface="Times New Roman"/>
              </a:rPr>
              <a:t>vi</a:t>
            </a:r>
            <a:r>
              <a:rPr spc="-15" dirty="0">
                <a:latin typeface="Times New Roman"/>
                <a:cs typeface="Times New Roman"/>
              </a:rPr>
              <a:t> </a:t>
            </a:r>
            <a:r>
              <a:rPr dirty="0">
                <a:latin typeface="Times New Roman"/>
                <a:cs typeface="Times New Roman"/>
              </a:rPr>
              <a:t>của</a:t>
            </a:r>
            <a:r>
              <a:rPr spc="-15" dirty="0">
                <a:latin typeface="Times New Roman"/>
                <a:cs typeface="Times New Roman"/>
              </a:rPr>
              <a:t> </a:t>
            </a:r>
            <a:r>
              <a:rPr dirty="0">
                <a:latin typeface="Times New Roman"/>
                <a:cs typeface="Times New Roman"/>
              </a:rPr>
              <a:t>Chỉ</a:t>
            </a:r>
            <a:r>
              <a:rPr spc="-15" dirty="0">
                <a:latin typeface="Times New Roman"/>
                <a:cs typeface="Times New Roman"/>
              </a:rPr>
              <a:t> </a:t>
            </a:r>
            <a:r>
              <a:rPr dirty="0">
                <a:latin typeface="Times New Roman"/>
                <a:cs typeface="Times New Roman"/>
              </a:rPr>
              <a:t>thị</a:t>
            </a:r>
            <a:r>
              <a:rPr spc="-25" dirty="0">
                <a:latin typeface="Times New Roman"/>
                <a:cs typeface="Times New Roman"/>
              </a:rPr>
              <a:t> </a:t>
            </a:r>
            <a:r>
              <a:rPr dirty="0">
                <a:latin typeface="Times New Roman"/>
                <a:cs typeface="Times New Roman"/>
              </a:rPr>
              <a:t>(ví</a:t>
            </a:r>
            <a:r>
              <a:rPr spc="-15" dirty="0">
                <a:latin typeface="Times New Roman"/>
                <a:cs typeface="Times New Roman"/>
              </a:rPr>
              <a:t> </a:t>
            </a:r>
            <a:r>
              <a:rPr dirty="0">
                <a:latin typeface="Times New Roman"/>
                <a:cs typeface="Times New Roman"/>
              </a:rPr>
              <a:t>dụ:</a:t>
            </a:r>
            <a:r>
              <a:rPr spc="-25" dirty="0">
                <a:latin typeface="Times New Roman"/>
                <a:cs typeface="Times New Roman"/>
              </a:rPr>
              <a:t> </a:t>
            </a:r>
            <a:r>
              <a:rPr dirty="0">
                <a:latin typeface="Times New Roman"/>
                <a:cs typeface="Times New Roman"/>
              </a:rPr>
              <a:t>dụng</a:t>
            </a:r>
            <a:r>
              <a:rPr spc="-40" dirty="0">
                <a:latin typeface="Times New Roman"/>
                <a:cs typeface="Times New Roman"/>
              </a:rPr>
              <a:t> </a:t>
            </a:r>
            <a:r>
              <a:rPr dirty="0">
                <a:latin typeface="Times New Roman"/>
                <a:cs typeface="Times New Roman"/>
              </a:rPr>
              <a:t>cụ</a:t>
            </a:r>
            <a:r>
              <a:rPr spc="-5" dirty="0">
                <a:latin typeface="Times New Roman"/>
                <a:cs typeface="Times New Roman"/>
              </a:rPr>
              <a:t> </a:t>
            </a:r>
            <a:r>
              <a:rPr dirty="0">
                <a:latin typeface="Times New Roman"/>
                <a:cs typeface="Times New Roman"/>
              </a:rPr>
              <a:t>tùy</a:t>
            </a:r>
            <a:r>
              <a:rPr spc="-20" dirty="0">
                <a:latin typeface="Times New Roman"/>
                <a:cs typeface="Times New Roman"/>
              </a:rPr>
              <a:t> </a:t>
            </a:r>
            <a:r>
              <a:rPr spc="-10" dirty="0">
                <a:latin typeface="Times New Roman"/>
                <a:cs typeface="Times New Roman"/>
              </a:rPr>
              <a:t>chỉnh</a:t>
            </a:r>
          </a:p>
          <a:p>
            <a:pPr marL="217804">
              <a:lnSpc>
                <a:spcPct val="100000"/>
              </a:lnSpc>
            </a:pPr>
            <a:r>
              <a:rPr dirty="0">
                <a:latin typeface="Times New Roman"/>
                <a:cs typeface="Times New Roman"/>
              </a:rPr>
              <a:t>cho</a:t>
            </a:r>
            <a:r>
              <a:rPr spc="-25" dirty="0">
                <a:latin typeface="Times New Roman"/>
                <a:cs typeface="Times New Roman"/>
              </a:rPr>
              <a:t> </a:t>
            </a:r>
            <a:r>
              <a:rPr dirty="0">
                <a:latin typeface="Times New Roman"/>
                <a:cs typeface="Times New Roman"/>
              </a:rPr>
              <a:t>khách</a:t>
            </a:r>
            <a:r>
              <a:rPr spc="-30" dirty="0">
                <a:latin typeface="Times New Roman"/>
                <a:cs typeface="Times New Roman"/>
              </a:rPr>
              <a:t> </a:t>
            </a:r>
            <a:r>
              <a:rPr spc="-20" dirty="0">
                <a:latin typeface="Times New Roman"/>
                <a:cs typeface="Times New Roman"/>
              </a:rPr>
              <a:t>hàng)</a:t>
            </a:r>
          </a:p>
          <a:p>
            <a:pPr marL="165735">
              <a:lnSpc>
                <a:spcPts val="1675"/>
              </a:lnSpc>
              <a:spcBef>
                <a:spcPts val="1260"/>
              </a:spcBef>
            </a:pPr>
            <a:r>
              <a:rPr dirty="0">
                <a:latin typeface="Times New Roman"/>
                <a:cs typeface="Times New Roman"/>
              </a:rPr>
              <a:t>iii.</a:t>
            </a:r>
            <a:r>
              <a:rPr dirty="0"/>
              <a:t>不带</a:t>
            </a:r>
            <a:r>
              <a:rPr spc="-10" dirty="0">
                <a:latin typeface="Times New Roman"/>
                <a:cs typeface="Times New Roman"/>
              </a:rPr>
              <a:t>CE</a:t>
            </a:r>
            <a:r>
              <a:rPr spc="-20" dirty="0"/>
              <a:t>标识，但在采取纠正措施时可能会涉及到的产</a:t>
            </a:r>
          </a:p>
          <a:p>
            <a:pPr marL="210185" marR="85725" indent="-44450">
              <a:lnSpc>
                <a:spcPts val="1680"/>
              </a:lnSpc>
              <a:spcBef>
                <a:spcPts val="50"/>
              </a:spcBef>
            </a:pPr>
            <a:r>
              <a:rPr dirty="0">
                <a:latin typeface="Times New Roman"/>
                <a:cs typeface="Times New Roman"/>
              </a:rPr>
              <a:t>iii.</a:t>
            </a:r>
            <a:r>
              <a:rPr spc="-35" dirty="0">
                <a:latin typeface="Times New Roman"/>
                <a:cs typeface="Times New Roman"/>
              </a:rPr>
              <a:t> </a:t>
            </a:r>
            <a:r>
              <a:rPr dirty="0">
                <a:latin typeface="Times New Roman"/>
                <a:cs typeface="Times New Roman"/>
              </a:rPr>
              <a:t>Sản</a:t>
            </a:r>
            <a:r>
              <a:rPr spc="-25" dirty="0">
                <a:latin typeface="Times New Roman"/>
                <a:cs typeface="Times New Roman"/>
              </a:rPr>
              <a:t> </a:t>
            </a:r>
            <a:r>
              <a:rPr dirty="0">
                <a:latin typeface="Times New Roman"/>
                <a:cs typeface="Times New Roman"/>
              </a:rPr>
              <a:t>phẩm</a:t>
            </a:r>
            <a:r>
              <a:rPr spc="-25" dirty="0">
                <a:latin typeface="Times New Roman"/>
                <a:cs typeface="Times New Roman"/>
              </a:rPr>
              <a:t> </a:t>
            </a:r>
            <a:r>
              <a:rPr dirty="0">
                <a:latin typeface="Times New Roman"/>
                <a:cs typeface="Times New Roman"/>
              </a:rPr>
              <a:t>không</a:t>
            </a:r>
            <a:r>
              <a:rPr spc="-40" dirty="0">
                <a:latin typeface="Times New Roman"/>
                <a:cs typeface="Times New Roman"/>
              </a:rPr>
              <a:t> </a:t>
            </a:r>
            <a:r>
              <a:rPr dirty="0">
                <a:latin typeface="Times New Roman"/>
                <a:cs typeface="Times New Roman"/>
              </a:rPr>
              <a:t>mang dấu</a:t>
            </a:r>
            <a:r>
              <a:rPr spc="-15" dirty="0">
                <a:latin typeface="Times New Roman"/>
                <a:cs typeface="Times New Roman"/>
              </a:rPr>
              <a:t> </a:t>
            </a:r>
            <a:r>
              <a:rPr dirty="0">
                <a:latin typeface="Times New Roman"/>
                <a:cs typeface="Times New Roman"/>
              </a:rPr>
              <a:t>CE, nhưng</a:t>
            </a:r>
            <a:r>
              <a:rPr spc="-30" dirty="0">
                <a:latin typeface="Times New Roman"/>
                <a:cs typeface="Times New Roman"/>
              </a:rPr>
              <a:t> </a:t>
            </a:r>
            <a:r>
              <a:rPr dirty="0">
                <a:latin typeface="Times New Roman"/>
                <a:cs typeface="Times New Roman"/>
              </a:rPr>
              <a:t>có</a:t>
            </a:r>
            <a:r>
              <a:rPr spc="-15" dirty="0">
                <a:latin typeface="Times New Roman"/>
                <a:cs typeface="Times New Roman"/>
              </a:rPr>
              <a:t> </a:t>
            </a:r>
            <a:r>
              <a:rPr dirty="0">
                <a:latin typeface="Times New Roman"/>
                <a:cs typeface="Times New Roman"/>
              </a:rPr>
              <a:t>thể</a:t>
            </a:r>
            <a:r>
              <a:rPr spc="-20" dirty="0">
                <a:latin typeface="Times New Roman"/>
                <a:cs typeface="Times New Roman"/>
              </a:rPr>
              <a:t> </a:t>
            </a:r>
            <a:r>
              <a:rPr dirty="0">
                <a:latin typeface="Times New Roman"/>
                <a:cs typeface="Times New Roman"/>
              </a:rPr>
              <a:t>liên</a:t>
            </a:r>
            <a:r>
              <a:rPr spc="-30" dirty="0">
                <a:latin typeface="Times New Roman"/>
                <a:cs typeface="Times New Roman"/>
              </a:rPr>
              <a:t> </a:t>
            </a:r>
            <a:r>
              <a:rPr dirty="0">
                <a:latin typeface="Times New Roman"/>
                <a:cs typeface="Times New Roman"/>
              </a:rPr>
              <a:t>quan</a:t>
            </a:r>
            <a:r>
              <a:rPr spc="-30" dirty="0">
                <a:latin typeface="Times New Roman"/>
                <a:cs typeface="Times New Roman"/>
              </a:rPr>
              <a:t> </a:t>
            </a:r>
            <a:r>
              <a:rPr dirty="0">
                <a:latin typeface="Times New Roman"/>
                <a:cs typeface="Times New Roman"/>
              </a:rPr>
              <a:t>đến</a:t>
            </a:r>
            <a:r>
              <a:rPr spc="-15" dirty="0">
                <a:latin typeface="Times New Roman"/>
                <a:cs typeface="Times New Roman"/>
              </a:rPr>
              <a:t> </a:t>
            </a:r>
            <a:r>
              <a:rPr dirty="0">
                <a:latin typeface="Times New Roman"/>
                <a:cs typeface="Times New Roman"/>
              </a:rPr>
              <a:t>việc</a:t>
            </a:r>
            <a:r>
              <a:rPr spc="-20" dirty="0">
                <a:latin typeface="Times New Roman"/>
                <a:cs typeface="Times New Roman"/>
              </a:rPr>
              <a:t> </a:t>
            </a:r>
            <a:r>
              <a:rPr dirty="0">
                <a:latin typeface="Times New Roman"/>
                <a:cs typeface="Times New Roman"/>
              </a:rPr>
              <a:t>thực</a:t>
            </a:r>
            <a:r>
              <a:rPr spc="-5" dirty="0">
                <a:latin typeface="Times New Roman"/>
                <a:cs typeface="Times New Roman"/>
              </a:rPr>
              <a:t> </a:t>
            </a:r>
            <a:r>
              <a:rPr dirty="0">
                <a:latin typeface="Times New Roman"/>
                <a:cs typeface="Times New Roman"/>
              </a:rPr>
              <a:t>hiện</a:t>
            </a:r>
            <a:r>
              <a:rPr spc="-30" dirty="0">
                <a:latin typeface="Times New Roman"/>
                <a:cs typeface="Times New Roman"/>
              </a:rPr>
              <a:t> </a:t>
            </a:r>
            <a:r>
              <a:rPr dirty="0">
                <a:latin typeface="Times New Roman"/>
                <a:cs typeface="Times New Roman"/>
              </a:rPr>
              <a:t>các</a:t>
            </a:r>
            <a:r>
              <a:rPr spc="-5" dirty="0">
                <a:latin typeface="Times New Roman"/>
                <a:cs typeface="Times New Roman"/>
              </a:rPr>
              <a:t> </a:t>
            </a:r>
            <a:r>
              <a:rPr dirty="0">
                <a:latin typeface="Times New Roman"/>
                <a:cs typeface="Times New Roman"/>
              </a:rPr>
              <a:t>biện</a:t>
            </a:r>
            <a:r>
              <a:rPr spc="-15" dirty="0">
                <a:latin typeface="Times New Roman"/>
                <a:cs typeface="Times New Roman"/>
              </a:rPr>
              <a:t> </a:t>
            </a:r>
            <a:r>
              <a:rPr dirty="0">
                <a:latin typeface="Times New Roman"/>
                <a:cs typeface="Times New Roman"/>
              </a:rPr>
              <a:t>pháp</a:t>
            </a:r>
            <a:r>
              <a:rPr spc="-30" dirty="0">
                <a:latin typeface="Times New Roman"/>
                <a:cs typeface="Times New Roman"/>
              </a:rPr>
              <a:t> </a:t>
            </a:r>
            <a:r>
              <a:rPr spc="-20" dirty="0">
                <a:latin typeface="Times New Roman"/>
                <a:cs typeface="Times New Roman"/>
              </a:rPr>
              <a:t>khắc </a:t>
            </a:r>
            <a:r>
              <a:rPr dirty="0">
                <a:latin typeface="Times New Roman"/>
                <a:cs typeface="Times New Roman"/>
              </a:rPr>
              <a:t>phục</a:t>
            </a:r>
            <a:r>
              <a:rPr spc="-35" dirty="0">
                <a:latin typeface="Times New Roman"/>
                <a:cs typeface="Times New Roman"/>
              </a:rPr>
              <a:t> </a:t>
            </a:r>
            <a:r>
              <a:rPr dirty="0">
                <a:latin typeface="Times New Roman"/>
                <a:cs typeface="Times New Roman"/>
              </a:rPr>
              <a:t>(ví</a:t>
            </a:r>
            <a:r>
              <a:rPr spc="-10" dirty="0">
                <a:latin typeface="Times New Roman"/>
                <a:cs typeface="Times New Roman"/>
              </a:rPr>
              <a:t> </a:t>
            </a:r>
            <a:r>
              <a:rPr dirty="0">
                <a:latin typeface="Times New Roman"/>
                <a:cs typeface="Times New Roman"/>
              </a:rPr>
              <a:t>dụ:</a:t>
            </a:r>
            <a:r>
              <a:rPr spc="-25" dirty="0">
                <a:latin typeface="Times New Roman"/>
                <a:cs typeface="Times New Roman"/>
              </a:rPr>
              <a:t> </a:t>
            </a:r>
            <a:r>
              <a:rPr dirty="0">
                <a:latin typeface="Times New Roman"/>
                <a:cs typeface="Times New Roman"/>
              </a:rPr>
              <a:t>dụng</a:t>
            </a:r>
            <a:r>
              <a:rPr spc="-35" dirty="0">
                <a:latin typeface="Times New Roman"/>
                <a:cs typeface="Times New Roman"/>
              </a:rPr>
              <a:t> </a:t>
            </a:r>
            <a:r>
              <a:rPr dirty="0">
                <a:latin typeface="Times New Roman"/>
                <a:cs typeface="Times New Roman"/>
              </a:rPr>
              <a:t>cụ</a:t>
            </a:r>
            <a:r>
              <a:rPr spc="5" dirty="0">
                <a:latin typeface="Times New Roman"/>
                <a:cs typeface="Times New Roman"/>
              </a:rPr>
              <a:t> </a:t>
            </a:r>
            <a:r>
              <a:rPr dirty="0">
                <a:latin typeface="Times New Roman"/>
                <a:cs typeface="Times New Roman"/>
              </a:rPr>
              <a:t>kết</a:t>
            </a:r>
            <a:r>
              <a:rPr spc="-10" dirty="0">
                <a:latin typeface="Times New Roman"/>
                <a:cs typeface="Times New Roman"/>
              </a:rPr>
              <a:t> </a:t>
            </a:r>
            <a:r>
              <a:rPr spc="-20" dirty="0">
                <a:latin typeface="Times New Roman"/>
                <a:cs typeface="Times New Roman"/>
              </a:rPr>
              <a:t>hợp)</a:t>
            </a:r>
          </a:p>
          <a:p>
            <a:pPr marL="165735">
              <a:lnSpc>
                <a:spcPts val="1675"/>
              </a:lnSpc>
              <a:spcBef>
                <a:spcPts val="1280"/>
              </a:spcBef>
            </a:pPr>
            <a:r>
              <a:rPr dirty="0"/>
              <a:t>品（如联用器械</a:t>
            </a:r>
            <a:r>
              <a:rPr spc="-50" dirty="0"/>
              <a:t>）</a:t>
            </a:r>
          </a:p>
          <a:p>
            <a:pPr marL="165735">
              <a:lnSpc>
                <a:spcPts val="1675"/>
              </a:lnSpc>
            </a:pPr>
            <a:r>
              <a:rPr dirty="0">
                <a:latin typeface="Times New Roman"/>
                <a:cs typeface="Times New Roman"/>
              </a:rPr>
              <a:t>Sản</a:t>
            </a:r>
            <a:r>
              <a:rPr spc="-15" dirty="0">
                <a:latin typeface="Times New Roman"/>
                <a:cs typeface="Times New Roman"/>
              </a:rPr>
              <a:t> </a:t>
            </a:r>
            <a:r>
              <a:rPr dirty="0">
                <a:latin typeface="Times New Roman"/>
                <a:cs typeface="Times New Roman"/>
              </a:rPr>
              <a:t>phẩm</a:t>
            </a:r>
            <a:r>
              <a:rPr spc="-20" dirty="0">
                <a:latin typeface="Times New Roman"/>
                <a:cs typeface="Times New Roman"/>
              </a:rPr>
              <a:t> </a:t>
            </a:r>
            <a:r>
              <a:rPr dirty="0">
                <a:latin typeface="Times New Roman"/>
                <a:cs typeface="Times New Roman"/>
              </a:rPr>
              <a:t>(chẳng</a:t>
            </a:r>
            <a:r>
              <a:rPr spc="-25" dirty="0">
                <a:latin typeface="Times New Roman"/>
                <a:cs typeface="Times New Roman"/>
              </a:rPr>
              <a:t> </a:t>
            </a:r>
            <a:r>
              <a:rPr dirty="0">
                <a:latin typeface="Times New Roman"/>
                <a:cs typeface="Times New Roman"/>
              </a:rPr>
              <a:t>hạn</a:t>
            </a:r>
            <a:r>
              <a:rPr spc="-10" dirty="0">
                <a:latin typeface="Times New Roman"/>
                <a:cs typeface="Times New Roman"/>
              </a:rPr>
              <a:t> </a:t>
            </a:r>
            <a:r>
              <a:rPr dirty="0">
                <a:latin typeface="Times New Roman"/>
                <a:cs typeface="Times New Roman"/>
              </a:rPr>
              <a:t>như</a:t>
            </a:r>
            <a:r>
              <a:rPr spc="-25" dirty="0">
                <a:latin typeface="Times New Roman"/>
                <a:cs typeface="Times New Roman"/>
              </a:rPr>
              <a:t> </a:t>
            </a:r>
            <a:r>
              <a:rPr dirty="0">
                <a:latin typeface="Times New Roman"/>
                <a:cs typeface="Times New Roman"/>
              </a:rPr>
              <a:t>thiết</a:t>
            </a:r>
            <a:r>
              <a:rPr spc="-35" dirty="0">
                <a:latin typeface="Times New Roman"/>
                <a:cs typeface="Times New Roman"/>
              </a:rPr>
              <a:t> </a:t>
            </a:r>
            <a:r>
              <a:rPr dirty="0">
                <a:latin typeface="Times New Roman"/>
                <a:cs typeface="Times New Roman"/>
              </a:rPr>
              <a:t>bị</a:t>
            </a:r>
            <a:r>
              <a:rPr spc="-10" dirty="0">
                <a:latin typeface="Times New Roman"/>
                <a:cs typeface="Times New Roman"/>
              </a:rPr>
              <a:t> </a:t>
            </a:r>
            <a:r>
              <a:rPr dirty="0">
                <a:latin typeface="Times New Roman"/>
                <a:cs typeface="Times New Roman"/>
              </a:rPr>
              <a:t>kết</a:t>
            </a:r>
            <a:r>
              <a:rPr spc="-10" dirty="0">
                <a:latin typeface="Times New Roman"/>
                <a:cs typeface="Times New Roman"/>
              </a:rPr>
              <a:t> </a:t>
            </a:r>
            <a:r>
              <a:rPr spc="-20" dirty="0">
                <a:latin typeface="Times New Roman"/>
                <a:cs typeface="Times New Roman"/>
              </a:rPr>
              <a:t>hợp)</a:t>
            </a: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prstGeom prst="rect">
            <a:avLst/>
          </a:prstGeom>
        </p:spPr>
        <p:txBody>
          <a:bodyPr vert="horz" wrap="square" lIns="0" tIns="166369" rIns="0" bIns="0" rtlCol="0">
            <a:spAutoFit/>
          </a:bodyPr>
          <a:lstStyle/>
          <a:p>
            <a:pPr marL="1597025">
              <a:lnSpc>
                <a:spcPts val="2680"/>
              </a:lnSpc>
              <a:spcBef>
                <a:spcPts val="95"/>
              </a:spcBef>
            </a:pPr>
            <a:r>
              <a:rPr spc="-20" dirty="0"/>
              <a:t>事故</a:t>
            </a:r>
            <a:r>
              <a:rPr spc="-10" dirty="0"/>
              <a:t>（</a:t>
            </a:r>
            <a:r>
              <a:rPr b="1" spc="-10" dirty="0">
                <a:latin typeface="Times New Roman"/>
                <a:cs typeface="Times New Roman"/>
              </a:rPr>
              <a:t>incident</a:t>
            </a:r>
            <a:r>
              <a:rPr spc="-10" dirty="0"/>
              <a:t>）</a:t>
            </a:r>
          </a:p>
          <a:p>
            <a:pPr marL="1597025">
              <a:lnSpc>
                <a:spcPts val="2680"/>
              </a:lnSpc>
            </a:pPr>
            <a:r>
              <a:rPr b="1" dirty="0">
                <a:latin typeface="Times New Roman"/>
                <a:cs typeface="Times New Roman"/>
              </a:rPr>
              <a:t>Sự</a:t>
            </a:r>
            <a:r>
              <a:rPr b="1" spc="-25" dirty="0">
                <a:latin typeface="Times New Roman"/>
                <a:cs typeface="Times New Roman"/>
              </a:rPr>
              <a:t> </a:t>
            </a:r>
            <a:r>
              <a:rPr b="1" dirty="0">
                <a:latin typeface="Times New Roman"/>
                <a:cs typeface="Times New Roman"/>
              </a:rPr>
              <a:t>cố</a:t>
            </a:r>
            <a:r>
              <a:rPr b="1" spc="-30" dirty="0">
                <a:latin typeface="Times New Roman"/>
                <a:cs typeface="Times New Roman"/>
              </a:rPr>
              <a:t> </a:t>
            </a:r>
            <a:r>
              <a:rPr b="1" spc="-10" dirty="0">
                <a:latin typeface="Times New Roman"/>
                <a:cs typeface="Times New Roman"/>
              </a:rPr>
              <a:t>(incident)</a:t>
            </a:r>
          </a:p>
        </p:txBody>
      </p:sp>
      <p:sp>
        <p:nvSpPr>
          <p:cNvPr id="4" name="object 4"/>
          <p:cNvSpPr txBox="1"/>
          <p:nvPr/>
        </p:nvSpPr>
        <p:spPr>
          <a:xfrm>
            <a:off x="642930" y="1164712"/>
            <a:ext cx="6089015" cy="3429635"/>
          </a:xfrm>
          <a:prstGeom prst="rect">
            <a:avLst/>
          </a:prstGeom>
        </p:spPr>
        <p:txBody>
          <a:bodyPr vert="horz" wrap="square" lIns="0" tIns="15875" rIns="0" bIns="0" rtlCol="0">
            <a:spAutoFit/>
          </a:bodyPr>
          <a:lstStyle/>
          <a:p>
            <a:pPr marL="12700">
              <a:lnSpc>
                <a:spcPct val="100000"/>
              </a:lnSpc>
              <a:spcBef>
                <a:spcPts val="125"/>
              </a:spcBef>
            </a:pPr>
            <a:r>
              <a:rPr sz="1450" dirty="0">
                <a:solidFill>
                  <a:srgbClr val="006FC0"/>
                </a:solidFill>
                <a:latin typeface="SimSun"/>
                <a:cs typeface="SimSun"/>
              </a:rPr>
              <a:t>同时满足以下</a:t>
            </a:r>
            <a:r>
              <a:rPr sz="1450" dirty="0">
                <a:solidFill>
                  <a:srgbClr val="006FC0"/>
                </a:solidFill>
                <a:latin typeface="Times New Roman"/>
                <a:cs typeface="Times New Roman"/>
              </a:rPr>
              <a:t>3</a:t>
            </a:r>
            <a:r>
              <a:rPr sz="1450" spc="-20" dirty="0">
                <a:solidFill>
                  <a:srgbClr val="006FC0"/>
                </a:solidFill>
                <a:latin typeface="SimSun"/>
                <a:cs typeface="SimSun"/>
              </a:rPr>
              <a:t>个条件</a:t>
            </a:r>
            <a:endParaRPr sz="1450">
              <a:latin typeface="SimSun"/>
              <a:cs typeface="SimSun"/>
            </a:endParaRPr>
          </a:p>
          <a:p>
            <a:pPr marL="12700">
              <a:lnSpc>
                <a:spcPct val="100000"/>
              </a:lnSpc>
            </a:pPr>
            <a:r>
              <a:rPr sz="1450" dirty="0">
                <a:solidFill>
                  <a:srgbClr val="006FC0"/>
                </a:solidFill>
                <a:latin typeface="Times New Roman"/>
                <a:cs typeface="Times New Roman"/>
              </a:rPr>
              <a:t>Đồng</a:t>
            </a:r>
            <a:r>
              <a:rPr sz="1450" spc="5" dirty="0">
                <a:solidFill>
                  <a:srgbClr val="006FC0"/>
                </a:solidFill>
                <a:latin typeface="Times New Roman"/>
                <a:cs typeface="Times New Roman"/>
              </a:rPr>
              <a:t> </a:t>
            </a:r>
            <a:r>
              <a:rPr sz="1450" dirty="0">
                <a:solidFill>
                  <a:srgbClr val="006FC0"/>
                </a:solidFill>
                <a:latin typeface="Times New Roman"/>
                <a:cs typeface="Times New Roman"/>
              </a:rPr>
              <a:t>thời</a:t>
            </a:r>
            <a:r>
              <a:rPr sz="1450" spc="25" dirty="0">
                <a:solidFill>
                  <a:srgbClr val="006FC0"/>
                </a:solidFill>
                <a:latin typeface="Times New Roman"/>
                <a:cs typeface="Times New Roman"/>
              </a:rPr>
              <a:t> </a:t>
            </a:r>
            <a:r>
              <a:rPr sz="1450" dirty="0">
                <a:solidFill>
                  <a:srgbClr val="006FC0"/>
                </a:solidFill>
                <a:latin typeface="Times New Roman"/>
                <a:cs typeface="Times New Roman"/>
              </a:rPr>
              <a:t>đáp</a:t>
            </a:r>
            <a:r>
              <a:rPr sz="1450" spc="5" dirty="0">
                <a:solidFill>
                  <a:srgbClr val="006FC0"/>
                </a:solidFill>
                <a:latin typeface="Times New Roman"/>
                <a:cs typeface="Times New Roman"/>
              </a:rPr>
              <a:t> </a:t>
            </a:r>
            <a:r>
              <a:rPr sz="1450" dirty="0">
                <a:solidFill>
                  <a:srgbClr val="006FC0"/>
                </a:solidFill>
                <a:latin typeface="Times New Roman"/>
                <a:cs typeface="Times New Roman"/>
              </a:rPr>
              <a:t>ứng</a:t>
            </a:r>
            <a:r>
              <a:rPr sz="1450" spc="25" dirty="0">
                <a:solidFill>
                  <a:srgbClr val="006FC0"/>
                </a:solidFill>
                <a:latin typeface="Times New Roman"/>
                <a:cs typeface="Times New Roman"/>
              </a:rPr>
              <a:t> </a:t>
            </a:r>
            <a:r>
              <a:rPr sz="1450" dirty="0">
                <a:solidFill>
                  <a:srgbClr val="006FC0"/>
                </a:solidFill>
                <a:latin typeface="Times New Roman"/>
                <a:cs typeface="Times New Roman"/>
              </a:rPr>
              <a:t>cả</a:t>
            </a:r>
            <a:r>
              <a:rPr sz="1450" spc="15" dirty="0">
                <a:solidFill>
                  <a:srgbClr val="006FC0"/>
                </a:solidFill>
                <a:latin typeface="Times New Roman"/>
                <a:cs typeface="Times New Roman"/>
              </a:rPr>
              <a:t> </a:t>
            </a:r>
            <a:r>
              <a:rPr sz="1450" dirty="0">
                <a:solidFill>
                  <a:srgbClr val="006FC0"/>
                </a:solidFill>
                <a:latin typeface="Times New Roman"/>
                <a:cs typeface="Times New Roman"/>
              </a:rPr>
              <a:t>3</a:t>
            </a:r>
            <a:r>
              <a:rPr sz="1450" spc="25" dirty="0">
                <a:solidFill>
                  <a:srgbClr val="006FC0"/>
                </a:solidFill>
                <a:latin typeface="Times New Roman"/>
                <a:cs typeface="Times New Roman"/>
              </a:rPr>
              <a:t> </a:t>
            </a:r>
            <a:r>
              <a:rPr sz="1450" dirty="0">
                <a:solidFill>
                  <a:srgbClr val="006FC0"/>
                </a:solidFill>
                <a:latin typeface="Times New Roman"/>
                <a:cs typeface="Times New Roman"/>
              </a:rPr>
              <a:t>điều</a:t>
            </a:r>
            <a:r>
              <a:rPr sz="1450" spc="20" dirty="0">
                <a:solidFill>
                  <a:srgbClr val="006FC0"/>
                </a:solidFill>
                <a:latin typeface="Times New Roman"/>
                <a:cs typeface="Times New Roman"/>
              </a:rPr>
              <a:t> </a:t>
            </a:r>
            <a:r>
              <a:rPr sz="1450" dirty="0">
                <a:solidFill>
                  <a:srgbClr val="006FC0"/>
                </a:solidFill>
                <a:latin typeface="Times New Roman"/>
                <a:cs typeface="Times New Roman"/>
              </a:rPr>
              <a:t>kiện</a:t>
            </a:r>
            <a:r>
              <a:rPr sz="1450" spc="25" dirty="0">
                <a:solidFill>
                  <a:srgbClr val="006FC0"/>
                </a:solidFill>
                <a:latin typeface="Times New Roman"/>
                <a:cs typeface="Times New Roman"/>
              </a:rPr>
              <a:t> </a:t>
            </a:r>
            <a:r>
              <a:rPr sz="1450" spc="-25" dirty="0">
                <a:solidFill>
                  <a:srgbClr val="006FC0"/>
                </a:solidFill>
                <a:latin typeface="Times New Roman"/>
                <a:cs typeface="Times New Roman"/>
              </a:rPr>
              <a:t>sau</a:t>
            </a:r>
            <a:endParaRPr sz="1450">
              <a:latin typeface="Times New Roman"/>
              <a:cs typeface="Times New Roman"/>
            </a:endParaRPr>
          </a:p>
          <a:p>
            <a:pPr marL="184785">
              <a:lnSpc>
                <a:spcPct val="100000"/>
              </a:lnSpc>
              <a:spcBef>
                <a:spcPts val="715"/>
              </a:spcBef>
            </a:pPr>
            <a:r>
              <a:rPr sz="1450" dirty="0">
                <a:solidFill>
                  <a:srgbClr val="006FC0"/>
                </a:solidFill>
                <a:latin typeface="SimSun"/>
                <a:cs typeface="SimSun"/>
              </a:rPr>
              <a:t>1.</a:t>
            </a:r>
            <a:r>
              <a:rPr sz="1450" spc="495" dirty="0">
                <a:solidFill>
                  <a:srgbClr val="006FC0"/>
                </a:solidFill>
                <a:latin typeface="Times New Roman"/>
                <a:cs typeface="Times New Roman"/>
              </a:rPr>
              <a:t> </a:t>
            </a:r>
            <a:r>
              <a:rPr sz="1450" spc="-10" dirty="0">
                <a:solidFill>
                  <a:srgbClr val="006FC0"/>
                </a:solidFill>
                <a:latin typeface="SimSun"/>
                <a:cs typeface="SimSun"/>
              </a:rPr>
              <a:t>已经发生了某个事件</a:t>
            </a:r>
            <a:endParaRPr sz="1450">
              <a:latin typeface="SimSun"/>
              <a:cs typeface="SimSun"/>
            </a:endParaRPr>
          </a:p>
          <a:p>
            <a:pPr marL="184785">
              <a:lnSpc>
                <a:spcPct val="100000"/>
              </a:lnSpc>
              <a:spcBef>
                <a:spcPts val="5"/>
              </a:spcBef>
            </a:pPr>
            <a:r>
              <a:rPr sz="1450" dirty="0">
                <a:solidFill>
                  <a:srgbClr val="006FC0"/>
                </a:solidFill>
                <a:latin typeface="Times New Roman"/>
                <a:cs typeface="Times New Roman"/>
              </a:rPr>
              <a:t>1.</a:t>
            </a:r>
            <a:r>
              <a:rPr sz="1450" spc="5" dirty="0">
                <a:solidFill>
                  <a:srgbClr val="006FC0"/>
                </a:solidFill>
                <a:latin typeface="Times New Roman"/>
                <a:cs typeface="Times New Roman"/>
              </a:rPr>
              <a:t> </a:t>
            </a:r>
            <a:r>
              <a:rPr sz="1450" dirty="0">
                <a:solidFill>
                  <a:srgbClr val="006FC0"/>
                </a:solidFill>
                <a:latin typeface="Times New Roman"/>
                <a:cs typeface="Times New Roman"/>
              </a:rPr>
              <a:t>Một</a:t>
            </a:r>
            <a:r>
              <a:rPr sz="1450" spc="20" dirty="0">
                <a:solidFill>
                  <a:srgbClr val="006FC0"/>
                </a:solidFill>
                <a:latin typeface="Times New Roman"/>
                <a:cs typeface="Times New Roman"/>
              </a:rPr>
              <a:t> </a:t>
            </a:r>
            <a:r>
              <a:rPr sz="1450" dirty="0">
                <a:solidFill>
                  <a:srgbClr val="006FC0"/>
                </a:solidFill>
                <a:latin typeface="Times New Roman"/>
                <a:cs typeface="Times New Roman"/>
              </a:rPr>
              <a:t>sự</a:t>
            </a:r>
            <a:r>
              <a:rPr sz="1450" spc="25" dirty="0">
                <a:solidFill>
                  <a:srgbClr val="006FC0"/>
                </a:solidFill>
                <a:latin typeface="Times New Roman"/>
                <a:cs typeface="Times New Roman"/>
              </a:rPr>
              <a:t> </a:t>
            </a:r>
            <a:r>
              <a:rPr sz="1450" dirty="0">
                <a:solidFill>
                  <a:srgbClr val="006FC0"/>
                </a:solidFill>
                <a:latin typeface="Times New Roman"/>
                <a:cs typeface="Times New Roman"/>
              </a:rPr>
              <a:t>kiện</a:t>
            </a:r>
            <a:r>
              <a:rPr sz="1450" spc="10" dirty="0">
                <a:solidFill>
                  <a:srgbClr val="006FC0"/>
                </a:solidFill>
                <a:latin typeface="Times New Roman"/>
                <a:cs typeface="Times New Roman"/>
              </a:rPr>
              <a:t> </a:t>
            </a:r>
            <a:r>
              <a:rPr sz="1450" dirty="0">
                <a:solidFill>
                  <a:srgbClr val="006FC0"/>
                </a:solidFill>
                <a:latin typeface="Times New Roman"/>
                <a:cs typeface="Times New Roman"/>
              </a:rPr>
              <a:t>đã</a:t>
            </a:r>
            <a:r>
              <a:rPr sz="1450" spc="10" dirty="0">
                <a:solidFill>
                  <a:srgbClr val="006FC0"/>
                </a:solidFill>
                <a:latin typeface="Times New Roman"/>
                <a:cs typeface="Times New Roman"/>
              </a:rPr>
              <a:t> </a:t>
            </a:r>
            <a:r>
              <a:rPr sz="1450" dirty="0">
                <a:solidFill>
                  <a:srgbClr val="006FC0"/>
                </a:solidFill>
                <a:latin typeface="Times New Roman"/>
                <a:cs typeface="Times New Roman"/>
              </a:rPr>
              <a:t>xảy</a:t>
            </a:r>
            <a:r>
              <a:rPr sz="1450" spc="-5" dirty="0">
                <a:solidFill>
                  <a:srgbClr val="006FC0"/>
                </a:solidFill>
                <a:latin typeface="Times New Roman"/>
                <a:cs typeface="Times New Roman"/>
              </a:rPr>
              <a:t> </a:t>
            </a:r>
            <a:r>
              <a:rPr sz="1450" spc="-25" dirty="0">
                <a:solidFill>
                  <a:srgbClr val="006FC0"/>
                </a:solidFill>
                <a:latin typeface="Times New Roman"/>
                <a:cs typeface="Times New Roman"/>
              </a:rPr>
              <a:t>ra</a:t>
            </a:r>
            <a:endParaRPr sz="1450">
              <a:latin typeface="Times New Roman"/>
              <a:cs typeface="Times New Roman"/>
            </a:endParaRPr>
          </a:p>
          <a:p>
            <a:pPr marL="128270">
              <a:lnSpc>
                <a:spcPct val="100000"/>
              </a:lnSpc>
              <a:spcBef>
                <a:spcPts val="905"/>
              </a:spcBef>
            </a:pPr>
            <a:r>
              <a:rPr sz="1450" dirty="0">
                <a:solidFill>
                  <a:srgbClr val="006FC0"/>
                </a:solidFill>
                <a:latin typeface="SimSun"/>
                <a:cs typeface="SimSun"/>
              </a:rPr>
              <a:t>»</a:t>
            </a:r>
            <a:r>
              <a:rPr sz="1450" spc="434" dirty="0">
                <a:solidFill>
                  <a:srgbClr val="006FC0"/>
                </a:solidFill>
                <a:latin typeface="Times New Roman"/>
                <a:cs typeface="Times New Roman"/>
              </a:rPr>
              <a:t> </a:t>
            </a:r>
            <a:r>
              <a:rPr sz="1450" spc="-10" dirty="0">
                <a:solidFill>
                  <a:srgbClr val="006FC0"/>
                </a:solidFill>
                <a:latin typeface="SimSun"/>
                <a:cs typeface="SimSun"/>
              </a:rPr>
              <a:t>性能不达标</a:t>
            </a:r>
            <a:endParaRPr sz="1450">
              <a:latin typeface="SimSun"/>
              <a:cs typeface="SimSun"/>
            </a:endParaRPr>
          </a:p>
          <a:p>
            <a:pPr marL="173990">
              <a:lnSpc>
                <a:spcPct val="100000"/>
              </a:lnSpc>
            </a:pPr>
            <a:r>
              <a:rPr sz="1450" dirty="0">
                <a:solidFill>
                  <a:srgbClr val="006FC0"/>
                </a:solidFill>
                <a:latin typeface="Times New Roman"/>
                <a:cs typeface="Times New Roman"/>
              </a:rPr>
              <a:t>Hiệu</a:t>
            </a:r>
            <a:r>
              <a:rPr sz="1450" spc="25" dirty="0">
                <a:solidFill>
                  <a:srgbClr val="006FC0"/>
                </a:solidFill>
                <a:latin typeface="Times New Roman"/>
                <a:cs typeface="Times New Roman"/>
              </a:rPr>
              <a:t> </a:t>
            </a:r>
            <a:r>
              <a:rPr sz="1450" dirty="0">
                <a:solidFill>
                  <a:srgbClr val="006FC0"/>
                </a:solidFill>
                <a:latin typeface="Times New Roman"/>
                <a:cs typeface="Times New Roman"/>
              </a:rPr>
              <a:t>suất</a:t>
            </a:r>
            <a:r>
              <a:rPr sz="1450" spc="15" dirty="0">
                <a:solidFill>
                  <a:srgbClr val="006FC0"/>
                </a:solidFill>
                <a:latin typeface="Times New Roman"/>
                <a:cs typeface="Times New Roman"/>
              </a:rPr>
              <a:t> </a:t>
            </a:r>
            <a:r>
              <a:rPr sz="1450" dirty="0">
                <a:solidFill>
                  <a:srgbClr val="006FC0"/>
                </a:solidFill>
                <a:latin typeface="Times New Roman"/>
                <a:cs typeface="Times New Roman"/>
              </a:rPr>
              <a:t>không</a:t>
            </a:r>
            <a:r>
              <a:rPr sz="1450" spc="10" dirty="0">
                <a:solidFill>
                  <a:srgbClr val="006FC0"/>
                </a:solidFill>
                <a:latin typeface="Times New Roman"/>
                <a:cs typeface="Times New Roman"/>
              </a:rPr>
              <a:t> </a:t>
            </a:r>
            <a:r>
              <a:rPr sz="1450" dirty="0">
                <a:solidFill>
                  <a:srgbClr val="006FC0"/>
                </a:solidFill>
                <a:latin typeface="Times New Roman"/>
                <a:cs typeface="Times New Roman"/>
              </a:rPr>
              <a:t>đạt</a:t>
            </a:r>
            <a:r>
              <a:rPr sz="1450" spc="20" dirty="0">
                <a:solidFill>
                  <a:srgbClr val="006FC0"/>
                </a:solidFill>
                <a:latin typeface="Times New Roman"/>
                <a:cs typeface="Times New Roman"/>
              </a:rPr>
              <a:t> </a:t>
            </a:r>
            <a:r>
              <a:rPr sz="1450" dirty="0">
                <a:solidFill>
                  <a:srgbClr val="006FC0"/>
                </a:solidFill>
                <a:latin typeface="Times New Roman"/>
                <a:cs typeface="Times New Roman"/>
              </a:rPr>
              <a:t>tiêu</a:t>
            </a:r>
            <a:r>
              <a:rPr sz="1450" spc="25" dirty="0">
                <a:solidFill>
                  <a:srgbClr val="006FC0"/>
                </a:solidFill>
                <a:latin typeface="Times New Roman"/>
                <a:cs typeface="Times New Roman"/>
              </a:rPr>
              <a:t> </a:t>
            </a:r>
            <a:r>
              <a:rPr sz="1450" spc="-20" dirty="0">
                <a:solidFill>
                  <a:srgbClr val="006FC0"/>
                </a:solidFill>
                <a:latin typeface="Times New Roman"/>
                <a:cs typeface="Times New Roman"/>
              </a:rPr>
              <a:t>chuẩn</a:t>
            </a:r>
            <a:endParaRPr sz="1450">
              <a:latin typeface="Times New Roman"/>
              <a:cs typeface="Times New Roman"/>
            </a:endParaRPr>
          </a:p>
          <a:p>
            <a:pPr marL="128270">
              <a:lnSpc>
                <a:spcPct val="100000"/>
              </a:lnSpc>
              <a:spcBef>
                <a:spcPts val="950"/>
              </a:spcBef>
            </a:pPr>
            <a:r>
              <a:rPr sz="1450" dirty="0">
                <a:solidFill>
                  <a:srgbClr val="006FC0"/>
                </a:solidFill>
                <a:latin typeface="SimSun"/>
                <a:cs typeface="SimSun"/>
              </a:rPr>
              <a:t>»</a:t>
            </a:r>
            <a:r>
              <a:rPr sz="1450" spc="85" dirty="0">
                <a:solidFill>
                  <a:srgbClr val="006FC0"/>
                </a:solidFill>
                <a:latin typeface="Times New Roman"/>
                <a:cs typeface="Times New Roman"/>
              </a:rPr>
              <a:t>  </a:t>
            </a:r>
            <a:r>
              <a:rPr sz="1450" spc="-5" dirty="0">
                <a:solidFill>
                  <a:srgbClr val="006FC0"/>
                </a:solidFill>
                <a:latin typeface="SimSun"/>
                <a:cs typeface="SimSun"/>
              </a:rPr>
              <a:t>未预期的副作用或不良反应</a:t>
            </a:r>
            <a:endParaRPr sz="1450">
              <a:latin typeface="SimSun"/>
              <a:cs typeface="SimSun"/>
            </a:endParaRPr>
          </a:p>
          <a:p>
            <a:pPr marL="128270">
              <a:lnSpc>
                <a:spcPct val="100000"/>
              </a:lnSpc>
            </a:pPr>
            <a:r>
              <a:rPr sz="1450" dirty="0">
                <a:solidFill>
                  <a:srgbClr val="006FC0"/>
                </a:solidFill>
                <a:latin typeface="Times New Roman"/>
                <a:cs typeface="Times New Roman"/>
              </a:rPr>
              <a:t>Tác</a:t>
            </a:r>
            <a:r>
              <a:rPr sz="1450" spc="20" dirty="0">
                <a:solidFill>
                  <a:srgbClr val="006FC0"/>
                </a:solidFill>
                <a:latin typeface="Times New Roman"/>
                <a:cs typeface="Times New Roman"/>
              </a:rPr>
              <a:t> </a:t>
            </a:r>
            <a:r>
              <a:rPr sz="1450" dirty="0">
                <a:solidFill>
                  <a:srgbClr val="006FC0"/>
                </a:solidFill>
                <a:latin typeface="Times New Roman"/>
                <a:cs typeface="Times New Roman"/>
              </a:rPr>
              <a:t>dụng</a:t>
            </a:r>
            <a:r>
              <a:rPr sz="1450" spc="10" dirty="0">
                <a:solidFill>
                  <a:srgbClr val="006FC0"/>
                </a:solidFill>
                <a:latin typeface="Times New Roman"/>
                <a:cs typeface="Times New Roman"/>
              </a:rPr>
              <a:t> </a:t>
            </a:r>
            <a:r>
              <a:rPr sz="1450" dirty="0">
                <a:solidFill>
                  <a:srgbClr val="006FC0"/>
                </a:solidFill>
                <a:latin typeface="Times New Roman"/>
                <a:cs typeface="Times New Roman"/>
              </a:rPr>
              <a:t>phụ</a:t>
            </a:r>
            <a:r>
              <a:rPr sz="1450" spc="5" dirty="0">
                <a:solidFill>
                  <a:srgbClr val="006FC0"/>
                </a:solidFill>
                <a:latin typeface="Times New Roman"/>
                <a:cs typeface="Times New Roman"/>
              </a:rPr>
              <a:t> </a:t>
            </a:r>
            <a:r>
              <a:rPr sz="1450" dirty="0">
                <a:solidFill>
                  <a:srgbClr val="006FC0"/>
                </a:solidFill>
                <a:latin typeface="Times New Roman"/>
                <a:cs typeface="Times New Roman"/>
              </a:rPr>
              <a:t>hoặc</a:t>
            </a:r>
            <a:r>
              <a:rPr sz="1450" spc="10" dirty="0">
                <a:solidFill>
                  <a:srgbClr val="006FC0"/>
                </a:solidFill>
                <a:latin typeface="Times New Roman"/>
                <a:cs typeface="Times New Roman"/>
              </a:rPr>
              <a:t> </a:t>
            </a:r>
            <a:r>
              <a:rPr sz="1450" dirty="0">
                <a:solidFill>
                  <a:srgbClr val="006FC0"/>
                </a:solidFill>
                <a:latin typeface="Times New Roman"/>
                <a:cs typeface="Times New Roman"/>
              </a:rPr>
              <a:t>phản</a:t>
            </a:r>
            <a:r>
              <a:rPr sz="1450" spc="-5" dirty="0">
                <a:solidFill>
                  <a:srgbClr val="006FC0"/>
                </a:solidFill>
                <a:latin typeface="Times New Roman"/>
                <a:cs typeface="Times New Roman"/>
              </a:rPr>
              <a:t> </a:t>
            </a:r>
            <a:r>
              <a:rPr sz="1450" dirty="0">
                <a:solidFill>
                  <a:srgbClr val="006FC0"/>
                </a:solidFill>
                <a:latin typeface="Times New Roman"/>
                <a:cs typeface="Times New Roman"/>
              </a:rPr>
              <a:t>ứng</a:t>
            </a:r>
            <a:r>
              <a:rPr sz="1450" spc="25" dirty="0">
                <a:solidFill>
                  <a:srgbClr val="006FC0"/>
                </a:solidFill>
                <a:latin typeface="Times New Roman"/>
                <a:cs typeface="Times New Roman"/>
              </a:rPr>
              <a:t> </a:t>
            </a:r>
            <a:r>
              <a:rPr sz="1450" dirty="0">
                <a:solidFill>
                  <a:srgbClr val="006FC0"/>
                </a:solidFill>
                <a:latin typeface="Times New Roman"/>
                <a:cs typeface="Times New Roman"/>
              </a:rPr>
              <a:t>bất</a:t>
            </a:r>
            <a:r>
              <a:rPr sz="1450" spc="15" dirty="0">
                <a:solidFill>
                  <a:srgbClr val="006FC0"/>
                </a:solidFill>
                <a:latin typeface="Times New Roman"/>
                <a:cs typeface="Times New Roman"/>
              </a:rPr>
              <a:t> </a:t>
            </a:r>
            <a:r>
              <a:rPr sz="1450" dirty="0">
                <a:solidFill>
                  <a:srgbClr val="006FC0"/>
                </a:solidFill>
                <a:latin typeface="Times New Roman"/>
                <a:cs typeface="Times New Roman"/>
              </a:rPr>
              <a:t>lợi</a:t>
            </a:r>
            <a:r>
              <a:rPr sz="1450" spc="35" dirty="0">
                <a:solidFill>
                  <a:srgbClr val="006FC0"/>
                </a:solidFill>
                <a:latin typeface="Times New Roman"/>
                <a:cs typeface="Times New Roman"/>
              </a:rPr>
              <a:t> </a:t>
            </a:r>
            <a:r>
              <a:rPr sz="1450" dirty="0">
                <a:solidFill>
                  <a:srgbClr val="006FC0"/>
                </a:solidFill>
                <a:latin typeface="Times New Roman"/>
                <a:cs typeface="Times New Roman"/>
              </a:rPr>
              <a:t>không</a:t>
            </a:r>
            <a:r>
              <a:rPr sz="1450" spc="-5" dirty="0">
                <a:solidFill>
                  <a:srgbClr val="006FC0"/>
                </a:solidFill>
                <a:latin typeface="Times New Roman"/>
                <a:cs typeface="Times New Roman"/>
              </a:rPr>
              <a:t> </a:t>
            </a:r>
            <a:r>
              <a:rPr sz="1450" dirty="0">
                <a:solidFill>
                  <a:srgbClr val="006FC0"/>
                </a:solidFill>
                <a:latin typeface="Times New Roman"/>
                <a:cs typeface="Times New Roman"/>
              </a:rPr>
              <a:t>mong</a:t>
            </a:r>
            <a:r>
              <a:rPr sz="1450" spc="25" dirty="0">
                <a:solidFill>
                  <a:srgbClr val="006FC0"/>
                </a:solidFill>
                <a:latin typeface="Times New Roman"/>
                <a:cs typeface="Times New Roman"/>
              </a:rPr>
              <a:t> </a:t>
            </a:r>
            <a:r>
              <a:rPr sz="1450" spc="-20" dirty="0">
                <a:solidFill>
                  <a:srgbClr val="006FC0"/>
                </a:solidFill>
                <a:latin typeface="Times New Roman"/>
                <a:cs typeface="Times New Roman"/>
              </a:rPr>
              <a:t>muốn</a:t>
            </a:r>
            <a:endParaRPr sz="1450">
              <a:latin typeface="Times New Roman"/>
              <a:cs typeface="Times New Roman"/>
            </a:endParaRPr>
          </a:p>
          <a:p>
            <a:pPr>
              <a:lnSpc>
                <a:spcPct val="100000"/>
              </a:lnSpc>
              <a:spcBef>
                <a:spcPts val="495"/>
              </a:spcBef>
            </a:pPr>
            <a:endParaRPr sz="1450">
              <a:latin typeface="Times New Roman"/>
              <a:cs typeface="Times New Roman"/>
            </a:endParaRPr>
          </a:p>
          <a:p>
            <a:pPr marL="157480">
              <a:lnSpc>
                <a:spcPct val="100000"/>
              </a:lnSpc>
            </a:pPr>
            <a:r>
              <a:rPr sz="1450" dirty="0">
                <a:solidFill>
                  <a:srgbClr val="006FC0"/>
                </a:solidFill>
                <a:latin typeface="SimSun"/>
                <a:cs typeface="SimSun"/>
              </a:rPr>
              <a:t>»</a:t>
            </a:r>
            <a:r>
              <a:rPr sz="1450" spc="420" dirty="0">
                <a:solidFill>
                  <a:srgbClr val="006FC0"/>
                </a:solidFill>
                <a:latin typeface="Times New Roman"/>
                <a:cs typeface="Times New Roman"/>
              </a:rPr>
              <a:t> </a:t>
            </a:r>
            <a:r>
              <a:rPr sz="1450" spc="-15" dirty="0">
                <a:solidFill>
                  <a:srgbClr val="006FC0"/>
                </a:solidFill>
                <a:latin typeface="SimSun"/>
                <a:cs typeface="SimSun"/>
              </a:rPr>
              <a:t>器械损坏</a:t>
            </a:r>
            <a:endParaRPr sz="1450">
              <a:latin typeface="SimSun"/>
              <a:cs typeface="SimSun"/>
            </a:endParaRPr>
          </a:p>
          <a:p>
            <a:pPr marL="157480">
              <a:lnSpc>
                <a:spcPct val="100000"/>
              </a:lnSpc>
            </a:pPr>
            <a:r>
              <a:rPr sz="1450" dirty="0">
                <a:solidFill>
                  <a:srgbClr val="006FC0"/>
                </a:solidFill>
                <a:latin typeface="Times New Roman"/>
                <a:cs typeface="Times New Roman"/>
              </a:rPr>
              <a:t>Thiết</a:t>
            </a:r>
            <a:r>
              <a:rPr sz="1450" spc="20" dirty="0">
                <a:solidFill>
                  <a:srgbClr val="006FC0"/>
                </a:solidFill>
                <a:latin typeface="Times New Roman"/>
                <a:cs typeface="Times New Roman"/>
              </a:rPr>
              <a:t> </a:t>
            </a:r>
            <a:r>
              <a:rPr sz="1450" dirty="0">
                <a:solidFill>
                  <a:srgbClr val="006FC0"/>
                </a:solidFill>
                <a:latin typeface="Times New Roman"/>
                <a:cs typeface="Times New Roman"/>
              </a:rPr>
              <a:t>bị</a:t>
            </a:r>
            <a:r>
              <a:rPr sz="1450" spc="20" dirty="0">
                <a:solidFill>
                  <a:srgbClr val="006FC0"/>
                </a:solidFill>
                <a:latin typeface="Times New Roman"/>
                <a:cs typeface="Times New Roman"/>
              </a:rPr>
              <a:t> </a:t>
            </a:r>
            <a:r>
              <a:rPr sz="1450" dirty="0">
                <a:solidFill>
                  <a:srgbClr val="006FC0"/>
                </a:solidFill>
                <a:latin typeface="Times New Roman"/>
                <a:cs typeface="Times New Roman"/>
              </a:rPr>
              <a:t>bị</a:t>
            </a:r>
            <a:r>
              <a:rPr sz="1450" spc="20" dirty="0">
                <a:solidFill>
                  <a:srgbClr val="006FC0"/>
                </a:solidFill>
                <a:latin typeface="Times New Roman"/>
                <a:cs typeface="Times New Roman"/>
              </a:rPr>
              <a:t> </a:t>
            </a:r>
            <a:r>
              <a:rPr sz="1450" spc="-20" dirty="0">
                <a:solidFill>
                  <a:srgbClr val="006FC0"/>
                </a:solidFill>
                <a:latin typeface="Times New Roman"/>
                <a:cs typeface="Times New Roman"/>
              </a:rPr>
              <a:t>hỏng</a:t>
            </a:r>
            <a:endParaRPr sz="1450">
              <a:latin typeface="Times New Roman"/>
              <a:cs typeface="Times New Roman"/>
            </a:endParaRPr>
          </a:p>
          <a:p>
            <a:pPr marL="184785">
              <a:lnSpc>
                <a:spcPct val="100000"/>
              </a:lnSpc>
              <a:spcBef>
                <a:spcPts val="1150"/>
              </a:spcBef>
            </a:pPr>
            <a:r>
              <a:rPr sz="1450" dirty="0">
                <a:solidFill>
                  <a:srgbClr val="006FC0"/>
                </a:solidFill>
                <a:latin typeface="SimSun"/>
                <a:cs typeface="SimSun"/>
              </a:rPr>
              <a:t>»</a:t>
            </a:r>
            <a:r>
              <a:rPr sz="1450" spc="120" dirty="0">
                <a:solidFill>
                  <a:srgbClr val="006FC0"/>
                </a:solidFill>
                <a:latin typeface="Times New Roman"/>
                <a:cs typeface="Times New Roman"/>
              </a:rPr>
              <a:t>  </a:t>
            </a:r>
            <a:r>
              <a:rPr sz="1450" spc="-5" dirty="0">
                <a:solidFill>
                  <a:srgbClr val="006FC0"/>
                </a:solidFill>
                <a:latin typeface="SimSun"/>
                <a:cs typeface="SimSun"/>
              </a:rPr>
              <a:t>标签、说明书及宣传材料内容的不正确</a:t>
            </a:r>
            <a:endParaRPr sz="1450">
              <a:latin typeface="SimSun"/>
              <a:cs typeface="SimSun"/>
            </a:endParaRPr>
          </a:p>
          <a:p>
            <a:pPr marL="230504">
              <a:lnSpc>
                <a:spcPct val="100000"/>
              </a:lnSpc>
            </a:pPr>
            <a:r>
              <a:rPr sz="1450" dirty="0">
                <a:solidFill>
                  <a:srgbClr val="006FC0"/>
                </a:solidFill>
                <a:latin typeface="Times New Roman"/>
                <a:cs typeface="Times New Roman"/>
              </a:rPr>
              <a:t>Nội</a:t>
            </a:r>
            <a:r>
              <a:rPr sz="1450" spc="20" dirty="0">
                <a:solidFill>
                  <a:srgbClr val="006FC0"/>
                </a:solidFill>
                <a:latin typeface="Times New Roman"/>
                <a:cs typeface="Times New Roman"/>
              </a:rPr>
              <a:t> </a:t>
            </a:r>
            <a:r>
              <a:rPr sz="1450" dirty="0">
                <a:solidFill>
                  <a:srgbClr val="006FC0"/>
                </a:solidFill>
                <a:latin typeface="Times New Roman"/>
                <a:cs typeface="Times New Roman"/>
              </a:rPr>
              <a:t>dung</a:t>
            </a:r>
            <a:r>
              <a:rPr sz="1450" spc="5" dirty="0">
                <a:solidFill>
                  <a:srgbClr val="006FC0"/>
                </a:solidFill>
                <a:latin typeface="Times New Roman"/>
                <a:cs typeface="Times New Roman"/>
              </a:rPr>
              <a:t> </a:t>
            </a:r>
            <a:r>
              <a:rPr sz="1450" dirty="0">
                <a:solidFill>
                  <a:srgbClr val="006FC0"/>
                </a:solidFill>
                <a:latin typeface="Times New Roman"/>
                <a:cs typeface="Times New Roman"/>
              </a:rPr>
              <a:t>trên</a:t>
            </a:r>
            <a:r>
              <a:rPr sz="1450" spc="25" dirty="0">
                <a:solidFill>
                  <a:srgbClr val="006FC0"/>
                </a:solidFill>
                <a:latin typeface="Times New Roman"/>
                <a:cs typeface="Times New Roman"/>
              </a:rPr>
              <a:t> </a:t>
            </a:r>
            <a:r>
              <a:rPr sz="1450" dirty="0">
                <a:solidFill>
                  <a:srgbClr val="006FC0"/>
                </a:solidFill>
                <a:latin typeface="Times New Roman"/>
                <a:cs typeface="Times New Roman"/>
              </a:rPr>
              <a:t>nhãn,</a:t>
            </a:r>
            <a:r>
              <a:rPr sz="1450" spc="-5" dirty="0">
                <a:solidFill>
                  <a:srgbClr val="006FC0"/>
                </a:solidFill>
                <a:latin typeface="Times New Roman"/>
                <a:cs typeface="Times New Roman"/>
              </a:rPr>
              <a:t> </a:t>
            </a:r>
            <a:r>
              <a:rPr sz="1450" dirty="0">
                <a:solidFill>
                  <a:srgbClr val="006FC0"/>
                </a:solidFill>
                <a:latin typeface="Times New Roman"/>
                <a:cs typeface="Times New Roman"/>
              </a:rPr>
              <a:t>hướng</a:t>
            </a:r>
            <a:r>
              <a:rPr sz="1450" spc="-5" dirty="0">
                <a:solidFill>
                  <a:srgbClr val="006FC0"/>
                </a:solidFill>
                <a:latin typeface="Times New Roman"/>
                <a:cs typeface="Times New Roman"/>
              </a:rPr>
              <a:t> </a:t>
            </a:r>
            <a:r>
              <a:rPr sz="1450" dirty="0">
                <a:solidFill>
                  <a:srgbClr val="006FC0"/>
                </a:solidFill>
                <a:latin typeface="Times New Roman"/>
                <a:cs typeface="Times New Roman"/>
              </a:rPr>
              <a:t>dẫn</a:t>
            </a:r>
            <a:r>
              <a:rPr sz="1450" spc="20" dirty="0">
                <a:solidFill>
                  <a:srgbClr val="006FC0"/>
                </a:solidFill>
                <a:latin typeface="Times New Roman"/>
                <a:cs typeface="Times New Roman"/>
              </a:rPr>
              <a:t> </a:t>
            </a:r>
            <a:r>
              <a:rPr sz="1450" dirty="0">
                <a:solidFill>
                  <a:srgbClr val="006FC0"/>
                </a:solidFill>
                <a:latin typeface="Times New Roman"/>
                <a:cs typeface="Times New Roman"/>
              </a:rPr>
              <a:t>sử</a:t>
            </a:r>
            <a:r>
              <a:rPr sz="1450" spc="35" dirty="0">
                <a:solidFill>
                  <a:srgbClr val="006FC0"/>
                </a:solidFill>
                <a:latin typeface="Times New Roman"/>
                <a:cs typeface="Times New Roman"/>
              </a:rPr>
              <a:t> </a:t>
            </a:r>
            <a:r>
              <a:rPr sz="1450" dirty="0">
                <a:solidFill>
                  <a:srgbClr val="006FC0"/>
                </a:solidFill>
                <a:latin typeface="Times New Roman"/>
                <a:cs typeface="Times New Roman"/>
              </a:rPr>
              <a:t>dụng</a:t>
            </a:r>
            <a:r>
              <a:rPr sz="1450" spc="5" dirty="0">
                <a:solidFill>
                  <a:srgbClr val="006FC0"/>
                </a:solidFill>
                <a:latin typeface="Times New Roman"/>
                <a:cs typeface="Times New Roman"/>
              </a:rPr>
              <a:t> </a:t>
            </a:r>
            <a:r>
              <a:rPr sz="1450" dirty="0">
                <a:solidFill>
                  <a:srgbClr val="006FC0"/>
                </a:solidFill>
                <a:latin typeface="Times New Roman"/>
                <a:cs typeface="Times New Roman"/>
              </a:rPr>
              <a:t>và</a:t>
            </a:r>
            <a:r>
              <a:rPr sz="1450" spc="5" dirty="0">
                <a:solidFill>
                  <a:srgbClr val="006FC0"/>
                </a:solidFill>
                <a:latin typeface="Times New Roman"/>
                <a:cs typeface="Times New Roman"/>
              </a:rPr>
              <a:t> </a:t>
            </a:r>
            <a:r>
              <a:rPr sz="1450" dirty="0">
                <a:solidFill>
                  <a:srgbClr val="006FC0"/>
                </a:solidFill>
                <a:latin typeface="Times New Roman"/>
                <a:cs typeface="Times New Roman"/>
              </a:rPr>
              <a:t>tài</a:t>
            </a:r>
            <a:r>
              <a:rPr sz="1450" spc="40" dirty="0">
                <a:solidFill>
                  <a:srgbClr val="006FC0"/>
                </a:solidFill>
                <a:latin typeface="Times New Roman"/>
                <a:cs typeface="Times New Roman"/>
              </a:rPr>
              <a:t> </a:t>
            </a:r>
            <a:r>
              <a:rPr sz="1450" dirty="0">
                <a:solidFill>
                  <a:srgbClr val="006FC0"/>
                </a:solidFill>
                <a:latin typeface="Times New Roman"/>
                <a:cs typeface="Times New Roman"/>
              </a:rPr>
              <a:t>liệu</a:t>
            </a:r>
            <a:r>
              <a:rPr sz="1450" spc="25" dirty="0">
                <a:solidFill>
                  <a:srgbClr val="006FC0"/>
                </a:solidFill>
                <a:latin typeface="Times New Roman"/>
                <a:cs typeface="Times New Roman"/>
              </a:rPr>
              <a:t> </a:t>
            </a:r>
            <a:r>
              <a:rPr sz="1450" dirty="0">
                <a:solidFill>
                  <a:srgbClr val="006FC0"/>
                </a:solidFill>
                <a:latin typeface="Times New Roman"/>
                <a:cs typeface="Times New Roman"/>
              </a:rPr>
              <a:t>quảng</a:t>
            </a:r>
            <a:r>
              <a:rPr sz="1450" spc="-5" dirty="0">
                <a:solidFill>
                  <a:srgbClr val="006FC0"/>
                </a:solidFill>
                <a:latin typeface="Times New Roman"/>
                <a:cs typeface="Times New Roman"/>
              </a:rPr>
              <a:t> </a:t>
            </a:r>
            <a:r>
              <a:rPr sz="1450" dirty="0">
                <a:solidFill>
                  <a:srgbClr val="006FC0"/>
                </a:solidFill>
                <a:latin typeface="Times New Roman"/>
                <a:cs typeface="Times New Roman"/>
              </a:rPr>
              <a:t>cáo</a:t>
            </a:r>
            <a:r>
              <a:rPr sz="1450" spc="5" dirty="0">
                <a:solidFill>
                  <a:srgbClr val="006FC0"/>
                </a:solidFill>
                <a:latin typeface="Times New Roman"/>
                <a:cs typeface="Times New Roman"/>
              </a:rPr>
              <a:t> </a:t>
            </a:r>
            <a:r>
              <a:rPr sz="1450" dirty="0">
                <a:solidFill>
                  <a:srgbClr val="006FC0"/>
                </a:solidFill>
                <a:latin typeface="Times New Roman"/>
                <a:cs typeface="Times New Roman"/>
              </a:rPr>
              <a:t>không</a:t>
            </a:r>
            <a:r>
              <a:rPr sz="1450" spc="5" dirty="0">
                <a:solidFill>
                  <a:srgbClr val="006FC0"/>
                </a:solidFill>
                <a:latin typeface="Times New Roman"/>
                <a:cs typeface="Times New Roman"/>
              </a:rPr>
              <a:t> </a:t>
            </a:r>
            <a:r>
              <a:rPr sz="1450" dirty="0">
                <a:solidFill>
                  <a:srgbClr val="006FC0"/>
                </a:solidFill>
                <a:latin typeface="Times New Roman"/>
                <a:cs typeface="Times New Roman"/>
              </a:rPr>
              <a:t>chính</a:t>
            </a:r>
            <a:r>
              <a:rPr sz="1450" spc="10" dirty="0">
                <a:solidFill>
                  <a:srgbClr val="006FC0"/>
                </a:solidFill>
                <a:latin typeface="Times New Roman"/>
                <a:cs typeface="Times New Roman"/>
              </a:rPr>
              <a:t> </a:t>
            </a:r>
            <a:r>
              <a:rPr sz="1450" spc="-25" dirty="0">
                <a:solidFill>
                  <a:srgbClr val="006FC0"/>
                </a:solidFill>
                <a:latin typeface="Times New Roman"/>
                <a:cs typeface="Times New Roman"/>
              </a:rPr>
              <a:t>xác</a:t>
            </a:r>
            <a:endParaRPr sz="1450">
              <a:latin typeface="Times New Roman"/>
              <a:cs typeface="Times New Roman"/>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514" y="0"/>
            <a:ext cx="9124431" cy="6857998"/>
          </a:xfrm>
          <a:prstGeom prst="rect">
            <a:avLst/>
          </a:prstGeom>
        </p:spPr>
      </p:pic>
      <p:sp>
        <p:nvSpPr>
          <p:cNvPr id="3" name="object 3"/>
          <p:cNvSpPr txBox="1">
            <a:spLocks noGrp="1"/>
          </p:cNvSpPr>
          <p:nvPr>
            <p:ph type="title"/>
          </p:nvPr>
        </p:nvSpPr>
        <p:spPr>
          <a:prstGeom prst="rect">
            <a:avLst/>
          </a:prstGeom>
        </p:spPr>
        <p:txBody>
          <a:bodyPr vert="horz" wrap="square" lIns="0" tIns="62356" rIns="0" bIns="0" rtlCol="0">
            <a:spAutoFit/>
          </a:bodyPr>
          <a:lstStyle/>
          <a:p>
            <a:pPr marL="1369060">
              <a:lnSpc>
                <a:spcPts val="2680"/>
              </a:lnSpc>
              <a:spcBef>
                <a:spcPts val="95"/>
              </a:spcBef>
            </a:pPr>
            <a:r>
              <a:rPr spc="-20" dirty="0"/>
              <a:t>事故</a:t>
            </a:r>
            <a:r>
              <a:rPr spc="-10" dirty="0"/>
              <a:t>（</a:t>
            </a:r>
            <a:r>
              <a:rPr b="1" spc="-10" dirty="0">
                <a:latin typeface="Times New Roman"/>
                <a:cs typeface="Times New Roman"/>
              </a:rPr>
              <a:t>incident</a:t>
            </a:r>
            <a:r>
              <a:rPr spc="-10" dirty="0"/>
              <a:t>）</a:t>
            </a:r>
          </a:p>
          <a:p>
            <a:pPr marL="1369060">
              <a:lnSpc>
                <a:spcPts val="2680"/>
              </a:lnSpc>
            </a:pPr>
            <a:r>
              <a:rPr b="1" dirty="0">
                <a:latin typeface="Times New Roman"/>
                <a:cs typeface="Times New Roman"/>
              </a:rPr>
              <a:t>Sự</a:t>
            </a:r>
            <a:r>
              <a:rPr b="1" spc="-25" dirty="0">
                <a:latin typeface="Times New Roman"/>
                <a:cs typeface="Times New Roman"/>
              </a:rPr>
              <a:t> </a:t>
            </a:r>
            <a:r>
              <a:rPr b="1" dirty="0">
                <a:latin typeface="Times New Roman"/>
                <a:cs typeface="Times New Roman"/>
              </a:rPr>
              <a:t>cố</a:t>
            </a:r>
            <a:r>
              <a:rPr b="1" spc="-30" dirty="0">
                <a:latin typeface="Times New Roman"/>
                <a:cs typeface="Times New Roman"/>
              </a:rPr>
              <a:t> </a:t>
            </a:r>
            <a:r>
              <a:rPr b="1" spc="-10" dirty="0">
                <a:latin typeface="Times New Roman"/>
                <a:cs typeface="Times New Roman"/>
              </a:rPr>
              <a:t>(incident)</a:t>
            </a:r>
          </a:p>
        </p:txBody>
      </p:sp>
      <p:sp>
        <p:nvSpPr>
          <p:cNvPr id="4" name="object 4"/>
          <p:cNvSpPr txBox="1"/>
          <p:nvPr/>
        </p:nvSpPr>
        <p:spPr>
          <a:xfrm>
            <a:off x="636214" y="1060445"/>
            <a:ext cx="6242050" cy="4405630"/>
          </a:xfrm>
          <a:prstGeom prst="rect">
            <a:avLst/>
          </a:prstGeom>
        </p:spPr>
        <p:txBody>
          <a:bodyPr vert="horz" wrap="square" lIns="0" tIns="15875" rIns="0" bIns="0" rtlCol="0">
            <a:spAutoFit/>
          </a:bodyPr>
          <a:lstStyle/>
          <a:p>
            <a:pPr marL="12700">
              <a:lnSpc>
                <a:spcPct val="100000"/>
              </a:lnSpc>
              <a:spcBef>
                <a:spcPts val="125"/>
              </a:spcBef>
            </a:pPr>
            <a:r>
              <a:rPr sz="1450" dirty="0">
                <a:solidFill>
                  <a:srgbClr val="006FC0"/>
                </a:solidFill>
                <a:latin typeface="SimSun"/>
                <a:cs typeface="SimSun"/>
              </a:rPr>
              <a:t>同时满足以下</a:t>
            </a:r>
            <a:r>
              <a:rPr sz="1450" dirty="0">
                <a:solidFill>
                  <a:srgbClr val="006FC0"/>
                </a:solidFill>
                <a:latin typeface="Times New Roman"/>
                <a:cs typeface="Times New Roman"/>
              </a:rPr>
              <a:t>3</a:t>
            </a:r>
            <a:r>
              <a:rPr sz="1450" spc="-20" dirty="0">
                <a:solidFill>
                  <a:srgbClr val="006FC0"/>
                </a:solidFill>
                <a:latin typeface="SimSun"/>
                <a:cs typeface="SimSun"/>
              </a:rPr>
              <a:t>个条件</a:t>
            </a:r>
            <a:endParaRPr sz="1450">
              <a:latin typeface="SimSun"/>
              <a:cs typeface="SimSun"/>
            </a:endParaRPr>
          </a:p>
          <a:p>
            <a:pPr marL="12700">
              <a:lnSpc>
                <a:spcPct val="100000"/>
              </a:lnSpc>
            </a:pPr>
            <a:r>
              <a:rPr sz="1450" dirty="0">
                <a:solidFill>
                  <a:srgbClr val="006FC0"/>
                </a:solidFill>
                <a:latin typeface="Times New Roman"/>
                <a:cs typeface="Times New Roman"/>
              </a:rPr>
              <a:t>Đồng</a:t>
            </a:r>
            <a:r>
              <a:rPr sz="1450" spc="5" dirty="0">
                <a:solidFill>
                  <a:srgbClr val="006FC0"/>
                </a:solidFill>
                <a:latin typeface="Times New Roman"/>
                <a:cs typeface="Times New Roman"/>
              </a:rPr>
              <a:t> </a:t>
            </a:r>
            <a:r>
              <a:rPr sz="1450" dirty="0">
                <a:solidFill>
                  <a:srgbClr val="006FC0"/>
                </a:solidFill>
                <a:latin typeface="Times New Roman"/>
                <a:cs typeface="Times New Roman"/>
              </a:rPr>
              <a:t>thời</a:t>
            </a:r>
            <a:r>
              <a:rPr sz="1450" spc="25" dirty="0">
                <a:solidFill>
                  <a:srgbClr val="006FC0"/>
                </a:solidFill>
                <a:latin typeface="Times New Roman"/>
                <a:cs typeface="Times New Roman"/>
              </a:rPr>
              <a:t> </a:t>
            </a:r>
            <a:r>
              <a:rPr sz="1450" dirty="0">
                <a:solidFill>
                  <a:srgbClr val="006FC0"/>
                </a:solidFill>
                <a:latin typeface="Times New Roman"/>
                <a:cs typeface="Times New Roman"/>
              </a:rPr>
              <a:t>đáp</a:t>
            </a:r>
            <a:r>
              <a:rPr sz="1450" spc="5" dirty="0">
                <a:solidFill>
                  <a:srgbClr val="006FC0"/>
                </a:solidFill>
                <a:latin typeface="Times New Roman"/>
                <a:cs typeface="Times New Roman"/>
              </a:rPr>
              <a:t> </a:t>
            </a:r>
            <a:r>
              <a:rPr sz="1450" dirty="0">
                <a:solidFill>
                  <a:srgbClr val="006FC0"/>
                </a:solidFill>
                <a:latin typeface="Times New Roman"/>
                <a:cs typeface="Times New Roman"/>
              </a:rPr>
              <a:t>ứng</a:t>
            </a:r>
            <a:r>
              <a:rPr sz="1450" spc="25" dirty="0">
                <a:solidFill>
                  <a:srgbClr val="006FC0"/>
                </a:solidFill>
                <a:latin typeface="Times New Roman"/>
                <a:cs typeface="Times New Roman"/>
              </a:rPr>
              <a:t> </a:t>
            </a:r>
            <a:r>
              <a:rPr sz="1450" dirty="0">
                <a:solidFill>
                  <a:srgbClr val="006FC0"/>
                </a:solidFill>
                <a:latin typeface="Times New Roman"/>
                <a:cs typeface="Times New Roman"/>
              </a:rPr>
              <a:t>cả</a:t>
            </a:r>
            <a:r>
              <a:rPr sz="1450" spc="15" dirty="0">
                <a:solidFill>
                  <a:srgbClr val="006FC0"/>
                </a:solidFill>
                <a:latin typeface="Times New Roman"/>
                <a:cs typeface="Times New Roman"/>
              </a:rPr>
              <a:t> </a:t>
            </a:r>
            <a:r>
              <a:rPr sz="1450" dirty="0">
                <a:solidFill>
                  <a:srgbClr val="006FC0"/>
                </a:solidFill>
                <a:latin typeface="Times New Roman"/>
                <a:cs typeface="Times New Roman"/>
              </a:rPr>
              <a:t>3</a:t>
            </a:r>
            <a:r>
              <a:rPr sz="1450" spc="25" dirty="0">
                <a:solidFill>
                  <a:srgbClr val="006FC0"/>
                </a:solidFill>
                <a:latin typeface="Times New Roman"/>
                <a:cs typeface="Times New Roman"/>
              </a:rPr>
              <a:t> </a:t>
            </a:r>
            <a:r>
              <a:rPr sz="1450" dirty="0">
                <a:solidFill>
                  <a:srgbClr val="006FC0"/>
                </a:solidFill>
                <a:latin typeface="Times New Roman"/>
                <a:cs typeface="Times New Roman"/>
              </a:rPr>
              <a:t>điều</a:t>
            </a:r>
            <a:r>
              <a:rPr sz="1450" spc="20" dirty="0">
                <a:solidFill>
                  <a:srgbClr val="006FC0"/>
                </a:solidFill>
                <a:latin typeface="Times New Roman"/>
                <a:cs typeface="Times New Roman"/>
              </a:rPr>
              <a:t> </a:t>
            </a:r>
            <a:r>
              <a:rPr sz="1450" dirty="0">
                <a:solidFill>
                  <a:srgbClr val="006FC0"/>
                </a:solidFill>
                <a:latin typeface="Times New Roman"/>
                <a:cs typeface="Times New Roman"/>
              </a:rPr>
              <a:t>kiện</a:t>
            </a:r>
            <a:r>
              <a:rPr sz="1450" spc="25" dirty="0">
                <a:solidFill>
                  <a:srgbClr val="006FC0"/>
                </a:solidFill>
                <a:latin typeface="Times New Roman"/>
                <a:cs typeface="Times New Roman"/>
              </a:rPr>
              <a:t> </a:t>
            </a:r>
            <a:r>
              <a:rPr sz="1450" spc="-25" dirty="0">
                <a:solidFill>
                  <a:srgbClr val="006FC0"/>
                </a:solidFill>
                <a:latin typeface="Times New Roman"/>
                <a:cs typeface="Times New Roman"/>
              </a:rPr>
              <a:t>sau</a:t>
            </a:r>
            <a:endParaRPr sz="1450">
              <a:latin typeface="Times New Roman"/>
              <a:cs typeface="Times New Roman"/>
            </a:endParaRPr>
          </a:p>
          <a:p>
            <a:pPr>
              <a:lnSpc>
                <a:spcPct val="100000"/>
              </a:lnSpc>
              <a:spcBef>
                <a:spcPts val="1035"/>
              </a:spcBef>
            </a:pPr>
            <a:endParaRPr sz="1450">
              <a:latin typeface="Times New Roman"/>
              <a:cs typeface="Times New Roman"/>
            </a:endParaRPr>
          </a:p>
          <a:p>
            <a:pPr marL="191135">
              <a:lnSpc>
                <a:spcPct val="100000"/>
              </a:lnSpc>
            </a:pPr>
            <a:r>
              <a:rPr sz="1450" dirty="0">
                <a:solidFill>
                  <a:srgbClr val="006FC0"/>
                </a:solidFill>
                <a:latin typeface="SimSun"/>
                <a:cs typeface="SimSun"/>
              </a:rPr>
              <a:t>2.</a:t>
            </a:r>
            <a:r>
              <a:rPr sz="1450" spc="75" dirty="0">
                <a:solidFill>
                  <a:srgbClr val="006FC0"/>
                </a:solidFill>
                <a:latin typeface="Times New Roman"/>
                <a:cs typeface="Times New Roman"/>
              </a:rPr>
              <a:t>  </a:t>
            </a:r>
            <a:r>
              <a:rPr sz="1450" spc="-5" dirty="0">
                <a:solidFill>
                  <a:srgbClr val="006FC0"/>
                </a:solidFill>
                <a:latin typeface="SimSun"/>
                <a:cs typeface="SimSun"/>
              </a:rPr>
              <a:t>是由于器械的原因导致的</a:t>
            </a:r>
            <a:endParaRPr sz="1450">
              <a:latin typeface="SimSun"/>
              <a:cs typeface="SimSun"/>
            </a:endParaRPr>
          </a:p>
          <a:p>
            <a:pPr marL="191135">
              <a:lnSpc>
                <a:spcPct val="100000"/>
              </a:lnSpc>
            </a:pPr>
            <a:r>
              <a:rPr sz="1450" b="1" dirty="0">
                <a:solidFill>
                  <a:srgbClr val="006FC0"/>
                </a:solidFill>
                <a:latin typeface="Times New Roman"/>
                <a:cs typeface="Times New Roman"/>
              </a:rPr>
              <a:t>2</a:t>
            </a:r>
            <a:r>
              <a:rPr sz="1450" dirty="0">
                <a:solidFill>
                  <a:srgbClr val="006FC0"/>
                </a:solidFill>
                <a:latin typeface="Times New Roman"/>
                <a:cs typeface="Times New Roman"/>
              </a:rPr>
              <a:t>.</a:t>
            </a:r>
            <a:r>
              <a:rPr sz="1450" spc="10" dirty="0">
                <a:solidFill>
                  <a:srgbClr val="006FC0"/>
                </a:solidFill>
                <a:latin typeface="Times New Roman"/>
                <a:cs typeface="Times New Roman"/>
              </a:rPr>
              <a:t> </a:t>
            </a:r>
            <a:r>
              <a:rPr sz="1450" dirty="0">
                <a:solidFill>
                  <a:srgbClr val="006FC0"/>
                </a:solidFill>
                <a:latin typeface="Times New Roman"/>
                <a:cs typeface="Times New Roman"/>
              </a:rPr>
              <a:t>Là</a:t>
            </a:r>
            <a:r>
              <a:rPr sz="1450" spc="10" dirty="0">
                <a:solidFill>
                  <a:srgbClr val="006FC0"/>
                </a:solidFill>
                <a:latin typeface="Times New Roman"/>
                <a:cs typeface="Times New Roman"/>
              </a:rPr>
              <a:t> </a:t>
            </a:r>
            <a:r>
              <a:rPr sz="1450" dirty="0">
                <a:solidFill>
                  <a:srgbClr val="006FC0"/>
                </a:solidFill>
                <a:latin typeface="Times New Roman"/>
                <a:cs typeface="Times New Roman"/>
              </a:rPr>
              <a:t>do</a:t>
            </a:r>
            <a:r>
              <a:rPr sz="1450" spc="15" dirty="0">
                <a:solidFill>
                  <a:srgbClr val="006FC0"/>
                </a:solidFill>
                <a:latin typeface="Times New Roman"/>
                <a:cs typeface="Times New Roman"/>
              </a:rPr>
              <a:t> </a:t>
            </a:r>
            <a:r>
              <a:rPr sz="1450" dirty="0">
                <a:solidFill>
                  <a:srgbClr val="006FC0"/>
                </a:solidFill>
                <a:latin typeface="Times New Roman"/>
                <a:cs typeface="Times New Roman"/>
              </a:rPr>
              <a:t>thiết</a:t>
            </a:r>
            <a:r>
              <a:rPr sz="1450" spc="15" dirty="0">
                <a:solidFill>
                  <a:srgbClr val="006FC0"/>
                </a:solidFill>
                <a:latin typeface="Times New Roman"/>
                <a:cs typeface="Times New Roman"/>
              </a:rPr>
              <a:t> </a:t>
            </a:r>
            <a:r>
              <a:rPr sz="1450" dirty="0">
                <a:solidFill>
                  <a:srgbClr val="006FC0"/>
                </a:solidFill>
                <a:latin typeface="Times New Roman"/>
                <a:cs typeface="Times New Roman"/>
              </a:rPr>
              <a:t>bị</a:t>
            </a:r>
            <a:r>
              <a:rPr sz="1450" spc="15" dirty="0">
                <a:solidFill>
                  <a:srgbClr val="006FC0"/>
                </a:solidFill>
                <a:latin typeface="Times New Roman"/>
                <a:cs typeface="Times New Roman"/>
              </a:rPr>
              <a:t> </a:t>
            </a:r>
            <a:r>
              <a:rPr sz="1450" dirty="0">
                <a:solidFill>
                  <a:srgbClr val="006FC0"/>
                </a:solidFill>
                <a:latin typeface="Times New Roman"/>
                <a:cs typeface="Times New Roman"/>
              </a:rPr>
              <a:t>gây</a:t>
            </a:r>
            <a:r>
              <a:rPr sz="1450" spc="15" dirty="0">
                <a:solidFill>
                  <a:srgbClr val="006FC0"/>
                </a:solidFill>
                <a:latin typeface="Times New Roman"/>
                <a:cs typeface="Times New Roman"/>
              </a:rPr>
              <a:t> </a:t>
            </a:r>
            <a:r>
              <a:rPr sz="1450" spc="-35" dirty="0">
                <a:solidFill>
                  <a:srgbClr val="006FC0"/>
                </a:solidFill>
                <a:latin typeface="Times New Roman"/>
                <a:cs typeface="Times New Roman"/>
              </a:rPr>
              <a:t>ra</a:t>
            </a:r>
            <a:endParaRPr sz="1450">
              <a:latin typeface="Times New Roman"/>
              <a:cs typeface="Times New Roman"/>
            </a:endParaRPr>
          </a:p>
          <a:p>
            <a:pPr>
              <a:lnSpc>
                <a:spcPct val="100000"/>
              </a:lnSpc>
              <a:spcBef>
                <a:spcPts val="844"/>
              </a:spcBef>
            </a:pPr>
            <a:endParaRPr sz="1450">
              <a:latin typeface="Times New Roman"/>
              <a:cs typeface="Times New Roman"/>
            </a:endParaRPr>
          </a:p>
          <a:p>
            <a:pPr marL="191135">
              <a:lnSpc>
                <a:spcPct val="100000"/>
              </a:lnSpc>
            </a:pPr>
            <a:r>
              <a:rPr sz="1450" dirty="0">
                <a:solidFill>
                  <a:srgbClr val="006FC0"/>
                </a:solidFill>
                <a:latin typeface="SimSun"/>
                <a:cs typeface="SimSun"/>
              </a:rPr>
              <a:t>3.</a:t>
            </a:r>
            <a:r>
              <a:rPr sz="1450" spc="135" dirty="0">
                <a:solidFill>
                  <a:srgbClr val="006FC0"/>
                </a:solidFill>
                <a:latin typeface="Times New Roman"/>
                <a:cs typeface="Times New Roman"/>
              </a:rPr>
              <a:t>  </a:t>
            </a:r>
            <a:r>
              <a:rPr sz="1450" spc="-5" dirty="0">
                <a:solidFill>
                  <a:srgbClr val="006FC0"/>
                </a:solidFill>
                <a:latin typeface="SimSun"/>
                <a:cs typeface="SimSun"/>
              </a:rPr>
              <a:t>导致或可能导致死亡，或对健康的严重伤害</a:t>
            </a:r>
            <a:endParaRPr sz="1450">
              <a:latin typeface="SimSun"/>
              <a:cs typeface="SimSun"/>
            </a:endParaRPr>
          </a:p>
          <a:p>
            <a:pPr marL="191135">
              <a:lnSpc>
                <a:spcPct val="100000"/>
              </a:lnSpc>
            </a:pPr>
            <a:r>
              <a:rPr sz="1450" b="1" dirty="0">
                <a:solidFill>
                  <a:srgbClr val="006FC0"/>
                </a:solidFill>
                <a:latin typeface="Times New Roman"/>
                <a:cs typeface="Times New Roman"/>
              </a:rPr>
              <a:t>3</a:t>
            </a:r>
            <a:r>
              <a:rPr sz="1450" dirty="0">
                <a:solidFill>
                  <a:srgbClr val="006FC0"/>
                </a:solidFill>
                <a:latin typeface="Times New Roman"/>
                <a:cs typeface="Times New Roman"/>
              </a:rPr>
              <a:t>.</a:t>
            </a:r>
            <a:r>
              <a:rPr sz="1450" spc="15" dirty="0">
                <a:solidFill>
                  <a:srgbClr val="006FC0"/>
                </a:solidFill>
                <a:latin typeface="Times New Roman"/>
                <a:cs typeface="Times New Roman"/>
              </a:rPr>
              <a:t> </a:t>
            </a:r>
            <a:r>
              <a:rPr sz="1450" dirty="0">
                <a:solidFill>
                  <a:srgbClr val="006FC0"/>
                </a:solidFill>
                <a:latin typeface="Times New Roman"/>
                <a:cs typeface="Times New Roman"/>
              </a:rPr>
              <a:t>Dẫn đến</a:t>
            </a:r>
            <a:r>
              <a:rPr sz="1450" spc="25" dirty="0">
                <a:solidFill>
                  <a:srgbClr val="006FC0"/>
                </a:solidFill>
                <a:latin typeface="Times New Roman"/>
                <a:cs typeface="Times New Roman"/>
              </a:rPr>
              <a:t> </a:t>
            </a:r>
            <a:r>
              <a:rPr sz="1450" dirty="0">
                <a:solidFill>
                  <a:srgbClr val="006FC0"/>
                </a:solidFill>
                <a:latin typeface="Times New Roman"/>
                <a:cs typeface="Times New Roman"/>
              </a:rPr>
              <a:t>hoặc</a:t>
            </a:r>
            <a:r>
              <a:rPr sz="1450" spc="-10" dirty="0">
                <a:solidFill>
                  <a:srgbClr val="006FC0"/>
                </a:solidFill>
                <a:latin typeface="Times New Roman"/>
                <a:cs typeface="Times New Roman"/>
              </a:rPr>
              <a:t> </a:t>
            </a:r>
            <a:r>
              <a:rPr sz="1450" dirty="0">
                <a:solidFill>
                  <a:srgbClr val="006FC0"/>
                </a:solidFill>
                <a:latin typeface="Times New Roman"/>
                <a:cs typeface="Times New Roman"/>
              </a:rPr>
              <a:t>có</a:t>
            </a:r>
            <a:r>
              <a:rPr sz="1450" spc="20" dirty="0">
                <a:solidFill>
                  <a:srgbClr val="006FC0"/>
                </a:solidFill>
                <a:latin typeface="Times New Roman"/>
                <a:cs typeface="Times New Roman"/>
              </a:rPr>
              <a:t> </a:t>
            </a:r>
            <a:r>
              <a:rPr sz="1450" dirty="0">
                <a:solidFill>
                  <a:srgbClr val="006FC0"/>
                </a:solidFill>
                <a:latin typeface="Times New Roman"/>
                <a:cs typeface="Times New Roman"/>
              </a:rPr>
              <a:t>thể</a:t>
            </a:r>
            <a:r>
              <a:rPr sz="1450" spc="20" dirty="0">
                <a:solidFill>
                  <a:srgbClr val="006FC0"/>
                </a:solidFill>
                <a:latin typeface="Times New Roman"/>
                <a:cs typeface="Times New Roman"/>
              </a:rPr>
              <a:t> </a:t>
            </a:r>
            <a:r>
              <a:rPr sz="1450" dirty="0">
                <a:solidFill>
                  <a:srgbClr val="006FC0"/>
                </a:solidFill>
                <a:latin typeface="Times New Roman"/>
                <a:cs typeface="Times New Roman"/>
              </a:rPr>
              <a:t>dẫn</a:t>
            </a:r>
            <a:r>
              <a:rPr sz="1450" spc="5" dirty="0">
                <a:solidFill>
                  <a:srgbClr val="006FC0"/>
                </a:solidFill>
                <a:latin typeface="Times New Roman"/>
                <a:cs typeface="Times New Roman"/>
              </a:rPr>
              <a:t> </a:t>
            </a:r>
            <a:r>
              <a:rPr sz="1450" dirty="0">
                <a:solidFill>
                  <a:srgbClr val="006FC0"/>
                </a:solidFill>
                <a:latin typeface="Times New Roman"/>
                <a:cs typeface="Times New Roman"/>
              </a:rPr>
              <a:t>đến</a:t>
            </a:r>
            <a:r>
              <a:rPr sz="1450" spc="20" dirty="0">
                <a:solidFill>
                  <a:srgbClr val="006FC0"/>
                </a:solidFill>
                <a:latin typeface="Times New Roman"/>
                <a:cs typeface="Times New Roman"/>
              </a:rPr>
              <a:t> </a:t>
            </a:r>
            <a:r>
              <a:rPr sz="1450" dirty="0">
                <a:solidFill>
                  <a:srgbClr val="006FC0"/>
                </a:solidFill>
                <a:latin typeface="Times New Roman"/>
                <a:cs typeface="Times New Roman"/>
              </a:rPr>
              <a:t>tử</a:t>
            </a:r>
            <a:r>
              <a:rPr sz="1450" spc="30" dirty="0">
                <a:solidFill>
                  <a:srgbClr val="006FC0"/>
                </a:solidFill>
                <a:latin typeface="Times New Roman"/>
                <a:cs typeface="Times New Roman"/>
              </a:rPr>
              <a:t> </a:t>
            </a:r>
            <a:r>
              <a:rPr sz="1450" dirty="0">
                <a:solidFill>
                  <a:srgbClr val="006FC0"/>
                </a:solidFill>
                <a:latin typeface="Times New Roman"/>
                <a:cs typeface="Times New Roman"/>
              </a:rPr>
              <a:t>vong,</a:t>
            </a:r>
            <a:r>
              <a:rPr sz="1450" spc="-10" dirty="0">
                <a:solidFill>
                  <a:srgbClr val="006FC0"/>
                </a:solidFill>
                <a:latin typeface="Times New Roman"/>
                <a:cs typeface="Times New Roman"/>
              </a:rPr>
              <a:t> </a:t>
            </a:r>
            <a:r>
              <a:rPr sz="1450" dirty="0">
                <a:solidFill>
                  <a:srgbClr val="006FC0"/>
                </a:solidFill>
                <a:latin typeface="Times New Roman"/>
                <a:cs typeface="Times New Roman"/>
              </a:rPr>
              <a:t>hoặc</a:t>
            </a:r>
            <a:r>
              <a:rPr sz="1450" spc="5" dirty="0">
                <a:solidFill>
                  <a:srgbClr val="006FC0"/>
                </a:solidFill>
                <a:latin typeface="Times New Roman"/>
                <a:cs typeface="Times New Roman"/>
              </a:rPr>
              <a:t> </a:t>
            </a:r>
            <a:r>
              <a:rPr sz="1450" dirty="0">
                <a:solidFill>
                  <a:srgbClr val="006FC0"/>
                </a:solidFill>
                <a:latin typeface="Times New Roman"/>
                <a:cs typeface="Times New Roman"/>
              </a:rPr>
              <a:t>tổn</a:t>
            </a:r>
            <a:r>
              <a:rPr sz="1450" spc="20" dirty="0">
                <a:solidFill>
                  <a:srgbClr val="006FC0"/>
                </a:solidFill>
                <a:latin typeface="Times New Roman"/>
                <a:cs typeface="Times New Roman"/>
              </a:rPr>
              <a:t> </a:t>
            </a:r>
            <a:r>
              <a:rPr sz="1450" dirty="0">
                <a:solidFill>
                  <a:srgbClr val="006FC0"/>
                </a:solidFill>
                <a:latin typeface="Times New Roman"/>
                <a:cs typeface="Times New Roman"/>
              </a:rPr>
              <a:t>hại</a:t>
            </a:r>
            <a:r>
              <a:rPr sz="1450" spc="10" dirty="0">
                <a:solidFill>
                  <a:srgbClr val="006FC0"/>
                </a:solidFill>
                <a:latin typeface="Times New Roman"/>
                <a:cs typeface="Times New Roman"/>
              </a:rPr>
              <a:t> </a:t>
            </a:r>
            <a:r>
              <a:rPr sz="1450" dirty="0">
                <a:solidFill>
                  <a:srgbClr val="006FC0"/>
                </a:solidFill>
                <a:latin typeface="Times New Roman"/>
                <a:cs typeface="Times New Roman"/>
              </a:rPr>
              <a:t>nghiêm</a:t>
            </a:r>
            <a:r>
              <a:rPr sz="1450" spc="-5" dirty="0">
                <a:solidFill>
                  <a:srgbClr val="006FC0"/>
                </a:solidFill>
                <a:latin typeface="Times New Roman"/>
                <a:cs typeface="Times New Roman"/>
              </a:rPr>
              <a:t> </a:t>
            </a:r>
            <a:r>
              <a:rPr sz="1450" dirty="0">
                <a:solidFill>
                  <a:srgbClr val="006FC0"/>
                </a:solidFill>
                <a:latin typeface="Times New Roman"/>
                <a:cs typeface="Times New Roman"/>
              </a:rPr>
              <a:t>trọng</a:t>
            </a:r>
            <a:r>
              <a:rPr sz="1450" spc="20" dirty="0">
                <a:solidFill>
                  <a:srgbClr val="006FC0"/>
                </a:solidFill>
                <a:latin typeface="Times New Roman"/>
                <a:cs typeface="Times New Roman"/>
              </a:rPr>
              <a:t> </a:t>
            </a:r>
            <a:r>
              <a:rPr sz="1450" dirty="0">
                <a:solidFill>
                  <a:srgbClr val="006FC0"/>
                </a:solidFill>
                <a:latin typeface="Times New Roman"/>
                <a:cs typeface="Times New Roman"/>
              </a:rPr>
              <a:t>đến</a:t>
            </a:r>
            <a:r>
              <a:rPr sz="1450" spc="5" dirty="0">
                <a:solidFill>
                  <a:srgbClr val="006FC0"/>
                </a:solidFill>
                <a:latin typeface="Times New Roman"/>
                <a:cs typeface="Times New Roman"/>
              </a:rPr>
              <a:t> </a:t>
            </a:r>
            <a:r>
              <a:rPr sz="1450" dirty="0">
                <a:solidFill>
                  <a:srgbClr val="006FC0"/>
                </a:solidFill>
                <a:latin typeface="Times New Roman"/>
                <a:cs typeface="Times New Roman"/>
              </a:rPr>
              <a:t>sức</a:t>
            </a:r>
            <a:r>
              <a:rPr sz="1450" spc="15" dirty="0">
                <a:solidFill>
                  <a:srgbClr val="006FC0"/>
                </a:solidFill>
                <a:latin typeface="Times New Roman"/>
                <a:cs typeface="Times New Roman"/>
              </a:rPr>
              <a:t> </a:t>
            </a:r>
            <a:r>
              <a:rPr sz="1450" spc="-20" dirty="0">
                <a:solidFill>
                  <a:srgbClr val="006FC0"/>
                </a:solidFill>
                <a:latin typeface="Times New Roman"/>
                <a:cs typeface="Times New Roman"/>
              </a:rPr>
              <a:t>khỏe</a:t>
            </a:r>
            <a:endParaRPr sz="1450">
              <a:latin typeface="Times New Roman"/>
              <a:cs typeface="Times New Roman"/>
            </a:endParaRPr>
          </a:p>
          <a:p>
            <a:pPr marL="299085">
              <a:lnSpc>
                <a:spcPct val="100000"/>
              </a:lnSpc>
              <a:spcBef>
                <a:spcPts val="1145"/>
              </a:spcBef>
            </a:pPr>
            <a:r>
              <a:rPr sz="1500" spc="5" dirty="0">
                <a:solidFill>
                  <a:srgbClr val="006FC0"/>
                </a:solidFill>
                <a:latin typeface="SimSun"/>
                <a:cs typeface="SimSun"/>
              </a:rPr>
              <a:t>√ 危及生命</a:t>
            </a:r>
            <a:endParaRPr sz="1500">
              <a:latin typeface="SimSun"/>
              <a:cs typeface="SimSun"/>
            </a:endParaRPr>
          </a:p>
          <a:p>
            <a:pPr marL="347345">
              <a:lnSpc>
                <a:spcPct val="100000"/>
              </a:lnSpc>
              <a:spcBef>
                <a:spcPts val="20"/>
              </a:spcBef>
            </a:pPr>
            <a:r>
              <a:rPr sz="1500" dirty="0">
                <a:solidFill>
                  <a:srgbClr val="006FC0"/>
                </a:solidFill>
                <a:latin typeface="Times New Roman"/>
                <a:cs typeface="Times New Roman"/>
              </a:rPr>
              <a:t>Nguy</a:t>
            </a:r>
            <a:r>
              <a:rPr sz="1500" spc="60" dirty="0">
                <a:solidFill>
                  <a:srgbClr val="006FC0"/>
                </a:solidFill>
                <a:latin typeface="Times New Roman"/>
                <a:cs typeface="Times New Roman"/>
              </a:rPr>
              <a:t> </a:t>
            </a:r>
            <a:r>
              <a:rPr sz="1500" dirty="0">
                <a:solidFill>
                  <a:srgbClr val="006FC0"/>
                </a:solidFill>
                <a:latin typeface="Times New Roman"/>
                <a:cs typeface="Times New Roman"/>
              </a:rPr>
              <a:t>hiểm</a:t>
            </a:r>
            <a:r>
              <a:rPr sz="1500" spc="55" dirty="0">
                <a:solidFill>
                  <a:srgbClr val="006FC0"/>
                </a:solidFill>
                <a:latin typeface="Times New Roman"/>
                <a:cs typeface="Times New Roman"/>
              </a:rPr>
              <a:t> </a:t>
            </a:r>
            <a:r>
              <a:rPr sz="1500" dirty="0">
                <a:solidFill>
                  <a:srgbClr val="006FC0"/>
                </a:solidFill>
                <a:latin typeface="Times New Roman"/>
                <a:cs typeface="Times New Roman"/>
              </a:rPr>
              <a:t>đến</a:t>
            </a:r>
            <a:r>
              <a:rPr sz="1500" spc="65" dirty="0">
                <a:solidFill>
                  <a:srgbClr val="006FC0"/>
                </a:solidFill>
                <a:latin typeface="Times New Roman"/>
                <a:cs typeface="Times New Roman"/>
              </a:rPr>
              <a:t> </a:t>
            </a:r>
            <a:r>
              <a:rPr sz="1500" dirty="0">
                <a:solidFill>
                  <a:srgbClr val="006FC0"/>
                </a:solidFill>
                <a:latin typeface="Times New Roman"/>
                <a:cs typeface="Times New Roman"/>
              </a:rPr>
              <a:t>tính</a:t>
            </a:r>
            <a:r>
              <a:rPr sz="1500" spc="30" dirty="0">
                <a:solidFill>
                  <a:srgbClr val="006FC0"/>
                </a:solidFill>
                <a:latin typeface="Times New Roman"/>
                <a:cs typeface="Times New Roman"/>
              </a:rPr>
              <a:t> </a:t>
            </a:r>
            <a:r>
              <a:rPr sz="1500" spc="-20" dirty="0">
                <a:solidFill>
                  <a:srgbClr val="006FC0"/>
                </a:solidFill>
                <a:latin typeface="Times New Roman"/>
                <a:cs typeface="Times New Roman"/>
              </a:rPr>
              <a:t>mạng</a:t>
            </a:r>
            <a:endParaRPr sz="1500">
              <a:latin typeface="Times New Roman"/>
              <a:cs typeface="Times New Roman"/>
            </a:endParaRPr>
          </a:p>
          <a:p>
            <a:pPr marL="299085">
              <a:lnSpc>
                <a:spcPct val="100000"/>
              </a:lnSpc>
              <a:spcBef>
                <a:spcPts val="1689"/>
              </a:spcBef>
            </a:pPr>
            <a:r>
              <a:rPr sz="1450" spc="-5" dirty="0">
                <a:solidFill>
                  <a:srgbClr val="006FC0"/>
                </a:solidFill>
                <a:latin typeface="SimSun"/>
                <a:cs typeface="SimSun"/>
              </a:rPr>
              <a:t>√ 残废或永久丧失某些功能</a:t>
            </a:r>
            <a:endParaRPr sz="1450">
              <a:latin typeface="SimSun"/>
              <a:cs typeface="SimSun"/>
            </a:endParaRPr>
          </a:p>
          <a:p>
            <a:pPr marL="341630">
              <a:lnSpc>
                <a:spcPct val="100000"/>
              </a:lnSpc>
            </a:pPr>
            <a:r>
              <a:rPr sz="1450" dirty="0">
                <a:solidFill>
                  <a:srgbClr val="006FC0"/>
                </a:solidFill>
                <a:latin typeface="Times New Roman"/>
                <a:cs typeface="Times New Roman"/>
              </a:rPr>
              <a:t>Tàn</a:t>
            </a:r>
            <a:r>
              <a:rPr sz="1450" spc="20" dirty="0">
                <a:solidFill>
                  <a:srgbClr val="006FC0"/>
                </a:solidFill>
                <a:latin typeface="Times New Roman"/>
                <a:cs typeface="Times New Roman"/>
              </a:rPr>
              <a:t> </a:t>
            </a:r>
            <a:r>
              <a:rPr sz="1450" dirty="0">
                <a:solidFill>
                  <a:srgbClr val="006FC0"/>
                </a:solidFill>
                <a:latin typeface="Times New Roman"/>
                <a:cs typeface="Times New Roman"/>
              </a:rPr>
              <a:t>tật</a:t>
            </a:r>
            <a:r>
              <a:rPr sz="1450" spc="30" dirty="0">
                <a:solidFill>
                  <a:srgbClr val="006FC0"/>
                </a:solidFill>
                <a:latin typeface="Times New Roman"/>
                <a:cs typeface="Times New Roman"/>
              </a:rPr>
              <a:t> </a:t>
            </a:r>
            <a:r>
              <a:rPr sz="1450" dirty="0">
                <a:solidFill>
                  <a:srgbClr val="006FC0"/>
                </a:solidFill>
                <a:latin typeface="Times New Roman"/>
                <a:cs typeface="Times New Roman"/>
              </a:rPr>
              <a:t>hoặc mất</a:t>
            </a:r>
            <a:r>
              <a:rPr sz="1450" spc="20" dirty="0">
                <a:solidFill>
                  <a:srgbClr val="006FC0"/>
                </a:solidFill>
                <a:latin typeface="Times New Roman"/>
                <a:cs typeface="Times New Roman"/>
              </a:rPr>
              <a:t> </a:t>
            </a:r>
            <a:r>
              <a:rPr sz="1450" dirty="0">
                <a:solidFill>
                  <a:srgbClr val="006FC0"/>
                </a:solidFill>
                <a:latin typeface="Times New Roman"/>
                <a:cs typeface="Times New Roman"/>
              </a:rPr>
              <a:t>chức</a:t>
            </a:r>
            <a:r>
              <a:rPr sz="1450" spc="15" dirty="0">
                <a:solidFill>
                  <a:srgbClr val="006FC0"/>
                </a:solidFill>
                <a:latin typeface="Times New Roman"/>
                <a:cs typeface="Times New Roman"/>
              </a:rPr>
              <a:t> </a:t>
            </a:r>
            <a:r>
              <a:rPr sz="1450" dirty="0">
                <a:solidFill>
                  <a:srgbClr val="006FC0"/>
                </a:solidFill>
                <a:latin typeface="Times New Roman"/>
                <a:cs typeface="Times New Roman"/>
              </a:rPr>
              <a:t>năng</a:t>
            </a:r>
            <a:r>
              <a:rPr sz="1450" spc="-5" dirty="0">
                <a:solidFill>
                  <a:srgbClr val="006FC0"/>
                </a:solidFill>
                <a:latin typeface="Times New Roman"/>
                <a:cs typeface="Times New Roman"/>
              </a:rPr>
              <a:t> </a:t>
            </a:r>
            <a:r>
              <a:rPr sz="1450" dirty="0">
                <a:solidFill>
                  <a:srgbClr val="006FC0"/>
                </a:solidFill>
                <a:latin typeface="Times New Roman"/>
                <a:cs typeface="Times New Roman"/>
              </a:rPr>
              <a:t>vĩnh</a:t>
            </a:r>
            <a:r>
              <a:rPr sz="1450" spc="25" dirty="0">
                <a:solidFill>
                  <a:srgbClr val="006FC0"/>
                </a:solidFill>
                <a:latin typeface="Times New Roman"/>
                <a:cs typeface="Times New Roman"/>
              </a:rPr>
              <a:t> </a:t>
            </a:r>
            <a:r>
              <a:rPr sz="1450" spc="-20" dirty="0">
                <a:solidFill>
                  <a:srgbClr val="006FC0"/>
                </a:solidFill>
                <a:latin typeface="Times New Roman"/>
                <a:cs typeface="Times New Roman"/>
              </a:rPr>
              <a:t>viễn</a:t>
            </a:r>
            <a:endParaRPr sz="1450">
              <a:latin typeface="Times New Roman"/>
              <a:cs typeface="Times New Roman"/>
            </a:endParaRPr>
          </a:p>
          <a:p>
            <a:pPr>
              <a:lnSpc>
                <a:spcPct val="100000"/>
              </a:lnSpc>
              <a:spcBef>
                <a:spcPts val="260"/>
              </a:spcBef>
            </a:pPr>
            <a:endParaRPr sz="1450">
              <a:latin typeface="Times New Roman"/>
              <a:cs typeface="Times New Roman"/>
            </a:endParaRPr>
          </a:p>
          <a:p>
            <a:pPr marL="282575">
              <a:lnSpc>
                <a:spcPct val="100000"/>
              </a:lnSpc>
              <a:spcBef>
                <a:spcPts val="5"/>
              </a:spcBef>
            </a:pPr>
            <a:r>
              <a:rPr sz="1450" spc="-5" dirty="0">
                <a:solidFill>
                  <a:srgbClr val="006FC0"/>
                </a:solidFill>
                <a:latin typeface="SimSun"/>
                <a:cs typeface="SimSun"/>
              </a:rPr>
              <a:t>√ 需要药物或手术治疗</a:t>
            </a:r>
            <a:endParaRPr sz="1450">
              <a:latin typeface="SimSun"/>
              <a:cs typeface="SimSun"/>
            </a:endParaRPr>
          </a:p>
          <a:p>
            <a:pPr marL="282575">
              <a:lnSpc>
                <a:spcPct val="100000"/>
              </a:lnSpc>
            </a:pPr>
            <a:r>
              <a:rPr sz="1450" dirty="0">
                <a:solidFill>
                  <a:srgbClr val="006FC0"/>
                </a:solidFill>
                <a:latin typeface="Times New Roman"/>
                <a:cs typeface="Times New Roman"/>
              </a:rPr>
              <a:t>Cần</a:t>
            </a:r>
            <a:r>
              <a:rPr sz="1450" spc="15" dirty="0">
                <a:solidFill>
                  <a:srgbClr val="006FC0"/>
                </a:solidFill>
                <a:latin typeface="Times New Roman"/>
                <a:cs typeface="Times New Roman"/>
              </a:rPr>
              <a:t> </a:t>
            </a:r>
            <a:r>
              <a:rPr sz="1450" dirty="0">
                <a:solidFill>
                  <a:srgbClr val="006FC0"/>
                </a:solidFill>
                <a:latin typeface="Times New Roman"/>
                <a:cs typeface="Times New Roman"/>
              </a:rPr>
              <a:t>điều</a:t>
            </a:r>
            <a:r>
              <a:rPr sz="1450" spc="25" dirty="0">
                <a:solidFill>
                  <a:srgbClr val="006FC0"/>
                </a:solidFill>
                <a:latin typeface="Times New Roman"/>
                <a:cs typeface="Times New Roman"/>
              </a:rPr>
              <a:t> </a:t>
            </a:r>
            <a:r>
              <a:rPr sz="1450" dirty="0">
                <a:solidFill>
                  <a:srgbClr val="006FC0"/>
                </a:solidFill>
                <a:latin typeface="Times New Roman"/>
                <a:cs typeface="Times New Roman"/>
              </a:rPr>
              <a:t>trị</a:t>
            </a:r>
            <a:r>
              <a:rPr sz="1450" spc="30" dirty="0">
                <a:solidFill>
                  <a:srgbClr val="006FC0"/>
                </a:solidFill>
                <a:latin typeface="Times New Roman"/>
                <a:cs typeface="Times New Roman"/>
              </a:rPr>
              <a:t> </a:t>
            </a:r>
            <a:r>
              <a:rPr sz="1450" dirty="0">
                <a:solidFill>
                  <a:srgbClr val="006FC0"/>
                </a:solidFill>
                <a:latin typeface="Times New Roman"/>
                <a:cs typeface="Times New Roman"/>
              </a:rPr>
              <a:t>bằng</a:t>
            </a:r>
            <a:r>
              <a:rPr sz="1450" spc="10" dirty="0">
                <a:solidFill>
                  <a:srgbClr val="006FC0"/>
                </a:solidFill>
                <a:latin typeface="Times New Roman"/>
                <a:cs typeface="Times New Roman"/>
              </a:rPr>
              <a:t> </a:t>
            </a:r>
            <a:r>
              <a:rPr sz="1450" dirty="0">
                <a:solidFill>
                  <a:srgbClr val="006FC0"/>
                </a:solidFill>
                <a:latin typeface="Times New Roman"/>
                <a:cs typeface="Times New Roman"/>
              </a:rPr>
              <a:t>thuốc</a:t>
            </a:r>
            <a:r>
              <a:rPr sz="1450" spc="10" dirty="0">
                <a:solidFill>
                  <a:srgbClr val="006FC0"/>
                </a:solidFill>
                <a:latin typeface="Times New Roman"/>
                <a:cs typeface="Times New Roman"/>
              </a:rPr>
              <a:t> </a:t>
            </a:r>
            <a:r>
              <a:rPr sz="1450" dirty="0">
                <a:solidFill>
                  <a:srgbClr val="006FC0"/>
                </a:solidFill>
                <a:latin typeface="Times New Roman"/>
                <a:cs typeface="Times New Roman"/>
              </a:rPr>
              <a:t>hoặc</a:t>
            </a:r>
            <a:r>
              <a:rPr sz="1450" spc="10" dirty="0">
                <a:solidFill>
                  <a:srgbClr val="006FC0"/>
                </a:solidFill>
                <a:latin typeface="Times New Roman"/>
                <a:cs typeface="Times New Roman"/>
              </a:rPr>
              <a:t> </a:t>
            </a:r>
            <a:r>
              <a:rPr sz="1450" dirty="0">
                <a:solidFill>
                  <a:srgbClr val="006FC0"/>
                </a:solidFill>
                <a:latin typeface="Times New Roman"/>
                <a:cs typeface="Times New Roman"/>
              </a:rPr>
              <a:t>phẫu </a:t>
            </a:r>
            <a:r>
              <a:rPr sz="1450" spc="-20" dirty="0">
                <a:solidFill>
                  <a:srgbClr val="006FC0"/>
                </a:solidFill>
                <a:latin typeface="Times New Roman"/>
                <a:cs typeface="Times New Roman"/>
              </a:rPr>
              <a:t>thuật</a:t>
            </a:r>
            <a:endParaRPr sz="1450">
              <a:latin typeface="Times New Roman"/>
              <a:cs typeface="Times New Roman"/>
            </a:endParaRPr>
          </a:p>
          <a:p>
            <a:pPr marL="282575">
              <a:lnSpc>
                <a:spcPct val="100000"/>
              </a:lnSpc>
              <a:spcBef>
                <a:spcPts val="1650"/>
              </a:spcBef>
            </a:pPr>
            <a:r>
              <a:rPr sz="1500" dirty="0">
                <a:solidFill>
                  <a:srgbClr val="006FC0"/>
                </a:solidFill>
                <a:latin typeface="SimSun"/>
                <a:cs typeface="SimSun"/>
              </a:rPr>
              <a:t>»</a:t>
            </a:r>
            <a:r>
              <a:rPr sz="1500" spc="70" dirty="0">
                <a:solidFill>
                  <a:srgbClr val="006FC0"/>
                </a:solidFill>
                <a:latin typeface="Times New Roman"/>
                <a:cs typeface="Times New Roman"/>
              </a:rPr>
              <a:t>  </a:t>
            </a:r>
            <a:r>
              <a:rPr sz="1500" spc="-10" dirty="0">
                <a:solidFill>
                  <a:srgbClr val="006FC0"/>
                </a:solidFill>
                <a:latin typeface="SimSun"/>
                <a:cs typeface="SimSun"/>
              </a:rPr>
              <a:t>。。。。。。</a:t>
            </a:r>
            <a:endParaRPr sz="1500">
              <a:latin typeface="SimSun"/>
              <a:cs typeface="SimSun"/>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834" y="0"/>
            <a:ext cx="9124164" cy="6857998"/>
          </a:xfrm>
          <a:prstGeom prst="rect">
            <a:avLst/>
          </a:prstGeom>
        </p:spPr>
      </p:pic>
      <p:sp>
        <p:nvSpPr>
          <p:cNvPr id="3" name="object 3"/>
          <p:cNvSpPr txBox="1"/>
          <p:nvPr/>
        </p:nvSpPr>
        <p:spPr>
          <a:xfrm>
            <a:off x="618541" y="1522294"/>
            <a:ext cx="7148830" cy="3216910"/>
          </a:xfrm>
          <a:prstGeom prst="rect">
            <a:avLst/>
          </a:prstGeom>
        </p:spPr>
        <p:txBody>
          <a:bodyPr vert="horz" wrap="square" lIns="0" tIns="13335" rIns="0" bIns="0" rtlCol="0">
            <a:spAutoFit/>
          </a:bodyPr>
          <a:lstStyle/>
          <a:p>
            <a:pPr marL="12700">
              <a:lnSpc>
                <a:spcPts val="1639"/>
              </a:lnSpc>
              <a:spcBef>
                <a:spcPts val="105"/>
              </a:spcBef>
            </a:pPr>
            <a:r>
              <a:rPr sz="1400" spc="-25" dirty="0">
                <a:latin typeface="SimSun"/>
                <a:cs typeface="SimSun"/>
              </a:rPr>
              <a:t>组织需要证明有能力满足顾客的要求和法规的要求</a:t>
            </a:r>
            <a:endParaRPr sz="1400">
              <a:latin typeface="SimSun"/>
              <a:cs typeface="SimSun"/>
            </a:endParaRPr>
          </a:p>
          <a:p>
            <a:pPr marL="12700">
              <a:lnSpc>
                <a:spcPts val="1639"/>
              </a:lnSpc>
            </a:pPr>
            <a:r>
              <a:rPr sz="1400" dirty="0">
                <a:latin typeface="Times New Roman"/>
                <a:cs typeface="Times New Roman"/>
              </a:rPr>
              <a:t>Tổ</a:t>
            </a:r>
            <a:r>
              <a:rPr sz="1400" spc="-30" dirty="0">
                <a:latin typeface="Times New Roman"/>
                <a:cs typeface="Times New Roman"/>
              </a:rPr>
              <a:t> </a:t>
            </a:r>
            <a:r>
              <a:rPr sz="1400" dirty="0">
                <a:latin typeface="Times New Roman"/>
                <a:cs typeface="Times New Roman"/>
              </a:rPr>
              <a:t>chức</a:t>
            </a:r>
            <a:r>
              <a:rPr sz="1400" spc="-5" dirty="0">
                <a:latin typeface="Times New Roman"/>
                <a:cs typeface="Times New Roman"/>
              </a:rPr>
              <a:t> </a:t>
            </a:r>
            <a:r>
              <a:rPr sz="1400" dirty="0">
                <a:latin typeface="Times New Roman"/>
                <a:cs typeface="Times New Roman"/>
              </a:rPr>
              <a:t>cần</a:t>
            </a:r>
            <a:r>
              <a:rPr sz="1400" spc="-25" dirty="0">
                <a:latin typeface="Times New Roman"/>
                <a:cs typeface="Times New Roman"/>
              </a:rPr>
              <a:t> </a:t>
            </a:r>
            <a:r>
              <a:rPr sz="1400" dirty="0">
                <a:latin typeface="Times New Roman"/>
                <a:cs typeface="Times New Roman"/>
              </a:rPr>
              <a:t>chứng</a:t>
            </a:r>
            <a:r>
              <a:rPr sz="1400" spc="-25" dirty="0">
                <a:latin typeface="Times New Roman"/>
                <a:cs typeface="Times New Roman"/>
              </a:rPr>
              <a:t> </a:t>
            </a:r>
            <a:r>
              <a:rPr sz="1400" dirty="0">
                <a:latin typeface="Times New Roman"/>
                <a:cs typeface="Times New Roman"/>
              </a:rPr>
              <a:t>minh</a:t>
            </a:r>
            <a:r>
              <a:rPr sz="1400" spc="-5" dirty="0">
                <a:latin typeface="Times New Roman"/>
                <a:cs typeface="Times New Roman"/>
              </a:rPr>
              <a:t> </a:t>
            </a:r>
            <a:r>
              <a:rPr sz="1400" dirty="0">
                <a:latin typeface="Times New Roman"/>
                <a:cs typeface="Times New Roman"/>
              </a:rPr>
              <a:t>có</a:t>
            </a:r>
            <a:r>
              <a:rPr sz="1400" spc="-30" dirty="0">
                <a:latin typeface="Times New Roman"/>
                <a:cs typeface="Times New Roman"/>
              </a:rPr>
              <a:t> </a:t>
            </a:r>
            <a:r>
              <a:rPr sz="1400" dirty="0">
                <a:latin typeface="Times New Roman"/>
                <a:cs typeface="Times New Roman"/>
              </a:rPr>
              <a:t>khả</a:t>
            </a:r>
            <a:r>
              <a:rPr sz="1400" spc="-25" dirty="0">
                <a:latin typeface="Times New Roman"/>
                <a:cs typeface="Times New Roman"/>
              </a:rPr>
              <a:t> </a:t>
            </a:r>
            <a:r>
              <a:rPr sz="1400" dirty="0">
                <a:latin typeface="Times New Roman"/>
                <a:cs typeface="Times New Roman"/>
              </a:rPr>
              <a:t>năng</a:t>
            </a:r>
            <a:r>
              <a:rPr sz="1400" spc="-25" dirty="0">
                <a:latin typeface="Times New Roman"/>
                <a:cs typeface="Times New Roman"/>
              </a:rPr>
              <a:t> </a:t>
            </a:r>
            <a:r>
              <a:rPr sz="1400" dirty="0">
                <a:latin typeface="Times New Roman"/>
                <a:cs typeface="Times New Roman"/>
              </a:rPr>
              <a:t>đáp</a:t>
            </a:r>
            <a:r>
              <a:rPr sz="1400" spc="-40" dirty="0">
                <a:latin typeface="Times New Roman"/>
                <a:cs typeface="Times New Roman"/>
              </a:rPr>
              <a:t> </a:t>
            </a:r>
            <a:r>
              <a:rPr sz="1400" dirty="0">
                <a:latin typeface="Times New Roman"/>
                <a:cs typeface="Times New Roman"/>
              </a:rPr>
              <a:t>ứng</a:t>
            </a:r>
            <a:r>
              <a:rPr sz="1400" spc="-5" dirty="0">
                <a:latin typeface="Times New Roman"/>
                <a:cs typeface="Times New Roman"/>
              </a:rPr>
              <a:t> </a:t>
            </a:r>
            <a:r>
              <a:rPr sz="1400" dirty="0">
                <a:latin typeface="Times New Roman"/>
                <a:cs typeface="Times New Roman"/>
              </a:rPr>
              <a:t>các</a:t>
            </a:r>
            <a:r>
              <a:rPr sz="1400" spc="-10" dirty="0">
                <a:latin typeface="Times New Roman"/>
                <a:cs typeface="Times New Roman"/>
              </a:rPr>
              <a:t> </a:t>
            </a:r>
            <a:r>
              <a:rPr sz="1400" dirty="0">
                <a:latin typeface="Times New Roman"/>
                <a:cs typeface="Times New Roman"/>
              </a:rPr>
              <a:t>yêu</a:t>
            </a:r>
            <a:r>
              <a:rPr sz="1400" spc="-5" dirty="0">
                <a:latin typeface="Times New Roman"/>
                <a:cs typeface="Times New Roman"/>
              </a:rPr>
              <a:t> </a:t>
            </a:r>
            <a:r>
              <a:rPr sz="1400" dirty="0">
                <a:latin typeface="Times New Roman"/>
                <a:cs typeface="Times New Roman"/>
              </a:rPr>
              <a:t>cầu</a:t>
            </a:r>
            <a:r>
              <a:rPr sz="1400" spc="-5" dirty="0">
                <a:latin typeface="Times New Roman"/>
                <a:cs typeface="Times New Roman"/>
              </a:rPr>
              <a:t> </a:t>
            </a:r>
            <a:r>
              <a:rPr sz="1400" dirty="0">
                <a:latin typeface="Times New Roman"/>
                <a:cs typeface="Times New Roman"/>
              </a:rPr>
              <a:t>của</a:t>
            </a:r>
            <a:r>
              <a:rPr sz="1400" spc="-30" dirty="0">
                <a:latin typeface="Times New Roman"/>
                <a:cs typeface="Times New Roman"/>
              </a:rPr>
              <a:t> </a:t>
            </a:r>
            <a:r>
              <a:rPr sz="1400" dirty="0">
                <a:latin typeface="Times New Roman"/>
                <a:cs typeface="Times New Roman"/>
              </a:rPr>
              <a:t>khách</a:t>
            </a:r>
            <a:r>
              <a:rPr sz="1400" spc="-20" dirty="0">
                <a:latin typeface="Times New Roman"/>
                <a:cs typeface="Times New Roman"/>
              </a:rPr>
              <a:t> </a:t>
            </a:r>
            <a:r>
              <a:rPr sz="1400" dirty="0">
                <a:latin typeface="Times New Roman"/>
                <a:cs typeface="Times New Roman"/>
              </a:rPr>
              <a:t>hàng</a:t>
            </a:r>
            <a:r>
              <a:rPr sz="1400" spc="-35" dirty="0">
                <a:latin typeface="Times New Roman"/>
                <a:cs typeface="Times New Roman"/>
              </a:rPr>
              <a:t> </a:t>
            </a:r>
            <a:r>
              <a:rPr sz="1400" dirty="0">
                <a:latin typeface="Times New Roman"/>
                <a:cs typeface="Times New Roman"/>
              </a:rPr>
              <a:t>và</a:t>
            </a:r>
            <a:r>
              <a:rPr sz="1400" spc="-15" dirty="0">
                <a:latin typeface="Times New Roman"/>
                <a:cs typeface="Times New Roman"/>
              </a:rPr>
              <a:t> </a:t>
            </a:r>
            <a:r>
              <a:rPr sz="1400" dirty="0">
                <a:latin typeface="Times New Roman"/>
                <a:cs typeface="Times New Roman"/>
              </a:rPr>
              <a:t>yêu cầu</a:t>
            </a:r>
            <a:r>
              <a:rPr sz="1400" spc="-25" dirty="0">
                <a:latin typeface="Times New Roman"/>
                <a:cs typeface="Times New Roman"/>
              </a:rPr>
              <a:t> </a:t>
            </a:r>
            <a:r>
              <a:rPr sz="1400" dirty="0">
                <a:latin typeface="Times New Roman"/>
                <a:cs typeface="Times New Roman"/>
              </a:rPr>
              <a:t>của</a:t>
            </a:r>
            <a:r>
              <a:rPr sz="1400" spc="-10" dirty="0">
                <a:latin typeface="Times New Roman"/>
                <a:cs typeface="Times New Roman"/>
              </a:rPr>
              <a:t> </a:t>
            </a:r>
            <a:r>
              <a:rPr sz="1400" dirty="0">
                <a:latin typeface="Times New Roman"/>
                <a:cs typeface="Times New Roman"/>
              </a:rPr>
              <a:t>pháp</a:t>
            </a:r>
            <a:r>
              <a:rPr sz="1400" spc="-35" dirty="0">
                <a:latin typeface="Times New Roman"/>
                <a:cs typeface="Times New Roman"/>
              </a:rPr>
              <a:t> </a:t>
            </a:r>
            <a:r>
              <a:rPr sz="1400" spc="-20" dirty="0">
                <a:latin typeface="Times New Roman"/>
                <a:cs typeface="Times New Roman"/>
              </a:rPr>
              <a:t>luật</a:t>
            </a:r>
            <a:endParaRPr sz="1400">
              <a:latin typeface="Times New Roman"/>
              <a:cs typeface="Times New Roman"/>
            </a:endParaRPr>
          </a:p>
          <a:p>
            <a:pPr>
              <a:lnSpc>
                <a:spcPct val="100000"/>
              </a:lnSpc>
              <a:spcBef>
                <a:spcPts val="155"/>
              </a:spcBef>
            </a:pPr>
            <a:endParaRPr sz="1400">
              <a:latin typeface="Times New Roman"/>
              <a:cs typeface="Times New Roman"/>
            </a:endParaRPr>
          </a:p>
          <a:p>
            <a:pPr marL="12700">
              <a:lnSpc>
                <a:spcPts val="1639"/>
              </a:lnSpc>
            </a:pPr>
            <a:r>
              <a:rPr sz="1400" spc="-10" dirty="0">
                <a:latin typeface="SimSun"/>
                <a:cs typeface="SimSun"/>
              </a:rPr>
              <a:t>这些组织包括：</a:t>
            </a:r>
            <a:endParaRPr sz="1400">
              <a:latin typeface="SimSun"/>
              <a:cs typeface="SimSun"/>
            </a:endParaRPr>
          </a:p>
          <a:p>
            <a:pPr marL="12700">
              <a:lnSpc>
                <a:spcPts val="1639"/>
              </a:lnSpc>
            </a:pPr>
            <a:r>
              <a:rPr sz="1400" dirty="0">
                <a:latin typeface="Times New Roman"/>
                <a:cs typeface="Times New Roman"/>
              </a:rPr>
              <a:t>Các</a:t>
            </a:r>
            <a:r>
              <a:rPr sz="1400" spc="-10" dirty="0">
                <a:latin typeface="Times New Roman"/>
                <a:cs typeface="Times New Roman"/>
              </a:rPr>
              <a:t> </a:t>
            </a:r>
            <a:r>
              <a:rPr sz="1400" dirty="0">
                <a:latin typeface="Times New Roman"/>
                <a:cs typeface="Times New Roman"/>
              </a:rPr>
              <a:t>tổ</a:t>
            </a:r>
            <a:r>
              <a:rPr sz="1400" spc="-20" dirty="0">
                <a:latin typeface="Times New Roman"/>
                <a:cs typeface="Times New Roman"/>
              </a:rPr>
              <a:t> </a:t>
            </a:r>
            <a:r>
              <a:rPr sz="1400" dirty="0">
                <a:latin typeface="Times New Roman"/>
                <a:cs typeface="Times New Roman"/>
              </a:rPr>
              <a:t>chức</a:t>
            </a:r>
            <a:r>
              <a:rPr sz="1400" spc="-5" dirty="0">
                <a:latin typeface="Times New Roman"/>
                <a:cs typeface="Times New Roman"/>
              </a:rPr>
              <a:t> </a:t>
            </a:r>
            <a:r>
              <a:rPr sz="1400" dirty="0">
                <a:latin typeface="Times New Roman"/>
                <a:cs typeface="Times New Roman"/>
              </a:rPr>
              <a:t>này</a:t>
            </a:r>
            <a:r>
              <a:rPr sz="1400" spc="-25" dirty="0">
                <a:latin typeface="Times New Roman"/>
                <a:cs typeface="Times New Roman"/>
              </a:rPr>
              <a:t> </a:t>
            </a:r>
            <a:r>
              <a:rPr sz="1400" dirty="0">
                <a:latin typeface="Times New Roman"/>
                <a:cs typeface="Times New Roman"/>
              </a:rPr>
              <a:t>bao</a:t>
            </a:r>
            <a:r>
              <a:rPr sz="1400" spc="-20" dirty="0">
                <a:latin typeface="Times New Roman"/>
                <a:cs typeface="Times New Roman"/>
              </a:rPr>
              <a:t> </a:t>
            </a:r>
            <a:r>
              <a:rPr sz="1400" spc="-25" dirty="0">
                <a:latin typeface="Times New Roman"/>
                <a:cs typeface="Times New Roman"/>
              </a:rPr>
              <a:t>gồm</a:t>
            </a:r>
            <a:endParaRPr sz="1400">
              <a:latin typeface="Times New Roman"/>
              <a:cs typeface="Times New Roman"/>
            </a:endParaRPr>
          </a:p>
          <a:p>
            <a:pPr>
              <a:lnSpc>
                <a:spcPct val="100000"/>
              </a:lnSpc>
              <a:spcBef>
                <a:spcPts val="195"/>
              </a:spcBef>
            </a:pPr>
            <a:endParaRPr sz="1400">
              <a:latin typeface="Times New Roman"/>
              <a:cs typeface="Times New Roman"/>
            </a:endParaRPr>
          </a:p>
          <a:p>
            <a:pPr marL="12700" marR="1367155">
              <a:lnSpc>
                <a:spcPct val="97600"/>
              </a:lnSpc>
            </a:pPr>
            <a:r>
              <a:rPr sz="1400" spc="-5" dirty="0">
                <a:latin typeface="SimSun"/>
                <a:cs typeface="SimSun"/>
              </a:rPr>
              <a:t>医疗器械的设计、生产、</a:t>
            </a:r>
            <a:r>
              <a:rPr sz="1400" spc="-10" dirty="0">
                <a:solidFill>
                  <a:srgbClr val="FF0000"/>
                </a:solidFill>
                <a:latin typeface="SimSun"/>
                <a:cs typeface="SimSun"/>
              </a:rPr>
              <a:t>仓储、销售</a:t>
            </a:r>
            <a:r>
              <a:rPr sz="1400" spc="-15" dirty="0">
                <a:latin typeface="SimSun"/>
                <a:cs typeface="SimSun"/>
              </a:rPr>
              <a:t>、安装、服务、</a:t>
            </a:r>
            <a:r>
              <a:rPr sz="1400" spc="-20" dirty="0">
                <a:solidFill>
                  <a:srgbClr val="FF0000"/>
                </a:solidFill>
                <a:latin typeface="SimSun"/>
                <a:cs typeface="SimSun"/>
              </a:rPr>
              <a:t>最终处置和报废</a:t>
            </a:r>
            <a:r>
              <a:rPr sz="1400" spc="500" dirty="0">
                <a:solidFill>
                  <a:srgbClr val="FF0000"/>
                </a:solidFill>
                <a:latin typeface="SimSun"/>
                <a:cs typeface="SimSun"/>
              </a:rPr>
              <a:t> </a:t>
            </a:r>
            <a:r>
              <a:rPr sz="1400" dirty="0">
                <a:latin typeface="Times New Roman"/>
                <a:cs typeface="Times New Roman"/>
              </a:rPr>
              <a:t>Thiết</a:t>
            </a:r>
            <a:r>
              <a:rPr sz="1400" spc="-30" dirty="0">
                <a:latin typeface="Times New Roman"/>
                <a:cs typeface="Times New Roman"/>
              </a:rPr>
              <a:t> </a:t>
            </a:r>
            <a:r>
              <a:rPr sz="1400" dirty="0">
                <a:latin typeface="Times New Roman"/>
                <a:cs typeface="Times New Roman"/>
              </a:rPr>
              <a:t>kế,</a:t>
            </a:r>
            <a:r>
              <a:rPr sz="1400" spc="-5" dirty="0">
                <a:latin typeface="Times New Roman"/>
                <a:cs typeface="Times New Roman"/>
              </a:rPr>
              <a:t> </a:t>
            </a:r>
            <a:r>
              <a:rPr sz="1400" dirty="0">
                <a:latin typeface="Times New Roman"/>
                <a:cs typeface="Times New Roman"/>
              </a:rPr>
              <a:t>sản</a:t>
            </a:r>
            <a:r>
              <a:rPr sz="1400" spc="-10" dirty="0">
                <a:latin typeface="Times New Roman"/>
                <a:cs typeface="Times New Roman"/>
              </a:rPr>
              <a:t> </a:t>
            </a:r>
            <a:r>
              <a:rPr sz="1400" dirty="0">
                <a:latin typeface="Times New Roman"/>
                <a:cs typeface="Times New Roman"/>
              </a:rPr>
              <a:t>xuất</a:t>
            </a:r>
            <a:r>
              <a:rPr sz="1400" spc="-5" dirty="0">
                <a:latin typeface="Times New Roman"/>
                <a:cs typeface="Times New Roman"/>
              </a:rPr>
              <a:t>, </a:t>
            </a:r>
            <a:r>
              <a:rPr sz="1400" dirty="0">
                <a:solidFill>
                  <a:srgbClr val="FF0000"/>
                </a:solidFill>
                <a:latin typeface="Times New Roman"/>
                <a:cs typeface="Times New Roman"/>
              </a:rPr>
              <a:t>lưu</a:t>
            </a:r>
            <a:r>
              <a:rPr sz="1400" spc="-15" dirty="0">
                <a:solidFill>
                  <a:srgbClr val="FF0000"/>
                </a:solidFill>
                <a:latin typeface="Times New Roman"/>
                <a:cs typeface="Times New Roman"/>
              </a:rPr>
              <a:t> </a:t>
            </a:r>
            <a:r>
              <a:rPr sz="1400" dirty="0">
                <a:solidFill>
                  <a:srgbClr val="FF0000"/>
                </a:solidFill>
                <a:latin typeface="Times New Roman"/>
                <a:cs typeface="Times New Roman"/>
              </a:rPr>
              <a:t>kho,</a:t>
            </a:r>
            <a:r>
              <a:rPr sz="1400" spc="-30" dirty="0">
                <a:solidFill>
                  <a:srgbClr val="FF0000"/>
                </a:solidFill>
                <a:latin typeface="Times New Roman"/>
                <a:cs typeface="Times New Roman"/>
              </a:rPr>
              <a:t> </a:t>
            </a:r>
            <a:r>
              <a:rPr sz="1400" dirty="0">
                <a:solidFill>
                  <a:srgbClr val="FF0000"/>
                </a:solidFill>
                <a:latin typeface="Times New Roman"/>
                <a:cs typeface="Times New Roman"/>
              </a:rPr>
              <a:t>bán</a:t>
            </a:r>
            <a:r>
              <a:rPr sz="1400" spc="-15" dirty="0">
                <a:solidFill>
                  <a:srgbClr val="FF0000"/>
                </a:solidFill>
                <a:latin typeface="Times New Roman"/>
                <a:cs typeface="Times New Roman"/>
              </a:rPr>
              <a:t> </a:t>
            </a:r>
            <a:r>
              <a:rPr sz="1400" dirty="0">
                <a:solidFill>
                  <a:srgbClr val="FF0000"/>
                </a:solidFill>
                <a:latin typeface="Times New Roman"/>
                <a:cs typeface="Times New Roman"/>
              </a:rPr>
              <a:t>hàng</a:t>
            </a:r>
            <a:r>
              <a:rPr sz="1400" spc="-10" dirty="0">
                <a:latin typeface="Times New Roman"/>
                <a:cs typeface="Times New Roman"/>
              </a:rPr>
              <a:t>, </a:t>
            </a:r>
            <a:r>
              <a:rPr sz="1400" dirty="0">
                <a:latin typeface="Times New Roman"/>
                <a:cs typeface="Times New Roman"/>
              </a:rPr>
              <a:t>lắp</a:t>
            </a:r>
            <a:r>
              <a:rPr sz="1400" spc="-25" dirty="0">
                <a:latin typeface="Times New Roman"/>
                <a:cs typeface="Times New Roman"/>
              </a:rPr>
              <a:t> </a:t>
            </a:r>
            <a:r>
              <a:rPr sz="1400" dirty="0">
                <a:latin typeface="Times New Roman"/>
                <a:cs typeface="Times New Roman"/>
              </a:rPr>
              <a:t>đặt</a:t>
            </a:r>
            <a:r>
              <a:rPr sz="1400" spc="-5" dirty="0">
                <a:latin typeface="Times New Roman"/>
                <a:cs typeface="Times New Roman"/>
              </a:rPr>
              <a:t>, </a:t>
            </a:r>
            <a:r>
              <a:rPr sz="1400" dirty="0">
                <a:latin typeface="Times New Roman"/>
                <a:cs typeface="Times New Roman"/>
              </a:rPr>
              <a:t>dịch</a:t>
            </a:r>
            <a:r>
              <a:rPr sz="1400" spc="-25" dirty="0">
                <a:latin typeface="Times New Roman"/>
                <a:cs typeface="Times New Roman"/>
              </a:rPr>
              <a:t> </a:t>
            </a:r>
            <a:r>
              <a:rPr sz="1400" dirty="0">
                <a:latin typeface="Times New Roman"/>
                <a:cs typeface="Times New Roman"/>
              </a:rPr>
              <a:t>vụ,</a:t>
            </a:r>
            <a:r>
              <a:rPr sz="1400" spc="-20" dirty="0">
                <a:latin typeface="Times New Roman"/>
                <a:cs typeface="Times New Roman"/>
              </a:rPr>
              <a:t> </a:t>
            </a:r>
            <a:r>
              <a:rPr sz="1400" dirty="0">
                <a:latin typeface="Times New Roman"/>
                <a:cs typeface="Times New Roman"/>
              </a:rPr>
              <a:t>cuối</a:t>
            </a:r>
            <a:r>
              <a:rPr sz="1400" spc="-25" dirty="0">
                <a:latin typeface="Times New Roman"/>
                <a:cs typeface="Times New Roman"/>
              </a:rPr>
              <a:t> </a:t>
            </a:r>
            <a:r>
              <a:rPr sz="1400" dirty="0">
                <a:latin typeface="Times New Roman"/>
                <a:cs typeface="Times New Roman"/>
              </a:rPr>
              <a:t>cùng</a:t>
            </a:r>
            <a:r>
              <a:rPr sz="1400" spc="-30" dirty="0">
                <a:latin typeface="Times New Roman"/>
                <a:cs typeface="Times New Roman"/>
              </a:rPr>
              <a:t> </a:t>
            </a:r>
            <a:r>
              <a:rPr sz="1400" dirty="0">
                <a:latin typeface="Times New Roman"/>
                <a:cs typeface="Times New Roman"/>
              </a:rPr>
              <a:t>là</a:t>
            </a:r>
            <a:r>
              <a:rPr sz="1400" spc="25" dirty="0">
                <a:latin typeface="Times New Roman"/>
                <a:cs typeface="Times New Roman"/>
              </a:rPr>
              <a:t> </a:t>
            </a:r>
            <a:r>
              <a:rPr sz="1400" dirty="0">
                <a:solidFill>
                  <a:srgbClr val="FF0000"/>
                </a:solidFill>
                <a:latin typeface="Times New Roman"/>
                <a:cs typeface="Times New Roman"/>
              </a:rPr>
              <a:t>xử</a:t>
            </a:r>
            <a:r>
              <a:rPr sz="1400" spc="-5" dirty="0">
                <a:solidFill>
                  <a:srgbClr val="FF0000"/>
                </a:solidFill>
                <a:latin typeface="Times New Roman"/>
                <a:cs typeface="Times New Roman"/>
              </a:rPr>
              <a:t> </a:t>
            </a:r>
            <a:r>
              <a:rPr sz="1400" dirty="0">
                <a:solidFill>
                  <a:srgbClr val="FF0000"/>
                </a:solidFill>
                <a:latin typeface="Times New Roman"/>
                <a:cs typeface="Times New Roman"/>
              </a:rPr>
              <a:t>lý</a:t>
            </a:r>
            <a:r>
              <a:rPr sz="1400" spc="-15" dirty="0">
                <a:solidFill>
                  <a:srgbClr val="FF0000"/>
                </a:solidFill>
                <a:latin typeface="Times New Roman"/>
                <a:cs typeface="Times New Roman"/>
              </a:rPr>
              <a:t> </a:t>
            </a:r>
            <a:r>
              <a:rPr sz="1400" dirty="0">
                <a:solidFill>
                  <a:srgbClr val="FF0000"/>
                </a:solidFill>
                <a:latin typeface="Times New Roman"/>
                <a:cs typeface="Times New Roman"/>
              </a:rPr>
              <a:t>và</a:t>
            </a:r>
            <a:r>
              <a:rPr sz="1400" spc="-15" dirty="0">
                <a:solidFill>
                  <a:srgbClr val="FF0000"/>
                </a:solidFill>
                <a:latin typeface="Times New Roman"/>
                <a:cs typeface="Times New Roman"/>
              </a:rPr>
              <a:t> </a:t>
            </a:r>
            <a:r>
              <a:rPr sz="1400" spc="-20" dirty="0">
                <a:solidFill>
                  <a:srgbClr val="FF0000"/>
                </a:solidFill>
                <a:latin typeface="Times New Roman"/>
                <a:cs typeface="Times New Roman"/>
              </a:rPr>
              <a:t>loại </a:t>
            </a:r>
            <a:r>
              <a:rPr sz="1400" dirty="0">
                <a:solidFill>
                  <a:srgbClr val="FF0000"/>
                </a:solidFill>
                <a:latin typeface="Times New Roman"/>
                <a:cs typeface="Times New Roman"/>
              </a:rPr>
              <a:t>bỏ</a:t>
            </a:r>
            <a:r>
              <a:rPr sz="1400" spc="-15" dirty="0">
                <a:solidFill>
                  <a:srgbClr val="FF0000"/>
                </a:solidFill>
                <a:latin typeface="Times New Roman"/>
                <a:cs typeface="Times New Roman"/>
              </a:rPr>
              <a:t> </a:t>
            </a:r>
            <a:r>
              <a:rPr sz="1400" dirty="0">
                <a:solidFill>
                  <a:srgbClr val="FF0000"/>
                </a:solidFill>
                <a:latin typeface="Times New Roman"/>
                <a:cs typeface="Times New Roman"/>
              </a:rPr>
              <a:t>thiết</a:t>
            </a:r>
            <a:r>
              <a:rPr sz="1400" spc="-35" dirty="0">
                <a:solidFill>
                  <a:srgbClr val="FF0000"/>
                </a:solidFill>
                <a:latin typeface="Times New Roman"/>
                <a:cs typeface="Times New Roman"/>
              </a:rPr>
              <a:t> </a:t>
            </a:r>
            <a:r>
              <a:rPr sz="1400" dirty="0">
                <a:solidFill>
                  <a:srgbClr val="FF0000"/>
                </a:solidFill>
                <a:latin typeface="Times New Roman"/>
                <a:cs typeface="Times New Roman"/>
              </a:rPr>
              <a:t>bị</a:t>
            </a:r>
            <a:r>
              <a:rPr sz="1400" spc="-10" dirty="0">
                <a:solidFill>
                  <a:srgbClr val="FF0000"/>
                </a:solidFill>
                <a:latin typeface="Times New Roman"/>
                <a:cs typeface="Times New Roman"/>
              </a:rPr>
              <a:t> </a:t>
            </a:r>
            <a:r>
              <a:rPr sz="1400" dirty="0">
                <a:solidFill>
                  <a:srgbClr val="FF0000"/>
                </a:solidFill>
                <a:latin typeface="Times New Roman"/>
                <a:cs typeface="Times New Roman"/>
              </a:rPr>
              <a:t>y </a:t>
            </a:r>
            <a:r>
              <a:rPr sz="1400" spc="-25" dirty="0">
                <a:solidFill>
                  <a:srgbClr val="FF0000"/>
                </a:solidFill>
                <a:latin typeface="Times New Roman"/>
                <a:cs typeface="Times New Roman"/>
              </a:rPr>
              <a:t>tế</a:t>
            </a:r>
            <a:endParaRPr sz="1400">
              <a:latin typeface="Times New Roman"/>
              <a:cs typeface="Times New Roman"/>
            </a:endParaRPr>
          </a:p>
          <a:p>
            <a:pPr>
              <a:lnSpc>
                <a:spcPct val="100000"/>
              </a:lnSpc>
              <a:spcBef>
                <a:spcPts val="150"/>
              </a:spcBef>
            </a:pPr>
            <a:endParaRPr sz="1400">
              <a:latin typeface="Times New Roman"/>
              <a:cs typeface="Times New Roman"/>
            </a:endParaRPr>
          </a:p>
          <a:p>
            <a:pPr marL="12700">
              <a:lnSpc>
                <a:spcPts val="1639"/>
              </a:lnSpc>
              <a:spcBef>
                <a:spcPts val="5"/>
              </a:spcBef>
            </a:pPr>
            <a:r>
              <a:rPr sz="1400" spc="-10" dirty="0">
                <a:solidFill>
                  <a:srgbClr val="FF0000"/>
                </a:solidFill>
                <a:latin typeface="SimSun"/>
                <a:cs typeface="SimSun"/>
              </a:rPr>
              <a:t>医疗器械相关服务的提供商</a:t>
            </a:r>
            <a:endParaRPr sz="1400">
              <a:latin typeface="SimSun"/>
              <a:cs typeface="SimSun"/>
            </a:endParaRPr>
          </a:p>
          <a:p>
            <a:pPr marL="12700">
              <a:lnSpc>
                <a:spcPts val="1639"/>
              </a:lnSpc>
            </a:pPr>
            <a:r>
              <a:rPr sz="1400" dirty="0">
                <a:solidFill>
                  <a:srgbClr val="FF0000"/>
                </a:solidFill>
                <a:latin typeface="Times New Roman"/>
                <a:cs typeface="Times New Roman"/>
              </a:rPr>
              <a:t>Nhà</a:t>
            </a:r>
            <a:r>
              <a:rPr sz="1400" spc="-5" dirty="0">
                <a:solidFill>
                  <a:srgbClr val="FF0000"/>
                </a:solidFill>
                <a:latin typeface="Times New Roman"/>
                <a:cs typeface="Times New Roman"/>
              </a:rPr>
              <a:t> </a:t>
            </a:r>
            <a:r>
              <a:rPr sz="1400" dirty="0">
                <a:solidFill>
                  <a:srgbClr val="FF0000"/>
                </a:solidFill>
                <a:latin typeface="Times New Roman"/>
                <a:cs typeface="Times New Roman"/>
              </a:rPr>
              <a:t>cung</a:t>
            </a:r>
            <a:r>
              <a:rPr sz="1400" spc="-30" dirty="0">
                <a:solidFill>
                  <a:srgbClr val="FF0000"/>
                </a:solidFill>
                <a:latin typeface="Times New Roman"/>
                <a:cs typeface="Times New Roman"/>
              </a:rPr>
              <a:t> </a:t>
            </a:r>
            <a:r>
              <a:rPr sz="1400" dirty="0">
                <a:solidFill>
                  <a:srgbClr val="FF0000"/>
                </a:solidFill>
                <a:latin typeface="Times New Roman"/>
                <a:cs typeface="Times New Roman"/>
              </a:rPr>
              <a:t>cấp</a:t>
            </a:r>
            <a:r>
              <a:rPr sz="1400" spc="5" dirty="0">
                <a:solidFill>
                  <a:srgbClr val="FF0000"/>
                </a:solidFill>
                <a:latin typeface="Times New Roman"/>
                <a:cs typeface="Times New Roman"/>
              </a:rPr>
              <a:t> </a:t>
            </a:r>
            <a:r>
              <a:rPr sz="1400" dirty="0">
                <a:solidFill>
                  <a:srgbClr val="FF0000"/>
                </a:solidFill>
                <a:latin typeface="Times New Roman"/>
                <a:cs typeface="Times New Roman"/>
              </a:rPr>
              <a:t>dịch</a:t>
            </a:r>
            <a:r>
              <a:rPr sz="1400" spc="-30" dirty="0">
                <a:solidFill>
                  <a:srgbClr val="FF0000"/>
                </a:solidFill>
                <a:latin typeface="Times New Roman"/>
                <a:cs typeface="Times New Roman"/>
              </a:rPr>
              <a:t> </a:t>
            </a:r>
            <a:r>
              <a:rPr sz="1400" dirty="0">
                <a:solidFill>
                  <a:srgbClr val="FF0000"/>
                </a:solidFill>
                <a:latin typeface="Times New Roman"/>
                <a:cs typeface="Times New Roman"/>
              </a:rPr>
              <a:t>vụ</a:t>
            </a:r>
            <a:r>
              <a:rPr sz="1400" spc="-15" dirty="0">
                <a:solidFill>
                  <a:srgbClr val="FF0000"/>
                </a:solidFill>
                <a:latin typeface="Times New Roman"/>
                <a:cs typeface="Times New Roman"/>
              </a:rPr>
              <a:t> </a:t>
            </a:r>
            <a:r>
              <a:rPr sz="1400" dirty="0">
                <a:solidFill>
                  <a:srgbClr val="FF0000"/>
                </a:solidFill>
                <a:latin typeface="Times New Roman"/>
                <a:cs typeface="Times New Roman"/>
              </a:rPr>
              <a:t>liên</a:t>
            </a:r>
            <a:r>
              <a:rPr sz="1400" spc="-30" dirty="0">
                <a:solidFill>
                  <a:srgbClr val="FF0000"/>
                </a:solidFill>
                <a:latin typeface="Times New Roman"/>
                <a:cs typeface="Times New Roman"/>
              </a:rPr>
              <a:t> </a:t>
            </a:r>
            <a:r>
              <a:rPr sz="1400" dirty="0">
                <a:solidFill>
                  <a:srgbClr val="FF0000"/>
                </a:solidFill>
                <a:latin typeface="Times New Roman"/>
                <a:cs typeface="Times New Roman"/>
              </a:rPr>
              <a:t>quan</a:t>
            </a:r>
            <a:r>
              <a:rPr sz="1400" spc="-25" dirty="0">
                <a:solidFill>
                  <a:srgbClr val="FF0000"/>
                </a:solidFill>
                <a:latin typeface="Times New Roman"/>
                <a:cs typeface="Times New Roman"/>
              </a:rPr>
              <a:t> </a:t>
            </a:r>
            <a:r>
              <a:rPr sz="1400" dirty="0">
                <a:solidFill>
                  <a:srgbClr val="FF0000"/>
                </a:solidFill>
                <a:latin typeface="Times New Roman"/>
                <a:cs typeface="Times New Roman"/>
              </a:rPr>
              <a:t>đến</a:t>
            </a:r>
            <a:r>
              <a:rPr sz="1400" spc="-15" dirty="0">
                <a:solidFill>
                  <a:srgbClr val="FF0000"/>
                </a:solidFill>
                <a:latin typeface="Times New Roman"/>
                <a:cs typeface="Times New Roman"/>
              </a:rPr>
              <a:t> </a:t>
            </a:r>
            <a:r>
              <a:rPr sz="1400" dirty="0">
                <a:solidFill>
                  <a:srgbClr val="FF0000"/>
                </a:solidFill>
                <a:latin typeface="Times New Roman"/>
                <a:cs typeface="Times New Roman"/>
              </a:rPr>
              <a:t>thiết</a:t>
            </a:r>
            <a:r>
              <a:rPr sz="1400" spc="-30" dirty="0">
                <a:solidFill>
                  <a:srgbClr val="FF0000"/>
                </a:solidFill>
                <a:latin typeface="Times New Roman"/>
                <a:cs typeface="Times New Roman"/>
              </a:rPr>
              <a:t> </a:t>
            </a:r>
            <a:r>
              <a:rPr sz="1400" dirty="0">
                <a:solidFill>
                  <a:srgbClr val="FF0000"/>
                </a:solidFill>
                <a:latin typeface="Times New Roman"/>
                <a:cs typeface="Times New Roman"/>
              </a:rPr>
              <a:t>bị</a:t>
            </a:r>
            <a:r>
              <a:rPr sz="1400" spc="-10" dirty="0">
                <a:solidFill>
                  <a:srgbClr val="FF0000"/>
                </a:solidFill>
                <a:latin typeface="Times New Roman"/>
                <a:cs typeface="Times New Roman"/>
              </a:rPr>
              <a:t> </a:t>
            </a:r>
            <a:r>
              <a:rPr sz="1400" dirty="0">
                <a:solidFill>
                  <a:srgbClr val="FF0000"/>
                </a:solidFill>
                <a:latin typeface="Times New Roman"/>
                <a:cs typeface="Times New Roman"/>
              </a:rPr>
              <a:t>y</a:t>
            </a:r>
            <a:r>
              <a:rPr sz="1400" spc="-20" dirty="0">
                <a:solidFill>
                  <a:srgbClr val="FF0000"/>
                </a:solidFill>
                <a:latin typeface="Times New Roman"/>
                <a:cs typeface="Times New Roman"/>
              </a:rPr>
              <a:t> </a:t>
            </a:r>
            <a:r>
              <a:rPr sz="1400" spc="-25" dirty="0">
                <a:solidFill>
                  <a:srgbClr val="FF0000"/>
                </a:solidFill>
                <a:latin typeface="Times New Roman"/>
                <a:cs typeface="Times New Roman"/>
              </a:rPr>
              <a:t>tế</a:t>
            </a:r>
            <a:endParaRPr sz="1400">
              <a:latin typeface="Times New Roman"/>
              <a:cs typeface="Times New Roman"/>
            </a:endParaRPr>
          </a:p>
          <a:p>
            <a:pPr>
              <a:lnSpc>
                <a:spcPct val="100000"/>
              </a:lnSpc>
              <a:spcBef>
                <a:spcPts val="150"/>
              </a:spcBef>
            </a:pPr>
            <a:endParaRPr sz="1400">
              <a:latin typeface="Times New Roman"/>
              <a:cs typeface="Times New Roman"/>
            </a:endParaRPr>
          </a:p>
          <a:p>
            <a:pPr marL="12700">
              <a:lnSpc>
                <a:spcPts val="1639"/>
              </a:lnSpc>
            </a:pPr>
            <a:r>
              <a:rPr sz="1400" spc="-10" dirty="0">
                <a:solidFill>
                  <a:srgbClr val="FF0000"/>
                </a:solidFill>
                <a:latin typeface="SimSun"/>
                <a:cs typeface="SimSun"/>
              </a:rPr>
              <a:t>强调组织对外部过程要控制</a:t>
            </a:r>
            <a:endParaRPr sz="1400">
              <a:latin typeface="SimSun"/>
              <a:cs typeface="SimSun"/>
            </a:endParaRPr>
          </a:p>
          <a:p>
            <a:pPr marL="12700">
              <a:lnSpc>
                <a:spcPts val="1639"/>
              </a:lnSpc>
            </a:pPr>
            <a:r>
              <a:rPr sz="1400" dirty="0">
                <a:solidFill>
                  <a:srgbClr val="FF0000"/>
                </a:solidFill>
                <a:latin typeface="Times New Roman"/>
                <a:cs typeface="Times New Roman"/>
              </a:rPr>
              <a:t>Nhấn</a:t>
            </a:r>
            <a:r>
              <a:rPr sz="1400" spc="-20" dirty="0">
                <a:solidFill>
                  <a:srgbClr val="FF0000"/>
                </a:solidFill>
                <a:latin typeface="Times New Roman"/>
                <a:cs typeface="Times New Roman"/>
              </a:rPr>
              <a:t> </a:t>
            </a:r>
            <a:r>
              <a:rPr sz="1400" dirty="0">
                <a:solidFill>
                  <a:srgbClr val="FF0000"/>
                </a:solidFill>
                <a:latin typeface="Times New Roman"/>
                <a:cs typeface="Times New Roman"/>
              </a:rPr>
              <a:t>mạnh việc</a:t>
            </a:r>
            <a:r>
              <a:rPr sz="1400" spc="-20" dirty="0">
                <a:solidFill>
                  <a:srgbClr val="FF0000"/>
                </a:solidFill>
                <a:latin typeface="Times New Roman"/>
                <a:cs typeface="Times New Roman"/>
              </a:rPr>
              <a:t> </a:t>
            </a:r>
            <a:r>
              <a:rPr sz="1400" dirty="0">
                <a:solidFill>
                  <a:srgbClr val="FF0000"/>
                </a:solidFill>
                <a:latin typeface="Times New Roman"/>
                <a:cs typeface="Times New Roman"/>
              </a:rPr>
              <a:t>tổ</a:t>
            </a:r>
            <a:r>
              <a:rPr sz="1400" spc="-25" dirty="0">
                <a:solidFill>
                  <a:srgbClr val="FF0000"/>
                </a:solidFill>
                <a:latin typeface="Times New Roman"/>
                <a:cs typeface="Times New Roman"/>
              </a:rPr>
              <a:t> </a:t>
            </a:r>
            <a:r>
              <a:rPr sz="1400" dirty="0">
                <a:solidFill>
                  <a:srgbClr val="FF0000"/>
                </a:solidFill>
                <a:latin typeface="Times New Roman"/>
                <a:cs typeface="Times New Roman"/>
              </a:rPr>
              <a:t>chức</a:t>
            </a:r>
            <a:r>
              <a:rPr sz="1400" spc="-5" dirty="0">
                <a:solidFill>
                  <a:srgbClr val="FF0000"/>
                </a:solidFill>
                <a:latin typeface="Times New Roman"/>
                <a:cs typeface="Times New Roman"/>
              </a:rPr>
              <a:t> </a:t>
            </a:r>
            <a:r>
              <a:rPr sz="1400" dirty="0">
                <a:solidFill>
                  <a:srgbClr val="FF0000"/>
                </a:solidFill>
                <a:latin typeface="Times New Roman"/>
                <a:cs typeface="Times New Roman"/>
              </a:rPr>
              <a:t>phải</a:t>
            </a:r>
            <a:r>
              <a:rPr sz="1400" spc="-35" dirty="0">
                <a:solidFill>
                  <a:srgbClr val="FF0000"/>
                </a:solidFill>
                <a:latin typeface="Times New Roman"/>
                <a:cs typeface="Times New Roman"/>
              </a:rPr>
              <a:t> </a:t>
            </a:r>
            <a:r>
              <a:rPr sz="1400" dirty="0">
                <a:solidFill>
                  <a:srgbClr val="FF0000"/>
                </a:solidFill>
                <a:latin typeface="Times New Roman"/>
                <a:cs typeface="Times New Roman"/>
              </a:rPr>
              <a:t>kiểm</a:t>
            </a:r>
            <a:r>
              <a:rPr sz="1400" spc="-25" dirty="0">
                <a:solidFill>
                  <a:srgbClr val="FF0000"/>
                </a:solidFill>
                <a:latin typeface="Times New Roman"/>
                <a:cs typeface="Times New Roman"/>
              </a:rPr>
              <a:t> </a:t>
            </a:r>
            <a:r>
              <a:rPr sz="1400" dirty="0">
                <a:solidFill>
                  <a:srgbClr val="FF0000"/>
                </a:solidFill>
                <a:latin typeface="Times New Roman"/>
                <a:cs typeface="Times New Roman"/>
              </a:rPr>
              <a:t>soát</a:t>
            </a:r>
            <a:r>
              <a:rPr sz="1400" spc="-35" dirty="0">
                <a:solidFill>
                  <a:srgbClr val="FF0000"/>
                </a:solidFill>
                <a:latin typeface="Times New Roman"/>
                <a:cs typeface="Times New Roman"/>
              </a:rPr>
              <a:t> </a:t>
            </a:r>
            <a:r>
              <a:rPr sz="1400" dirty="0">
                <a:solidFill>
                  <a:srgbClr val="FF0000"/>
                </a:solidFill>
                <a:latin typeface="Times New Roman"/>
                <a:cs typeface="Times New Roman"/>
              </a:rPr>
              <a:t>các</a:t>
            </a:r>
            <a:r>
              <a:rPr sz="1400" spc="5" dirty="0">
                <a:solidFill>
                  <a:srgbClr val="FF0000"/>
                </a:solidFill>
                <a:latin typeface="Times New Roman"/>
                <a:cs typeface="Times New Roman"/>
              </a:rPr>
              <a:t> </a:t>
            </a:r>
            <a:r>
              <a:rPr sz="1400" dirty="0">
                <a:solidFill>
                  <a:srgbClr val="FF0000"/>
                </a:solidFill>
                <a:latin typeface="Times New Roman"/>
                <a:cs typeface="Times New Roman"/>
              </a:rPr>
              <a:t>Quy</a:t>
            </a:r>
            <a:r>
              <a:rPr sz="1400" spc="-25" dirty="0">
                <a:solidFill>
                  <a:srgbClr val="FF0000"/>
                </a:solidFill>
                <a:latin typeface="Times New Roman"/>
                <a:cs typeface="Times New Roman"/>
              </a:rPr>
              <a:t> </a:t>
            </a:r>
            <a:r>
              <a:rPr sz="1400" dirty="0">
                <a:solidFill>
                  <a:srgbClr val="FF0000"/>
                </a:solidFill>
                <a:latin typeface="Times New Roman"/>
                <a:cs typeface="Times New Roman"/>
              </a:rPr>
              <a:t>trình</a:t>
            </a:r>
            <a:r>
              <a:rPr sz="1400" spc="-40" dirty="0">
                <a:solidFill>
                  <a:srgbClr val="FF0000"/>
                </a:solidFill>
                <a:latin typeface="Times New Roman"/>
                <a:cs typeface="Times New Roman"/>
              </a:rPr>
              <a:t> </a:t>
            </a:r>
            <a:r>
              <a:rPr sz="1400" dirty="0">
                <a:solidFill>
                  <a:srgbClr val="FF0000"/>
                </a:solidFill>
                <a:latin typeface="Times New Roman"/>
                <a:cs typeface="Times New Roman"/>
              </a:rPr>
              <a:t>bên</a:t>
            </a:r>
            <a:r>
              <a:rPr sz="1400" spc="-20" dirty="0">
                <a:solidFill>
                  <a:srgbClr val="FF0000"/>
                </a:solidFill>
                <a:latin typeface="Times New Roman"/>
                <a:cs typeface="Times New Roman"/>
              </a:rPr>
              <a:t> </a:t>
            </a:r>
            <a:r>
              <a:rPr sz="1400" spc="-10" dirty="0">
                <a:solidFill>
                  <a:srgbClr val="FF0000"/>
                </a:solidFill>
                <a:latin typeface="Times New Roman"/>
                <a:cs typeface="Times New Roman"/>
              </a:rPr>
              <a:t>ngoài</a:t>
            </a:r>
            <a:endParaRPr sz="1400">
              <a:latin typeface="Times New Roman"/>
              <a:cs typeface="Times New Roman"/>
            </a:endParaRPr>
          </a:p>
        </p:txBody>
      </p:sp>
      <p:sp>
        <p:nvSpPr>
          <p:cNvPr id="4" name="object 4"/>
          <p:cNvSpPr txBox="1">
            <a:spLocks noGrp="1"/>
          </p:cNvSpPr>
          <p:nvPr>
            <p:ph type="title"/>
          </p:nvPr>
        </p:nvSpPr>
        <p:spPr>
          <a:xfrm>
            <a:off x="3138934" y="157347"/>
            <a:ext cx="940435" cy="299720"/>
          </a:xfrm>
          <a:prstGeom prst="rect">
            <a:avLst/>
          </a:prstGeom>
        </p:spPr>
        <p:txBody>
          <a:bodyPr vert="horz" wrap="square" lIns="0" tIns="12700" rIns="0" bIns="0" rtlCol="0">
            <a:spAutoFit/>
          </a:bodyPr>
          <a:lstStyle/>
          <a:p>
            <a:pPr marL="12700">
              <a:lnSpc>
                <a:spcPct val="100000"/>
              </a:lnSpc>
              <a:spcBef>
                <a:spcPts val="100"/>
              </a:spcBef>
              <a:tabLst>
                <a:tab pos="469900" algn="l"/>
              </a:tabLst>
            </a:pPr>
            <a:r>
              <a:rPr sz="1800" spc="-25" dirty="0">
                <a:solidFill>
                  <a:srgbClr val="000000"/>
                </a:solidFill>
              </a:rPr>
              <a:t>.1</a:t>
            </a:r>
            <a:r>
              <a:rPr sz="1800" dirty="0">
                <a:solidFill>
                  <a:srgbClr val="000000"/>
                </a:solidFill>
                <a:latin typeface="Times New Roman"/>
                <a:cs typeface="Times New Roman"/>
              </a:rPr>
              <a:t>	</a:t>
            </a:r>
            <a:r>
              <a:rPr sz="1800" spc="-25" dirty="0">
                <a:solidFill>
                  <a:srgbClr val="000000"/>
                </a:solidFill>
              </a:rPr>
              <a:t>总则</a:t>
            </a:r>
            <a:endParaRPr sz="1800">
              <a:latin typeface="Times New Roman"/>
              <a:cs typeface="Times New Roman"/>
            </a:endParaRPr>
          </a:p>
        </p:txBody>
      </p:sp>
      <p:sp>
        <p:nvSpPr>
          <p:cNvPr id="5" name="object 5"/>
          <p:cNvSpPr txBox="1"/>
          <p:nvPr/>
        </p:nvSpPr>
        <p:spPr>
          <a:xfrm>
            <a:off x="3138934" y="413380"/>
            <a:ext cx="144526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SimSun"/>
                <a:cs typeface="SimSun"/>
              </a:rPr>
              <a:t>0.1</a:t>
            </a:r>
            <a:r>
              <a:rPr sz="1800" spc="415" dirty="0">
                <a:latin typeface="Times New Roman"/>
                <a:cs typeface="Times New Roman"/>
              </a:rPr>
              <a:t> </a:t>
            </a:r>
            <a:r>
              <a:rPr sz="1800" spc="-35" dirty="0">
                <a:latin typeface="Calibri"/>
                <a:cs typeface="Calibri"/>
              </a:rPr>
              <a:t>Tổng</a:t>
            </a:r>
            <a:r>
              <a:rPr sz="1800" spc="-10" dirty="0">
                <a:latin typeface="Calibri"/>
                <a:cs typeface="Calibri"/>
              </a:rPr>
              <a:t> </a:t>
            </a:r>
            <a:r>
              <a:rPr sz="1800" spc="-20" dirty="0">
                <a:latin typeface="Calibri"/>
                <a:cs typeface="Calibri"/>
              </a:rPr>
              <a:t>quan</a:t>
            </a:r>
            <a:endParaRPr sz="1800">
              <a:latin typeface="Calibri"/>
              <a:cs typeface="Calibri"/>
            </a:endParaRPr>
          </a:p>
        </p:txBody>
      </p:sp>
      <p:pic>
        <p:nvPicPr>
          <p:cNvPr id="6" name="object 6"/>
          <p:cNvPicPr/>
          <p:nvPr/>
        </p:nvPicPr>
        <p:blipFill>
          <a:blip r:embed="rId3" cstate="print"/>
          <a:stretch>
            <a:fillRect/>
          </a:stretch>
        </p:blipFill>
        <p:spPr>
          <a:xfrm>
            <a:off x="7003176" y="6165306"/>
            <a:ext cx="1698626" cy="571497"/>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858"/>
            <a:ext cx="9143999" cy="6851141"/>
          </a:xfrm>
          <a:prstGeom prst="rect">
            <a:avLst/>
          </a:prstGeom>
        </p:spPr>
      </p:pic>
      <p:sp>
        <p:nvSpPr>
          <p:cNvPr id="3" name="object 3"/>
          <p:cNvSpPr txBox="1">
            <a:spLocks noGrp="1"/>
          </p:cNvSpPr>
          <p:nvPr>
            <p:ph type="title"/>
          </p:nvPr>
        </p:nvSpPr>
        <p:spPr>
          <a:xfrm>
            <a:off x="3026785" y="168650"/>
            <a:ext cx="2299335" cy="704215"/>
          </a:xfrm>
          <a:prstGeom prst="rect">
            <a:avLst/>
          </a:prstGeom>
        </p:spPr>
        <p:txBody>
          <a:bodyPr vert="horz" wrap="square" lIns="0" tIns="12065" rIns="0" bIns="0" rtlCol="0">
            <a:spAutoFit/>
          </a:bodyPr>
          <a:lstStyle/>
          <a:p>
            <a:pPr marL="635" algn="ctr">
              <a:lnSpc>
                <a:spcPts val="2675"/>
              </a:lnSpc>
              <a:spcBef>
                <a:spcPts val="95"/>
              </a:spcBef>
            </a:pPr>
            <a:r>
              <a:rPr spc="-35" dirty="0"/>
              <a:t>警戒系统</a:t>
            </a:r>
          </a:p>
          <a:p>
            <a:pPr algn="ctr">
              <a:lnSpc>
                <a:spcPts val="2675"/>
              </a:lnSpc>
            </a:pPr>
            <a:r>
              <a:rPr dirty="0">
                <a:latin typeface="Times New Roman"/>
                <a:cs typeface="Times New Roman"/>
              </a:rPr>
              <a:t>Hệ</a:t>
            </a:r>
            <a:r>
              <a:rPr spc="-45" dirty="0">
                <a:latin typeface="Times New Roman"/>
                <a:cs typeface="Times New Roman"/>
              </a:rPr>
              <a:t> </a:t>
            </a:r>
            <a:r>
              <a:rPr dirty="0">
                <a:latin typeface="Times New Roman"/>
                <a:cs typeface="Times New Roman"/>
              </a:rPr>
              <a:t>thống</a:t>
            </a:r>
            <a:r>
              <a:rPr spc="-45" dirty="0">
                <a:latin typeface="Times New Roman"/>
                <a:cs typeface="Times New Roman"/>
              </a:rPr>
              <a:t> </a:t>
            </a:r>
            <a:r>
              <a:rPr dirty="0">
                <a:latin typeface="Times New Roman"/>
                <a:cs typeface="Times New Roman"/>
              </a:rPr>
              <a:t>Cảnh</a:t>
            </a:r>
            <a:r>
              <a:rPr spc="-40" dirty="0">
                <a:latin typeface="Times New Roman"/>
                <a:cs typeface="Times New Roman"/>
              </a:rPr>
              <a:t> </a:t>
            </a:r>
            <a:r>
              <a:rPr spc="-20" dirty="0">
                <a:latin typeface="Times New Roman"/>
                <a:cs typeface="Times New Roman"/>
              </a:rPr>
              <a:t>giác</a:t>
            </a:r>
          </a:p>
        </p:txBody>
      </p:sp>
      <p:sp>
        <p:nvSpPr>
          <p:cNvPr id="4" name="object 4"/>
          <p:cNvSpPr txBox="1"/>
          <p:nvPr/>
        </p:nvSpPr>
        <p:spPr>
          <a:xfrm>
            <a:off x="473146" y="1096767"/>
            <a:ext cx="6303010" cy="4419600"/>
          </a:xfrm>
          <a:prstGeom prst="rect">
            <a:avLst/>
          </a:prstGeom>
        </p:spPr>
        <p:txBody>
          <a:bodyPr vert="horz" wrap="square" lIns="0" tIns="16510" rIns="0" bIns="0" rtlCol="0">
            <a:spAutoFit/>
          </a:bodyPr>
          <a:lstStyle/>
          <a:p>
            <a:pPr marL="12700">
              <a:lnSpc>
                <a:spcPct val="100000"/>
              </a:lnSpc>
              <a:spcBef>
                <a:spcPts val="130"/>
              </a:spcBef>
            </a:pPr>
            <a:r>
              <a:rPr sz="1650" dirty="0">
                <a:solidFill>
                  <a:srgbClr val="006FC0"/>
                </a:solidFill>
                <a:latin typeface="SimSun"/>
                <a:cs typeface="SimSun"/>
              </a:rPr>
              <a:t>不需要作为</a:t>
            </a:r>
            <a:r>
              <a:rPr sz="1650" b="1" dirty="0">
                <a:solidFill>
                  <a:srgbClr val="006FC0"/>
                </a:solidFill>
                <a:latin typeface="Times New Roman"/>
                <a:cs typeface="Times New Roman"/>
              </a:rPr>
              <a:t>INCEDENT</a:t>
            </a:r>
            <a:r>
              <a:rPr sz="1650" spc="-10" dirty="0">
                <a:solidFill>
                  <a:srgbClr val="006FC0"/>
                </a:solidFill>
                <a:latin typeface="SimSun"/>
                <a:cs typeface="SimSun"/>
              </a:rPr>
              <a:t>报告的情况</a:t>
            </a:r>
            <a:endParaRPr sz="1650">
              <a:latin typeface="SimSun"/>
              <a:cs typeface="SimSun"/>
            </a:endParaRPr>
          </a:p>
          <a:p>
            <a:pPr marL="12700">
              <a:lnSpc>
                <a:spcPct val="100000"/>
              </a:lnSpc>
              <a:spcBef>
                <a:spcPts val="10"/>
              </a:spcBef>
            </a:pPr>
            <a:r>
              <a:rPr sz="1650" b="1" dirty="0">
                <a:solidFill>
                  <a:srgbClr val="006FC0"/>
                </a:solidFill>
                <a:latin typeface="Times New Roman"/>
                <a:cs typeface="Times New Roman"/>
              </a:rPr>
              <a:t>Trường</a:t>
            </a:r>
            <a:r>
              <a:rPr sz="1650" b="1" spc="40" dirty="0">
                <a:solidFill>
                  <a:srgbClr val="006FC0"/>
                </a:solidFill>
                <a:latin typeface="Times New Roman"/>
                <a:cs typeface="Times New Roman"/>
              </a:rPr>
              <a:t> </a:t>
            </a:r>
            <a:r>
              <a:rPr sz="1650" b="1" dirty="0">
                <a:solidFill>
                  <a:srgbClr val="006FC0"/>
                </a:solidFill>
                <a:latin typeface="Times New Roman"/>
                <a:cs typeface="Times New Roman"/>
              </a:rPr>
              <a:t>hợp</a:t>
            </a:r>
            <a:r>
              <a:rPr sz="1650" b="1" spc="20" dirty="0">
                <a:solidFill>
                  <a:srgbClr val="006FC0"/>
                </a:solidFill>
                <a:latin typeface="Times New Roman"/>
                <a:cs typeface="Times New Roman"/>
              </a:rPr>
              <a:t> </a:t>
            </a:r>
            <a:r>
              <a:rPr sz="1650" b="1" dirty="0">
                <a:solidFill>
                  <a:srgbClr val="006FC0"/>
                </a:solidFill>
                <a:latin typeface="Times New Roman"/>
                <a:cs typeface="Times New Roman"/>
              </a:rPr>
              <a:t>không</a:t>
            </a:r>
            <a:r>
              <a:rPr sz="1650" b="1" spc="70" dirty="0">
                <a:solidFill>
                  <a:srgbClr val="006FC0"/>
                </a:solidFill>
                <a:latin typeface="Times New Roman"/>
                <a:cs typeface="Times New Roman"/>
              </a:rPr>
              <a:t> </a:t>
            </a:r>
            <a:r>
              <a:rPr sz="1650" b="1" dirty="0">
                <a:solidFill>
                  <a:srgbClr val="006FC0"/>
                </a:solidFill>
                <a:latin typeface="Times New Roman"/>
                <a:cs typeface="Times New Roman"/>
              </a:rPr>
              <a:t>cần</a:t>
            </a:r>
            <a:r>
              <a:rPr sz="1650" b="1" spc="40" dirty="0">
                <a:solidFill>
                  <a:srgbClr val="006FC0"/>
                </a:solidFill>
                <a:latin typeface="Times New Roman"/>
                <a:cs typeface="Times New Roman"/>
              </a:rPr>
              <a:t> </a:t>
            </a:r>
            <a:r>
              <a:rPr sz="1650" b="1" dirty="0">
                <a:solidFill>
                  <a:srgbClr val="006FC0"/>
                </a:solidFill>
                <a:latin typeface="Times New Roman"/>
                <a:cs typeface="Times New Roman"/>
              </a:rPr>
              <a:t>báo</a:t>
            </a:r>
            <a:r>
              <a:rPr sz="1650" b="1" spc="30" dirty="0">
                <a:solidFill>
                  <a:srgbClr val="006FC0"/>
                </a:solidFill>
                <a:latin typeface="Times New Roman"/>
                <a:cs typeface="Times New Roman"/>
              </a:rPr>
              <a:t> </a:t>
            </a:r>
            <a:r>
              <a:rPr sz="1650" b="1" dirty="0">
                <a:solidFill>
                  <a:srgbClr val="006FC0"/>
                </a:solidFill>
                <a:latin typeface="Times New Roman"/>
                <a:cs typeface="Times New Roman"/>
              </a:rPr>
              <a:t>cáo</a:t>
            </a:r>
            <a:r>
              <a:rPr sz="1650" b="1" spc="35" dirty="0">
                <a:solidFill>
                  <a:srgbClr val="006FC0"/>
                </a:solidFill>
                <a:latin typeface="Times New Roman"/>
                <a:cs typeface="Times New Roman"/>
              </a:rPr>
              <a:t> </a:t>
            </a:r>
            <a:r>
              <a:rPr sz="1650" b="1" spc="-10" dirty="0">
                <a:solidFill>
                  <a:srgbClr val="006FC0"/>
                </a:solidFill>
                <a:latin typeface="Times New Roman"/>
                <a:cs typeface="Times New Roman"/>
              </a:rPr>
              <a:t>INCEDENT</a:t>
            </a:r>
            <a:endParaRPr sz="1650">
              <a:latin typeface="Times New Roman"/>
              <a:cs typeface="Times New Roman"/>
            </a:endParaRPr>
          </a:p>
          <a:p>
            <a:pPr>
              <a:lnSpc>
                <a:spcPct val="100000"/>
              </a:lnSpc>
              <a:spcBef>
                <a:spcPts val="210"/>
              </a:spcBef>
            </a:pPr>
            <a:endParaRPr sz="1650">
              <a:latin typeface="Times New Roman"/>
              <a:cs typeface="Times New Roman"/>
            </a:endParaRPr>
          </a:p>
          <a:p>
            <a:pPr marL="728980" indent="-374650">
              <a:lnSpc>
                <a:spcPct val="100000"/>
              </a:lnSpc>
              <a:buChar char="■"/>
              <a:tabLst>
                <a:tab pos="728980" algn="l"/>
              </a:tabLst>
            </a:pPr>
            <a:r>
              <a:rPr sz="1450" spc="-5" dirty="0">
                <a:solidFill>
                  <a:srgbClr val="006FC0"/>
                </a:solidFill>
                <a:latin typeface="SimSun"/>
                <a:cs typeface="SimSun"/>
              </a:rPr>
              <a:t>在使用前能被发现的产品缺陷，例如</a:t>
            </a:r>
            <a:endParaRPr sz="1450">
              <a:latin typeface="SimSun"/>
              <a:cs typeface="SimSun"/>
            </a:endParaRPr>
          </a:p>
          <a:p>
            <a:pPr marL="354330">
              <a:lnSpc>
                <a:spcPct val="100000"/>
              </a:lnSpc>
            </a:pPr>
            <a:r>
              <a:rPr sz="1450" dirty="0">
                <a:solidFill>
                  <a:srgbClr val="006FC0"/>
                </a:solidFill>
                <a:latin typeface="Times New Roman"/>
                <a:cs typeface="Times New Roman"/>
              </a:rPr>
              <a:t>Lỗi</a:t>
            </a:r>
            <a:r>
              <a:rPr sz="1450" spc="25" dirty="0">
                <a:solidFill>
                  <a:srgbClr val="006FC0"/>
                </a:solidFill>
                <a:latin typeface="Times New Roman"/>
                <a:cs typeface="Times New Roman"/>
              </a:rPr>
              <a:t> </a:t>
            </a:r>
            <a:r>
              <a:rPr sz="1450" dirty="0">
                <a:solidFill>
                  <a:srgbClr val="006FC0"/>
                </a:solidFill>
                <a:latin typeface="Times New Roman"/>
                <a:cs typeface="Times New Roman"/>
              </a:rPr>
              <a:t>sản</a:t>
            </a:r>
            <a:r>
              <a:rPr sz="1450" spc="25" dirty="0">
                <a:solidFill>
                  <a:srgbClr val="006FC0"/>
                </a:solidFill>
                <a:latin typeface="Times New Roman"/>
                <a:cs typeface="Times New Roman"/>
              </a:rPr>
              <a:t> </a:t>
            </a:r>
            <a:r>
              <a:rPr sz="1450" dirty="0">
                <a:solidFill>
                  <a:srgbClr val="006FC0"/>
                </a:solidFill>
                <a:latin typeface="Times New Roman"/>
                <a:cs typeface="Times New Roman"/>
              </a:rPr>
              <a:t>phẩm</a:t>
            </a:r>
            <a:r>
              <a:rPr sz="1450" spc="-5" dirty="0">
                <a:solidFill>
                  <a:srgbClr val="006FC0"/>
                </a:solidFill>
                <a:latin typeface="Times New Roman"/>
                <a:cs typeface="Times New Roman"/>
              </a:rPr>
              <a:t> </a:t>
            </a:r>
            <a:r>
              <a:rPr sz="1450" dirty="0">
                <a:solidFill>
                  <a:srgbClr val="006FC0"/>
                </a:solidFill>
                <a:latin typeface="Times New Roman"/>
                <a:cs typeface="Times New Roman"/>
              </a:rPr>
              <a:t>có</a:t>
            </a:r>
            <a:r>
              <a:rPr sz="1450" spc="25" dirty="0">
                <a:solidFill>
                  <a:srgbClr val="006FC0"/>
                </a:solidFill>
                <a:latin typeface="Times New Roman"/>
                <a:cs typeface="Times New Roman"/>
              </a:rPr>
              <a:t> </a:t>
            </a:r>
            <a:r>
              <a:rPr sz="1450" dirty="0">
                <a:solidFill>
                  <a:srgbClr val="006FC0"/>
                </a:solidFill>
                <a:latin typeface="Times New Roman"/>
                <a:cs typeface="Times New Roman"/>
              </a:rPr>
              <a:t>thể</a:t>
            </a:r>
            <a:r>
              <a:rPr sz="1450" spc="25" dirty="0">
                <a:solidFill>
                  <a:srgbClr val="006FC0"/>
                </a:solidFill>
                <a:latin typeface="Times New Roman"/>
                <a:cs typeface="Times New Roman"/>
              </a:rPr>
              <a:t> </a:t>
            </a:r>
            <a:r>
              <a:rPr sz="1450" dirty="0">
                <a:solidFill>
                  <a:srgbClr val="006FC0"/>
                </a:solidFill>
                <a:latin typeface="Times New Roman"/>
                <a:cs typeface="Times New Roman"/>
              </a:rPr>
              <a:t>phát</a:t>
            </a:r>
            <a:r>
              <a:rPr sz="1450" spc="10" dirty="0">
                <a:solidFill>
                  <a:srgbClr val="006FC0"/>
                </a:solidFill>
                <a:latin typeface="Times New Roman"/>
                <a:cs typeface="Times New Roman"/>
              </a:rPr>
              <a:t> </a:t>
            </a:r>
            <a:r>
              <a:rPr sz="1450" dirty="0">
                <a:solidFill>
                  <a:srgbClr val="006FC0"/>
                </a:solidFill>
                <a:latin typeface="Times New Roman"/>
                <a:cs typeface="Times New Roman"/>
              </a:rPr>
              <a:t>hiện</a:t>
            </a:r>
            <a:r>
              <a:rPr sz="1450" spc="15" dirty="0">
                <a:solidFill>
                  <a:srgbClr val="006FC0"/>
                </a:solidFill>
                <a:latin typeface="Times New Roman"/>
                <a:cs typeface="Times New Roman"/>
              </a:rPr>
              <a:t> </a:t>
            </a:r>
            <a:r>
              <a:rPr sz="1450" dirty="0">
                <a:solidFill>
                  <a:srgbClr val="006FC0"/>
                </a:solidFill>
                <a:latin typeface="Times New Roman"/>
                <a:cs typeface="Times New Roman"/>
              </a:rPr>
              <a:t>được</a:t>
            </a:r>
            <a:r>
              <a:rPr sz="1450" spc="10" dirty="0">
                <a:solidFill>
                  <a:srgbClr val="006FC0"/>
                </a:solidFill>
                <a:latin typeface="Times New Roman"/>
                <a:cs typeface="Times New Roman"/>
              </a:rPr>
              <a:t> </a:t>
            </a:r>
            <a:r>
              <a:rPr sz="1450" dirty="0">
                <a:solidFill>
                  <a:srgbClr val="006FC0"/>
                </a:solidFill>
                <a:latin typeface="Times New Roman"/>
                <a:cs typeface="Times New Roman"/>
              </a:rPr>
              <a:t>trước</a:t>
            </a:r>
            <a:r>
              <a:rPr sz="1450" spc="25" dirty="0">
                <a:solidFill>
                  <a:srgbClr val="006FC0"/>
                </a:solidFill>
                <a:latin typeface="Times New Roman"/>
                <a:cs typeface="Times New Roman"/>
              </a:rPr>
              <a:t> </a:t>
            </a:r>
            <a:r>
              <a:rPr sz="1450" dirty="0">
                <a:solidFill>
                  <a:srgbClr val="006FC0"/>
                </a:solidFill>
                <a:latin typeface="Times New Roman"/>
                <a:cs typeface="Times New Roman"/>
              </a:rPr>
              <a:t>khi</a:t>
            </a:r>
            <a:r>
              <a:rPr sz="1450" spc="15" dirty="0">
                <a:solidFill>
                  <a:srgbClr val="006FC0"/>
                </a:solidFill>
                <a:latin typeface="Times New Roman"/>
                <a:cs typeface="Times New Roman"/>
              </a:rPr>
              <a:t> </a:t>
            </a:r>
            <a:r>
              <a:rPr sz="1450" dirty="0">
                <a:solidFill>
                  <a:srgbClr val="006FC0"/>
                </a:solidFill>
                <a:latin typeface="Times New Roman"/>
                <a:cs typeface="Times New Roman"/>
              </a:rPr>
              <a:t>sử</a:t>
            </a:r>
            <a:r>
              <a:rPr sz="1450" spc="30" dirty="0">
                <a:solidFill>
                  <a:srgbClr val="006FC0"/>
                </a:solidFill>
                <a:latin typeface="Times New Roman"/>
                <a:cs typeface="Times New Roman"/>
              </a:rPr>
              <a:t> </a:t>
            </a:r>
            <a:r>
              <a:rPr sz="1450" dirty="0">
                <a:solidFill>
                  <a:srgbClr val="006FC0"/>
                </a:solidFill>
                <a:latin typeface="Times New Roman"/>
                <a:cs typeface="Times New Roman"/>
              </a:rPr>
              <a:t>dụng,</a:t>
            </a:r>
            <a:r>
              <a:rPr sz="1450" spc="10" dirty="0">
                <a:solidFill>
                  <a:srgbClr val="006FC0"/>
                </a:solidFill>
                <a:latin typeface="Times New Roman"/>
                <a:cs typeface="Times New Roman"/>
              </a:rPr>
              <a:t> </a:t>
            </a:r>
            <a:r>
              <a:rPr sz="1450" dirty="0">
                <a:solidFill>
                  <a:srgbClr val="006FC0"/>
                </a:solidFill>
                <a:latin typeface="Times New Roman"/>
                <a:cs typeface="Times New Roman"/>
              </a:rPr>
              <a:t>ví</a:t>
            </a:r>
            <a:r>
              <a:rPr sz="1450" spc="25" dirty="0">
                <a:solidFill>
                  <a:srgbClr val="006FC0"/>
                </a:solidFill>
                <a:latin typeface="Times New Roman"/>
                <a:cs typeface="Times New Roman"/>
              </a:rPr>
              <a:t> </a:t>
            </a:r>
            <a:r>
              <a:rPr sz="1450" spc="-25" dirty="0">
                <a:solidFill>
                  <a:srgbClr val="006FC0"/>
                </a:solidFill>
                <a:latin typeface="Times New Roman"/>
                <a:cs typeface="Times New Roman"/>
              </a:rPr>
              <a:t>dụ:</a:t>
            </a:r>
            <a:endParaRPr sz="1450">
              <a:latin typeface="Times New Roman"/>
              <a:cs typeface="Times New Roman"/>
            </a:endParaRPr>
          </a:p>
          <a:p>
            <a:pPr marL="375285">
              <a:lnSpc>
                <a:spcPct val="100000"/>
              </a:lnSpc>
              <a:spcBef>
                <a:spcPts val="955"/>
              </a:spcBef>
            </a:pPr>
            <a:r>
              <a:rPr sz="1450" dirty="0">
                <a:solidFill>
                  <a:srgbClr val="006FC0"/>
                </a:solidFill>
                <a:latin typeface="SimSun"/>
                <a:cs typeface="SimSun"/>
              </a:rPr>
              <a:t>»</a:t>
            </a:r>
            <a:r>
              <a:rPr sz="1450" spc="445" dirty="0">
                <a:solidFill>
                  <a:srgbClr val="006FC0"/>
                </a:solidFill>
                <a:latin typeface="Times New Roman"/>
                <a:cs typeface="Times New Roman"/>
              </a:rPr>
              <a:t> </a:t>
            </a:r>
            <a:r>
              <a:rPr sz="1450" spc="-10" dirty="0">
                <a:solidFill>
                  <a:srgbClr val="006FC0"/>
                </a:solidFill>
                <a:latin typeface="SimSun"/>
                <a:cs typeface="SimSun"/>
              </a:rPr>
              <a:t>无菌包装破损</a:t>
            </a:r>
            <a:endParaRPr sz="1450">
              <a:latin typeface="SimSun"/>
              <a:cs typeface="SimSun"/>
            </a:endParaRPr>
          </a:p>
          <a:p>
            <a:pPr marL="421005">
              <a:lnSpc>
                <a:spcPct val="100000"/>
              </a:lnSpc>
            </a:pPr>
            <a:r>
              <a:rPr sz="1450" dirty="0">
                <a:solidFill>
                  <a:srgbClr val="006FC0"/>
                </a:solidFill>
                <a:latin typeface="Times New Roman"/>
                <a:cs typeface="Times New Roman"/>
              </a:rPr>
              <a:t>Bao bì</a:t>
            </a:r>
            <a:r>
              <a:rPr sz="1450" spc="20" dirty="0">
                <a:solidFill>
                  <a:srgbClr val="006FC0"/>
                </a:solidFill>
                <a:latin typeface="Times New Roman"/>
                <a:cs typeface="Times New Roman"/>
              </a:rPr>
              <a:t> </a:t>
            </a:r>
            <a:r>
              <a:rPr sz="1450" dirty="0">
                <a:solidFill>
                  <a:srgbClr val="006FC0"/>
                </a:solidFill>
                <a:latin typeface="Times New Roman"/>
                <a:cs typeface="Times New Roman"/>
              </a:rPr>
              <a:t>vô</a:t>
            </a:r>
            <a:r>
              <a:rPr sz="1450" spc="15" dirty="0">
                <a:solidFill>
                  <a:srgbClr val="006FC0"/>
                </a:solidFill>
                <a:latin typeface="Times New Roman"/>
                <a:cs typeface="Times New Roman"/>
              </a:rPr>
              <a:t> </a:t>
            </a:r>
            <a:r>
              <a:rPr sz="1450" dirty="0">
                <a:solidFill>
                  <a:srgbClr val="006FC0"/>
                </a:solidFill>
                <a:latin typeface="Times New Roman"/>
                <a:cs typeface="Times New Roman"/>
              </a:rPr>
              <a:t>trùng</a:t>
            </a:r>
            <a:r>
              <a:rPr sz="1450" spc="15" dirty="0">
                <a:solidFill>
                  <a:srgbClr val="006FC0"/>
                </a:solidFill>
                <a:latin typeface="Times New Roman"/>
                <a:cs typeface="Times New Roman"/>
              </a:rPr>
              <a:t> </a:t>
            </a:r>
            <a:r>
              <a:rPr sz="1450" dirty="0">
                <a:solidFill>
                  <a:srgbClr val="006FC0"/>
                </a:solidFill>
                <a:latin typeface="Times New Roman"/>
                <a:cs typeface="Times New Roman"/>
              </a:rPr>
              <a:t>bị</a:t>
            </a:r>
            <a:r>
              <a:rPr sz="1450" spc="15" dirty="0">
                <a:solidFill>
                  <a:srgbClr val="006FC0"/>
                </a:solidFill>
                <a:latin typeface="Times New Roman"/>
                <a:cs typeface="Times New Roman"/>
              </a:rPr>
              <a:t> </a:t>
            </a:r>
            <a:r>
              <a:rPr sz="1450" spc="-20" dirty="0">
                <a:solidFill>
                  <a:srgbClr val="006FC0"/>
                </a:solidFill>
                <a:latin typeface="Times New Roman"/>
                <a:cs typeface="Times New Roman"/>
              </a:rPr>
              <a:t>hỏng</a:t>
            </a:r>
            <a:endParaRPr sz="1450">
              <a:latin typeface="Times New Roman"/>
              <a:cs typeface="Times New Roman"/>
            </a:endParaRPr>
          </a:p>
          <a:p>
            <a:pPr marL="371475">
              <a:lnSpc>
                <a:spcPct val="100000"/>
              </a:lnSpc>
              <a:spcBef>
                <a:spcPts val="1010"/>
              </a:spcBef>
            </a:pPr>
            <a:r>
              <a:rPr sz="1450" dirty="0">
                <a:solidFill>
                  <a:srgbClr val="006FC0"/>
                </a:solidFill>
                <a:latin typeface="SimSun"/>
                <a:cs typeface="SimSun"/>
              </a:rPr>
              <a:t>»</a:t>
            </a:r>
            <a:r>
              <a:rPr sz="1450" spc="114" dirty="0">
                <a:solidFill>
                  <a:srgbClr val="006FC0"/>
                </a:solidFill>
                <a:latin typeface="Times New Roman"/>
                <a:cs typeface="Times New Roman"/>
              </a:rPr>
              <a:t>  </a:t>
            </a:r>
            <a:r>
              <a:rPr sz="1450" spc="-5" dirty="0">
                <a:solidFill>
                  <a:srgbClr val="006FC0"/>
                </a:solidFill>
                <a:latin typeface="SimSun"/>
                <a:cs typeface="SimSun"/>
              </a:rPr>
              <a:t>阴道扩张器把手断裂，导致无法使用</a:t>
            </a:r>
            <a:endParaRPr sz="1450">
              <a:latin typeface="SimSun"/>
              <a:cs typeface="SimSun"/>
            </a:endParaRPr>
          </a:p>
          <a:p>
            <a:pPr marL="414020">
              <a:lnSpc>
                <a:spcPct val="100000"/>
              </a:lnSpc>
            </a:pPr>
            <a:r>
              <a:rPr sz="1450" spc="-10" dirty="0">
                <a:solidFill>
                  <a:srgbClr val="006FC0"/>
                </a:solidFill>
                <a:latin typeface="Times New Roman"/>
                <a:cs typeface="Times New Roman"/>
              </a:rPr>
              <a:t>Tay</a:t>
            </a:r>
            <a:r>
              <a:rPr sz="1450" spc="5" dirty="0">
                <a:solidFill>
                  <a:srgbClr val="006FC0"/>
                </a:solidFill>
                <a:latin typeface="Times New Roman"/>
                <a:cs typeface="Times New Roman"/>
              </a:rPr>
              <a:t> </a:t>
            </a:r>
            <a:r>
              <a:rPr sz="1450" dirty="0">
                <a:solidFill>
                  <a:srgbClr val="006FC0"/>
                </a:solidFill>
                <a:latin typeface="Times New Roman"/>
                <a:cs typeface="Times New Roman"/>
              </a:rPr>
              <a:t>cầm</a:t>
            </a:r>
            <a:r>
              <a:rPr sz="1450" spc="-10" dirty="0">
                <a:solidFill>
                  <a:srgbClr val="006FC0"/>
                </a:solidFill>
                <a:latin typeface="Times New Roman"/>
                <a:cs typeface="Times New Roman"/>
              </a:rPr>
              <a:t> </a:t>
            </a:r>
            <a:r>
              <a:rPr sz="1450" dirty="0">
                <a:solidFill>
                  <a:srgbClr val="006FC0"/>
                </a:solidFill>
                <a:latin typeface="Times New Roman"/>
                <a:cs typeface="Times New Roman"/>
              </a:rPr>
              <a:t>dụng</a:t>
            </a:r>
            <a:r>
              <a:rPr sz="1450" spc="-10" dirty="0">
                <a:solidFill>
                  <a:srgbClr val="006FC0"/>
                </a:solidFill>
                <a:latin typeface="Times New Roman"/>
                <a:cs typeface="Times New Roman"/>
              </a:rPr>
              <a:t> </a:t>
            </a:r>
            <a:r>
              <a:rPr sz="1450" dirty="0">
                <a:solidFill>
                  <a:srgbClr val="006FC0"/>
                </a:solidFill>
                <a:latin typeface="Times New Roman"/>
                <a:cs typeface="Times New Roman"/>
              </a:rPr>
              <a:t>cụ</a:t>
            </a:r>
            <a:r>
              <a:rPr sz="1450" spc="-10" dirty="0">
                <a:solidFill>
                  <a:srgbClr val="006FC0"/>
                </a:solidFill>
                <a:latin typeface="Times New Roman"/>
                <a:cs typeface="Times New Roman"/>
              </a:rPr>
              <a:t> </a:t>
            </a:r>
            <a:r>
              <a:rPr sz="1450" dirty="0">
                <a:solidFill>
                  <a:srgbClr val="006FC0"/>
                </a:solidFill>
                <a:latin typeface="Times New Roman"/>
                <a:cs typeface="Times New Roman"/>
              </a:rPr>
              <a:t>nong</a:t>
            </a:r>
            <a:r>
              <a:rPr sz="1450" spc="5" dirty="0">
                <a:solidFill>
                  <a:srgbClr val="006FC0"/>
                </a:solidFill>
                <a:latin typeface="Times New Roman"/>
                <a:cs typeface="Times New Roman"/>
              </a:rPr>
              <a:t> </a:t>
            </a:r>
            <a:r>
              <a:rPr sz="1450" dirty="0">
                <a:solidFill>
                  <a:srgbClr val="006FC0"/>
                </a:solidFill>
                <a:latin typeface="Times New Roman"/>
                <a:cs typeface="Times New Roman"/>
              </a:rPr>
              <a:t>âm</a:t>
            </a:r>
            <a:r>
              <a:rPr sz="1450" spc="-5" dirty="0">
                <a:solidFill>
                  <a:srgbClr val="006FC0"/>
                </a:solidFill>
                <a:latin typeface="Times New Roman"/>
                <a:cs typeface="Times New Roman"/>
              </a:rPr>
              <a:t> </a:t>
            </a:r>
            <a:r>
              <a:rPr sz="1450" dirty="0">
                <a:solidFill>
                  <a:srgbClr val="006FC0"/>
                </a:solidFill>
                <a:latin typeface="Times New Roman"/>
                <a:cs typeface="Times New Roman"/>
              </a:rPr>
              <a:t>đạo</a:t>
            </a:r>
            <a:r>
              <a:rPr sz="1450" spc="-10" dirty="0">
                <a:solidFill>
                  <a:srgbClr val="006FC0"/>
                </a:solidFill>
                <a:latin typeface="Times New Roman"/>
                <a:cs typeface="Times New Roman"/>
              </a:rPr>
              <a:t> </a:t>
            </a:r>
            <a:r>
              <a:rPr sz="1450" dirty="0">
                <a:solidFill>
                  <a:srgbClr val="006FC0"/>
                </a:solidFill>
                <a:latin typeface="Times New Roman"/>
                <a:cs typeface="Times New Roman"/>
              </a:rPr>
              <a:t>bị</a:t>
            </a:r>
            <a:r>
              <a:rPr sz="1450" spc="5" dirty="0">
                <a:solidFill>
                  <a:srgbClr val="006FC0"/>
                </a:solidFill>
                <a:latin typeface="Times New Roman"/>
                <a:cs typeface="Times New Roman"/>
              </a:rPr>
              <a:t> </a:t>
            </a:r>
            <a:r>
              <a:rPr sz="1450" dirty="0">
                <a:solidFill>
                  <a:srgbClr val="006FC0"/>
                </a:solidFill>
                <a:latin typeface="Times New Roman"/>
                <a:cs typeface="Times New Roman"/>
              </a:rPr>
              <a:t>gãy,</a:t>
            </a:r>
            <a:r>
              <a:rPr sz="1450" spc="-10" dirty="0">
                <a:solidFill>
                  <a:srgbClr val="006FC0"/>
                </a:solidFill>
                <a:latin typeface="Times New Roman"/>
                <a:cs typeface="Times New Roman"/>
              </a:rPr>
              <a:t> </a:t>
            </a:r>
            <a:r>
              <a:rPr sz="1450" dirty="0">
                <a:solidFill>
                  <a:srgbClr val="006FC0"/>
                </a:solidFill>
                <a:latin typeface="Times New Roman"/>
                <a:cs typeface="Times New Roman"/>
              </a:rPr>
              <a:t>không</a:t>
            </a:r>
            <a:r>
              <a:rPr sz="1450" spc="-20" dirty="0">
                <a:solidFill>
                  <a:srgbClr val="006FC0"/>
                </a:solidFill>
                <a:latin typeface="Times New Roman"/>
                <a:cs typeface="Times New Roman"/>
              </a:rPr>
              <a:t> </a:t>
            </a:r>
            <a:r>
              <a:rPr sz="1450" dirty="0">
                <a:solidFill>
                  <a:srgbClr val="006FC0"/>
                </a:solidFill>
                <a:latin typeface="Times New Roman"/>
                <a:cs typeface="Times New Roman"/>
              </a:rPr>
              <a:t>thể</a:t>
            </a:r>
            <a:r>
              <a:rPr sz="1450" spc="10" dirty="0">
                <a:solidFill>
                  <a:srgbClr val="006FC0"/>
                </a:solidFill>
                <a:latin typeface="Times New Roman"/>
                <a:cs typeface="Times New Roman"/>
              </a:rPr>
              <a:t> </a:t>
            </a:r>
            <a:r>
              <a:rPr sz="1450" dirty="0">
                <a:solidFill>
                  <a:srgbClr val="006FC0"/>
                </a:solidFill>
                <a:latin typeface="Times New Roman"/>
                <a:cs typeface="Times New Roman"/>
              </a:rPr>
              <a:t>sử</a:t>
            </a:r>
            <a:r>
              <a:rPr sz="1450" spc="15" dirty="0">
                <a:solidFill>
                  <a:srgbClr val="006FC0"/>
                </a:solidFill>
                <a:latin typeface="Times New Roman"/>
                <a:cs typeface="Times New Roman"/>
              </a:rPr>
              <a:t> </a:t>
            </a:r>
            <a:r>
              <a:rPr sz="1450" dirty="0">
                <a:solidFill>
                  <a:srgbClr val="006FC0"/>
                </a:solidFill>
                <a:latin typeface="Times New Roman"/>
                <a:cs typeface="Times New Roman"/>
              </a:rPr>
              <a:t>dụng</a:t>
            </a:r>
            <a:r>
              <a:rPr sz="1450" spc="-10" dirty="0">
                <a:solidFill>
                  <a:srgbClr val="006FC0"/>
                </a:solidFill>
                <a:latin typeface="Times New Roman"/>
                <a:cs typeface="Times New Roman"/>
              </a:rPr>
              <a:t> </a:t>
            </a:r>
            <a:r>
              <a:rPr sz="1450" spc="-20" dirty="0">
                <a:solidFill>
                  <a:srgbClr val="006FC0"/>
                </a:solidFill>
                <a:latin typeface="Times New Roman"/>
                <a:cs typeface="Times New Roman"/>
              </a:rPr>
              <a:t>được</a:t>
            </a:r>
            <a:endParaRPr sz="1450">
              <a:latin typeface="Times New Roman"/>
              <a:cs typeface="Times New Roman"/>
            </a:endParaRPr>
          </a:p>
          <a:p>
            <a:pPr>
              <a:lnSpc>
                <a:spcPct val="100000"/>
              </a:lnSpc>
              <a:spcBef>
                <a:spcPts val="155"/>
              </a:spcBef>
            </a:pPr>
            <a:endParaRPr sz="1450">
              <a:latin typeface="Times New Roman"/>
              <a:cs typeface="Times New Roman"/>
            </a:endParaRPr>
          </a:p>
          <a:p>
            <a:pPr marL="631825" indent="-294005">
              <a:lnSpc>
                <a:spcPct val="100000"/>
              </a:lnSpc>
              <a:buChar char="■"/>
              <a:tabLst>
                <a:tab pos="631825" algn="l"/>
              </a:tabLst>
            </a:pPr>
            <a:r>
              <a:rPr sz="1500" spc="-5" dirty="0">
                <a:solidFill>
                  <a:srgbClr val="006FC0"/>
                </a:solidFill>
                <a:latin typeface="SimSun"/>
                <a:cs typeface="SimSun"/>
              </a:rPr>
              <a:t>由于病人的原因，例如</a:t>
            </a:r>
            <a:endParaRPr sz="1500">
              <a:latin typeface="SimSun"/>
              <a:cs typeface="SimSun"/>
            </a:endParaRPr>
          </a:p>
          <a:p>
            <a:pPr marL="386715">
              <a:lnSpc>
                <a:spcPct val="100000"/>
              </a:lnSpc>
              <a:spcBef>
                <a:spcPts val="40"/>
              </a:spcBef>
            </a:pPr>
            <a:r>
              <a:rPr sz="1500" dirty="0">
                <a:solidFill>
                  <a:srgbClr val="006FC0"/>
                </a:solidFill>
                <a:latin typeface="Times New Roman"/>
                <a:cs typeface="Times New Roman"/>
              </a:rPr>
              <a:t>Do</a:t>
            </a:r>
            <a:r>
              <a:rPr sz="1500" spc="70" dirty="0">
                <a:solidFill>
                  <a:srgbClr val="006FC0"/>
                </a:solidFill>
                <a:latin typeface="Times New Roman"/>
                <a:cs typeface="Times New Roman"/>
              </a:rPr>
              <a:t> </a:t>
            </a:r>
            <a:r>
              <a:rPr sz="1500" dirty="0">
                <a:solidFill>
                  <a:srgbClr val="006FC0"/>
                </a:solidFill>
                <a:latin typeface="Times New Roman"/>
                <a:cs typeface="Times New Roman"/>
              </a:rPr>
              <a:t>bệnh</a:t>
            </a:r>
            <a:r>
              <a:rPr sz="1500" spc="75" dirty="0">
                <a:solidFill>
                  <a:srgbClr val="006FC0"/>
                </a:solidFill>
                <a:latin typeface="Times New Roman"/>
                <a:cs typeface="Times New Roman"/>
              </a:rPr>
              <a:t> </a:t>
            </a:r>
            <a:r>
              <a:rPr sz="1500" dirty="0">
                <a:solidFill>
                  <a:srgbClr val="006FC0"/>
                </a:solidFill>
                <a:latin typeface="Times New Roman"/>
                <a:cs typeface="Times New Roman"/>
              </a:rPr>
              <a:t>nhân,</a:t>
            </a:r>
            <a:r>
              <a:rPr sz="1500" spc="95" dirty="0">
                <a:solidFill>
                  <a:srgbClr val="006FC0"/>
                </a:solidFill>
                <a:latin typeface="Times New Roman"/>
                <a:cs typeface="Times New Roman"/>
              </a:rPr>
              <a:t> </a:t>
            </a:r>
            <a:r>
              <a:rPr sz="1500" dirty="0">
                <a:solidFill>
                  <a:srgbClr val="006FC0"/>
                </a:solidFill>
                <a:latin typeface="Times New Roman"/>
                <a:cs typeface="Times New Roman"/>
              </a:rPr>
              <a:t>ví</a:t>
            </a:r>
            <a:r>
              <a:rPr sz="1500" spc="50" dirty="0">
                <a:solidFill>
                  <a:srgbClr val="006FC0"/>
                </a:solidFill>
                <a:latin typeface="Times New Roman"/>
                <a:cs typeface="Times New Roman"/>
              </a:rPr>
              <a:t> </a:t>
            </a:r>
            <a:r>
              <a:rPr sz="1500" spc="-25" dirty="0">
                <a:solidFill>
                  <a:srgbClr val="006FC0"/>
                </a:solidFill>
                <a:latin typeface="Times New Roman"/>
                <a:cs typeface="Times New Roman"/>
              </a:rPr>
              <a:t>dụ:</a:t>
            </a:r>
            <a:endParaRPr sz="1500">
              <a:latin typeface="Times New Roman"/>
              <a:cs typeface="Times New Roman"/>
            </a:endParaRPr>
          </a:p>
          <a:p>
            <a:pPr marL="337820">
              <a:lnSpc>
                <a:spcPct val="100000"/>
              </a:lnSpc>
              <a:spcBef>
                <a:spcPts val="490"/>
              </a:spcBef>
            </a:pPr>
            <a:r>
              <a:rPr sz="1450" dirty="0">
                <a:solidFill>
                  <a:srgbClr val="006FC0"/>
                </a:solidFill>
                <a:latin typeface="SimSun"/>
                <a:cs typeface="SimSun"/>
              </a:rPr>
              <a:t>»</a:t>
            </a:r>
            <a:r>
              <a:rPr sz="1450" spc="100" dirty="0">
                <a:solidFill>
                  <a:srgbClr val="006FC0"/>
                </a:solidFill>
                <a:latin typeface="Times New Roman"/>
                <a:cs typeface="Times New Roman"/>
              </a:rPr>
              <a:t>  </a:t>
            </a:r>
            <a:r>
              <a:rPr sz="1450" spc="-5" dirty="0">
                <a:solidFill>
                  <a:srgbClr val="006FC0"/>
                </a:solidFill>
                <a:latin typeface="SimSun"/>
                <a:cs typeface="SimSun"/>
              </a:rPr>
              <a:t>未遵医嘱，导致植入的骨板断裂</a:t>
            </a:r>
            <a:endParaRPr sz="1450">
              <a:latin typeface="SimSun"/>
              <a:cs typeface="SimSun"/>
            </a:endParaRPr>
          </a:p>
          <a:p>
            <a:pPr marL="383540">
              <a:lnSpc>
                <a:spcPct val="100000"/>
              </a:lnSpc>
            </a:pPr>
            <a:r>
              <a:rPr sz="1450" dirty="0">
                <a:solidFill>
                  <a:srgbClr val="006FC0"/>
                </a:solidFill>
                <a:latin typeface="Times New Roman"/>
                <a:cs typeface="Times New Roman"/>
              </a:rPr>
              <a:t>Không</a:t>
            </a:r>
            <a:r>
              <a:rPr sz="1450" spc="5" dirty="0">
                <a:solidFill>
                  <a:srgbClr val="006FC0"/>
                </a:solidFill>
                <a:latin typeface="Times New Roman"/>
                <a:cs typeface="Times New Roman"/>
              </a:rPr>
              <a:t> </a:t>
            </a:r>
            <a:r>
              <a:rPr sz="1450" dirty="0">
                <a:solidFill>
                  <a:srgbClr val="006FC0"/>
                </a:solidFill>
                <a:latin typeface="Times New Roman"/>
                <a:cs typeface="Times New Roman"/>
              </a:rPr>
              <a:t>tuân</a:t>
            </a:r>
            <a:r>
              <a:rPr sz="1450" spc="10" dirty="0">
                <a:solidFill>
                  <a:srgbClr val="006FC0"/>
                </a:solidFill>
                <a:latin typeface="Times New Roman"/>
                <a:cs typeface="Times New Roman"/>
              </a:rPr>
              <a:t> </a:t>
            </a:r>
            <a:r>
              <a:rPr sz="1450" dirty="0">
                <a:solidFill>
                  <a:srgbClr val="006FC0"/>
                </a:solidFill>
                <a:latin typeface="Times New Roman"/>
                <a:cs typeface="Times New Roman"/>
              </a:rPr>
              <a:t>thủ</a:t>
            </a:r>
            <a:r>
              <a:rPr sz="1450" spc="40" dirty="0">
                <a:solidFill>
                  <a:srgbClr val="006FC0"/>
                </a:solidFill>
                <a:latin typeface="Times New Roman"/>
                <a:cs typeface="Times New Roman"/>
              </a:rPr>
              <a:t> </a:t>
            </a:r>
            <a:r>
              <a:rPr sz="1450" dirty="0">
                <a:solidFill>
                  <a:srgbClr val="006FC0"/>
                </a:solidFill>
                <a:latin typeface="Times New Roman"/>
                <a:cs typeface="Times New Roman"/>
              </a:rPr>
              <a:t>y</a:t>
            </a:r>
            <a:r>
              <a:rPr sz="1450" spc="35" dirty="0">
                <a:solidFill>
                  <a:srgbClr val="006FC0"/>
                </a:solidFill>
                <a:latin typeface="Times New Roman"/>
                <a:cs typeface="Times New Roman"/>
              </a:rPr>
              <a:t> </a:t>
            </a:r>
            <a:r>
              <a:rPr sz="1450" dirty="0">
                <a:solidFill>
                  <a:srgbClr val="006FC0"/>
                </a:solidFill>
                <a:latin typeface="Times New Roman"/>
                <a:cs typeface="Times New Roman"/>
              </a:rPr>
              <a:t>lệnh,</a:t>
            </a:r>
            <a:r>
              <a:rPr sz="1450" spc="5" dirty="0">
                <a:solidFill>
                  <a:srgbClr val="006FC0"/>
                </a:solidFill>
                <a:latin typeface="Times New Roman"/>
                <a:cs typeface="Times New Roman"/>
              </a:rPr>
              <a:t> </a:t>
            </a:r>
            <a:r>
              <a:rPr sz="1450" dirty="0">
                <a:solidFill>
                  <a:srgbClr val="006FC0"/>
                </a:solidFill>
                <a:latin typeface="Times New Roman"/>
                <a:cs typeface="Times New Roman"/>
              </a:rPr>
              <a:t>dẫn</a:t>
            </a:r>
            <a:r>
              <a:rPr sz="1450" spc="10" dirty="0">
                <a:solidFill>
                  <a:srgbClr val="006FC0"/>
                </a:solidFill>
                <a:latin typeface="Times New Roman"/>
                <a:cs typeface="Times New Roman"/>
              </a:rPr>
              <a:t> </a:t>
            </a:r>
            <a:r>
              <a:rPr sz="1450" dirty="0">
                <a:solidFill>
                  <a:srgbClr val="006FC0"/>
                </a:solidFill>
                <a:latin typeface="Times New Roman"/>
                <a:cs typeface="Times New Roman"/>
              </a:rPr>
              <a:t>đến</a:t>
            </a:r>
            <a:r>
              <a:rPr sz="1450" spc="10" dirty="0">
                <a:solidFill>
                  <a:srgbClr val="006FC0"/>
                </a:solidFill>
                <a:latin typeface="Times New Roman"/>
                <a:cs typeface="Times New Roman"/>
              </a:rPr>
              <a:t> </a:t>
            </a:r>
            <a:r>
              <a:rPr sz="1450" dirty="0">
                <a:solidFill>
                  <a:srgbClr val="006FC0"/>
                </a:solidFill>
                <a:latin typeface="Times New Roman"/>
                <a:cs typeface="Times New Roman"/>
              </a:rPr>
              <a:t>gãy</a:t>
            </a:r>
            <a:r>
              <a:rPr sz="1450" spc="5" dirty="0">
                <a:solidFill>
                  <a:srgbClr val="006FC0"/>
                </a:solidFill>
                <a:latin typeface="Times New Roman"/>
                <a:cs typeface="Times New Roman"/>
              </a:rPr>
              <a:t> </a:t>
            </a:r>
            <a:r>
              <a:rPr sz="1450" dirty="0">
                <a:solidFill>
                  <a:srgbClr val="006FC0"/>
                </a:solidFill>
                <a:latin typeface="Times New Roman"/>
                <a:cs typeface="Times New Roman"/>
              </a:rPr>
              <a:t>tấm</a:t>
            </a:r>
            <a:r>
              <a:rPr sz="1450" spc="25" dirty="0">
                <a:solidFill>
                  <a:srgbClr val="006FC0"/>
                </a:solidFill>
                <a:latin typeface="Times New Roman"/>
                <a:cs typeface="Times New Roman"/>
              </a:rPr>
              <a:t> </a:t>
            </a:r>
            <a:r>
              <a:rPr sz="1450" dirty="0">
                <a:solidFill>
                  <a:srgbClr val="006FC0"/>
                </a:solidFill>
                <a:latin typeface="Times New Roman"/>
                <a:cs typeface="Times New Roman"/>
              </a:rPr>
              <a:t>xương</a:t>
            </a:r>
            <a:r>
              <a:rPr sz="1450" spc="10" dirty="0">
                <a:solidFill>
                  <a:srgbClr val="006FC0"/>
                </a:solidFill>
                <a:latin typeface="Times New Roman"/>
                <a:cs typeface="Times New Roman"/>
              </a:rPr>
              <a:t> </a:t>
            </a:r>
            <a:r>
              <a:rPr sz="1450" dirty="0">
                <a:solidFill>
                  <a:srgbClr val="006FC0"/>
                </a:solidFill>
                <a:latin typeface="Times New Roman"/>
                <a:cs typeface="Times New Roman"/>
              </a:rPr>
              <a:t>cấy</a:t>
            </a:r>
            <a:r>
              <a:rPr sz="1450" spc="5" dirty="0">
                <a:solidFill>
                  <a:srgbClr val="006FC0"/>
                </a:solidFill>
                <a:latin typeface="Times New Roman"/>
                <a:cs typeface="Times New Roman"/>
              </a:rPr>
              <a:t> </a:t>
            </a:r>
            <a:r>
              <a:rPr sz="1450" spc="-20" dirty="0">
                <a:solidFill>
                  <a:srgbClr val="006FC0"/>
                </a:solidFill>
                <a:latin typeface="Times New Roman"/>
                <a:cs typeface="Times New Roman"/>
              </a:rPr>
              <a:t>ghép</a:t>
            </a:r>
            <a:endParaRPr sz="1450">
              <a:latin typeface="Times New Roman"/>
              <a:cs typeface="Times New Roman"/>
            </a:endParaRPr>
          </a:p>
          <a:p>
            <a:pPr marL="332740">
              <a:lnSpc>
                <a:spcPct val="100000"/>
              </a:lnSpc>
              <a:spcBef>
                <a:spcPts val="1105"/>
              </a:spcBef>
            </a:pPr>
            <a:r>
              <a:rPr sz="1450" dirty="0">
                <a:solidFill>
                  <a:srgbClr val="006FC0"/>
                </a:solidFill>
                <a:latin typeface="SimSun"/>
                <a:cs typeface="SimSun"/>
              </a:rPr>
              <a:t>»</a:t>
            </a:r>
            <a:r>
              <a:rPr sz="1450" spc="200" dirty="0">
                <a:solidFill>
                  <a:srgbClr val="006FC0"/>
                </a:solidFill>
                <a:latin typeface="Times New Roman"/>
                <a:cs typeface="Times New Roman"/>
              </a:rPr>
              <a:t>  </a:t>
            </a:r>
            <a:r>
              <a:rPr sz="1450" spc="-5" dirty="0">
                <a:solidFill>
                  <a:srgbClr val="006FC0"/>
                </a:solidFill>
                <a:latin typeface="SimSun"/>
                <a:cs typeface="SimSun"/>
              </a:rPr>
              <a:t>肾衰竭的病人接受透析治疗后死亡，经调查，透析过程一切正常</a:t>
            </a:r>
            <a:endParaRPr sz="1450">
              <a:latin typeface="SimSun"/>
              <a:cs typeface="SimSun"/>
            </a:endParaRPr>
          </a:p>
          <a:p>
            <a:pPr marL="378460">
              <a:lnSpc>
                <a:spcPct val="100000"/>
              </a:lnSpc>
            </a:pPr>
            <a:r>
              <a:rPr sz="1450" dirty="0">
                <a:solidFill>
                  <a:srgbClr val="006FC0"/>
                </a:solidFill>
                <a:latin typeface="Times New Roman"/>
                <a:cs typeface="Times New Roman"/>
              </a:rPr>
              <a:t>Bệnh</a:t>
            </a:r>
            <a:r>
              <a:rPr sz="1450" spc="5" dirty="0">
                <a:solidFill>
                  <a:srgbClr val="006FC0"/>
                </a:solidFill>
                <a:latin typeface="Times New Roman"/>
                <a:cs typeface="Times New Roman"/>
              </a:rPr>
              <a:t> </a:t>
            </a:r>
            <a:r>
              <a:rPr sz="1450" dirty="0">
                <a:solidFill>
                  <a:srgbClr val="006FC0"/>
                </a:solidFill>
                <a:latin typeface="Times New Roman"/>
                <a:cs typeface="Times New Roman"/>
              </a:rPr>
              <a:t>nhân suy</a:t>
            </a:r>
            <a:r>
              <a:rPr sz="1450" spc="40" dirty="0">
                <a:solidFill>
                  <a:srgbClr val="006FC0"/>
                </a:solidFill>
                <a:latin typeface="Times New Roman"/>
                <a:cs typeface="Times New Roman"/>
              </a:rPr>
              <a:t> </a:t>
            </a:r>
            <a:r>
              <a:rPr sz="1450" dirty="0">
                <a:solidFill>
                  <a:srgbClr val="006FC0"/>
                </a:solidFill>
                <a:latin typeface="Times New Roman"/>
                <a:cs typeface="Times New Roman"/>
              </a:rPr>
              <a:t>thận</a:t>
            </a:r>
            <a:r>
              <a:rPr sz="1450" spc="5" dirty="0">
                <a:solidFill>
                  <a:srgbClr val="006FC0"/>
                </a:solidFill>
                <a:latin typeface="Times New Roman"/>
                <a:cs typeface="Times New Roman"/>
              </a:rPr>
              <a:t> </a:t>
            </a:r>
            <a:r>
              <a:rPr sz="1450" dirty="0">
                <a:solidFill>
                  <a:srgbClr val="006FC0"/>
                </a:solidFill>
                <a:latin typeface="Times New Roman"/>
                <a:cs typeface="Times New Roman"/>
              </a:rPr>
              <a:t>tử</a:t>
            </a:r>
            <a:r>
              <a:rPr sz="1450" spc="35" dirty="0">
                <a:solidFill>
                  <a:srgbClr val="006FC0"/>
                </a:solidFill>
                <a:latin typeface="Times New Roman"/>
                <a:cs typeface="Times New Roman"/>
              </a:rPr>
              <a:t> </a:t>
            </a:r>
            <a:r>
              <a:rPr sz="1450" dirty="0">
                <a:solidFill>
                  <a:srgbClr val="006FC0"/>
                </a:solidFill>
                <a:latin typeface="Times New Roman"/>
                <a:cs typeface="Times New Roman"/>
              </a:rPr>
              <a:t>vong</a:t>
            </a:r>
            <a:r>
              <a:rPr sz="1450" spc="25" dirty="0">
                <a:solidFill>
                  <a:srgbClr val="006FC0"/>
                </a:solidFill>
                <a:latin typeface="Times New Roman"/>
                <a:cs typeface="Times New Roman"/>
              </a:rPr>
              <a:t> </a:t>
            </a:r>
            <a:r>
              <a:rPr sz="1450" dirty="0">
                <a:solidFill>
                  <a:srgbClr val="006FC0"/>
                </a:solidFill>
                <a:latin typeface="Times New Roman"/>
                <a:cs typeface="Times New Roman"/>
              </a:rPr>
              <a:t>sau</a:t>
            </a:r>
            <a:r>
              <a:rPr sz="1450" spc="10" dirty="0">
                <a:solidFill>
                  <a:srgbClr val="006FC0"/>
                </a:solidFill>
                <a:latin typeface="Times New Roman"/>
                <a:cs typeface="Times New Roman"/>
              </a:rPr>
              <a:t> </a:t>
            </a:r>
            <a:r>
              <a:rPr sz="1450" dirty="0">
                <a:solidFill>
                  <a:srgbClr val="006FC0"/>
                </a:solidFill>
                <a:latin typeface="Times New Roman"/>
                <a:cs typeface="Times New Roman"/>
              </a:rPr>
              <a:t>khi</a:t>
            </a:r>
            <a:r>
              <a:rPr sz="1450" spc="25" dirty="0">
                <a:solidFill>
                  <a:srgbClr val="006FC0"/>
                </a:solidFill>
                <a:latin typeface="Times New Roman"/>
                <a:cs typeface="Times New Roman"/>
              </a:rPr>
              <a:t> </a:t>
            </a:r>
            <a:r>
              <a:rPr sz="1450" dirty="0">
                <a:solidFill>
                  <a:srgbClr val="006FC0"/>
                </a:solidFill>
                <a:latin typeface="Times New Roman"/>
                <a:cs typeface="Times New Roman"/>
              </a:rPr>
              <a:t>chạy thận</a:t>
            </a:r>
            <a:r>
              <a:rPr sz="1450" spc="25" dirty="0">
                <a:solidFill>
                  <a:srgbClr val="006FC0"/>
                </a:solidFill>
                <a:latin typeface="Times New Roman"/>
                <a:cs typeface="Times New Roman"/>
              </a:rPr>
              <a:t> </a:t>
            </a:r>
            <a:r>
              <a:rPr sz="1450" dirty="0">
                <a:solidFill>
                  <a:srgbClr val="006FC0"/>
                </a:solidFill>
                <a:latin typeface="Times New Roman"/>
                <a:cs typeface="Times New Roman"/>
              </a:rPr>
              <a:t>nhân</a:t>
            </a:r>
            <a:r>
              <a:rPr sz="1450" spc="10" dirty="0">
                <a:solidFill>
                  <a:srgbClr val="006FC0"/>
                </a:solidFill>
                <a:latin typeface="Times New Roman"/>
                <a:cs typeface="Times New Roman"/>
              </a:rPr>
              <a:t> </a:t>
            </a:r>
            <a:r>
              <a:rPr sz="1450" dirty="0">
                <a:solidFill>
                  <a:srgbClr val="006FC0"/>
                </a:solidFill>
                <a:latin typeface="Times New Roman"/>
                <a:cs typeface="Times New Roman"/>
              </a:rPr>
              <a:t>tạo,</a:t>
            </a:r>
            <a:r>
              <a:rPr sz="1450" spc="10" dirty="0">
                <a:solidFill>
                  <a:srgbClr val="006FC0"/>
                </a:solidFill>
                <a:latin typeface="Times New Roman"/>
                <a:cs typeface="Times New Roman"/>
              </a:rPr>
              <a:t> </a:t>
            </a:r>
            <a:r>
              <a:rPr sz="1450" dirty="0">
                <a:solidFill>
                  <a:srgbClr val="006FC0"/>
                </a:solidFill>
                <a:latin typeface="Times New Roman"/>
                <a:cs typeface="Times New Roman"/>
              </a:rPr>
              <a:t>qua</a:t>
            </a:r>
            <a:r>
              <a:rPr sz="1450" spc="10" dirty="0">
                <a:solidFill>
                  <a:srgbClr val="006FC0"/>
                </a:solidFill>
                <a:latin typeface="Times New Roman"/>
                <a:cs typeface="Times New Roman"/>
              </a:rPr>
              <a:t> </a:t>
            </a:r>
            <a:r>
              <a:rPr sz="1450" dirty="0">
                <a:solidFill>
                  <a:srgbClr val="006FC0"/>
                </a:solidFill>
                <a:latin typeface="Times New Roman"/>
                <a:cs typeface="Times New Roman"/>
              </a:rPr>
              <a:t>điều</a:t>
            </a:r>
            <a:r>
              <a:rPr sz="1450" spc="25" dirty="0">
                <a:solidFill>
                  <a:srgbClr val="006FC0"/>
                </a:solidFill>
                <a:latin typeface="Times New Roman"/>
                <a:cs typeface="Times New Roman"/>
              </a:rPr>
              <a:t> </a:t>
            </a:r>
            <a:r>
              <a:rPr sz="1450" dirty="0">
                <a:solidFill>
                  <a:srgbClr val="006FC0"/>
                </a:solidFill>
                <a:latin typeface="Times New Roman"/>
                <a:cs typeface="Times New Roman"/>
              </a:rPr>
              <a:t>tra,</a:t>
            </a:r>
            <a:r>
              <a:rPr sz="1450" spc="25" dirty="0">
                <a:solidFill>
                  <a:srgbClr val="006FC0"/>
                </a:solidFill>
                <a:latin typeface="Times New Roman"/>
                <a:cs typeface="Times New Roman"/>
              </a:rPr>
              <a:t> </a:t>
            </a:r>
            <a:r>
              <a:rPr sz="1450" dirty="0">
                <a:solidFill>
                  <a:srgbClr val="006FC0"/>
                </a:solidFill>
                <a:latin typeface="Times New Roman"/>
                <a:cs typeface="Times New Roman"/>
              </a:rPr>
              <a:t>Quy</a:t>
            </a:r>
            <a:r>
              <a:rPr sz="1450" spc="10" dirty="0">
                <a:solidFill>
                  <a:srgbClr val="006FC0"/>
                </a:solidFill>
                <a:latin typeface="Times New Roman"/>
                <a:cs typeface="Times New Roman"/>
              </a:rPr>
              <a:t> </a:t>
            </a:r>
            <a:r>
              <a:rPr sz="1450" spc="-10" dirty="0">
                <a:solidFill>
                  <a:srgbClr val="006FC0"/>
                </a:solidFill>
                <a:latin typeface="Times New Roman"/>
                <a:cs typeface="Times New Roman"/>
              </a:rPr>
              <a:t>trình</a:t>
            </a:r>
            <a:endParaRPr sz="1450">
              <a:latin typeface="Times New Roman"/>
              <a:cs typeface="Times New Roman"/>
            </a:endParaRPr>
          </a:p>
          <a:p>
            <a:pPr marL="445770">
              <a:lnSpc>
                <a:spcPct val="100000"/>
              </a:lnSpc>
              <a:spcBef>
                <a:spcPts val="320"/>
              </a:spcBef>
            </a:pPr>
            <a:r>
              <a:rPr sz="1450" dirty="0">
                <a:solidFill>
                  <a:srgbClr val="006FC0"/>
                </a:solidFill>
                <a:latin typeface="Times New Roman"/>
                <a:cs typeface="Times New Roman"/>
              </a:rPr>
              <a:t>chạy thận</a:t>
            </a:r>
            <a:r>
              <a:rPr sz="1450" spc="30" dirty="0">
                <a:solidFill>
                  <a:srgbClr val="006FC0"/>
                </a:solidFill>
                <a:latin typeface="Times New Roman"/>
                <a:cs typeface="Times New Roman"/>
              </a:rPr>
              <a:t> </a:t>
            </a:r>
            <a:r>
              <a:rPr sz="1450" dirty="0">
                <a:solidFill>
                  <a:srgbClr val="006FC0"/>
                </a:solidFill>
                <a:latin typeface="Times New Roman"/>
                <a:cs typeface="Times New Roman"/>
              </a:rPr>
              <a:t>nhân</a:t>
            </a:r>
            <a:r>
              <a:rPr sz="1450" spc="10" dirty="0">
                <a:solidFill>
                  <a:srgbClr val="006FC0"/>
                </a:solidFill>
                <a:latin typeface="Times New Roman"/>
                <a:cs typeface="Times New Roman"/>
              </a:rPr>
              <a:t> </a:t>
            </a:r>
            <a:r>
              <a:rPr sz="1450" dirty="0">
                <a:solidFill>
                  <a:srgbClr val="006FC0"/>
                </a:solidFill>
                <a:latin typeface="Times New Roman"/>
                <a:cs typeface="Times New Roman"/>
              </a:rPr>
              <a:t>tạo</a:t>
            </a:r>
            <a:r>
              <a:rPr sz="1450" spc="30" dirty="0">
                <a:solidFill>
                  <a:srgbClr val="006FC0"/>
                </a:solidFill>
                <a:latin typeface="Times New Roman"/>
                <a:cs typeface="Times New Roman"/>
              </a:rPr>
              <a:t> </a:t>
            </a:r>
            <a:r>
              <a:rPr sz="1450" dirty="0">
                <a:solidFill>
                  <a:srgbClr val="006FC0"/>
                </a:solidFill>
                <a:latin typeface="Times New Roman"/>
                <a:cs typeface="Times New Roman"/>
              </a:rPr>
              <a:t>hoàn</a:t>
            </a:r>
            <a:r>
              <a:rPr sz="1450" spc="10" dirty="0">
                <a:solidFill>
                  <a:srgbClr val="006FC0"/>
                </a:solidFill>
                <a:latin typeface="Times New Roman"/>
                <a:cs typeface="Times New Roman"/>
              </a:rPr>
              <a:t> </a:t>
            </a:r>
            <a:r>
              <a:rPr sz="1450" dirty="0">
                <a:solidFill>
                  <a:srgbClr val="006FC0"/>
                </a:solidFill>
                <a:latin typeface="Times New Roman"/>
                <a:cs typeface="Times New Roman"/>
              </a:rPr>
              <a:t>toàn</a:t>
            </a:r>
            <a:r>
              <a:rPr sz="1450" spc="30" dirty="0">
                <a:solidFill>
                  <a:srgbClr val="006FC0"/>
                </a:solidFill>
                <a:latin typeface="Times New Roman"/>
                <a:cs typeface="Times New Roman"/>
              </a:rPr>
              <a:t> </a:t>
            </a:r>
            <a:r>
              <a:rPr sz="1450" dirty="0">
                <a:solidFill>
                  <a:srgbClr val="006FC0"/>
                </a:solidFill>
                <a:latin typeface="Times New Roman"/>
                <a:cs typeface="Times New Roman"/>
              </a:rPr>
              <a:t>bình</a:t>
            </a:r>
            <a:r>
              <a:rPr sz="1450" spc="20" dirty="0">
                <a:solidFill>
                  <a:srgbClr val="006FC0"/>
                </a:solidFill>
                <a:latin typeface="Times New Roman"/>
                <a:cs typeface="Times New Roman"/>
              </a:rPr>
              <a:t> </a:t>
            </a:r>
            <a:r>
              <a:rPr sz="1450" spc="-10" dirty="0">
                <a:solidFill>
                  <a:srgbClr val="006FC0"/>
                </a:solidFill>
                <a:latin typeface="Times New Roman"/>
                <a:cs typeface="Times New Roman"/>
              </a:rPr>
              <a:t>thường</a:t>
            </a:r>
            <a:endParaRPr sz="1450">
              <a:latin typeface="Times New Roman"/>
              <a:cs typeface="Times New Roman"/>
            </a:endParaRPr>
          </a:p>
        </p:txBody>
      </p:sp>
      <p:pic>
        <p:nvPicPr>
          <p:cNvPr id="5" name="object 5"/>
          <p:cNvPicPr/>
          <p:nvPr/>
        </p:nvPicPr>
        <p:blipFill>
          <a:blip r:embed="rId3" cstate="print"/>
          <a:stretch>
            <a:fillRect/>
          </a:stretch>
        </p:blipFill>
        <p:spPr>
          <a:xfrm>
            <a:off x="6732269" y="6286500"/>
            <a:ext cx="1911726" cy="428624"/>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455" y="0"/>
            <a:ext cx="9122541" cy="6857998"/>
          </a:xfrm>
          <a:prstGeom prst="rect">
            <a:avLst/>
          </a:prstGeom>
        </p:spPr>
      </p:pic>
      <p:sp>
        <p:nvSpPr>
          <p:cNvPr id="3" name="object 3"/>
          <p:cNvSpPr txBox="1">
            <a:spLocks noGrp="1"/>
          </p:cNvSpPr>
          <p:nvPr>
            <p:ph type="title"/>
          </p:nvPr>
        </p:nvSpPr>
        <p:spPr>
          <a:prstGeom prst="rect">
            <a:avLst/>
          </a:prstGeom>
        </p:spPr>
        <p:txBody>
          <a:bodyPr vert="horz" wrap="square" lIns="0" tIns="103886" rIns="0" bIns="0" rtlCol="0">
            <a:spAutoFit/>
          </a:bodyPr>
          <a:lstStyle/>
          <a:p>
            <a:pPr marL="135255" algn="ctr">
              <a:lnSpc>
                <a:spcPts val="2675"/>
              </a:lnSpc>
              <a:spcBef>
                <a:spcPts val="95"/>
              </a:spcBef>
            </a:pPr>
            <a:r>
              <a:rPr spc="-35" dirty="0"/>
              <a:t>警戒系统</a:t>
            </a:r>
          </a:p>
          <a:p>
            <a:pPr marL="135255" algn="ctr">
              <a:lnSpc>
                <a:spcPts val="2675"/>
              </a:lnSpc>
            </a:pPr>
            <a:r>
              <a:rPr dirty="0">
                <a:latin typeface="Times New Roman"/>
                <a:cs typeface="Times New Roman"/>
              </a:rPr>
              <a:t>Hệ</a:t>
            </a:r>
            <a:r>
              <a:rPr spc="-45" dirty="0">
                <a:latin typeface="Times New Roman"/>
                <a:cs typeface="Times New Roman"/>
              </a:rPr>
              <a:t> </a:t>
            </a:r>
            <a:r>
              <a:rPr dirty="0">
                <a:latin typeface="Times New Roman"/>
                <a:cs typeface="Times New Roman"/>
              </a:rPr>
              <a:t>thống</a:t>
            </a:r>
            <a:r>
              <a:rPr spc="-45" dirty="0">
                <a:latin typeface="Times New Roman"/>
                <a:cs typeface="Times New Roman"/>
              </a:rPr>
              <a:t> </a:t>
            </a:r>
            <a:r>
              <a:rPr dirty="0">
                <a:latin typeface="Times New Roman"/>
                <a:cs typeface="Times New Roman"/>
              </a:rPr>
              <a:t>Cảnh</a:t>
            </a:r>
            <a:r>
              <a:rPr spc="-40" dirty="0">
                <a:latin typeface="Times New Roman"/>
                <a:cs typeface="Times New Roman"/>
              </a:rPr>
              <a:t> </a:t>
            </a:r>
            <a:r>
              <a:rPr spc="-20" dirty="0">
                <a:latin typeface="Times New Roman"/>
                <a:cs typeface="Times New Roman"/>
              </a:rPr>
              <a:t>giác</a:t>
            </a:r>
          </a:p>
        </p:txBody>
      </p:sp>
      <p:sp>
        <p:nvSpPr>
          <p:cNvPr id="4" name="object 4"/>
          <p:cNvSpPr txBox="1"/>
          <p:nvPr/>
        </p:nvSpPr>
        <p:spPr>
          <a:xfrm>
            <a:off x="442049" y="1117214"/>
            <a:ext cx="6770370" cy="3348354"/>
          </a:xfrm>
          <a:prstGeom prst="rect">
            <a:avLst/>
          </a:prstGeom>
        </p:spPr>
        <p:txBody>
          <a:bodyPr vert="horz" wrap="square" lIns="0" tIns="13335" rIns="0" bIns="0" rtlCol="0">
            <a:spAutoFit/>
          </a:bodyPr>
          <a:lstStyle/>
          <a:p>
            <a:pPr marL="12700">
              <a:lnSpc>
                <a:spcPts val="2390"/>
              </a:lnSpc>
              <a:spcBef>
                <a:spcPts val="105"/>
              </a:spcBef>
            </a:pPr>
            <a:r>
              <a:rPr sz="2000" dirty="0">
                <a:solidFill>
                  <a:srgbClr val="006FC0"/>
                </a:solidFill>
                <a:latin typeface="SimSun"/>
                <a:cs typeface="SimSun"/>
              </a:rPr>
              <a:t>不需要作为</a:t>
            </a:r>
            <a:r>
              <a:rPr sz="2000" b="1" spc="-20" dirty="0">
                <a:solidFill>
                  <a:srgbClr val="006FC0"/>
                </a:solidFill>
                <a:latin typeface="Times New Roman"/>
                <a:cs typeface="Times New Roman"/>
              </a:rPr>
              <a:t>INCEDENT</a:t>
            </a:r>
            <a:r>
              <a:rPr sz="2000" spc="-10" dirty="0">
                <a:solidFill>
                  <a:srgbClr val="006FC0"/>
                </a:solidFill>
                <a:latin typeface="SimSun"/>
                <a:cs typeface="SimSun"/>
              </a:rPr>
              <a:t>报告的情况</a:t>
            </a:r>
            <a:endParaRPr sz="2000">
              <a:latin typeface="SimSun"/>
              <a:cs typeface="SimSun"/>
            </a:endParaRPr>
          </a:p>
          <a:p>
            <a:pPr marL="12700">
              <a:lnSpc>
                <a:spcPts val="2390"/>
              </a:lnSpc>
            </a:pPr>
            <a:r>
              <a:rPr sz="2000" b="1" spc="-20" dirty="0">
                <a:solidFill>
                  <a:srgbClr val="006FC0"/>
                </a:solidFill>
                <a:latin typeface="Times New Roman"/>
                <a:cs typeface="Times New Roman"/>
              </a:rPr>
              <a:t>Trường </a:t>
            </a:r>
            <a:r>
              <a:rPr sz="2000" b="1" dirty="0">
                <a:solidFill>
                  <a:srgbClr val="006FC0"/>
                </a:solidFill>
                <a:latin typeface="Times New Roman"/>
                <a:cs typeface="Times New Roman"/>
              </a:rPr>
              <a:t>hợp</a:t>
            </a:r>
            <a:r>
              <a:rPr sz="2000" b="1" spc="-15" dirty="0">
                <a:solidFill>
                  <a:srgbClr val="006FC0"/>
                </a:solidFill>
                <a:latin typeface="Times New Roman"/>
                <a:cs typeface="Times New Roman"/>
              </a:rPr>
              <a:t> </a:t>
            </a:r>
            <a:r>
              <a:rPr sz="2000" b="1" dirty="0">
                <a:solidFill>
                  <a:srgbClr val="006FC0"/>
                </a:solidFill>
                <a:latin typeface="Times New Roman"/>
                <a:cs typeface="Times New Roman"/>
              </a:rPr>
              <a:t>không</a:t>
            </a:r>
            <a:r>
              <a:rPr sz="2000" b="1" spc="-30" dirty="0">
                <a:solidFill>
                  <a:srgbClr val="006FC0"/>
                </a:solidFill>
                <a:latin typeface="Times New Roman"/>
                <a:cs typeface="Times New Roman"/>
              </a:rPr>
              <a:t> </a:t>
            </a:r>
            <a:r>
              <a:rPr sz="2000" b="1" dirty="0">
                <a:solidFill>
                  <a:srgbClr val="006FC0"/>
                </a:solidFill>
                <a:latin typeface="Times New Roman"/>
                <a:cs typeface="Times New Roman"/>
              </a:rPr>
              <a:t>cần</a:t>
            </a:r>
            <a:r>
              <a:rPr sz="2000" b="1" spc="-30" dirty="0">
                <a:solidFill>
                  <a:srgbClr val="006FC0"/>
                </a:solidFill>
                <a:latin typeface="Times New Roman"/>
                <a:cs typeface="Times New Roman"/>
              </a:rPr>
              <a:t> </a:t>
            </a:r>
            <a:r>
              <a:rPr sz="2000" b="1" dirty="0">
                <a:solidFill>
                  <a:srgbClr val="006FC0"/>
                </a:solidFill>
                <a:latin typeface="Times New Roman"/>
                <a:cs typeface="Times New Roman"/>
              </a:rPr>
              <a:t>báo</a:t>
            </a:r>
            <a:r>
              <a:rPr sz="2000" b="1" spc="-30" dirty="0">
                <a:solidFill>
                  <a:srgbClr val="006FC0"/>
                </a:solidFill>
                <a:latin typeface="Times New Roman"/>
                <a:cs typeface="Times New Roman"/>
              </a:rPr>
              <a:t> </a:t>
            </a:r>
            <a:r>
              <a:rPr sz="2000" b="1" dirty="0">
                <a:solidFill>
                  <a:srgbClr val="006FC0"/>
                </a:solidFill>
                <a:latin typeface="Times New Roman"/>
                <a:cs typeface="Times New Roman"/>
              </a:rPr>
              <a:t>cáo</a:t>
            </a:r>
            <a:r>
              <a:rPr sz="2000" b="1" spc="-15" dirty="0">
                <a:solidFill>
                  <a:srgbClr val="006FC0"/>
                </a:solidFill>
                <a:latin typeface="Times New Roman"/>
                <a:cs typeface="Times New Roman"/>
              </a:rPr>
              <a:t> </a:t>
            </a:r>
            <a:r>
              <a:rPr sz="2000" b="1" spc="-10" dirty="0">
                <a:solidFill>
                  <a:srgbClr val="006FC0"/>
                </a:solidFill>
                <a:latin typeface="Times New Roman"/>
                <a:cs typeface="Times New Roman"/>
              </a:rPr>
              <a:t>INCEDENT</a:t>
            </a:r>
            <a:endParaRPr sz="2000">
              <a:latin typeface="Times New Roman"/>
              <a:cs typeface="Times New Roman"/>
            </a:endParaRPr>
          </a:p>
          <a:p>
            <a:pPr marL="665480" indent="-280035">
              <a:lnSpc>
                <a:spcPct val="100000"/>
              </a:lnSpc>
              <a:spcBef>
                <a:spcPts val="1150"/>
              </a:spcBef>
              <a:buChar char="■"/>
              <a:tabLst>
                <a:tab pos="665480" algn="l"/>
              </a:tabLst>
            </a:pPr>
            <a:r>
              <a:rPr sz="1450" spc="-5" dirty="0">
                <a:solidFill>
                  <a:srgbClr val="006FC0"/>
                </a:solidFill>
                <a:latin typeface="SimSun"/>
                <a:cs typeface="SimSun"/>
              </a:rPr>
              <a:t>器械故障，但保护机制正常，例如</a:t>
            </a:r>
            <a:endParaRPr sz="1450">
              <a:latin typeface="SimSun"/>
              <a:cs typeface="SimSun"/>
            </a:endParaRPr>
          </a:p>
          <a:p>
            <a:pPr marL="385445">
              <a:lnSpc>
                <a:spcPct val="100000"/>
              </a:lnSpc>
            </a:pPr>
            <a:r>
              <a:rPr sz="1450" dirty="0">
                <a:solidFill>
                  <a:srgbClr val="006FC0"/>
                </a:solidFill>
                <a:latin typeface="Times New Roman"/>
                <a:cs typeface="Times New Roman"/>
              </a:rPr>
              <a:t>Thiết</a:t>
            </a:r>
            <a:r>
              <a:rPr sz="1450" spc="20" dirty="0">
                <a:solidFill>
                  <a:srgbClr val="006FC0"/>
                </a:solidFill>
                <a:latin typeface="Times New Roman"/>
                <a:cs typeface="Times New Roman"/>
              </a:rPr>
              <a:t> </a:t>
            </a:r>
            <a:r>
              <a:rPr sz="1450" dirty="0">
                <a:solidFill>
                  <a:srgbClr val="006FC0"/>
                </a:solidFill>
                <a:latin typeface="Times New Roman"/>
                <a:cs typeface="Times New Roman"/>
              </a:rPr>
              <a:t>bị</a:t>
            </a:r>
            <a:r>
              <a:rPr sz="1450" spc="20" dirty="0">
                <a:solidFill>
                  <a:srgbClr val="006FC0"/>
                </a:solidFill>
                <a:latin typeface="Times New Roman"/>
                <a:cs typeface="Times New Roman"/>
              </a:rPr>
              <a:t> </a:t>
            </a:r>
            <a:r>
              <a:rPr sz="1450" dirty="0">
                <a:solidFill>
                  <a:srgbClr val="006FC0"/>
                </a:solidFill>
                <a:latin typeface="Times New Roman"/>
                <a:cs typeface="Times New Roman"/>
              </a:rPr>
              <a:t>gặp</a:t>
            </a:r>
            <a:r>
              <a:rPr sz="1450" spc="5" dirty="0">
                <a:solidFill>
                  <a:srgbClr val="006FC0"/>
                </a:solidFill>
                <a:latin typeface="Times New Roman"/>
                <a:cs typeface="Times New Roman"/>
              </a:rPr>
              <a:t> </a:t>
            </a:r>
            <a:r>
              <a:rPr sz="1450" dirty="0">
                <a:solidFill>
                  <a:srgbClr val="006FC0"/>
                </a:solidFill>
                <a:latin typeface="Times New Roman"/>
                <a:cs typeface="Times New Roman"/>
              </a:rPr>
              <a:t>sự</a:t>
            </a:r>
            <a:r>
              <a:rPr sz="1450" spc="35" dirty="0">
                <a:solidFill>
                  <a:srgbClr val="006FC0"/>
                </a:solidFill>
                <a:latin typeface="Times New Roman"/>
                <a:cs typeface="Times New Roman"/>
              </a:rPr>
              <a:t> </a:t>
            </a:r>
            <a:r>
              <a:rPr sz="1450" dirty="0">
                <a:solidFill>
                  <a:srgbClr val="006FC0"/>
                </a:solidFill>
                <a:latin typeface="Times New Roman"/>
                <a:cs typeface="Times New Roman"/>
              </a:rPr>
              <a:t>cố,</a:t>
            </a:r>
            <a:r>
              <a:rPr sz="1450" spc="5" dirty="0">
                <a:solidFill>
                  <a:srgbClr val="006FC0"/>
                </a:solidFill>
                <a:latin typeface="Times New Roman"/>
                <a:cs typeface="Times New Roman"/>
              </a:rPr>
              <a:t> </a:t>
            </a:r>
            <a:r>
              <a:rPr sz="1450" dirty="0">
                <a:solidFill>
                  <a:srgbClr val="006FC0"/>
                </a:solidFill>
                <a:latin typeface="Times New Roman"/>
                <a:cs typeface="Times New Roman"/>
              </a:rPr>
              <a:t>nhưng</a:t>
            </a:r>
            <a:r>
              <a:rPr sz="1450" spc="-10" dirty="0">
                <a:solidFill>
                  <a:srgbClr val="006FC0"/>
                </a:solidFill>
                <a:latin typeface="Times New Roman"/>
                <a:cs typeface="Times New Roman"/>
              </a:rPr>
              <a:t> </a:t>
            </a:r>
            <a:r>
              <a:rPr sz="1450" dirty="0">
                <a:solidFill>
                  <a:srgbClr val="006FC0"/>
                </a:solidFill>
                <a:latin typeface="Times New Roman"/>
                <a:cs typeface="Times New Roman"/>
              </a:rPr>
              <a:t>cơ</a:t>
            </a:r>
            <a:r>
              <a:rPr sz="1450" spc="15" dirty="0">
                <a:solidFill>
                  <a:srgbClr val="006FC0"/>
                </a:solidFill>
                <a:latin typeface="Times New Roman"/>
                <a:cs typeface="Times New Roman"/>
              </a:rPr>
              <a:t> </a:t>
            </a:r>
            <a:r>
              <a:rPr sz="1450" dirty="0">
                <a:solidFill>
                  <a:srgbClr val="006FC0"/>
                </a:solidFill>
                <a:latin typeface="Times New Roman"/>
                <a:cs typeface="Times New Roman"/>
              </a:rPr>
              <a:t>chế</a:t>
            </a:r>
            <a:r>
              <a:rPr sz="1450" spc="5" dirty="0">
                <a:solidFill>
                  <a:srgbClr val="006FC0"/>
                </a:solidFill>
                <a:latin typeface="Times New Roman"/>
                <a:cs typeface="Times New Roman"/>
              </a:rPr>
              <a:t> </a:t>
            </a:r>
            <a:r>
              <a:rPr sz="1450" dirty="0">
                <a:solidFill>
                  <a:srgbClr val="006FC0"/>
                </a:solidFill>
                <a:latin typeface="Times New Roman"/>
                <a:cs typeface="Times New Roman"/>
              </a:rPr>
              <a:t>bảo</a:t>
            </a:r>
            <a:r>
              <a:rPr sz="1450" spc="20" dirty="0">
                <a:solidFill>
                  <a:srgbClr val="006FC0"/>
                </a:solidFill>
                <a:latin typeface="Times New Roman"/>
                <a:cs typeface="Times New Roman"/>
              </a:rPr>
              <a:t> </a:t>
            </a:r>
            <a:r>
              <a:rPr sz="1450" dirty="0">
                <a:solidFill>
                  <a:srgbClr val="006FC0"/>
                </a:solidFill>
                <a:latin typeface="Times New Roman"/>
                <a:cs typeface="Times New Roman"/>
              </a:rPr>
              <a:t>vệ</a:t>
            </a:r>
            <a:r>
              <a:rPr sz="1450" spc="15" dirty="0">
                <a:solidFill>
                  <a:srgbClr val="006FC0"/>
                </a:solidFill>
                <a:latin typeface="Times New Roman"/>
                <a:cs typeface="Times New Roman"/>
              </a:rPr>
              <a:t> </a:t>
            </a:r>
            <a:r>
              <a:rPr sz="1450" dirty="0">
                <a:solidFill>
                  <a:srgbClr val="006FC0"/>
                </a:solidFill>
                <a:latin typeface="Times New Roman"/>
                <a:cs typeface="Times New Roman"/>
              </a:rPr>
              <a:t>hoạt động</a:t>
            </a:r>
            <a:r>
              <a:rPr sz="1450" spc="5" dirty="0">
                <a:solidFill>
                  <a:srgbClr val="006FC0"/>
                </a:solidFill>
                <a:latin typeface="Times New Roman"/>
                <a:cs typeface="Times New Roman"/>
              </a:rPr>
              <a:t> </a:t>
            </a:r>
            <a:r>
              <a:rPr sz="1450" dirty="0">
                <a:solidFill>
                  <a:srgbClr val="006FC0"/>
                </a:solidFill>
                <a:latin typeface="Times New Roman"/>
                <a:cs typeface="Times New Roman"/>
              </a:rPr>
              <a:t>bình</a:t>
            </a:r>
            <a:r>
              <a:rPr sz="1450" spc="20" dirty="0">
                <a:solidFill>
                  <a:srgbClr val="006FC0"/>
                </a:solidFill>
                <a:latin typeface="Times New Roman"/>
                <a:cs typeface="Times New Roman"/>
              </a:rPr>
              <a:t> </a:t>
            </a:r>
            <a:r>
              <a:rPr sz="1450" dirty="0">
                <a:solidFill>
                  <a:srgbClr val="006FC0"/>
                </a:solidFill>
                <a:latin typeface="Times New Roman"/>
                <a:cs typeface="Times New Roman"/>
              </a:rPr>
              <a:t>thường,</a:t>
            </a:r>
            <a:r>
              <a:rPr sz="1450" spc="5" dirty="0">
                <a:solidFill>
                  <a:srgbClr val="006FC0"/>
                </a:solidFill>
                <a:latin typeface="Times New Roman"/>
                <a:cs typeface="Times New Roman"/>
              </a:rPr>
              <a:t> </a:t>
            </a:r>
            <a:r>
              <a:rPr sz="1450" dirty="0">
                <a:solidFill>
                  <a:srgbClr val="006FC0"/>
                </a:solidFill>
                <a:latin typeface="Times New Roman"/>
                <a:cs typeface="Times New Roman"/>
              </a:rPr>
              <a:t>ví</a:t>
            </a:r>
            <a:r>
              <a:rPr sz="1450" spc="25" dirty="0">
                <a:solidFill>
                  <a:srgbClr val="006FC0"/>
                </a:solidFill>
                <a:latin typeface="Times New Roman"/>
                <a:cs typeface="Times New Roman"/>
              </a:rPr>
              <a:t> </a:t>
            </a:r>
            <a:r>
              <a:rPr sz="1450" spc="-25" dirty="0">
                <a:solidFill>
                  <a:srgbClr val="006FC0"/>
                </a:solidFill>
                <a:latin typeface="Times New Roman"/>
                <a:cs typeface="Times New Roman"/>
              </a:rPr>
              <a:t>dụ:</a:t>
            </a:r>
            <a:endParaRPr sz="1450">
              <a:latin typeface="Times New Roman"/>
              <a:cs typeface="Times New Roman"/>
            </a:endParaRPr>
          </a:p>
          <a:p>
            <a:pPr marL="385445">
              <a:lnSpc>
                <a:spcPct val="100000"/>
              </a:lnSpc>
              <a:spcBef>
                <a:spcPts val="1415"/>
              </a:spcBef>
            </a:pPr>
            <a:r>
              <a:rPr sz="1450" dirty="0">
                <a:solidFill>
                  <a:srgbClr val="006FC0"/>
                </a:solidFill>
                <a:latin typeface="SimSun"/>
                <a:cs typeface="SimSun"/>
              </a:rPr>
              <a:t>»</a:t>
            </a:r>
            <a:r>
              <a:rPr sz="1450" spc="130" dirty="0">
                <a:solidFill>
                  <a:srgbClr val="006FC0"/>
                </a:solidFill>
                <a:latin typeface="Times New Roman"/>
                <a:cs typeface="Times New Roman"/>
              </a:rPr>
              <a:t>  </a:t>
            </a:r>
            <a:r>
              <a:rPr sz="1450" spc="-5" dirty="0">
                <a:solidFill>
                  <a:srgbClr val="006FC0"/>
                </a:solidFill>
                <a:latin typeface="SimSun"/>
                <a:cs typeface="SimSun"/>
              </a:rPr>
              <a:t>输液泵应故障停止工作，但有适当的警报</a:t>
            </a:r>
            <a:endParaRPr sz="1450">
              <a:latin typeface="SimSun"/>
              <a:cs typeface="SimSun"/>
            </a:endParaRPr>
          </a:p>
          <a:p>
            <a:pPr marL="431165">
              <a:lnSpc>
                <a:spcPct val="100000"/>
              </a:lnSpc>
            </a:pPr>
            <a:r>
              <a:rPr sz="1450" dirty="0">
                <a:solidFill>
                  <a:srgbClr val="006FC0"/>
                </a:solidFill>
                <a:latin typeface="Times New Roman"/>
                <a:cs typeface="Times New Roman"/>
              </a:rPr>
              <a:t>Bơm</a:t>
            </a:r>
            <a:r>
              <a:rPr sz="1450" spc="5" dirty="0">
                <a:solidFill>
                  <a:srgbClr val="006FC0"/>
                </a:solidFill>
                <a:latin typeface="Times New Roman"/>
                <a:cs typeface="Times New Roman"/>
              </a:rPr>
              <a:t> </a:t>
            </a:r>
            <a:r>
              <a:rPr sz="1450" dirty="0">
                <a:solidFill>
                  <a:srgbClr val="006FC0"/>
                </a:solidFill>
                <a:latin typeface="Times New Roman"/>
                <a:cs typeface="Times New Roman"/>
              </a:rPr>
              <a:t>truyền</a:t>
            </a:r>
            <a:r>
              <a:rPr sz="1450" spc="5" dirty="0">
                <a:solidFill>
                  <a:srgbClr val="006FC0"/>
                </a:solidFill>
                <a:latin typeface="Times New Roman"/>
                <a:cs typeface="Times New Roman"/>
              </a:rPr>
              <a:t> </a:t>
            </a:r>
            <a:r>
              <a:rPr sz="1450" dirty="0">
                <a:solidFill>
                  <a:srgbClr val="006FC0"/>
                </a:solidFill>
                <a:latin typeface="Times New Roman"/>
                <a:cs typeface="Times New Roman"/>
              </a:rPr>
              <a:t>dịch</a:t>
            </a:r>
            <a:r>
              <a:rPr sz="1450" spc="15" dirty="0">
                <a:solidFill>
                  <a:srgbClr val="006FC0"/>
                </a:solidFill>
                <a:latin typeface="Times New Roman"/>
                <a:cs typeface="Times New Roman"/>
              </a:rPr>
              <a:t> </a:t>
            </a:r>
            <a:r>
              <a:rPr sz="1450" dirty="0">
                <a:solidFill>
                  <a:srgbClr val="006FC0"/>
                </a:solidFill>
                <a:latin typeface="Times New Roman"/>
                <a:cs typeface="Times New Roman"/>
              </a:rPr>
              <a:t>ngừng</a:t>
            </a:r>
            <a:r>
              <a:rPr sz="1450" spc="5" dirty="0">
                <a:solidFill>
                  <a:srgbClr val="006FC0"/>
                </a:solidFill>
                <a:latin typeface="Times New Roman"/>
                <a:cs typeface="Times New Roman"/>
              </a:rPr>
              <a:t> </a:t>
            </a:r>
            <a:r>
              <a:rPr sz="1450" dirty="0">
                <a:solidFill>
                  <a:srgbClr val="006FC0"/>
                </a:solidFill>
                <a:latin typeface="Times New Roman"/>
                <a:cs typeface="Times New Roman"/>
              </a:rPr>
              <a:t>hoạt</a:t>
            </a:r>
            <a:r>
              <a:rPr sz="1450" spc="15" dirty="0">
                <a:solidFill>
                  <a:srgbClr val="006FC0"/>
                </a:solidFill>
                <a:latin typeface="Times New Roman"/>
                <a:cs typeface="Times New Roman"/>
              </a:rPr>
              <a:t> </a:t>
            </a:r>
            <a:r>
              <a:rPr sz="1450" dirty="0">
                <a:solidFill>
                  <a:srgbClr val="006FC0"/>
                </a:solidFill>
                <a:latin typeface="Times New Roman"/>
                <a:cs typeface="Times New Roman"/>
              </a:rPr>
              <a:t>động</a:t>
            </a:r>
            <a:r>
              <a:rPr sz="1450" spc="5" dirty="0">
                <a:solidFill>
                  <a:srgbClr val="006FC0"/>
                </a:solidFill>
                <a:latin typeface="Times New Roman"/>
                <a:cs typeface="Times New Roman"/>
              </a:rPr>
              <a:t> </a:t>
            </a:r>
            <a:r>
              <a:rPr sz="1450" dirty="0">
                <a:solidFill>
                  <a:srgbClr val="006FC0"/>
                </a:solidFill>
                <a:latin typeface="Times New Roman"/>
                <a:cs typeface="Times New Roman"/>
              </a:rPr>
              <a:t>do</a:t>
            </a:r>
            <a:r>
              <a:rPr sz="1450" spc="25" dirty="0">
                <a:solidFill>
                  <a:srgbClr val="006FC0"/>
                </a:solidFill>
                <a:latin typeface="Times New Roman"/>
                <a:cs typeface="Times New Roman"/>
              </a:rPr>
              <a:t> </a:t>
            </a:r>
            <a:r>
              <a:rPr sz="1450" dirty="0">
                <a:solidFill>
                  <a:srgbClr val="006FC0"/>
                </a:solidFill>
                <a:latin typeface="Times New Roman"/>
                <a:cs typeface="Times New Roman"/>
              </a:rPr>
              <a:t>sự</a:t>
            </a:r>
            <a:r>
              <a:rPr sz="1450" spc="35" dirty="0">
                <a:solidFill>
                  <a:srgbClr val="006FC0"/>
                </a:solidFill>
                <a:latin typeface="Times New Roman"/>
                <a:cs typeface="Times New Roman"/>
              </a:rPr>
              <a:t> </a:t>
            </a:r>
            <a:r>
              <a:rPr sz="1450" dirty="0">
                <a:solidFill>
                  <a:srgbClr val="006FC0"/>
                </a:solidFill>
                <a:latin typeface="Times New Roman"/>
                <a:cs typeface="Times New Roman"/>
              </a:rPr>
              <a:t>cố,</a:t>
            </a:r>
            <a:r>
              <a:rPr sz="1450" spc="5" dirty="0">
                <a:solidFill>
                  <a:srgbClr val="006FC0"/>
                </a:solidFill>
                <a:latin typeface="Times New Roman"/>
                <a:cs typeface="Times New Roman"/>
              </a:rPr>
              <a:t> </a:t>
            </a:r>
            <a:r>
              <a:rPr sz="1450" dirty="0">
                <a:solidFill>
                  <a:srgbClr val="006FC0"/>
                </a:solidFill>
                <a:latin typeface="Times New Roman"/>
                <a:cs typeface="Times New Roman"/>
              </a:rPr>
              <a:t>nhưng</a:t>
            </a:r>
            <a:r>
              <a:rPr sz="1450" spc="10" dirty="0">
                <a:solidFill>
                  <a:srgbClr val="006FC0"/>
                </a:solidFill>
                <a:latin typeface="Times New Roman"/>
                <a:cs typeface="Times New Roman"/>
              </a:rPr>
              <a:t> </a:t>
            </a:r>
            <a:r>
              <a:rPr sz="1450" dirty="0">
                <a:solidFill>
                  <a:srgbClr val="006FC0"/>
                </a:solidFill>
                <a:latin typeface="Times New Roman"/>
                <a:cs typeface="Times New Roman"/>
              </a:rPr>
              <a:t>có</a:t>
            </a:r>
            <a:r>
              <a:rPr sz="1450" spc="5" dirty="0">
                <a:solidFill>
                  <a:srgbClr val="006FC0"/>
                </a:solidFill>
                <a:latin typeface="Times New Roman"/>
                <a:cs typeface="Times New Roman"/>
              </a:rPr>
              <a:t> </a:t>
            </a:r>
            <a:r>
              <a:rPr sz="1450" dirty="0">
                <a:solidFill>
                  <a:srgbClr val="006FC0"/>
                </a:solidFill>
                <a:latin typeface="Times New Roman"/>
                <a:cs typeface="Times New Roman"/>
              </a:rPr>
              <a:t>cảnh</a:t>
            </a:r>
            <a:r>
              <a:rPr sz="1450" spc="10" dirty="0">
                <a:solidFill>
                  <a:srgbClr val="006FC0"/>
                </a:solidFill>
                <a:latin typeface="Times New Roman"/>
                <a:cs typeface="Times New Roman"/>
              </a:rPr>
              <a:t> </a:t>
            </a:r>
            <a:r>
              <a:rPr sz="1450" dirty="0">
                <a:solidFill>
                  <a:srgbClr val="006FC0"/>
                </a:solidFill>
                <a:latin typeface="Times New Roman"/>
                <a:cs typeface="Times New Roman"/>
              </a:rPr>
              <a:t>báo</a:t>
            </a:r>
            <a:r>
              <a:rPr sz="1450" spc="5" dirty="0">
                <a:solidFill>
                  <a:srgbClr val="006FC0"/>
                </a:solidFill>
                <a:latin typeface="Times New Roman"/>
                <a:cs typeface="Times New Roman"/>
              </a:rPr>
              <a:t> </a:t>
            </a:r>
            <a:r>
              <a:rPr sz="1450" dirty="0">
                <a:solidFill>
                  <a:srgbClr val="006FC0"/>
                </a:solidFill>
                <a:latin typeface="Times New Roman"/>
                <a:cs typeface="Times New Roman"/>
              </a:rPr>
              <a:t>phù</a:t>
            </a:r>
            <a:r>
              <a:rPr sz="1450" spc="25" dirty="0">
                <a:solidFill>
                  <a:srgbClr val="006FC0"/>
                </a:solidFill>
                <a:latin typeface="Times New Roman"/>
                <a:cs typeface="Times New Roman"/>
              </a:rPr>
              <a:t> </a:t>
            </a:r>
            <a:r>
              <a:rPr sz="1450" spc="-25" dirty="0">
                <a:solidFill>
                  <a:srgbClr val="006FC0"/>
                </a:solidFill>
                <a:latin typeface="Times New Roman"/>
                <a:cs typeface="Times New Roman"/>
              </a:rPr>
              <a:t>hợp</a:t>
            </a:r>
            <a:endParaRPr sz="1450">
              <a:latin typeface="Times New Roman"/>
              <a:cs typeface="Times New Roman"/>
            </a:endParaRPr>
          </a:p>
          <a:p>
            <a:pPr marL="431165" marR="5080" indent="-45720">
              <a:lnSpc>
                <a:spcPct val="100699"/>
              </a:lnSpc>
              <a:spcBef>
                <a:spcPts val="1580"/>
              </a:spcBef>
            </a:pPr>
            <a:r>
              <a:rPr sz="1450" spc="155" dirty="0">
                <a:solidFill>
                  <a:srgbClr val="006FC0"/>
                </a:solidFill>
                <a:latin typeface="Times New Roman"/>
                <a:cs typeface="Times New Roman"/>
              </a:rPr>
              <a:t>»  </a:t>
            </a:r>
            <a:r>
              <a:rPr sz="1450" spc="-5" dirty="0">
                <a:solidFill>
                  <a:srgbClr val="006FC0"/>
                </a:solidFill>
                <a:latin typeface="SimSun"/>
                <a:cs typeface="SimSun"/>
              </a:rPr>
              <a:t>接受射线治疗时，剂量控制系统失效，治疗自动停止，病人未接受过量剂量</a:t>
            </a:r>
            <a:r>
              <a:rPr sz="1450" spc="-50" dirty="0">
                <a:solidFill>
                  <a:srgbClr val="006FC0"/>
                </a:solidFill>
                <a:latin typeface="SimSun"/>
                <a:cs typeface="SimSun"/>
              </a:rPr>
              <a:t> </a:t>
            </a:r>
            <a:r>
              <a:rPr sz="1450" dirty="0">
                <a:solidFill>
                  <a:srgbClr val="006FC0"/>
                </a:solidFill>
                <a:latin typeface="Times New Roman"/>
                <a:cs typeface="Times New Roman"/>
              </a:rPr>
              <a:t>Hệ</a:t>
            </a:r>
            <a:r>
              <a:rPr sz="1450" spc="20" dirty="0">
                <a:solidFill>
                  <a:srgbClr val="006FC0"/>
                </a:solidFill>
                <a:latin typeface="Times New Roman"/>
                <a:cs typeface="Times New Roman"/>
              </a:rPr>
              <a:t> </a:t>
            </a:r>
            <a:r>
              <a:rPr sz="1450" dirty="0">
                <a:solidFill>
                  <a:srgbClr val="006FC0"/>
                </a:solidFill>
                <a:latin typeface="Times New Roman"/>
                <a:cs typeface="Times New Roman"/>
              </a:rPr>
              <a:t>thống</a:t>
            </a:r>
            <a:r>
              <a:rPr sz="1450" spc="25" dirty="0">
                <a:solidFill>
                  <a:srgbClr val="006FC0"/>
                </a:solidFill>
                <a:latin typeface="Times New Roman"/>
                <a:cs typeface="Times New Roman"/>
              </a:rPr>
              <a:t> </a:t>
            </a:r>
            <a:r>
              <a:rPr sz="1450" dirty="0">
                <a:solidFill>
                  <a:srgbClr val="006FC0"/>
                </a:solidFill>
                <a:latin typeface="Times New Roman"/>
                <a:cs typeface="Times New Roman"/>
              </a:rPr>
              <a:t>kiểm</a:t>
            </a:r>
            <a:r>
              <a:rPr sz="1450" spc="10" dirty="0">
                <a:solidFill>
                  <a:srgbClr val="006FC0"/>
                </a:solidFill>
                <a:latin typeface="Times New Roman"/>
                <a:cs typeface="Times New Roman"/>
              </a:rPr>
              <a:t> </a:t>
            </a:r>
            <a:r>
              <a:rPr sz="1450" dirty="0">
                <a:solidFill>
                  <a:srgbClr val="006FC0"/>
                </a:solidFill>
                <a:latin typeface="Times New Roman"/>
                <a:cs typeface="Times New Roman"/>
              </a:rPr>
              <a:t>soát</a:t>
            </a:r>
            <a:r>
              <a:rPr sz="1450" spc="10" dirty="0">
                <a:solidFill>
                  <a:srgbClr val="006FC0"/>
                </a:solidFill>
                <a:latin typeface="Times New Roman"/>
                <a:cs typeface="Times New Roman"/>
              </a:rPr>
              <a:t> </a:t>
            </a:r>
            <a:r>
              <a:rPr sz="1450" dirty="0">
                <a:solidFill>
                  <a:srgbClr val="006FC0"/>
                </a:solidFill>
                <a:latin typeface="Times New Roman"/>
                <a:cs typeface="Times New Roman"/>
              </a:rPr>
              <a:t>liều</a:t>
            </a:r>
            <a:r>
              <a:rPr sz="1450" spc="25" dirty="0">
                <a:solidFill>
                  <a:srgbClr val="006FC0"/>
                </a:solidFill>
                <a:latin typeface="Times New Roman"/>
                <a:cs typeface="Times New Roman"/>
              </a:rPr>
              <a:t> </a:t>
            </a:r>
            <a:r>
              <a:rPr sz="1450" dirty="0">
                <a:solidFill>
                  <a:srgbClr val="006FC0"/>
                </a:solidFill>
                <a:latin typeface="Times New Roman"/>
                <a:cs typeface="Times New Roman"/>
              </a:rPr>
              <a:t>lượng</a:t>
            </a:r>
            <a:r>
              <a:rPr sz="1450" spc="20" dirty="0">
                <a:solidFill>
                  <a:srgbClr val="006FC0"/>
                </a:solidFill>
                <a:latin typeface="Times New Roman"/>
                <a:cs typeface="Times New Roman"/>
              </a:rPr>
              <a:t> </a:t>
            </a:r>
            <a:r>
              <a:rPr sz="1450" dirty="0">
                <a:solidFill>
                  <a:srgbClr val="006FC0"/>
                </a:solidFill>
                <a:latin typeface="Times New Roman"/>
                <a:cs typeface="Times New Roman"/>
              </a:rPr>
              <a:t>bị</a:t>
            </a:r>
            <a:r>
              <a:rPr sz="1450" spc="25" dirty="0">
                <a:solidFill>
                  <a:srgbClr val="006FC0"/>
                </a:solidFill>
                <a:latin typeface="Times New Roman"/>
                <a:cs typeface="Times New Roman"/>
              </a:rPr>
              <a:t> </a:t>
            </a:r>
            <a:r>
              <a:rPr sz="1450" dirty="0">
                <a:solidFill>
                  <a:srgbClr val="006FC0"/>
                </a:solidFill>
                <a:latin typeface="Times New Roman"/>
                <a:cs typeface="Times New Roman"/>
              </a:rPr>
              <a:t>lỗi</a:t>
            </a:r>
            <a:r>
              <a:rPr sz="1450" spc="30" dirty="0">
                <a:solidFill>
                  <a:srgbClr val="006FC0"/>
                </a:solidFill>
                <a:latin typeface="Times New Roman"/>
                <a:cs typeface="Times New Roman"/>
              </a:rPr>
              <a:t> </a:t>
            </a:r>
            <a:r>
              <a:rPr sz="1450" dirty="0">
                <a:solidFill>
                  <a:srgbClr val="006FC0"/>
                </a:solidFill>
                <a:latin typeface="Times New Roman"/>
                <a:cs typeface="Times New Roman"/>
              </a:rPr>
              <a:t>khi</a:t>
            </a:r>
            <a:r>
              <a:rPr sz="1450" spc="20" dirty="0">
                <a:solidFill>
                  <a:srgbClr val="006FC0"/>
                </a:solidFill>
                <a:latin typeface="Times New Roman"/>
                <a:cs typeface="Times New Roman"/>
              </a:rPr>
              <a:t> </a:t>
            </a:r>
            <a:r>
              <a:rPr sz="1450" dirty="0">
                <a:solidFill>
                  <a:srgbClr val="006FC0"/>
                </a:solidFill>
                <a:latin typeface="Times New Roman"/>
                <a:cs typeface="Times New Roman"/>
              </a:rPr>
              <a:t>đang</a:t>
            </a:r>
            <a:r>
              <a:rPr sz="1450" spc="5" dirty="0">
                <a:solidFill>
                  <a:srgbClr val="006FC0"/>
                </a:solidFill>
                <a:latin typeface="Times New Roman"/>
                <a:cs typeface="Times New Roman"/>
              </a:rPr>
              <a:t> </a:t>
            </a:r>
            <a:r>
              <a:rPr sz="1450" dirty="0">
                <a:solidFill>
                  <a:srgbClr val="006FC0"/>
                </a:solidFill>
                <a:latin typeface="Times New Roman"/>
                <a:cs typeface="Times New Roman"/>
              </a:rPr>
              <a:t>điều</a:t>
            </a:r>
            <a:r>
              <a:rPr sz="1450" spc="15" dirty="0">
                <a:solidFill>
                  <a:srgbClr val="006FC0"/>
                </a:solidFill>
                <a:latin typeface="Times New Roman"/>
                <a:cs typeface="Times New Roman"/>
              </a:rPr>
              <a:t> </a:t>
            </a:r>
            <a:r>
              <a:rPr sz="1450" dirty="0">
                <a:solidFill>
                  <a:srgbClr val="006FC0"/>
                </a:solidFill>
                <a:latin typeface="Times New Roman"/>
                <a:cs typeface="Times New Roman"/>
              </a:rPr>
              <a:t>trị</a:t>
            </a:r>
            <a:r>
              <a:rPr sz="1450" spc="40" dirty="0">
                <a:solidFill>
                  <a:srgbClr val="006FC0"/>
                </a:solidFill>
                <a:latin typeface="Times New Roman"/>
                <a:cs typeface="Times New Roman"/>
              </a:rPr>
              <a:t> </a:t>
            </a:r>
            <a:r>
              <a:rPr sz="1450" dirty="0">
                <a:solidFill>
                  <a:srgbClr val="006FC0"/>
                </a:solidFill>
                <a:latin typeface="Times New Roman"/>
                <a:cs typeface="Times New Roman"/>
              </a:rPr>
              <a:t>bằng</a:t>
            </a:r>
            <a:r>
              <a:rPr sz="1450" spc="5" dirty="0">
                <a:solidFill>
                  <a:srgbClr val="006FC0"/>
                </a:solidFill>
                <a:latin typeface="Times New Roman"/>
                <a:cs typeface="Times New Roman"/>
              </a:rPr>
              <a:t> </a:t>
            </a:r>
            <a:r>
              <a:rPr sz="1450" dirty="0">
                <a:solidFill>
                  <a:srgbClr val="006FC0"/>
                </a:solidFill>
                <a:latin typeface="Times New Roman"/>
                <a:cs typeface="Times New Roman"/>
              </a:rPr>
              <a:t>tia</a:t>
            </a:r>
            <a:r>
              <a:rPr sz="1450" spc="30" dirty="0">
                <a:solidFill>
                  <a:srgbClr val="006FC0"/>
                </a:solidFill>
                <a:latin typeface="Times New Roman"/>
                <a:cs typeface="Times New Roman"/>
              </a:rPr>
              <a:t> </a:t>
            </a:r>
            <a:r>
              <a:rPr sz="1450" dirty="0">
                <a:solidFill>
                  <a:srgbClr val="006FC0"/>
                </a:solidFill>
                <a:latin typeface="Times New Roman"/>
                <a:cs typeface="Times New Roman"/>
              </a:rPr>
              <a:t>xạ</a:t>
            </a:r>
            <a:r>
              <a:rPr sz="1450" spc="5" dirty="0">
                <a:solidFill>
                  <a:srgbClr val="006FC0"/>
                </a:solidFill>
                <a:latin typeface="Times New Roman"/>
                <a:cs typeface="Times New Roman"/>
              </a:rPr>
              <a:t>, </a:t>
            </a:r>
            <a:r>
              <a:rPr sz="1450" dirty="0">
                <a:solidFill>
                  <a:srgbClr val="006FC0"/>
                </a:solidFill>
                <a:latin typeface="Times New Roman"/>
                <a:cs typeface="Times New Roman"/>
              </a:rPr>
              <a:t>quá</a:t>
            </a:r>
            <a:r>
              <a:rPr sz="1450" spc="5" dirty="0">
                <a:solidFill>
                  <a:srgbClr val="006FC0"/>
                </a:solidFill>
                <a:latin typeface="Times New Roman"/>
                <a:cs typeface="Times New Roman"/>
              </a:rPr>
              <a:t> </a:t>
            </a:r>
            <a:r>
              <a:rPr sz="1450" dirty="0">
                <a:solidFill>
                  <a:srgbClr val="006FC0"/>
                </a:solidFill>
                <a:latin typeface="Times New Roman"/>
                <a:cs typeface="Times New Roman"/>
              </a:rPr>
              <a:t>trình</a:t>
            </a:r>
            <a:r>
              <a:rPr sz="1450" spc="35" dirty="0">
                <a:solidFill>
                  <a:srgbClr val="006FC0"/>
                </a:solidFill>
                <a:latin typeface="Times New Roman"/>
                <a:cs typeface="Times New Roman"/>
              </a:rPr>
              <a:t> </a:t>
            </a:r>
            <a:r>
              <a:rPr sz="1450" dirty="0">
                <a:solidFill>
                  <a:srgbClr val="006FC0"/>
                </a:solidFill>
                <a:latin typeface="Times New Roman"/>
                <a:cs typeface="Times New Roman"/>
              </a:rPr>
              <a:t>điều</a:t>
            </a:r>
            <a:r>
              <a:rPr sz="1450" spc="10" dirty="0">
                <a:solidFill>
                  <a:srgbClr val="006FC0"/>
                </a:solidFill>
                <a:latin typeface="Times New Roman"/>
                <a:cs typeface="Times New Roman"/>
              </a:rPr>
              <a:t> </a:t>
            </a:r>
            <a:r>
              <a:rPr sz="1450" spc="-25" dirty="0">
                <a:solidFill>
                  <a:srgbClr val="006FC0"/>
                </a:solidFill>
                <a:latin typeface="Times New Roman"/>
                <a:cs typeface="Times New Roman"/>
              </a:rPr>
              <a:t>trị</a:t>
            </a:r>
            <a:r>
              <a:rPr sz="1450" spc="500" dirty="0">
                <a:solidFill>
                  <a:srgbClr val="006FC0"/>
                </a:solidFill>
                <a:latin typeface="Times New Roman"/>
                <a:cs typeface="Times New Roman"/>
              </a:rPr>
              <a:t> </a:t>
            </a:r>
            <a:r>
              <a:rPr sz="1450" dirty="0">
                <a:solidFill>
                  <a:srgbClr val="006FC0"/>
                </a:solidFill>
                <a:latin typeface="Times New Roman"/>
                <a:cs typeface="Times New Roman"/>
              </a:rPr>
              <a:t>tự</a:t>
            </a:r>
            <a:r>
              <a:rPr sz="1450" spc="25" dirty="0">
                <a:solidFill>
                  <a:srgbClr val="006FC0"/>
                </a:solidFill>
                <a:latin typeface="Times New Roman"/>
                <a:cs typeface="Times New Roman"/>
              </a:rPr>
              <a:t> </a:t>
            </a:r>
            <a:r>
              <a:rPr sz="1450" dirty="0">
                <a:solidFill>
                  <a:srgbClr val="006FC0"/>
                </a:solidFill>
                <a:latin typeface="Times New Roman"/>
                <a:cs typeface="Times New Roman"/>
              </a:rPr>
              <a:t>động dừng</a:t>
            </a:r>
            <a:r>
              <a:rPr sz="1450" spc="20" dirty="0">
                <a:solidFill>
                  <a:srgbClr val="006FC0"/>
                </a:solidFill>
                <a:latin typeface="Times New Roman"/>
                <a:cs typeface="Times New Roman"/>
              </a:rPr>
              <a:t> </a:t>
            </a:r>
            <a:r>
              <a:rPr sz="1450" dirty="0">
                <a:solidFill>
                  <a:srgbClr val="006FC0"/>
                </a:solidFill>
                <a:latin typeface="Times New Roman"/>
                <a:cs typeface="Times New Roman"/>
              </a:rPr>
              <a:t>lại,</a:t>
            </a:r>
            <a:r>
              <a:rPr sz="1450" spc="15" dirty="0">
                <a:solidFill>
                  <a:srgbClr val="006FC0"/>
                </a:solidFill>
                <a:latin typeface="Times New Roman"/>
                <a:cs typeface="Times New Roman"/>
              </a:rPr>
              <a:t> </a:t>
            </a:r>
            <a:r>
              <a:rPr sz="1450" dirty="0">
                <a:solidFill>
                  <a:srgbClr val="006FC0"/>
                </a:solidFill>
                <a:latin typeface="Times New Roman"/>
                <a:cs typeface="Times New Roman"/>
              </a:rPr>
              <a:t>bệnh</a:t>
            </a:r>
            <a:r>
              <a:rPr sz="1450" spc="5" dirty="0">
                <a:solidFill>
                  <a:srgbClr val="006FC0"/>
                </a:solidFill>
                <a:latin typeface="Times New Roman"/>
                <a:cs typeface="Times New Roman"/>
              </a:rPr>
              <a:t> </a:t>
            </a:r>
            <a:r>
              <a:rPr sz="1450" dirty="0">
                <a:solidFill>
                  <a:srgbClr val="006FC0"/>
                </a:solidFill>
                <a:latin typeface="Times New Roman"/>
                <a:cs typeface="Times New Roman"/>
              </a:rPr>
              <a:t>nhân không</a:t>
            </a:r>
            <a:r>
              <a:rPr sz="1450" spc="-5" dirty="0">
                <a:solidFill>
                  <a:srgbClr val="006FC0"/>
                </a:solidFill>
                <a:latin typeface="Times New Roman"/>
                <a:cs typeface="Times New Roman"/>
              </a:rPr>
              <a:t> </a:t>
            </a:r>
            <a:r>
              <a:rPr sz="1450" dirty="0">
                <a:solidFill>
                  <a:srgbClr val="006FC0"/>
                </a:solidFill>
                <a:latin typeface="Times New Roman"/>
                <a:cs typeface="Times New Roman"/>
              </a:rPr>
              <a:t>bị</a:t>
            </a:r>
            <a:r>
              <a:rPr sz="1450" spc="20" dirty="0">
                <a:solidFill>
                  <a:srgbClr val="006FC0"/>
                </a:solidFill>
                <a:latin typeface="Times New Roman"/>
                <a:cs typeface="Times New Roman"/>
              </a:rPr>
              <a:t> </a:t>
            </a:r>
            <a:r>
              <a:rPr sz="1450" dirty="0">
                <a:solidFill>
                  <a:srgbClr val="006FC0"/>
                </a:solidFill>
                <a:latin typeface="Times New Roman"/>
                <a:cs typeface="Times New Roman"/>
              </a:rPr>
              <a:t>quá </a:t>
            </a:r>
            <a:r>
              <a:rPr sz="1450" spc="-20" dirty="0">
                <a:solidFill>
                  <a:srgbClr val="006FC0"/>
                </a:solidFill>
                <a:latin typeface="Times New Roman"/>
                <a:cs typeface="Times New Roman"/>
              </a:rPr>
              <a:t>liều</a:t>
            </a:r>
            <a:endParaRPr sz="1450">
              <a:latin typeface="Times New Roman"/>
              <a:cs typeface="Times New Roman"/>
            </a:endParaRPr>
          </a:p>
          <a:p>
            <a:pPr marL="760095" indent="-374650">
              <a:lnSpc>
                <a:spcPct val="100000"/>
              </a:lnSpc>
              <a:spcBef>
                <a:spcPts val="1535"/>
              </a:spcBef>
              <a:buChar char="■"/>
              <a:tabLst>
                <a:tab pos="760095" algn="l"/>
              </a:tabLst>
            </a:pPr>
            <a:r>
              <a:rPr sz="1450" spc="-5" dirty="0">
                <a:solidFill>
                  <a:srgbClr val="006FC0"/>
                </a:solidFill>
                <a:latin typeface="SimSun"/>
                <a:cs typeface="SimSun"/>
              </a:rPr>
              <a:t>说明书已标注的副作用或不良反应</a:t>
            </a:r>
            <a:endParaRPr sz="1450">
              <a:latin typeface="SimSun"/>
              <a:cs typeface="SimSun"/>
            </a:endParaRPr>
          </a:p>
          <a:p>
            <a:pPr marL="427990">
              <a:lnSpc>
                <a:spcPct val="100000"/>
              </a:lnSpc>
            </a:pPr>
            <a:r>
              <a:rPr sz="1450" dirty="0">
                <a:solidFill>
                  <a:srgbClr val="006FC0"/>
                </a:solidFill>
                <a:latin typeface="Times New Roman"/>
                <a:cs typeface="Times New Roman"/>
              </a:rPr>
              <a:t>Tác</a:t>
            </a:r>
            <a:r>
              <a:rPr sz="1450" spc="20" dirty="0">
                <a:solidFill>
                  <a:srgbClr val="006FC0"/>
                </a:solidFill>
                <a:latin typeface="Times New Roman"/>
                <a:cs typeface="Times New Roman"/>
              </a:rPr>
              <a:t> </a:t>
            </a:r>
            <a:r>
              <a:rPr sz="1450" dirty="0">
                <a:solidFill>
                  <a:srgbClr val="006FC0"/>
                </a:solidFill>
                <a:latin typeface="Times New Roman"/>
                <a:cs typeface="Times New Roman"/>
              </a:rPr>
              <a:t>dụng</a:t>
            </a:r>
            <a:r>
              <a:rPr sz="1450" spc="5" dirty="0">
                <a:solidFill>
                  <a:srgbClr val="006FC0"/>
                </a:solidFill>
                <a:latin typeface="Times New Roman"/>
                <a:cs typeface="Times New Roman"/>
              </a:rPr>
              <a:t> </a:t>
            </a:r>
            <a:r>
              <a:rPr sz="1450" dirty="0">
                <a:solidFill>
                  <a:srgbClr val="006FC0"/>
                </a:solidFill>
                <a:latin typeface="Times New Roman"/>
                <a:cs typeface="Times New Roman"/>
              </a:rPr>
              <a:t>phụ</a:t>
            </a:r>
            <a:r>
              <a:rPr sz="1450" spc="10" dirty="0">
                <a:solidFill>
                  <a:srgbClr val="006FC0"/>
                </a:solidFill>
                <a:latin typeface="Times New Roman"/>
                <a:cs typeface="Times New Roman"/>
              </a:rPr>
              <a:t> </a:t>
            </a:r>
            <a:r>
              <a:rPr sz="1450" dirty="0">
                <a:solidFill>
                  <a:srgbClr val="006FC0"/>
                </a:solidFill>
                <a:latin typeface="Times New Roman"/>
                <a:cs typeface="Times New Roman"/>
              </a:rPr>
              <a:t>hoặc</a:t>
            </a:r>
            <a:r>
              <a:rPr sz="1450" spc="5" dirty="0">
                <a:solidFill>
                  <a:srgbClr val="006FC0"/>
                </a:solidFill>
                <a:latin typeface="Times New Roman"/>
                <a:cs typeface="Times New Roman"/>
              </a:rPr>
              <a:t> </a:t>
            </a:r>
            <a:r>
              <a:rPr sz="1450" dirty="0">
                <a:solidFill>
                  <a:srgbClr val="006FC0"/>
                </a:solidFill>
                <a:latin typeface="Times New Roman"/>
                <a:cs typeface="Times New Roman"/>
              </a:rPr>
              <a:t>phản</a:t>
            </a:r>
            <a:r>
              <a:rPr sz="1450" spc="-5" dirty="0">
                <a:solidFill>
                  <a:srgbClr val="006FC0"/>
                </a:solidFill>
                <a:latin typeface="Times New Roman"/>
                <a:cs typeface="Times New Roman"/>
              </a:rPr>
              <a:t> </a:t>
            </a:r>
            <a:r>
              <a:rPr sz="1450" dirty="0">
                <a:solidFill>
                  <a:srgbClr val="006FC0"/>
                </a:solidFill>
                <a:latin typeface="Times New Roman"/>
                <a:cs typeface="Times New Roman"/>
              </a:rPr>
              <a:t>ứng</a:t>
            </a:r>
            <a:r>
              <a:rPr sz="1450" spc="20" dirty="0">
                <a:solidFill>
                  <a:srgbClr val="006FC0"/>
                </a:solidFill>
                <a:latin typeface="Times New Roman"/>
                <a:cs typeface="Times New Roman"/>
              </a:rPr>
              <a:t> </a:t>
            </a:r>
            <a:r>
              <a:rPr sz="1450" dirty="0">
                <a:solidFill>
                  <a:srgbClr val="006FC0"/>
                </a:solidFill>
                <a:latin typeface="Times New Roman"/>
                <a:cs typeface="Times New Roman"/>
              </a:rPr>
              <a:t>bất</a:t>
            </a:r>
            <a:r>
              <a:rPr sz="1450" spc="15" dirty="0">
                <a:solidFill>
                  <a:srgbClr val="006FC0"/>
                </a:solidFill>
                <a:latin typeface="Times New Roman"/>
                <a:cs typeface="Times New Roman"/>
              </a:rPr>
              <a:t> </a:t>
            </a:r>
            <a:r>
              <a:rPr sz="1450" dirty="0">
                <a:solidFill>
                  <a:srgbClr val="006FC0"/>
                </a:solidFill>
                <a:latin typeface="Times New Roman"/>
                <a:cs typeface="Times New Roman"/>
              </a:rPr>
              <a:t>lợi</a:t>
            </a:r>
            <a:r>
              <a:rPr sz="1450" spc="30" dirty="0">
                <a:solidFill>
                  <a:srgbClr val="006FC0"/>
                </a:solidFill>
                <a:latin typeface="Times New Roman"/>
                <a:cs typeface="Times New Roman"/>
              </a:rPr>
              <a:t> </a:t>
            </a:r>
            <a:r>
              <a:rPr sz="1450" dirty="0">
                <a:solidFill>
                  <a:srgbClr val="006FC0"/>
                </a:solidFill>
                <a:latin typeface="Times New Roman"/>
                <a:cs typeface="Times New Roman"/>
              </a:rPr>
              <a:t>đã</a:t>
            </a:r>
            <a:r>
              <a:rPr sz="1450" spc="20" dirty="0">
                <a:solidFill>
                  <a:srgbClr val="006FC0"/>
                </a:solidFill>
                <a:latin typeface="Times New Roman"/>
                <a:cs typeface="Times New Roman"/>
              </a:rPr>
              <a:t> </a:t>
            </a:r>
            <a:r>
              <a:rPr sz="1450" dirty="0">
                <a:solidFill>
                  <a:srgbClr val="006FC0"/>
                </a:solidFill>
                <a:latin typeface="Times New Roman"/>
                <a:cs typeface="Times New Roman"/>
              </a:rPr>
              <a:t>được</a:t>
            </a:r>
            <a:r>
              <a:rPr sz="1450" spc="10" dirty="0">
                <a:solidFill>
                  <a:srgbClr val="006FC0"/>
                </a:solidFill>
                <a:latin typeface="Times New Roman"/>
                <a:cs typeface="Times New Roman"/>
              </a:rPr>
              <a:t> </a:t>
            </a:r>
            <a:r>
              <a:rPr sz="1450" dirty="0">
                <a:solidFill>
                  <a:srgbClr val="006FC0"/>
                </a:solidFill>
                <a:latin typeface="Times New Roman"/>
                <a:cs typeface="Times New Roman"/>
              </a:rPr>
              <a:t>ghi</a:t>
            </a:r>
            <a:r>
              <a:rPr sz="1450" spc="10" dirty="0">
                <a:solidFill>
                  <a:srgbClr val="006FC0"/>
                </a:solidFill>
                <a:latin typeface="Times New Roman"/>
                <a:cs typeface="Times New Roman"/>
              </a:rPr>
              <a:t> </a:t>
            </a:r>
            <a:r>
              <a:rPr sz="1450" dirty="0">
                <a:solidFill>
                  <a:srgbClr val="006FC0"/>
                </a:solidFill>
                <a:latin typeface="Times New Roman"/>
                <a:cs typeface="Times New Roman"/>
              </a:rPr>
              <a:t>trong Tài</a:t>
            </a:r>
            <a:r>
              <a:rPr sz="1450" spc="15" dirty="0">
                <a:solidFill>
                  <a:srgbClr val="006FC0"/>
                </a:solidFill>
                <a:latin typeface="Times New Roman"/>
                <a:cs typeface="Times New Roman"/>
              </a:rPr>
              <a:t> </a:t>
            </a:r>
            <a:r>
              <a:rPr sz="1450" dirty="0">
                <a:solidFill>
                  <a:srgbClr val="006FC0"/>
                </a:solidFill>
                <a:latin typeface="Times New Roman"/>
                <a:cs typeface="Times New Roman"/>
              </a:rPr>
              <a:t>liệu</a:t>
            </a:r>
            <a:r>
              <a:rPr sz="1450" spc="35" dirty="0">
                <a:solidFill>
                  <a:srgbClr val="006FC0"/>
                </a:solidFill>
                <a:latin typeface="Times New Roman"/>
                <a:cs typeface="Times New Roman"/>
              </a:rPr>
              <a:t> </a:t>
            </a:r>
            <a:r>
              <a:rPr sz="1450" dirty="0">
                <a:solidFill>
                  <a:srgbClr val="006FC0"/>
                </a:solidFill>
                <a:latin typeface="Times New Roman"/>
                <a:cs typeface="Times New Roman"/>
              </a:rPr>
              <a:t>hướng</a:t>
            </a:r>
            <a:r>
              <a:rPr sz="1450" spc="5" dirty="0">
                <a:solidFill>
                  <a:srgbClr val="006FC0"/>
                </a:solidFill>
                <a:latin typeface="Times New Roman"/>
                <a:cs typeface="Times New Roman"/>
              </a:rPr>
              <a:t> </a:t>
            </a:r>
            <a:r>
              <a:rPr sz="1450" dirty="0">
                <a:solidFill>
                  <a:srgbClr val="006FC0"/>
                </a:solidFill>
                <a:latin typeface="Times New Roman"/>
                <a:cs typeface="Times New Roman"/>
              </a:rPr>
              <a:t>dẫn</a:t>
            </a:r>
            <a:r>
              <a:rPr sz="1450" spc="5" dirty="0">
                <a:solidFill>
                  <a:srgbClr val="006FC0"/>
                </a:solidFill>
                <a:latin typeface="Times New Roman"/>
                <a:cs typeface="Times New Roman"/>
              </a:rPr>
              <a:t> </a:t>
            </a:r>
            <a:r>
              <a:rPr sz="1450" dirty="0">
                <a:solidFill>
                  <a:srgbClr val="006FC0"/>
                </a:solidFill>
                <a:latin typeface="Times New Roman"/>
                <a:cs typeface="Times New Roman"/>
              </a:rPr>
              <a:t>sử</a:t>
            </a:r>
            <a:r>
              <a:rPr sz="1450" spc="35" dirty="0">
                <a:solidFill>
                  <a:srgbClr val="006FC0"/>
                </a:solidFill>
                <a:latin typeface="Times New Roman"/>
                <a:cs typeface="Times New Roman"/>
              </a:rPr>
              <a:t> </a:t>
            </a:r>
            <a:r>
              <a:rPr sz="1450" spc="-20" dirty="0">
                <a:solidFill>
                  <a:srgbClr val="006FC0"/>
                </a:solidFill>
                <a:latin typeface="Times New Roman"/>
                <a:cs typeface="Times New Roman"/>
              </a:rPr>
              <a:t>dụng</a:t>
            </a:r>
            <a:endParaRPr sz="1450">
              <a:latin typeface="Times New Roman"/>
              <a:cs typeface="Times New Roman"/>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445" y="19956"/>
            <a:ext cx="9120497" cy="6838043"/>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algn="ctr">
              <a:lnSpc>
                <a:spcPts val="2675"/>
              </a:lnSpc>
              <a:spcBef>
                <a:spcPts val="95"/>
              </a:spcBef>
            </a:pPr>
            <a:r>
              <a:rPr spc="-35" dirty="0"/>
              <a:t>警戒系统流程</a:t>
            </a:r>
          </a:p>
          <a:p>
            <a:pPr algn="ctr">
              <a:lnSpc>
                <a:spcPts val="2675"/>
              </a:lnSpc>
            </a:pPr>
            <a:r>
              <a:rPr dirty="0">
                <a:latin typeface="Times New Roman"/>
                <a:cs typeface="Times New Roman"/>
              </a:rPr>
              <a:t>Quy</a:t>
            </a:r>
            <a:r>
              <a:rPr spc="-45" dirty="0">
                <a:latin typeface="Times New Roman"/>
                <a:cs typeface="Times New Roman"/>
              </a:rPr>
              <a:t> </a:t>
            </a:r>
            <a:r>
              <a:rPr dirty="0">
                <a:latin typeface="Times New Roman"/>
                <a:cs typeface="Times New Roman"/>
              </a:rPr>
              <a:t>trình</a:t>
            </a:r>
            <a:r>
              <a:rPr spc="-40" dirty="0">
                <a:latin typeface="Times New Roman"/>
                <a:cs typeface="Times New Roman"/>
              </a:rPr>
              <a:t> </a:t>
            </a:r>
            <a:r>
              <a:rPr dirty="0">
                <a:latin typeface="Times New Roman"/>
                <a:cs typeface="Times New Roman"/>
              </a:rPr>
              <a:t>Hệ</a:t>
            </a:r>
            <a:r>
              <a:rPr spc="-45" dirty="0">
                <a:latin typeface="Times New Roman"/>
                <a:cs typeface="Times New Roman"/>
              </a:rPr>
              <a:t> </a:t>
            </a:r>
            <a:r>
              <a:rPr dirty="0">
                <a:latin typeface="Times New Roman"/>
                <a:cs typeface="Times New Roman"/>
              </a:rPr>
              <a:t>thống</a:t>
            </a:r>
            <a:r>
              <a:rPr spc="-45" dirty="0">
                <a:latin typeface="Times New Roman"/>
                <a:cs typeface="Times New Roman"/>
              </a:rPr>
              <a:t> </a:t>
            </a:r>
            <a:r>
              <a:rPr dirty="0">
                <a:latin typeface="Times New Roman"/>
                <a:cs typeface="Times New Roman"/>
              </a:rPr>
              <a:t>Cảnh</a:t>
            </a:r>
            <a:r>
              <a:rPr spc="-35" dirty="0">
                <a:latin typeface="Times New Roman"/>
                <a:cs typeface="Times New Roman"/>
              </a:rPr>
              <a:t> </a:t>
            </a:r>
            <a:r>
              <a:rPr spc="-20" dirty="0">
                <a:latin typeface="Times New Roman"/>
                <a:cs typeface="Times New Roman"/>
              </a:rPr>
              <a:t>giác</a:t>
            </a:r>
          </a:p>
        </p:txBody>
      </p:sp>
      <p:sp>
        <p:nvSpPr>
          <p:cNvPr id="4" name="object 4"/>
          <p:cNvSpPr txBox="1"/>
          <p:nvPr/>
        </p:nvSpPr>
        <p:spPr>
          <a:xfrm>
            <a:off x="2407159" y="1048888"/>
            <a:ext cx="4243070" cy="1355090"/>
          </a:xfrm>
          <a:prstGeom prst="rect">
            <a:avLst/>
          </a:prstGeom>
        </p:spPr>
        <p:txBody>
          <a:bodyPr vert="horz" wrap="square" lIns="0" tIns="13335" rIns="0" bIns="0" rtlCol="0">
            <a:spAutoFit/>
          </a:bodyPr>
          <a:lstStyle/>
          <a:p>
            <a:pPr marL="12700">
              <a:lnSpc>
                <a:spcPts val="1675"/>
              </a:lnSpc>
              <a:spcBef>
                <a:spcPts val="105"/>
              </a:spcBef>
            </a:pPr>
            <a:r>
              <a:rPr sz="1400" spc="-20" dirty="0">
                <a:solidFill>
                  <a:srgbClr val="006FC0"/>
                </a:solidFill>
                <a:latin typeface="SimSun"/>
                <a:cs typeface="SimSun"/>
              </a:rPr>
              <a:t>发生事故，制造商或欧代接到当地政府的投诉</a:t>
            </a:r>
            <a:endParaRPr sz="1400">
              <a:latin typeface="SimSun"/>
              <a:cs typeface="SimSun"/>
            </a:endParaRPr>
          </a:p>
          <a:p>
            <a:pPr marL="12700" marR="5080">
              <a:lnSpc>
                <a:spcPts val="1680"/>
              </a:lnSpc>
              <a:spcBef>
                <a:spcPts val="50"/>
              </a:spcBef>
            </a:pPr>
            <a:r>
              <a:rPr sz="1400" dirty="0">
                <a:solidFill>
                  <a:srgbClr val="006FC0"/>
                </a:solidFill>
                <a:latin typeface="Times New Roman"/>
                <a:cs typeface="Times New Roman"/>
              </a:rPr>
              <a:t>Xảy</a:t>
            </a:r>
            <a:r>
              <a:rPr sz="1400" spc="-5" dirty="0">
                <a:solidFill>
                  <a:srgbClr val="006FC0"/>
                </a:solidFill>
                <a:latin typeface="Times New Roman"/>
                <a:cs typeface="Times New Roman"/>
              </a:rPr>
              <a:t> </a:t>
            </a:r>
            <a:r>
              <a:rPr sz="1400" dirty="0">
                <a:solidFill>
                  <a:srgbClr val="006FC0"/>
                </a:solidFill>
                <a:latin typeface="Times New Roman"/>
                <a:cs typeface="Times New Roman"/>
              </a:rPr>
              <a:t>ra</a:t>
            </a:r>
            <a:r>
              <a:rPr sz="1400" spc="-5" dirty="0">
                <a:solidFill>
                  <a:srgbClr val="006FC0"/>
                </a:solidFill>
                <a:latin typeface="Times New Roman"/>
                <a:cs typeface="Times New Roman"/>
              </a:rPr>
              <a:t> </a:t>
            </a:r>
            <a:r>
              <a:rPr sz="1400" dirty="0">
                <a:solidFill>
                  <a:srgbClr val="006FC0"/>
                </a:solidFill>
                <a:latin typeface="Times New Roman"/>
                <a:cs typeface="Times New Roman"/>
              </a:rPr>
              <a:t>sự</a:t>
            </a:r>
            <a:r>
              <a:rPr sz="1400" spc="-5" dirty="0">
                <a:solidFill>
                  <a:srgbClr val="006FC0"/>
                </a:solidFill>
                <a:latin typeface="Times New Roman"/>
                <a:cs typeface="Times New Roman"/>
              </a:rPr>
              <a:t> </a:t>
            </a:r>
            <a:r>
              <a:rPr sz="1400" dirty="0">
                <a:solidFill>
                  <a:srgbClr val="006FC0"/>
                </a:solidFill>
                <a:latin typeface="Times New Roman"/>
                <a:cs typeface="Times New Roman"/>
              </a:rPr>
              <a:t>cố,</a:t>
            </a:r>
            <a:r>
              <a:rPr sz="1400" spc="-5" dirty="0">
                <a:solidFill>
                  <a:srgbClr val="006FC0"/>
                </a:solidFill>
                <a:latin typeface="Times New Roman"/>
                <a:cs typeface="Times New Roman"/>
              </a:rPr>
              <a:t> </a:t>
            </a:r>
            <a:r>
              <a:rPr sz="1400" dirty="0">
                <a:solidFill>
                  <a:srgbClr val="006FC0"/>
                </a:solidFill>
                <a:latin typeface="Times New Roman"/>
                <a:cs typeface="Times New Roman"/>
              </a:rPr>
              <a:t>nhà</a:t>
            </a:r>
            <a:r>
              <a:rPr sz="1400" spc="-20" dirty="0">
                <a:solidFill>
                  <a:srgbClr val="006FC0"/>
                </a:solidFill>
                <a:latin typeface="Times New Roman"/>
                <a:cs typeface="Times New Roman"/>
              </a:rPr>
              <a:t> </a:t>
            </a:r>
            <a:r>
              <a:rPr sz="1400" dirty="0">
                <a:solidFill>
                  <a:srgbClr val="006FC0"/>
                </a:solidFill>
                <a:latin typeface="Times New Roman"/>
                <a:cs typeface="Times New Roman"/>
              </a:rPr>
              <a:t>sản</a:t>
            </a:r>
            <a:r>
              <a:rPr sz="1400" spc="-15" dirty="0">
                <a:solidFill>
                  <a:srgbClr val="006FC0"/>
                </a:solidFill>
                <a:latin typeface="Times New Roman"/>
                <a:cs typeface="Times New Roman"/>
              </a:rPr>
              <a:t> </a:t>
            </a:r>
            <a:r>
              <a:rPr sz="1400" dirty="0">
                <a:solidFill>
                  <a:srgbClr val="006FC0"/>
                </a:solidFill>
                <a:latin typeface="Times New Roman"/>
                <a:cs typeface="Times New Roman"/>
              </a:rPr>
              <a:t>xuất</a:t>
            </a:r>
            <a:r>
              <a:rPr sz="1400" spc="-15" dirty="0">
                <a:solidFill>
                  <a:srgbClr val="006FC0"/>
                </a:solidFill>
                <a:latin typeface="Times New Roman"/>
                <a:cs typeface="Times New Roman"/>
              </a:rPr>
              <a:t> </a:t>
            </a:r>
            <a:r>
              <a:rPr sz="1400" dirty="0">
                <a:solidFill>
                  <a:srgbClr val="006FC0"/>
                </a:solidFill>
                <a:latin typeface="Times New Roman"/>
                <a:cs typeface="Times New Roman"/>
              </a:rPr>
              <a:t>hoặc</a:t>
            </a:r>
            <a:r>
              <a:rPr sz="1400" spc="-20" dirty="0">
                <a:solidFill>
                  <a:srgbClr val="006FC0"/>
                </a:solidFill>
                <a:latin typeface="Times New Roman"/>
                <a:cs typeface="Times New Roman"/>
              </a:rPr>
              <a:t> </a:t>
            </a:r>
            <a:r>
              <a:rPr sz="1400" dirty="0">
                <a:solidFill>
                  <a:srgbClr val="006FC0"/>
                </a:solidFill>
                <a:latin typeface="Times New Roman"/>
                <a:cs typeface="Times New Roman"/>
              </a:rPr>
              <a:t>đại</a:t>
            </a:r>
            <a:r>
              <a:rPr sz="1400" spc="-30" dirty="0">
                <a:solidFill>
                  <a:srgbClr val="006FC0"/>
                </a:solidFill>
                <a:latin typeface="Times New Roman"/>
                <a:cs typeface="Times New Roman"/>
              </a:rPr>
              <a:t> </a:t>
            </a:r>
            <a:r>
              <a:rPr sz="1400" dirty="0">
                <a:solidFill>
                  <a:srgbClr val="006FC0"/>
                </a:solidFill>
                <a:latin typeface="Times New Roman"/>
                <a:cs typeface="Times New Roman"/>
              </a:rPr>
              <a:t>diện</a:t>
            </a:r>
            <a:r>
              <a:rPr sz="1400" spc="-15" dirty="0">
                <a:solidFill>
                  <a:srgbClr val="006FC0"/>
                </a:solidFill>
                <a:latin typeface="Times New Roman"/>
                <a:cs typeface="Times New Roman"/>
              </a:rPr>
              <a:t> </a:t>
            </a:r>
            <a:r>
              <a:rPr sz="1400" dirty="0">
                <a:solidFill>
                  <a:srgbClr val="006FC0"/>
                </a:solidFill>
                <a:latin typeface="Times New Roman"/>
                <a:cs typeface="Times New Roman"/>
              </a:rPr>
              <a:t>ủy</a:t>
            </a:r>
            <a:r>
              <a:rPr sz="1400" spc="-20" dirty="0">
                <a:solidFill>
                  <a:srgbClr val="006FC0"/>
                </a:solidFill>
                <a:latin typeface="Times New Roman"/>
                <a:cs typeface="Times New Roman"/>
              </a:rPr>
              <a:t> </a:t>
            </a:r>
            <a:r>
              <a:rPr sz="1400" dirty="0">
                <a:solidFill>
                  <a:srgbClr val="006FC0"/>
                </a:solidFill>
                <a:latin typeface="Times New Roman"/>
                <a:cs typeface="Times New Roman"/>
              </a:rPr>
              <a:t>quyền</a:t>
            </a:r>
            <a:r>
              <a:rPr sz="1400" spc="-15" dirty="0">
                <a:solidFill>
                  <a:srgbClr val="006FC0"/>
                </a:solidFill>
                <a:latin typeface="Times New Roman"/>
                <a:cs typeface="Times New Roman"/>
              </a:rPr>
              <a:t> </a:t>
            </a:r>
            <a:r>
              <a:rPr sz="1400" dirty="0">
                <a:solidFill>
                  <a:srgbClr val="006FC0"/>
                </a:solidFill>
                <a:latin typeface="Times New Roman"/>
                <a:cs typeface="Times New Roman"/>
              </a:rPr>
              <a:t>tại</a:t>
            </a:r>
            <a:r>
              <a:rPr sz="1400" spc="-15" dirty="0">
                <a:solidFill>
                  <a:srgbClr val="006FC0"/>
                </a:solidFill>
                <a:latin typeface="Times New Roman"/>
                <a:cs typeface="Times New Roman"/>
              </a:rPr>
              <a:t> </a:t>
            </a:r>
            <a:r>
              <a:rPr sz="1400" spc="-20" dirty="0">
                <a:solidFill>
                  <a:srgbClr val="006FC0"/>
                </a:solidFill>
                <a:latin typeface="Times New Roman"/>
                <a:cs typeface="Times New Roman"/>
              </a:rPr>
              <a:t>Châu </a:t>
            </a:r>
            <a:r>
              <a:rPr sz="1400" dirty="0">
                <a:solidFill>
                  <a:srgbClr val="006FC0"/>
                </a:solidFill>
                <a:latin typeface="Times New Roman"/>
                <a:cs typeface="Times New Roman"/>
              </a:rPr>
              <a:t>Âu</a:t>
            </a:r>
            <a:r>
              <a:rPr sz="1400" spc="-5" dirty="0">
                <a:solidFill>
                  <a:srgbClr val="006FC0"/>
                </a:solidFill>
                <a:latin typeface="Times New Roman"/>
                <a:cs typeface="Times New Roman"/>
              </a:rPr>
              <a:t> </a:t>
            </a:r>
            <a:r>
              <a:rPr sz="1400" dirty="0">
                <a:solidFill>
                  <a:srgbClr val="006FC0"/>
                </a:solidFill>
                <a:latin typeface="Times New Roman"/>
                <a:cs typeface="Times New Roman"/>
              </a:rPr>
              <a:t>nhận</a:t>
            </a:r>
            <a:r>
              <a:rPr sz="1400" spc="-30" dirty="0">
                <a:solidFill>
                  <a:srgbClr val="006FC0"/>
                </a:solidFill>
                <a:latin typeface="Times New Roman"/>
                <a:cs typeface="Times New Roman"/>
              </a:rPr>
              <a:t> </a:t>
            </a:r>
            <a:r>
              <a:rPr sz="1400" dirty="0">
                <a:solidFill>
                  <a:srgbClr val="006FC0"/>
                </a:solidFill>
                <a:latin typeface="Times New Roman"/>
                <a:cs typeface="Times New Roman"/>
              </a:rPr>
              <a:t>được</a:t>
            </a:r>
            <a:r>
              <a:rPr sz="1400" spc="-5" dirty="0">
                <a:solidFill>
                  <a:srgbClr val="006FC0"/>
                </a:solidFill>
                <a:latin typeface="Times New Roman"/>
                <a:cs typeface="Times New Roman"/>
              </a:rPr>
              <a:t> </a:t>
            </a:r>
            <a:r>
              <a:rPr sz="1400" dirty="0">
                <a:solidFill>
                  <a:srgbClr val="006FC0"/>
                </a:solidFill>
                <a:latin typeface="Times New Roman"/>
                <a:cs typeface="Times New Roman"/>
              </a:rPr>
              <a:t>khiếu</a:t>
            </a:r>
            <a:r>
              <a:rPr sz="1400" spc="-40" dirty="0">
                <a:solidFill>
                  <a:srgbClr val="006FC0"/>
                </a:solidFill>
                <a:latin typeface="Times New Roman"/>
                <a:cs typeface="Times New Roman"/>
              </a:rPr>
              <a:t> </a:t>
            </a:r>
            <a:r>
              <a:rPr sz="1400" dirty="0">
                <a:solidFill>
                  <a:srgbClr val="006FC0"/>
                </a:solidFill>
                <a:latin typeface="Times New Roman"/>
                <a:cs typeface="Times New Roman"/>
              </a:rPr>
              <a:t>nại</a:t>
            </a:r>
            <a:r>
              <a:rPr sz="1400" spc="-15" dirty="0">
                <a:solidFill>
                  <a:srgbClr val="006FC0"/>
                </a:solidFill>
                <a:latin typeface="Times New Roman"/>
                <a:cs typeface="Times New Roman"/>
              </a:rPr>
              <a:t> </a:t>
            </a:r>
            <a:r>
              <a:rPr sz="1400" dirty="0">
                <a:solidFill>
                  <a:srgbClr val="006FC0"/>
                </a:solidFill>
                <a:latin typeface="Times New Roman"/>
                <a:cs typeface="Times New Roman"/>
              </a:rPr>
              <a:t>từ</a:t>
            </a:r>
            <a:r>
              <a:rPr sz="1400" spc="-10" dirty="0">
                <a:solidFill>
                  <a:srgbClr val="006FC0"/>
                </a:solidFill>
                <a:latin typeface="Times New Roman"/>
                <a:cs typeface="Times New Roman"/>
              </a:rPr>
              <a:t> </a:t>
            </a:r>
            <a:r>
              <a:rPr sz="1400" dirty="0">
                <a:solidFill>
                  <a:srgbClr val="006FC0"/>
                </a:solidFill>
                <a:latin typeface="Times New Roman"/>
                <a:cs typeface="Times New Roman"/>
              </a:rPr>
              <a:t>chính</a:t>
            </a:r>
            <a:r>
              <a:rPr sz="1400" spc="-30" dirty="0">
                <a:solidFill>
                  <a:srgbClr val="006FC0"/>
                </a:solidFill>
                <a:latin typeface="Times New Roman"/>
                <a:cs typeface="Times New Roman"/>
              </a:rPr>
              <a:t> </a:t>
            </a:r>
            <a:r>
              <a:rPr sz="1400" dirty="0">
                <a:solidFill>
                  <a:srgbClr val="006FC0"/>
                </a:solidFill>
                <a:latin typeface="Times New Roman"/>
                <a:cs typeface="Times New Roman"/>
              </a:rPr>
              <a:t>quyền</a:t>
            </a:r>
            <a:r>
              <a:rPr sz="1400" spc="-20" dirty="0">
                <a:solidFill>
                  <a:srgbClr val="006FC0"/>
                </a:solidFill>
                <a:latin typeface="Times New Roman"/>
                <a:cs typeface="Times New Roman"/>
              </a:rPr>
              <a:t> </a:t>
            </a:r>
            <a:r>
              <a:rPr sz="1400" dirty="0">
                <a:solidFill>
                  <a:srgbClr val="006FC0"/>
                </a:solidFill>
                <a:latin typeface="Times New Roman"/>
                <a:cs typeface="Times New Roman"/>
              </a:rPr>
              <a:t>địa</a:t>
            </a:r>
            <a:r>
              <a:rPr sz="1400" spc="-20" dirty="0">
                <a:solidFill>
                  <a:srgbClr val="006FC0"/>
                </a:solidFill>
                <a:latin typeface="Times New Roman"/>
                <a:cs typeface="Times New Roman"/>
              </a:rPr>
              <a:t> </a:t>
            </a:r>
            <a:r>
              <a:rPr sz="1400" spc="-10" dirty="0">
                <a:solidFill>
                  <a:srgbClr val="006FC0"/>
                </a:solidFill>
                <a:latin typeface="Times New Roman"/>
                <a:cs typeface="Times New Roman"/>
              </a:rPr>
              <a:t>phương</a:t>
            </a:r>
            <a:endParaRPr sz="1400">
              <a:latin typeface="Times New Roman"/>
              <a:cs typeface="Times New Roman"/>
            </a:endParaRPr>
          </a:p>
          <a:p>
            <a:pPr>
              <a:lnSpc>
                <a:spcPct val="100000"/>
              </a:lnSpc>
              <a:spcBef>
                <a:spcPts val="420"/>
              </a:spcBef>
            </a:pPr>
            <a:endParaRPr sz="1400">
              <a:latin typeface="Times New Roman"/>
              <a:cs typeface="Times New Roman"/>
            </a:endParaRPr>
          </a:p>
          <a:p>
            <a:pPr marL="194945" algn="ctr">
              <a:lnSpc>
                <a:spcPts val="1675"/>
              </a:lnSpc>
            </a:pPr>
            <a:r>
              <a:rPr sz="1400" spc="-10" dirty="0">
                <a:solidFill>
                  <a:srgbClr val="006FC0"/>
                </a:solidFill>
                <a:latin typeface="SimSun"/>
                <a:cs typeface="SimSun"/>
              </a:rPr>
              <a:t>制造商进行事故调查</a:t>
            </a:r>
            <a:endParaRPr sz="1400">
              <a:latin typeface="SimSun"/>
              <a:cs typeface="SimSun"/>
            </a:endParaRPr>
          </a:p>
          <a:p>
            <a:pPr marL="189230" algn="ctr">
              <a:lnSpc>
                <a:spcPts val="1675"/>
              </a:lnSpc>
            </a:pPr>
            <a:r>
              <a:rPr sz="1400" dirty="0">
                <a:solidFill>
                  <a:srgbClr val="006FC0"/>
                </a:solidFill>
                <a:latin typeface="Times New Roman"/>
                <a:cs typeface="Times New Roman"/>
              </a:rPr>
              <a:t>Nhà</a:t>
            </a:r>
            <a:r>
              <a:rPr sz="1400" spc="-10" dirty="0">
                <a:solidFill>
                  <a:srgbClr val="006FC0"/>
                </a:solidFill>
                <a:latin typeface="Times New Roman"/>
                <a:cs typeface="Times New Roman"/>
              </a:rPr>
              <a:t> </a:t>
            </a:r>
            <a:r>
              <a:rPr sz="1400" dirty="0">
                <a:solidFill>
                  <a:srgbClr val="006FC0"/>
                </a:solidFill>
                <a:latin typeface="Times New Roman"/>
                <a:cs typeface="Times New Roman"/>
              </a:rPr>
              <a:t>sản</a:t>
            </a:r>
            <a:r>
              <a:rPr sz="1400" spc="-15" dirty="0">
                <a:solidFill>
                  <a:srgbClr val="006FC0"/>
                </a:solidFill>
                <a:latin typeface="Times New Roman"/>
                <a:cs typeface="Times New Roman"/>
              </a:rPr>
              <a:t> </a:t>
            </a:r>
            <a:r>
              <a:rPr sz="1400" dirty="0">
                <a:solidFill>
                  <a:srgbClr val="006FC0"/>
                </a:solidFill>
                <a:latin typeface="Times New Roman"/>
                <a:cs typeface="Times New Roman"/>
              </a:rPr>
              <a:t>xuất</a:t>
            </a:r>
            <a:r>
              <a:rPr sz="1400" spc="-15" dirty="0">
                <a:solidFill>
                  <a:srgbClr val="006FC0"/>
                </a:solidFill>
                <a:latin typeface="Times New Roman"/>
                <a:cs typeface="Times New Roman"/>
              </a:rPr>
              <a:t> </a:t>
            </a:r>
            <a:r>
              <a:rPr sz="1400" dirty="0">
                <a:solidFill>
                  <a:srgbClr val="006FC0"/>
                </a:solidFill>
                <a:latin typeface="Times New Roman"/>
                <a:cs typeface="Times New Roman"/>
              </a:rPr>
              <a:t>tiến</a:t>
            </a:r>
            <a:r>
              <a:rPr sz="1400" spc="-30" dirty="0">
                <a:solidFill>
                  <a:srgbClr val="006FC0"/>
                </a:solidFill>
                <a:latin typeface="Times New Roman"/>
                <a:cs typeface="Times New Roman"/>
              </a:rPr>
              <a:t> </a:t>
            </a:r>
            <a:r>
              <a:rPr sz="1400" dirty="0">
                <a:solidFill>
                  <a:srgbClr val="006FC0"/>
                </a:solidFill>
                <a:latin typeface="Times New Roman"/>
                <a:cs typeface="Times New Roman"/>
              </a:rPr>
              <a:t>hành</a:t>
            </a:r>
            <a:r>
              <a:rPr sz="1400" spc="-30" dirty="0">
                <a:solidFill>
                  <a:srgbClr val="006FC0"/>
                </a:solidFill>
                <a:latin typeface="Times New Roman"/>
                <a:cs typeface="Times New Roman"/>
              </a:rPr>
              <a:t> </a:t>
            </a:r>
            <a:r>
              <a:rPr sz="1400" dirty="0">
                <a:solidFill>
                  <a:srgbClr val="006FC0"/>
                </a:solidFill>
                <a:latin typeface="Times New Roman"/>
                <a:cs typeface="Times New Roman"/>
              </a:rPr>
              <a:t>điều</a:t>
            </a:r>
            <a:r>
              <a:rPr sz="1400" spc="-30" dirty="0">
                <a:solidFill>
                  <a:srgbClr val="006FC0"/>
                </a:solidFill>
                <a:latin typeface="Times New Roman"/>
                <a:cs typeface="Times New Roman"/>
              </a:rPr>
              <a:t> </a:t>
            </a:r>
            <a:r>
              <a:rPr sz="1400" dirty="0">
                <a:solidFill>
                  <a:srgbClr val="006FC0"/>
                </a:solidFill>
                <a:latin typeface="Times New Roman"/>
                <a:cs typeface="Times New Roman"/>
              </a:rPr>
              <a:t>tra</a:t>
            </a:r>
            <a:r>
              <a:rPr sz="1400" spc="-20" dirty="0">
                <a:solidFill>
                  <a:srgbClr val="006FC0"/>
                </a:solidFill>
                <a:latin typeface="Times New Roman"/>
                <a:cs typeface="Times New Roman"/>
              </a:rPr>
              <a:t> </a:t>
            </a:r>
            <a:r>
              <a:rPr sz="1400" dirty="0">
                <a:solidFill>
                  <a:srgbClr val="006FC0"/>
                </a:solidFill>
                <a:latin typeface="Times New Roman"/>
                <a:cs typeface="Times New Roman"/>
              </a:rPr>
              <a:t>sự</a:t>
            </a:r>
            <a:r>
              <a:rPr sz="1400" spc="-5" dirty="0">
                <a:solidFill>
                  <a:srgbClr val="006FC0"/>
                </a:solidFill>
                <a:latin typeface="Times New Roman"/>
                <a:cs typeface="Times New Roman"/>
              </a:rPr>
              <a:t> </a:t>
            </a:r>
            <a:r>
              <a:rPr sz="1400" spc="-25" dirty="0">
                <a:solidFill>
                  <a:srgbClr val="006FC0"/>
                </a:solidFill>
                <a:latin typeface="Times New Roman"/>
                <a:cs typeface="Times New Roman"/>
              </a:rPr>
              <a:t>cố</a:t>
            </a:r>
            <a:endParaRPr sz="1400">
              <a:latin typeface="Times New Roman"/>
              <a:cs typeface="Times New Roman"/>
            </a:endParaRPr>
          </a:p>
        </p:txBody>
      </p:sp>
      <p:sp>
        <p:nvSpPr>
          <p:cNvPr id="5" name="object 5"/>
          <p:cNvSpPr txBox="1"/>
          <p:nvPr/>
        </p:nvSpPr>
        <p:spPr>
          <a:xfrm>
            <a:off x="1212901" y="3038972"/>
            <a:ext cx="3235325" cy="239395"/>
          </a:xfrm>
          <a:prstGeom prst="rect">
            <a:avLst/>
          </a:prstGeom>
        </p:spPr>
        <p:txBody>
          <a:bodyPr vert="horz" wrap="square" lIns="0" tIns="13335" rIns="0" bIns="0" rtlCol="0">
            <a:spAutoFit/>
          </a:bodyPr>
          <a:lstStyle/>
          <a:p>
            <a:pPr marL="12700">
              <a:lnSpc>
                <a:spcPct val="100000"/>
              </a:lnSpc>
              <a:spcBef>
                <a:spcPts val="105"/>
              </a:spcBef>
            </a:pPr>
            <a:r>
              <a:rPr sz="1400" spc="-20" dirty="0">
                <a:solidFill>
                  <a:srgbClr val="006FC0"/>
                </a:solidFill>
                <a:latin typeface="SimSun"/>
                <a:cs typeface="SimSun"/>
              </a:rPr>
              <a:t>如果满足事故的定义，出具初始调查报告</a:t>
            </a:r>
            <a:endParaRPr sz="1400">
              <a:latin typeface="SimSun"/>
              <a:cs typeface="SimSun"/>
            </a:endParaRPr>
          </a:p>
        </p:txBody>
      </p:sp>
      <p:sp>
        <p:nvSpPr>
          <p:cNvPr id="6" name="object 6"/>
          <p:cNvSpPr txBox="1"/>
          <p:nvPr/>
        </p:nvSpPr>
        <p:spPr>
          <a:xfrm>
            <a:off x="1212901" y="3451976"/>
            <a:ext cx="2091689" cy="391160"/>
          </a:xfrm>
          <a:prstGeom prst="rect">
            <a:avLst/>
          </a:prstGeom>
        </p:spPr>
        <p:txBody>
          <a:bodyPr vert="horz" wrap="square" lIns="0" tIns="12700" rIns="0" bIns="0" rtlCol="0">
            <a:spAutoFit/>
          </a:bodyPr>
          <a:lstStyle/>
          <a:p>
            <a:pPr marL="12700" marR="5080">
              <a:lnSpc>
                <a:spcPct val="100000"/>
              </a:lnSpc>
              <a:spcBef>
                <a:spcPts val="100"/>
              </a:spcBef>
            </a:pPr>
            <a:r>
              <a:rPr sz="1200" dirty="0">
                <a:solidFill>
                  <a:srgbClr val="006FC0"/>
                </a:solidFill>
                <a:latin typeface="Calibri"/>
                <a:cs typeface="Calibri"/>
              </a:rPr>
              <a:t>Nếu</a:t>
            </a:r>
            <a:r>
              <a:rPr sz="1200" spc="-20" dirty="0">
                <a:solidFill>
                  <a:srgbClr val="006FC0"/>
                </a:solidFill>
                <a:latin typeface="Calibri"/>
                <a:cs typeface="Calibri"/>
              </a:rPr>
              <a:t> </a:t>
            </a:r>
            <a:r>
              <a:rPr sz="1200" dirty="0">
                <a:solidFill>
                  <a:srgbClr val="006FC0"/>
                </a:solidFill>
                <a:latin typeface="Calibri"/>
                <a:cs typeface="Calibri"/>
              </a:rPr>
              <a:t>đáp</a:t>
            </a:r>
            <a:r>
              <a:rPr sz="1200" spc="-15" dirty="0">
                <a:solidFill>
                  <a:srgbClr val="006FC0"/>
                </a:solidFill>
                <a:latin typeface="Calibri"/>
                <a:cs typeface="Calibri"/>
              </a:rPr>
              <a:t> </a:t>
            </a:r>
            <a:r>
              <a:rPr sz="1200" dirty="0">
                <a:solidFill>
                  <a:srgbClr val="006FC0"/>
                </a:solidFill>
                <a:latin typeface="Calibri"/>
                <a:cs typeface="Calibri"/>
              </a:rPr>
              <a:t>ứng</a:t>
            </a:r>
            <a:r>
              <a:rPr sz="1200" spc="-20" dirty="0">
                <a:solidFill>
                  <a:srgbClr val="006FC0"/>
                </a:solidFill>
                <a:latin typeface="Calibri"/>
                <a:cs typeface="Calibri"/>
              </a:rPr>
              <a:t> </a:t>
            </a:r>
            <a:r>
              <a:rPr sz="1200" dirty="0">
                <a:solidFill>
                  <a:srgbClr val="006FC0"/>
                </a:solidFill>
                <a:latin typeface="Calibri"/>
                <a:cs typeface="Calibri"/>
              </a:rPr>
              <a:t>định</a:t>
            </a:r>
            <a:r>
              <a:rPr sz="1200" spc="-25" dirty="0">
                <a:solidFill>
                  <a:srgbClr val="006FC0"/>
                </a:solidFill>
                <a:latin typeface="Calibri"/>
                <a:cs typeface="Calibri"/>
              </a:rPr>
              <a:t> </a:t>
            </a:r>
            <a:r>
              <a:rPr sz="1200" dirty="0">
                <a:solidFill>
                  <a:srgbClr val="006FC0"/>
                </a:solidFill>
                <a:latin typeface="Calibri"/>
                <a:cs typeface="Calibri"/>
              </a:rPr>
              <a:t>nghĩa</a:t>
            </a:r>
            <a:r>
              <a:rPr sz="1200" spc="-30" dirty="0">
                <a:solidFill>
                  <a:srgbClr val="006FC0"/>
                </a:solidFill>
                <a:latin typeface="Calibri"/>
                <a:cs typeface="Calibri"/>
              </a:rPr>
              <a:t> </a:t>
            </a:r>
            <a:r>
              <a:rPr sz="1200" dirty="0">
                <a:solidFill>
                  <a:srgbClr val="006FC0"/>
                </a:solidFill>
                <a:latin typeface="Calibri"/>
                <a:cs typeface="Calibri"/>
              </a:rPr>
              <a:t>về</a:t>
            </a:r>
            <a:r>
              <a:rPr sz="1200" spc="-5" dirty="0">
                <a:solidFill>
                  <a:srgbClr val="006FC0"/>
                </a:solidFill>
                <a:latin typeface="Calibri"/>
                <a:cs typeface="Calibri"/>
              </a:rPr>
              <a:t> </a:t>
            </a:r>
            <a:r>
              <a:rPr sz="1200" dirty="0">
                <a:solidFill>
                  <a:srgbClr val="006FC0"/>
                </a:solidFill>
                <a:latin typeface="Calibri"/>
                <a:cs typeface="Calibri"/>
              </a:rPr>
              <a:t>sự </a:t>
            </a:r>
            <a:r>
              <a:rPr sz="1200" spc="-25" dirty="0">
                <a:solidFill>
                  <a:srgbClr val="006FC0"/>
                </a:solidFill>
                <a:latin typeface="Calibri"/>
                <a:cs typeface="Calibri"/>
              </a:rPr>
              <a:t>cố, </a:t>
            </a:r>
            <a:r>
              <a:rPr sz="1200" dirty="0">
                <a:solidFill>
                  <a:srgbClr val="006FC0"/>
                </a:solidFill>
                <a:latin typeface="Calibri"/>
                <a:cs typeface="Calibri"/>
              </a:rPr>
              <a:t>đưa</a:t>
            </a:r>
            <a:r>
              <a:rPr sz="1200" spc="-25" dirty="0">
                <a:solidFill>
                  <a:srgbClr val="006FC0"/>
                </a:solidFill>
                <a:latin typeface="Calibri"/>
                <a:cs typeface="Calibri"/>
              </a:rPr>
              <a:t> </a:t>
            </a:r>
            <a:r>
              <a:rPr sz="1200" dirty="0">
                <a:solidFill>
                  <a:srgbClr val="006FC0"/>
                </a:solidFill>
                <a:latin typeface="Calibri"/>
                <a:cs typeface="Calibri"/>
              </a:rPr>
              <a:t>ra</a:t>
            </a:r>
            <a:r>
              <a:rPr sz="1200" spc="-25" dirty="0">
                <a:solidFill>
                  <a:srgbClr val="006FC0"/>
                </a:solidFill>
                <a:latin typeface="Calibri"/>
                <a:cs typeface="Calibri"/>
              </a:rPr>
              <a:t> </a:t>
            </a:r>
            <a:r>
              <a:rPr sz="1200" dirty="0">
                <a:solidFill>
                  <a:srgbClr val="006FC0"/>
                </a:solidFill>
                <a:latin typeface="Calibri"/>
                <a:cs typeface="Calibri"/>
              </a:rPr>
              <a:t>báo</a:t>
            </a:r>
            <a:r>
              <a:rPr sz="1200" spc="-25" dirty="0">
                <a:solidFill>
                  <a:srgbClr val="006FC0"/>
                </a:solidFill>
                <a:latin typeface="Calibri"/>
                <a:cs typeface="Calibri"/>
              </a:rPr>
              <a:t> </a:t>
            </a:r>
            <a:r>
              <a:rPr sz="1200" dirty="0">
                <a:solidFill>
                  <a:srgbClr val="006FC0"/>
                </a:solidFill>
                <a:latin typeface="Calibri"/>
                <a:cs typeface="Calibri"/>
              </a:rPr>
              <a:t>cáo</a:t>
            </a:r>
            <a:r>
              <a:rPr sz="1200" spc="-20" dirty="0">
                <a:solidFill>
                  <a:srgbClr val="006FC0"/>
                </a:solidFill>
                <a:latin typeface="Calibri"/>
                <a:cs typeface="Calibri"/>
              </a:rPr>
              <a:t> </a:t>
            </a:r>
            <a:r>
              <a:rPr sz="1200" dirty="0">
                <a:solidFill>
                  <a:srgbClr val="006FC0"/>
                </a:solidFill>
                <a:latin typeface="Calibri"/>
                <a:cs typeface="Calibri"/>
              </a:rPr>
              <a:t>điều</a:t>
            </a:r>
            <a:r>
              <a:rPr sz="1200" spc="-15" dirty="0">
                <a:solidFill>
                  <a:srgbClr val="006FC0"/>
                </a:solidFill>
                <a:latin typeface="Calibri"/>
                <a:cs typeface="Calibri"/>
              </a:rPr>
              <a:t> </a:t>
            </a:r>
            <a:r>
              <a:rPr sz="1200" dirty="0">
                <a:solidFill>
                  <a:srgbClr val="006FC0"/>
                </a:solidFill>
                <a:latin typeface="Calibri"/>
                <a:cs typeface="Calibri"/>
              </a:rPr>
              <a:t>tra</a:t>
            </a:r>
            <a:r>
              <a:rPr sz="1200" spc="-45" dirty="0">
                <a:solidFill>
                  <a:srgbClr val="006FC0"/>
                </a:solidFill>
                <a:latin typeface="Calibri"/>
                <a:cs typeface="Calibri"/>
              </a:rPr>
              <a:t> </a:t>
            </a:r>
            <a:r>
              <a:rPr sz="1200" dirty="0">
                <a:solidFill>
                  <a:srgbClr val="006FC0"/>
                </a:solidFill>
                <a:latin typeface="Calibri"/>
                <a:cs typeface="Calibri"/>
              </a:rPr>
              <a:t>ban</a:t>
            </a:r>
            <a:r>
              <a:rPr sz="1200" spc="-35" dirty="0">
                <a:solidFill>
                  <a:srgbClr val="006FC0"/>
                </a:solidFill>
                <a:latin typeface="Calibri"/>
                <a:cs typeface="Calibri"/>
              </a:rPr>
              <a:t> </a:t>
            </a:r>
            <a:r>
              <a:rPr sz="1200" spc="-25" dirty="0">
                <a:solidFill>
                  <a:srgbClr val="006FC0"/>
                </a:solidFill>
                <a:latin typeface="Calibri"/>
                <a:cs typeface="Calibri"/>
              </a:rPr>
              <a:t>đầu</a:t>
            </a:r>
            <a:endParaRPr sz="1200">
              <a:latin typeface="Calibri"/>
              <a:cs typeface="Calibri"/>
            </a:endParaRPr>
          </a:p>
        </p:txBody>
      </p:sp>
      <p:sp>
        <p:nvSpPr>
          <p:cNvPr id="7" name="object 7"/>
          <p:cNvSpPr txBox="1"/>
          <p:nvPr/>
        </p:nvSpPr>
        <p:spPr>
          <a:xfrm>
            <a:off x="4917189" y="3011540"/>
            <a:ext cx="3230245" cy="452755"/>
          </a:xfrm>
          <a:prstGeom prst="rect">
            <a:avLst/>
          </a:prstGeom>
        </p:spPr>
        <p:txBody>
          <a:bodyPr vert="horz" wrap="square" lIns="0" tIns="13335" rIns="0" bIns="0" rtlCol="0">
            <a:spAutoFit/>
          </a:bodyPr>
          <a:lstStyle/>
          <a:p>
            <a:pPr marL="12700" marR="5080">
              <a:lnSpc>
                <a:spcPct val="100000"/>
              </a:lnSpc>
              <a:spcBef>
                <a:spcPts val="105"/>
              </a:spcBef>
            </a:pPr>
            <a:r>
              <a:rPr sz="1400" spc="-20" dirty="0">
                <a:solidFill>
                  <a:srgbClr val="006FC0"/>
                </a:solidFill>
                <a:latin typeface="SimSun"/>
                <a:cs typeface="SimSun"/>
              </a:rPr>
              <a:t>如果不满足事故的定义，出具调查报告，</a:t>
            </a:r>
            <a:r>
              <a:rPr sz="1400" spc="-10" dirty="0">
                <a:solidFill>
                  <a:srgbClr val="006FC0"/>
                </a:solidFill>
                <a:latin typeface="SimSun"/>
                <a:cs typeface="SimSun"/>
              </a:rPr>
              <a:t>要包括合理解释</a:t>
            </a:r>
            <a:endParaRPr sz="1400">
              <a:latin typeface="SimSun"/>
              <a:cs typeface="SimSun"/>
            </a:endParaRPr>
          </a:p>
        </p:txBody>
      </p:sp>
      <p:sp>
        <p:nvSpPr>
          <p:cNvPr id="8" name="object 8"/>
          <p:cNvSpPr txBox="1"/>
          <p:nvPr/>
        </p:nvSpPr>
        <p:spPr>
          <a:xfrm>
            <a:off x="4917189" y="3607686"/>
            <a:ext cx="3467735" cy="391160"/>
          </a:xfrm>
          <a:prstGeom prst="rect">
            <a:avLst/>
          </a:prstGeom>
        </p:spPr>
        <p:txBody>
          <a:bodyPr vert="horz" wrap="square" lIns="0" tIns="12700" rIns="0" bIns="0" rtlCol="0">
            <a:spAutoFit/>
          </a:bodyPr>
          <a:lstStyle/>
          <a:p>
            <a:pPr marL="12700" marR="5080">
              <a:lnSpc>
                <a:spcPct val="100000"/>
              </a:lnSpc>
              <a:spcBef>
                <a:spcPts val="100"/>
              </a:spcBef>
            </a:pPr>
            <a:r>
              <a:rPr sz="1200" dirty="0">
                <a:solidFill>
                  <a:srgbClr val="006FC0"/>
                </a:solidFill>
                <a:latin typeface="Calibri"/>
                <a:cs typeface="Calibri"/>
              </a:rPr>
              <a:t>Nếu</a:t>
            </a:r>
            <a:r>
              <a:rPr sz="1200" spc="-25" dirty="0">
                <a:solidFill>
                  <a:srgbClr val="006FC0"/>
                </a:solidFill>
                <a:latin typeface="Calibri"/>
                <a:cs typeface="Calibri"/>
              </a:rPr>
              <a:t> </a:t>
            </a:r>
            <a:r>
              <a:rPr sz="1200" dirty="0">
                <a:solidFill>
                  <a:srgbClr val="006FC0"/>
                </a:solidFill>
                <a:latin typeface="Calibri"/>
                <a:cs typeface="Calibri"/>
              </a:rPr>
              <a:t>không</a:t>
            </a:r>
            <a:r>
              <a:rPr sz="1200" spc="-45" dirty="0">
                <a:solidFill>
                  <a:srgbClr val="006FC0"/>
                </a:solidFill>
                <a:latin typeface="Calibri"/>
                <a:cs typeface="Calibri"/>
              </a:rPr>
              <a:t> </a:t>
            </a:r>
            <a:r>
              <a:rPr sz="1200" dirty="0">
                <a:solidFill>
                  <a:srgbClr val="006FC0"/>
                </a:solidFill>
                <a:latin typeface="Calibri"/>
                <a:cs typeface="Calibri"/>
              </a:rPr>
              <a:t>đáp</a:t>
            </a:r>
            <a:r>
              <a:rPr sz="1200" spc="-10" dirty="0">
                <a:solidFill>
                  <a:srgbClr val="006FC0"/>
                </a:solidFill>
                <a:latin typeface="Calibri"/>
                <a:cs typeface="Calibri"/>
              </a:rPr>
              <a:t> </a:t>
            </a:r>
            <a:r>
              <a:rPr sz="1200" dirty="0">
                <a:solidFill>
                  <a:srgbClr val="006FC0"/>
                </a:solidFill>
                <a:latin typeface="Calibri"/>
                <a:cs typeface="Calibri"/>
              </a:rPr>
              <a:t>ứng</a:t>
            </a:r>
            <a:r>
              <a:rPr sz="1200" spc="-30" dirty="0">
                <a:solidFill>
                  <a:srgbClr val="006FC0"/>
                </a:solidFill>
                <a:latin typeface="Calibri"/>
                <a:cs typeface="Calibri"/>
              </a:rPr>
              <a:t> </a:t>
            </a:r>
            <a:r>
              <a:rPr sz="1200" dirty="0">
                <a:solidFill>
                  <a:srgbClr val="006FC0"/>
                </a:solidFill>
                <a:latin typeface="Calibri"/>
                <a:cs typeface="Calibri"/>
              </a:rPr>
              <a:t>định</a:t>
            </a:r>
            <a:r>
              <a:rPr sz="1200" spc="-30" dirty="0">
                <a:solidFill>
                  <a:srgbClr val="006FC0"/>
                </a:solidFill>
                <a:latin typeface="Calibri"/>
                <a:cs typeface="Calibri"/>
              </a:rPr>
              <a:t> </a:t>
            </a:r>
            <a:r>
              <a:rPr sz="1200" dirty="0">
                <a:solidFill>
                  <a:srgbClr val="006FC0"/>
                </a:solidFill>
                <a:latin typeface="Calibri"/>
                <a:cs typeface="Calibri"/>
              </a:rPr>
              <a:t>nghĩa</a:t>
            </a:r>
            <a:r>
              <a:rPr sz="1200" spc="-40" dirty="0">
                <a:solidFill>
                  <a:srgbClr val="006FC0"/>
                </a:solidFill>
                <a:latin typeface="Calibri"/>
                <a:cs typeface="Calibri"/>
              </a:rPr>
              <a:t> </a:t>
            </a:r>
            <a:r>
              <a:rPr sz="1200" dirty="0">
                <a:solidFill>
                  <a:srgbClr val="006FC0"/>
                </a:solidFill>
                <a:latin typeface="Calibri"/>
                <a:cs typeface="Calibri"/>
              </a:rPr>
              <a:t>về</a:t>
            </a:r>
            <a:r>
              <a:rPr sz="1200" spc="-15" dirty="0">
                <a:solidFill>
                  <a:srgbClr val="006FC0"/>
                </a:solidFill>
                <a:latin typeface="Calibri"/>
                <a:cs typeface="Calibri"/>
              </a:rPr>
              <a:t> </a:t>
            </a:r>
            <a:r>
              <a:rPr sz="1200" dirty="0">
                <a:solidFill>
                  <a:srgbClr val="006FC0"/>
                </a:solidFill>
                <a:latin typeface="Calibri"/>
                <a:cs typeface="Calibri"/>
              </a:rPr>
              <a:t>sự</a:t>
            </a:r>
            <a:r>
              <a:rPr sz="1200" spc="-10" dirty="0">
                <a:solidFill>
                  <a:srgbClr val="006FC0"/>
                </a:solidFill>
                <a:latin typeface="Calibri"/>
                <a:cs typeface="Calibri"/>
              </a:rPr>
              <a:t> </a:t>
            </a:r>
            <a:r>
              <a:rPr sz="1200" dirty="0">
                <a:solidFill>
                  <a:srgbClr val="006FC0"/>
                </a:solidFill>
                <a:latin typeface="Calibri"/>
                <a:cs typeface="Calibri"/>
              </a:rPr>
              <a:t>cố, đưa</a:t>
            </a:r>
            <a:r>
              <a:rPr sz="1200" spc="-20" dirty="0">
                <a:solidFill>
                  <a:srgbClr val="006FC0"/>
                </a:solidFill>
                <a:latin typeface="Calibri"/>
                <a:cs typeface="Calibri"/>
              </a:rPr>
              <a:t> </a:t>
            </a:r>
            <a:r>
              <a:rPr sz="1200" dirty="0">
                <a:solidFill>
                  <a:srgbClr val="006FC0"/>
                </a:solidFill>
                <a:latin typeface="Calibri"/>
                <a:cs typeface="Calibri"/>
              </a:rPr>
              <a:t>ra</a:t>
            </a:r>
            <a:r>
              <a:rPr sz="1200" spc="-30" dirty="0">
                <a:solidFill>
                  <a:srgbClr val="006FC0"/>
                </a:solidFill>
                <a:latin typeface="Calibri"/>
                <a:cs typeface="Calibri"/>
              </a:rPr>
              <a:t> </a:t>
            </a:r>
            <a:r>
              <a:rPr sz="1200" dirty="0">
                <a:solidFill>
                  <a:srgbClr val="006FC0"/>
                </a:solidFill>
                <a:latin typeface="Calibri"/>
                <a:cs typeface="Calibri"/>
              </a:rPr>
              <a:t>báo</a:t>
            </a:r>
            <a:r>
              <a:rPr sz="1200" spc="-20" dirty="0">
                <a:solidFill>
                  <a:srgbClr val="006FC0"/>
                </a:solidFill>
                <a:latin typeface="Calibri"/>
                <a:cs typeface="Calibri"/>
              </a:rPr>
              <a:t> </a:t>
            </a:r>
            <a:r>
              <a:rPr sz="1200" spc="-25" dirty="0">
                <a:solidFill>
                  <a:srgbClr val="006FC0"/>
                </a:solidFill>
                <a:latin typeface="Calibri"/>
                <a:cs typeface="Calibri"/>
              </a:rPr>
              <a:t>cáo </a:t>
            </a:r>
            <a:r>
              <a:rPr sz="1200" dirty="0">
                <a:solidFill>
                  <a:srgbClr val="006FC0"/>
                </a:solidFill>
                <a:latin typeface="Calibri"/>
                <a:cs typeface="Calibri"/>
              </a:rPr>
              <a:t>điều</a:t>
            </a:r>
            <a:r>
              <a:rPr sz="1200" spc="-25" dirty="0">
                <a:solidFill>
                  <a:srgbClr val="006FC0"/>
                </a:solidFill>
                <a:latin typeface="Calibri"/>
                <a:cs typeface="Calibri"/>
              </a:rPr>
              <a:t> </a:t>
            </a:r>
            <a:r>
              <a:rPr sz="1200" dirty="0">
                <a:solidFill>
                  <a:srgbClr val="006FC0"/>
                </a:solidFill>
                <a:latin typeface="Calibri"/>
                <a:cs typeface="Calibri"/>
              </a:rPr>
              <a:t>tra,</a:t>
            </a:r>
            <a:r>
              <a:rPr sz="1200" spc="-25" dirty="0">
                <a:solidFill>
                  <a:srgbClr val="006FC0"/>
                </a:solidFill>
                <a:latin typeface="Calibri"/>
                <a:cs typeface="Calibri"/>
              </a:rPr>
              <a:t> </a:t>
            </a:r>
            <a:r>
              <a:rPr sz="1200" dirty="0">
                <a:solidFill>
                  <a:srgbClr val="006FC0"/>
                </a:solidFill>
                <a:latin typeface="Calibri"/>
                <a:cs typeface="Calibri"/>
              </a:rPr>
              <a:t>phải</a:t>
            </a:r>
            <a:r>
              <a:rPr sz="1200" spc="-35" dirty="0">
                <a:solidFill>
                  <a:srgbClr val="006FC0"/>
                </a:solidFill>
                <a:latin typeface="Calibri"/>
                <a:cs typeface="Calibri"/>
              </a:rPr>
              <a:t> </a:t>
            </a:r>
            <a:r>
              <a:rPr sz="1200" dirty="0">
                <a:solidFill>
                  <a:srgbClr val="006FC0"/>
                </a:solidFill>
                <a:latin typeface="Calibri"/>
                <a:cs typeface="Calibri"/>
              </a:rPr>
              <a:t>bao</a:t>
            </a:r>
            <a:r>
              <a:rPr sz="1200" spc="-20" dirty="0">
                <a:solidFill>
                  <a:srgbClr val="006FC0"/>
                </a:solidFill>
                <a:latin typeface="Calibri"/>
                <a:cs typeface="Calibri"/>
              </a:rPr>
              <a:t> </a:t>
            </a:r>
            <a:r>
              <a:rPr sz="1200" dirty="0">
                <a:solidFill>
                  <a:srgbClr val="006FC0"/>
                </a:solidFill>
                <a:latin typeface="Calibri"/>
                <a:cs typeface="Calibri"/>
              </a:rPr>
              <a:t>gồm</a:t>
            </a:r>
            <a:r>
              <a:rPr sz="1200" spc="-15" dirty="0">
                <a:solidFill>
                  <a:srgbClr val="006FC0"/>
                </a:solidFill>
                <a:latin typeface="Calibri"/>
                <a:cs typeface="Calibri"/>
              </a:rPr>
              <a:t> </a:t>
            </a:r>
            <a:r>
              <a:rPr sz="1200" dirty="0">
                <a:solidFill>
                  <a:srgbClr val="006FC0"/>
                </a:solidFill>
                <a:latin typeface="Calibri"/>
                <a:cs typeface="Calibri"/>
              </a:rPr>
              <a:t>giải</a:t>
            </a:r>
            <a:r>
              <a:rPr sz="1200" spc="-15" dirty="0">
                <a:solidFill>
                  <a:srgbClr val="006FC0"/>
                </a:solidFill>
                <a:latin typeface="Calibri"/>
                <a:cs typeface="Calibri"/>
              </a:rPr>
              <a:t> </a:t>
            </a:r>
            <a:r>
              <a:rPr sz="1200" dirty="0">
                <a:solidFill>
                  <a:srgbClr val="006FC0"/>
                </a:solidFill>
                <a:latin typeface="Calibri"/>
                <a:cs typeface="Calibri"/>
              </a:rPr>
              <a:t>thích</a:t>
            </a:r>
            <a:r>
              <a:rPr sz="1200" spc="-30" dirty="0">
                <a:solidFill>
                  <a:srgbClr val="006FC0"/>
                </a:solidFill>
                <a:latin typeface="Calibri"/>
                <a:cs typeface="Calibri"/>
              </a:rPr>
              <a:t> </a:t>
            </a:r>
            <a:r>
              <a:rPr sz="1200" dirty="0">
                <a:solidFill>
                  <a:srgbClr val="006FC0"/>
                </a:solidFill>
                <a:latin typeface="Calibri"/>
                <a:cs typeface="Calibri"/>
              </a:rPr>
              <a:t>hợp</a:t>
            </a:r>
            <a:r>
              <a:rPr sz="1200" spc="-15" dirty="0">
                <a:solidFill>
                  <a:srgbClr val="006FC0"/>
                </a:solidFill>
                <a:latin typeface="Calibri"/>
                <a:cs typeface="Calibri"/>
              </a:rPr>
              <a:t> </a:t>
            </a:r>
            <a:r>
              <a:rPr sz="1200" spc="-25" dirty="0">
                <a:solidFill>
                  <a:srgbClr val="006FC0"/>
                </a:solidFill>
                <a:latin typeface="Calibri"/>
                <a:cs typeface="Calibri"/>
              </a:rPr>
              <a:t>lý</a:t>
            </a:r>
            <a:endParaRPr sz="1200">
              <a:latin typeface="Calibri"/>
              <a:cs typeface="Calibri"/>
            </a:endParaRPr>
          </a:p>
        </p:txBody>
      </p:sp>
      <p:sp>
        <p:nvSpPr>
          <p:cNvPr id="9" name="object 9"/>
          <p:cNvSpPr txBox="1"/>
          <p:nvPr/>
        </p:nvSpPr>
        <p:spPr>
          <a:xfrm>
            <a:off x="1169315" y="4088627"/>
            <a:ext cx="3142615" cy="604520"/>
          </a:xfrm>
          <a:prstGeom prst="rect">
            <a:avLst/>
          </a:prstGeom>
        </p:spPr>
        <p:txBody>
          <a:bodyPr vert="horz" wrap="square" lIns="0" tIns="13335" rIns="0" bIns="0" rtlCol="0">
            <a:spAutoFit/>
          </a:bodyPr>
          <a:lstStyle/>
          <a:p>
            <a:pPr marL="12700" marR="5080">
              <a:lnSpc>
                <a:spcPct val="100000"/>
              </a:lnSpc>
              <a:spcBef>
                <a:spcPts val="105"/>
              </a:spcBef>
            </a:pPr>
            <a:r>
              <a:rPr sz="1400" spc="-5" dirty="0">
                <a:solidFill>
                  <a:srgbClr val="006FC0"/>
                </a:solidFill>
                <a:latin typeface="SimSun"/>
                <a:cs typeface="SimSun"/>
              </a:rPr>
              <a:t>制造商执行</a:t>
            </a:r>
            <a:r>
              <a:rPr sz="1400" spc="-10" dirty="0">
                <a:solidFill>
                  <a:srgbClr val="006FC0"/>
                </a:solidFill>
                <a:latin typeface="Times New Roman"/>
                <a:cs typeface="Times New Roman"/>
              </a:rPr>
              <a:t>FSCA</a:t>
            </a:r>
            <a:r>
              <a:rPr sz="1400" spc="-20" dirty="0">
                <a:solidFill>
                  <a:srgbClr val="006FC0"/>
                </a:solidFill>
                <a:latin typeface="SimSun"/>
                <a:cs typeface="SimSun"/>
              </a:rPr>
              <a:t>，并出具最终调查报告</a:t>
            </a:r>
            <a:r>
              <a:rPr sz="1400" spc="-50" dirty="0">
                <a:solidFill>
                  <a:srgbClr val="006FC0"/>
                </a:solidFill>
                <a:latin typeface="SimSun"/>
                <a:cs typeface="SimSun"/>
              </a:rPr>
              <a:t> </a:t>
            </a:r>
            <a:r>
              <a:rPr sz="1200" dirty="0">
                <a:solidFill>
                  <a:srgbClr val="006FC0"/>
                </a:solidFill>
                <a:latin typeface="Times New Roman"/>
                <a:cs typeface="Times New Roman"/>
              </a:rPr>
              <a:t>Nhà</a:t>
            </a:r>
            <a:r>
              <a:rPr sz="1200" spc="-20" dirty="0">
                <a:solidFill>
                  <a:srgbClr val="006FC0"/>
                </a:solidFill>
                <a:latin typeface="Times New Roman"/>
                <a:cs typeface="Times New Roman"/>
              </a:rPr>
              <a:t> </a:t>
            </a:r>
            <a:r>
              <a:rPr sz="1200" dirty="0">
                <a:solidFill>
                  <a:srgbClr val="006FC0"/>
                </a:solidFill>
                <a:latin typeface="Times New Roman"/>
                <a:cs typeface="Times New Roman"/>
              </a:rPr>
              <a:t>sản</a:t>
            </a:r>
            <a:r>
              <a:rPr sz="1200" spc="-15" dirty="0">
                <a:solidFill>
                  <a:srgbClr val="006FC0"/>
                </a:solidFill>
                <a:latin typeface="Times New Roman"/>
                <a:cs typeface="Times New Roman"/>
              </a:rPr>
              <a:t> </a:t>
            </a:r>
            <a:r>
              <a:rPr sz="1200" dirty="0">
                <a:solidFill>
                  <a:srgbClr val="006FC0"/>
                </a:solidFill>
                <a:latin typeface="Times New Roman"/>
                <a:cs typeface="Times New Roman"/>
              </a:rPr>
              <a:t>xuất</a:t>
            </a:r>
            <a:r>
              <a:rPr sz="1200" spc="-15" dirty="0">
                <a:solidFill>
                  <a:srgbClr val="006FC0"/>
                </a:solidFill>
                <a:latin typeface="Times New Roman"/>
                <a:cs typeface="Times New Roman"/>
              </a:rPr>
              <a:t> </a:t>
            </a:r>
            <a:r>
              <a:rPr sz="1200" dirty="0">
                <a:solidFill>
                  <a:srgbClr val="006FC0"/>
                </a:solidFill>
                <a:latin typeface="Times New Roman"/>
                <a:cs typeface="Times New Roman"/>
              </a:rPr>
              <a:t>thực</a:t>
            </a:r>
            <a:r>
              <a:rPr sz="1200" spc="-15" dirty="0">
                <a:solidFill>
                  <a:srgbClr val="006FC0"/>
                </a:solidFill>
                <a:latin typeface="Times New Roman"/>
                <a:cs typeface="Times New Roman"/>
              </a:rPr>
              <a:t> </a:t>
            </a:r>
            <a:r>
              <a:rPr sz="1200" dirty="0">
                <a:solidFill>
                  <a:srgbClr val="006FC0"/>
                </a:solidFill>
                <a:latin typeface="Times New Roman"/>
                <a:cs typeface="Times New Roman"/>
              </a:rPr>
              <a:t>hiện</a:t>
            </a:r>
            <a:r>
              <a:rPr sz="1200" spc="-10" dirty="0">
                <a:solidFill>
                  <a:srgbClr val="006FC0"/>
                </a:solidFill>
                <a:latin typeface="Times New Roman"/>
                <a:cs typeface="Times New Roman"/>
              </a:rPr>
              <a:t> </a:t>
            </a:r>
            <a:r>
              <a:rPr sz="1200" dirty="0">
                <a:solidFill>
                  <a:srgbClr val="006FC0"/>
                </a:solidFill>
                <a:latin typeface="Times New Roman"/>
                <a:cs typeface="Times New Roman"/>
              </a:rPr>
              <a:t>FSCA,</a:t>
            </a:r>
            <a:r>
              <a:rPr sz="1200" spc="-30" dirty="0">
                <a:solidFill>
                  <a:srgbClr val="006FC0"/>
                </a:solidFill>
                <a:latin typeface="Times New Roman"/>
                <a:cs typeface="Times New Roman"/>
              </a:rPr>
              <a:t> </a:t>
            </a:r>
            <a:r>
              <a:rPr sz="1200" dirty="0">
                <a:solidFill>
                  <a:srgbClr val="006FC0"/>
                </a:solidFill>
                <a:latin typeface="Times New Roman"/>
                <a:cs typeface="Times New Roman"/>
              </a:rPr>
              <a:t>và</a:t>
            </a:r>
            <a:r>
              <a:rPr sz="1200" spc="-15" dirty="0">
                <a:solidFill>
                  <a:srgbClr val="006FC0"/>
                </a:solidFill>
                <a:latin typeface="Times New Roman"/>
                <a:cs typeface="Times New Roman"/>
              </a:rPr>
              <a:t> </a:t>
            </a:r>
            <a:r>
              <a:rPr sz="1200" dirty="0">
                <a:solidFill>
                  <a:srgbClr val="006FC0"/>
                </a:solidFill>
                <a:latin typeface="Times New Roman"/>
                <a:cs typeface="Times New Roman"/>
              </a:rPr>
              <a:t>đưa</a:t>
            </a:r>
            <a:r>
              <a:rPr sz="1200" spc="-15" dirty="0">
                <a:solidFill>
                  <a:srgbClr val="006FC0"/>
                </a:solidFill>
                <a:latin typeface="Times New Roman"/>
                <a:cs typeface="Times New Roman"/>
              </a:rPr>
              <a:t> </a:t>
            </a:r>
            <a:r>
              <a:rPr sz="1200" dirty="0">
                <a:solidFill>
                  <a:srgbClr val="006FC0"/>
                </a:solidFill>
                <a:latin typeface="Times New Roman"/>
                <a:cs typeface="Times New Roman"/>
              </a:rPr>
              <a:t>ra</a:t>
            </a:r>
            <a:r>
              <a:rPr sz="1200" spc="-15" dirty="0">
                <a:solidFill>
                  <a:srgbClr val="006FC0"/>
                </a:solidFill>
                <a:latin typeface="Times New Roman"/>
                <a:cs typeface="Times New Roman"/>
              </a:rPr>
              <a:t> </a:t>
            </a:r>
            <a:r>
              <a:rPr sz="1200" dirty="0">
                <a:solidFill>
                  <a:srgbClr val="006FC0"/>
                </a:solidFill>
                <a:latin typeface="Times New Roman"/>
                <a:cs typeface="Times New Roman"/>
              </a:rPr>
              <a:t>báo</a:t>
            </a:r>
            <a:r>
              <a:rPr sz="1200" spc="-5" dirty="0">
                <a:solidFill>
                  <a:srgbClr val="006FC0"/>
                </a:solidFill>
                <a:latin typeface="Times New Roman"/>
                <a:cs typeface="Times New Roman"/>
              </a:rPr>
              <a:t> </a:t>
            </a:r>
            <a:r>
              <a:rPr sz="1200" spc="-25" dirty="0">
                <a:solidFill>
                  <a:srgbClr val="006FC0"/>
                </a:solidFill>
                <a:latin typeface="Times New Roman"/>
                <a:cs typeface="Times New Roman"/>
              </a:rPr>
              <a:t>cáo </a:t>
            </a:r>
            <a:r>
              <a:rPr sz="1200" dirty="0">
                <a:solidFill>
                  <a:srgbClr val="006FC0"/>
                </a:solidFill>
                <a:latin typeface="Times New Roman"/>
                <a:cs typeface="Times New Roman"/>
              </a:rPr>
              <a:t>điều</a:t>
            </a:r>
            <a:r>
              <a:rPr sz="1200" spc="-15" dirty="0">
                <a:solidFill>
                  <a:srgbClr val="006FC0"/>
                </a:solidFill>
                <a:latin typeface="Times New Roman"/>
                <a:cs typeface="Times New Roman"/>
              </a:rPr>
              <a:t> </a:t>
            </a:r>
            <a:r>
              <a:rPr sz="1200" dirty="0">
                <a:solidFill>
                  <a:srgbClr val="006FC0"/>
                </a:solidFill>
                <a:latin typeface="Times New Roman"/>
                <a:cs typeface="Times New Roman"/>
              </a:rPr>
              <a:t>tra</a:t>
            </a:r>
            <a:r>
              <a:rPr sz="1200" spc="-20" dirty="0">
                <a:solidFill>
                  <a:srgbClr val="006FC0"/>
                </a:solidFill>
                <a:latin typeface="Times New Roman"/>
                <a:cs typeface="Times New Roman"/>
              </a:rPr>
              <a:t> </a:t>
            </a:r>
            <a:r>
              <a:rPr sz="1200" dirty="0">
                <a:solidFill>
                  <a:srgbClr val="006FC0"/>
                </a:solidFill>
                <a:latin typeface="Times New Roman"/>
                <a:cs typeface="Times New Roman"/>
              </a:rPr>
              <a:t>cuối</a:t>
            </a:r>
            <a:r>
              <a:rPr sz="1200" spc="-10" dirty="0">
                <a:solidFill>
                  <a:srgbClr val="006FC0"/>
                </a:solidFill>
                <a:latin typeface="Times New Roman"/>
                <a:cs typeface="Times New Roman"/>
              </a:rPr>
              <a:t> </a:t>
            </a:r>
            <a:r>
              <a:rPr sz="1200" spc="-20" dirty="0">
                <a:solidFill>
                  <a:srgbClr val="006FC0"/>
                </a:solidFill>
                <a:latin typeface="Times New Roman"/>
                <a:cs typeface="Times New Roman"/>
              </a:rPr>
              <a:t>cùng</a:t>
            </a:r>
            <a:endParaRPr sz="1200">
              <a:latin typeface="Times New Roman"/>
              <a:cs typeface="Times New Roman"/>
            </a:endParaRPr>
          </a:p>
        </p:txBody>
      </p:sp>
      <p:sp>
        <p:nvSpPr>
          <p:cNvPr id="10" name="object 10"/>
          <p:cNvSpPr txBox="1"/>
          <p:nvPr/>
        </p:nvSpPr>
        <p:spPr>
          <a:xfrm>
            <a:off x="1228752" y="5236843"/>
            <a:ext cx="4008120" cy="1259840"/>
          </a:xfrm>
          <a:prstGeom prst="rect">
            <a:avLst/>
          </a:prstGeom>
        </p:spPr>
        <p:txBody>
          <a:bodyPr vert="horz" wrap="square" lIns="0" tIns="8255" rIns="0" bIns="0" rtlCol="0">
            <a:spAutoFit/>
          </a:bodyPr>
          <a:lstStyle/>
          <a:p>
            <a:pPr marL="20955" marR="949960">
              <a:lnSpc>
                <a:spcPct val="102200"/>
              </a:lnSpc>
              <a:spcBef>
                <a:spcPts val="65"/>
              </a:spcBef>
            </a:pPr>
            <a:r>
              <a:rPr sz="1400" spc="-15" dirty="0">
                <a:solidFill>
                  <a:srgbClr val="006FC0"/>
                </a:solidFill>
                <a:latin typeface="SimSun"/>
                <a:cs typeface="SimSun"/>
              </a:rPr>
              <a:t>当地政府在收到制造商的最终调查报告</a:t>
            </a:r>
            <a:r>
              <a:rPr sz="1400" spc="-10" dirty="0">
                <a:solidFill>
                  <a:srgbClr val="006FC0"/>
                </a:solidFill>
                <a:latin typeface="SimSun"/>
                <a:cs typeface="SimSun"/>
              </a:rPr>
              <a:t>后，决定是否执行保护条款</a:t>
            </a:r>
            <a:endParaRPr sz="1400">
              <a:latin typeface="SimSun"/>
              <a:cs typeface="SimSun"/>
            </a:endParaRPr>
          </a:p>
          <a:p>
            <a:pPr marL="20955">
              <a:lnSpc>
                <a:spcPts val="1400"/>
              </a:lnSpc>
            </a:pPr>
            <a:r>
              <a:rPr sz="1200" dirty="0">
                <a:solidFill>
                  <a:srgbClr val="006FC0"/>
                </a:solidFill>
                <a:latin typeface="Times New Roman"/>
                <a:cs typeface="Times New Roman"/>
              </a:rPr>
              <a:t>Sau</a:t>
            </a:r>
            <a:r>
              <a:rPr sz="1200" spc="-20" dirty="0">
                <a:solidFill>
                  <a:srgbClr val="006FC0"/>
                </a:solidFill>
                <a:latin typeface="Times New Roman"/>
                <a:cs typeface="Times New Roman"/>
              </a:rPr>
              <a:t> </a:t>
            </a:r>
            <a:r>
              <a:rPr sz="1200" dirty="0">
                <a:solidFill>
                  <a:srgbClr val="006FC0"/>
                </a:solidFill>
                <a:latin typeface="Times New Roman"/>
                <a:cs typeface="Times New Roman"/>
              </a:rPr>
              <a:t>khi</a:t>
            </a:r>
            <a:r>
              <a:rPr sz="1200" spc="-20" dirty="0">
                <a:solidFill>
                  <a:srgbClr val="006FC0"/>
                </a:solidFill>
                <a:latin typeface="Times New Roman"/>
                <a:cs typeface="Times New Roman"/>
              </a:rPr>
              <a:t> </a:t>
            </a:r>
            <a:r>
              <a:rPr sz="1200" dirty="0">
                <a:solidFill>
                  <a:srgbClr val="006FC0"/>
                </a:solidFill>
                <a:latin typeface="Times New Roman"/>
                <a:cs typeface="Times New Roman"/>
              </a:rPr>
              <a:t>nhận</a:t>
            </a:r>
            <a:r>
              <a:rPr sz="1200" spc="-15" dirty="0">
                <a:solidFill>
                  <a:srgbClr val="006FC0"/>
                </a:solidFill>
                <a:latin typeface="Times New Roman"/>
                <a:cs typeface="Times New Roman"/>
              </a:rPr>
              <a:t> </a:t>
            </a:r>
            <a:r>
              <a:rPr sz="1200" dirty="0">
                <a:solidFill>
                  <a:srgbClr val="006FC0"/>
                </a:solidFill>
                <a:latin typeface="Times New Roman"/>
                <a:cs typeface="Times New Roman"/>
              </a:rPr>
              <a:t>được</a:t>
            </a:r>
            <a:r>
              <a:rPr sz="1200" spc="-20" dirty="0">
                <a:solidFill>
                  <a:srgbClr val="006FC0"/>
                </a:solidFill>
                <a:latin typeface="Times New Roman"/>
                <a:cs typeface="Times New Roman"/>
              </a:rPr>
              <a:t> </a:t>
            </a:r>
            <a:r>
              <a:rPr sz="1200" dirty="0">
                <a:solidFill>
                  <a:srgbClr val="006FC0"/>
                </a:solidFill>
                <a:latin typeface="Times New Roman"/>
                <a:cs typeface="Times New Roman"/>
              </a:rPr>
              <a:t>báo</a:t>
            </a:r>
            <a:r>
              <a:rPr sz="1200" spc="-10" dirty="0">
                <a:solidFill>
                  <a:srgbClr val="006FC0"/>
                </a:solidFill>
                <a:latin typeface="Times New Roman"/>
                <a:cs typeface="Times New Roman"/>
              </a:rPr>
              <a:t> </a:t>
            </a:r>
            <a:r>
              <a:rPr sz="1200" dirty="0">
                <a:solidFill>
                  <a:srgbClr val="006FC0"/>
                </a:solidFill>
                <a:latin typeface="Times New Roman"/>
                <a:cs typeface="Times New Roman"/>
              </a:rPr>
              <a:t>cáo</a:t>
            </a:r>
            <a:r>
              <a:rPr sz="1200" spc="-10" dirty="0">
                <a:solidFill>
                  <a:srgbClr val="006FC0"/>
                </a:solidFill>
                <a:latin typeface="Times New Roman"/>
                <a:cs typeface="Times New Roman"/>
              </a:rPr>
              <a:t> </a:t>
            </a:r>
            <a:r>
              <a:rPr sz="1200" dirty="0">
                <a:solidFill>
                  <a:srgbClr val="006FC0"/>
                </a:solidFill>
                <a:latin typeface="Times New Roman"/>
                <a:cs typeface="Times New Roman"/>
              </a:rPr>
              <a:t>điều</a:t>
            </a:r>
            <a:r>
              <a:rPr sz="1200" spc="-10" dirty="0">
                <a:solidFill>
                  <a:srgbClr val="006FC0"/>
                </a:solidFill>
                <a:latin typeface="Times New Roman"/>
                <a:cs typeface="Times New Roman"/>
              </a:rPr>
              <a:t> </a:t>
            </a:r>
            <a:r>
              <a:rPr sz="1200" dirty="0">
                <a:solidFill>
                  <a:srgbClr val="006FC0"/>
                </a:solidFill>
                <a:latin typeface="Times New Roman"/>
                <a:cs typeface="Times New Roman"/>
              </a:rPr>
              <a:t>tra</a:t>
            </a:r>
            <a:r>
              <a:rPr sz="1200" spc="-5" dirty="0">
                <a:solidFill>
                  <a:srgbClr val="006FC0"/>
                </a:solidFill>
                <a:latin typeface="Times New Roman"/>
                <a:cs typeface="Times New Roman"/>
              </a:rPr>
              <a:t> </a:t>
            </a:r>
            <a:r>
              <a:rPr sz="1200" dirty="0">
                <a:solidFill>
                  <a:srgbClr val="006FC0"/>
                </a:solidFill>
                <a:latin typeface="Times New Roman"/>
                <a:cs typeface="Times New Roman"/>
              </a:rPr>
              <a:t>cuối</a:t>
            </a:r>
            <a:r>
              <a:rPr sz="1200" spc="-20" dirty="0">
                <a:solidFill>
                  <a:srgbClr val="006FC0"/>
                </a:solidFill>
                <a:latin typeface="Times New Roman"/>
                <a:cs typeface="Times New Roman"/>
              </a:rPr>
              <a:t> </a:t>
            </a:r>
            <a:r>
              <a:rPr sz="1200" dirty="0">
                <a:solidFill>
                  <a:srgbClr val="006FC0"/>
                </a:solidFill>
                <a:latin typeface="Times New Roman"/>
                <a:cs typeface="Times New Roman"/>
              </a:rPr>
              <a:t>cùng</a:t>
            </a:r>
            <a:r>
              <a:rPr sz="1200" spc="-15" dirty="0">
                <a:solidFill>
                  <a:srgbClr val="006FC0"/>
                </a:solidFill>
                <a:latin typeface="Times New Roman"/>
                <a:cs typeface="Times New Roman"/>
              </a:rPr>
              <a:t> </a:t>
            </a:r>
            <a:r>
              <a:rPr sz="1200" spc="-25" dirty="0">
                <a:solidFill>
                  <a:srgbClr val="006FC0"/>
                </a:solidFill>
                <a:latin typeface="Times New Roman"/>
                <a:cs typeface="Times New Roman"/>
              </a:rPr>
              <a:t>từ</a:t>
            </a:r>
            <a:endParaRPr sz="1200">
              <a:latin typeface="Times New Roman"/>
              <a:cs typeface="Times New Roman"/>
            </a:endParaRPr>
          </a:p>
          <a:p>
            <a:pPr marL="20955">
              <a:lnSpc>
                <a:spcPts val="1345"/>
              </a:lnSpc>
            </a:pPr>
            <a:r>
              <a:rPr sz="1200" dirty="0">
                <a:solidFill>
                  <a:srgbClr val="006FC0"/>
                </a:solidFill>
                <a:latin typeface="Times New Roman"/>
                <a:cs typeface="Times New Roman"/>
              </a:rPr>
              <a:t>nhà</a:t>
            </a:r>
            <a:r>
              <a:rPr sz="1200" spc="-25" dirty="0">
                <a:solidFill>
                  <a:srgbClr val="006FC0"/>
                </a:solidFill>
                <a:latin typeface="Times New Roman"/>
                <a:cs typeface="Times New Roman"/>
              </a:rPr>
              <a:t> </a:t>
            </a:r>
            <a:r>
              <a:rPr sz="1200" dirty="0">
                <a:solidFill>
                  <a:srgbClr val="006FC0"/>
                </a:solidFill>
                <a:latin typeface="Times New Roman"/>
                <a:cs typeface="Times New Roman"/>
              </a:rPr>
              <a:t>sản</a:t>
            </a:r>
            <a:r>
              <a:rPr sz="1200" spc="-25" dirty="0">
                <a:solidFill>
                  <a:srgbClr val="006FC0"/>
                </a:solidFill>
                <a:latin typeface="Times New Roman"/>
                <a:cs typeface="Times New Roman"/>
              </a:rPr>
              <a:t> </a:t>
            </a:r>
            <a:r>
              <a:rPr sz="1200" dirty="0">
                <a:solidFill>
                  <a:srgbClr val="006FC0"/>
                </a:solidFill>
                <a:latin typeface="Times New Roman"/>
                <a:cs typeface="Times New Roman"/>
              </a:rPr>
              <a:t>xuất,</a:t>
            </a:r>
            <a:r>
              <a:rPr sz="1200" spc="-25" dirty="0">
                <a:solidFill>
                  <a:srgbClr val="006FC0"/>
                </a:solidFill>
                <a:latin typeface="Times New Roman"/>
                <a:cs typeface="Times New Roman"/>
              </a:rPr>
              <a:t> </a:t>
            </a:r>
            <a:r>
              <a:rPr sz="1200" dirty="0">
                <a:solidFill>
                  <a:srgbClr val="006FC0"/>
                </a:solidFill>
                <a:latin typeface="Times New Roman"/>
                <a:cs typeface="Times New Roman"/>
              </a:rPr>
              <a:t>chính</a:t>
            </a:r>
            <a:r>
              <a:rPr sz="1200" spc="-15" dirty="0">
                <a:solidFill>
                  <a:srgbClr val="006FC0"/>
                </a:solidFill>
                <a:latin typeface="Times New Roman"/>
                <a:cs typeface="Times New Roman"/>
              </a:rPr>
              <a:t> </a:t>
            </a:r>
            <a:r>
              <a:rPr sz="1200" dirty="0">
                <a:solidFill>
                  <a:srgbClr val="006FC0"/>
                </a:solidFill>
                <a:latin typeface="Times New Roman"/>
                <a:cs typeface="Times New Roman"/>
              </a:rPr>
              <a:t>quyền</a:t>
            </a:r>
            <a:r>
              <a:rPr sz="1200" spc="15" dirty="0">
                <a:solidFill>
                  <a:srgbClr val="006FC0"/>
                </a:solidFill>
                <a:latin typeface="Times New Roman"/>
                <a:cs typeface="Times New Roman"/>
              </a:rPr>
              <a:t> </a:t>
            </a:r>
            <a:r>
              <a:rPr sz="1200" dirty="0">
                <a:solidFill>
                  <a:srgbClr val="006FC0"/>
                </a:solidFill>
                <a:latin typeface="Times New Roman"/>
                <a:cs typeface="Times New Roman"/>
              </a:rPr>
              <a:t>địa</a:t>
            </a:r>
            <a:r>
              <a:rPr sz="1200" spc="-20" dirty="0">
                <a:solidFill>
                  <a:srgbClr val="006FC0"/>
                </a:solidFill>
                <a:latin typeface="Times New Roman"/>
                <a:cs typeface="Times New Roman"/>
              </a:rPr>
              <a:t> </a:t>
            </a:r>
            <a:r>
              <a:rPr sz="1200" dirty="0">
                <a:solidFill>
                  <a:srgbClr val="006FC0"/>
                </a:solidFill>
                <a:latin typeface="Times New Roman"/>
                <a:cs typeface="Times New Roman"/>
              </a:rPr>
              <a:t>phương</a:t>
            </a:r>
            <a:r>
              <a:rPr sz="1200" spc="-30" dirty="0">
                <a:solidFill>
                  <a:srgbClr val="006FC0"/>
                </a:solidFill>
                <a:latin typeface="Times New Roman"/>
                <a:cs typeface="Times New Roman"/>
              </a:rPr>
              <a:t> </a:t>
            </a:r>
            <a:r>
              <a:rPr sz="1200" dirty="0">
                <a:solidFill>
                  <a:srgbClr val="006FC0"/>
                </a:solidFill>
                <a:latin typeface="Times New Roman"/>
                <a:cs typeface="Times New Roman"/>
              </a:rPr>
              <a:t>quyết</a:t>
            </a:r>
            <a:r>
              <a:rPr sz="1200" spc="20" dirty="0">
                <a:solidFill>
                  <a:srgbClr val="006FC0"/>
                </a:solidFill>
                <a:latin typeface="Times New Roman"/>
                <a:cs typeface="Times New Roman"/>
              </a:rPr>
              <a:t> </a:t>
            </a:r>
            <a:r>
              <a:rPr sz="1200" dirty="0">
                <a:solidFill>
                  <a:srgbClr val="006FC0"/>
                </a:solidFill>
                <a:latin typeface="Times New Roman"/>
                <a:cs typeface="Times New Roman"/>
              </a:rPr>
              <a:t>định</a:t>
            </a:r>
            <a:r>
              <a:rPr sz="1200" spc="-25" dirty="0">
                <a:solidFill>
                  <a:srgbClr val="006FC0"/>
                </a:solidFill>
                <a:latin typeface="Times New Roman"/>
                <a:cs typeface="Times New Roman"/>
              </a:rPr>
              <a:t> </a:t>
            </a:r>
            <a:r>
              <a:rPr sz="1200" dirty="0">
                <a:solidFill>
                  <a:srgbClr val="006FC0"/>
                </a:solidFill>
                <a:latin typeface="Times New Roman"/>
                <a:cs typeface="Times New Roman"/>
              </a:rPr>
              <a:t>có</a:t>
            </a:r>
            <a:r>
              <a:rPr sz="1200" spc="-20" dirty="0">
                <a:solidFill>
                  <a:srgbClr val="006FC0"/>
                </a:solidFill>
                <a:latin typeface="Times New Roman"/>
                <a:cs typeface="Times New Roman"/>
              </a:rPr>
              <a:t> </a:t>
            </a:r>
            <a:r>
              <a:rPr sz="1200" dirty="0">
                <a:solidFill>
                  <a:srgbClr val="006FC0"/>
                </a:solidFill>
                <a:latin typeface="Times New Roman"/>
                <a:cs typeface="Times New Roman"/>
              </a:rPr>
              <a:t>thực</a:t>
            </a:r>
            <a:r>
              <a:rPr sz="1200" spc="-20" dirty="0">
                <a:solidFill>
                  <a:srgbClr val="006FC0"/>
                </a:solidFill>
                <a:latin typeface="Times New Roman"/>
                <a:cs typeface="Times New Roman"/>
              </a:rPr>
              <a:t> hiện</a:t>
            </a:r>
            <a:endParaRPr sz="1200">
              <a:latin typeface="Times New Roman"/>
              <a:cs typeface="Times New Roman"/>
            </a:endParaRPr>
          </a:p>
          <a:p>
            <a:pPr marL="12700">
              <a:lnSpc>
                <a:spcPts val="1345"/>
              </a:lnSpc>
            </a:pPr>
            <a:r>
              <a:rPr sz="1200" dirty="0">
                <a:solidFill>
                  <a:srgbClr val="006FC0"/>
                </a:solidFill>
                <a:latin typeface="Cambria"/>
                <a:cs typeface="Cambria"/>
              </a:rPr>
              <a:t>đ</a:t>
            </a:r>
            <a:r>
              <a:rPr sz="1200" dirty="0">
                <a:solidFill>
                  <a:srgbClr val="006FC0"/>
                </a:solidFill>
                <a:latin typeface="SimSun"/>
                <a:cs typeface="SimSun"/>
              </a:rPr>
              <a:t>i</a:t>
            </a:r>
            <a:r>
              <a:rPr sz="1200" dirty="0">
                <a:solidFill>
                  <a:srgbClr val="006FC0"/>
                </a:solidFill>
                <a:latin typeface="Cambria"/>
                <a:cs typeface="Cambria"/>
              </a:rPr>
              <a:t>ề</a:t>
            </a:r>
            <a:r>
              <a:rPr sz="1200" dirty="0">
                <a:solidFill>
                  <a:srgbClr val="006FC0"/>
                </a:solidFill>
                <a:latin typeface="SimSun"/>
                <a:cs typeface="SimSun"/>
              </a:rPr>
              <a:t>u</a:t>
            </a:r>
            <a:r>
              <a:rPr sz="1200" spc="290" dirty="0">
                <a:solidFill>
                  <a:srgbClr val="006FC0"/>
                </a:solidFill>
                <a:latin typeface="Times New Roman"/>
                <a:cs typeface="Times New Roman"/>
              </a:rPr>
              <a:t> </a:t>
            </a:r>
            <a:r>
              <a:rPr sz="1200" dirty="0">
                <a:solidFill>
                  <a:srgbClr val="006FC0"/>
                </a:solidFill>
                <a:latin typeface="SimSun"/>
                <a:cs typeface="SimSun"/>
              </a:rPr>
              <a:t>kho</a:t>
            </a:r>
            <a:r>
              <a:rPr sz="1200" dirty="0">
                <a:solidFill>
                  <a:srgbClr val="006FC0"/>
                </a:solidFill>
                <a:latin typeface="Cambria"/>
                <a:cs typeface="Cambria"/>
              </a:rPr>
              <a:t>ả</a:t>
            </a:r>
            <a:r>
              <a:rPr sz="1200" dirty="0">
                <a:solidFill>
                  <a:srgbClr val="006FC0"/>
                </a:solidFill>
                <a:latin typeface="SimSun"/>
                <a:cs typeface="SimSun"/>
              </a:rPr>
              <a:t>n</a:t>
            </a:r>
            <a:r>
              <a:rPr sz="1200" spc="295" dirty="0">
                <a:solidFill>
                  <a:srgbClr val="006FC0"/>
                </a:solidFill>
                <a:latin typeface="Times New Roman"/>
                <a:cs typeface="Times New Roman"/>
              </a:rPr>
              <a:t> </a:t>
            </a:r>
            <a:r>
              <a:rPr sz="1200" dirty="0">
                <a:solidFill>
                  <a:srgbClr val="006FC0"/>
                </a:solidFill>
                <a:latin typeface="SimSun"/>
                <a:cs typeface="SimSun"/>
              </a:rPr>
              <a:t>b</a:t>
            </a:r>
            <a:r>
              <a:rPr sz="1200" dirty="0">
                <a:solidFill>
                  <a:srgbClr val="006FC0"/>
                </a:solidFill>
                <a:latin typeface="Cambria"/>
                <a:cs typeface="Cambria"/>
              </a:rPr>
              <a:t>ả</a:t>
            </a:r>
            <a:r>
              <a:rPr sz="1200" dirty="0">
                <a:solidFill>
                  <a:srgbClr val="006FC0"/>
                </a:solidFill>
                <a:latin typeface="SimSun"/>
                <a:cs typeface="SimSun"/>
              </a:rPr>
              <a:t>o</a:t>
            </a:r>
            <a:r>
              <a:rPr sz="1200" spc="295" dirty="0">
                <a:solidFill>
                  <a:srgbClr val="006FC0"/>
                </a:solidFill>
                <a:latin typeface="Times New Roman"/>
                <a:cs typeface="Times New Roman"/>
              </a:rPr>
              <a:t> </a:t>
            </a:r>
            <a:r>
              <a:rPr sz="1200" dirty="0">
                <a:solidFill>
                  <a:srgbClr val="006FC0"/>
                </a:solidFill>
                <a:latin typeface="SimSun"/>
                <a:cs typeface="SimSun"/>
              </a:rPr>
              <a:t>v</a:t>
            </a:r>
            <a:r>
              <a:rPr sz="1200" dirty="0">
                <a:solidFill>
                  <a:srgbClr val="006FC0"/>
                </a:solidFill>
                <a:latin typeface="Cambria"/>
                <a:cs typeface="Cambria"/>
              </a:rPr>
              <a:t>ệ</a:t>
            </a:r>
            <a:r>
              <a:rPr sz="1200" spc="325" dirty="0">
                <a:solidFill>
                  <a:srgbClr val="006FC0"/>
                </a:solidFill>
                <a:latin typeface="Cambria"/>
                <a:cs typeface="Cambria"/>
              </a:rPr>
              <a:t> </a:t>
            </a:r>
            <a:r>
              <a:rPr sz="1200" dirty="0">
                <a:solidFill>
                  <a:srgbClr val="006FC0"/>
                </a:solidFill>
                <a:latin typeface="SimSun"/>
                <a:cs typeface="SimSun"/>
              </a:rPr>
              <a:t>hay</a:t>
            </a:r>
            <a:r>
              <a:rPr sz="1200" spc="295" dirty="0">
                <a:solidFill>
                  <a:srgbClr val="006FC0"/>
                </a:solidFill>
                <a:latin typeface="Times New Roman"/>
                <a:cs typeface="Times New Roman"/>
              </a:rPr>
              <a:t> </a:t>
            </a:r>
            <a:r>
              <a:rPr sz="1200" spc="-10" dirty="0">
                <a:solidFill>
                  <a:srgbClr val="006FC0"/>
                </a:solidFill>
                <a:latin typeface="SimSun"/>
                <a:cs typeface="SimSun"/>
              </a:rPr>
              <a:t>không</a:t>
            </a:r>
            <a:endParaRPr sz="1200">
              <a:latin typeface="SimSun"/>
              <a:cs typeface="SimSun"/>
            </a:endParaRPr>
          </a:p>
          <a:p>
            <a:pPr marR="5080" algn="r">
              <a:lnSpc>
                <a:spcPct val="100000"/>
              </a:lnSpc>
              <a:spcBef>
                <a:spcPts val="1150"/>
              </a:spcBef>
            </a:pPr>
            <a:r>
              <a:rPr sz="900" b="1" spc="-25" dirty="0">
                <a:solidFill>
                  <a:srgbClr val="CED2D7"/>
                </a:solidFill>
                <a:latin typeface="Arial"/>
                <a:cs typeface="Arial"/>
              </a:rPr>
              <a:t>159</a:t>
            </a:r>
            <a:endParaRPr sz="900">
              <a:latin typeface="Arial"/>
              <a:cs typeface="Arial"/>
            </a:endParaRPr>
          </a:p>
        </p:txBody>
      </p:sp>
      <p:pic>
        <p:nvPicPr>
          <p:cNvPr id="11" name="object 11"/>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514"/>
            <a:ext cx="9126473" cy="6850485"/>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382905" algn="ctr">
              <a:lnSpc>
                <a:spcPts val="2675"/>
              </a:lnSpc>
              <a:spcBef>
                <a:spcPts val="95"/>
              </a:spcBef>
            </a:pPr>
            <a:r>
              <a:rPr b="1" spc="-25" dirty="0">
                <a:latin typeface="Times New Roman"/>
                <a:cs typeface="Times New Roman"/>
              </a:rPr>
              <a:t>FSCA-</a:t>
            </a:r>
            <a:r>
              <a:rPr spc="-35" dirty="0"/>
              <a:t>定义</a:t>
            </a:r>
          </a:p>
          <a:p>
            <a:pPr marL="382905" algn="ctr">
              <a:lnSpc>
                <a:spcPts val="2675"/>
              </a:lnSpc>
            </a:pPr>
            <a:r>
              <a:rPr b="1" dirty="0">
                <a:latin typeface="Times New Roman"/>
                <a:cs typeface="Times New Roman"/>
              </a:rPr>
              <a:t>Định</a:t>
            </a:r>
            <a:r>
              <a:rPr b="1" spc="-65" dirty="0">
                <a:latin typeface="Times New Roman"/>
                <a:cs typeface="Times New Roman"/>
              </a:rPr>
              <a:t> </a:t>
            </a:r>
            <a:r>
              <a:rPr b="1" dirty="0">
                <a:latin typeface="Times New Roman"/>
                <a:cs typeface="Times New Roman"/>
              </a:rPr>
              <a:t>nghĩa</a:t>
            </a:r>
            <a:r>
              <a:rPr b="1" spc="-60" dirty="0">
                <a:latin typeface="Times New Roman"/>
                <a:cs typeface="Times New Roman"/>
              </a:rPr>
              <a:t> </a:t>
            </a:r>
            <a:r>
              <a:rPr b="1" spc="-20" dirty="0">
                <a:latin typeface="Times New Roman"/>
                <a:cs typeface="Times New Roman"/>
              </a:rPr>
              <a:t>FSCA</a:t>
            </a:r>
          </a:p>
        </p:txBody>
      </p:sp>
      <p:sp>
        <p:nvSpPr>
          <p:cNvPr id="4" name="object 4"/>
          <p:cNvSpPr txBox="1"/>
          <p:nvPr/>
        </p:nvSpPr>
        <p:spPr>
          <a:xfrm>
            <a:off x="458823" y="1144265"/>
            <a:ext cx="8494395" cy="2071370"/>
          </a:xfrm>
          <a:prstGeom prst="rect">
            <a:avLst/>
          </a:prstGeom>
        </p:spPr>
        <p:txBody>
          <a:bodyPr vert="horz" wrap="square" lIns="0" tIns="12065" rIns="0" bIns="0" rtlCol="0">
            <a:spAutoFit/>
          </a:bodyPr>
          <a:lstStyle/>
          <a:p>
            <a:pPr marL="12700" marR="5080" indent="318135">
              <a:lnSpc>
                <a:spcPct val="101800"/>
              </a:lnSpc>
              <a:spcBef>
                <a:spcPts val="95"/>
              </a:spcBef>
              <a:buChar char="■"/>
              <a:tabLst>
                <a:tab pos="330835" algn="l"/>
              </a:tabLst>
            </a:pPr>
            <a:r>
              <a:rPr sz="1650" dirty="0">
                <a:solidFill>
                  <a:srgbClr val="006FC0"/>
                </a:solidFill>
                <a:latin typeface="SimSun"/>
                <a:cs typeface="SimSun"/>
              </a:rPr>
              <a:t>制造商采取的行动，来降低已投放于市场并被使用的产品所带来的死亡</a:t>
            </a:r>
            <a:r>
              <a:rPr sz="1650" dirty="0">
                <a:solidFill>
                  <a:srgbClr val="006FC0"/>
                </a:solidFill>
                <a:latin typeface="Times New Roman"/>
                <a:cs typeface="Times New Roman"/>
              </a:rPr>
              <a:t>/</a:t>
            </a:r>
            <a:r>
              <a:rPr sz="1650" spc="-10" dirty="0">
                <a:solidFill>
                  <a:srgbClr val="006FC0"/>
                </a:solidFill>
                <a:latin typeface="SimSun"/>
                <a:cs typeface="SimSun"/>
              </a:rPr>
              <a:t>严重不良反应的</a:t>
            </a:r>
            <a:r>
              <a:rPr sz="1650" dirty="0">
                <a:solidFill>
                  <a:srgbClr val="006FC0"/>
                </a:solidFill>
                <a:latin typeface="SimSun"/>
                <a:cs typeface="SimSun"/>
              </a:rPr>
              <a:t>风险。并且制造商或欧代应将行动以“</a:t>
            </a:r>
            <a:r>
              <a:rPr sz="1650" dirty="0">
                <a:solidFill>
                  <a:srgbClr val="006FC0"/>
                </a:solidFill>
                <a:latin typeface="Times New Roman"/>
                <a:cs typeface="Times New Roman"/>
              </a:rPr>
              <a:t>FIELD</a:t>
            </a:r>
            <a:r>
              <a:rPr sz="1650" spc="285" dirty="0">
                <a:solidFill>
                  <a:srgbClr val="006FC0"/>
                </a:solidFill>
                <a:latin typeface="Times New Roman"/>
                <a:cs typeface="Times New Roman"/>
              </a:rPr>
              <a:t> </a:t>
            </a:r>
            <a:r>
              <a:rPr sz="1650" dirty="0">
                <a:solidFill>
                  <a:srgbClr val="006FC0"/>
                </a:solidFill>
                <a:latin typeface="Times New Roman"/>
                <a:cs typeface="Times New Roman"/>
              </a:rPr>
              <a:t>SAFETY</a:t>
            </a:r>
            <a:r>
              <a:rPr sz="1650" spc="250" dirty="0">
                <a:solidFill>
                  <a:srgbClr val="006FC0"/>
                </a:solidFill>
                <a:latin typeface="Times New Roman"/>
                <a:cs typeface="Times New Roman"/>
              </a:rPr>
              <a:t> </a:t>
            </a:r>
            <a:r>
              <a:rPr sz="1650" dirty="0">
                <a:solidFill>
                  <a:srgbClr val="006FC0"/>
                </a:solidFill>
                <a:latin typeface="Times New Roman"/>
                <a:cs typeface="Times New Roman"/>
              </a:rPr>
              <a:t>NOTICE”</a:t>
            </a:r>
            <a:r>
              <a:rPr sz="1650" spc="-5" dirty="0">
                <a:solidFill>
                  <a:srgbClr val="006FC0"/>
                </a:solidFill>
                <a:latin typeface="SimSun"/>
                <a:cs typeface="SimSun"/>
              </a:rPr>
              <a:t>形式通知和通报给使用者</a:t>
            </a:r>
            <a:endParaRPr sz="1650">
              <a:latin typeface="SimSun"/>
              <a:cs typeface="SimSun"/>
            </a:endParaRPr>
          </a:p>
          <a:p>
            <a:pPr marL="62865" marR="1443355" indent="55880">
              <a:lnSpc>
                <a:spcPct val="100800"/>
              </a:lnSpc>
              <a:spcBef>
                <a:spcPts val="2035"/>
              </a:spcBef>
            </a:pPr>
            <a:r>
              <a:rPr sz="1650" dirty="0">
                <a:solidFill>
                  <a:srgbClr val="006FC0"/>
                </a:solidFill>
                <a:latin typeface="Times New Roman"/>
                <a:cs typeface="Times New Roman"/>
              </a:rPr>
              <a:t>Hành</a:t>
            </a:r>
            <a:r>
              <a:rPr sz="1650" spc="30" dirty="0">
                <a:solidFill>
                  <a:srgbClr val="006FC0"/>
                </a:solidFill>
                <a:latin typeface="Times New Roman"/>
                <a:cs typeface="Times New Roman"/>
              </a:rPr>
              <a:t> </a:t>
            </a:r>
            <a:r>
              <a:rPr sz="1650" dirty="0">
                <a:solidFill>
                  <a:srgbClr val="006FC0"/>
                </a:solidFill>
                <a:latin typeface="Times New Roman"/>
                <a:cs typeface="Times New Roman"/>
              </a:rPr>
              <a:t>động</a:t>
            </a:r>
            <a:r>
              <a:rPr sz="1650" spc="35" dirty="0">
                <a:solidFill>
                  <a:srgbClr val="006FC0"/>
                </a:solidFill>
                <a:latin typeface="Times New Roman"/>
                <a:cs typeface="Times New Roman"/>
              </a:rPr>
              <a:t> </a:t>
            </a:r>
            <a:r>
              <a:rPr sz="1650" dirty="0">
                <a:solidFill>
                  <a:srgbClr val="006FC0"/>
                </a:solidFill>
                <a:latin typeface="Times New Roman"/>
                <a:cs typeface="Times New Roman"/>
              </a:rPr>
              <a:t>do</a:t>
            </a:r>
            <a:r>
              <a:rPr sz="1650" spc="30" dirty="0">
                <a:solidFill>
                  <a:srgbClr val="006FC0"/>
                </a:solidFill>
                <a:latin typeface="Times New Roman"/>
                <a:cs typeface="Times New Roman"/>
              </a:rPr>
              <a:t> </a:t>
            </a:r>
            <a:r>
              <a:rPr sz="1650" dirty="0">
                <a:solidFill>
                  <a:srgbClr val="006FC0"/>
                </a:solidFill>
                <a:latin typeface="Times New Roman"/>
                <a:cs typeface="Times New Roman"/>
              </a:rPr>
              <a:t>nhà</a:t>
            </a:r>
            <a:r>
              <a:rPr sz="1650" spc="35" dirty="0">
                <a:solidFill>
                  <a:srgbClr val="006FC0"/>
                </a:solidFill>
                <a:latin typeface="Times New Roman"/>
                <a:cs typeface="Times New Roman"/>
              </a:rPr>
              <a:t> </a:t>
            </a:r>
            <a:r>
              <a:rPr sz="1650" dirty="0">
                <a:solidFill>
                  <a:srgbClr val="006FC0"/>
                </a:solidFill>
                <a:latin typeface="Times New Roman"/>
                <a:cs typeface="Times New Roman"/>
              </a:rPr>
              <a:t>sản</a:t>
            </a:r>
            <a:r>
              <a:rPr sz="1650" spc="40" dirty="0">
                <a:solidFill>
                  <a:srgbClr val="006FC0"/>
                </a:solidFill>
                <a:latin typeface="Times New Roman"/>
                <a:cs typeface="Times New Roman"/>
              </a:rPr>
              <a:t> </a:t>
            </a:r>
            <a:r>
              <a:rPr sz="1650" dirty="0">
                <a:solidFill>
                  <a:srgbClr val="006FC0"/>
                </a:solidFill>
                <a:latin typeface="Times New Roman"/>
                <a:cs typeface="Times New Roman"/>
              </a:rPr>
              <a:t>xuất</a:t>
            </a:r>
            <a:r>
              <a:rPr sz="1650" spc="35" dirty="0">
                <a:solidFill>
                  <a:srgbClr val="006FC0"/>
                </a:solidFill>
                <a:latin typeface="Times New Roman"/>
                <a:cs typeface="Times New Roman"/>
              </a:rPr>
              <a:t> </a:t>
            </a:r>
            <a:r>
              <a:rPr sz="1650" dirty="0">
                <a:solidFill>
                  <a:srgbClr val="006FC0"/>
                </a:solidFill>
                <a:latin typeface="Times New Roman"/>
                <a:cs typeface="Times New Roman"/>
              </a:rPr>
              <a:t>thực</a:t>
            </a:r>
            <a:r>
              <a:rPr sz="1650" spc="45" dirty="0">
                <a:solidFill>
                  <a:srgbClr val="006FC0"/>
                </a:solidFill>
                <a:latin typeface="Times New Roman"/>
                <a:cs typeface="Times New Roman"/>
              </a:rPr>
              <a:t> </a:t>
            </a:r>
            <a:r>
              <a:rPr sz="1650" dirty="0">
                <a:solidFill>
                  <a:srgbClr val="006FC0"/>
                </a:solidFill>
                <a:latin typeface="Times New Roman"/>
                <a:cs typeface="Times New Roman"/>
              </a:rPr>
              <a:t>hiện</a:t>
            </a:r>
            <a:r>
              <a:rPr sz="1650" spc="30" dirty="0">
                <a:solidFill>
                  <a:srgbClr val="006FC0"/>
                </a:solidFill>
                <a:latin typeface="Times New Roman"/>
                <a:cs typeface="Times New Roman"/>
              </a:rPr>
              <a:t> </a:t>
            </a:r>
            <a:r>
              <a:rPr sz="1650" dirty="0">
                <a:solidFill>
                  <a:srgbClr val="006FC0"/>
                </a:solidFill>
                <a:latin typeface="Times New Roman"/>
                <a:cs typeface="Times New Roman"/>
              </a:rPr>
              <a:t>nhằm</a:t>
            </a:r>
            <a:r>
              <a:rPr sz="1650" spc="35" dirty="0">
                <a:solidFill>
                  <a:srgbClr val="006FC0"/>
                </a:solidFill>
                <a:latin typeface="Times New Roman"/>
                <a:cs typeface="Times New Roman"/>
              </a:rPr>
              <a:t> </a:t>
            </a:r>
            <a:r>
              <a:rPr sz="1650" dirty="0">
                <a:solidFill>
                  <a:srgbClr val="006FC0"/>
                </a:solidFill>
                <a:latin typeface="Times New Roman"/>
                <a:cs typeface="Times New Roman"/>
              </a:rPr>
              <a:t>giảm</a:t>
            </a:r>
            <a:r>
              <a:rPr sz="1650" spc="20" dirty="0">
                <a:solidFill>
                  <a:srgbClr val="006FC0"/>
                </a:solidFill>
                <a:latin typeface="Times New Roman"/>
                <a:cs typeface="Times New Roman"/>
              </a:rPr>
              <a:t> </a:t>
            </a:r>
            <a:r>
              <a:rPr sz="1650" dirty="0">
                <a:solidFill>
                  <a:srgbClr val="006FC0"/>
                </a:solidFill>
                <a:latin typeface="Times New Roman"/>
                <a:cs typeface="Times New Roman"/>
              </a:rPr>
              <a:t>thiểu</a:t>
            </a:r>
            <a:r>
              <a:rPr sz="1650" spc="35" dirty="0">
                <a:solidFill>
                  <a:srgbClr val="006FC0"/>
                </a:solidFill>
                <a:latin typeface="Times New Roman"/>
                <a:cs typeface="Times New Roman"/>
              </a:rPr>
              <a:t> </a:t>
            </a:r>
            <a:r>
              <a:rPr sz="1650" dirty="0">
                <a:solidFill>
                  <a:srgbClr val="006FC0"/>
                </a:solidFill>
                <a:latin typeface="Times New Roman"/>
                <a:cs typeface="Times New Roman"/>
              </a:rPr>
              <a:t>rủi</a:t>
            </a:r>
            <a:r>
              <a:rPr sz="1650" spc="25" dirty="0">
                <a:solidFill>
                  <a:srgbClr val="006FC0"/>
                </a:solidFill>
                <a:latin typeface="Times New Roman"/>
                <a:cs typeface="Times New Roman"/>
              </a:rPr>
              <a:t> </a:t>
            </a:r>
            <a:r>
              <a:rPr sz="1650" dirty="0">
                <a:solidFill>
                  <a:srgbClr val="006FC0"/>
                </a:solidFill>
                <a:latin typeface="Times New Roman"/>
                <a:cs typeface="Times New Roman"/>
              </a:rPr>
              <a:t>ro</a:t>
            </a:r>
            <a:r>
              <a:rPr sz="1650" spc="35" dirty="0">
                <a:solidFill>
                  <a:srgbClr val="006FC0"/>
                </a:solidFill>
                <a:latin typeface="Times New Roman"/>
                <a:cs typeface="Times New Roman"/>
              </a:rPr>
              <a:t> </a:t>
            </a:r>
            <a:r>
              <a:rPr sz="1650" dirty="0">
                <a:solidFill>
                  <a:srgbClr val="006FC0"/>
                </a:solidFill>
                <a:latin typeface="Times New Roman"/>
                <a:cs typeface="Times New Roman"/>
              </a:rPr>
              <a:t>tử</a:t>
            </a:r>
            <a:r>
              <a:rPr sz="1650" spc="35" dirty="0">
                <a:solidFill>
                  <a:srgbClr val="006FC0"/>
                </a:solidFill>
                <a:latin typeface="Times New Roman"/>
                <a:cs typeface="Times New Roman"/>
              </a:rPr>
              <a:t> </a:t>
            </a:r>
            <a:r>
              <a:rPr sz="1650" dirty="0">
                <a:solidFill>
                  <a:srgbClr val="006FC0"/>
                </a:solidFill>
                <a:latin typeface="Times New Roman"/>
                <a:cs typeface="Times New Roman"/>
              </a:rPr>
              <a:t>vong/phản</a:t>
            </a:r>
            <a:r>
              <a:rPr sz="1650" spc="20" dirty="0">
                <a:solidFill>
                  <a:srgbClr val="006FC0"/>
                </a:solidFill>
                <a:latin typeface="Times New Roman"/>
                <a:cs typeface="Times New Roman"/>
              </a:rPr>
              <a:t> </a:t>
            </a:r>
            <a:r>
              <a:rPr sz="1650" spc="-25" dirty="0">
                <a:solidFill>
                  <a:srgbClr val="006FC0"/>
                </a:solidFill>
                <a:latin typeface="Times New Roman"/>
                <a:cs typeface="Times New Roman"/>
              </a:rPr>
              <a:t>ứng </a:t>
            </a:r>
            <a:r>
              <a:rPr sz="1650" dirty="0">
                <a:solidFill>
                  <a:srgbClr val="006FC0"/>
                </a:solidFill>
                <a:latin typeface="Times New Roman"/>
                <a:cs typeface="Times New Roman"/>
              </a:rPr>
              <a:t>bất</a:t>
            </a:r>
            <a:r>
              <a:rPr sz="1650" spc="40" dirty="0">
                <a:solidFill>
                  <a:srgbClr val="006FC0"/>
                </a:solidFill>
                <a:latin typeface="Times New Roman"/>
                <a:cs typeface="Times New Roman"/>
              </a:rPr>
              <a:t> </a:t>
            </a:r>
            <a:r>
              <a:rPr sz="1650" dirty="0">
                <a:solidFill>
                  <a:srgbClr val="006FC0"/>
                </a:solidFill>
                <a:latin typeface="Times New Roman"/>
                <a:cs typeface="Times New Roman"/>
              </a:rPr>
              <a:t>lợi</a:t>
            </a:r>
            <a:r>
              <a:rPr sz="1650" spc="20" dirty="0">
                <a:solidFill>
                  <a:srgbClr val="006FC0"/>
                </a:solidFill>
                <a:latin typeface="Times New Roman"/>
                <a:cs typeface="Times New Roman"/>
              </a:rPr>
              <a:t> </a:t>
            </a:r>
            <a:r>
              <a:rPr sz="1650" dirty="0">
                <a:solidFill>
                  <a:srgbClr val="006FC0"/>
                </a:solidFill>
                <a:latin typeface="Times New Roman"/>
                <a:cs typeface="Times New Roman"/>
              </a:rPr>
              <a:t>nghiêm</a:t>
            </a:r>
            <a:r>
              <a:rPr sz="1650" spc="20" dirty="0">
                <a:solidFill>
                  <a:srgbClr val="006FC0"/>
                </a:solidFill>
                <a:latin typeface="Times New Roman"/>
                <a:cs typeface="Times New Roman"/>
              </a:rPr>
              <a:t> </a:t>
            </a:r>
            <a:r>
              <a:rPr sz="1650" dirty="0">
                <a:solidFill>
                  <a:srgbClr val="006FC0"/>
                </a:solidFill>
                <a:latin typeface="Times New Roman"/>
                <a:cs typeface="Times New Roman"/>
              </a:rPr>
              <a:t>trọng</a:t>
            </a:r>
            <a:r>
              <a:rPr sz="1650" spc="35" dirty="0">
                <a:solidFill>
                  <a:srgbClr val="006FC0"/>
                </a:solidFill>
                <a:latin typeface="Times New Roman"/>
                <a:cs typeface="Times New Roman"/>
              </a:rPr>
              <a:t> </a:t>
            </a:r>
            <a:r>
              <a:rPr sz="1650" dirty="0">
                <a:solidFill>
                  <a:srgbClr val="006FC0"/>
                </a:solidFill>
                <a:latin typeface="Times New Roman"/>
                <a:cs typeface="Times New Roman"/>
              </a:rPr>
              <a:t>do</a:t>
            </a:r>
            <a:r>
              <a:rPr sz="1650" spc="30" dirty="0">
                <a:solidFill>
                  <a:srgbClr val="006FC0"/>
                </a:solidFill>
                <a:latin typeface="Times New Roman"/>
                <a:cs typeface="Times New Roman"/>
              </a:rPr>
              <a:t> </a:t>
            </a:r>
            <a:r>
              <a:rPr sz="1650" dirty="0">
                <a:solidFill>
                  <a:srgbClr val="006FC0"/>
                </a:solidFill>
                <a:latin typeface="Times New Roman"/>
                <a:cs typeface="Times New Roman"/>
              </a:rPr>
              <a:t>sản</a:t>
            </a:r>
            <a:r>
              <a:rPr sz="1650" spc="30" dirty="0">
                <a:solidFill>
                  <a:srgbClr val="006FC0"/>
                </a:solidFill>
                <a:latin typeface="Times New Roman"/>
                <a:cs typeface="Times New Roman"/>
              </a:rPr>
              <a:t> </a:t>
            </a:r>
            <a:r>
              <a:rPr sz="1650" dirty="0">
                <a:solidFill>
                  <a:srgbClr val="006FC0"/>
                </a:solidFill>
                <a:latin typeface="Times New Roman"/>
                <a:cs typeface="Times New Roman"/>
              </a:rPr>
              <a:t>phẩm</a:t>
            </a:r>
            <a:r>
              <a:rPr sz="1650" spc="30" dirty="0">
                <a:solidFill>
                  <a:srgbClr val="006FC0"/>
                </a:solidFill>
                <a:latin typeface="Times New Roman"/>
                <a:cs typeface="Times New Roman"/>
              </a:rPr>
              <a:t> </a:t>
            </a:r>
            <a:r>
              <a:rPr sz="1650" dirty="0">
                <a:solidFill>
                  <a:srgbClr val="006FC0"/>
                </a:solidFill>
                <a:latin typeface="Times New Roman"/>
                <a:cs typeface="Times New Roman"/>
              </a:rPr>
              <a:t>đã</a:t>
            </a:r>
            <a:r>
              <a:rPr sz="1650" spc="40" dirty="0">
                <a:solidFill>
                  <a:srgbClr val="006FC0"/>
                </a:solidFill>
                <a:latin typeface="Times New Roman"/>
                <a:cs typeface="Times New Roman"/>
              </a:rPr>
              <a:t> </a:t>
            </a:r>
            <a:r>
              <a:rPr sz="1650" dirty="0">
                <a:solidFill>
                  <a:srgbClr val="006FC0"/>
                </a:solidFill>
                <a:latin typeface="Times New Roman"/>
                <a:cs typeface="Times New Roman"/>
              </a:rPr>
              <a:t>lưu</a:t>
            </a:r>
            <a:r>
              <a:rPr sz="1650" spc="30" dirty="0">
                <a:solidFill>
                  <a:srgbClr val="006FC0"/>
                </a:solidFill>
                <a:latin typeface="Times New Roman"/>
                <a:cs typeface="Times New Roman"/>
              </a:rPr>
              <a:t> </a:t>
            </a:r>
            <a:r>
              <a:rPr sz="1650" dirty="0">
                <a:solidFill>
                  <a:srgbClr val="006FC0"/>
                </a:solidFill>
                <a:latin typeface="Times New Roman"/>
                <a:cs typeface="Times New Roman"/>
              </a:rPr>
              <a:t>hành</a:t>
            </a:r>
            <a:r>
              <a:rPr sz="1650" spc="30" dirty="0">
                <a:solidFill>
                  <a:srgbClr val="006FC0"/>
                </a:solidFill>
                <a:latin typeface="Times New Roman"/>
                <a:cs typeface="Times New Roman"/>
              </a:rPr>
              <a:t> </a:t>
            </a:r>
            <a:r>
              <a:rPr sz="1650" dirty="0">
                <a:solidFill>
                  <a:srgbClr val="006FC0"/>
                </a:solidFill>
                <a:latin typeface="Times New Roman"/>
                <a:cs typeface="Times New Roman"/>
              </a:rPr>
              <a:t>trên</a:t>
            </a:r>
            <a:r>
              <a:rPr sz="1650" spc="30" dirty="0">
                <a:solidFill>
                  <a:srgbClr val="006FC0"/>
                </a:solidFill>
                <a:latin typeface="Times New Roman"/>
                <a:cs typeface="Times New Roman"/>
              </a:rPr>
              <a:t> </a:t>
            </a:r>
            <a:r>
              <a:rPr sz="1650" dirty="0">
                <a:solidFill>
                  <a:srgbClr val="006FC0"/>
                </a:solidFill>
                <a:latin typeface="Times New Roman"/>
                <a:cs typeface="Times New Roman"/>
              </a:rPr>
              <a:t>thị</a:t>
            </a:r>
            <a:r>
              <a:rPr sz="1650" spc="20" dirty="0">
                <a:solidFill>
                  <a:srgbClr val="006FC0"/>
                </a:solidFill>
                <a:latin typeface="Times New Roman"/>
                <a:cs typeface="Times New Roman"/>
              </a:rPr>
              <a:t> </a:t>
            </a:r>
            <a:r>
              <a:rPr sz="1650" dirty="0">
                <a:solidFill>
                  <a:srgbClr val="006FC0"/>
                </a:solidFill>
                <a:latin typeface="Times New Roman"/>
                <a:cs typeface="Times New Roman"/>
              </a:rPr>
              <a:t>trường</a:t>
            </a:r>
            <a:r>
              <a:rPr sz="1650" spc="35" dirty="0">
                <a:solidFill>
                  <a:srgbClr val="006FC0"/>
                </a:solidFill>
                <a:latin typeface="Times New Roman"/>
                <a:cs typeface="Times New Roman"/>
              </a:rPr>
              <a:t> </a:t>
            </a:r>
            <a:r>
              <a:rPr sz="1650" dirty="0">
                <a:solidFill>
                  <a:srgbClr val="006FC0"/>
                </a:solidFill>
                <a:latin typeface="Times New Roman"/>
                <a:cs typeface="Times New Roman"/>
              </a:rPr>
              <a:t>và</a:t>
            </a:r>
            <a:r>
              <a:rPr sz="1650" spc="40" dirty="0">
                <a:solidFill>
                  <a:srgbClr val="006FC0"/>
                </a:solidFill>
                <a:latin typeface="Times New Roman"/>
                <a:cs typeface="Times New Roman"/>
              </a:rPr>
              <a:t> </a:t>
            </a:r>
            <a:r>
              <a:rPr sz="1650" dirty="0">
                <a:solidFill>
                  <a:srgbClr val="006FC0"/>
                </a:solidFill>
                <a:latin typeface="Times New Roman"/>
                <a:cs typeface="Times New Roman"/>
              </a:rPr>
              <a:t>được</a:t>
            </a:r>
            <a:r>
              <a:rPr sz="1650" spc="30" dirty="0">
                <a:solidFill>
                  <a:srgbClr val="006FC0"/>
                </a:solidFill>
                <a:latin typeface="Times New Roman"/>
                <a:cs typeface="Times New Roman"/>
              </a:rPr>
              <a:t> </a:t>
            </a:r>
            <a:r>
              <a:rPr sz="1650" dirty="0">
                <a:solidFill>
                  <a:srgbClr val="006FC0"/>
                </a:solidFill>
                <a:latin typeface="Times New Roman"/>
                <a:cs typeface="Times New Roman"/>
              </a:rPr>
              <a:t>sử</a:t>
            </a:r>
            <a:r>
              <a:rPr sz="1650" spc="50" dirty="0">
                <a:solidFill>
                  <a:srgbClr val="006FC0"/>
                </a:solidFill>
                <a:latin typeface="Times New Roman"/>
                <a:cs typeface="Times New Roman"/>
              </a:rPr>
              <a:t> </a:t>
            </a:r>
            <a:r>
              <a:rPr sz="1650" spc="-10" dirty="0">
                <a:solidFill>
                  <a:srgbClr val="006FC0"/>
                </a:solidFill>
                <a:latin typeface="Times New Roman"/>
                <a:cs typeface="Times New Roman"/>
              </a:rPr>
              <a:t>dụng.</a:t>
            </a:r>
            <a:endParaRPr sz="1650">
              <a:latin typeface="Times New Roman"/>
              <a:cs typeface="Times New Roman"/>
            </a:endParaRPr>
          </a:p>
          <a:p>
            <a:pPr marL="66040" marR="1007110" indent="-3175">
              <a:lnSpc>
                <a:spcPct val="101800"/>
              </a:lnSpc>
            </a:pPr>
            <a:r>
              <a:rPr sz="1650" dirty="0">
                <a:solidFill>
                  <a:srgbClr val="006FC0"/>
                </a:solidFill>
                <a:latin typeface="Times New Roman"/>
                <a:cs typeface="Times New Roman"/>
              </a:rPr>
              <a:t>Và</a:t>
            </a:r>
            <a:r>
              <a:rPr sz="1650" spc="40" dirty="0">
                <a:solidFill>
                  <a:srgbClr val="006FC0"/>
                </a:solidFill>
                <a:latin typeface="Times New Roman"/>
                <a:cs typeface="Times New Roman"/>
              </a:rPr>
              <a:t> </a:t>
            </a:r>
            <a:r>
              <a:rPr sz="1650" dirty="0">
                <a:solidFill>
                  <a:srgbClr val="006FC0"/>
                </a:solidFill>
                <a:latin typeface="Times New Roman"/>
                <a:cs typeface="Times New Roman"/>
              </a:rPr>
              <a:t>nhà</a:t>
            </a:r>
            <a:r>
              <a:rPr sz="1650" spc="35" dirty="0">
                <a:solidFill>
                  <a:srgbClr val="006FC0"/>
                </a:solidFill>
                <a:latin typeface="Times New Roman"/>
                <a:cs typeface="Times New Roman"/>
              </a:rPr>
              <a:t> </a:t>
            </a:r>
            <a:r>
              <a:rPr sz="1650" dirty="0">
                <a:solidFill>
                  <a:srgbClr val="006FC0"/>
                </a:solidFill>
                <a:latin typeface="Times New Roman"/>
                <a:cs typeface="Times New Roman"/>
              </a:rPr>
              <a:t>sản</a:t>
            </a:r>
            <a:r>
              <a:rPr sz="1650" spc="40" dirty="0">
                <a:solidFill>
                  <a:srgbClr val="006FC0"/>
                </a:solidFill>
                <a:latin typeface="Times New Roman"/>
                <a:cs typeface="Times New Roman"/>
              </a:rPr>
              <a:t> </a:t>
            </a:r>
            <a:r>
              <a:rPr sz="1650" dirty="0">
                <a:solidFill>
                  <a:srgbClr val="006FC0"/>
                </a:solidFill>
                <a:latin typeface="Times New Roman"/>
                <a:cs typeface="Times New Roman"/>
              </a:rPr>
              <a:t>xuất</a:t>
            </a:r>
            <a:r>
              <a:rPr sz="1650" spc="35" dirty="0">
                <a:solidFill>
                  <a:srgbClr val="006FC0"/>
                </a:solidFill>
                <a:latin typeface="Times New Roman"/>
                <a:cs typeface="Times New Roman"/>
              </a:rPr>
              <a:t> </a:t>
            </a:r>
            <a:r>
              <a:rPr sz="1650" dirty="0">
                <a:solidFill>
                  <a:srgbClr val="006FC0"/>
                </a:solidFill>
                <a:latin typeface="Times New Roman"/>
                <a:cs typeface="Times New Roman"/>
              </a:rPr>
              <a:t>hoặc</a:t>
            </a:r>
            <a:r>
              <a:rPr sz="1650" spc="40" dirty="0">
                <a:solidFill>
                  <a:srgbClr val="006FC0"/>
                </a:solidFill>
                <a:latin typeface="Times New Roman"/>
                <a:cs typeface="Times New Roman"/>
              </a:rPr>
              <a:t> </a:t>
            </a:r>
            <a:r>
              <a:rPr sz="1650" dirty="0">
                <a:solidFill>
                  <a:srgbClr val="006FC0"/>
                </a:solidFill>
                <a:latin typeface="Times New Roman"/>
                <a:cs typeface="Times New Roman"/>
              </a:rPr>
              <a:t>đại</a:t>
            </a:r>
            <a:r>
              <a:rPr sz="1650" spc="45" dirty="0">
                <a:solidFill>
                  <a:srgbClr val="006FC0"/>
                </a:solidFill>
                <a:latin typeface="Times New Roman"/>
                <a:cs typeface="Times New Roman"/>
              </a:rPr>
              <a:t> </a:t>
            </a:r>
            <a:r>
              <a:rPr sz="1650" dirty="0">
                <a:solidFill>
                  <a:srgbClr val="006FC0"/>
                </a:solidFill>
                <a:latin typeface="Times New Roman"/>
                <a:cs typeface="Times New Roman"/>
              </a:rPr>
              <a:t>diện</a:t>
            </a:r>
            <a:r>
              <a:rPr sz="1650" spc="30" dirty="0">
                <a:solidFill>
                  <a:srgbClr val="006FC0"/>
                </a:solidFill>
                <a:latin typeface="Times New Roman"/>
                <a:cs typeface="Times New Roman"/>
              </a:rPr>
              <a:t> </a:t>
            </a:r>
            <a:r>
              <a:rPr sz="1650" dirty="0">
                <a:solidFill>
                  <a:srgbClr val="006FC0"/>
                </a:solidFill>
                <a:latin typeface="Times New Roman"/>
                <a:cs typeface="Times New Roman"/>
              </a:rPr>
              <a:t>ủy</a:t>
            </a:r>
            <a:r>
              <a:rPr sz="1650" spc="40" dirty="0">
                <a:solidFill>
                  <a:srgbClr val="006FC0"/>
                </a:solidFill>
                <a:latin typeface="Times New Roman"/>
                <a:cs typeface="Times New Roman"/>
              </a:rPr>
              <a:t> </a:t>
            </a:r>
            <a:r>
              <a:rPr sz="1650" dirty="0">
                <a:solidFill>
                  <a:srgbClr val="006FC0"/>
                </a:solidFill>
                <a:latin typeface="Times New Roman"/>
                <a:cs typeface="Times New Roman"/>
              </a:rPr>
              <a:t>quyền</a:t>
            </a:r>
            <a:r>
              <a:rPr sz="1650" spc="20" dirty="0">
                <a:solidFill>
                  <a:srgbClr val="006FC0"/>
                </a:solidFill>
                <a:latin typeface="Times New Roman"/>
                <a:cs typeface="Times New Roman"/>
              </a:rPr>
              <a:t> </a:t>
            </a:r>
            <a:r>
              <a:rPr sz="1650" dirty="0">
                <a:solidFill>
                  <a:srgbClr val="006FC0"/>
                </a:solidFill>
                <a:latin typeface="Times New Roman"/>
                <a:cs typeface="Times New Roman"/>
              </a:rPr>
              <a:t>tại</a:t>
            </a:r>
            <a:r>
              <a:rPr sz="1650" spc="35" dirty="0">
                <a:solidFill>
                  <a:srgbClr val="006FC0"/>
                </a:solidFill>
                <a:latin typeface="Times New Roman"/>
                <a:cs typeface="Times New Roman"/>
              </a:rPr>
              <a:t> </a:t>
            </a:r>
            <a:r>
              <a:rPr sz="1650" dirty="0">
                <a:solidFill>
                  <a:srgbClr val="006FC0"/>
                </a:solidFill>
                <a:latin typeface="Times New Roman"/>
                <a:cs typeface="Times New Roman"/>
              </a:rPr>
              <a:t>Châu</a:t>
            </a:r>
            <a:r>
              <a:rPr sz="1650" spc="40" dirty="0">
                <a:solidFill>
                  <a:srgbClr val="006FC0"/>
                </a:solidFill>
                <a:latin typeface="Times New Roman"/>
                <a:cs typeface="Times New Roman"/>
              </a:rPr>
              <a:t> </a:t>
            </a:r>
            <a:r>
              <a:rPr sz="1650" dirty="0">
                <a:solidFill>
                  <a:srgbClr val="006FC0"/>
                </a:solidFill>
                <a:latin typeface="Times New Roman"/>
                <a:cs typeface="Times New Roman"/>
              </a:rPr>
              <a:t>Âu</a:t>
            </a:r>
            <a:r>
              <a:rPr sz="1650" spc="35" dirty="0">
                <a:solidFill>
                  <a:srgbClr val="006FC0"/>
                </a:solidFill>
                <a:latin typeface="Times New Roman"/>
                <a:cs typeface="Times New Roman"/>
              </a:rPr>
              <a:t> </a:t>
            </a:r>
            <a:r>
              <a:rPr sz="1650" dirty="0">
                <a:solidFill>
                  <a:srgbClr val="006FC0"/>
                </a:solidFill>
                <a:latin typeface="Times New Roman"/>
                <a:cs typeface="Times New Roman"/>
              </a:rPr>
              <a:t>phải</a:t>
            </a:r>
            <a:r>
              <a:rPr sz="1650" spc="30" dirty="0">
                <a:solidFill>
                  <a:srgbClr val="006FC0"/>
                </a:solidFill>
                <a:latin typeface="Times New Roman"/>
                <a:cs typeface="Times New Roman"/>
              </a:rPr>
              <a:t> </a:t>
            </a:r>
            <a:r>
              <a:rPr sz="1650" dirty="0">
                <a:solidFill>
                  <a:srgbClr val="006FC0"/>
                </a:solidFill>
                <a:latin typeface="Times New Roman"/>
                <a:cs typeface="Times New Roman"/>
              </a:rPr>
              <a:t>thông</a:t>
            </a:r>
            <a:r>
              <a:rPr sz="1650" spc="15" dirty="0">
                <a:solidFill>
                  <a:srgbClr val="006FC0"/>
                </a:solidFill>
                <a:latin typeface="Times New Roman"/>
                <a:cs typeface="Times New Roman"/>
              </a:rPr>
              <a:t> </a:t>
            </a:r>
            <a:r>
              <a:rPr sz="1650" dirty="0">
                <a:solidFill>
                  <a:srgbClr val="006FC0"/>
                </a:solidFill>
                <a:latin typeface="Times New Roman"/>
                <a:cs typeface="Times New Roman"/>
              </a:rPr>
              <a:t>báo</a:t>
            </a:r>
            <a:r>
              <a:rPr sz="1650" spc="45" dirty="0">
                <a:solidFill>
                  <a:srgbClr val="006FC0"/>
                </a:solidFill>
                <a:latin typeface="Times New Roman"/>
                <a:cs typeface="Times New Roman"/>
              </a:rPr>
              <a:t> </a:t>
            </a:r>
            <a:r>
              <a:rPr sz="1650" dirty="0">
                <a:solidFill>
                  <a:srgbClr val="006FC0"/>
                </a:solidFill>
                <a:latin typeface="Times New Roman"/>
                <a:cs typeface="Times New Roman"/>
              </a:rPr>
              <a:t>và</a:t>
            </a:r>
            <a:r>
              <a:rPr sz="1650" spc="45" dirty="0">
                <a:solidFill>
                  <a:srgbClr val="006FC0"/>
                </a:solidFill>
                <a:latin typeface="Times New Roman"/>
                <a:cs typeface="Times New Roman"/>
              </a:rPr>
              <a:t> </a:t>
            </a:r>
            <a:r>
              <a:rPr sz="1650" dirty="0">
                <a:solidFill>
                  <a:srgbClr val="006FC0"/>
                </a:solidFill>
                <a:latin typeface="Times New Roman"/>
                <a:cs typeface="Times New Roman"/>
              </a:rPr>
              <a:t>truyền</a:t>
            </a:r>
            <a:r>
              <a:rPr sz="1650" spc="10" dirty="0">
                <a:solidFill>
                  <a:srgbClr val="006FC0"/>
                </a:solidFill>
                <a:latin typeface="Times New Roman"/>
                <a:cs typeface="Times New Roman"/>
              </a:rPr>
              <a:t> </a:t>
            </a:r>
            <a:r>
              <a:rPr sz="1650" spc="-25" dirty="0">
                <a:solidFill>
                  <a:srgbClr val="006FC0"/>
                </a:solidFill>
                <a:latin typeface="Times New Roman"/>
                <a:cs typeface="Times New Roman"/>
              </a:rPr>
              <a:t>đạt</a:t>
            </a:r>
            <a:r>
              <a:rPr sz="1650" spc="500" dirty="0">
                <a:solidFill>
                  <a:srgbClr val="006FC0"/>
                </a:solidFill>
                <a:latin typeface="Times New Roman"/>
                <a:cs typeface="Times New Roman"/>
              </a:rPr>
              <a:t> </a:t>
            </a:r>
            <a:r>
              <a:rPr sz="1650" dirty="0">
                <a:solidFill>
                  <a:srgbClr val="006FC0"/>
                </a:solidFill>
                <a:latin typeface="Times New Roman"/>
                <a:cs typeface="Times New Roman"/>
              </a:rPr>
              <a:t>hành</a:t>
            </a:r>
            <a:r>
              <a:rPr sz="1650" spc="55" dirty="0">
                <a:solidFill>
                  <a:srgbClr val="006FC0"/>
                </a:solidFill>
                <a:latin typeface="Times New Roman"/>
                <a:cs typeface="Times New Roman"/>
              </a:rPr>
              <a:t> </a:t>
            </a:r>
            <a:r>
              <a:rPr sz="1650" dirty="0">
                <a:solidFill>
                  <a:srgbClr val="006FC0"/>
                </a:solidFill>
                <a:latin typeface="Times New Roman"/>
                <a:cs typeface="Times New Roman"/>
              </a:rPr>
              <a:t>động</a:t>
            </a:r>
            <a:r>
              <a:rPr sz="1650" spc="35" dirty="0">
                <a:solidFill>
                  <a:srgbClr val="006FC0"/>
                </a:solidFill>
                <a:latin typeface="Times New Roman"/>
                <a:cs typeface="Times New Roman"/>
              </a:rPr>
              <a:t> </a:t>
            </a:r>
            <a:r>
              <a:rPr sz="1650" dirty="0">
                <a:solidFill>
                  <a:srgbClr val="006FC0"/>
                </a:solidFill>
                <a:latin typeface="Times New Roman"/>
                <a:cs typeface="Times New Roman"/>
              </a:rPr>
              <a:t>đến</a:t>
            </a:r>
            <a:r>
              <a:rPr sz="1650" spc="60" dirty="0">
                <a:solidFill>
                  <a:srgbClr val="006FC0"/>
                </a:solidFill>
                <a:latin typeface="Times New Roman"/>
                <a:cs typeface="Times New Roman"/>
              </a:rPr>
              <a:t> </a:t>
            </a:r>
            <a:r>
              <a:rPr sz="1650" dirty="0">
                <a:solidFill>
                  <a:srgbClr val="006FC0"/>
                </a:solidFill>
                <a:latin typeface="Times New Roman"/>
                <a:cs typeface="Times New Roman"/>
              </a:rPr>
              <a:t>người</a:t>
            </a:r>
            <a:r>
              <a:rPr sz="1650" spc="35" dirty="0">
                <a:solidFill>
                  <a:srgbClr val="006FC0"/>
                </a:solidFill>
                <a:latin typeface="Times New Roman"/>
                <a:cs typeface="Times New Roman"/>
              </a:rPr>
              <a:t> </a:t>
            </a:r>
            <a:r>
              <a:rPr sz="1650" dirty="0">
                <a:solidFill>
                  <a:srgbClr val="006FC0"/>
                </a:solidFill>
                <a:latin typeface="Times New Roman"/>
                <a:cs typeface="Times New Roman"/>
              </a:rPr>
              <a:t>sử</a:t>
            </a:r>
            <a:r>
              <a:rPr sz="1650" spc="65" dirty="0">
                <a:solidFill>
                  <a:srgbClr val="006FC0"/>
                </a:solidFill>
                <a:latin typeface="Times New Roman"/>
                <a:cs typeface="Times New Roman"/>
              </a:rPr>
              <a:t> </a:t>
            </a:r>
            <a:r>
              <a:rPr sz="1650" dirty="0">
                <a:solidFill>
                  <a:srgbClr val="006FC0"/>
                </a:solidFill>
                <a:latin typeface="Times New Roman"/>
                <a:cs typeface="Times New Roman"/>
              </a:rPr>
              <a:t>dụng</a:t>
            </a:r>
            <a:r>
              <a:rPr sz="1650" spc="45" dirty="0">
                <a:solidFill>
                  <a:srgbClr val="006FC0"/>
                </a:solidFill>
                <a:latin typeface="Times New Roman"/>
                <a:cs typeface="Times New Roman"/>
              </a:rPr>
              <a:t> </a:t>
            </a:r>
            <a:r>
              <a:rPr sz="1650" dirty="0">
                <a:solidFill>
                  <a:srgbClr val="006FC0"/>
                </a:solidFill>
                <a:latin typeface="Times New Roman"/>
                <a:cs typeface="Times New Roman"/>
              </a:rPr>
              <a:t>dưới</a:t>
            </a:r>
            <a:r>
              <a:rPr sz="1650" spc="40" dirty="0">
                <a:solidFill>
                  <a:srgbClr val="006FC0"/>
                </a:solidFill>
                <a:latin typeface="Times New Roman"/>
                <a:cs typeface="Times New Roman"/>
              </a:rPr>
              <a:t> </a:t>
            </a:r>
            <a:r>
              <a:rPr sz="1650" dirty="0">
                <a:solidFill>
                  <a:srgbClr val="006FC0"/>
                </a:solidFill>
                <a:latin typeface="Times New Roman"/>
                <a:cs typeface="Times New Roman"/>
              </a:rPr>
              <a:t>hình</a:t>
            </a:r>
            <a:r>
              <a:rPr sz="1650" spc="45" dirty="0">
                <a:solidFill>
                  <a:srgbClr val="006FC0"/>
                </a:solidFill>
                <a:latin typeface="Times New Roman"/>
                <a:cs typeface="Times New Roman"/>
              </a:rPr>
              <a:t> </a:t>
            </a:r>
            <a:r>
              <a:rPr sz="1650" dirty="0">
                <a:solidFill>
                  <a:srgbClr val="006FC0"/>
                </a:solidFill>
                <a:latin typeface="Times New Roman"/>
                <a:cs typeface="Times New Roman"/>
              </a:rPr>
              <a:t>thức</a:t>
            </a:r>
            <a:r>
              <a:rPr sz="1650" spc="45" dirty="0">
                <a:solidFill>
                  <a:srgbClr val="006FC0"/>
                </a:solidFill>
                <a:latin typeface="Times New Roman"/>
                <a:cs typeface="Times New Roman"/>
              </a:rPr>
              <a:t> </a:t>
            </a:r>
            <a:r>
              <a:rPr sz="1650" dirty="0">
                <a:solidFill>
                  <a:srgbClr val="006FC0"/>
                </a:solidFill>
                <a:latin typeface="Times New Roman"/>
                <a:cs typeface="Times New Roman"/>
              </a:rPr>
              <a:t>“THÔNG</a:t>
            </a:r>
            <a:r>
              <a:rPr sz="1650" spc="45" dirty="0">
                <a:solidFill>
                  <a:srgbClr val="006FC0"/>
                </a:solidFill>
                <a:latin typeface="Times New Roman"/>
                <a:cs typeface="Times New Roman"/>
              </a:rPr>
              <a:t> </a:t>
            </a:r>
            <a:r>
              <a:rPr sz="1650" dirty="0">
                <a:solidFill>
                  <a:srgbClr val="006FC0"/>
                </a:solidFill>
                <a:latin typeface="Times New Roman"/>
                <a:cs typeface="Times New Roman"/>
              </a:rPr>
              <a:t>BÁO</a:t>
            </a:r>
            <a:r>
              <a:rPr sz="1650" spc="-35" dirty="0">
                <a:solidFill>
                  <a:srgbClr val="006FC0"/>
                </a:solidFill>
                <a:latin typeface="Times New Roman"/>
                <a:cs typeface="Times New Roman"/>
              </a:rPr>
              <a:t> </a:t>
            </a:r>
            <a:r>
              <a:rPr sz="1650" dirty="0">
                <a:solidFill>
                  <a:srgbClr val="006FC0"/>
                </a:solidFill>
                <a:latin typeface="Times New Roman"/>
                <a:cs typeface="Times New Roman"/>
              </a:rPr>
              <a:t>AN</a:t>
            </a:r>
            <a:r>
              <a:rPr sz="1650" spc="20" dirty="0">
                <a:solidFill>
                  <a:srgbClr val="006FC0"/>
                </a:solidFill>
                <a:latin typeface="Times New Roman"/>
                <a:cs typeface="Times New Roman"/>
              </a:rPr>
              <a:t> </a:t>
            </a:r>
            <a:r>
              <a:rPr sz="1650" dirty="0">
                <a:solidFill>
                  <a:srgbClr val="006FC0"/>
                </a:solidFill>
                <a:latin typeface="Times New Roman"/>
                <a:cs typeface="Times New Roman"/>
              </a:rPr>
              <a:t>TOÀN</a:t>
            </a:r>
            <a:r>
              <a:rPr sz="1650" spc="20" dirty="0">
                <a:solidFill>
                  <a:srgbClr val="006FC0"/>
                </a:solidFill>
                <a:latin typeface="Times New Roman"/>
                <a:cs typeface="Times New Roman"/>
              </a:rPr>
              <a:t> </a:t>
            </a:r>
            <a:r>
              <a:rPr sz="1650" dirty="0">
                <a:solidFill>
                  <a:srgbClr val="006FC0"/>
                </a:solidFill>
                <a:latin typeface="Times New Roman"/>
                <a:cs typeface="Times New Roman"/>
              </a:rPr>
              <a:t>THỰC</a:t>
            </a:r>
            <a:r>
              <a:rPr sz="1650" spc="50" dirty="0">
                <a:solidFill>
                  <a:srgbClr val="006FC0"/>
                </a:solidFill>
                <a:latin typeface="Times New Roman"/>
                <a:cs typeface="Times New Roman"/>
              </a:rPr>
              <a:t> </a:t>
            </a:r>
            <a:r>
              <a:rPr sz="1650" spc="-20" dirty="0">
                <a:solidFill>
                  <a:srgbClr val="006FC0"/>
                </a:solidFill>
                <a:latin typeface="Times New Roman"/>
                <a:cs typeface="Times New Roman"/>
              </a:rPr>
              <a:t>ĐỊA” </a:t>
            </a:r>
            <a:r>
              <a:rPr sz="1650" dirty="0">
                <a:solidFill>
                  <a:srgbClr val="006FC0"/>
                </a:solidFill>
                <a:latin typeface="Times New Roman"/>
                <a:cs typeface="Times New Roman"/>
              </a:rPr>
              <a:t>(</a:t>
            </a:r>
            <a:r>
              <a:rPr sz="1650" spc="90" dirty="0">
                <a:solidFill>
                  <a:srgbClr val="006FC0"/>
                </a:solidFill>
                <a:latin typeface="Times New Roman"/>
                <a:cs typeface="Times New Roman"/>
              </a:rPr>
              <a:t> </a:t>
            </a:r>
            <a:r>
              <a:rPr sz="1650" dirty="0">
                <a:solidFill>
                  <a:srgbClr val="006FC0"/>
                </a:solidFill>
                <a:latin typeface="Times New Roman"/>
                <a:cs typeface="Times New Roman"/>
              </a:rPr>
              <a:t>FIELD</a:t>
            </a:r>
            <a:r>
              <a:rPr sz="1650" spc="70" dirty="0">
                <a:solidFill>
                  <a:srgbClr val="006FC0"/>
                </a:solidFill>
                <a:latin typeface="Times New Roman"/>
                <a:cs typeface="Times New Roman"/>
              </a:rPr>
              <a:t> </a:t>
            </a:r>
            <a:r>
              <a:rPr sz="1650" dirty="0">
                <a:solidFill>
                  <a:srgbClr val="006FC0"/>
                </a:solidFill>
                <a:latin typeface="Times New Roman"/>
                <a:cs typeface="Times New Roman"/>
              </a:rPr>
              <a:t>SAFETY</a:t>
            </a:r>
            <a:r>
              <a:rPr sz="1650" spc="-10" dirty="0">
                <a:solidFill>
                  <a:srgbClr val="006FC0"/>
                </a:solidFill>
                <a:latin typeface="Times New Roman"/>
                <a:cs typeface="Times New Roman"/>
              </a:rPr>
              <a:t> </a:t>
            </a:r>
            <a:r>
              <a:rPr sz="1650" dirty="0">
                <a:solidFill>
                  <a:srgbClr val="006FC0"/>
                </a:solidFill>
                <a:latin typeface="Times New Roman"/>
                <a:cs typeface="Times New Roman"/>
              </a:rPr>
              <a:t>NOTICE</a:t>
            </a:r>
            <a:r>
              <a:rPr sz="1650" spc="80" dirty="0">
                <a:solidFill>
                  <a:srgbClr val="006FC0"/>
                </a:solidFill>
                <a:latin typeface="Times New Roman"/>
                <a:cs typeface="Times New Roman"/>
              </a:rPr>
              <a:t> </a:t>
            </a:r>
            <a:r>
              <a:rPr sz="1650" spc="-50" dirty="0">
                <a:solidFill>
                  <a:srgbClr val="006FC0"/>
                </a:solidFill>
                <a:latin typeface="Times New Roman"/>
                <a:cs typeface="Times New Roman"/>
              </a:rPr>
              <a:t>)</a:t>
            </a:r>
            <a:endParaRPr sz="1650">
              <a:latin typeface="Times New Roman"/>
              <a:cs typeface="Times New Roman"/>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6301"/>
            <a:ext cx="9138909" cy="6821698"/>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415290" algn="ctr">
              <a:lnSpc>
                <a:spcPts val="2680"/>
              </a:lnSpc>
              <a:spcBef>
                <a:spcPts val="95"/>
              </a:spcBef>
            </a:pPr>
            <a:r>
              <a:rPr b="1" spc="-25" dirty="0">
                <a:latin typeface="Times New Roman"/>
                <a:cs typeface="Times New Roman"/>
              </a:rPr>
              <a:t>FSCA-</a:t>
            </a:r>
            <a:r>
              <a:rPr spc="-35" dirty="0"/>
              <a:t>内容</a:t>
            </a:r>
          </a:p>
          <a:p>
            <a:pPr marL="415290" algn="ctr">
              <a:lnSpc>
                <a:spcPts val="2680"/>
              </a:lnSpc>
            </a:pPr>
            <a:r>
              <a:rPr b="1" dirty="0">
                <a:latin typeface="Times New Roman"/>
                <a:cs typeface="Times New Roman"/>
              </a:rPr>
              <a:t>Nội</a:t>
            </a:r>
            <a:r>
              <a:rPr b="1" spc="-40" dirty="0">
                <a:latin typeface="Times New Roman"/>
                <a:cs typeface="Times New Roman"/>
              </a:rPr>
              <a:t> </a:t>
            </a:r>
            <a:r>
              <a:rPr b="1" dirty="0">
                <a:latin typeface="Times New Roman"/>
                <a:cs typeface="Times New Roman"/>
              </a:rPr>
              <a:t>dung</a:t>
            </a:r>
            <a:r>
              <a:rPr b="1" spc="-40" dirty="0">
                <a:latin typeface="Times New Roman"/>
                <a:cs typeface="Times New Roman"/>
              </a:rPr>
              <a:t> </a:t>
            </a:r>
            <a:r>
              <a:rPr b="1" spc="-20" dirty="0">
                <a:latin typeface="Times New Roman"/>
                <a:cs typeface="Times New Roman"/>
              </a:rPr>
              <a:t>FSCA</a:t>
            </a:r>
          </a:p>
        </p:txBody>
      </p:sp>
      <p:sp>
        <p:nvSpPr>
          <p:cNvPr id="4" name="object 4"/>
          <p:cNvSpPr txBox="1"/>
          <p:nvPr/>
        </p:nvSpPr>
        <p:spPr>
          <a:xfrm>
            <a:off x="890425" y="1218941"/>
            <a:ext cx="3918585" cy="3296920"/>
          </a:xfrm>
          <a:prstGeom prst="rect">
            <a:avLst/>
          </a:prstGeom>
        </p:spPr>
        <p:txBody>
          <a:bodyPr vert="horz" wrap="square" lIns="0" tIns="16510" rIns="0" bIns="0" rtlCol="0">
            <a:spAutoFit/>
          </a:bodyPr>
          <a:lstStyle/>
          <a:p>
            <a:pPr marL="28575">
              <a:lnSpc>
                <a:spcPct val="100000"/>
              </a:lnSpc>
              <a:spcBef>
                <a:spcPts val="130"/>
              </a:spcBef>
            </a:pPr>
            <a:r>
              <a:rPr sz="1650" dirty="0">
                <a:solidFill>
                  <a:srgbClr val="006FC0"/>
                </a:solidFill>
                <a:latin typeface="SimSun"/>
                <a:cs typeface="SimSun"/>
              </a:rPr>
              <a:t>»</a:t>
            </a:r>
            <a:r>
              <a:rPr sz="1650" spc="480" dirty="0">
                <a:solidFill>
                  <a:srgbClr val="006FC0"/>
                </a:solidFill>
                <a:latin typeface="Times New Roman"/>
                <a:cs typeface="Times New Roman"/>
              </a:rPr>
              <a:t> </a:t>
            </a:r>
            <a:r>
              <a:rPr sz="1650" spc="-15" dirty="0">
                <a:solidFill>
                  <a:srgbClr val="006FC0"/>
                </a:solidFill>
                <a:latin typeface="SimSun"/>
                <a:cs typeface="SimSun"/>
              </a:rPr>
              <a:t>产品召回</a:t>
            </a:r>
            <a:endParaRPr sz="1650">
              <a:latin typeface="SimSun"/>
              <a:cs typeface="SimSun"/>
            </a:endParaRPr>
          </a:p>
          <a:p>
            <a:pPr marL="78740">
              <a:lnSpc>
                <a:spcPct val="100000"/>
              </a:lnSpc>
              <a:spcBef>
                <a:spcPts val="10"/>
              </a:spcBef>
            </a:pPr>
            <a:r>
              <a:rPr sz="1650" dirty="0">
                <a:solidFill>
                  <a:srgbClr val="006FC0"/>
                </a:solidFill>
                <a:latin typeface="Times New Roman"/>
                <a:cs typeface="Times New Roman"/>
              </a:rPr>
              <a:t>Thu</a:t>
            </a:r>
            <a:r>
              <a:rPr sz="1650" spc="10" dirty="0">
                <a:solidFill>
                  <a:srgbClr val="006FC0"/>
                </a:solidFill>
                <a:latin typeface="Times New Roman"/>
                <a:cs typeface="Times New Roman"/>
              </a:rPr>
              <a:t> </a:t>
            </a:r>
            <a:r>
              <a:rPr sz="1650" dirty="0">
                <a:solidFill>
                  <a:srgbClr val="006FC0"/>
                </a:solidFill>
                <a:latin typeface="Times New Roman"/>
                <a:cs typeface="Times New Roman"/>
              </a:rPr>
              <a:t>hồi</a:t>
            </a:r>
            <a:r>
              <a:rPr sz="1650" spc="25" dirty="0">
                <a:solidFill>
                  <a:srgbClr val="006FC0"/>
                </a:solidFill>
                <a:latin typeface="Times New Roman"/>
                <a:cs typeface="Times New Roman"/>
              </a:rPr>
              <a:t> </a:t>
            </a:r>
            <a:r>
              <a:rPr sz="1650" dirty="0">
                <a:solidFill>
                  <a:srgbClr val="006FC0"/>
                </a:solidFill>
                <a:latin typeface="Times New Roman"/>
                <a:cs typeface="Times New Roman"/>
              </a:rPr>
              <a:t>sản</a:t>
            </a:r>
            <a:r>
              <a:rPr sz="1650" spc="35" dirty="0">
                <a:solidFill>
                  <a:srgbClr val="006FC0"/>
                </a:solidFill>
                <a:latin typeface="Times New Roman"/>
                <a:cs typeface="Times New Roman"/>
              </a:rPr>
              <a:t> </a:t>
            </a:r>
            <a:r>
              <a:rPr sz="1650" spc="-20" dirty="0">
                <a:solidFill>
                  <a:srgbClr val="006FC0"/>
                </a:solidFill>
                <a:latin typeface="Times New Roman"/>
                <a:cs typeface="Times New Roman"/>
              </a:rPr>
              <a:t>phẩm</a:t>
            </a:r>
            <a:endParaRPr sz="1650">
              <a:latin typeface="Times New Roman"/>
              <a:cs typeface="Times New Roman"/>
            </a:endParaRPr>
          </a:p>
          <a:p>
            <a:pPr>
              <a:lnSpc>
                <a:spcPct val="100000"/>
              </a:lnSpc>
              <a:spcBef>
                <a:spcPts val="735"/>
              </a:spcBef>
            </a:pPr>
            <a:endParaRPr sz="1650">
              <a:latin typeface="Times New Roman"/>
              <a:cs typeface="Times New Roman"/>
            </a:endParaRPr>
          </a:p>
          <a:p>
            <a:pPr marL="28575">
              <a:lnSpc>
                <a:spcPct val="100000"/>
              </a:lnSpc>
            </a:pPr>
            <a:r>
              <a:rPr sz="1650" dirty="0">
                <a:solidFill>
                  <a:srgbClr val="006FC0"/>
                </a:solidFill>
                <a:latin typeface="SimSun"/>
                <a:cs typeface="SimSun"/>
              </a:rPr>
              <a:t>»</a:t>
            </a:r>
            <a:r>
              <a:rPr sz="1650" spc="495" dirty="0">
                <a:solidFill>
                  <a:srgbClr val="006FC0"/>
                </a:solidFill>
                <a:latin typeface="Times New Roman"/>
                <a:cs typeface="Times New Roman"/>
              </a:rPr>
              <a:t> </a:t>
            </a:r>
            <a:r>
              <a:rPr sz="1650" spc="-10" dirty="0">
                <a:solidFill>
                  <a:srgbClr val="006FC0"/>
                </a:solidFill>
                <a:latin typeface="SimSun"/>
                <a:cs typeface="SimSun"/>
              </a:rPr>
              <a:t>产品修改、翻新</a:t>
            </a:r>
            <a:endParaRPr sz="1650">
              <a:latin typeface="SimSun"/>
              <a:cs typeface="SimSun"/>
            </a:endParaRPr>
          </a:p>
          <a:p>
            <a:pPr marL="28575">
              <a:lnSpc>
                <a:spcPct val="100000"/>
              </a:lnSpc>
              <a:spcBef>
                <a:spcPts val="15"/>
              </a:spcBef>
            </a:pPr>
            <a:r>
              <a:rPr sz="1650" dirty="0">
                <a:solidFill>
                  <a:srgbClr val="006FC0"/>
                </a:solidFill>
                <a:latin typeface="Times New Roman"/>
                <a:cs typeface="Times New Roman"/>
              </a:rPr>
              <a:t>Sửa</a:t>
            </a:r>
            <a:r>
              <a:rPr sz="1650" spc="40" dirty="0">
                <a:solidFill>
                  <a:srgbClr val="006FC0"/>
                </a:solidFill>
                <a:latin typeface="Times New Roman"/>
                <a:cs typeface="Times New Roman"/>
              </a:rPr>
              <a:t> </a:t>
            </a:r>
            <a:r>
              <a:rPr sz="1650" dirty="0">
                <a:solidFill>
                  <a:srgbClr val="006FC0"/>
                </a:solidFill>
                <a:latin typeface="Times New Roman"/>
                <a:cs typeface="Times New Roman"/>
              </a:rPr>
              <a:t>đổi,</a:t>
            </a:r>
            <a:r>
              <a:rPr sz="1650" spc="25" dirty="0">
                <a:solidFill>
                  <a:srgbClr val="006FC0"/>
                </a:solidFill>
                <a:latin typeface="Times New Roman"/>
                <a:cs typeface="Times New Roman"/>
              </a:rPr>
              <a:t> </a:t>
            </a:r>
            <a:r>
              <a:rPr sz="1650" dirty="0">
                <a:solidFill>
                  <a:srgbClr val="006FC0"/>
                </a:solidFill>
                <a:latin typeface="Times New Roman"/>
                <a:cs typeface="Times New Roman"/>
              </a:rPr>
              <a:t>tân</a:t>
            </a:r>
            <a:r>
              <a:rPr sz="1650" spc="30" dirty="0">
                <a:solidFill>
                  <a:srgbClr val="006FC0"/>
                </a:solidFill>
                <a:latin typeface="Times New Roman"/>
                <a:cs typeface="Times New Roman"/>
              </a:rPr>
              <a:t> </a:t>
            </a:r>
            <a:r>
              <a:rPr sz="1650" dirty="0">
                <a:solidFill>
                  <a:srgbClr val="006FC0"/>
                </a:solidFill>
                <a:latin typeface="Times New Roman"/>
                <a:cs typeface="Times New Roman"/>
              </a:rPr>
              <a:t>trang</a:t>
            </a:r>
            <a:r>
              <a:rPr sz="1650" spc="30" dirty="0">
                <a:solidFill>
                  <a:srgbClr val="006FC0"/>
                </a:solidFill>
                <a:latin typeface="Times New Roman"/>
                <a:cs typeface="Times New Roman"/>
              </a:rPr>
              <a:t> </a:t>
            </a:r>
            <a:r>
              <a:rPr sz="1650" dirty="0">
                <a:solidFill>
                  <a:srgbClr val="006FC0"/>
                </a:solidFill>
                <a:latin typeface="Times New Roman"/>
                <a:cs typeface="Times New Roman"/>
              </a:rPr>
              <a:t>sản</a:t>
            </a:r>
            <a:r>
              <a:rPr sz="1650" spc="40" dirty="0">
                <a:solidFill>
                  <a:srgbClr val="006FC0"/>
                </a:solidFill>
                <a:latin typeface="Times New Roman"/>
                <a:cs typeface="Times New Roman"/>
              </a:rPr>
              <a:t> </a:t>
            </a:r>
            <a:r>
              <a:rPr sz="1650" spc="-20" dirty="0">
                <a:solidFill>
                  <a:srgbClr val="006FC0"/>
                </a:solidFill>
                <a:latin typeface="Times New Roman"/>
                <a:cs typeface="Times New Roman"/>
              </a:rPr>
              <a:t>phẩm</a:t>
            </a:r>
            <a:endParaRPr sz="1650">
              <a:latin typeface="Times New Roman"/>
              <a:cs typeface="Times New Roman"/>
            </a:endParaRPr>
          </a:p>
          <a:p>
            <a:pPr>
              <a:lnSpc>
                <a:spcPct val="100000"/>
              </a:lnSpc>
              <a:spcBef>
                <a:spcPts val="1100"/>
              </a:spcBef>
            </a:pPr>
            <a:endParaRPr sz="1650">
              <a:latin typeface="Times New Roman"/>
              <a:cs typeface="Times New Roman"/>
            </a:endParaRPr>
          </a:p>
          <a:p>
            <a:pPr marL="12700">
              <a:lnSpc>
                <a:spcPct val="100000"/>
              </a:lnSpc>
            </a:pPr>
            <a:r>
              <a:rPr sz="1650" dirty="0">
                <a:solidFill>
                  <a:srgbClr val="006FC0"/>
                </a:solidFill>
                <a:latin typeface="SimSun"/>
                <a:cs typeface="SimSun"/>
              </a:rPr>
              <a:t>»</a:t>
            </a:r>
            <a:r>
              <a:rPr sz="1650" spc="480" dirty="0">
                <a:solidFill>
                  <a:srgbClr val="006FC0"/>
                </a:solidFill>
                <a:latin typeface="Times New Roman"/>
                <a:cs typeface="Times New Roman"/>
              </a:rPr>
              <a:t> </a:t>
            </a:r>
            <a:r>
              <a:rPr sz="1650" spc="-15" dirty="0">
                <a:solidFill>
                  <a:srgbClr val="006FC0"/>
                </a:solidFill>
                <a:latin typeface="SimSun"/>
                <a:cs typeface="SimSun"/>
              </a:rPr>
              <a:t>产品更换</a:t>
            </a:r>
            <a:endParaRPr sz="1650">
              <a:latin typeface="SimSun"/>
              <a:cs typeface="SimSun"/>
            </a:endParaRPr>
          </a:p>
          <a:p>
            <a:pPr marL="12700">
              <a:lnSpc>
                <a:spcPct val="100000"/>
              </a:lnSpc>
              <a:spcBef>
                <a:spcPts val="10"/>
              </a:spcBef>
            </a:pPr>
            <a:r>
              <a:rPr sz="1650" dirty="0">
                <a:solidFill>
                  <a:srgbClr val="006FC0"/>
                </a:solidFill>
                <a:latin typeface="Times New Roman"/>
                <a:cs typeface="Times New Roman"/>
              </a:rPr>
              <a:t>Thay</a:t>
            </a:r>
            <a:r>
              <a:rPr sz="1650" spc="20" dirty="0">
                <a:solidFill>
                  <a:srgbClr val="006FC0"/>
                </a:solidFill>
                <a:latin typeface="Times New Roman"/>
                <a:cs typeface="Times New Roman"/>
              </a:rPr>
              <a:t> </a:t>
            </a:r>
            <a:r>
              <a:rPr sz="1650" dirty="0">
                <a:solidFill>
                  <a:srgbClr val="006FC0"/>
                </a:solidFill>
                <a:latin typeface="Times New Roman"/>
                <a:cs typeface="Times New Roman"/>
              </a:rPr>
              <a:t>thế</a:t>
            </a:r>
            <a:r>
              <a:rPr sz="1650" spc="25" dirty="0">
                <a:solidFill>
                  <a:srgbClr val="006FC0"/>
                </a:solidFill>
                <a:latin typeface="Times New Roman"/>
                <a:cs typeface="Times New Roman"/>
              </a:rPr>
              <a:t> </a:t>
            </a:r>
            <a:r>
              <a:rPr sz="1650" dirty="0">
                <a:solidFill>
                  <a:srgbClr val="006FC0"/>
                </a:solidFill>
                <a:latin typeface="Times New Roman"/>
                <a:cs typeface="Times New Roman"/>
              </a:rPr>
              <a:t>sản</a:t>
            </a:r>
            <a:r>
              <a:rPr sz="1650" spc="35" dirty="0">
                <a:solidFill>
                  <a:srgbClr val="006FC0"/>
                </a:solidFill>
                <a:latin typeface="Times New Roman"/>
                <a:cs typeface="Times New Roman"/>
              </a:rPr>
              <a:t> </a:t>
            </a:r>
            <a:r>
              <a:rPr sz="1650" spc="-20" dirty="0">
                <a:solidFill>
                  <a:srgbClr val="006FC0"/>
                </a:solidFill>
                <a:latin typeface="Times New Roman"/>
                <a:cs typeface="Times New Roman"/>
              </a:rPr>
              <a:t>phẩm</a:t>
            </a:r>
            <a:endParaRPr sz="1650">
              <a:latin typeface="Times New Roman"/>
              <a:cs typeface="Times New Roman"/>
            </a:endParaRPr>
          </a:p>
          <a:p>
            <a:pPr>
              <a:lnSpc>
                <a:spcPct val="100000"/>
              </a:lnSpc>
            </a:pPr>
            <a:endParaRPr sz="1650">
              <a:latin typeface="Times New Roman"/>
              <a:cs typeface="Times New Roman"/>
            </a:endParaRPr>
          </a:p>
          <a:p>
            <a:pPr>
              <a:lnSpc>
                <a:spcPct val="100000"/>
              </a:lnSpc>
              <a:spcBef>
                <a:spcPts val="405"/>
              </a:spcBef>
            </a:pPr>
            <a:endParaRPr sz="1650">
              <a:latin typeface="Times New Roman"/>
              <a:cs typeface="Times New Roman"/>
            </a:endParaRPr>
          </a:p>
          <a:p>
            <a:pPr marL="12700">
              <a:lnSpc>
                <a:spcPct val="100000"/>
              </a:lnSpc>
              <a:spcBef>
                <a:spcPts val="5"/>
              </a:spcBef>
            </a:pPr>
            <a:r>
              <a:rPr sz="1650" dirty="0">
                <a:solidFill>
                  <a:srgbClr val="006FC0"/>
                </a:solidFill>
                <a:latin typeface="SimSun"/>
                <a:cs typeface="SimSun"/>
              </a:rPr>
              <a:t>»</a:t>
            </a:r>
            <a:r>
              <a:rPr sz="1650" spc="85" dirty="0">
                <a:solidFill>
                  <a:srgbClr val="006FC0"/>
                </a:solidFill>
                <a:latin typeface="Times New Roman"/>
                <a:cs typeface="Times New Roman"/>
              </a:rPr>
              <a:t>  </a:t>
            </a:r>
            <a:r>
              <a:rPr sz="1650" dirty="0">
                <a:solidFill>
                  <a:srgbClr val="006FC0"/>
                </a:solidFill>
                <a:latin typeface="SimSun"/>
                <a:cs typeface="SimSun"/>
              </a:rPr>
              <a:t>使用建议（已植入的产品</a:t>
            </a:r>
            <a:r>
              <a:rPr sz="1650" spc="-50" dirty="0">
                <a:solidFill>
                  <a:srgbClr val="006FC0"/>
                </a:solidFill>
                <a:latin typeface="SimSun"/>
                <a:cs typeface="SimSun"/>
              </a:rPr>
              <a:t>）</a:t>
            </a:r>
            <a:endParaRPr sz="1650">
              <a:latin typeface="SimSun"/>
              <a:cs typeface="SimSun"/>
            </a:endParaRPr>
          </a:p>
          <a:p>
            <a:pPr marL="66040">
              <a:lnSpc>
                <a:spcPct val="100000"/>
              </a:lnSpc>
              <a:spcBef>
                <a:spcPts val="10"/>
              </a:spcBef>
            </a:pPr>
            <a:r>
              <a:rPr sz="1650" dirty="0">
                <a:solidFill>
                  <a:srgbClr val="006FC0"/>
                </a:solidFill>
                <a:latin typeface="Times New Roman"/>
                <a:cs typeface="Times New Roman"/>
              </a:rPr>
              <a:t>Khuyến</a:t>
            </a:r>
            <a:r>
              <a:rPr sz="1650" spc="30" dirty="0">
                <a:solidFill>
                  <a:srgbClr val="006FC0"/>
                </a:solidFill>
                <a:latin typeface="Times New Roman"/>
                <a:cs typeface="Times New Roman"/>
              </a:rPr>
              <a:t> </a:t>
            </a:r>
            <a:r>
              <a:rPr sz="1650" dirty="0">
                <a:solidFill>
                  <a:srgbClr val="006FC0"/>
                </a:solidFill>
                <a:latin typeface="Times New Roman"/>
                <a:cs typeface="Times New Roman"/>
              </a:rPr>
              <a:t>cáo</a:t>
            </a:r>
            <a:r>
              <a:rPr sz="1650" spc="45" dirty="0">
                <a:solidFill>
                  <a:srgbClr val="006FC0"/>
                </a:solidFill>
                <a:latin typeface="Times New Roman"/>
                <a:cs typeface="Times New Roman"/>
              </a:rPr>
              <a:t> </a:t>
            </a:r>
            <a:r>
              <a:rPr sz="1650" dirty="0">
                <a:solidFill>
                  <a:srgbClr val="006FC0"/>
                </a:solidFill>
                <a:latin typeface="Times New Roman"/>
                <a:cs typeface="Times New Roman"/>
              </a:rPr>
              <a:t>sử</a:t>
            </a:r>
            <a:r>
              <a:rPr sz="1650" spc="30" dirty="0">
                <a:solidFill>
                  <a:srgbClr val="006FC0"/>
                </a:solidFill>
                <a:latin typeface="Times New Roman"/>
                <a:cs typeface="Times New Roman"/>
              </a:rPr>
              <a:t> </a:t>
            </a:r>
            <a:r>
              <a:rPr sz="1650" dirty="0">
                <a:solidFill>
                  <a:srgbClr val="006FC0"/>
                </a:solidFill>
                <a:latin typeface="Times New Roman"/>
                <a:cs typeface="Times New Roman"/>
              </a:rPr>
              <a:t>dụng</a:t>
            </a:r>
            <a:r>
              <a:rPr sz="1650" spc="35" dirty="0">
                <a:solidFill>
                  <a:srgbClr val="006FC0"/>
                </a:solidFill>
                <a:latin typeface="Times New Roman"/>
                <a:cs typeface="Times New Roman"/>
              </a:rPr>
              <a:t> </a:t>
            </a:r>
            <a:r>
              <a:rPr sz="1650" dirty="0">
                <a:solidFill>
                  <a:srgbClr val="006FC0"/>
                </a:solidFill>
                <a:latin typeface="Times New Roman"/>
                <a:cs typeface="Times New Roman"/>
              </a:rPr>
              <a:t>(sản</a:t>
            </a:r>
            <a:r>
              <a:rPr sz="1650" spc="45" dirty="0">
                <a:solidFill>
                  <a:srgbClr val="006FC0"/>
                </a:solidFill>
                <a:latin typeface="Times New Roman"/>
                <a:cs typeface="Times New Roman"/>
              </a:rPr>
              <a:t> </a:t>
            </a:r>
            <a:r>
              <a:rPr sz="1650" dirty="0">
                <a:solidFill>
                  <a:srgbClr val="006FC0"/>
                </a:solidFill>
                <a:latin typeface="Times New Roman"/>
                <a:cs typeface="Times New Roman"/>
              </a:rPr>
              <a:t>phẩm</a:t>
            </a:r>
            <a:r>
              <a:rPr sz="1650" spc="25" dirty="0">
                <a:solidFill>
                  <a:srgbClr val="006FC0"/>
                </a:solidFill>
                <a:latin typeface="Times New Roman"/>
                <a:cs typeface="Times New Roman"/>
              </a:rPr>
              <a:t> </a:t>
            </a:r>
            <a:r>
              <a:rPr sz="1650" dirty="0">
                <a:solidFill>
                  <a:srgbClr val="006FC0"/>
                </a:solidFill>
                <a:latin typeface="Times New Roman"/>
                <a:cs typeface="Times New Roman"/>
              </a:rPr>
              <a:t>đã</a:t>
            </a:r>
            <a:r>
              <a:rPr sz="1650" spc="35" dirty="0">
                <a:solidFill>
                  <a:srgbClr val="006FC0"/>
                </a:solidFill>
                <a:latin typeface="Times New Roman"/>
                <a:cs typeface="Times New Roman"/>
              </a:rPr>
              <a:t> </a:t>
            </a:r>
            <a:r>
              <a:rPr sz="1650" dirty="0">
                <a:solidFill>
                  <a:srgbClr val="006FC0"/>
                </a:solidFill>
                <a:latin typeface="Times New Roman"/>
                <a:cs typeface="Times New Roman"/>
              </a:rPr>
              <a:t>cấy</a:t>
            </a:r>
            <a:r>
              <a:rPr sz="1650" spc="40" dirty="0">
                <a:solidFill>
                  <a:srgbClr val="006FC0"/>
                </a:solidFill>
                <a:latin typeface="Times New Roman"/>
                <a:cs typeface="Times New Roman"/>
              </a:rPr>
              <a:t> </a:t>
            </a:r>
            <a:r>
              <a:rPr sz="1650" spc="-10" dirty="0">
                <a:solidFill>
                  <a:srgbClr val="006FC0"/>
                </a:solidFill>
                <a:latin typeface="Times New Roman"/>
                <a:cs typeface="Times New Roman"/>
              </a:rPr>
              <a:t>ghép)</a:t>
            </a:r>
            <a:endParaRPr sz="1650">
              <a:latin typeface="Times New Roman"/>
              <a:cs typeface="Times New Roman"/>
            </a:endParaRPr>
          </a:p>
        </p:txBody>
      </p:sp>
      <p:pic>
        <p:nvPicPr>
          <p:cNvPr id="5" name="object 5"/>
          <p:cNvPicPr/>
          <p:nvPr/>
        </p:nvPicPr>
        <p:blipFill>
          <a:blip r:embed="rId3" cstate="print"/>
          <a:stretch>
            <a:fillRect/>
          </a:stretch>
        </p:blipFill>
        <p:spPr>
          <a:xfrm>
            <a:off x="7072365" y="6286503"/>
            <a:ext cx="1571502" cy="526871"/>
          </a:xfrm>
          <a:prstGeom prst="rect">
            <a:avLst/>
          </a:prstGeom>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8018" y="35"/>
            <a:ext cx="9115924" cy="6852662"/>
          </a:xfrm>
          <a:prstGeom prst="rect">
            <a:avLst/>
          </a:prstGeom>
        </p:spPr>
      </p:pic>
      <p:sp>
        <p:nvSpPr>
          <p:cNvPr id="3" name="object 3"/>
          <p:cNvSpPr txBox="1">
            <a:spLocks noGrp="1"/>
          </p:cNvSpPr>
          <p:nvPr>
            <p:ph type="title"/>
          </p:nvPr>
        </p:nvSpPr>
        <p:spPr>
          <a:prstGeom prst="rect">
            <a:avLst/>
          </a:prstGeom>
        </p:spPr>
        <p:txBody>
          <a:bodyPr vert="horz" wrap="square" lIns="0" tIns="105410" rIns="0" bIns="0" rtlCol="0">
            <a:spAutoFit/>
          </a:bodyPr>
          <a:lstStyle/>
          <a:p>
            <a:pPr algn="ctr">
              <a:lnSpc>
                <a:spcPts val="2675"/>
              </a:lnSpc>
              <a:spcBef>
                <a:spcPts val="95"/>
              </a:spcBef>
            </a:pPr>
            <a:r>
              <a:rPr spc="-35" dirty="0"/>
              <a:t>警戒系统</a:t>
            </a:r>
          </a:p>
          <a:p>
            <a:pPr algn="ctr">
              <a:lnSpc>
                <a:spcPts val="2675"/>
              </a:lnSpc>
            </a:pPr>
            <a:r>
              <a:rPr dirty="0">
                <a:latin typeface="Times New Roman"/>
                <a:cs typeface="Times New Roman"/>
              </a:rPr>
              <a:t>Hệ</a:t>
            </a:r>
            <a:r>
              <a:rPr spc="-45" dirty="0">
                <a:latin typeface="Times New Roman"/>
                <a:cs typeface="Times New Roman"/>
              </a:rPr>
              <a:t> </a:t>
            </a:r>
            <a:r>
              <a:rPr dirty="0">
                <a:latin typeface="Times New Roman"/>
                <a:cs typeface="Times New Roman"/>
              </a:rPr>
              <a:t>thống</a:t>
            </a:r>
            <a:r>
              <a:rPr spc="-45" dirty="0">
                <a:latin typeface="Times New Roman"/>
                <a:cs typeface="Times New Roman"/>
              </a:rPr>
              <a:t> </a:t>
            </a:r>
            <a:r>
              <a:rPr dirty="0">
                <a:latin typeface="Times New Roman"/>
                <a:cs typeface="Times New Roman"/>
              </a:rPr>
              <a:t>Cảnh</a:t>
            </a:r>
            <a:r>
              <a:rPr spc="-40" dirty="0">
                <a:latin typeface="Times New Roman"/>
                <a:cs typeface="Times New Roman"/>
              </a:rPr>
              <a:t> </a:t>
            </a:r>
            <a:r>
              <a:rPr spc="-20" dirty="0">
                <a:latin typeface="Times New Roman"/>
                <a:cs typeface="Times New Roman"/>
              </a:rPr>
              <a:t>giác</a:t>
            </a:r>
          </a:p>
        </p:txBody>
      </p:sp>
      <p:sp>
        <p:nvSpPr>
          <p:cNvPr id="4" name="object 4"/>
          <p:cNvSpPr txBox="1"/>
          <p:nvPr/>
        </p:nvSpPr>
        <p:spPr>
          <a:xfrm>
            <a:off x="783432" y="1181171"/>
            <a:ext cx="8283575" cy="3462020"/>
          </a:xfrm>
          <a:prstGeom prst="rect">
            <a:avLst/>
          </a:prstGeom>
        </p:spPr>
        <p:txBody>
          <a:bodyPr vert="horz" wrap="square" lIns="0" tIns="15875" rIns="0" bIns="0" rtlCol="0">
            <a:spAutoFit/>
          </a:bodyPr>
          <a:lstStyle/>
          <a:p>
            <a:pPr marL="265430" indent="-232410">
              <a:lnSpc>
                <a:spcPct val="100000"/>
              </a:lnSpc>
              <a:spcBef>
                <a:spcPts val="125"/>
              </a:spcBef>
              <a:buChar char="■"/>
              <a:tabLst>
                <a:tab pos="265430" algn="l"/>
              </a:tabLst>
            </a:pPr>
            <a:r>
              <a:rPr sz="1450" dirty="0">
                <a:solidFill>
                  <a:srgbClr val="006FC0"/>
                </a:solidFill>
                <a:latin typeface="SimSun"/>
                <a:cs typeface="SimSun"/>
              </a:rPr>
              <a:t>趋势分析报告</a:t>
            </a:r>
            <a:r>
              <a:rPr sz="1450" dirty="0">
                <a:solidFill>
                  <a:srgbClr val="006FC0"/>
                </a:solidFill>
                <a:latin typeface="Times New Roman"/>
                <a:cs typeface="Times New Roman"/>
              </a:rPr>
              <a:t>(TREND</a:t>
            </a:r>
            <a:r>
              <a:rPr sz="1450" spc="60" dirty="0">
                <a:solidFill>
                  <a:srgbClr val="006FC0"/>
                </a:solidFill>
                <a:latin typeface="Times New Roman"/>
                <a:cs typeface="Times New Roman"/>
              </a:rPr>
              <a:t> </a:t>
            </a:r>
            <a:r>
              <a:rPr sz="1450" spc="-10" dirty="0">
                <a:solidFill>
                  <a:srgbClr val="006FC0"/>
                </a:solidFill>
                <a:latin typeface="Times New Roman"/>
                <a:cs typeface="Times New Roman"/>
              </a:rPr>
              <a:t>REPORT)</a:t>
            </a:r>
            <a:endParaRPr sz="1450">
              <a:latin typeface="Times New Roman"/>
              <a:cs typeface="Times New Roman"/>
            </a:endParaRPr>
          </a:p>
          <a:p>
            <a:pPr marL="78740">
              <a:lnSpc>
                <a:spcPct val="100000"/>
              </a:lnSpc>
              <a:spcBef>
                <a:spcPts val="5"/>
              </a:spcBef>
            </a:pPr>
            <a:r>
              <a:rPr sz="1450" dirty="0">
                <a:solidFill>
                  <a:srgbClr val="006FC0"/>
                </a:solidFill>
                <a:latin typeface="Times New Roman"/>
                <a:cs typeface="Times New Roman"/>
              </a:rPr>
              <a:t>Báo</a:t>
            </a:r>
            <a:r>
              <a:rPr sz="1450" spc="10" dirty="0">
                <a:solidFill>
                  <a:srgbClr val="006FC0"/>
                </a:solidFill>
                <a:latin typeface="Times New Roman"/>
                <a:cs typeface="Times New Roman"/>
              </a:rPr>
              <a:t> </a:t>
            </a:r>
            <a:r>
              <a:rPr sz="1450" dirty="0">
                <a:solidFill>
                  <a:srgbClr val="006FC0"/>
                </a:solidFill>
                <a:latin typeface="Times New Roman"/>
                <a:cs typeface="Times New Roman"/>
              </a:rPr>
              <a:t>cáo</a:t>
            </a:r>
            <a:r>
              <a:rPr sz="1450" spc="10" dirty="0">
                <a:solidFill>
                  <a:srgbClr val="006FC0"/>
                </a:solidFill>
                <a:latin typeface="Times New Roman"/>
                <a:cs typeface="Times New Roman"/>
              </a:rPr>
              <a:t> </a:t>
            </a:r>
            <a:r>
              <a:rPr sz="1450" dirty="0">
                <a:solidFill>
                  <a:srgbClr val="006FC0"/>
                </a:solidFill>
                <a:latin typeface="Times New Roman"/>
                <a:cs typeface="Times New Roman"/>
              </a:rPr>
              <a:t>phân</a:t>
            </a:r>
            <a:r>
              <a:rPr sz="1450" spc="5" dirty="0">
                <a:solidFill>
                  <a:srgbClr val="006FC0"/>
                </a:solidFill>
                <a:latin typeface="Times New Roman"/>
                <a:cs typeface="Times New Roman"/>
              </a:rPr>
              <a:t> </a:t>
            </a:r>
            <a:r>
              <a:rPr sz="1450" dirty="0">
                <a:solidFill>
                  <a:srgbClr val="006FC0"/>
                </a:solidFill>
                <a:latin typeface="Times New Roman"/>
                <a:cs typeface="Times New Roman"/>
              </a:rPr>
              <a:t>tích</a:t>
            </a:r>
            <a:r>
              <a:rPr sz="1450" spc="35" dirty="0">
                <a:solidFill>
                  <a:srgbClr val="006FC0"/>
                </a:solidFill>
                <a:latin typeface="Times New Roman"/>
                <a:cs typeface="Times New Roman"/>
              </a:rPr>
              <a:t> </a:t>
            </a:r>
            <a:r>
              <a:rPr sz="1450" dirty="0">
                <a:solidFill>
                  <a:srgbClr val="006FC0"/>
                </a:solidFill>
                <a:latin typeface="Times New Roman"/>
                <a:cs typeface="Times New Roman"/>
              </a:rPr>
              <a:t>xu</a:t>
            </a:r>
            <a:r>
              <a:rPr sz="1450" spc="25" dirty="0">
                <a:solidFill>
                  <a:srgbClr val="006FC0"/>
                </a:solidFill>
                <a:latin typeface="Times New Roman"/>
                <a:cs typeface="Times New Roman"/>
              </a:rPr>
              <a:t> </a:t>
            </a:r>
            <a:r>
              <a:rPr sz="1450" dirty="0">
                <a:solidFill>
                  <a:srgbClr val="006FC0"/>
                </a:solidFill>
                <a:latin typeface="Times New Roman"/>
                <a:cs typeface="Times New Roman"/>
              </a:rPr>
              <a:t>hướng</a:t>
            </a:r>
            <a:r>
              <a:rPr sz="1450" spc="5" dirty="0">
                <a:solidFill>
                  <a:srgbClr val="006FC0"/>
                </a:solidFill>
                <a:latin typeface="Times New Roman"/>
                <a:cs typeface="Times New Roman"/>
              </a:rPr>
              <a:t> </a:t>
            </a:r>
            <a:r>
              <a:rPr sz="1450" dirty="0">
                <a:solidFill>
                  <a:srgbClr val="006FC0"/>
                </a:solidFill>
                <a:latin typeface="Times New Roman"/>
                <a:cs typeface="Times New Roman"/>
              </a:rPr>
              <a:t>(TREND </a:t>
            </a:r>
            <a:r>
              <a:rPr sz="1450" spc="-10" dirty="0">
                <a:solidFill>
                  <a:srgbClr val="006FC0"/>
                </a:solidFill>
                <a:latin typeface="Times New Roman"/>
                <a:cs typeface="Times New Roman"/>
              </a:rPr>
              <a:t>REPORT)</a:t>
            </a:r>
            <a:endParaRPr sz="1450">
              <a:latin typeface="Times New Roman"/>
              <a:cs typeface="Times New Roman"/>
            </a:endParaRPr>
          </a:p>
          <a:p>
            <a:pPr marL="12700">
              <a:lnSpc>
                <a:spcPct val="100000"/>
              </a:lnSpc>
              <a:spcBef>
                <a:spcPts val="1295"/>
              </a:spcBef>
              <a:tabLst>
                <a:tab pos="294640" algn="l"/>
              </a:tabLst>
            </a:pPr>
            <a:r>
              <a:rPr sz="1450" spc="-50" dirty="0">
                <a:solidFill>
                  <a:srgbClr val="006FC0"/>
                </a:solidFill>
                <a:latin typeface="SimSun"/>
                <a:cs typeface="SimSun"/>
              </a:rPr>
              <a:t>»</a:t>
            </a:r>
            <a:r>
              <a:rPr sz="1450" dirty="0">
                <a:solidFill>
                  <a:srgbClr val="006FC0"/>
                </a:solidFill>
                <a:latin typeface="Times New Roman"/>
                <a:cs typeface="Times New Roman"/>
              </a:rPr>
              <a:t>	</a:t>
            </a:r>
            <a:r>
              <a:rPr sz="1450" spc="-10" dirty="0">
                <a:solidFill>
                  <a:srgbClr val="006FC0"/>
                </a:solidFill>
                <a:latin typeface="SimSun"/>
                <a:cs typeface="SimSun"/>
              </a:rPr>
              <a:t>已报告的事故</a:t>
            </a:r>
            <a:endParaRPr sz="1450">
              <a:latin typeface="SimSun"/>
              <a:cs typeface="SimSun"/>
            </a:endParaRPr>
          </a:p>
          <a:p>
            <a:pPr marL="58419">
              <a:lnSpc>
                <a:spcPct val="100000"/>
              </a:lnSpc>
            </a:pPr>
            <a:r>
              <a:rPr sz="1450" dirty="0">
                <a:solidFill>
                  <a:srgbClr val="006FC0"/>
                </a:solidFill>
                <a:latin typeface="Times New Roman"/>
                <a:cs typeface="Times New Roman"/>
              </a:rPr>
              <a:t>Sự</a:t>
            </a:r>
            <a:r>
              <a:rPr sz="1450" spc="25" dirty="0">
                <a:solidFill>
                  <a:srgbClr val="006FC0"/>
                </a:solidFill>
                <a:latin typeface="Times New Roman"/>
                <a:cs typeface="Times New Roman"/>
              </a:rPr>
              <a:t> </a:t>
            </a:r>
            <a:r>
              <a:rPr sz="1450" dirty="0">
                <a:solidFill>
                  <a:srgbClr val="006FC0"/>
                </a:solidFill>
                <a:latin typeface="Times New Roman"/>
                <a:cs typeface="Times New Roman"/>
              </a:rPr>
              <a:t>cố</a:t>
            </a:r>
            <a:r>
              <a:rPr sz="1450" spc="15" dirty="0">
                <a:solidFill>
                  <a:srgbClr val="006FC0"/>
                </a:solidFill>
                <a:latin typeface="Times New Roman"/>
                <a:cs typeface="Times New Roman"/>
              </a:rPr>
              <a:t> </a:t>
            </a:r>
            <a:r>
              <a:rPr sz="1450" dirty="0">
                <a:solidFill>
                  <a:srgbClr val="006FC0"/>
                </a:solidFill>
                <a:latin typeface="Times New Roman"/>
                <a:cs typeface="Times New Roman"/>
              </a:rPr>
              <a:t>đã được</a:t>
            </a:r>
            <a:r>
              <a:rPr sz="1450" spc="15" dirty="0">
                <a:solidFill>
                  <a:srgbClr val="006FC0"/>
                </a:solidFill>
                <a:latin typeface="Times New Roman"/>
                <a:cs typeface="Times New Roman"/>
              </a:rPr>
              <a:t> </a:t>
            </a:r>
            <a:r>
              <a:rPr sz="1450" dirty="0">
                <a:solidFill>
                  <a:srgbClr val="006FC0"/>
                </a:solidFill>
                <a:latin typeface="Times New Roman"/>
                <a:cs typeface="Times New Roman"/>
              </a:rPr>
              <a:t>báo </a:t>
            </a:r>
            <a:r>
              <a:rPr sz="1450" spc="-25" dirty="0">
                <a:solidFill>
                  <a:srgbClr val="006FC0"/>
                </a:solidFill>
                <a:latin typeface="Times New Roman"/>
                <a:cs typeface="Times New Roman"/>
              </a:rPr>
              <a:t>cáo</a:t>
            </a:r>
            <a:endParaRPr sz="1450">
              <a:latin typeface="Times New Roman"/>
              <a:cs typeface="Times New Roman"/>
            </a:endParaRPr>
          </a:p>
          <a:p>
            <a:pPr marL="12700">
              <a:lnSpc>
                <a:spcPct val="100000"/>
              </a:lnSpc>
              <a:spcBef>
                <a:spcPts val="940"/>
              </a:spcBef>
              <a:tabLst>
                <a:tab pos="290195" algn="l"/>
              </a:tabLst>
            </a:pPr>
            <a:r>
              <a:rPr sz="1450" spc="-50" dirty="0">
                <a:solidFill>
                  <a:srgbClr val="006FC0"/>
                </a:solidFill>
                <a:latin typeface="Times New Roman"/>
                <a:cs typeface="Times New Roman"/>
              </a:rPr>
              <a:t>»</a:t>
            </a:r>
            <a:r>
              <a:rPr sz="1450" dirty="0">
                <a:solidFill>
                  <a:srgbClr val="006FC0"/>
                </a:solidFill>
                <a:latin typeface="Times New Roman"/>
                <a:cs typeface="Times New Roman"/>
              </a:rPr>
              <a:t>	</a:t>
            </a:r>
            <a:r>
              <a:rPr sz="1450" spc="-10" dirty="0">
                <a:solidFill>
                  <a:srgbClr val="006FC0"/>
                </a:solidFill>
                <a:latin typeface="SimSun"/>
                <a:cs typeface="SimSun"/>
              </a:rPr>
              <a:t>不需要报告的事件</a:t>
            </a:r>
            <a:endParaRPr sz="1450">
              <a:latin typeface="SimSun"/>
              <a:cs typeface="SimSun"/>
            </a:endParaRPr>
          </a:p>
          <a:p>
            <a:pPr marL="58419">
              <a:lnSpc>
                <a:spcPct val="100000"/>
              </a:lnSpc>
              <a:spcBef>
                <a:spcPts val="5"/>
              </a:spcBef>
            </a:pPr>
            <a:r>
              <a:rPr sz="1450" dirty="0">
                <a:solidFill>
                  <a:srgbClr val="006FC0"/>
                </a:solidFill>
                <a:latin typeface="Times New Roman"/>
                <a:cs typeface="Times New Roman"/>
              </a:rPr>
              <a:t>Sự</a:t>
            </a:r>
            <a:r>
              <a:rPr sz="1450" spc="30" dirty="0">
                <a:solidFill>
                  <a:srgbClr val="006FC0"/>
                </a:solidFill>
                <a:latin typeface="Times New Roman"/>
                <a:cs typeface="Times New Roman"/>
              </a:rPr>
              <a:t> </a:t>
            </a:r>
            <a:r>
              <a:rPr sz="1450" dirty="0">
                <a:solidFill>
                  <a:srgbClr val="006FC0"/>
                </a:solidFill>
                <a:latin typeface="Times New Roman"/>
                <a:cs typeface="Times New Roman"/>
              </a:rPr>
              <a:t>kiện</a:t>
            </a:r>
            <a:r>
              <a:rPr sz="1450" spc="10" dirty="0">
                <a:solidFill>
                  <a:srgbClr val="006FC0"/>
                </a:solidFill>
                <a:latin typeface="Times New Roman"/>
                <a:cs typeface="Times New Roman"/>
              </a:rPr>
              <a:t> </a:t>
            </a:r>
            <a:r>
              <a:rPr sz="1450" dirty="0">
                <a:solidFill>
                  <a:srgbClr val="006FC0"/>
                </a:solidFill>
                <a:latin typeface="Times New Roman"/>
                <a:cs typeface="Times New Roman"/>
              </a:rPr>
              <a:t>không</a:t>
            </a:r>
            <a:r>
              <a:rPr sz="1450" spc="5" dirty="0">
                <a:solidFill>
                  <a:srgbClr val="006FC0"/>
                </a:solidFill>
                <a:latin typeface="Times New Roman"/>
                <a:cs typeface="Times New Roman"/>
              </a:rPr>
              <a:t> </a:t>
            </a:r>
            <a:r>
              <a:rPr sz="1450" dirty="0">
                <a:solidFill>
                  <a:srgbClr val="006FC0"/>
                </a:solidFill>
                <a:latin typeface="Times New Roman"/>
                <a:cs typeface="Times New Roman"/>
              </a:rPr>
              <a:t>cần</a:t>
            </a:r>
            <a:r>
              <a:rPr sz="1450" spc="5" dirty="0">
                <a:solidFill>
                  <a:srgbClr val="006FC0"/>
                </a:solidFill>
                <a:latin typeface="Times New Roman"/>
                <a:cs typeface="Times New Roman"/>
              </a:rPr>
              <a:t> </a:t>
            </a:r>
            <a:r>
              <a:rPr sz="1450" dirty="0">
                <a:solidFill>
                  <a:srgbClr val="006FC0"/>
                </a:solidFill>
                <a:latin typeface="Times New Roman"/>
                <a:cs typeface="Times New Roman"/>
              </a:rPr>
              <a:t>báo </a:t>
            </a:r>
            <a:r>
              <a:rPr sz="1450" spc="-25" dirty="0">
                <a:solidFill>
                  <a:srgbClr val="006FC0"/>
                </a:solidFill>
                <a:latin typeface="Times New Roman"/>
                <a:cs typeface="Times New Roman"/>
              </a:rPr>
              <a:t>cáo</a:t>
            </a:r>
            <a:endParaRPr sz="1450">
              <a:latin typeface="Times New Roman"/>
              <a:cs typeface="Times New Roman"/>
            </a:endParaRPr>
          </a:p>
          <a:p>
            <a:pPr marL="248285" indent="-233045">
              <a:lnSpc>
                <a:spcPct val="100000"/>
              </a:lnSpc>
              <a:spcBef>
                <a:spcPts val="1075"/>
              </a:spcBef>
              <a:buChar char="■"/>
              <a:tabLst>
                <a:tab pos="248285" algn="l"/>
              </a:tabLst>
            </a:pPr>
            <a:r>
              <a:rPr sz="1450" dirty="0">
                <a:solidFill>
                  <a:srgbClr val="006FC0"/>
                </a:solidFill>
                <a:latin typeface="SimSun"/>
                <a:cs typeface="SimSun"/>
              </a:rPr>
              <a:t>定期总结报告（</a:t>
            </a:r>
            <a:r>
              <a:rPr sz="1450" dirty="0">
                <a:solidFill>
                  <a:srgbClr val="006FC0"/>
                </a:solidFill>
                <a:latin typeface="Times New Roman"/>
                <a:cs typeface="Times New Roman"/>
              </a:rPr>
              <a:t>PERIODIC</a:t>
            </a:r>
            <a:r>
              <a:rPr sz="1450" spc="50" dirty="0">
                <a:solidFill>
                  <a:srgbClr val="006FC0"/>
                </a:solidFill>
                <a:latin typeface="Times New Roman"/>
                <a:cs typeface="Times New Roman"/>
              </a:rPr>
              <a:t> </a:t>
            </a:r>
            <a:r>
              <a:rPr sz="1450" spc="-10" dirty="0">
                <a:solidFill>
                  <a:srgbClr val="006FC0"/>
                </a:solidFill>
                <a:latin typeface="Times New Roman"/>
                <a:cs typeface="Times New Roman"/>
              </a:rPr>
              <a:t>SUMMARY</a:t>
            </a:r>
            <a:r>
              <a:rPr sz="1450" spc="30" dirty="0">
                <a:solidFill>
                  <a:srgbClr val="006FC0"/>
                </a:solidFill>
                <a:latin typeface="Times New Roman"/>
                <a:cs typeface="Times New Roman"/>
              </a:rPr>
              <a:t> </a:t>
            </a:r>
            <a:r>
              <a:rPr sz="1450" spc="-10" dirty="0">
                <a:solidFill>
                  <a:srgbClr val="006FC0"/>
                </a:solidFill>
                <a:latin typeface="Times New Roman"/>
                <a:cs typeface="Times New Roman"/>
              </a:rPr>
              <a:t>REPORTING</a:t>
            </a:r>
            <a:r>
              <a:rPr sz="1450" spc="-10" dirty="0">
                <a:solidFill>
                  <a:srgbClr val="006FC0"/>
                </a:solidFill>
                <a:latin typeface="SimSun"/>
                <a:cs typeface="SimSun"/>
              </a:rPr>
              <a:t>）</a:t>
            </a:r>
            <a:endParaRPr sz="1450">
              <a:latin typeface="SimSun"/>
              <a:cs typeface="SimSun"/>
            </a:endParaRPr>
          </a:p>
          <a:p>
            <a:pPr marL="60960">
              <a:lnSpc>
                <a:spcPct val="100000"/>
              </a:lnSpc>
            </a:pPr>
            <a:r>
              <a:rPr sz="1450" dirty="0">
                <a:solidFill>
                  <a:srgbClr val="006FC0"/>
                </a:solidFill>
                <a:latin typeface="Times New Roman"/>
                <a:cs typeface="Times New Roman"/>
              </a:rPr>
              <a:t>Báo</a:t>
            </a:r>
            <a:r>
              <a:rPr sz="1450" spc="10" dirty="0">
                <a:solidFill>
                  <a:srgbClr val="006FC0"/>
                </a:solidFill>
                <a:latin typeface="Times New Roman"/>
                <a:cs typeface="Times New Roman"/>
              </a:rPr>
              <a:t> </a:t>
            </a:r>
            <a:r>
              <a:rPr sz="1450" dirty="0">
                <a:solidFill>
                  <a:srgbClr val="006FC0"/>
                </a:solidFill>
                <a:latin typeface="Times New Roman"/>
                <a:cs typeface="Times New Roman"/>
              </a:rPr>
              <a:t>cáo</a:t>
            </a:r>
            <a:r>
              <a:rPr sz="1450" spc="10" dirty="0">
                <a:solidFill>
                  <a:srgbClr val="006FC0"/>
                </a:solidFill>
                <a:latin typeface="Times New Roman"/>
                <a:cs typeface="Times New Roman"/>
              </a:rPr>
              <a:t> </a:t>
            </a:r>
            <a:r>
              <a:rPr sz="1450" dirty="0">
                <a:solidFill>
                  <a:srgbClr val="006FC0"/>
                </a:solidFill>
                <a:latin typeface="Times New Roman"/>
                <a:cs typeface="Times New Roman"/>
              </a:rPr>
              <a:t>tóm</a:t>
            </a:r>
            <a:r>
              <a:rPr sz="1450" spc="30" dirty="0">
                <a:solidFill>
                  <a:srgbClr val="006FC0"/>
                </a:solidFill>
                <a:latin typeface="Times New Roman"/>
                <a:cs typeface="Times New Roman"/>
              </a:rPr>
              <a:t> </a:t>
            </a:r>
            <a:r>
              <a:rPr sz="1450" dirty="0">
                <a:solidFill>
                  <a:srgbClr val="006FC0"/>
                </a:solidFill>
                <a:latin typeface="Times New Roman"/>
                <a:cs typeface="Times New Roman"/>
              </a:rPr>
              <a:t>tắt</a:t>
            </a:r>
            <a:r>
              <a:rPr sz="1450" spc="30" dirty="0">
                <a:solidFill>
                  <a:srgbClr val="006FC0"/>
                </a:solidFill>
                <a:latin typeface="Times New Roman"/>
                <a:cs typeface="Times New Roman"/>
              </a:rPr>
              <a:t> </a:t>
            </a:r>
            <a:r>
              <a:rPr sz="1450" dirty="0">
                <a:solidFill>
                  <a:srgbClr val="006FC0"/>
                </a:solidFill>
                <a:latin typeface="Times New Roman"/>
                <a:cs typeface="Times New Roman"/>
              </a:rPr>
              <a:t>định</a:t>
            </a:r>
            <a:r>
              <a:rPr sz="1450" spc="25" dirty="0">
                <a:solidFill>
                  <a:srgbClr val="006FC0"/>
                </a:solidFill>
                <a:latin typeface="Times New Roman"/>
                <a:cs typeface="Times New Roman"/>
              </a:rPr>
              <a:t> </a:t>
            </a:r>
            <a:r>
              <a:rPr sz="1450" dirty="0">
                <a:solidFill>
                  <a:srgbClr val="006FC0"/>
                </a:solidFill>
                <a:latin typeface="Times New Roman"/>
                <a:cs typeface="Times New Roman"/>
              </a:rPr>
              <a:t>kỳ</a:t>
            </a:r>
            <a:r>
              <a:rPr sz="1450" spc="25" dirty="0">
                <a:solidFill>
                  <a:srgbClr val="006FC0"/>
                </a:solidFill>
                <a:latin typeface="Times New Roman"/>
                <a:cs typeface="Times New Roman"/>
              </a:rPr>
              <a:t> </a:t>
            </a:r>
            <a:r>
              <a:rPr sz="1450" dirty="0">
                <a:solidFill>
                  <a:srgbClr val="006FC0"/>
                </a:solidFill>
                <a:latin typeface="Times New Roman"/>
                <a:cs typeface="Times New Roman"/>
              </a:rPr>
              <a:t>(PERIODIC</a:t>
            </a:r>
            <a:r>
              <a:rPr sz="1450" spc="-5" dirty="0">
                <a:solidFill>
                  <a:srgbClr val="006FC0"/>
                </a:solidFill>
                <a:latin typeface="Times New Roman"/>
                <a:cs typeface="Times New Roman"/>
              </a:rPr>
              <a:t> </a:t>
            </a:r>
            <a:r>
              <a:rPr sz="1450" spc="-10" dirty="0">
                <a:solidFill>
                  <a:srgbClr val="006FC0"/>
                </a:solidFill>
                <a:latin typeface="Times New Roman"/>
                <a:cs typeface="Times New Roman"/>
              </a:rPr>
              <a:t>SUMMARY</a:t>
            </a:r>
            <a:r>
              <a:rPr sz="1450" spc="-45" dirty="0">
                <a:solidFill>
                  <a:srgbClr val="006FC0"/>
                </a:solidFill>
                <a:latin typeface="Times New Roman"/>
                <a:cs typeface="Times New Roman"/>
              </a:rPr>
              <a:t> </a:t>
            </a:r>
            <a:r>
              <a:rPr sz="1450" spc="-10" dirty="0">
                <a:solidFill>
                  <a:srgbClr val="006FC0"/>
                </a:solidFill>
                <a:latin typeface="Times New Roman"/>
                <a:cs typeface="Times New Roman"/>
              </a:rPr>
              <a:t>REPORTING)</a:t>
            </a:r>
            <a:endParaRPr sz="1450">
              <a:latin typeface="Times New Roman"/>
              <a:cs typeface="Times New Roman"/>
            </a:endParaRPr>
          </a:p>
          <a:p>
            <a:pPr marL="12700" marR="5080">
              <a:lnSpc>
                <a:spcPct val="101400"/>
              </a:lnSpc>
              <a:spcBef>
                <a:spcPts val="985"/>
              </a:spcBef>
            </a:pPr>
            <a:r>
              <a:rPr sz="1450" spc="200" dirty="0">
                <a:solidFill>
                  <a:srgbClr val="006FC0"/>
                </a:solidFill>
                <a:latin typeface="Times New Roman"/>
                <a:cs typeface="Times New Roman"/>
              </a:rPr>
              <a:t>»  </a:t>
            </a:r>
            <a:r>
              <a:rPr sz="1450" spc="-5" dirty="0">
                <a:solidFill>
                  <a:srgbClr val="006FC0"/>
                </a:solidFill>
                <a:latin typeface="SimSun"/>
                <a:cs typeface="SimSun"/>
              </a:rPr>
              <a:t>发生事故并出具了初始报告后，可以出具定期总结报告，条件是制造商获得当地政府主管当局同意</a:t>
            </a:r>
            <a:r>
              <a:rPr sz="1450" spc="-10" dirty="0">
                <a:solidFill>
                  <a:srgbClr val="006FC0"/>
                </a:solidFill>
                <a:latin typeface="SimSun"/>
                <a:cs typeface="SimSun"/>
              </a:rPr>
              <a:t>并签署协议</a:t>
            </a:r>
            <a:endParaRPr sz="1450">
              <a:latin typeface="SimSun"/>
              <a:cs typeface="SimSun"/>
            </a:endParaRPr>
          </a:p>
          <a:p>
            <a:pPr marL="12700" marR="1947545" indent="45720" algn="just">
              <a:lnSpc>
                <a:spcPts val="1760"/>
              </a:lnSpc>
              <a:spcBef>
                <a:spcPts val="45"/>
              </a:spcBef>
            </a:pPr>
            <a:r>
              <a:rPr sz="1450" dirty="0">
                <a:solidFill>
                  <a:srgbClr val="006FC0"/>
                </a:solidFill>
                <a:latin typeface="Times New Roman"/>
                <a:cs typeface="Times New Roman"/>
              </a:rPr>
              <a:t>Sau</a:t>
            </a:r>
            <a:r>
              <a:rPr sz="1450" spc="15" dirty="0">
                <a:solidFill>
                  <a:srgbClr val="006FC0"/>
                </a:solidFill>
                <a:latin typeface="Times New Roman"/>
                <a:cs typeface="Times New Roman"/>
              </a:rPr>
              <a:t> </a:t>
            </a:r>
            <a:r>
              <a:rPr sz="1450" dirty="0">
                <a:solidFill>
                  <a:srgbClr val="006FC0"/>
                </a:solidFill>
                <a:latin typeface="Times New Roman"/>
                <a:cs typeface="Times New Roman"/>
              </a:rPr>
              <a:t>khi</a:t>
            </a:r>
            <a:r>
              <a:rPr sz="1450" spc="5" dirty="0">
                <a:solidFill>
                  <a:srgbClr val="006FC0"/>
                </a:solidFill>
                <a:latin typeface="Times New Roman"/>
                <a:cs typeface="Times New Roman"/>
              </a:rPr>
              <a:t> </a:t>
            </a:r>
            <a:r>
              <a:rPr sz="1450" dirty="0">
                <a:solidFill>
                  <a:srgbClr val="006FC0"/>
                </a:solidFill>
                <a:latin typeface="Times New Roman"/>
                <a:cs typeface="Times New Roman"/>
              </a:rPr>
              <a:t>xảy</a:t>
            </a:r>
            <a:r>
              <a:rPr sz="1450" spc="15" dirty="0">
                <a:solidFill>
                  <a:srgbClr val="006FC0"/>
                </a:solidFill>
                <a:latin typeface="Times New Roman"/>
                <a:cs typeface="Times New Roman"/>
              </a:rPr>
              <a:t> </a:t>
            </a:r>
            <a:r>
              <a:rPr sz="1450" dirty="0">
                <a:solidFill>
                  <a:srgbClr val="006FC0"/>
                </a:solidFill>
                <a:latin typeface="Times New Roman"/>
                <a:cs typeface="Times New Roman"/>
              </a:rPr>
              <a:t>ra</a:t>
            </a:r>
            <a:r>
              <a:rPr sz="1450" spc="10" dirty="0">
                <a:solidFill>
                  <a:srgbClr val="006FC0"/>
                </a:solidFill>
                <a:latin typeface="Times New Roman"/>
                <a:cs typeface="Times New Roman"/>
              </a:rPr>
              <a:t> </a:t>
            </a:r>
            <a:r>
              <a:rPr sz="1450" dirty="0">
                <a:solidFill>
                  <a:srgbClr val="006FC0"/>
                </a:solidFill>
                <a:latin typeface="Times New Roman"/>
                <a:cs typeface="Times New Roman"/>
              </a:rPr>
              <a:t>sự</a:t>
            </a:r>
            <a:r>
              <a:rPr sz="1450" spc="20" dirty="0">
                <a:solidFill>
                  <a:srgbClr val="006FC0"/>
                </a:solidFill>
                <a:latin typeface="Times New Roman"/>
                <a:cs typeface="Times New Roman"/>
              </a:rPr>
              <a:t> </a:t>
            </a:r>
            <a:r>
              <a:rPr sz="1450" dirty="0">
                <a:solidFill>
                  <a:srgbClr val="006FC0"/>
                </a:solidFill>
                <a:latin typeface="Times New Roman"/>
                <a:cs typeface="Times New Roman"/>
              </a:rPr>
              <a:t>cố</a:t>
            </a:r>
            <a:r>
              <a:rPr sz="1450" spc="15" dirty="0">
                <a:solidFill>
                  <a:srgbClr val="006FC0"/>
                </a:solidFill>
                <a:latin typeface="Times New Roman"/>
                <a:cs typeface="Times New Roman"/>
              </a:rPr>
              <a:t> </a:t>
            </a:r>
            <a:r>
              <a:rPr sz="1450" dirty="0">
                <a:solidFill>
                  <a:srgbClr val="006FC0"/>
                </a:solidFill>
                <a:latin typeface="Times New Roman"/>
                <a:cs typeface="Times New Roman"/>
              </a:rPr>
              <a:t>và</a:t>
            </a:r>
            <a:r>
              <a:rPr sz="1450" spc="10" dirty="0">
                <a:solidFill>
                  <a:srgbClr val="006FC0"/>
                </a:solidFill>
                <a:latin typeface="Times New Roman"/>
                <a:cs typeface="Times New Roman"/>
              </a:rPr>
              <a:t> </a:t>
            </a:r>
            <a:r>
              <a:rPr sz="1450" dirty="0">
                <a:solidFill>
                  <a:srgbClr val="006FC0"/>
                </a:solidFill>
                <a:latin typeface="Times New Roman"/>
                <a:cs typeface="Times New Roman"/>
              </a:rPr>
              <a:t>báo cáo ban</a:t>
            </a:r>
            <a:r>
              <a:rPr sz="1450" spc="20" dirty="0">
                <a:solidFill>
                  <a:srgbClr val="006FC0"/>
                </a:solidFill>
                <a:latin typeface="Times New Roman"/>
                <a:cs typeface="Times New Roman"/>
              </a:rPr>
              <a:t> </a:t>
            </a:r>
            <a:r>
              <a:rPr sz="1450" dirty="0">
                <a:solidFill>
                  <a:srgbClr val="006FC0"/>
                </a:solidFill>
                <a:latin typeface="Times New Roman"/>
                <a:cs typeface="Times New Roman"/>
              </a:rPr>
              <a:t>đầu được</a:t>
            </a:r>
            <a:r>
              <a:rPr sz="1450" spc="5" dirty="0">
                <a:solidFill>
                  <a:srgbClr val="006FC0"/>
                </a:solidFill>
                <a:latin typeface="Times New Roman"/>
                <a:cs typeface="Times New Roman"/>
              </a:rPr>
              <a:t> </a:t>
            </a:r>
            <a:r>
              <a:rPr sz="1450" dirty="0">
                <a:solidFill>
                  <a:srgbClr val="006FC0"/>
                </a:solidFill>
                <a:latin typeface="Times New Roman"/>
                <a:cs typeface="Times New Roman"/>
              </a:rPr>
              <a:t>đưa</a:t>
            </a:r>
            <a:r>
              <a:rPr sz="1450" spc="5" dirty="0">
                <a:solidFill>
                  <a:srgbClr val="006FC0"/>
                </a:solidFill>
                <a:latin typeface="Times New Roman"/>
                <a:cs typeface="Times New Roman"/>
              </a:rPr>
              <a:t> </a:t>
            </a:r>
            <a:r>
              <a:rPr sz="1450" dirty="0">
                <a:solidFill>
                  <a:srgbClr val="006FC0"/>
                </a:solidFill>
                <a:latin typeface="Times New Roman"/>
                <a:cs typeface="Times New Roman"/>
              </a:rPr>
              <a:t>ra,</a:t>
            </a:r>
            <a:r>
              <a:rPr sz="1450" spc="10" dirty="0">
                <a:solidFill>
                  <a:srgbClr val="006FC0"/>
                </a:solidFill>
                <a:latin typeface="Times New Roman"/>
                <a:cs typeface="Times New Roman"/>
              </a:rPr>
              <a:t> </a:t>
            </a:r>
            <a:r>
              <a:rPr sz="1450" dirty="0">
                <a:solidFill>
                  <a:srgbClr val="006FC0"/>
                </a:solidFill>
                <a:latin typeface="Times New Roman"/>
                <a:cs typeface="Times New Roman"/>
              </a:rPr>
              <a:t>báo cáo tóm</a:t>
            </a:r>
            <a:r>
              <a:rPr sz="1450" spc="20" dirty="0">
                <a:solidFill>
                  <a:srgbClr val="006FC0"/>
                </a:solidFill>
                <a:latin typeface="Times New Roman"/>
                <a:cs typeface="Times New Roman"/>
              </a:rPr>
              <a:t> </a:t>
            </a:r>
            <a:r>
              <a:rPr sz="1450" dirty="0">
                <a:solidFill>
                  <a:srgbClr val="006FC0"/>
                </a:solidFill>
                <a:latin typeface="Times New Roman"/>
                <a:cs typeface="Times New Roman"/>
              </a:rPr>
              <a:t>tắt</a:t>
            </a:r>
            <a:r>
              <a:rPr sz="1450" spc="20" dirty="0">
                <a:solidFill>
                  <a:srgbClr val="006FC0"/>
                </a:solidFill>
                <a:latin typeface="Times New Roman"/>
                <a:cs typeface="Times New Roman"/>
              </a:rPr>
              <a:t> </a:t>
            </a:r>
            <a:r>
              <a:rPr sz="1450" dirty="0">
                <a:solidFill>
                  <a:srgbClr val="006FC0"/>
                </a:solidFill>
                <a:latin typeface="Times New Roman"/>
                <a:cs typeface="Times New Roman"/>
              </a:rPr>
              <a:t>định</a:t>
            </a:r>
            <a:r>
              <a:rPr sz="1450" spc="15" dirty="0">
                <a:solidFill>
                  <a:srgbClr val="006FC0"/>
                </a:solidFill>
                <a:latin typeface="Times New Roman"/>
                <a:cs typeface="Times New Roman"/>
              </a:rPr>
              <a:t> </a:t>
            </a:r>
            <a:r>
              <a:rPr sz="1450" dirty="0">
                <a:solidFill>
                  <a:srgbClr val="006FC0"/>
                </a:solidFill>
                <a:latin typeface="Times New Roman"/>
                <a:cs typeface="Times New Roman"/>
              </a:rPr>
              <a:t>kỳ</a:t>
            </a:r>
            <a:r>
              <a:rPr sz="1450" spc="20" dirty="0">
                <a:solidFill>
                  <a:srgbClr val="006FC0"/>
                </a:solidFill>
                <a:latin typeface="Times New Roman"/>
                <a:cs typeface="Times New Roman"/>
              </a:rPr>
              <a:t> </a:t>
            </a:r>
            <a:r>
              <a:rPr sz="1450" dirty="0">
                <a:solidFill>
                  <a:srgbClr val="006FC0"/>
                </a:solidFill>
                <a:latin typeface="Times New Roman"/>
                <a:cs typeface="Times New Roman"/>
              </a:rPr>
              <a:t>có</a:t>
            </a:r>
            <a:r>
              <a:rPr sz="1450" spc="15" dirty="0">
                <a:solidFill>
                  <a:srgbClr val="006FC0"/>
                </a:solidFill>
                <a:latin typeface="Times New Roman"/>
                <a:cs typeface="Times New Roman"/>
              </a:rPr>
              <a:t> </a:t>
            </a:r>
            <a:r>
              <a:rPr sz="1450" spc="-25" dirty="0">
                <a:solidFill>
                  <a:srgbClr val="006FC0"/>
                </a:solidFill>
                <a:latin typeface="Times New Roman"/>
                <a:cs typeface="Times New Roman"/>
              </a:rPr>
              <a:t>thể </a:t>
            </a:r>
            <a:r>
              <a:rPr sz="1450" dirty="0">
                <a:solidFill>
                  <a:srgbClr val="006FC0"/>
                </a:solidFill>
                <a:latin typeface="Times New Roman"/>
                <a:cs typeface="Times New Roman"/>
              </a:rPr>
              <a:t>được</a:t>
            </a:r>
            <a:r>
              <a:rPr sz="1450" spc="10" dirty="0">
                <a:solidFill>
                  <a:srgbClr val="006FC0"/>
                </a:solidFill>
                <a:latin typeface="Times New Roman"/>
                <a:cs typeface="Times New Roman"/>
              </a:rPr>
              <a:t> </a:t>
            </a:r>
            <a:r>
              <a:rPr sz="1450" dirty="0">
                <a:solidFill>
                  <a:srgbClr val="006FC0"/>
                </a:solidFill>
                <a:latin typeface="Times New Roman"/>
                <a:cs typeface="Times New Roman"/>
              </a:rPr>
              <a:t>đưa</a:t>
            </a:r>
            <a:r>
              <a:rPr sz="1450" spc="20" dirty="0">
                <a:solidFill>
                  <a:srgbClr val="006FC0"/>
                </a:solidFill>
                <a:latin typeface="Times New Roman"/>
                <a:cs typeface="Times New Roman"/>
              </a:rPr>
              <a:t> </a:t>
            </a:r>
            <a:r>
              <a:rPr sz="1450" dirty="0">
                <a:solidFill>
                  <a:srgbClr val="006FC0"/>
                </a:solidFill>
                <a:latin typeface="Times New Roman"/>
                <a:cs typeface="Times New Roman"/>
              </a:rPr>
              <a:t>ra,</a:t>
            </a:r>
            <a:r>
              <a:rPr sz="1450" spc="5" dirty="0">
                <a:solidFill>
                  <a:srgbClr val="006FC0"/>
                </a:solidFill>
                <a:latin typeface="Times New Roman"/>
                <a:cs typeface="Times New Roman"/>
              </a:rPr>
              <a:t> </a:t>
            </a:r>
            <a:r>
              <a:rPr sz="1450" dirty="0">
                <a:solidFill>
                  <a:srgbClr val="006FC0"/>
                </a:solidFill>
                <a:latin typeface="Times New Roman"/>
                <a:cs typeface="Times New Roman"/>
              </a:rPr>
              <a:t>với</a:t>
            </a:r>
            <a:r>
              <a:rPr sz="1450" spc="10" dirty="0">
                <a:solidFill>
                  <a:srgbClr val="006FC0"/>
                </a:solidFill>
                <a:latin typeface="Times New Roman"/>
                <a:cs typeface="Times New Roman"/>
              </a:rPr>
              <a:t> </a:t>
            </a:r>
            <a:r>
              <a:rPr sz="1450" dirty="0">
                <a:solidFill>
                  <a:srgbClr val="006FC0"/>
                </a:solidFill>
                <a:latin typeface="Times New Roman"/>
                <a:cs typeface="Times New Roman"/>
              </a:rPr>
              <a:t>điều</a:t>
            </a:r>
            <a:r>
              <a:rPr sz="1450" spc="20" dirty="0">
                <a:solidFill>
                  <a:srgbClr val="006FC0"/>
                </a:solidFill>
                <a:latin typeface="Times New Roman"/>
                <a:cs typeface="Times New Roman"/>
              </a:rPr>
              <a:t> </a:t>
            </a:r>
            <a:r>
              <a:rPr sz="1450" dirty="0">
                <a:solidFill>
                  <a:srgbClr val="006FC0"/>
                </a:solidFill>
                <a:latin typeface="Times New Roman"/>
                <a:cs typeface="Times New Roman"/>
              </a:rPr>
              <a:t>kiện</a:t>
            </a:r>
            <a:r>
              <a:rPr sz="1450" spc="20" dirty="0">
                <a:solidFill>
                  <a:srgbClr val="006FC0"/>
                </a:solidFill>
                <a:latin typeface="Times New Roman"/>
                <a:cs typeface="Times New Roman"/>
              </a:rPr>
              <a:t> </a:t>
            </a:r>
            <a:r>
              <a:rPr sz="1450" dirty="0">
                <a:solidFill>
                  <a:srgbClr val="006FC0"/>
                </a:solidFill>
                <a:latin typeface="Times New Roman"/>
                <a:cs typeface="Times New Roman"/>
              </a:rPr>
              <a:t>là</a:t>
            </a:r>
            <a:r>
              <a:rPr sz="1450" spc="30" dirty="0">
                <a:solidFill>
                  <a:srgbClr val="006FC0"/>
                </a:solidFill>
                <a:latin typeface="Times New Roman"/>
                <a:cs typeface="Times New Roman"/>
              </a:rPr>
              <a:t> </a:t>
            </a:r>
            <a:r>
              <a:rPr sz="1450" dirty="0">
                <a:solidFill>
                  <a:srgbClr val="006FC0"/>
                </a:solidFill>
                <a:latin typeface="Times New Roman"/>
                <a:cs typeface="Times New Roman"/>
              </a:rPr>
              <a:t>nhà</a:t>
            </a:r>
            <a:r>
              <a:rPr sz="1450" spc="5" dirty="0">
                <a:solidFill>
                  <a:srgbClr val="006FC0"/>
                </a:solidFill>
                <a:latin typeface="Times New Roman"/>
                <a:cs typeface="Times New Roman"/>
              </a:rPr>
              <a:t> </a:t>
            </a:r>
            <a:r>
              <a:rPr sz="1450" dirty="0">
                <a:solidFill>
                  <a:srgbClr val="006FC0"/>
                </a:solidFill>
                <a:latin typeface="Times New Roman"/>
                <a:cs typeface="Times New Roman"/>
              </a:rPr>
              <a:t>sản</a:t>
            </a:r>
            <a:r>
              <a:rPr sz="1450" spc="20" dirty="0">
                <a:solidFill>
                  <a:srgbClr val="006FC0"/>
                </a:solidFill>
                <a:latin typeface="Times New Roman"/>
                <a:cs typeface="Times New Roman"/>
              </a:rPr>
              <a:t> </a:t>
            </a:r>
            <a:r>
              <a:rPr sz="1450" dirty="0">
                <a:solidFill>
                  <a:srgbClr val="006FC0"/>
                </a:solidFill>
                <a:latin typeface="Times New Roman"/>
                <a:cs typeface="Times New Roman"/>
              </a:rPr>
              <a:t>xuất nhận</a:t>
            </a:r>
            <a:r>
              <a:rPr sz="1450" spc="5" dirty="0">
                <a:solidFill>
                  <a:srgbClr val="006FC0"/>
                </a:solidFill>
                <a:latin typeface="Times New Roman"/>
                <a:cs typeface="Times New Roman"/>
              </a:rPr>
              <a:t> </a:t>
            </a:r>
            <a:r>
              <a:rPr sz="1450" dirty="0">
                <a:solidFill>
                  <a:srgbClr val="006FC0"/>
                </a:solidFill>
                <a:latin typeface="Times New Roman"/>
                <a:cs typeface="Times New Roman"/>
              </a:rPr>
              <a:t>được</a:t>
            </a:r>
            <a:r>
              <a:rPr sz="1450" spc="10" dirty="0">
                <a:solidFill>
                  <a:srgbClr val="006FC0"/>
                </a:solidFill>
                <a:latin typeface="Times New Roman"/>
                <a:cs typeface="Times New Roman"/>
              </a:rPr>
              <a:t> </a:t>
            </a:r>
            <a:r>
              <a:rPr sz="1450" dirty="0">
                <a:solidFill>
                  <a:srgbClr val="006FC0"/>
                </a:solidFill>
                <a:latin typeface="Times New Roman"/>
                <a:cs typeface="Times New Roman"/>
              </a:rPr>
              <a:t>sự</a:t>
            </a:r>
            <a:r>
              <a:rPr sz="1450" spc="30" dirty="0">
                <a:solidFill>
                  <a:srgbClr val="006FC0"/>
                </a:solidFill>
                <a:latin typeface="Times New Roman"/>
                <a:cs typeface="Times New Roman"/>
              </a:rPr>
              <a:t> </a:t>
            </a:r>
            <a:r>
              <a:rPr sz="1450" dirty="0">
                <a:solidFill>
                  <a:srgbClr val="006FC0"/>
                </a:solidFill>
                <a:latin typeface="Times New Roman"/>
                <a:cs typeface="Times New Roman"/>
              </a:rPr>
              <a:t>đồng</a:t>
            </a:r>
            <a:r>
              <a:rPr sz="1450" spc="5" dirty="0">
                <a:solidFill>
                  <a:srgbClr val="006FC0"/>
                </a:solidFill>
                <a:latin typeface="Times New Roman"/>
                <a:cs typeface="Times New Roman"/>
              </a:rPr>
              <a:t> </a:t>
            </a:r>
            <a:r>
              <a:rPr sz="1450" dirty="0">
                <a:solidFill>
                  <a:srgbClr val="006FC0"/>
                </a:solidFill>
                <a:latin typeface="Times New Roman"/>
                <a:cs typeface="Times New Roman"/>
              </a:rPr>
              <a:t>ý</a:t>
            </a:r>
            <a:r>
              <a:rPr sz="1450" spc="35" dirty="0">
                <a:solidFill>
                  <a:srgbClr val="006FC0"/>
                </a:solidFill>
                <a:latin typeface="Times New Roman"/>
                <a:cs typeface="Times New Roman"/>
              </a:rPr>
              <a:t> </a:t>
            </a:r>
            <a:r>
              <a:rPr sz="1450" dirty="0">
                <a:solidFill>
                  <a:srgbClr val="006FC0"/>
                </a:solidFill>
                <a:latin typeface="Times New Roman"/>
                <a:cs typeface="Times New Roman"/>
              </a:rPr>
              <a:t>của</a:t>
            </a:r>
            <a:r>
              <a:rPr sz="1450" spc="5" dirty="0">
                <a:solidFill>
                  <a:srgbClr val="006FC0"/>
                </a:solidFill>
                <a:latin typeface="Times New Roman"/>
                <a:cs typeface="Times New Roman"/>
              </a:rPr>
              <a:t> </a:t>
            </a:r>
            <a:r>
              <a:rPr sz="1450" dirty="0">
                <a:solidFill>
                  <a:srgbClr val="006FC0"/>
                </a:solidFill>
                <a:latin typeface="Times New Roman"/>
                <a:cs typeface="Times New Roman"/>
              </a:rPr>
              <a:t>cơ</a:t>
            </a:r>
            <a:r>
              <a:rPr sz="1450" spc="10" dirty="0">
                <a:solidFill>
                  <a:srgbClr val="006FC0"/>
                </a:solidFill>
                <a:latin typeface="Times New Roman"/>
                <a:cs typeface="Times New Roman"/>
              </a:rPr>
              <a:t> </a:t>
            </a:r>
            <a:r>
              <a:rPr sz="1450" dirty="0">
                <a:solidFill>
                  <a:srgbClr val="006FC0"/>
                </a:solidFill>
                <a:latin typeface="Times New Roman"/>
                <a:cs typeface="Times New Roman"/>
              </a:rPr>
              <a:t>quan</a:t>
            </a:r>
            <a:r>
              <a:rPr sz="1450" spc="-5" dirty="0">
                <a:solidFill>
                  <a:srgbClr val="006FC0"/>
                </a:solidFill>
                <a:latin typeface="Times New Roman"/>
                <a:cs typeface="Times New Roman"/>
              </a:rPr>
              <a:t> </a:t>
            </a:r>
            <a:r>
              <a:rPr sz="1450" dirty="0">
                <a:solidFill>
                  <a:srgbClr val="006FC0"/>
                </a:solidFill>
                <a:latin typeface="Times New Roman"/>
                <a:cs typeface="Times New Roman"/>
              </a:rPr>
              <a:t>có</a:t>
            </a:r>
            <a:r>
              <a:rPr sz="1450" spc="20" dirty="0">
                <a:solidFill>
                  <a:srgbClr val="006FC0"/>
                </a:solidFill>
                <a:latin typeface="Times New Roman"/>
                <a:cs typeface="Times New Roman"/>
              </a:rPr>
              <a:t> </a:t>
            </a:r>
            <a:r>
              <a:rPr sz="1450" spc="-20" dirty="0">
                <a:solidFill>
                  <a:srgbClr val="006FC0"/>
                </a:solidFill>
                <a:latin typeface="Times New Roman"/>
                <a:cs typeface="Times New Roman"/>
              </a:rPr>
              <a:t>thẩm </a:t>
            </a:r>
            <a:r>
              <a:rPr sz="1450" dirty="0">
                <a:solidFill>
                  <a:srgbClr val="006FC0"/>
                </a:solidFill>
                <a:latin typeface="Times New Roman"/>
                <a:cs typeface="Times New Roman"/>
              </a:rPr>
              <a:t>quyền</a:t>
            </a:r>
            <a:r>
              <a:rPr sz="1450" spc="-5" dirty="0">
                <a:solidFill>
                  <a:srgbClr val="006FC0"/>
                </a:solidFill>
                <a:latin typeface="Times New Roman"/>
                <a:cs typeface="Times New Roman"/>
              </a:rPr>
              <a:t> </a:t>
            </a:r>
            <a:r>
              <a:rPr sz="1450" dirty="0">
                <a:solidFill>
                  <a:srgbClr val="006FC0"/>
                </a:solidFill>
                <a:latin typeface="Times New Roman"/>
                <a:cs typeface="Times New Roman"/>
              </a:rPr>
              <a:t>của</a:t>
            </a:r>
            <a:r>
              <a:rPr sz="1450" spc="5" dirty="0">
                <a:solidFill>
                  <a:srgbClr val="006FC0"/>
                </a:solidFill>
                <a:latin typeface="Times New Roman"/>
                <a:cs typeface="Times New Roman"/>
              </a:rPr>
              <a:t> </a:t>
            </a:r>
            <a:r>
              <a:rPr sz="1450" dirty="0">
                <a:solidFill>
                  <a:srgbClr val="006FC0"/>
                </a:solidFill>
                <a:latin typeface="Times New Roman"/>
                <a:cs typeface="Times New Roman"/>
              </a:rPr>
              <a:t>chính</a:t>
            </a:r>
            <a:r>
              <a:rPr sz="1450" spc="10" dirty="0">
                <a:solidFill>
                  <a:srgbClr val="006FC0"/>
                </a:solidFill>
                <a:latin typeface="Times New Roman"/>
                <a:cs typeface="Times New Roman"/>
              </a:rPr>
              <a:t> </a:t>
            </a:r>
            <a:r>
              <a:rPr sz="1450" dirty="0">
                <a:solidFill>
                  <a:srgbClr val="006FC0"/>
                </a:solidFill>
                <a:latin typeface="Times New Roman"/>
                <a:cs typeface="Times New Roman"/>
              </a:rPr>
              <a:t>phủ</a:t>
            </a:r>
            <a:r>
              <a:rPr sz="1450" spc="25" dirty="0">
                <a:solidFill>
                  <a:srgbClr val="006FC0"/>
                </a:solidFill>
                <a:latin typeface="Times New Roman"/>
                <a:cs typeface="Times New Roman"/>
              </a:rPr>
              <a:t> </a:t>
            </a:r>
            <a:r>
              <a:rPr sz="1450" dirty="0">
                <a:solidFill>
                  <a:srgbClr val="006FC0"/>
                </a:solidFill>
                <a:latin typeface="Times New Roman"/>
                <a:cs typeface="Times New Roman"/>
              </a:rPr>
              <a:t>địa</a:t>
            </a:r>
            <a:r>
              <a:rPr sz="1450" spc="15" dirty="0">
                <a:solidFill>
                  <a:srgbClr val="006FC0"/>
                </a:solidFill>
                <a:latin typeface="Times New Roman"/>
                <a:cs typeface="Times New Roman"/>
              </a:rPr>
              <a:t> </a:t>
            </a:r>
            <a:r>
              <a:rPr sz="1450" dirty="0">
                <a:solidFill>
                  <a:srgbClr val="006FC0"/>
                </a:solidFill>
                <a:latin typeface="Times New Roman"/>
                <a:cs typeface="Times New Roman"/>
              </a:rPr>
              <a:t>phương,</a:t>
            </a:r>
            <a:r>
              <a:rPr sz="1450" spc="-5" dirty="0">
                <a:solidFill>
                  <a:srgbClr val="006FC0"/>
                </a:solidFill>
                <a:latin typeface="Times New Roman"/>
                <a:cs typeface="Times New Roman"/>
              </a:rPr>
              <a:t> </a:t>
            </a:r>
            <a:r>
              <a:rPr sz="1450" dirty="0">
                <a:solidFill>
                  <a:srgbClr val="006FC0"/>
                </a:solidFill>
                <a:latin typeface="Times New Roman"/>
                <a:cs typeface="Times New Roman"/>
              </a:rPr>
              <a:t>và</a:t>
            </a:r>
            <a:r>
              <a:rPr sz="1450" spc="5" dirty="0">
                <a:solidFill>
                  <a:srgbClr val="006FC0"/>
                </a:solidFill>
                <a:latin typeface="Times New Roman"/>
                <a:cs typeface="Times New Roman"/>
              </a:rPr>
              <a:t> </a:t>
            </a:r>
            <a:r>
              <a:rPr sz="1450" dirty="0">
                <a:solidFill>
                  <a:srgbClr val="006FC0"/>
                </a:solidFill>
                <a:latin typeface="Times New Roman"/>
                <a:cs typeface="Times New Roman"/>
              </a:rPr>
              <a:t>ký</a:t>
            </a:r>
            <a:r>
              <a:rPr sz="1450" spc="35" dirty="0">
                <a:solidFill>
                  <a:srgbClr val="006FC0"/>
                </a:solidFill>
                <a:latin typeface="Times New Roman"/>
                <a:cs typeface="Times New Roman"/>
              </a:rPr>
              <a:t> </a:t>
            </a:r>
            <a:r>
              <a:rPr sz="1450" dirty="0">
                <a:solidFill>
                  <a:srgbClr val="006FC0"/>
                </a:solidFill>
                <a:latin typeface="Times New Roman"/>
                <a:cs typeface="Times New Roman"/>
              </a:rPr>
              <a:t>kết</a:t>
            </a:r>
            <a:r>
              <a:rPr sz="1450" spc="10" dirty="0">
                <a:solidFill>
                  <a:srgbClr val="006FC0"/>
                </a:solidFill>
                <a:latin typeface="Times New Roman"/>
                <a:cs typeface="Times New Roman"/>
              </a:rPr>
              <a:t> </a:t>
            </a:r>
            <a:r>
              <a:rPr sz="1450" dirty="0">
                <a:solidFill>
                  <a:srgbClr val="006FC0"/>
                </a:solidFill>
                <a:latin typeface="Times New Roman"/>
                <a:cs typeface="Times New Roman"/>
              </a:rPr>
              <a:t>thỏa</a:t>
            </a:r>
            <a:r>
              <a:rPr sz="1450" spc="5" dirty="0">
                <a:solidFill>
                  <a:srgbClr val="006FC0"/>
                </a:solidFill>
                <a:latin typeface="Times New Roman"/>
                <a:cs typeface="Times New Roman"/>
              </a:rPr>
              <a:t> </a:t>
            </a:r>
            <a:r>
              <a:rPr sz="1450" spc="-10" dirty="0">
                <a:solidFill>
                  <a:srgbClr val="006FC0"/>
                </a:solidFill>
                <a:latin typeface="Times New Roman"/>
                <a:cs typeface="Times New Roman"/>
              </a:rPr>
              <a:t>thuận</a:t>
            </a:r>
            <a:endParaRPr sz="1450">
              <a:latin typeface="Times New Roman"/>
              <a:cs typeface="Times New Roman"/>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089897" cy="6857998"/>
          </a:xfrm>
          <a:prstGeom prst="rect">
            <a:avLst/>
          </a:prstGeom>
        </p:spPr>
      </p:pic>
      <p:sp>
        <p:nvSpPr>
          <p:cNvPr id="3" name="object 3"/>
          <p:cNvSpPr txBox="1">
            <a:spLocks noGrp="1"/>
          </p:cNvSpPr>
          <p:nvPr>
            <p:ph type="title"/>
          </p:nvPr>
        </p:nvSpPr>
        <p:spPr>
          <a:prstGeom prst="rect">
            <a:avLst/>
          </a:prstGeom>
        </p:spPr>
        <p:txBody>
          <a:bodyPr vert="horz" wrap="square" lIns="0" tIns="99822" rIns="0" bIns="0" rtlCol="0">
            <a:spAutoFit/>
          </a:bodyPr>
          <a:lstStyle/>
          <a:p>
            <a:pPr marL="33655" algn="ctr">
              <a:lnSpc>
                <a:spcPts val="2675"/>
              </a:lnSpc>
              <a:spcBef>
                <a:spcPts val="95"/>
              </a:spcBef>
            </a:pPr>
            <a:r>
              <a:rPr spc="-35" dirty="0"/>
              <a:t>警戒系统</a:t>
            </a:r>
          </a:p>
          <a:p>
            <a:pPr marL="33655" algn="ctr">
              <a:lnSpc>
                <a:spcPts val="2675"/>
              </a:lnSpc>
            </a:pPr>
            <a:r>
              <a:rPr dirty="0">
                <a:latin typeface="Times New Roman"/>
                <a:cs typeface="Times New Roman"/>
              </a:rPr>
              <a:t>Hệ</a:t>
            </a:r>
            <a:r>
              <a:rPr spc="-45" dirty="0">
                <a:latin typeface="Times New Roman"/>
                <a:cs typeface="Times New Roman"/>
              </a:rPr>
              <a:t> </a:t>
            </a:r>
            <a:r>
              <a:rPr dirty="0">
                <a:latin typeface="Times New Roman"/>
                <a:cs typeface="Times New Roman"/>
              </a:rPr>
              <a:t>thống</a:t>
            </a:r>
            <a:r>
              <a:rPr spc="-45" dirty="0">
                <a:latin typeface="Times New Roman"/>
                <a:cs typeface="Times New Roman"/>
              </a:rPr>
              <a:t> </a:t>
            </a:r>
            <a:r>
              <a:rPr dirty="0">
                <a:latin typeface="Times New Roman"/>
                <a:cs typeface="Times New Roman"/>
              </a:rPr>
              <a:t>Cảnh</a:t>
            </a:r>
            <a:r>
              <a:rPr spc="-40" dirty="0">
                <a:latin typeface="Times New Roman"/>
                <a:cs typeface="Times New Roman"/>
              </a:rPr>
              <a:t> </a:t>
            </a:r>
            <a:r>
              <a:rPr spc="-20" dirty="0">
                <a:latin typeface="Times New Roman"/>
                <a:cs typeface="Times New Roman"/>
              </a:rPr>
              <a:t>giác</a:t>
            </a:r>
          </a:p>
        </p:txBody>
      </p:sp>
      <p:sp>
        <p:nvSpPr>
          <p:cNvPr id="4" name="object 4"/>
          <p:cNvSpPr txBox="1"/>
          <p:nvPr/>
        </p:nvSpPr>
        <p:spPr>
          <a:xfrm>
            <a:off x="581969" y="1288791"/>
            <a:ext cx="6395720" cy="1367790"/>
          </a:xfrm>
          <a:prstGeom prst="rect">
            <a:avLst/>
          </a:prstGeom>
        </p:spPr>
        <p:txBody>
          <a:bodyPr vert="horz" wrap="square" lIns="0" tIns="15875" rIns="0" bIns="0" rtlCol="0">
            <a:spAutoFit/>
          </a:bodyPr>
          <a:lstStyle/>
          <a:p>
            <a:pPr marL="246379">
              <a:lnSpc>
                <a:spcPct val="100000"/>
              </a:lnSpc>
              <a:spcBef>
                <a:spcPts val="125"/>
              </a:spcBef>
            </a:pPr>
            <a:r>
              <a:rPr sz="1450" dirty="0">
                <a:solidFill>
                  <a:srgbClr val="006FC0"/>
                </a:solidFill>
                <a:latin typeface="SimSun"/>
                <a:cs typeface="SimSun"/>
              </a:rPr>
              <a:t>定期总结报告（</a:t>
            </a:r>
            <a:r>
              <a:rPr sz="1450" dirty="0">
                <a:solidFill>
                  <a:srgbClr val="006FC0"/>
                </a:solidFill>
                <a:latin typeface="Times New Roman"/>
                <a:cs typeface="Times New Roman"/>
              </a:rPr>
              <a:t>PERIODIC</a:t>
            </a:r>
            <a:r>
              <a:rPr sz="1450" spc="50" dirty="0">
                <a:solidFill>
                  <a:srgbClr val="006FC0"/>
                </a:solidFill>
                <a:latin typeface="Times New Roman"/>
                <a:cs typeface="Times New Roman"/>
              </a:rPr>
              <a:t> </a:t>
            </a:r>
            <a:r>
              <a:rPr sz="1450" spc="-10" dirty="0">
                <a:solidFill>
                  <a:srgbClr val="006FC0"/>
                </a:solidFill>
                <a:latin typeface="Times New Roman"/>
                <a:cs typeface="Times New Roman"/>
              </a:rPr>
              <a:t>SUMMARY</a:t>
            </a:r>
            <a:r>
              <a:rPr sz="1450" spc="20" dirty="0">
                <a:solidFill>
                  <a:srgbClr val="006FC0"/>
                </a:solidFill>
                <a:latin typeface="Times New Roman"/>
                <a:cs typeface="Times New Roman"/>
              </a:rPr>
              <a:t> </a:t>
            </a:r>
            <a:r>
              <a:rPr sz="1450" spc="-10" dirty="0">
                <a:solidFill>
                  <a:srgbClr val="006FC0"/>
                </a:solidFill>
                <a:latin typeface="Times New Roman"/>
                <a:cs typeface="Times New Roman"/>
              </a:rPr>
              <a:t>REPORTING</a:t>
            </a:r>
            <a:r>
              <a:rPr sz="1450" spc="-10" dirty="0">
                <a:solidFill>
                  <a:srgbClr val="006FC0"/>
                </a:solidFill>
                <a:latin typeface="SimSun"/>
                <a:cs typeface="SimSun"/>
              </a:rPr>
              <a:t>）</a:t>
            </a:r>
            <a:endParaRPr sz="1450">
              <a:latin typeface="SimSun"/>
              <a:cs typeface="SimSun"/>
            </a:endParaRPr>
          </a:p>
          <a:p>
            <a:pPr marL="246379">
              <a:lnSpc>
                <a:spcPct val="100000"/>
              </a:lnSpc>
            </a:pPr>
            <a:r>
              <a:rPr sz="1450" dirty="0">
                <a:solidFill>
                  <a:srgbClr val="006FC0"/>
                </a:solidFill>
                <a:latin typeface="Times New Roman"/>
                <a:cs typeface="Times New Roman"/>
              </a:rPr>
              <a:t>Báo</a:t>
            </a:r>
            <a:r>
              <a:rPr sz="1450" spc="10" dirty="0">
                <a:solidFill>
                  <a:srgbClr val="006FC0"/>
                </a:solidFill>
                <a:latin typeface="Times New Roman"/>
                <a:cs typeface="Times New Roman"/>
              </a:rPr>
              <a:t> </a:t>
            </a:r>
            <a:r>
              <a:rPr sz="1450" dirty="0">
                <a:solidFill>
                  <a:srgbClr val="006FC0"/>
                </a:solidFill>
                <a:latin typeface="Times New Roman"/>
                <a:cs typeface="Times New Roman"/>
              </a:rPr>
              <a:t>cáo</a:t>
            </a:r>
            <a:r>
              <a:rPr sz="1450" spc="10" dirty="0">
                <a:solidFill>
                  <a:srgbClr val="006FC0"/>
                </a:solidFill>
                <a:latin typeface="Times New Roman"/>
                <a:cs typeface="Times New Roman"/>
              </a:rPr>
              <a:t> </a:t>
            </a:r>
            <a:r>
              <a:rPr sz="1450" dirty="0">
                <a:solidFill>
                  <a:srgbClr val="006FC0"/>
                </a:solidFill>
                <a:latin typeface="Times New Roman"/>
                <a:cs typeface="Times New Roman"/>
              </a:rPr>
              <a:t>tóm</a:t>
            </a:r>
            <a:r>
              <a:rPr sz="1450" spc="30" dirty="0">
                <a:solidFill>
                  <a:srgbClr val="006FC0"/>
                </a:solidFill>
                <a:latin typeface="Times New Roman"/>
                <a:cs typeface="Times New Roman"/>
              </a:rPr>
              <a:t> </a:t>
            </a:r>
            <a:r>
              <a:rPr sz="1450" dirty="0">
                <a:solidFill>
                  <a:srgbClr val="006FC0"/>
                </a:solidFill>
                <a:latin typeface="Times New Roman"/>
                <a:cs typeface="Times New Roman"/>
              </a:rPr>
              <a:t>tắt</a:t>
            </a:r>
            <a:r>
              <a:rPr sz="1450" spc="30" dirty="0">
                <a:solidFill>
                  <a:srgbClr val="006FC0"/>
                </a:solidFill>
                <a:latin typeface="Times New Roman"/>
                <a:cs typeface="Times New Roman"/>
              </a:rPr>
              <a:t> </a:t>
            </a:r>
            <a:r>
              <a:rPr sz="1450" dirty="0">
                <a:solidFill>
                  <a:srgbClr val="006FC0"/>
                </a:solidFill>
                <a:latin typeface="Times New Roman"/>
                <a:cs typeface="Times New Roman"/>
              </a:rPr>
              <a:t>định</a:t>
            </a:r>
            <a:r>
              <a:rPr sz="1450" spc="25" dirty="0">
                <a:solidFill>
                  <a:srgbClr val="006FC0"/>
                </a:solidFill>
                <a:latin typeface="Times New Roman"/>
                <a:cs typeface="Times New Roman"/>
              </a:rPr>
              <a:t> </a:t>
            </a:r>
            <a:r>
              <a:rPr sz="1450" dirty="0">
                <a:solidFill>
                  <a:srgbClr val="006FC0"/>
                </a:solidFill>
                <a:latin typeface="Times New Roman"/>
                <a:cs typeface="Times New Roman"/>
              </a:rPr>
              <a:t>kỳ</a:t>
            </a:r>
            <a:r>
              <a:rPr sz="1450" spc="25" dirty="0">
                <a:solidFill>
                  <a:srgbClr val="006FC0"/>
                </a:solidFill>
                <a:latin typeface="Times New Roman"/>
                <a:cs typeface="Times New Roman"/>
              </a:rPr>
              <a:t> </a:t>
            </a:r>
            <a:r>
              <a:rPr sz="1450" dirty="0">
                <a:solidFill>
                  <a:srgbClr val="006FC0"/>
                </a:solidFill>
                <a:latin typeface="Times New Roman"/>
                <a:cs typeface="Times New Roman"/>
              </a:rPr>
              <a:t>(PERIODIC</a:t>
            </a:r>
            <a:r>
              <a:rPr sz="1450" spc="-5" dirty="0">
                <a:solidFill>
                  <a:srgbClr val="006FC0"/>
                </a:solidFill>
                <a:latin typeface="Times New Roman"/>
                <a:cs typeface="Times New Roman"/>
              </a:rPr>
              <a:t> </a:t>
            </a:r>
            <a:r>
              <a:rPr sz="1450" spc="-10" dirty="0">
                <a:solidFill>
                  <a:srgbClr val="006FC0"/>
                </a:solidFill>
                <a:latin typeface="Times New Roman"/>
                <a:cs typeface="Times New Roman"/>
              </a:rPr>
              <a:t>SUMMARY</a:t>
            </a:r>
            <a:r>
              <a:rPr sz="1450" spc="-45" dirty="0">
                <a:solidFill>
                  <a:srgbClr val="006FC0"/>
                </a:solidFill>
                <a:latin typeface="Times New Roman"/>
                <a:cs typeface="Times New Roman"/>
              </a:rPr>
              <a:t> </a:t>
            </a:r>
            <a:r>
              <a:rPr sz="1450" spc="-10" dirty="0">
                <a:solidFill>
                  <a:srgbClr val="006FC0"/>
                </a:solidFill>
                <a:latin typeface="Times New Roman"/>
                <a:cs typeface="Times New Roman"/>
              </a:rPr>
              <a:t>REPORTING)</a:t>
            </a:r>
            <a:endParaRPr sz="1450">
              <a:latin typeface="Times New Roman"/>
              <a:cs typeface="Times New Roman"/>
            </a:endParaRPr>
          </a:p>
          <a:p>
            <a:pPr>
              <a:lnSpc>
                <a:spcPct val="100000"/>
              </a:lnSpc>
              <a:spcBef>
                <a:spcPts val="130"/>
              </a:spcBef>
            </a:pPr>
            <a:endParaRPr sz="1450">
              <a:latin typeface="Times New Roman"/>
              <a:cs typeface="Times New Roman"/>
            </a:endParaRPr>
          </a:p>
          <a:p>
            <a:pPr marL="58419" marR="5080" indent="-45720">
              <a:lnSpc>
                <a:spcPct val="100699"/>
              </a:lnSpc>
            </a:pPr>
            <a:r>
              <a:rPr sz="1450" spc="95" dirty="0">
                <a:solidFill>
                  <a:srgbClr val="006FC0"/>
                </a:solidFill>
                <a:latin typeface="Times New Roman"/>
                <a:cs typeface="Times New Roman"/>
              </a:rPr>
              <a:t>»  </a:t>
            </a:r>
            <a:r>
              <a:rPr sz="1450" spc="-15" dirty="0">
                <a:solidFill>
                  <a:srgbClr val="006FC0"/>
                </a:solidFill>
                <a:latin typeface="SimSun"/>
                <a:cs typeface="SimSun"/>
              </a:rPr>
              <a:t>定期进行等同器械类似事故的总结，且这些事故的 </a:t>
            </a:r>
            <a:r>
              <a:rPr sz="1450" dirty="0">
                <a:solidFill>
                  <a:srgbClr val="006FC0"/>
                </a:solidFill>
                <a:latin typeface="Times New Roman"/>
                <a:cs typeface="Times New Roman"/>
              </a:rPr>
              <a:t>FSCA</a:t>
            </a:r>
            <a:r>
              <a:rPr sz="1450" spc="-10" dirty="0">
                <a:solidFill>
                  <a:srgbClr val="006FC0"/>
                </a:solidFill>
                <a:latin typeface="SimSun"/>
                <a:cs typeface="SimSun"/>
              </a:rPr>
              <a:t>已经实施并认可</a:t>
            </a:r>
            <a:r>
              <a:rPr sz="1450" spc="-50" dirty="0">
                <a:solidFill>
                  <a:srgbClr val="006FC0"/>
                </a:solidFill>
                <a:latin typeface="SimSun"/>
                <a:cs typeface="SimSun"/>
              </a:rPr>
              <a:t> </a:t>
            </a:r>
            <a:r>
              <a:rPr sz="1450" dirty="0">
                <a:solidFill>
                  <a:srgbClr val="006FC0"/>
                </a:solidFill>
                <a:latin typeface="Times New Roman"/>
                <a:cs typeface="Times New Roman"/>
              </a:rPr>
              <a:t>Định</a:t>
            </a:r>
            <a:r>
              <a:rPr sz="1450" spc="20" dirty="0">
                <a:solidFill>
                  <a:srgbClr val="006FC0"/>
                </a:solidFill>
                <a:latin typeface="Times New Roman"/>
                <a:cs typeface="Times New Roman"/>
              </a:rPr>
              <a:t> </a:t>
            </a:r>
            <a:r>
              <a:rPr sz="1450" dirty="0">
                <a:solidFill>
                  <a:srgbClr val="006FC0"/>
                </a:solidFill>
                <a:latin typeface="Times New Roman"/>
                <a:cs typeface="Times New Roman"/>
              </a:rPr>
              <a:t>kỳ</a:t>
            </a:r>
            <a:r>
              <a:rPr sz="1450" spc="20" dirty="0">
                <a:solidFill>
                  <a:srgbClr val="006FC0"/>
                </a:solidFill>
                <a:latin typeface="Times New Roman"/>
                <a:cs typeface="Times New Roman"/>
              </a:rPr>
              <a:t> </a:t>
            </a:r>
            <a:r>
              <a:rPr sz="1450" dirty="0">
                <a:solidFill>
                  <a:srgbClr val="006FC0"/>
                </a:solidFill>
                <a:latin typeface="Times New Roman"/>
                <a:cs typeface="Times New Roman"/>
              </a:rPr>
              <a:t>tiến</a:t>
            </a:r>
            <a:r>
              <a:rPr sz="1450" spc="30" dirty="0">
                <a:solidFill>
                  <a:srgbClr val="006FC0"/>
                </a:solidFill>
                <a:latin typeface="Times New Roman"/>
                <a:cs typeface="Times New Roman"/>
              </a:rPr>
              <a:t> </a:t>
            </a:r>
            <a:r>
              <a:rPr sz="1450" dirty="0">
                <a:solidFill>
                  <a:srgbClr val="006FC0"/>
                </a:solidFill>
                <a:latin typeface="Times New Roman"/>
                <a:cs typeface="Times New Roman"/>
              </a:rPr>
              <a:t>hành</a:t>
            </a:r>
            <a:r>
              <a:rPr sz="1450" spc="5" dirty="0">
                <a:solidFill>
                  <a:srgbClr val="006FC0"/>
                </a:solidFill>
                <a:latin typeface="Times New Roman"/>
                <a:cs typeface="Times New Roman"/>
              </a:rPr>
              <a:t> </a:t>
            </a:r>
            <a:r>
              <a:rPr sz="1450" dirty="0">
                <a:solidFill>
                  <a:srgbClr val="006FC0"/>
                </a:solidFill>
                <a:latin typeface="Times New Roman"/>
                <a:cs typeface="Times New Roman"/>
              </a:rPr>
              <a:t>tổng</a:t>
            </a:r>
            <a:r>
              <a:rPr sz="1450" spc="20" dirty="0">
                <a:solidFill>
                  <a:srgbClr val="006FC0"/>
                </a:solidFill>
                <a:latin typeface="Times New Roman"/>
                <a:cs typeface="Times New Roman"/>
              </a:rPr>
              <a:t> </a:t>
            </a:r>
            <a:r>
              <a:rPr sz="1450" dirty="0">
                <a:solidFill>
                  <a:srgbClr val="006FC0"/>
                </a:solidFill>
                <a:latin typeface="Times New Roman"/>
                <a:cs typeface="Times New Roman"/>
              </a:rPr>
              <a:t>kết</a:t>
            </a:r>
            <a:r>
              <a:rPr sz="1450" spc="10" dirty="0">
                <a:solidFill>
                  <a:srgbClr val="006FC0"/>
                </a:solidFill>
                <a:latin typeface="Times New Roman"/>
                <a:cs typeface="Times New Roman"/>
              </a:rPr>
              <a:t> </a:t>
            </a:r>
            <a:r>
              <a:rPr sz="1450" dirty="0">
                <a:solidFill>
                  <a:srgbClr val="006FC0"/>
                </a:solidFill>
                <a:latin typeface="Times New Roman"/>
                <a:cs typeface="Times New Roman"/>
              </a:rPr>
              <a:t>các</a:t>
            </a:r>
            <a:r>
              <a:rPr sz="1450" spc="5" dirty="0">
                <a:solidFill>
                  <a:srgbClr val="006FC0"/>
                </a:solidFill>
                <a:latin typeface="Times New Roman"/>
                <a:cs typeface="Times New Roman"/>
              </a:rPr>
              <a:t> </a:t>
            </a:r>
            <a:r>
              <a:rPr sz="1450" dirty="0">
                <a:solidFill>
                  <a:srgbClr val="006FC0"/>
                </a:solidFill>
                <a:latin typeface="Times New Roman"/>
                <a:cs typeface="Times New Roman"/>
              </a:rPr>
              <a:t>sự</a:t>
            </a:r>
            <a:r>
              <a:rPr sz="1450" spc="25" dirty="0">
                <a:solidFill>
                  <a:srgbClr val="006FC0"/>
                </a:solidFill>
                <a:latin typeface="Times New Roman"/>
                <a:cs typeface="Times New Roman"/>
              </a:rPr>
              <a:t> </a:t>
            </a:r>
            <a:r>
              <a:rPr sz="1450" dirty="0">
                <a:solidFill>
                  <a:srgbClr val="006FC0"/>
                </a:solidFill>
                <a:latin typeface="Times New Roman"/>
                <a:cs typeface="Times New Roman"/>
              </a:rPr>
              <a:t>cố</a:t>
            </a:r>
            <a:r>
              <a:rPr sz="1450" spc="20" dirty="0">
                <a:solidFill>
                  <a:srgbClr val="006FC0"/>
                </a:solidFill>
                <a:latin typeface="Times New Roman"/>
                <a:cs typeface="Times New Roman"/>
              </a:rPr>
              <a:t> </a:t>
            </a:r>
            <a:r>
              <a:rPr sz="1450" dirty="0">
                <a:solidFill>
                  <a:srgbClr val="006FC0"/>
                </a:solidFill>
                <a:latin typeface="Times New Roman"/>
                <a:cs typeface="Times New Roman"/>
              </a:rPr>
              <a:t>tương</a:t>
            </a:r>
            <a:r>
              <a:rPr sz="1450" spc="20" dirty="0">
                <a:solidFill>
                  <a:srgbClr val="006FC0"/>
                </a:solidFill>
                <a:latin typeface="Times New Roman"/>
                <a:cs typeface="Times New Roman"/>
              </a:rPr>
              <a:t> </a:t>
            </a:r>
            <a:r>
              <a:rPr sz="1450" dirty="0">
                <a:solidFill>
                  <a:srgbClr val="006FC0"/>
                </a:solidFill>
                <a:latin typeface="Times New Roman"/>
                <a:cs typeface="Times New Roman"/>
              </a:rPr>
              <a:t>tự</a:t>
            </a:r>
            <a:r>
              <a:rPr sz="1450" spc="25" dirty="0">
                <a:solidFill>
                  <a:srgbClr val="006FC0"/>
                </a:solidFill>
                <a:latin typeface="Times New Roman"/>
                <a:cs typeface="Times New Roman"/>
              </a:rPr>
              <a:t> </a:t>
            </a:r>
            <a:r>
              <a:rPr sz="1450" dirty="0">
                <a:solidFill>
                  <a:srgbClr val="006FC0"/>
                </a:solidFill>
                <a:latin typeface="Times New Roman"/>
                <a:cs typeface="Times New Roman"/>
              </a:rPr>
              <a:t>đối</a:t>
            </a:r>
            <a:r>
              <a:rPr sz="1450" spc="25" dirty="0">
                <a:solidFill>
                  <a:srgbClr val="006FC0"/>
                </a:solidFill>
                <a:latin typeface="Times New Roman"/>
                <a:cs typeface="Times New Roman"/>
              </a:rPr>
              <a:t> </a:t>
            </a:r>
            <a:r>
              <a:rPr sz="1450" dirty="0">
                <a:solidFill>
                  <a:srgbClr val="006FC0"/>
                </a:solidFill>
                <a:latin typeface="Times New Roman"/>
                <a:cs typeface="Times New Roman"/>
              </a:rPr>
              <a:t>với</a:t>
            </a:r>
            <a:r>
              <a:rPr sz="1450" spc="10" dirty="0">
                <a:solidFill>
                  <a:srgbClr val="006FC0"/>
                </a:solidFill>
                <a:latin typeface="Times New Roman"/>
                <a:cs typeface="Times New Roman"/>
              </a:rPr>
              <a:t> </a:t>
            </a:r>
            <a:r>
              <a:rPr sz="1450" dirty="0">
                <a:solidFill>
                  <a:srgbClr val="006FC0"/>
                </a:solidFill>
                <a:latin typeface="Times New Roman"/>
                <a:cs typeface="Times New Roman"/>
              </a:rPr>
              <a:t>các</a:t>
            </a:r>
            <a:r>
              <a:rPr sz="1450" spc="5" dirty="0">
                <a:solidFill>
                  <a:srgbClr val="006FC0"/>
                </a:solidFill>
                <a:latin typeface="Times New Roman"/>
                <a:cs typeface="Times New Roman"/>
              </a:rPr>
              <a:t> </a:t>
            </a:r>
            <a:r>
              <a:rPr sz="1450" dirty="0">
                <a:solidFill>
                  <a:srgbClr val="006FC0"/>
                </a:solidFill>
                <a:latin typeface="Times New Roman"/>
                <a:cs typeface="Times New Roman"/>
              </a:rPr>
              <a:t>thiết</a:t>
            </a:r>
            <a:r>
              <a:rPr sz="1450" spc="20" dirty="0">
                <a:solidFill>
                  <a:srgbClr val="006FC0"/>
                </a:solidFill>
                <a:latin typeface="Times New Roman"/>
                <a:cs typeface="Times New Roman"/>
              </a:rPr>
              <a:t> </a:t>
            </a:r>
            <a:r>
              <a:rPr sz="1450" dirty="0">
                <a:solidFill>
                  <a:srgbClr val="006FC0"/>
                </a:solidFill>
                <a:latin typeface="Times New Roman"/>
                <a:cs typeface="Times New Roman"/>
              </a:rPr>
              <a:t>bị</a:t>
            </a:r>
            <a:r>
              <a:rPr sz="1450" spc="20" dirty="0">
                <a:solidFill>
                  <a:srgbClr val="006FC0"/>
                </a:solidFill>
                <a:latin typeface="Times New Roman"/>
                <a:cs typeface="Times New Roman"/>
              </a:rPr>
              <a:t> </a:t>
            </a:r>
            <a:r>
              <a:rPr sz="1450" dirty="0">
                <a:solidFill>
                  <a:srgbClr val="006FC0"/>
                </a:solidFill>
                <a:latin typeface="Times New Roman"/>
                <a:cs typeface="Times New Roman"/>
              </a:rPr>
              <a:t>tương</a:t>
            </a:r>
            <a:r>
              <a:rPr sz="1450" spc="20" dirty="0">
                <a:solidFill>
                  <a:srgbClr val="006FC0"/>
                </a:solidFill>
                <a:latin typeface="Times New Roman"/>
                <a:cs typeface="Times New Roman"/>
              </a:rPr>
              <a:t> </a:t>
            </a:r>
            <a:r>
              <a:rPr sz="1450" dirty="0">
                <a:solidFill>
                  <a:srgbClr val="006FC0"/>
                </a:solidFill>
                <a:latin typeface="Times New Roman"/>
                <a:cs typeface="Times New Roman"/>
              </a:rPr>
              <a:t>tự,</a:t>
            </a:r>
            <a:r>
              <a:rPr sz="1450" spc="20" dirty="0">
                <a:solidFill>
                  <a:srgbClr val="006FC0"/>
                </a:solidFill>
                <a:latin typeface="Times New Roman"/>
                <a:cs typeface="Times New Roman"/>
              </a:rPr>
              <a:t> </a:t>
            </a:r>
            <a:r>
              <a:rPr sz="1450" dirty="0">
                <a:solidFill>
                  <a:srgbClr val="006FC0"/>
                </a:solidFill>
                <a:latin typeface="Times New Roman"/>
                <a:cs typeface="Times New Roman"/>
              </a:rPr>
              <a:t>và</a:t>
            </a:r>
            <a:r>
              <a:rPr sz="1450" spc="15" dirty="0">
                <a:solidFill>
                  <a:srgbClr val="006FC0"/>
                </a:solidFill>
                <a:latin typeface="Times New Roman"/>
                <a:cs typeface="Times New Roman"/>
              </a:rPr>
              <a:t> </a:t>
            </a:r>
            <a:r>
              <a:rPr sz="1450" dirty="0">
                <a:solidFill>
                  <a:srgbClr val="006FC0"/>
                </a:solidFill>
                <a:latin typeface="Times New Roman"/>
                <a:cs typeface="Times New Roman"/>
              </a:rPr>
              <a:t>các</a:t>
            </a:r>
            <a:r>
              <a:rPr sz="1450" spc="5" dirty="0">
                <a:solidFill>
                  <a:srgbClr val="006FC0"/>
                </a:solidFill>
                <a:latin typeface="Times New Roman"/>
                <a:cs typeface="Times New Roman"/>
              </a:rPr>
              <a:t> </a:t>
            </a:r>
            <a:r>
              <a:rPr sz="1450" spc="-25" dirty="0">
                <a:solidFill>
                  <a:srgbClr val="006FC0"/>
                </a:solidFill>
                <a:latin typeface="Times New Roman"/>
                <a:cs typeface="Times New Roman"/>
              </a:rPr>
              <a:t>sự </a:t>
            </a:r>
            <a:r>
              <a:rPr sz="1450" dirty="0">
                <a:solidFill>
                  <a:srgbClr val="006FC0"/>
                </a:solidFill>
                <a:latin typeface="Times New Roman"/>
                <a:cs typeface="Times New Roman"/>
              </a:rPr>
              <a:t>cố</a:t>
            </a:r>
            <a:r>
              <a:rPr sz="1450" spc="20" dirty="0">
                <a:solidFill>
                  <a:srgbClr val="006FC0"/>
                </a:solidFill>
                <a:latin typeface="Times New Roman"/>
                <a:cs typeface="Times New Roman"/>
              </a:rPr>
              <a:t> </a:t>
            </a:r>
            <a:r>
              <a:rPr sz="1450" dirty="0">
                <a:solidFill>
                  <a:srgbClr val="006FC0"/>
                </a:solidFill>
                <a:latin typeface="Times New Roman"/>
                <a:cs typeface="Times New Roman"/>
              </a:rPr>
              <a:t>này</a:t>
            </a:r>
            <a:r>
              <a:rPr sz="1450" spc="5" dirty="0">
                <a:solidFill>
                  <a:srgbClr val="006FC0"/>
                </a:solidFill>
                <a:latin typeface="Times New Roman"/>
                <a:cs typeface="Times New Roman"/>
              </a:rPr>
              <a:t> </a:t>
            </a:r>
            <a:r>
              <a:rPr sz="1450" dirty="0">
                <a:solidFill>
                  <a:srgbClr val="006FC0"/>
                </a:solidFill>
                <a:latin typeface="Times New Roman"/>
                <a:cs typeface="Times New Roman"/>
              </a:rPr>
              <a:t>đã</a:t>
            </a:r>
            <a:r>
              <a:rPr sz="1450" spc="20" dirty="0">
                <a:solidFill>
                  <a:srgbClr val="006FC0"/>
                </a:solidFill>
                <a:latin typeface="Times New Roman"/>
                <a:cs typeface="Times New Roman"/>
              </a:rPr>
              <a:t> </a:t>
            </a:r>
            <a:r>
              <a:rPr sz="1450" dirty="0">
                <a:solidFill>
                  <a:srgbClr val="006FC0"/>
                </a:solidFill>
                <a:latin typeface="Times New Roman"/>
                <a:cs typeface="Times New Roman"/>
              </a:rPr>
              <a:t>được</a:t>
            </a:r>
            <a:r>
              <a:rPr sz="1450" spc="20" dirty="0">
                <a:solidFill>
                  <a:srgbClr val="006FC0"/>
                </a:solidFill>
                <a:latin typeface="Times New Roman"/>
                <a:cs typeface="Times New Roman"/>
              </a:rPr>
              <a:t> </a:t>
            </a:r>
            <a:r>
              <a:rPr sz="1450" dirty="0">
                <a:solidFill>
                  <a:srgbClr val="006FC0"/>
                </a:solidFill>
                <a:latin typeface="Times New Roman"/>
                <a:cs typeface="Times New Roman"/>
              </a:rPr>
              <a:t>thực</a:t>
            </a:r>
            <a:r>
              <a:rPr sz="1450" spc="20" dirty="0">
                <a:solidFill>
                  <a:srgbClr val="006FC0"/>
                </a:solidFill>
                <a:latin typeface="Times New Roman"/>
                <a:cs typeface="Times New Roman"/>
              </a:rPr>
              <a:t> </a:t>
            </a:r>
            <a:r>
              <a:rPr sz="1450" dirty="0">
                <a:solidFill>
                  <a:srgbClr val="006FC0"/>
                </a:solidFill>
                <a:latin typeface="Times New Roman"/>
                <a:cs typeface="Times New Roman"/>
              </a:rPr>
              <a:t>hiện</a:t>
            </a:r>
            <a:r>
              <a:rPr sz="1450" spc="20" dirty="0">
                <a:solidFill>
                  <a:srgbClr val="006FC0"/>
                </a:solidFill>
                <a:latin typeface="Times New Roman"/>
                <a:cs typeface="Times New Roman"/>
              </a:rPr>
              <a:t> </a:t>
            </a:r>
            <a:r>
              <a:rPr sz="1450" dirty="0">
                <a:solidFill>
                  <a:srgbClr val="006FC0"/>
                </a:solidFill>
                <a:latin typeface="Times New Roman"/>
                <a:cs typeface="Times New Roman"/>
              </a:rPr>
              <a:t>và</a:t>
            </a:r>
            <a:r>
              <a:rPr sz="1450" spc="20" dirty="0">
                <a:solidFill>
                  <a:srgbClr val="006FC0"/>
                </a:solidFill>
                <a:latin typeface="Times New Roman"/>
                <a:cs typeface="Times New Roman"/>
              </a:rPr>
              <a:t> </a:t>
            </a:r>
            <a:r>
              <a:rPr sz="1450" dirty="0">
                <a:solidFill>
                  <a:srgbClr val="006FC0"/>
                </a:solidFill>
                <a:latin typeface="Times New Roman"/>
                <a:cs typeface="Times New Roman"/>
              </a:rPr>
              <a:t>phê</a:t>
            </a:r>
            <a:r>
              <a:rPr sz="1450" spc="5" dirty="0">
                <a:solidFill>
                  <a:srgbClr val="006FC0"/>
                </a:solidFill>
                <a:latin typeface="Times New Roman"/>
                <a:cs typeface="Times New Roman"/>
              </a:rPr>
              <a:t> </a:t>
            </a:r>
            <a:r>
              <a:rPr sz="1450" dirty="0">
                <a:solidFill>
                  <a:srgbClr val="006FC0"/>
                </a:solidFill>
                <a:latin typeface="Times New Roman"/>
                <a:cs typeface="Times New Roman"/>
              </a:rPr>
              <a:t>duyệt </a:t>
            </a:r>
            <a:r>
              <a:rPr sz="1450" spc="-20" dirty="0">
                <a:solidFill>
                  <a:srgbClr val="006FC0"/>
                </a:solidFill>
                <a:latin typeface="Times New Roman"/>
                <a:cs typeface="Times New Roman"/>
              </a:rPr>
              <a:t>FSCA</a:t>
            </a:r>
            <a:endParaRPr sz="1450">
              <a:latin typeface="Times New Roman"/>
              <a:cs typeface="Times New Roman"/>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867" y="0"/>
            <a:ext cx="9141132" cy="6857998"/>
          </a:xfrm>
          <a:prstGeom prst="rect">
            <a:avLst/>
          </a:prstGeom>
        </p:spPr>
      </p:pic>
      <p:sp>
        <p:nvSpPr>
          <p:cNvPr id="3" name="object 3"/>
          <p:cNvSpPr txBox="1">
            <a:spLocks noGrp="1"/>
          </p:cNvSpPr>
          <p:nvPr>
            <p:ph type="title"/>
          </p:nvPr>
        </p:nvSpPr>
        <p:spPr>
          <a:xfrm>
            <a:off x="3958847" y="209163"/>
            <a:ext cx="1711325" cy="313055"/>
          </a:xfrm>
          <a:prstGeom prst="rect">
            <a:avLst/>
          </a:prstGeom>
        </p:spPr>
        <p:txBody>
          <a:bodyPr vert="horz" wrap="square" lIns="0" tIns="17145" rIns="0" bIns="0" rtlCol="0">
            <a:spAutoFit/>
          </a:bodyPr>
          <a:lstStyle/>
          <a:p>
            <a:pPr marL="12700">
              <a:lnSpc>
                <a:spcPct val="100000"/>
              </a:lnSpc>
              <a:spcBef>
                <a:spcPts val="135"/>
              </a:spcBef>
            </a:pPr>
            <a:r>
              <a:rPr sz="1850" b="1" dirty="0">
                <a:solidFill>
                  <a:srgbClr val="000000"/>
                </a:solidFill>
                <a:latin typeface="Times New Roman"/>
                <a:cs typeface="Times New Roman"/>
              </a:rPr>
              <a:t>18.2.2</a:t>
            </a:r>
            <a:r>
              <a:rPr sz="1850" spc="90" dirty="0">
                <a:solidFill>
                  <a:srgbClr val="000000"/>
                </a:solidFill>
                <a:latin typeface="Times New Roman"/>
                <a:cs typeface="Times New Roman"/>
              </a:rPr>
              <a:t>  </a:t>
            </a:r>
            <a:r>
              <a:rPr sz="1850" spc="-15" dirty="0">
                <a:solidFill>
                  <a:srgbClr val="000000"/>
                </a:solidFill>
              </a:rPr>
              <a:t>投诉处理</a:t>
            </a:r>
            <a:endParaRPr sz="1850">
              <a:latin typeface="Times New Roman"/>
              <a:cs typeface="Times New Roman"/>
            </a:endParaRPr>
          </a:p>
        </p:txBody>
      </p:sp>
      <p:sp>
        <p:nvSpPr>
          <p:cNvPr id="4" name="object 4"/>
          <p:cNvSpPr txBox="1"/>
          <p:nvPr/>
        </p:nvSpPr>
        <p:spPr>
          <a:xfrm>
            <a:off x="328366" y="494151"/>
            <a:ext cx="6861175" cy="5612765"/>
          </a:xfrm>
          <a:prstGeom prst="rect">
            <a:avLst/>
          </a:prstGeom>
        </p:spPr>
        <p:txBody>
          <a:bodyPr vert="horz" wrap="square" lIns="0" tIns="17145" rIns="0" bIns="0" rtlCol="0">
            <a:spAutoFit/>
          </a:bodyPr>
          <a:lstStyle/>
          <a:p>
            <a:pPr marL="3335020">
              <a:lnSpc>
                <a:spcPct val="100000"/>
              </a:lnSpc>
              <a:spcBef>
                <a:spcPts val="135"/>
              </a:spcBef>
            </a:pPr>
            <a:r>
              <a:rPr sz="1850" b="1" dirty="0">
                <a:latin typeface="Times New Roman"/>
                <a:cs typeface="Times New Roman"/>
              </a:rPr>
              <a:t>18.2.2</a:t>
            </a:r>
            <a:r>
              <a:rPr sz="1850" b="1" spc="50" dirty="0">
                <a:latin typeface="Times New Roman"/>
                <a:cs typeface="Times New Roman"/>
              </a:rPr>
              <a:t>  </a:t>
            </a:r>
            <a:r>
              <a:rPr sz="1850" b="1" dirty="0">
                <a:latin typeface="Times New Roman"/>
                <a:cs typeface="Times New Roman"/>
              </a:rPr>
              <a:t>Xử</a:t>
            </a:r>
            <a:r>
              <a:rPr sz="1850" b="1" spc="40" dirty="0">
                <a:latin typeface="Times New Roman"/>
                <a:cs typeface="Times New Roman"/>
              </a:rPr>
              <a:t> </a:t>
            </a:r>
            <a:r>
              <a:rPr sz="1850" b="1" dirty="0">
                <a:latin typeface="Times New Roman"/>
                <a:cs typeface="Times New Roman"/>
              </a:rPr>
              <a:t>lý</a:t>
            </a:r>
            <a:r>
              <a:rPr sz="1850" b="1" spc="40" dirty="0">
                <a:latin typeface="Times New Roman"/>
                <a:cs typeface="Times New Roman"/>
              </a:rPr>
              <a:t> </a:t>
            </a:r>
            <a:r>
              <a:rPr sz="1850" b="1" dirty="0">
                <a:latin typeface="Times New Roman"/>
                <a:cs typeface="Times New Roman"/>
              </a:rPr>
              <a:t>khiếu</a:t>
            </a:r>
            <a:r>
              <a:rPr sz="1850" b="1" spc="35" dirty="0">
                <a:latin typeface="Times New Roman"/>
                <a:cs typeface="Times New Roman"/>
              </a:rPr>
              <a:t> </a:t>
            </a:r>
            <a:r>
              <a:rPr sz="1850" b="1" spc="-25" dirty="0">
                <a:latin typeface="Times New Roman"/>
                <a:cs typeface="Times New Roman"/>
              </a:rPr>
              <a:t>nại</a:t>
            </a:r>
            <a:endParaRPr sz="1850">
              <a:latin typeface="Times New Roman"/>
              <a:cs typeface="Times New Roman"/>
            </a:endParaRPr>
          </a:p>
          <a:p>
            <a:pPr>
              <a:lnSpc>
                <a:spcPct val="100000"/>
              </a:lnSpc>
              <a:spcBef>
                <a:spcPts val="135"/>
              </a:spcBef>
            </a:pPr>
            <a:endParaRPr sz="1850">
              <a:latin typeface="Times New Roman"/>
              <a:cs typeface="Times New Roman"/>
            </a:endParaRPr>
          </a:p>
          <a:p>
            <a:pPr marL="56515">
              <a:lnSpc>
                <a:spcPts val="1675"/>
              </a:lnSpc>
            </a:pPr>
            <a:r>
              <a:rPr sz="1400" spc="-5" dirty="0">
                <a:latin typeface="Cambria Math"/>
                <a:cs typeface="Cambria Math"/>
              </a:rPr>
              <a:t>∎ </a:t>
            </a:r>
            <a:r>
              <a:rPr sz="1400" spc="-20" dirty="0">
                <a:latin typeface="SimSun"/>
                <a:cs typeface="SimSun"/>
              </a:rPr>
              <a:t>应建立程序文件，按法规要求及时处理投诉，内容如下：</a:t>
            </a:r>
            <a:endParaRPr sz="1400">
              <a:latin typeface="SimSun"/>
              <a:cs typeface="SimSun"/>
            </a:endParaRPr>
          </a:p>
          <a:p>
            <a:pPr marL="12700" marR="5080" indent="34925">
              <a:lnSpc>
                <a:spcPts val="1680"/>
              </a:lnSpc>
              <a:spcBef>
                <a:spcPts val="50"/>
              </a:spcBef>
            </a:pPr>
            <a:r>
              <a:rPr sz="1400" dirty="0">
                <a:latin typeface="Times New Roman"/>
                <a:cs typeface="Times New Roman"/>
              </a:rPr>
              <a:t>Cần thiết</a:t>
            </a:r>
            <a:r>
              <a:rPr sz="1400" spc="-40" dirty="0">
                <a:latin typeface="Times New Roman"/>
                <a:cs typeface="Times New Roman"/>
              </a:rPr>
              <a:t> </a:t>
            </a:r>
            <a:r>
              <a:rPr sz="1400" dirty="0">
                <a:latin typeface="Times New Roman"/>
                <a:cs typeface="Times New Roman"/>
              </a:rPr>
              <a:t>lập</a:t>
            </a:r>
            <a:r>
              <a:rPr sz="1400" spc="-40" dirty="0">
                <a:latin typeface="Times New Roman"/>
                <a:cs typeface="Times New Roman"/>
              </a:rPr>
              <a:t> </a:t>
            </a:r>
            <a:r>
              <a:rPr sz="1400" dirty="0">
                <a:latin typeface="Times New Roman"/>
                <a:cs typeface="Times New Roman"/>
              </a:rPr>
              <a:t>Tài</a:t>
            </a:r>
            <a:r>
              <a:rPr sz="1400" spc="-15" dirty="0">
                <a:latin typeface="Times New Roman"/>
                <a:cs typeface="Times New Roman"/>
              </a:rPr>
              <a:t> </a:t>
            </a:r>
            <a:r>
              <a:rPr sz="1400" dirty="0">
                <a:latin typeface="Times New Roman"/>
                <a:cs typeface="Times New Roman"/>
              </a:rPr>
              <a:t>liệu</a:t>
            </a:r>
            <a:r>
              <a:rPr sz="1400" spc="-30" dirty="0">
                <a:latin typeface="Times New Roman"/>
                <a:cs typeface="Times New Roman"/>
              </a:rPr>
              <a:t> </a:t>
            </a:r>
            <a:r>
              <a:rPr sz="1400" dirty="0">
                <a:latin typeface="Times New Roman"/>
                <a:cs typeface="Times New Roman"/>
              </a:rPr>
              <a:t>Quy</a:t>
            </a:r>
            <a:r>
              <a:rPr sz="1400" spc="-5" dirty="0">
                <a:latin typeface="Times New Roman"/>
                <a:cs typeface="Times New Roman"/>
              </a:rPr>
              <a:t> </a:t>
            </a:r>
            <a:r>
              <a:rPr sz="1400" dirty="0">
                <a:latin typeface="Times New Roman"/>
                <a:cs typeface="Times New Roman"/>
              </a:rPr>
              <a:t>trình</a:t>
            </a:r>
            <a:r>
              <a:rPr sz="1400" spc="-10" dirty="0">
                <a:latin typeface="Times New Roman"/>
                <a:cs typeface="Times New Roman"/>
              </a:rPr>
              <a:t> </a:t>
            </a:r>
            <a:r>
              <a:rPr sz="1400" dirty="0">
                <a:latin typeface="Times New Roman"/>
                <a:cs typeface="Times New Roman"/>
              </a:rPr>
              <a:t>để</a:t>
            </a:r>
            <a:r>
              <a:rPr sz="1400" spc="-40" dirty="0">
                <a:latin typeface="Times New Roman"/>
                <a:cs typeface="Times New Roman"/>
              </a:rPr>
              <a:t> </a:t>
            </a:r>
            <a:r>
              <a:rPr sz="1400" dirty="0">
                <a:latin typeface="Times New Roman"/>
                <a:cs typeface="Times New Roman"/>
              </a:rPr>
              <a:t>xử</a:t>
            </a:r>
            <a:r>
              <a:rPr sz="1400" spc="-10" dirty="0">
                <a:latin typeface="Times New Roman"/>
                <a:cs typeface="Times New Roman"/>
              </a:rPr>
              <a:t> </a:t>
            </a:r>
            <a:r>
              <a:rPr sz="1400" dirty="0">
                <a:latin typeface="Times New Roman"/>
                <a:cs typeface="Times New Roman"/>
              </a:rPr>
              <a:t>lý</a:t>
            </a:r>
            <a:r>
              <a:rPr sz="1400" spc="-15" dirty="0">
                <a:latin typeface="Times New Roman"/>
                <a:cs typeface="Times New Roman"/>
              </a:rPr>
              <a:t> </a:t>
            </a:r>
            <a:r>
              <a:rPr sz="1400" dirty="0">
                <a:latin typeface="Times New Roman"/>
                <a:cs typeface="Times New Roman"/>
              </a:rPr>
              <a:t>khiếu</a:t>
            </a:r>
            <a:r>
              <a:rPr sz="1400" spc="-30" dirty="0">
                <a:latin typeface="Times New Roman"/>
                <a:cs typeface="Times New Roman"/>
              </a:rPr>
              <a:t> </a:t>
            </a:r>
            <a:r>
              <a:rPr sz="1400" dirty="0">
                <a:latin typeface="Times New Roman"/>
                <a:cs typeface="Times New Roman"/>
              </a:rPr>
              <a:t>nại</a:t>
            </a:r>
            <a:r>
              <a:rPr sz="1400" spc="-30" dirty="0">
                <a:latin typeface="Times New Roman"/>
                <a:cs typeface="Times New Roman"/>
              </a:rPr>
              <a:t> </a:t>
            </a:r>
            <a:r>
              <a:rPr sz="1400" dirty="0">
                <a:latin typeface="Times New Roman"/>
                <a:cs typeface="Times New Roman"/>
              </a:rPr>
              <a:t>kịp</a:t>
            </a:r>
            <a:r>
              <a:rPr sz="1400" spc="-20" dirty="0">
                <a:latin typeface="Times New Roman"/>
                <a:cs typeface="Times New Roman"/>
              </a:rPr>
              <a:t> </a:t>
            </a:r>
            <a:r>
              <a:rPr sz="1400" dirty="0">
                <a:latin typeface="Times New Roman"/>
                <a:cs typeface="Times New Roman"/>
              </a:rPr>
              <a:t>thời</a:t>
            </a:r>
            <a:r>
              <a:rPr sz="1400" spc="-40" dirty="0">
                <a:latin typeface="Times New Roman"/>
                <a:cs typeface="Times New Roman"/>
              </a:rPr>
              <a:t> </a:t>
            </a:r>
            <a:r>
              <a:rPr sz="1400" dirty="0">
                <a:latin typeface="Times New Roman"/>
                <a:cs typeface="Times New Roman"/>
              </a:rPr>
              <a:t>theo</a:t>
            </a:r>
            <a:r>
              <a:rPr sz="1400" spc="-30" dirty="0">
                <a:latin typeface="Times New Roman"/>
                <a:cs typeface="Times New Roman"/>
              </a:rPr>
              <a:t> </a:t>
            </a:r>
            <a:r>
              <a:rPr sz="1400" dirty="0">
                <a:latin typeface="Times New Roman"/>
                <a:cs typeface="Times New Roman"/>
              </a:rPr>
              <a:t>yêu</a:t>
            </a:r>
            <a:r>
              <a:rPr sz="1400" spc="5" dirty="0">
                <a:latin typeface="Times New Roman"/>
                <a:cs typeface="Times New Roman"/>
              </a:rPr>
              <a:t> </a:t>
            </a:r>
            <a:r>
              <a:rPr sz="1400" dirty="0">
                <a:latin typeface="Times New Roman"/>
                <a:cs typeface="Times New Roman"/>
              </a:rPr>
              <a:t>cầu của</a:t>
            </a:r>
            <a:r>
              <a:rPr sz="1400" spc="-5" dirty="0">
                <a:latin typeface="Times New Roman"/>
                <a:cs typeface="Times New Roman"/>
              </a:rPr>
              <a:t> </a:t>
            </a:r>
            <a:r>
              <a:rPr sz="1400" dirty="0">
                <a:latin typeface="Times New Roman"/>
                <a:cs typeface="Times New Roman"/>
              </a:rPr>
              <a:t>pháp</a:t>
            </a:r>
            <a:r>
              <a:rPr sz="1400" spc="-30" dirty="0">
                <a:latin typeface="Times New Roman"/>
                <a:cs typeface="Times New Roman"/>
              </a:rPr>
              <a:t> </a:t>
            </a:r>
            <a:r>
              <a:rPr sz="1400" dirty="0">
                <a:latin typeface="Times New Roman"/>
                <a:cs typeface="Times New Roman"/>
              </a:rPr>
              <a:t>luật,</a:t>
            </a:r>
            <a:r>
              <a:rPr sz="1400" spc="-30" dirty="0">
                <a:latin typeface="Times New Roman"/>
                <a:cs typeface="Times New Roman"/>
              </a:rPr>
              <a:t> </a:t>
            </a:r>
            <a:r>
              <a:rPr sz="1400" dirty="0">
                <a:latin typeface="Times New Roman"/>
                <a:cs typeface="Times New Roman"/>
              </a:rPr>
              <a:t>nội</a:t>
            </a:r>
            <a:r>
              <a:rPr sz="1400" spc="-30" dirty="0">
                <a:latin typeface="Times New Roman"/>
                <a:cs typeface="Times New Roman"/>
              </a:rPr>
              <a:t> </a:t>
            </a:r>
            <a:r>
              <a:rPr sz="1400" spc="-20" dirty="0">
                <a:latin typeface="Times New Roman"/>
                <a:cs typeface="Times New Roman"/>
              </a:rPr>
              <a:t>dung </a:t>
            </a:r>
            <a:r>
              <a:rPr sz="1400" dirty="0">
                <a:latin typeface="Times New Roman"/>
                <a:cs typeface="Times New Roman"/>
              </a:rPr>
              <a:t>như</a:t>
            </a:r>
            <a:r>
              <a:rPr sz="1400" spc="-15" dirty="0">
                <a:latin typeface="Times New Roman"/>
                <a:cs typeface="Times New Roman"/>
              </a:rPr>
              <a:t> </a:t>
            </a:r>
            <a:r>
              <a:rPr sz="1400" spc="-20" dirty="0">
                <a:latin typeface="Times New Roman"/>
                <a:cs typeface="Times New Roman"/>
              </a:rPr>
              <a:t>sau:</a:t>
            </a:r>
            <a:endParaRPr sz="1400">
              <a:latin typeface="Times New Roman"/>
              <a:cs typeface="Times New Roman"/>
            </a:endParaRPr>
          </a:p>
          <a:p>
            <a:pPr marL="309880">
              <a:lnSpc>
                <a:spcPts val="1650"/>
              </a:lnSpc>
            </a:pPr>
            <a:r>
              <a:rPr sz="1400" dirty="0">
                <a:latin typeface="SimSun"/>
                <a:cs typeface="SimSun"/>
              </a:rPr>
              <a:t>»</a:t>
            </a:r>
            <a:r>
              <a:rPr sz="1400" spc="350" dirty="0">
                <a:latin typeface="Times New Roman"/>
                <a:cs typeface="Times New Roman"/>
              </a:rPr>
              <a:t> </a:t>
            </a:r>
            <a:r>
              <a:rPr sz="1400" spc="-10" dirty="0">
                <a:latin typeface="SimSun"/>
                <a:cs typeface="SimSun"/>
              </a:rPr>
              <a:t>接受和记录信息</a:t>
            </a:r>
            <a:endParaRPr sz="1400">
              <a:latin typeface="SimSun"/>
              <a:cs typeface="SimSun"/>
            </a:endParaRPr>
          </a:p>
          <a:p>
            <a:pPr marL="309880">
              <a:lnSpc>
                <a:spcPts val="1675"/>
              </a:lnSpc>
            </a:pPr>
            <a:r>
              <a:rPr sz="1400" dirty="0">
                <a:latin typeface="Times New Roman"/>
                <a:cs typeface="Times New Roman"/>
              </a:rPr>
              <a:t>Tiếp</a:t>
            </a:r>
            <a:r>
              <a:rPr sz="1400" spc="-25" dirty="0">
                <a:latin typeface="Times New Roman"/>
                <a:cs typeface="Times New Roman"/>
              </a:rPr>
              <a:t> </a:t>
            </a:r>
            <a:r>
              <a:rPr sz="1400" dirty="0">
                <a:latin typeface="Times New Roman"/>
                <a:cs typeface="Times New Roman"/>
              </a:rPr>
              <a:t>nhận</a:t>
            </a:r>
            <a:r>
              <a:rPr sz="1400" spc="-35" dirty="0">
                <a:latin typeface="Times New Roman"/>
                <a:cs typeface="Times New Roman"/>
              </a:rPr>
              <a:t> </a:t>
            </a:r>
            <a:r>
              <a:rPr sz="1400" dirty="0">
                <a:latin typeface="Times New Roman"/>
                <a:cs typeface="Times New Roman"/>
              </a:rPr>
              <a:t>và</a:t>
            </a:r>
            <a:r>
              <a:rPr sz="1400" spc="-25" dirty="0">
                <a:latin typeface="Times New Roman"/>
                <a:cs typeface="Times New Roman"/>
              </a:rPr>
              <a:t> </a:t>
            </a:r>
            <a:r>
              <a:rPr sz="1400" dirty="0">
                <a:latin typeface="Times New Roman"/>
                <a:cs typeface="Times New Roman"/>
              </a:rPr>
              <a:t>ghi</a:t>
            </a:r>
            <a:r>
              <a:rPr sz="1400" spc="-20" dirty="0">
                <a:latin typeface="Times New Roman"/>
                <a:cs typeface="Times New Roman"/>
              </a:rPr>
              <a:t> </a:t>
            </a:r>
            <a:r>
              <a:rPr sz="1400" dirty="0">
                <a:latin typeface="Times New Roman"/>
                <a:cs typeface="Times New Roman"/>
              </a:rPr>
              <a:t>lại</a:t>
            </a:r>
            <a:r>
              <a:rPr sz="1400" spc="-35" dirty="0">
                <a:latin typeface="Times New Roman"/>
                <a:cs typeface="Times New Roman"/>
              </a:rPr>
              <a:t> </a:t>
            </a:r>
            <a:r>
              <a:rPr sz="1400" dirty="0">
                <a:latin typeface="Times New Roman"/>
                <a:cs typeface="Times New Roman"/>
              </a:rPr>
              <a:t>thông</a:t>
            </a:r>
            <a:r>
              <a:rPr sz="1400" spc="-45" dirty="0">
                <a:latin typeface="Times New Roman"/>
                <a:cs typeface="Times New Roman"/>
              </a:rPr>
              <a:t> </a:t>
            </a:r>
            <a:r>
              <a:rPr sz="1400" spc="-25" dirty="0">
                <a:latin typeface="Times New Roman"/>
                <a:cs typeface="Times New Roman"/>
              </a:rPr>
              <a:t>tin</a:t>
            </a:r>
            <a:endParaRPr sz="1400">
              <a:latin typeface="Times New Roman"/>
              <a:cs typeface="Times New Roman"/>
            </a:endParaRPr>
          </a:p>
          <a:p>
            <a:pPr marL="331470">
              <a:lnSpc>
                <a:spcPts val="1675"/>
              </a:lnSpc>
              <a:spcBef>
                <a:spcPts val="1225"/>
              </a:spcBef>
            </a:pPr>
            <a:r>
              <a:rPr sz="1400" dirty="0">
                <a:latin typeface="SimSun"/>
                <a:cs typeface="SimSun"/>
              </a:rPr>
              <a:t>»</a:t>
            </a:r>
            <a:r>
              <a:rPr sz="1400" spc="350" dirty="0">
                <a:latin typeface="Times New Roman"/>
                <a:cs typeface="Times New Roman"/>
              </a:rPr>
              <a:t> </a:t>
            </a:r>
            <a:r>
              <a:rPr sz="1400" spc="-10" dirty="0">
                <a:latin typeface="SimSun"/>
                <a:cs typeface="SimSun"/>
              </a:rPr>
              <a:t>评估，来判断反馈是否是投诉</a:t>
            </a:r>
            <a:endParaRPr sz="1400">
              <a:latin typeface="SimSun"/>
              <a:cs typeface="SimSun"/>
            </a:endParaRPr>
          </a:p>
          <a:p>
            <a:pPr marL="331470">
              <a:lnSpc>
                <a:spcPts val="1675"/>
              </a:lnSpc>
            </a:pPr>
            <a:r>
              <a:rPr sz="1400" dirty="0">
                <a:latin typeface="Times New Roman"/>
                <a:cs typeface="Times New Roman"/>
              </a:rPr>
              <a:t>Đánh</a:t>
            </a:r>
            <a:r>
              <a:rPr sz="1400" spc="-20" dirty="0">
                <a:latin typeface="Times New Roman"/>
                <a:cs typeface="Times New Roman"/>
              </a:rPr>
              <a:t> </a:t>
            </a:r>
            <a:r>
              <a:rPr sz="1400" dirty="0">
                <a:latin typeface="Times New Roman"/>
                <a:cs typeface="Times New Roman"/>
              </a:rPr>
              <a:t>giá</a:t>
            </a:r>
            <a:r>
              <a:rPr sz="1400" spc="-15" dirty="0">
                <a:latin typeface="Times New Roman"/>
                <a:cs typeface="Times New Roman"/>
              </a:rPr>
              <a:t> </a:t>
            </a:r>
            <a:r>
              <a:rPr sz="1400" dirty="0">
                <a:latin typeface="Times New Roman"/>
                <a:cs typeface="Times New Roman"/>
              </a:rPr>
              <a:t>để</a:t>
            </a:r>
            <a:r>
              <a:rPr sz="1400" spc="-5" dirty="0">
                <a:latin typeface="Times New Roman"/>
                <a:cs typeface="Times New Roman"/>
              </a:rPr>
              <a:t> </a:t>
            </a:r>
            <a:r>
              <a:rPr sz="1400" dirty="0">
                <a:latin typeface="Times New Roman"/>
                <a:cs typeface="Times New Roman"/>
              </a:rPr>
              <a:t>xác</a:t>
            </a:r>
            <a:r>
              <a:rPr sz="1400" spc="-15" dirty="0">
                <a:latin typeface="Times New Roman"/>
                <a:cs typeface="Times New Roman"/>
              </a:rPr>
              <a:t> </a:t>
            </a:r>
            <a:r>
              <a:rPr sz="1400" dirty="0">
                <a:latin typeface="Times New Roman"/>
                <a:cs typeface="Times New Roman"/>
              </a:rPr>
              <a:t>định</a:t>
            </a:r>
            <a:r>
              <a:rPr sz="1400" spc="-30" dirty="0">
                <a:latin typeface="Times New Roman"/>
                <a:cs typeface="Times New Roman"/>
              </a:rPr>
              <a:t> </a:t>
            </a:r>
            <a:r>
              <a:rPr sz="1400" dirty="0">
                <a:latin typeface="Times New Roman"/>
                <a:cs typeface="Times New Roman"/>
              </a:rPr>
              <a:t>phản</a:t>
            </a:r>
            <a:r>
              <a:rPr sz="1400" spc="-25" dirty="0">
                <a:latin typeface="Times New Roman"/>
                <a:cs typeface="Times New Roman"/>
              </a:rPr>
              <a:t> </a:t>
            </a:r>
            <a:r>
              <a:rPr sz="1400" dirty="0">
                <a:latin typeface="Times New Roman"/>
                <a:cs typeface="Times New Roman"/>
              </a:rPr>
              <a:t>hồi</a:t>
            </a:r>
            <a:r>
              <a:rPr sz="1400" spc="-30" dirty="0">
                <a:latin typeface="Times New Roman"/>
                <a:cs typeface="Times New Roman"/>
              </a:rPr>
              <a:t> </a:t>
            </a:r>
            <a:r>
              <a:rPr sz="1400" dirty="0">
                <a:latin typeface="Times New Roman"/>
                <a:cs typeface="Times New Roman"/>
              </a:rPr>
              <a:t>có phải</a:t>
            </a:r>
            <a:r>
              <a:rPr sz="1400" spc="-25" dirty="0">
                <a:latin typeface="Times New Roman"/>
                <a:cs typeface="Times New Roman"/>
              </a:rPr>
              <a:t> </a:t>
            </a:r>
            <a:r>
              <a:rPr sz="1400" dirty="0">
                <a:latin typeface="Times New Roman"/>
                <a:cs typeface="Times New Roman"/>
              </a:rPr>
              <a:t>là</a:t>
            </a:r>
            <a:r>
              <a:rPr sz="1400" spc="-5" dirty="0">
                <a:latin typeface="Times New Roman"/>
                <a:cs typeface="Times New Roman"/>
              </a:rPr>
              <a:t> </a:t>
            </a:r>
            <a:r>
              <a:rPr sz="1400" dirty="0">
                <a:latin typeface="Times New Roman"/>
                <a:cs typeface="Times New Roman"/>
              </a:rPr>
              <a:t>khiếu</a:t>
            </a:r>
            <a:r>
              <a:rPr sz="1400" spc="-35" dirty="0">
                <a:latin typeface="Times New Roman"/>
                <a:cs typeface="Times New Roman"/>
              </a:rPr>
              <a:t> </a:t>
            </a:r>
            <a:r>
              <a:rPr sz="1400" dirty="0">
                <a:latin typeface="Times New Roman"/>
                <a:cs typeface="Times New Roman"/>
              </a:rPr>
              <a:t>nại</a:t>
            </a:r>
            <a:r>
              <a:rPr sz="1400" spc="-20" dirty="0">
                <a:latin typeface="Times New Roman"/>
                <a:cs typeface="Times New Roman"/>
              </a:rPr>
              <a:t> </a:t>
            </a:r>
            <a:r>
              <a:rPr sz="1400" dirty="0">
                <a:latin typeface="Times New Roman"/>
                <a:cs typeface="Times New Roman"/>
              </a:rPr>
              <a:t>hay</a:t>
            </a:r>
            <a:r>
              <a:rPr sz="1400" spc="-15" dirty="0">
                <a:latin typeface="Times New Roman"/>
                <a:cs typeface="Times New Roman"/>
              </a:rPr>
              <a:t> </a:t>
            </a:r>
            <a:r>
              <a:rPr sz="1400" spc="-10" dirty="0">
                <a:latin typeface="Times New Roman"/>
                <a:cs typeface="Times New Roman"/>
              </a:rPr>
              <a:t>không</a:t>
            </a:r>
            <a:endParaRPr sz="1400">
              <a:latin typeface="Times New Roman"/>
              <a:cs typeface="Times New Roman"/>
            </a:endParaRPr>
          </a:p>
          <a:p>
            <a:pPr marL="342900">
              <a:lnSpc>
                <a:spcPts val="1675"/>
              </a:lnSpc>
              <a:spcBef>
                <a:spcPts val="865"/>
              </a:spcBef>
            </a:pPr>
            <a:r>
              <a:rPr sz="1400" dirty="0">
                <a:latin typeface="SimSun"/>
                <a:cs typeface="SimSun"/>
              </a:rPr>
              <a:t>»</a:t>
            </a:r>
            <a:r>
              <a:rPr sz="1400" spc="370" dirty="0">
                <a:latin typeface="Times New Roman"/>
                <a:cs typeface="Times New Roman"/>
              </a:rPr>
              <a:t> </a:t>
            </a:r>
            <a:r>
              <a:rPr sz="1400" spc="-20" dirty="0">
                <a:latin typeface="SimSun"/>
                <a:cs typeface="SimSun"/>
              </a:rPr>
              <a:t>投诉的调查</a:t>
            </a:r>
            <a:endParaRPr sz="1400">
              <a:latin typeface="SimSun"/>
              <a:cs typeface="SimSun"/>
            </a:endParaRPr>
          </a:p>
          <a:p>
            <a:pPr marL="342900">
              <a:lnSpc>
                <a:spcPts val="1675"/>
              </a:lnSpc>
            </a:pPr>
            <a:r>
              <a:rPr sz="1400" dirty="0">
                <a:latin typeface="Times New Roman"/>
                <a:cs typeface="Times New Roman"/>
              </a:rPr>
              <a:t>Điều</a:t>
            </a:r>
            <a:r>
              <a:rPr sz="1400" spc="-15" dirty="0">
                <a:latin typeface="Times New Roman"/>
                <a:cs typeface="Times New Roman"/>
              </a:rPr>
              <a:t> </a:t>
            </a:r>
            <a:r>
              <a:rPr sz="1400" dirty="0">
                <a:latin typeface="Times New Roman"/>
                <a:cs typeface="Times New Roman"/>
              </a:rPr>
              <a:t>tra</a:t>
            </a:r>
            <a:r>
              <a:rPr sz="1400" spc="-20" dirty="0">
                <a:latin typeface="Times New Roman"/>
                <a:cs typeface="Times New Roman"/>
              </a:rPr>
              <a:t> </a:t>
            </a:r>
            <a:r>
              <a:rPr sz="1400" dirty="0">
                <a:latin typeface="Times New Roman"/>
                <a:cs typeface="Times New Roman"/>
              </a:rPr>
              <a:t>khiếu</a:t>
            </a:r>
            <a:r>
              <a:rPr sz="1400" spc="-25" dirty="0">
                <a:latin typeface="Times New Roman"/>
                <a:cs typeface="Times New Roman"/>
              </a:rPr>
              <a:t> nại</a:t>
            </a:r>
            <a:endParaRPr sz="1400">
              <a:latin typeface="Times New Roman"/>
              <a:cs typeface="Times New Roman"/>
            </a:endParaRPr>
          </a:p>
          <a:p>
            <a:pPr marL="342900">
              <a:lnSpc>
                <a:spcPts val="1675"/>
              </a:lnSpc>
              <a:spcBef>
                <a:spcPts val="865"/>
              </a:spcBef>
            </a:pPr>
            <a:r>
              <a:rPr sz="1400" dirty="0">
                <a:latin typeface="SimSun"/>
                <a:cs typeface="SimSun"/>
              </a:rPr>
              <a:t>»</a:t>
            </a:r>
            <a:r>
              <a:rPr sz="1400" spc="350" dirty="0">
                <a:latin typeface="Times New Roman"/>
                <a:cs typeface="Times New Roman"/>
              </a:rPr>
              <a:t> </a:t>
            </a:r>
            <a:r>
              <a:rPr sz="1400" spc="-15" dirty="0">
                <a:latin typeface="SimSun"/>
                <a:cs typeface="SimSun"/>
              </a:rPr>
              <a:t>判断是否要向适当的监管机构报告</a:t>
            </a:r>
            <a:endParaRPr sz="1400">
              <a:latin typeface="SimSun"/>
              <a:cs typeface="SimSun"/>
            </a:endParaRPr>
          </a:p>
          <a:p>
            <a:pPr marL="342900">
              <a:lnSpc>
                <a:spcPts val="1675"/>
              </a:lnSpc>
            </a:pPr>
            <a:r>
              <a:rPr sz="1400" dirty="0">
                <a:latin typeface="Times New Roman"/>
                <a:cs typeface="Times New Roman"/>
              </a:rPr>
              <a:t>Xác định</a:t>
            </a:r>
            <a:r>
              <a:rPr sz="1400" spc="-40" dirty="0">
                <a:latin typeface="Times New Roman"/>
                <a:cs typeface="Times New Roman"/>
              </a:rPr>
              <a:t> </a:t>
            </a:r>
            <a:r>
              <a:rPr sz="1400" dirty="0">
                <a:latin typeface="Times New Roman"/>
                <a:cs typeface="Times New Roman"/>
              </a:rPr>
              <a:t>xem</a:t>
            </a:r>
            <a:r>
              <a:rPr sz="1400" spc="-25" dirty="0">
                <a:latin typeface="Times New Roman"/>
                <a:cs typeface="Times New Roman"/>
              </a:rPr>
              <a:t> </a:t>
            </a:r>
            <a:r>
              <a:rPr sz="1400" dirty="0">
                <a:latin typeface="Times New Roman"/>
                <a:cs typeface="Times New Roman"/>
              </a:rPr>
              <a:t>có cần</a:t>
            </a:r>
            <a:r>
              <a:rPr sz="1400" spc="-5" dirty="0">
                <a:latin typeface="Times New Roman"/>
                <a:cs typeface="Times New Roman"/>
              </a:rPr>
              <a:t> </a:t>
            </a:r>
            <a:r>
              <a:rPr sz="1400" dirty="0">
                <a:latin typeface="Times New Roman"/>
                <a:cs typeface="Times New Roman"/>
              </a:rPr>
              <a:t>báo</a:t>
            </a:r>
            <a:r>
              <a:rPr sz="1400" spc="-10" dirty="0">
                <a:latin typeface="Times New Roman"/>
                <a:cs typeface="Times New Roman"/>
              </a:rPr>
              <a:t> </a:t>
            </a:r>
            <a:r>
              <a:rPr sz="1400" dirty="0">
                <a:latin typeface="Times New Roman"/>
                <a:cs typeface="Times New Roman"/>
              </a:rPr>
              <a:t>cáo</a:t>
            </a:r>
            <a:r>
              <a:rPr sz="1400" spc="-15" dirty="0">
                <a:latin typeface="Times New Roman"/>
                <a:cs typeface="Times New Roman"/>
              </a:rPr>
              <a:t> </a:t>
            </a:r>
            <a:r>
              <a:rPr sz="1400" dirty="0">
                <a:latin typeface="Times New Roman"/>
                <a:cs typeface="Times New Roman"/>
              </a:rPr>
              <a:t>cho</a:t>
            </a:r>
            <a:r>
              <a:rPr sz="1400" spc="-20" dirty="0">
                <a:latin typeface="Times New Roman"/>
                <a:cs typeface="Times New Roman"/>
              </a:rPr>
              <a:t> </a:t>
            </a:r>
            <a:r>
              <a:rPr sz="1400" dirty="0">
                <a:latin typeface="Times New Roman"/>
                <a:cs typeface="Times New Roman"/>
              </a:rPr>
              <a:t>cơ</a:t>
            </a:r>
            <a:r>
              <a:rPr sz="1400" spc="-5" dirty="0">
                <a:latin typeface="Times New Roman"/>
                <a:cs typeface="Times New Roman"/>
              </a:rPr>
              <a:t> </a:t>
            </a:r>
            <a:r>
              <a:rPr sz="1400" dirty="0">
                <a:latin typeface="Times New Roman"/>
                <a:cs typeface="Times New Roman"/>
              </a:rPr>
              <a:t>quan</a:t>
            </a:r>
            <a:r>
              <a:rPr sz="1400" spc="-30" dirty="0">
                <a:latin typeface="Times New Roman"/>
                <a:cs typeface="Times New Roman"/>
              </a:rPr>
              <a:t> </a:t>
            </a:r>
            <a:r>
              <a:rPr sz="1400" dirty="0">
                <a:latin typeface="Times New Roman"/>
                <a:cs typeface="Times New Roman"/>
              </a:rPr>
              <a:t>quản</a:t>
            </a:r>
            <a:r>
              <a:rPr sz="1400" spc="-30" dirty="0">
                <a:latin typeface="Times New Roman"/>
                <a:cs typeface="Times New Roman"/>
              </a:rPr>
              <a:t> </a:t>
            </a:r>
            <a:r>
              <a:rPr sz="1400" dirty="0">
                <a:latin typeface="Times New Roman"/>
                <a:cs typeface="Times New Roman"/>
              </a:rPr>
              <a:t>lý</a:t>
            </a:r>
            <a:r>
              <a:rPr sz="1400" spc="-15" dirty="0">
                <a:latin typeface="Times New Roman"/>
                <a:cs typeface="Times New Roman"/>
              </a:rPr>
              <a:t> </a:t>
            </a:r>
            <a:r>
              <a:rPr sz="1400" dirty="0">
                <a:latin typeface="Times New Roman"/>
                <a:cs typeface="Times New Roman"/>
              </a:rPr>
              <a:t>có thẩm</a:t>
            </a:r>
            <a:r>
              <a:rPr sz="1400" spc="-30" dirty="0">
                <a:latin typeface="Times New Roman"/>
                <a:cs typeface="Times New Roman"/>
              </a:rPr>
              <a:t> </a:t>
            </a:r>
            <a:r>
              <a:rPr sz="1400" dirty="0">
                <a:latin typeface="Times New Roman"/>
                <a:cs typeface="Times New Roman"/>
              </a:rPr>
              <a:t>quyền hay</a:t>
            </a:r>
            <a:r>
              <a:rPr sz="1400" spc="-15" dirty="0">
                <a:latin typeface="Times New Roman"/>
                <a:cs typeface="Times New Roman"/>
              </a:rPr>
              <a:t> </a:t>
            </a:r>
            <a:r>
              <a:rPr sz="1400" spc="-10" dirty="0">
                <a:latin typeface="Times New Roman"/>
                <a:cs typeface="Times New Roman"/>
              </a:rPr>
              <a:t>không</a:t>
            </a:r>
            <a:endParaRPr sz="1400">
              <a:latin typeface="Times New Roman"/>
              <a:cs typeface="Times New Roman"/>
            </a:endParaRPr>
          </a:p>
          <a:p>
            <a:pPr marL="309880">
              <a:lnSpc>
                <a:spcPts val="1675"/>
              </a:lnSpc>
              <a:spcBef>
                <a:spcPts val="810"/>
              </a:spcBef>
            </a:pPr>
            <a:r>
              <a:rPr sz="1400" dirty="0">
                <a:latin typeface="SimSun"/>
                <a:cs typeface="SimSun"/>
              </a:rPr>
              <a:t>»</a:t>
            </a:r>
            <a:r>
              <a:rPr sz="1400" spc="350" dirty="0">
                <a:latin typeface="Times New Roman"/>
                <a:cs typeface="Times New Roman"/>
              </a:rPr>
              <a:t> </a:t>
            </a:r>
            <a:r>
              <a:rPr sz="1400" spc="-10" dirty="0">
                <a:latin typeface="SimSun"/>
                <a:cs typeface="SimSun"/>
              </a:rPr>
              <a:t>相关投诉产品的处理</a:t>
            </a:r>
            <a:endParaRPr sz="1400">
              <a:latin typeface="SimSun"/>
              <a:cs typeface="SimSun"/>
            </a:endParaRPr>
          </a:p>
          <a:p>
            <a:pPr marL="309880">
              <a:lnSpc>
                <a:spcPts val="1675"/>
              </a:lnSpc>
            </a:pPr>
            <a:r>
              <a:rPr sz="1400" dirty="0">
                <a:latin typeface="Times New Roman"/>
                <a:cs typeface="Times New Roman"/>
              </a:rPr>
              <a:t>Xử</a:t>
            </a:r>
            <a:r>
              <a:rPr sz="1400" spc="-5" dirty="0">
                <a:latin typeface="Times New Roman"/>
                <a:cs typeface="Times New Roman"/>
              </a:rPr>
              <a:t> </a:t>
            </a:r>
            <a:r>
              <a:rPr sz="1400" dirty="0">
                <a:latin typeface="Times New Roman"/>
                <a:cs typeface="Times New Roman"/>
              </a:rPr>
              <a:t>lý</a:t>
            </a:r>
            <a:r>
              <a:rPr sz="1400" spc="-20" dirty="0">
                <a:latin typeface="Times New Roman"/>
                <a:cs typeface="Times New Roman"/>
              </a:rPr>
              <a:t> </a:t>
            </a:r>
            <a:r>
              <a:rPr sz="1400" dirty="0">
                <a:latin typeface="Times New Roman"/>
                <a:cs typeface="Times New Roman"/>
              </a:rPr>
              <a:t>sản</a:t>
            </a:r>
            <a:r>
              <a:rPr sz="1400" spc="-10" dirty="0">
                <a:latin typeface="Times New Roman"/>
                <a:cs typeface="Times New Roman"/>
              </a:rPr>
              <a:t> </a:t>
            </a:r>
            <a:r>
              <a:rPr sz="1400" dirty="0">
                <a:latin typeface="Times New Roman"/>
                <a:cs typeface="Times New Roman"/>
              </a:rPr>
              <a:t>phẩm</a:t>
            </a:r>
            <a:r>
              <a:rPr sz="1400" spc="-25" dirty="0">
                <a:latin typeface="Times New Roman"/>
                <a:cs typeface="Times New Roman"/>
              </a:rPr>
              <a:t> </a:t>
            </a:r>
            <a:r>
              <a:rPr sz="1400" dirty="0">
                <a:latin typeface="Times New Roman"/>
                <a:cs typeface="Times New Roman"/>
              </a:rPr>
              <a:t>liên</a:t>
            </a:r>
            <a:r>
              <a:rPr sz="1400" spc="-25" dirty="0">
                <a:latin typeface="Times New Roman"/>
                <a:cs typeface="Times New Roman"/>
              </a:rPr>
              <a:t> </a:t>
            </a:r>
            <a:r>
              <a:rPr sz="1400" dirty="0">
                <a:latin typeface="Times New Roman"/>
                <a:cs typeface="Times New Roman"/>
              </a:rPr>
              <a:t>quan</a:t>
            </a:r>
            <a:r>
              <a:rPr sz="1400" spc="-30" dirty="0">
                <a:latin typeface="Times New Roman"/>
                <a:cs typeface="Times New Roman"/>
              </a:rPr>
              <a:t> </a:t>
            </a:r>
            <a:r>
              <a:rPr sz="1400" dirty="0">
                <a:latin typeface="Times New Roman"/>
                <a:cs typeface="Times New Roman"/>
              </a:rPr>
              <a:t>đến</a:t>
            </a:r>
            <a:r>
              <a:rPr sz="1400" spc="-15" dirty="0">
                <a:latin typeface="Times New Roman"/>
                <a:cs typeface="Times New Roman"/>
              </a:rPr>
              <a:t> </a:t>
            </a:r>
            <a:r>
              <a:rPr sz="1400" dirty="0">
                <a:latin typeface="Times New Roman"/>
                <a:cs typeface="Times New Roman"/>
              </a:rPr>
              <a:t>khiếu</a:t>
            </a:r>
            <a:r>
              <a:rPr sz="1400" spc="-25" dirty="0">
                <a:latin typeface="Times New Roman"/>
                <a:cs typeface="Times New Roman"/>
              </a:rPr>
              <a:t> nại</a:t>
            </a:r>
            <a:endParaRPr sz="1400">
              <a:latin typeface="Times New Roman"/>
              <a:cs typeface="Times New Roman"/>
            </a:endParaRPr>
          </a:p>
          <a:p>
            <a:pPr marL="300990">
              <a:lnSpc>
                <a:spcPts val="1675"/>
              </a:lnSpc>
              <a:spcBef>
                <a:spcPts val="925"/>
              </a:spcBef>
            </a:pPr>
            <a:r>
              <a:rPr sz="1400" dirty="0">
                <a:latin typeface="SimSun"/>
                <a:cs typeface="SimSun"/>
              </a:rPr>
              <a:t>»</a:t>
            </a:r>
            <a:r>
              <a:rPr sz="1400" spc="350" dirty="0">
                <a:latin typeface="Times New Roman"/>
                <a:cs typeface="Times New Roman"/>
              </a:rPr>
              <a:t> </a:t>
            </a:r>
            <a:r>
              <a:rPr sz="1400" spc="-10" dirty="0">
                <a:latin typeface="SimSun"/>
                <a:cs typeface="SimSun"/>
              </a:rPr>
              <a:t>是否要启动纠正和纠正措施</a:t>
            </a:r>
            <a:endParaRPr sz="1400">
              <a:latin typeface="SimSun"/>
              <a:cs typeface="SimSun"/>
            </a:endParaRPr>
          </a:p>
          <a:p>
            <a:pPr marL="300990">
              <a:lnSpc>
                <a:spcPts val="1675"/>
              </a:lnSpc>
            </a:pPr>
            <a:r>
              <a:rPr sz="1400" dirty="0">
                <a:latin typeface="Times New Roman"/>
                <a:cs typeface="Times New Roman"/>
              </a:rPr>
              <a:t>Có</a:t>
            </a:r>
            <a:r>
              <a:rPr sz="1400" spc="-5" dirty="0">
                <a:latin typeface="Times New Roman"/>
                <a:cs typeface="Times New Roman"/>
              </a:rPr>
              <a:t> </a:t>
            </a:r>
            <a:r>
              <a:rPr sz="1400" dirty="0">
                <a:latin typeface="Times New Roman"/>
                <a:cs typeface="Times New Roman"/>
              </a:rPr>
              <a:t>cần</a:t>
            </a:r>
            <a:r>
              <a:rPr sz="1400" spc="-20" dirty="0">
                <a:latin typeface="Times New Roman"/>
                <a:cs typeface="Times New Roman"/>
              </a:rPr>
              <a:t> </a:t>
            </a:r>
            <a:r>
              <a:rPr sz="1400" dirty="0">
                <a:latin typeface="Times New Roman"/>
                <a:cs typeface="Times New Roman"/>
              </a:rPr>
              <a:t>khởi</a:t>
            </a:r>
            <a:r>
              <a:rPr sz="1400" spc="-30" dirty="0">
                <a:latin typeface="Times New Roman"/>
                <a:cs typeface="Times New Roman"/>
              </a:rPr>
              <a:t> </a:t>
            </a:r>
            <a:r>
              <a:rPr sz="1400" dirty="0">
                <a:latin typeface="Times New Roman"/>
                <a:cs typeface="Times New Roman"/>
              </a:rPr>
              <a:t>động</a:t>
            </a:r>
            <a:r>
              <a:rPr sz="1400" spc="-40" dirty="0">
                <a:latin typeface="Times New Roman"/>
                <a:cs typeface="Times New Roman"/>
              </a:rPr>
              <a:t> </a:t>
            </a: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biện</a:t>
            </a:r>
            <a:r>
              <a:rPr sz="1400" spc="-35" dirty="0">
                <a:latin typeface="Times New Roman"/>
                <a:cs typeface="Times New Roman"/>
              </a:rPr>
              <a:t> </a:t>
            </a:r>
            <a:r>
              <a:rPr sz="1400" dirty="0">
                <a:latin typeface="Times New Roman"/>
                <a:cs typeface="Times New Roman"/>
              </a:rPr>
              <a:t>pháp</a:t>
            </a:r>
            <a:r>
              <a:rPr sz="1400" spc="-30" dirty="0">
                <a:latin typeface="Times New Roman"/>
                <a:cs typeface="Times New Roman"/>
              </a:rPr>
              <a:t> </a:t>
            </a:r>
            <a:r>
              <a:rPr sz="1400" dirty="0">
                <a:latin typeface="Times New Roman"/>
                <a:cs typeface="Times New Roman"/>
              </a:rPr>
              <a:t>khắc</a:t>
            </a:r>
            <a:r>
              <a:rPr sz="1400" spc="-20" dirty="0">
                <a:latin typeface="Times New Roman"/>
                <a:cs typeface="Times New Roman"/>
              </a:rPr>
              <a:t> </a:t>
            </a:r>
            <a:r>
              <a:rPr sz="1400" dirty="0">
                <a:latin typeface="Times New Roman"/>
                <a:cs typeface="Times New Roman"/>
              </a:rPr>
              <a:t>phục</a:t>
            </a:r>
            <a:r>
              <a:rPr sz="1400" spc="-25" dirty="0">
                <a:latin typeface="Times New Roman"/>
                <a:cs typeface="Times New Roman"/>
              </a:rPr>
              <a:t> </a:t>
            </a:r>
            <a:r>
              <a:rPr sz="1400" dirty="0">
                <a:latin typeface="Times New Roman"/>
                <a:cs typeface="Times New Roman"/>
              </a:rPr>
              <a:t>và</a:t>
            </a:r>
            <a:r>
              <a:rPr sz="1400" spc="-20" dirty="0">
                <a:latin typeface="Times New Roman"/>
                <a:cs typeface="Times New Roman"/>
              </a:rPr>
              <a:t> </a:t>
            </a:r>
            <a:r>
              <a:rPr sz="1400" dirty="0">
                <a:latin typeface="Times New Roman"/>
                <a:cs typeface="Times New Roman"/>
              </a:rPr>
              <a:t>phòng</a:t>
            </a:r>
            <a:r>
              <a:rPr sz="1400" spc="-40" dirty="0">
                <a:latin typeface="Times New Roman"/>
                <a:cs typeface="Times New Roman"/>
              </a:rPr>
              <a:t> </a:t>
            </a:r>
            <a:r>
              <a:rPr sz="1400" dirty="0">
                <a:latin typeface="Times New Roman"/>
                <a:cs typeface="Times New Roman"/>
              </a:rPr>
              <a:t>ngừa</a:t>
            </a:r>
            <a:r>
              <a:rPr sz="1400" spc="-25" dirty="0">
                <a:latin typeface="Times New Roman"/>
                <a:cs typeface="Times New Roman"/>
              </a:rPr>
              <a:t> </a:t>
            </a:r>
            <a:r>
              <a:rPr sz="1400" dirty="0">
                <a:latin typeface="Times New Roman"/>
                <a:cs typeface="Times New Roman"/>
              </a:rPr>
              <a:t>hay</a:t>
            </a:r>
            <a:r>
              <a:rPr sz="1400" spc="-15" dirty="0">
                <a:latin typeface="Times New Roman"/>
                <a:cs typeface="Times New Roman"/>
              </a:rPr>
              <a:t> </a:t>
            </a:r>
            <a:r>
              <a:rPr sz="1400" spc="-10" dirty="0">
                <a:latin typeface="Times New Roman"/>
                <a:cs typeface="Times New Roman"/>
              </a:rPr>
              <a:t>không</a:t>
            </a:r>
            <a:endParaRPr sz="1400">
              <a:latin typeface="Times New Roman"/>
              <a:cs typeface="Times New Roman"/>
            </a:endParaRPr>
          </a:p>
          <a:p>
            <a:pPr>
              <a:lnSpc>
                <a:spcPct val="100000"/>
              </a:lnSpc>
              <a:spcBef>
                <a:spcPts val="775"/>
              </a:spcBef>
            </a:pPr>
            <a:endParaRPr sz="1400">
              <a:latin typeface="Times New Roman"/>
              <a:cs typeface="Times New Roman"/>
            </a:endParaRPr>
          </a:p>
          <a:p>
            <a:pPr marL="115570">
              <a:lnSpc>
                <a:spcPts val="1675"/>
              </a:lnSpc>
            </a:pPr>
            <a:r>
              <a:rPr sz="1400" spc="-10" dirty="0">
                <a:latin typeface="Cambria Math"/>
                <a:cs typeface="Cambria Math"/>
              </a:rPr>
              <a:t>∎</a:t>
            </a:r>
            <a:r>
              <a:rPr sz="1400" spc="-15" dirty="0">
                <a:latin typeface="SimSun"/>
                <a:cs typeface="SimSun"/>
              </a:rPr>
              <a:t>如果不对投诉进行调查，要有合理说明</a:t>
            </a:r>
            <a:endParaRPr sz="1400">
              <a:latin typeface="SimSun"/>
              <a:cs typeface="SimSun"/>
            </a:endParaRPr>
          </a:p>
          <a:p>
            <a:pPr marL="115570">
              <a:lnSpc>
                <a:spcPts val="1675"/>
              </a:lnSpc>
            </a:pPr>
            <a:r>
              <a:rPr sz="1400" dirty="0">
                <a:latin typeface="Times New Roman"/>
                <a:cs typeface="Times New Roman"/>
              </a:rPr>
              <a:t>Nếu không</a:t>
            </a:r>
            <a:r>
              <a:rPr sz="1400" spc="-35" dirty="0">
                <a:latin typeface="Times New Roman"/>
                <a:cs typeface="Times New Roman"/>
              </a:rPr>
              <a:t> </a:t>
            </a:r>
            <a:r>
              <a:rPr sz="1400" dirty="0">
                <a:latin typeface="Times New Roman"/>
                <a:cs typeface="Times New Roman"/>
              </a:rPr>
              <a:t>tiến</a:t>
            </a:r>
            <a:r>
              <a:rPr sz="1400" spc="-25" dirty="0">
                <a:latin typeface="Times New Roman"/>
                <a:cs typeface="Times New Roman"/>
              </a:rPr>
              <a:t> </a:t>
            </a:r>
            <a:r>
              <a:rPr sz="1400" dirty="0">
                <a:latin typeface="Times New Roman"/>
                <a:cs typeface="Times New Roman"/>
              </a:rPr>
              <a:t>hành</a:t>
            </a:r>
            <a:r>
              <a:rPr sz="1400" spc="-25" dirty="0">
                <a:latin typeface="Times New Roman"/>
                <a:cs typeface="Times New Roman"/>
              </a:rPr>
              <a:t> </a:t>
            </a:r>
            <a:r>
              <a:rPr sz="1400" dirty="0">
                <a:latin typeface="Times New Roman"/>
                <a:cs typeface="Times New Roman"/>
              </a:rPr>
              <a:t>điều</a:t>
            </a:r>
            <a:r>
              <a:rPr sz="1400" spc="-30" dirty="0">
                <a:latin typeface="Times New Roman"/>
                <a:cs typeface="Times New Roman"/>
              </a:rPr>
              <a:t> </a:t>
            </a:r>
            <a:r>
              <a:rPr sz="1400" dirty="0">
                <a:latin typeface="Times New Roman"/>
                <a:cs typeface="Times New Roman"/>
              </a:rPr>
              <a:t>tra khiếu</a:t>
            </a:r>
            <a:r>
              <a:rPr sz="1400" spc="-35" dirty="0">
                <a:latin typeface="Times New Roman"/>
                <a:cs typeface="Times New Roman"/>
              </a:rPr>
              <a:t> </a:t>
            </a:r>
            <a:r>
              <a:rPr sz="1400" dirty="0">
                <a:latin typeface="Times New Roman"/>
                <a:cs typeface="Times New Roman"/>
              </a:rPr>
              <a:t>nại,</a:t>
            </a:r>
            <a:r>
              <a:rPr sz="1400" spc="-20" dirty="0">
                <a:latin typeface="Times New Roman"/>
                <a:cs typeface="Times New Roman"/>
              </a:rPr>
              <a:t> </a:t>
            </a:r>
            <a:r>
              <a:rPr sz="1400" dirty="0">
                <a:latin typeface="Times New Roman"/>
                <a:cs typeface="Times New Roman"/>
              </a:rPr>
              <a:t>cần có</a:t>
            </a:r>
            <a:r>
              <a:rPr sz="1400" spc="-15" dirty="0">
                <a:latin typeface="Times New Roman"/>
                <a:cs typeface="Times New Roman"/>
              </a:rPr>
              <a:t> </a:t>
            </a:r>
            <a:r>
              <a:rPr sz="1400" dirty="0">
                <a:latin typeface="Times New Roman"/>
                <a:cs typeface="Times New Roman"/>
              </a:rPr>
              <a:t>giải</a:t>
            </a:r>
            <a:r>
              <a:rPr sz="1400" spc="-10" dirty="0">
                <a:latin typeface="Times New Roman"/>
                <a:cs typeface="Times New Roman"/>
              </a:rPr>
              <a:t> </a:t>
            </a:r>
            <a:r>
              <a:rPr sz="1400" dirty="0">
                <a:latin typeface="Times New Roman"/>
                <a:cs typeface="Times New Roman"/>
              </a:rPr>
              <a:t>thích</a:t>
            </a:r>
            <a:r>
              <a:rPr sz="1400" spc="-35" dirty="0">
                <a:latin typeface="Times New Roman"/>
                <a:cs typeface="Times New Roman"/>
              </a:rPr>
              <a:t> </a:t>
            </a:r>
            <a:r>
              <a:rPr sz="1400" dirty="0">
                <a:latin typeface="Times New Roman"/>
                <a:cs typeface="Times New Roman"/>
              </a:rPr>
              <a:t>hợp</a:t>
            </a:r>
            <a:r>
              <a:rPr sz="1400" spc="-25" dirty="0">
                <a:latin typeface="Times New Roman"/>
                <a:cs typeface="Times New Roman"/>
              </a:rPr>
              <a:t> lý</a:t>
            </a:r>
            <a:endParaRPr sz="1400">
              <a:latin typeface="Times New Roman"/>
              <a:cs typeface="Times New Roman"/>
            </a:endParaRPr>
          </a:p>
          <a:p>
            <a:pPr marL="115570">
              <a:lnSpc>
                <a:spcPts val="1675"/>
              </a:lnSpc>
              <a:spcBef>
                <a:spcPts val="550"/>
              </a:spcBef>
            </a:pPr>
            <a:r>
              <a:rPr sz="1400" spc="-10" dirty="0">
                <a:latin typeface="Cambria Math"/>
                <a:cs typeface="Cambria Math"/>
              </a:rPr>
              <a:t>∎</a:t>
            </a:r>
            <a:r>
              <a:rPr sz="1400" spc="-10" dirty="0">
                <a:latin typeface="SimSun"/>
                <a:cs typeface="SimSun"/>
              </a:rPr>
              <a:t>投诉处理报告应保留</a:t>
            </a:r>
            <a:endParaRPr sz="1400">
              <a:latin typeface="SimSun"/>
              <a:cs typeface="SimSun"/>
            </a:endParaRPr>
          </a:p>
          <a:p>
            <a:pPr marL="115570">
              <a:lnSpc>
                <a:spcPts val="1675"/>
              </a:lnSpc>
            </a:pPr>
            <a:r>
              <a:rPr sz="1400" dirty="0">
                <a:latin typeface="Times New Roman"/>
                <a:cs typeface="Times New Roman"/>
              </a:rPr>
              <a:t>Báo</a:t>
            </a:r>
            <a:r>
              <a:rPr sz="1400" spc="-10" dirty="0">
                <a:latin typeface="Times New Roman"/>
                <a:cs typeface="Times New Roman"/>
              </a:rPr>
              <a:t> </a:t>
            </a:r>
            <a:r>
              <a:rPr sz="1400" dirty="0">
                <a:latin typeface="Times New Roman"/>
                <a:cs typeface="Times New Roman"/>
              </a:rPr>
              <a:t>cáo</a:t>
            </a:r>
            <a:r>
              <a:rPr sz="1400" spc="-25" dirty="0">
                <a:latin typeface="Times New Roman"/>
                <a:cs typeface="Times New Roman"/>
              </a:rPr>
              <a:t> </a:t>
            </a:r>
            <a:r>
              <a:rPr sz="1400" dirty="0">
                <a:latin typeface="Times New Roman"/>
                <a:cs typeface="Times New Roman"/>
              </a:rPr>
              <a:t>xử</a:t>
            </a:r>
            <a:r>
              <a:rPr sz="1400" spc="-20" dirty="0">
                <a:latin typeface="Times New Roman"/>
                <a:cs typeface="Times New Roman"/>
              </a:rPr>
              <a:t> </a:t>
            </a:r>
            <a:r>
              <a:rPr sz="1400" dirty="0">
                <a:latin typeface="Times New Roman"/>
                <a:cs typeface="Times New Roman"/>
              </a:rPr>
              <a:t>lý</a:t>
            </a:r>
            <a:r>
              <a:rPr sz="1400" spc="-20" dirty="0">
                <a:latin typeface="Times New Roman"/>
                <a:cs typeface="Times New Roman"/>
              </a:rPr>
              <a:t> </a:t>
            </a:r>
            <a:r>
              <a:rPr sz="1400" dirty="0">
                <a:latin typeface="Times New Roman"/>
                <a:cs typeface="Times New Roman"/>
              </a:rPr>
              <a:t>khiếu</a:t>
            </a:r>
            <a:r>
              <a:rPr sz="1400" spc="-35" dirty="0">
                <a:latin typeface="Times New Roman"/>
                <a:cs typeface="Times New Roman"/>
              </a:rPr>
              <a:t> </a:t>
            </a:r>
            <a:r>
              <a:rPr sz="1400" dirty="0">
                <a:latin typeface="Times New Roman"/>
                <a:cs typeface="Times New Roman"/>
              </a:rPr>
              <a:t>nại</a:t>
            </a:r>
            <a:r>
              <a:rPr sz="1400" spc="-20" dirty="0">
                <a:latin typeface="Times New Roman"/>
                <a:cs typeface="Times New Roman"/>
              </a:rPr>
              <a:t> </a:t>
            </a:r>
            <a:r>
              <a:rPr sz="1400" dirty="0">
                <a:latin typeface="Times New Roman"/>
                <a:cs typeface="Times New Roman"/>
              </a:rPr>
              <a:t>cần</a:t>
            </a:r>
            <a:r>
              <a:rPr sz="1400" spc="-25" dirty="0">
                <a:latin typeface="Times New Roman"/>
                <a:cs typeface="Times New Roman"/>
              </a:rPr>
              <a:t> </a:t>
            </a:r>
            <a:r>
              <a:rPr sz="1400" dirty="0">
                <a:latin typeface="Times New Roman"/>
                <a:cs typeface="Times New Roman"/>
              </a:rPr>
              <a:t>được</a:t>
            </a:r>
            <a:r>
              <a:rPr sz="1400" spc="-10" dirty="0">
                <a:latin typeface="Times New Roman"/>
                <a:cs typeface="Times New Roman"/>
              </a:rPr>
              <a:t> </a:t>
            </a:r>
            <a:r>
              <a:rPr sz="1400" dirty="0">
                <a:latin typeface="Times New Roman"/>
                <a:cs typeface="Times New Roman"/>
              </a:rPr>
              <a:t>lưu</a:t>
            </a:r>
            <a:r>
              <a:rPr sz="1400" spc="-25" dirty="0">
                <a:latin typeface="Times New Roman"/>
                <a:cs typeface="Times New Roman"/>
              </a:rPr>
              <a:t> giữ</a:t>
            </a:r>
            <a:endParaRPr sz="1400">
              <a:latin typeface="Times New Roman"/>
              <a:cs typeface="Times New Roman"/>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54355"/>
            <a:ext cx="9143999" cy="6703644"/>
          </a:xfrm>
          <a:prstGeom prst="rect">
            <a:avLst/>
          </a:prstGeom>
        </p:spPr>
      </p:pic>
      <p:sp>
        <p:nvSpPr>
          <p:cNvPr id="3" name="object 3"/>
          <p:cNvSpPr txBox="1">
            <a:spLocks noGrp="1"/>
          </p:cNvSpPr>
          <p:nvPr>
            <p:ph type="title"/>
          </p:nvPr>
        </p:nvSpPr>
        <p:spPr>
          <a:xfrm>
            <a:off x="3921636" y="243580"/>
            <a:ext cx="2267585" cy="323850"/>
          </a:xfrm>
          <a:prstGeom prst="rect">
            <a:avLst/>
          </a:prstGeom>
        </p:spPr>
        <p:txBody>
          <a:bodyPr vert="horz" wrap="square" lIns="0" tIns="13335" rIns="0" bIns="0" rtlCol="0">
            <a:spAutoFit/>
          </a:bodyPr>
          <a:lstStyle/>
          <a:p>
            <a:pPr marL="12700">
              <a:lnSpc>
                <a:spcPct val="100000"/>
              </a:lnSpc>
              <a:spcBef>
                <a:spcPts val="105"/>
              </a:spcBef>
            </a:pPr>
            <a:r>
              <a:rPr sz="1950" b="1" dirty="0">
                <a:solidFill>
                  <a:srgbClr val="FF0000"/>
                </a:solidFill>
                <a:latin typeface="Times New Roman"/>
                <a:cs typeface="Times New Roman"/>
              </a:rPr>
              <a:t>18.2.3</a:t>
            </a:r>
            <a:r>
              <a:rPr sz="1950" spc="10" dirty="0">
                <a:solidFill>
                  <a:srgbClr val="FF0000"/>
                </a:solidFill>
                <a:latin typeface="Times New Roman"/>
                <a:cs typeface="Times New Roman"/>
              </a:rPr>
              <a:t>  </a:t>
            </a:r>
            <a:r>
              <a:rPr sz="1950" spc="-10" dirty="0">
                <a:solidFill>
                  <a:srgbClr val="FF0000"/>
                </a:solidFill>
              </a:rPr>
              <a:t>报告法规当局</a:t>
            </a:r>
            <a:endParaRPr sz="1950">
              <a:latin typeface="Times New Roman"/>
              <a:cs typeface="Times New Roman"/>
            </a:endParaRPr>
          </a:p>
        </p:txBody>
      </p:sp>
      <p:sp>
        <p:nvSpPr>
          <p:cNvPr id="4" name="object 4"/>
          <p:cNvSpPr txBox="1"/>
          <p:nvPr/>
        </p:nvSpPr>
        <p:spPr>
          <a:xfrm>
            <a:off x="3187067" y="537713"/>
            <a:ext cx="3738879" cy="323850"/>
          </a:xfrm>
          <a:prstGeom prst="rect">
            <a:avLst/>
          </a:prstGeom>
        </p:spPr>
        <p:txBody>
          <a:bodyPr vert="horz" wrap="square" lIns="0" tIns="13335" rIns="0" bIns="0" rtlCol="0">
            <a:spAutoFit/>
          </a:bodyPr>
          <a:lstStyle/>
          <a:p>
            <a:pPr marL="12700">
              <a:lnSpc>
                <a:spcPct val="100000"/>
              </a:lnSpc>
              <a:spcBef>
                <a:spcPts val="105"/>
              </a:spcBef>
            </a:pPr>
            <a:r>
              <a:rPr sz="1950" b="1" dirty="0">
                <a:solidFill>
                  <a:srgbClr val="FF0000"/>
                </a:solidFill>
                <a:latin typeface="Times New Roman"/>
                <a:cs typeface="Times New Roman"/>
              </a:rPr>
              <a:t>18.2.3</a:t>
            </a:r>
            <a:r>
              <a:rPr sz="1950" spc="-40" dirty="0">
                <a:solidFill>
                  <a:srgbClr val="FF0000"/>
                </a:solidFill>
                <a:latin typeface="Times New Roman"/>
                <a:cs typeface="Times New Roman"/>
              </a:rPr>
              <a:t> </a:t>
            </a:r>
            <a:r>
              <a:rPr sz="1950" b="1" dirty="0">
                <a:solidFill>
                  <a:srgbClr val="FF0000"/>
                </a:solidFill>
                <a:latin typeface="Times New Roman"/>
                <a:cs typeface="Times New Roman"/>
              </a:rPr>
              <a:t>Báo</a:t>
            </a:r>
            <a:r>
              <a:rPr sz="1950" b="1" spc="-30" dirty="0">
                <a:solidFill>
                  <a:srgbClr val="FF0000"/>
                </a:solidFill>
                <a:latin typeface="Times New Roman"/>
                <a:cs typeface="Times New Roman"/>
              </a:rPr>
              <a:t> </a:t>
            </a:r>
            <a:r>
              <a:rPr sz="1950" b="1" dirty="0">
                <a:solidFill>
                  <a:srgbClr val="FF0000"/>
                </a:solidFill>
                <a:latin typeface="Times New Roman"/>
                <a:cs typeface="Times New Roman"/>
              </a:rPr>
              <a:t>cáo</a:t>
            </a:r>
            <a:r>
              <a:rPr sz="1950" b="1" spc="-5" dirty="0">
                <a:solidFill>
                  <a:srgbClr val="FF0000"/>
                </a:solidFill>
                <a:latin typeface="Times New Roman"/>
                <a:cs typeface="Times New Roman"/>
              </a:rPr>
              <a:t> </a:t>
            </a:r>
            <a:r>
              <a:rPr sz="1950" b="1" dirty="0">
                <a:solidFill>
                  <a:srgbClr val="FF0000"/>
                </a:solidFill>
                <a:latin typeface="Times New Roman"/>
                <a:cs typeface="Times New Roman"/>
              </a:rPr>
              <a:t>cho</a:t>
            </a:r>
            <a:r>
              <a:rPr sz="1950" b="1" spc="10" dirty="0">
                <a:solidFill>
                  <a:srgbClr val="FF0000"/>
                </a:solidFill>
                <a:latin typeface="Times New Roman"/>
                <a:cs typeface="Times New Roman"/>
              </a:rPr>
              <a:t> </a:t>
            </a:r>
            <a:r>
              <a:rPr sz="1950" b="1" dirty="0">
                <a:solidFill>
                  <a:srgbClr val="FF0000"/>
                </a:solidFill>
                <a:latin typeface="Times New Roman"/>
                <a:cs typeface="Times New Roman"/>
              </a:rPr>
              <a:t>cơ</a:t>
            </a:r>
            <a:r>
              <a:rPr sz="1950" b="1" spc="5" dirty="0">
                <a:solidFill>
                  <a:srgbClr val="FF0000"/>
                </a:solidFill>
                <a:latin typeface="Times New Roman"/>
                <a:cs typeface="Times New Roman"/>
              </a:rPr>
              <a:t> </a:t>
            </a:r>
            <a:r>
              <a:rPr sz="1950" b="1" dirty="0">
                <a:solidFill>
                  <a:srgbClr val="FF0000"/>
                </a:solidFill>
                <a:latin typeface="Times New Roman"/>
                <a:cs typeface="Times New Roman"/>
              </a:rPr>
              <a:t>quan</a:t>
            </a:r>
            <a:r>
              <a:rPr sz="1950" b="1" spc="-15" dirty="0">
                <a:solidFill>
                  <a:srgbClr val="FF0000"/>
                </a:solidFill>
                <a:latin typeface="Times New Roman"/>
                <a:cs typeface="Times New Roman"/>
              </a:rPr>
              <a:t> </a:t>
            </a:r>
            <a:r>
              <a:rPr sz="1950" b="1" dirty="0">
                <a:solidFill>
                  <a:srgbClr val="FF0000"/>
                </a:solidFill>
                <a:latin typeface="Times New Roman"/>
                <a:cs typeface="Times New Roman"/>
              </a:rPr>
              <a:t>quản</a:t>
            </a:r>
            <a:r>
              <a:rPr sz="1950" b="1" spc="-25" dirty="0">
                <a:solidFill>
                  <a:srgbClr val="FF0000"/>
                </a:solidFill>
                <a:latin typeface="Times New Roman"/>
                <a:cs typeface="Times New Roman"/>
              </a:rPr>
              <a:t> lý</a:t>
            </a:r>
            <a:endParaRPr sz="1950">
              <a:latin typeface="Times New Roman"/>
              <a:cs typeface="Times New Roman"/>
            </a:endParaRPr>
          </a:p>
        </p:txBody>
      </p:sp>
      <p:sp>
        <p:nvSpPr>
          <p:cNvPr id="5" name="object 5"/>
          <p:cNvSpPr txBox="1"/>
          <p:nvPr/>
        </p:nvSpPr>
        <p:spPr>
          <a:xfrm>
            <a:off x="359461" y="1453637"/>
            <a:ext cx="7336155" cy="695960"/>
          </a:xfrm>
          <a:prstGeom prst="rect">
            <a:avLst/>
          </a:prstGeom>
        </p:spPr>
        <p:txBody>
          <a:bodyPr vert="horz" wrap="square" lIns="0" tIns="13970" rIns="0" bIns="0" rtlCol="0">
            <a:spAutoFit/>
          </a:bodyPr>
          <a:lstStyle/>
          <a:p>
            <a:pPr marL="12700" marR="5080" indent="374015">
              <a:lnSpc>
                <a:spcPct val="100800"/>
              </a:lnSpc>
              <a:spcBef>
                <a:spcPts val="110"/>
              </a:spcBef>
              <a:buChar char="■"/>
              <a:tabLst>
                <a:tab pos="386715" algn="l"/>
              </a:tabLst>
            </a:pPr>
            <a:r>
              <a:rPr sz="1450" spc="-5" dirty="0">
                <a:solidFill>
                  <a:srgbClr val="FF0000"/>
                </a:solidFill>
                <a:latin typeface="SimSun"/>
                <a:cs typeface="SimSun"/>
              </a:rPr>
              <a:t>如果相关法规要求通过不良反应事件或发布忠告性通知，组织应建立相关的程序文件</a:t>
            </a:r>
            <a:r>
              <a:rPr sz="1450" spc="-50" dirty="0">
                <a:solidFill>
                  <a:srgbClr val="FF0000"/>
                </a:solidFill>
                <a:latin typeface="SimSun"/>
                <a:cs typeface="SimSun"/>
              </a:rPr>
              <a:t> </a:t>
            </a:r>
            <a:r>
              <a:rPr sz="1450" dirty="0">
                <a:solidFill>
                  <a:srgbClr val="FF0000"/>
                </a:solidFill>
                <a:latin typeface="Times New Roman"/>
                <a:cs typeface="Times New Roman"/>
              </a:rPr>
              <a:t>Nếu</a:t>
            </a:r>
            <a:r>
              <a:rPr sz="1450" spc="20" dirty="0">
                <a:solidFill>
                  <a:srgbClr val="FF0000"/>
                </a:solidFill>
                <a:latin typeface="Times New Roman"/>
                <a:cs typeface="Times New Roman"/>
              </a:rPr>
              <a:t> </a:t>
            </a:r>
            <a:r>
              <a:rPr sz="1450" dirty="0">
                <a:solidFill>
                  <a:srgbClr val="FF0000"/>
                </a:solidFill>
                <a:latin typeface="Times New Roman"/>
                <a:cs typeface="Times New Roman"/>
              </a:rPr>
              <a:t>các</a:t>
            </a:r>
            <a:r>
              <a:rPr sz="1450" spc="-5" dirty="0">
                <a:solidFill>
                  <a:srgbClr val="FF0000"/>
                </a:solidFill>
                <a:latin typeface="Times New Roman"/>
                <a:cs typeface="Times New Roman"/>
              </a:rPr>
              <a:t> </a:t>
            </a:r>
            <a:r>
              <a:rPr sz="1450" dirty="0">
                <a:solidFill>
                  <a:srgbClr val="FF0000"/>
                </a:solidFill>
                <a:latin typeface="Times New Roman"/>
                <a:cs typeface="Times New Roman"/>
              </a:rPr>
              <a:t>quy</a:t>
            </a:r>
            <a:r>
              <a:rPr sz="1450" spc="20" dirty="0">
                <a:solidFill>
                  <a:srgbClr val="FF0000"/>
                </a:solidFill>
                <a:latin typeface="Times New Roman"/>
                <a:cs typeface="Times New Roman"/>
              </a:rPr>
              <a:t> </a:t>
            </a:r>
            <a:r>
              <a:rPr sz="1450" dirty="0">
                <a:solidFill>
                  <a:srgbClr val="FF0000"/>
                </a:solidFill>
                <a:latin typeface="Times New Roman"/>
                <a:cs typeface="Times New Roman"/>
              </a:rPr>
              <a:t>định</a:t>
            </a:r>
            <a:r>
              <a:rPr sz="1450" spc="20" dirty="0">
                <a:solidFill>
                  <a:srgbClr val="FF0000"/>
                </a:solidFill>
                <a:latin typeface="Times New Roman"/>
                <a:cs typeface="Times New Roman"/>
              </a:rPr>
              <a:t> </a:t>
            </a:r>
            <a:r>
              <a:rPr sz="1450" dirty="0">
                <a:solidFill>
                  <a:srgbClr val="FF0000"/>
                </a:solidFill>
                <a:latin typeface="Times New Roman"/>
                <a:cs typeface="Times New Roman"/>
              </a:rPr>
              <a:t>liên</a:t>
            </a:r>
            <a:r>
              <a:rPr sz="1450" spc="20" dirty="0">
                <a:solidFill>
                  <a:srgbClr val="FF0000"/>
                </a:solidFill>
                <a:latin typeface="Times New Roman"/>
                <a:cs typeface="Times New Roman"/>
              </a:rPr>
              <a:t> </a:t>
            </a:r>
            <a:r>
              <a:rPr sz="1450" dirty="0">
                <a:solidFill>
                  <a:srgbClr val="FF0000"/>
                </a:solidFill>
                <a:latin typeface="Times New Roman"/>
                <a:cs typeface="Times New Roman"/>
              </a:rPr>
              <a:t>quan</a:t>
            </a:r>
            <a:r>
              <a:rPr sz="1450" spc="5" dirty="0">
                <a:solidFill>
                  <a:srgbClr val="FF0000"/>
                </a:solidFill>
                <a:latin typeface="Times New Roman"/>
                <a:cs typeface="Times New Roman"/>
              </a:rPr>
              <a:t> </a:t>
            </a:r>
            <a:r>
              <a:rPr sz="1450" dirty="0">
                <a:solidFill>
                  <a:srgbClr val="FF0000"/>
                </a:solidFill>
                <a:latin typeface="Times New Roman"/>
                <a:cs typeface="Times New Roman"/>
              </a:rPr>
              <a:t>yêu</a:t>
            </a:r>
            <a:r>
              <a:rPr sz="1450" spc="5" dirty="0">
                <a:solidFill>
                  <a:srgbClr val="FF0000"/>
                </a:solidFill>
                <a:latin typeface="Times New Roman"/>
                <a:cs typeface="Times New Roman"/>
              </a:rPr>
              <a:t> </a:t>
            </a:r>
            <a:r>
              <a:rPr sz="1450" dirty="0">
                <a:solidFill>
                  <a:srgbClr val="FF0000"/>
                </a:solidFill>
                <a:latin typeface="Times New Roman"/>
                <a:cs typeface="Times New Roman"/>
              </a:rPr>
              <a:t>cầu</a:t>
            </a:r>
            <a:r>
              <a:rPr sz="1450" spc="5" dirty="0">
                <a:solidFill>
                  <a:srgbClr val="FF0000"/>
                </a:solidFill>
                <a:latin typeface="Times New Roman"/>
                <a:cs typeface="Times New Roman"/>
              </a:rPr>
              <a:t> </a:t>
            </a:r>
            <a:r>
              <a:rPr sz="1450" dirty="0">
                <a:solidFill>
                  <a:srgbClr val="FF0000"/>
                </a:solidFill>
                <a:latin typeface="Times New Roman"/>
                <a:cs typeface="Times New Roman"/>
              </a:rPr>
              <a:t>thông</a:t>
            </a:r>
            <a:r>
              <a:rPr sz="1450" spc="25" dirty="0">
                <a:solidFill>
                  <a:srgbClr val="FF0000"/>
                </a:solidFill>
                <a:latin typeface="Times New Roman"/>
                <a:cs typeface="Times New Roman"/>
              </a:rPr>
              <a:t> </a:t>
            </a:r>
            <a:r>
              <a:rPr sz="1450" dirty="0">
                <a:solidFill>
                  <a:srgbClr val="FF0000"/>
                </a:solidFill>
                <a:latin typeface="Times New Roman"/>
                <a:cs typeface="Times New Roman"/>
              </a:rPr>
              <a:t>báo</a:t>
            </a:r>
            <a:r>
              <a:rPr sz="1450" spc="5" dirty="0">
                <a:solidFill>
                  <a:srgbClr val="FF0000"/>
                </a:solidFill>
                <a:latin typeface="Times New Roman"/>
                <a:cs typeface="Times New Roman"/>
              </a:rPr>
              <a:t> </a:t>
            </a:r>
            <a:r>
              <a:rPr sz="1450" dirty="0">
                <a:solidFill>
                  <a:srgbClr val="FF0000"/>
                </a:solidFill>
                <a:latin typeface="Times New Roman"/>
                <a:cs typeface="Times New Roman"/>
              </a:rPr>
              <a:t>về</a:t>
            </a:r>
            <a:r>
              <a:rPr sz="1450" spc="15" dirty="0">
                <a:solidFill>
                  <a:srgbClr val="FF0000"/>
                </a:solidFill>
                <a:latin typeface="Times New Roman"/>
                <a:cs typeface="Times New Roman"/>
              </a:rPr>
              <a:t> </a:t>
            </a:r>
            <a:r>
              <a:rPr sz="1450" dirty="0">
                <a:solidFill>
                  <a:srgbClr val="FF0000"/>
                </a:solidFill>
                <a:latin typeface="Times New Roman"/>
                <a:cs typeface="Times New Roman"/>
              </a:rPr>
              <a:t>tác</a:t>
            </a:r>
            <a:r>
              <a:rPr sz="1450" spc="20" dirty="0">
                <a:solidFill>
                  <a:srgbClr val="FF0000"/>
                </a:solidFill>
                <a:latin typeface="Times New Roman"/>
                <a:cs typeface="Times New Roman"/>
              </a:rPr>
              <a:t> </a:t>
            </a:r>
            <a:r>
              <a:rPr sz="1450" dirty="0">
                <a:solidFill>
                  <a:srgbClr val="FF0000"/>
                </a:solidFill>
                <a:latin typeface="Times New Roman"/>
                <a:cs typeface="Times New Roman"/>
              </a:rPr>
              <a:t>dụng</a:t>
            </a:r>
            <a:r>
              <a:rPr sz="1450" spc="5" dirty="0">
                <a:solidFill>
                  <a:srgbClr val="FF0000"/>
                </a:solidFill>
                <a:latin typeface="Times New Roman"/>
                <a:cs typeface="Times New Roman"/>
              </a:rPr>
              <a:t> </a:t>
            </a:r>
            <a:r>
              <a:rPr sz="1450" dirty="0">
                <a:solidFill>
                  <a:srgbClr val="FF0000"/>
                </a:solidFill>
                <a:latin typeface="Times New Roman"/>
                <a:cs typeface="Times New Roman"/>
              </a:rPr>
              <a:t>không</a:t>
            </a:r>
            <a:r>
              <a:rPr sz="1450" spc="-5" dirty="0">
                <a:solidFill>
                  <a:srgbClr val="FF0000"/>
                </a:solidFill>
                <a:latin typeface="Times New Roman"/>
                <a:cs typeface="Times New Roman"/>
              </a:rPr>
              <a:t> </a:t>
            </a:r>
            <a:r>
              <a:rPr sz="1450" dirty="0">
                <a:solidFill>
                  <a:srgbClr val="FF0000"/>
                </a:solidFill>
                <a:latin typeface="Times New Roman"/>
                <a:cs typeface="Times New Roman"/>
              </a:rPr>
              <a:t>mong</a:t>
            </a:r>
            <a:r>
              <a:rPr sz="1450" spc="20" dirty="0">
                <a:solidFill>
                  <a:srgbClr val="FF0000"/>
                </a:solidFill>
                <a:latin typeface="Times New Roman"/>
                <a:cs typeface="Times New Roman"/>
              </a:rPr>
              <a:t> </a:t>
            </a:r>
            <a:r>
              <a:rPr sz="1450" dirty="0">
                <a:solidFill>
                  <a:srgbClr val="FF0000"/>
                </a:solidFill>
                <a:latin typeface="Times New Roman"/>
                <a:cs typeface="Times New Roman"/>
              </a:rPr>
              <a:t>muốn</a:t>
            </a:r>
            <a:r>
              <a:rPr sz="1450" spc="5" dirty="0">
                <a:solidFill>
                  <a:srgbClr val="FF0000"/>
                </a:solidFill>
                <a:latin typeface="Times New Roman"/>
                <a:cs typeface="Times New Roman"/>
              </a:rPr>
              <a:t> </a:t>
            </a:r>
            <a:r>
              <a:rPr sz="1450" dirty="0">
                <a:solidFill>
                  <a:srgbClr val="FF0000"/>
                </a:solidFill>
                <a:latin typeface="Times New Roman"/>
                <a:cs typeface="Times New Roman"/>
              </a:rPr>
              <a:t>hoặc</a:t>
            </a:r>
            <a:r>
              <a:rPr sz="1450" spc="5" dirty="0">
                <a:solidFill>
                  <a:srgbClr val="FF0000"/>
                </a:solidFill>
                <a:latin typeface="Times New Roman"/>
                <a:cs typeface="Times New Roman"/>
              </a:rPr>
              <a:t> </a:t>
            </a:r>
            <a:r>
              <a:rPr sz="1450" dirty="0">
                <a:solidFill>
                  <a:srgbClr val="FF0000"/>
                </a:solidFill>
                <a:latin typeface="Times New Roman"/>
                <a:cs typeface="Times New Roman"/>
              </a:rPr>
              <a:t>đưa</a:t>
            </a:r>
            <a:r>
              <a:rPr sz="1450" spc="10" dirty="0">
                <a:solidFill>
                  <a:srgbClr val="FF0000"/>
                </a:solidFill>
                <a:latin typeface="Times New Roman"/>
                <a:cs typeface="Times New Roman"/>
              </a:rPr>
              <a:t> </a:t>
            </a:r>
            <a:r>
              <a:rPr sz="1450" dirty="0">
                <a:solidFill>
                  <a:srgbClr val="FF0000"/>
                </a:solidFill>
                <a:latin typeface="Times New Roman"/>
                <a:cs typeface="Times New Roman"/>
              </a:rPr>
              <a:t>ra</a:t>
            </a:r>
            <a:r>
              <a:rPr sz="1450" spc="15" dirty="0">
                <a:solidFill>
                  <a:srgbClr val="FF0000"/>
                </a:solidFill>
                <a:latin typeface="Times New Roman"/>
                <a:cs typeface="Times New Roman"/>
              </a:rPr>
              <a:t> </a:t>
            </a:r>
            <a:r>
              <a:rPr sz="1450" spc="-10" dirty="0">
                <a:solidFill>
                  <a:srgbClr val="FF0000"/>
                </a:solidFill>
                <a:latin typeface="Times New Roman"/>
                <a:cs typeface="Times New Roman"/>
              </a:rPr>
              <a:t>thông </a:t>
            </a:r>
            <a:r>
              <a:rPr sz="1450" dirty="0">
                <a:solidFill>
                  <a:srgbClr val="FF0000"/>
                </a:solidFill>
                <a:latin typeface="Times New Roman"/>
                <a:cs typeface="Times New Roman"/>
              </a:rPr>
              <a:t>báo</a:t>
            </a:r>
            <a:r>
              <a:rPr sz="1450" spc="5" dirty="0">
                <a:solidFill>
                  <a:srgbClr val="FF0000"/>
                </a:solidFill>
                <a:latin typeface="Times New Roman"/>
                <a:cs typeface="Times New Roman"/>
              </a:rPr>
              <a:t> </a:t>
            </a:r>
            <a:r>
              <a:rPr sz="1450" dirty="0">
                <a:solidFill>
                  <a:srgbClr val="FF0000"/>
                </a:solidFill>
                <a:latin typeface="Times New Roman"/>
                <a:cs typeface="Times New Roman"/>
              </a:rPr>
              <a:t>khuyến cáo, tổ</a:t>
            </a:r>
            <a:r>
              <a:rPr sz="1450" spc="35" dirty="0">
                <a:solidFill>
                  <a:srgbClr val="FF0000"/>
                </a:solidFill>
                <a:latin typeface="Times New Roman"/>
                <a:cs typeface="Times New Roman"/>
              </a:rPr>
              <a:t> </a:t>
            </a:r>
            <a:r>
              <a:rPr sz="1450" dirty="0">
                <a:solidFill>
                  <a:srgbClr val="FF0000"/>
                </a:solidFill>
                <a:latin typeface="Times New Roman"/>
                <a:cs typeface="Times New Roman"/>
              </a:rPr>
              <a:t>chức</a:t>
            </a:r>
            <a:r>
              <a:rPr sz="1450" spc="15" dirty="0">
                <a:solidFill>
                  <a:srgbClr val="FF0000"/>
                </a:solidFill>
                <a:latin typeface="Times New Roman"/>
                <a:cs typeface="Times New Roman"/>
              </a:rPr>
              <a:t> </a:t>
            </a:r>
            <a:r>
              <a:rPr sz="1450" dirty="0">
                <a:solidFill>
                  <a:srgbClr val="FF0000"/>
                </a:solidFill>
                <a:latin typeface="Times New Roman"/>
                <a:cs typeface="Times New Roman"/>
              </a:rPr>
              <a:t>cần</a:t>
            </a:r>
            <a:r>
              <a:rPr sz="1450" spc="10" dirty="0">
                <a:solidFill>
                  <a:srgbClr val="FF0000"/>
                </a:solidFill>
                <a:latin typeface="Times New Roman"/>
                <a:cs typeface="Times New Roman"/>
              </a:rPr>
              <a:t> </a:t>
            </a:r>
            <a:r>
              <a:rPr sz="1450" dirty="0">
                <a:solidFill>
                  <a:srgbClr val="FF0000"/>
                </a:solidFill>
                <a:latin typeface="Times New Roman"/>
                <a:cs typeface="Times New Roman"/>
              </a:rPr>
              <a:t>thiết</a:t>
            </a:r>
            <a:r>
              <a:rPr sz="1450" spc="25" dirty="0">
                <a:solidFill>
                  <a:srgbClr val="FF0000"/>
                </a:solidFill>
                <a:latin typeface="Times New Roman"/>
                <a:cs typeface="Times New Roman"/>
              </a:rPr>
              <a:t> </a:t>
            </a:r>
            <a:r>
              <a:rPr sz="1450" dirty="0">
                <a:solidFill>
                  <a:srgbClr val="FF0000"/>
                </a:solidFill>
                <a:latin typeface="Times New Roman"/>
                <a:cs typeface="Times New Roman"/>
              </a:rPr>
              <a:t>lập Tài</a:t>
            </a:r>
            <a:r>
              <a:rPr sz="1450" spc="35" dirty="0">
                <a:solidFill>
                  <a:srgbClr val="FF0000"/>
                </a:solidFill>
                <a:latin typeface="Times New Roman"/>
                <a:cs typeface="Times New Roman"/>
              </a:rPr>
              <a:t> </a:t>
            </a:r>
            <a:r>
              <a:rPr sz="1450" dirty="0">
                <a:solidFill>
                  <a:srgbClr val="FF0000"/>
                </a:solidFill>
                <a:latin typeface="Times New Roman"/>
                <a:cs typeface="Times New Roman"/>
              </a:rPr>
              <a:t>liệu</a:t>
            </a:r>
            <a:r>
              <a:rPr sz="1450" spc="25" dirty="0">
                <a:solidFill>
                  <a:srgbClr val="FF0000"/>
                </a:solidFill>
                <a:latin typeface="Times New Roman"/>
                <a:cs typeface="Times New Roman"/>
              </a:rPr>
              <a:t> </a:t>
            </a:r>
            <a:r>
              <a:rPr sz="1450" dirty="0">
                <a:solidFill>
                  <a:srgbClr val="FF0000"/>
                </a:solidFill>
                <a:latin typeface="Times New Roman"/>
                <a:cs typeface="Times New Roman"/>
              </a:rPr>
              <a:t>Quy</a:t>
            </a:r>
            <a:r>
              <a:rPr sz="1450" spc="25" dirty="0">
                <a:solidFill>
                  <a:srgbClr val="FF0000"/>
                </a:solidFill>
                <a:latin typeface="Times New Roman"/>
                <a:cs typeface="Times New Roman"/>
              </a:rPr>
              <a:t> </a:t>
            </a:r>
            <a:r>
              <a:rPr sz="1450" dirty="0">
                <a:solidFill>
                  <a:srgbClr val="FF0000"/>
                </a:solidFill>
                <a:latin typeface="Times New Roman"/>
                <a:cs typeface="Times New Roman"/>
              </a:rPr>
              <a:t>trình</a:t>
            </a:r>
            <a:r>
              <a:rPr sz="1450" spc="25" dirty="0">
                <a:solidFill>
                  <a:srgbClr val="FF0000"/>
                </a:solidFill>
                <a:latin typeface="Times New Roman"/>
                <a:cs typeface="Times New Roman"/>
              </a:rPr>
              <a:t> </a:t>
            </a:r>
            <a:r>
              <a:rPr sz="1450" dirty="0">
                <a:solidFill>
                  <a:srgbClr val="FF0000"/>
                </a:solidFill>
                <a:latin typeface="Times New Roman"/>
                <a:cs typeface="Times New Roman"/>
              </a:rPr>
              <a:t>liên</a:t>
            </a:r>
            <a:r>
              <a:rPr sz="1450" spc="40" dirty="0">
                <a:solidFill>
                  <a:srgbClr val="FF0000"/>
                </a:solidFill>
                <a:latin typeface="Times New Roman"/>
                <a:cs typeface="Times New Roman"/>
              </a:rPr>
              <a:t> </a:t>
            </a:r>
            <a:r>
              <a:rPr sz="1450" spc="-20" dirty="0">
                <a:solidFill>
                  <a:srgbClr val="FF0000"/>
                </a:solidFill>
                <a:latin typeface="Times New Roman"/>
                <a:cs typeface="Times New Roman"/>
              </a:rPr>
              <a:t>quan</a:t>
            </a:r>
            <a:endParaRPr sz="1450">
              <a:latin typeface="Times New Roman"/>
              <a:cs typeface="Times New Roman"/>
            </a:endParaRPr>
          </a:p>
        </p:txBody>
      </p:sp>
      <p:sp>
        <p:nvSpPr>
          <p:cNvPr id="6" name="object 6"/>
          <p:cNvSpPr txBox="1"/>
          <p:nvPr/>
        </p:nvSpPr>
        <p:spPr>
          <a:xfrm>
            <a:off x="440233" y="2789305"/>
            <a:ext cx="3957320" cy="471805"/>
          </a:xfrm>
          <a:prstGeom prst="rect">
            <a:avLst/>
          </a:prstGeom>
        </p:spPr>
        <p:txBody>
          <a:bodyPr vert="horz" wrap="square" lIns="0" tIns="15875" rIns="0" bIns="0" rtlCol="0">
            <a:spAutoFit/>
          </a:bodyPr>
          <a:lstStyle/>
          <a:p>
            <a:pPr marL="292735" indent="-280035">
              <a:lnSpc>
                <a:spcPct val="100000"/>
              </a:lnSpc>
              <a:spcBef>
                <a:spcPts val="125"/>
              </a:spcBef>
              <a:buChar char="■"/>
              <a:tabLst>
                <a:tab pos="292735" algn="l"/>
              </a:tabLst>
            </a:pPr>
            <a:r>
              <a:rPr sz="1450" spc="-5" dirty="0">
                <a:solidFill>
                  <a:srgbClr val="FF0000"/>
                </a:solidFill>
                <a:latin typeface="SimSun"/>
                <a:cs typeface="SimSun"/>
              </a:rPr>
              <a:t>报告监管机构的记录应予保持</a:t>
            </a:r>
            <a:endParaRPr sz="1450">
              <a:latin typeface="SimSun"/>
              <a:cs typeface="SimSun"/>
            </a:endParaRPr>
          </a:p>
          <a:p>
            <a:pPr marL="12700">
              <a:lnSpc>
                <a:spcPct val="100000"/>
              </a:lnSpc>
            </a:pPr>
            <a:r>
              <a:rPr sz="1450" dirty="0">
                <a:solidFill>
                  <a:srgbClr val="FF0000"/>
                </a:solidFill>
                <a:latin typeface="Times New Roman"/>
                <a:cs typeface="Times New Roman"/>
              </a:rPr>
              <a:t>Hồ</a:t>
            </a:r>
            <a:r>
              <a:rPr sz="1450" spc="20" dirty="0">
                <a:solidFill>
                  <a:srgbClr val="FF0000"/>
                </a:solidFill>
                <a:latin typeface="Times New Roman"/>
                <a:cs typeface="Times New Roman"/>
              </a:rPr>
              <a:t> </a:t>
            </a:r>
            <a:r>
              <a:rPr sz="1450" dirty="0">
                <a:solidFill>
                  <a:srgbClr val="FF0000"/>
                </a:solidFill>
                <a:latin typeface="Times New Roman"/>
                <a:cs typeface="Times New Roman"/>
              </a:rPr>
              <a:t>sơ</a:t>
            </a:r>
            <a:r>
              <a:rPr sz="1450" spc="25" dirty="0">
                <a:solidFill>
                  <a:srgbClr val="FF0000"/>
                </a:solidFill>
                <a:latin typeface="Times New Roman"/>
                <a:cs typeface="Times New Roman"/>
              </a:rPr>
              <a:t> </a:t>
            </a:r>
            <a:r>
              <a:rPr sz="1450" dirty="0">
                <a:solidFill>
                  <a:srgbClr val="FF0000"/>
                </a:solidFill>
                <a:latin typeface="Times New Roman"/>
                <a:cs typeface="Times New Roman"/>
              </a:rPr>
              <a:t>báo cáo</a:t>
            </a:r>
            <a:r>
              <a:rPr sz="1450" spc="5" dirty="0">
                <a:solidFill>
                  <a:srgbClr val="FF0000"/>
                </a:solidFill>
                <a:latin typeface="Times New Roman"/>
                <a:cs typeface="Times New Roman"/>
              </a:rPr>
              <a:t> </a:t>
            </a:r>
            <a:r>
              <a:rPr sz="1450" dirty="0">
                <a:solidFill>
                  <a:srgbClr val="FF0000"/>
                </a:solidFill>
                <a:latin typeface="Times New Roman"/>
                <a:cs typeface="Times New Roman"/>
              </a:rPr>
              <a:t>cho</a:t>
            </a:r>
            <a:r>
              <a:rPr sz="1450" spc="5" dirty="0">
                <a:solidFill>
                  <a:srgbClr val="FF0000"/>
                </a:solidFill>
                <a:latin typeface="Times New Roman"/>
                <a:cs typeface="Times New Roman"/>
              </a:rPr>
              <a:t> </a:t>
            </a:r>
            <a:r>
              <a:rPr sz="1450" dirty="0">
                <a:solidFill>
                  <a:srgbClr val="FF0000"/>
                </a:solidFill>
                <a:latin typeface="Times New Roman"/>
                <a:cs typeface="Times New Roman"/>
              </a:rPr>
              <a:t>cơ</a:t>
            </a:r>
            <a:r>
              <a:rPr sz="1450" spc="10" dirty="0">
                <a:solidFill>
                  <a:srgbClr val="FF0000"/>
                </a:solidFill>
                <a:latin typeface="Times New Roman"/>
                <a:cs typeface="Times New Roman"/>
              </a:rPr>
              <a:t> </a:t>
            </a:r>
            <a:r>
              <a:rPr sz="1450" dirty="0">
                <a:solidFill>
                  <a:srgbClr val="FF0000"/>
                </a:solidFill>
                <a:latin typeface="Times New Roman"/>
                <a:cs typeface="Times New Roman"/>
              </a:rPr>
              <a:t>quan</a:t>
            </a:r>
            <a:r>
              <a:rPr sz="1450" spc="5" dirty="0">
                <a:solidFill>
                  <a:srgbClr val="FF0000"/>
                </a:solidFill>
                <a:latin typeface="Times New Roman"/>
                <a:cs typeface="Times New Roman"/>
              </a:rPr>
              <a:t> </a:t>
            </a:r>
            <a:r>
              <a:rPr sz="1450" dirty="0">
                <a:solidFill>
                  <a:srgbClr val="FF0000"/>
                </a:solidFill>
                <a:latin typeface="Times New Roman"/>
                <a:cs typeface="Times New Roman"/>
              </a:rPr>
              <a:t>quản lý</a:t>
            </a:r>
            <a:r>
              <a:rPr sz="1450" spc="30" dirty="0">
                <a:solidFill>
                  <a:srgbClr val="FF0000"/>
                </a:solidFill>
                <a:latin typeface="Times New Roman"/>
                <a:cs typeface="Times New Roman"/>
              </a:rPr>
              <a:t> </a:t>
            </a:r>
            <a:r>
              <a:rPr sz="1450" dirty="0">
                <a:solidFill>
                  <a:srgbClr val="FF0000"/>
                </a:solidFill>
                <a:latin typeface="Times New Roman"/>
                <a:cs typeface="Times New Roman"/>
              </a:rPr>
              <a:t>cần</a:t>
            </a:r>
            <a:r>
              <a:rPr sz="1450" spc="5" dirty="0">
                <a:solidFill>
                  <a:srgbClr val="FF0000"/>
                </a:solidFill>
                <a:latin typeface="Times New Roman"/>
                <a:cs typeface="Times New Roman"/>
              </a:rPr>
              <a:t> </a:t>
            </a:r>
            <a:r>
              <a:rPr sz="1450" dirty="0">
                <a:solidFill>
                  <a:srgbClr val="FF0000"/>
                </a:solidFill>
                <a:latin typeface="Times New Roman"/>
                <a:cs typeface="Times New Roman"/>
              </a:rPr>
              <a:t>được</a:t>
            </a:r>
            <a:r>
              <a:rPr sz="1450" spc="10" dirty="0">
                <a:solidFill>
                  <a:srgbClr val="FF0000"/>
                </a:solidFill>
                <a:latin typeface="Times New Roman"/>
                <a:cs typeface="Times New Roman"/>
              </a:rPr>
              <a:t> </a:t>
            </a:r>
            <a:r>
              <a:rPr sz="1450" dirty="0">
                <a:solidFill>
                  <a:srgbClr val="FF0000"/>
                </a:solidFill>
                <a:latin typeface="Times New Roman"/>
                <a:cs typeface="Times New Roman"/>
              </a:rPr>
              <a:t>lưu</a:t>
            </a:r>
            <a:r>
              <a:rPr sz="1450" spc="30" dirty="0">
                <a:solidFill>
                  <a:srgbClr val="FF0000"/>
                </a:solidFill>
                <a:latin typeface="Times New Roman"/>
                <a:cs typeface="Times New Roman"/>
              </a:rPr>
              <a:t> </a:t>
            </a:r>
            <a:r>
              <a:rPr sz="1450" spc="-25" dirty="0">
                <a:solidFill>
                  <a:srgbClr val="FF0000"/>
                </a:solidFill>
                <a:latin typeface="Times New Roman"/>
                <a:cs typeface="Times New Roman"/>
              </a:rPr>
              <a:t>giữ</a:t>
            </a:r>
            <a:endParaRPr sz="1450">
              <a:latin typeface="Times New Roman"/>
              <a:cs typeface="Times New Roman"/>
            </a:endParaRPr>
          </a:p>
        </p:txBody>
      </p:sp>
      <p:pic>
        <p:nvPicPr>
          <p:cNvPr id="7" name="object 7"/>
          <p:cNvPicPr/>
          <p:nvPr/>
        </p:nvPicPr>
        <p:blipFill>
          <a:blip r:embed="rId3" cstate="print"/>
          <a:stretch>
            <a:fillRect/>
          </a:stretch>
        </p:blipFill>
        <p:spPr>
          <a:xfrm>
            <a:off x="7020306" y="6380163"/>
            <a:ext cx="1752599" cy="477836"/>
          </a:xfrm>
          <a:prstGeom prst="rect">
            <a:avLst/>
          </a:prstGeo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p:nvPr/>
        </p:nvSpPr>
        <p:spPr>
          <a:xfrm>
            <a:off x="20828" y="891281"/>
            <a:ext cx="8978900" cy="4939030"/>
          </a:xfrm>
          <a:prstGeom prst="rect">
            <a:avLst/>
          </a:prstGeom>
        </p:spPr>
        <p:txBody>
          <a:bodyPr vert="horz" wrap="square" lIns="0" tIns="16510" rIns="0" bIns="0" rtlCol="0">
            <a:spAutoFit/>
          </a:bodyPr>
          <a:lstStyle/>
          <a:p>
            <a:pPr marL="464820">
              <a:lnSpc>
                <a:spcPct val="100000"/>
              </a:lnSpc>
              <a:spcBef>
                <a:spcPts val="130"/>
              </a:spcBef>
            </a:pPr>
            <a:r>
              <a:rPr sz="1650" spc="-55" dirty="0">
                <a:latin typeface="SimSun"/>
                <a:cs typeface="SimSun"/>
              </a:rPr>
              <a:t>忠告性通知 </a:t>
            </a:r>
            <a:r>
              <a:rPr sz="1650" b="1" dirty="0">
                <a:latin typeface="Times New Roman"/>
                <a:cs typeface="Times New Roman"/>
              </a:rPr>
              <a:t>(Advisory</a:t>
            </a:r>
            <a:r>
              <a:rPr sz="1650" spc="105" dirty="0">
                <a:latin typeface="Times New Roman"/>
                <a:cs typeface="Times New Roman"/>
              </a:rPr>
              <a:t> </a:t>
            </a:r>
            <a:r>
              <a:rPr sz="1650" b="1" spc="-10" dirty="0">
                <a:latin typeface="Times New Roman"/>
                <a:cs typeface="Times New Roman"/>
              </a:rPr>
              <a:t>Notice)</a:t>
            </a:r>
            <a:endParaRPr sz="1650">
              <a:latin typeface="Times New Roman"/>
              <a:cs typeface="Times New Roman"/>
            </a:endParaRPr>
          </a:p>
          <a:p>
            <a:pPr marL="464820">
              <a:lnSpc>
                <a:spcPct val="100000"/>
              </a:lnSpc>
              <a:spcBef>
                <a:spcPts val="15"/>
              </a:spcBef>
            </a:pPr>
            <a:r>
              <a:rPr sz="1650" b="1" dirty="0">
                <a:latin typeface="Times New Roman"/>
                <a:cs typeface="Times New Roman"/>
              </a:rPr>
              <a:t>Thông</a:t>
            </a:r>
            <a:r>
              <a:rPr sz="1650" b="1" spc="75" dirty="0">
                <a:latin typeface="Times New Roman"/>
                <a:cs typeface="Times New Roman"/>
              </a:rPr>
              <a:t> </a:t>
            </a:r>
            <a:r>
              <a:rPr sz="1650" b="1" dirty="0">
                <a:latin typeface="Times New Roman"/>
                <a:cs typeface="Times New Roman"/>
              </a:rPr>
              <a:t>báo</a:t>
            </a:r>
            <a:r>
              <a:rPr sz="1650" b="1" spc="65" dirty="0">
                <a:latin typeface="Times New Roman"/>
                <a:cs typeface="Times New Roman"/>
              </a:rPr>
              <a:t> </a:t>
            </a:r>
            <a:r>
              <a:rPr sz="1650" b="1" dirty="0">
                <a:latin typeface="Times New Roman"/>
                <a:cs typeface="Times New Roman"/>
              </a:rPr>
              <a:t>khuyến</a:t>
            </a:r>
            <a:r>
              <a:rPr sz="1650" b="1" spc="90" dirty="0">
                <a:latin typeface="Times New Roman"/>
                <a:cs typeface="Times New Roman"/>
              </a:rPr>
              <a:t> </a:t>
            </a:r>
            <a:r>
              <a:rPr sz="1650" b="1" dirty="0">
                <a:latin typeface="Times New Roman"/>
                <a:cs typeface="Times New Roman"/>
              </a:rPr>
              <a:t>cáo</a:t>
            </a:r>
            <a:r>
              <a:rPr sz="1650" b="1" spc="75" dirty="0">
                <a:latin typeface="Times New Roman"/>
                <a:cs typeface="Times New Roman"/>
              </a:rPr>
              <a:t> </a:t>
            </a:r>
            <a:r>
              <a:rPr sz="1650" b="1" dirty="0">
                <a:latin typeface="Times New Roman"/>
                <a:cs typeface="Times New Roman"/>
              </a:rPr>
              <a:t>(Advisory</a:t>
            </a:r>
            <a:r>
              <a:rPr sz="1650" b="1" spc="70" dirty="0">
                <a:latin typeface="Times New Roman"/>
                <a:cs typeface="Times New Roman"/>
              </a:rPr>
              <a:t> </a:t>
            </a:r>
            <a:r>
              <a:rPr sz="1650" b="1" spc="-10" dirty="0">
                <a:latin typeface="Times New Roman"/>
                <a:cs typeface="Times New Roman"/>
              </a:rPr>
              <a:t>Notice)</a:t>
            </a:r>
            <a:endParaRPr sz="1650">
              <a:latin typeface="Times New Roman"/>
              <a:cs typeface="Times New Roman"/>
            </a:endParaRPr>
          </a:p>
          <a:p>
            <a:pPr marL="464820">
              <a:lnSpc>
                <a:spcPct val="100000"/>
              </a:lnSpc>
              <a:spcBef>
                <a:spcPts val="35"/>
              </a:spcBef>
            </a:pPr>
            <a:r>
              <a:rPr sz="1650" b="1" dirty="0">
                <a:latin typeface="Times New Roman"/>
                <a:cs typeface="Times New Roman"/>
              </a:rPr>
              <a:t>UNIQUE</a:t>
            </a:r>
            <a:r>
              <a:rPr sz="1650" spc="105" dirty="0">
                <a:latin typeface="Times New Roman"/>
                <a:cs typeface="Times New Roman"/>
              </a:rPr>
              <a:t> </a:t>
            </a:r>
            <a:r>
              <a:rPr sz="1650" b="1" dirty="0">
                <a:latin typeface="Times New Roman"/>
                <a:cs typeface="Times New Roman"/>
              </a:rPr>
              <a:t>SENTENCES</a:t>
            </a:r>
            <a:r>
              <a:rPr sz="1650" spc="114" dirty="0">
                <a:latin typeface="Times New Roman"/>
                <a:cs typeface="Times New Roman"/>
              </a:rPr>
              <a:t> </a:t>
            </a:r>
            <a:r>
              <a:rPr sz="1650" b="1" dirty="0">
                <a:latin typeface="Times New Roman"/>
                <a:cs typeface="Times New Roman"/>
              </a:rPr>
              <a:t>WITH</a:t>
            </a:r>
            <a:r>
              <a:rPr sz="1650" spc="105" dirty="0">
                <a:latin typeface="Times New Roman"/>
                <a:cs typeface="Times New Roman"/>
              </a:rPr>
              <a:t> </a:t>
            </a:r>
            <a:r>
              <a:rPr sz="1650" b="1" spc="-10" dirty="0">
                <a:latin typeface="Times New Roman"/>
                <a:cs typeface="Times New Roman"/>
              </a:rPr>
              <a:t>UUID:</a:t>
            </a:r>
            <a:endParaRPr sz="1650">
              <a:latin typeface="Times New Roman"/>
              <a:cs typeface="Times New Roman"/>
            </a:endParaRPr>
          </a:p>
          <a:p>
            <a:pPr>
              <a:lnSpc>
                <a:spcPct val="100000"/>
              </a:lnSpc>
              <a:spcBef>
                <a:spcPts val="1010"/>
              </a:spcBef>
            </a:pPr>
            <a:endParaRPr sz="1650">
              <a:latin typeface="Times New Roman"/>
              <a:cs typeface="Times New Roman"/>
            </a:endParaRPr>
          </a:p>
          <a:p>
            <a:pPr marL="12700">
              <a:lnSpc>
                <a:spcPct val="100000"/>
              </a:lnSpc>
              <a:spcBef>
                <a:spcPts val="5"/>
              </a:spcBef>
            </a:pPr>
            <a:r>
              <a:rPr sz="1650" dirty="0">
                <a:latin typeface="SimSun"/>
                <a:cs typeface="SimSun"/>
              </a:rPr>
              <a:t>组织在医疗器械交付后</a:t>
            </a:r>
            <a:r>
              <a:rPr sz="1650" spc="195" dirty="0">
                <a:latin typeface="Times New Roman"/>
                <a:cs typeface="Times New Roman"/>
              </a:rPr>
              <a:t>, </a:t>
            </a:r>
            <a:r>
              <a:rPr sz="1650" dirty="0">
                <a:latin typeface="SimSun"/>
                <a:cs typeface="SimSun"/>
              </a:rPr>
              <a:t>由组织发布的通知，旨在以下方面给出补充信息和</a:t>
            </a:r>
            <a:r>
              <a:rPr sz="1650" spc="-20" dirty="0">
                <a:latin typeface="Times New Roman"/>
                <a:cs typeface="Times New Roman"/>
              </a:rPr>
              <a:t>/</a:t>
            </a:r>
            <a:r>
              <a:rPr sz="1650" spc="-5" dirty="0">
                <a:latin typeface="SimSun"/>
                <a:cs typeface="SimSun"/>
              </a:rPr>
              <a:t>或建议宜采取的措施</a:t>
            </a:r>
            <a:r>
              <a:rPr sz="1650" spc="-50" dirty="0">
                <a:latin typeface="Times New Roman"/>
                <a:cs typeface="Times New Roman"/>
              </a:rPr>
              <a:t>:</a:t>
            </a:r>
            <a:endParaRPr sz="1650">
              <a:latin typeface="Times New Roman"/>
              <a:cs typeface="Times New Roman"/>
            </a:endParaRPr>
          </a:p>
          <a:p>
            <a:pPr marL="12700" marR="2004695">
              <a:lnSpc>
                <a:spcPts val="2020"/>
              </a:lnSpc>
              <a:spcBef>
                <a:spcPts val="45"/>
              </a:spcBef>
            </a:pPr>
            <a:r>
              <a:rPr sz="1650" dirty="0">
                <a:latin typeface="Times New Roman"/>
                <a:cs typeface="Times New Roman"/>
              </a:rPr>
              <a:t>Tổ</a:t>
            </a:r>
            <a:r>
              <a:rPr sz="1650" spc="25" dirty="0">
                <a:latin typeface="Times New Roman"/>
                <a:cs typeface="Times New Roman"/>
              </a:rPr>
              <a:t> </a:t>
            </a:r>
            <a:r>
              <a:rPr sz="1650" dirty="0">
                <a:latin typeface="Times New Roman"/>
                <a:cs typeface="Times New Roman"/>
              </a:rPr>
              <a:t>chức,</a:t>
            </a:r>
            <a:r>
              <a:rPr sz="1650" spc="40" dirty="0">
                <a:latin typeface="Times New Roman"/>
                <a:cs typeface="Times New Roman"/>
              </a:rPr>
              <a:t> </a:t>
            </a:r>
            <a:r>
              <a:rPr sz="1650" dirty="0">
                <a:latin typeface="Times New Roman"/>
                <a:cs typeface="Times New Roman"/>
              </a:rPr>
              <a:t>sau</a:t>
            </a:r>
            <a:r>
              <a:rPr sz="1650" spc="35" dirty="0">
                <a:latin typeface="Times New Roman"/>
                <a:cs typeface="Times New Roman"/>
              </a:rPr>
              <a:t> </a:t>
            </a:r>
            <a:r>
              <a:rPr sz="1650" dirty="0">
                <a:latin typeface="Times New Roman"/>
                <a:cs typeface="Times New Roman"/>
              </a:rPr>
              <a:t>khi</a:t>
            </a:r>
            <a:r>
              <a:rPr sz="1650" spc="30" dirty="0">
                <a:latin typeface="Times New Roman"/>
                <a:cs typeface="Times New Roman"/>
              </a:rPr>
              <a:t> </a:t>
            </a:r>
            <a:r>
              <a:rPr sz="1650" dirty="0">
                <a:latin typeface="Times New Roman"/>
                <a:cs typeface="Times New Roman"/>
              </a:rPr>
              <a:t>bàn</a:t>
            </a:r>
            <a:r>
              <a:rPr sz="1650" spc="25" dirty="0">
                <a:latin typeface="Times New Roman"/>
                <a:cs typeface="Times New Roman"/>
              </a:rPr>
              <a:t> </a:t>
            </a:r>
            <a:r>
              <a:rPr sz="1650" dirty="0">
                <a:latin typeface="Times New Roman"/>
                <a:cs typeface="Times New Roman"/>
              </a:rPr>
              <a:t>giao</a:t>
            </a:r>
            <a:r>
              <a:rPr sz="1650" spc="30" dirty="0">
                <a:latin typeface="Times New Roman"/>
                <a:cs typeface="Times New Roman"/>
              </a:rPr>
              <a:t> </a:t>
            </a:r>
            <a:r>
              <a:rPr sz="1650" dirty="0">
                <a:latin typeface="Times New Roman"/>
                <a:cs typeface="Times New Roman"/>
              </a:rPr>
              <a:t>thiết</a:t>
            </a:r>
            <a:r>
              <a:rPr sz="1650" spc="30" dirty="0">
                <a:latin typeface="Times New Roman"/>
                <a:cs typeface="Times New Roman"/>
              </a:rPr>
              <a:t> </a:t>
            </a:r>
            <a:r>
              <a:rPr sz="1650" dirty="0">
                <a:latin typeface="Times New Roman"/>
                <a:cs typeface="Times New Roman"/>
              </a:rPr>
              <a:t>bị</a:t>
            </a:r>
            <a:r>
              <a:rPr sz="1650" spc="15" dirty="0">
                <a:latin typeface="Times New Roman"/>
                <a:cs typeface="Times New Roman"/>
              </a:rPr>
              <a:t> </a:t>
            </a:r>
            <a:r>
              <a:rPr sz="1650" dirty="0">
                <a:latin typeface="Times New Roman"/>
                <a:cs typeface="Times New Roman"/>
              </a:rPr>
              <a:t>y</a:t>
            </a:r>
            <a:r>
              <a:rPr sz="1650" spc="40" dirty="0">
                <a:latin typeface="Times New Roman"/>
                <a:cs typeface="Times New Roman"/>
              </a:rPr>
              <a:t> </a:t>
            </a:r>
            <a:r>
              <a:rPr sz="1650" dirty="0">
                <a:latin typeface="Times New Roman"/>
                <a:cs typeface="Times New Roman"/>
              </a:rPr>
              <a:t>tế,</a:t>
            </a:r>
            <a:r>
              <a:rPr sz="1650" spc="25" dirty="0">
                <a:latin typeface="Times New Roman"/>
                <a:cs typeface="Times New Roman"/>
              </a:rPr>
              <a:t> </a:t>
            </a:r>
            <a:r>
              <a:rPr sz="1650" dirty="0">
                <a:latin typeface="Times New Roman"/>
                <a:cs typeface="Times New Roman"/>
              </a:rPr>
              <a:t>đưa</a:t>
            </a:r>
            <a:r>
              <a:rPr sz="1650" spc="40" dirty="0">
                <a:latin typeface="Times New Roman"/>
                <a:cs typeface="Times New Roman"/>
              </a:rPr>
              <a:t> </a:t>
            </a:r>
            <a:r>
              <a:rPr sz="1650" dirty="0">
                <a:latin typeface="Times New Roman"/>
                <a:cs typeface="Times New Roman"/>
              </a:rPr>
              <a:t>ra</a:t>
            </a:r>
            <a:r>
              <a:rPr sz="1650" spc="45" dirty="0">
                <a:latin typeface="Times New Roman"/>
                <a:cs typeface="Times New Roman"/>
              </a:rPr>
              <a:t> </a:t>
            </a:r>
            <a:r>
              <a:rPr sz="1650" dirty="0">
                <a:latin typeface="Times New Roman"/>
                <a:cs typeface="Times New Roman"/>
              </a:rPr>
              <a:t>thông</a:t>
            </a:r>
            <a:r>
              <a:rPr sz="1650" spc="15" dirty="0">
                <a:latin typeface="Times New Roman"/>
                <a:cs typeface="Times New Roman"/>
              </a:rPr>
              <a:t> </a:t>
            </a:r>
            <a:r>
              <a:rPr sz="1650" dirty="0">
                <a:latin typeface="Times New Roman"/>
                <a:cs typeface="Times New Roman"/>
              </a:rPr>
              <a:t>báo</a:t>
            </a:r>
            <a:r>
              <a:rPr sz="1650" spc="40" dirty="0">
                <a:latin typeface="Times New Roman"/>
                <a:cs typeface="Times New Roman"/>
              </a:rPr>
              <a:t> </a:t>
            </a:r>
            <a:r>
              <a:rPr sz="1650" dirty="0">
                <a:latin typeface="Times New Roman"/>
                <a:cs typeface="Times New Roman"/>
              </a:rPr>
              <a:t>nhằm</a:t>
            </a:r>
            <a:r>
              <a:rPr sz="1650" spc="10" dirty="0">
                <a:latin typeface="Times New Roman"/>
                <a:cs typeface="Times New Roman"/>
              </a:rPr>
              <a:t> </a:t>
            </a:r>
            <a:r>
              <a:rPr sz="1650" dirty="0">
                <a:latin typeface="Times New Roman"/>
                <a:cs typeface="Times New Roman"/>
              </a:rPr>
              <a:t>mục</a:t>
            </a:r>
            <a:r>
              <a:rPr sz="1650" spc="50" dirty="0">
                <a:latin typeface="Times New Roman"/>
                <a:cs typeface="Times New Roman"/>
              </a:rPr>
              <a:t> </a:t>
            </a:r>
            <a:r>
              <a:rPr sz="1650" dirty="0">
                <a:latin typeface="Times New Roman"/>
                <a:cs typeface="Times New Roman"/>
              </a:rPr>
              <a:t>đích</a:t>
            </a:r>
            <a:r>
              <a:rPr sz="1650" spc="40" dirty="0">
                <a:latin typeface="Times New Roman"/>
                <a:cs typeface="Times New Roman"/>
              </a:rPr>
              <a:t> </a:t>
            </a:r>
            <a:r>
              <a:rPr sz="1650" dirty="0">
                <a:latin typeface="Times New Roman"/>
                <a:cs typeface="Times New Roman"/>
              </a:rPr>
              <a:t>cung</a:t>
            </a:r>
            <a:r>
              <a:rPr sz="1650" spc="25" dirty="0">
                <a:latin typeface="Times New Roman"/>
                <a:cs typeface="Times New Roman"/>
              </a:rPr>
              <a:t> </a:t>
            </a:r>
            <a:r>
              <a:rPr sz="1650" spc="-25" dirty="0">
                <a:latin typeface="Times New Roman"/>
                <a:cs typeface="Times New Roman"/>
              </a:rPr>
              <a:t>cấp </a:t>
            </a:r>
            <a:r>
              <a:rPr sz="1650" dirty="0">
                <a:latin typeface="Times New Roman"/>
                <a:cs typeface="Times New Roman"/>
              </a:rPr>
              <a:t>thông</a:t>
            </a:r>
            <a:r>
              <a:rPr sz="1650" spc="25" dirty="0">
                <a:latin typeface="Times New Roman"/>
                <a:cs typeface="Times New Roman"/>
              </a:rPr>
              <a:t> </a:t>
            </a:r>
            <a:r>
              <a:rPr sz="1650" dirty="0">
                <a:latin typeface="Times New Roman"/>
                <a:cs typeface="Times New Roman"/>
              </a:rPr>
              <a:t>tin</a:t>
            </a:r>
            <a:r>
              <a:rPr sz="1650" spc="25" dirty="0">
                <a:latin typeface="Times New Roman"/>
                <a:cs typeface="Times New Roman"/>
              </a:rPr>
              <a:t> </a:t>
            </a:r>
            <a:r>
              <a:rPr sz="1650" dirty="0">
                <a:latin typeface="Times New Roman"/>
                <a:cs typeface="Times New Roman"/>
              </a:rPr>
              <a:t>bổ</a:t>
            </a:r>
            <a:r>
              <a:rPr sz="1650" spc="35" dirty="0">
                <a:latin typeface="Times New Roman"/>
                <a:cs typeface="Times New Roman"/>
              </a:rPr>
              <a:t> </a:t>
            </a:r>
            <a:r>
              <a:rPr sz="1650" dirty="0">
                <a:latin typeface="Times New Roman"/>
                <a:cs typeface="Times New Roman"/>
              </a:rPr>
              <a:t>sung</a:t>
            </a:r>
            <a:r>
              <a:rPr sz="1650" spc="35" dirty="0">
                <a:latin typeface="Times New Roman"/>
                <a:cs typeface="Times New Roman"/>
              </a:rPr>
              <a:t> </a:t>
            </a:r>
            <a:r>
              <a:rPr sz="1650" dirty="0">
                <a:latin typeface="Times New Roman"/>
                <a:cs typeface="Times New Roman"/>
              </a:rPr>
              <a:t>và/hoặc</a:t>
            </a:r>
            <a:r>
              <a:rPr sz="1650" spc="40" dirty="0">
                <a:latin typeface="Times New Roman"/>
                <a:cs typeface="Times New Roman"/>
              </a:rPr>
              <a:t> </a:t>
            </a:r>
            <a:r>
              <a:rPr sz="1650" dirty="0">
                <a:latin typeface="Times New Roman"/>
                <a:cs typeface="Times New Roman"/>
              </a:rPr>
              <a:t>khuyến</a:t>
            </a:r>
            <a:r>
              <a:rPr sz="1650" spc="20" dirty="0">
                <a:latin typeface="Times New Roman"/>
                <a:cs typeface="Times New Roman"/>
              </a:rPr>
              <a:t> </a:t>
            </a:r>
            <a:r>
              <a:rPr sz="1650" dirty="0">
                <a:latin typeface="Times New Roman"/>
                <a:cs typeface="Times New Roman"/>
              </a:rPr>
              <a:t>nghị</a:t>
            </a:r>
            <a:r>
              <a:rPr sz="1650" spc="25" dirty="0">
                <a:latin typeface="Times New Roman"/>
                <a:cs typeface="Times New Roman"/>
              </a:rPr>
              <a:t> </a:t>
            </a:r>
            <a:r>
              <a:rPr sz="1650" dirty="0">
                <a:latin typeface="Times New Roman"/>
                <a:cs typeface="Times New Roman"/>
              </a:rPr>
              <a:t>các</a:t>
            </a:r>
            <a:r>
              <a:rPr sz="1650" spc="55" dirty="0">
                <a:latin typeface="Times New Roman"/>
                <a:cs typeface="Times New Roman"/>
              </a:rPr>
              <a:t> </a:t>
            </a:r>
            <a:r>
              <a:rPr sz="1650" dirty="0">
                <a:latin typeface="Times New Roman"/>
                <a:cs typeface="Times New Roman"/>
              </a:rPr>
              <a:t>biện</a:t>
            </a:r>
            <a:r>
              <a:rPr sz="1650" spc="35" dirty="0">
                <a:latin typeface="Times New Roman"/>
                <a:cs typeface="Times New Roman"/>
              </a:rPr>
              <a:t> </a:t>
            </a:r>
            <a:r>
              <a:rPr sz="1650" dirty="0">
                <a:latin typeface="Times New Roman"/>
                <a:cs typeface="Times New Roman"/>
              </a:rPr>
              <a:t>pháp</a:t>
            </a:r>
            <a:r>
              <a:rPr sz="1650" spc="40" dirty="0">
                <a:latin typeface="Times New Roman"/>
                <a:cs typeface="Times New Roman"/>
              </a:rPr>
              <a:t> </a:t>
            </a:r>
            <a:r>
              <a:rPr sz="1650" dirty="0">
                <a:latin typeface="Times New Roman"/>
                <a:cs typeface="Times New Roman"/>
              </a:rPr>
              <a:t>nên</a:t>
            </a:r>
            <a:r>
              <a:rPr sz="1650" spc="40" dirty="0">
                <a:latin typeface="Times New Roman"/>
                <a:cs typeface="Times New Roman"/>
              </a:rPr>
              <a:t> </a:t>
            </a:r>
            <a:r>
              <a:rPr sz="1650" dirty="0">
                <a:latin typeface="Times New Roman"/>
                <a:cs typeface="Times New Roman"/>
              </a:rPr>
              <a:t>thực</a:t>
            </a:r>
            <a:r>
              <a:rPr sz="1650" spc="35" dirty="0">
                <a:latin typeface="Times New Roman"/>
                <a:cs typeface="Times New Roman"/>
              </a:rPr>
              <a:t> </a:t>
            </a:r>
            <a:r>
              <a:rPr sz="1650" dirty="0">
                <a:latin typeface="Times New Roman"/>
                <a:cs typeface="Times New Roman"/>
              </a:rPr>
              <a:t>hiện</a:t>
            </a:r>
            <a:r>
              <a:rPr sz="1650" spc="45" dirty="0">
                <a:latin typeface="Times New Roman"/>
                <a:cs typeface="Times New Roman"/>
              </a:rPr>
              <a:t> </a:t>
            </a:r>
            <a:r>
              <a:rPr sz="1650" dirty="0">
                <a:latin typeface="Times New Roman"/>
                <a:cs typeface="Times New Roman"/>
              </a:rPr>
              <a:t>dưới</a:t>
            </a:r>
            <a:r>
              <a:rPr sz="1650" spc="25" dirty="0">
                <a:latin typeface="Times New Roman"/>
                <a:cs typeface="Times New Roman"/>
              </a:rPr>
              <a:t> </a:t>
            </a:r>
            <a:r>
              <a:rPr sz="1650" spc="-20" dirty="0">
                <a:latin typeface="Times New Roman"/>
                <a:cs typeface="Times New Roman"/>
              </a:rPr>
              <a:t>đây:</a:t>
            </a:r>
            <a:endParaRPr sz="1650">
              <a:latin typeface="Times New Roman"/>
              <a:cs typeface="Times New Roman"/>
            </a:endParaRPr>
          </a:p>
          <a:p>
            <a:pPr>
              <a:lnSpc>
                <a:spcPct val="100000"/>
              </a:lnSpc>
              <a:spcBef>
                <a:spcPts val="310"/>
              </a:spcBef>
            </a:pPr>
            <a:endParaRPr sz="1650">
              <a:latin typeface="Times New Roman"/>
              <a:cs typeface="Times New Roman"/>
            </a:endParaRPr>
          </a:p>
          <a:p>
            <a:pPr marL="1061085">
              <a:lnSpc>
                <a:spcPct val="100000"/>
              </a:lnSpc>
            </a:pPr>
            <a:r>
              <a:rPr sz="1650" spc="65" dirty="0">
                <a:latin typeface="Times New Roman"/>
                <a:cs typeface="Times New Roman"/>
              </a:rPr>
              <a:t>- </a:t>
            </a:r>
            <a:r>
              <a:rPr sz="1650" dirty="0">
                <a:latin typeface="SimSun"/>
                <a:cs typeface="SimSun"/>
              </a:rPr>
              <a:t>医疗器械的使用</a:t>
            </a:r>
            <a:r>
              <a:rPr sz="1650" spc="-50" dirty="0">
                <a:latin typeface="Times New Roman"/>
                <a:cs typeface="Times New Roman"/>
              </a:rPr>
              <a:t>,</a:t>
            </a:r>
            <a:endParaRPr sz="1650">
              <a:latin typeface="Times New Roman"/>
              <a:cs typeface="Times New Roman"/>
            </a:endParaRPr>
          </a:p>
          <a:p>
            <a:pPr marL="1061085">
              <a:lnSpc>
                <a:spcPct val="100000"/>
              </a:lnSpc>
              <a:spcBef>
                <a:spcPts val="10"/>
              </a:spcBef>
            </a:pPr>
            <a:r>
              <a:rPr sz="1650" dirty="0">
                <a:latin typeface="Times New Roman"/>
                <a:cs typeface="Times New Roman"/>
              </a:rPr>
              <a:t>Sử</a:t>
            </a:r>
            <a:r>
              <a:rPr sz="1650" spc="40" dirty="0">
                <a:latin typeface="Times New Roman"/>
                <a:cs typeface="Times New Roman"/>
              </a:rPr>
              <a:t> </a:t>
            </a:r>
            <a:r>
              <a:rPr sz="1650" dirty="0">
                <a:latin typeface="Times New Roman"/>
                <a:cs typeface="Times New Roman"/>
              </a:rPr>
              <a:t>dụng</a:t>
            </a:r>
            <a:r>
              <a:rPr sz="1650" spc="15" dirty="0">
                <a:latin typeface="Times New Roman"/>
                <a:cs typeface="Times New Roman"/>
              </a:rPr>
              <a:t> </a:t>
            </a:r>
            <a:r>
              <a:rPr sz="1650" dirty="0">
                <a:latin typeface="Times New Roman"/>
                <a:cs typeface="Times New Roman"/>
              </a:rPr>
              <a:t>thiết</a:t>
            </a:r>
            <a:r>
              <a:rPr sz="1650" spc="15" dirty="0">
                <a:latin typeface="Times New Roman"/>
                <a:cs typeface="Times New Roman"/>
              </a:rPr>
              <a:t> </a:t>
            </a:r>
            <a:r>
              <a:rPr sz="1650" dirty="0">
                <a:latin typeface="Times New Roman"/>
                <a:cs typeface="Times New Roman"/>
              </a:rPr>
              <a:t>bị</a:t>
            </a:r>
            <a:r>
              <a:rPr sz="1650" spc="25" dirty="0">
                <a:latin typeface="Times New Roman"/>
                <a:cs typeface="Times New Roman"/>
              </a:rPr>
              <a:t> </a:t>
            </a:r>
            <a:r>
              <a:rPr sz="1650" dirty="0">
                <a:latin typeface="Times New Roman"/>
                <a:cs typeface="Times New Roman"/>
              </a:rPr>
              <a:t>y</a:t>
            </a:r>
            <a:r>
              <a:rPr sz="1650" spc="25" dirty="0">
                <a:latin typeface="Times New Roman"/>
                <a:cs typeface="Times New Roman"/>
              </a:rPr>
              <a:t> </a:t>
            </a:r>
            <a:r>
              <a:rPr sz="1650" spc="-25" dirty="0">
                <a:latin typeface="Times New Roman"/>
                <a:cs typeface="Times New Roman"/>
              </a:rPr>
              <a:t>tế,</a:t>
            </a:r>
            <a:endParaRPr sz="1650">
              <a:latin typeface="Times New Roman"/>
              <a:cs typeface="Times New Roman"/>
            </a:endParaRPr>
          </a:p>
          <a:p>
            <a:pPr>
              <a:lnSpc>
                <a:spcPct val="100000"/>
              </a:lnSpc>
              <a:spcBef>
                <a:spcPts val="110"/>
              </a:spcBef>
            </a:pPr>
            <a:endParaRPr sz="1650">
              <a:latin typeface="Times New Roman"/>
              <a:cs typeface="Times New Roman"/>
            </a:endParaRPr>
          </a:p>
          <a:p>
            <a:pPr marL="1061085">
              <a:lnSpc>
                <a:spcPct val="100000"/>
              </a:lnSpc>
            </a:pPr>
            <a:r>
              <a:rPr sz="1650" dirty="0">
                <a:latin typeface="SimSun"/>
                <a:cs typeface="SimSun"/>
              </a:rPr>
              <a:t>-医疗器械的改动</a:t>
            </a:r>
            <a:r>
              <a:rPr sz="1650" spc="-50" dirty="0">
                <a:latin typeface="Times New Roman"/>
                <a:cs typeface="Times New Roman"/>
              </a:rPr>
              <a:t>,</a:t>
            </a:r>
            <a:endParaRPr sz="1650">
              <a:latin typeface="Times New Roman"/>
              <a:cs typeface="Times New Roman"/>
            </a:endParaRPr>
          </a:p>
          <a:p>
            <a:pPr marL="1061085">
              <a:lnSpc>
                <a:spcPct val="100000"/>
              </a:lnSpc>
              <a:spcBef>
                <a:spcPts val="10"/>
              </a:spcBef>
            </a:pPr>
            <a:r>
              <a:rPr sz="1650" dirty="0">
                <a:latin typeface="Times New Roman"/>
                <a:cs typeface="Times New Roman"/>
              </a:rPr>
              <a:t>Thay</a:t>
            </a:r>
            <a:r>
              <a:rPr sz="1650" spc="20" dirty="0">
                <a:latin typeface="Times New Roman"/>
                <a:cs typeface="Times New Roman"/>
              </a:rPr>
              <a:t> </a:t>
            </a:r>
            <a:r>
              <a:rPr sz="1650" dirty="0">
                <a:latin typeface="Times New Roman"/>
                <a:cs typeface="Times New Roman"/>
              </a:rPr>
              <a:t>đổi</a:t>
            </a:r>
            <a:r>
              <a:rPr sz="1650" spc="15" dirty="0">
                <a:latin typeface="Times New Roman"/>
                <a:cs typeface="Times New Roman"/>
              </a:rPr>
              <a:t> </a:t>
            </a:r>
            <a:r>
              <a:rPr sz="1650" dirty="0">
                <a:latin typeface="Times New Roman"/>
                <a:cs typeface="Times New Roman"/>
              </a:rPr>
              <a:t>thiết</a:t>
            </a:r>
            <a:r>
              <a:rPr sz="1650" spc="25" dirty="0">
                <a:latin typeface="Times New Roman"/>
                <a:cs typeface="Times New Roman"/>
              </a:rPr>
              <a:t> </a:t>
            </a:r>
            <a:r>
              <a:rPr sz="1650" dirty="0">
                <a:latin typeface="Times New Roman"/>
                <a:cs typeface="Times New Roman"/>
              </a:rPr>
              <a:t>bị</a:t>
            </a:r>
            <a:r>
              <a:rPr sz="1650" spc="25" dirty="0">
                <a:latin typeface="Times New Roman"/>
                <a:cs typeface="Times New Roman"/>
              </a:rPr>
              <a:t> </a:t>
            </a:r>
            <a:r>
              <a:rPr sz="1650" dirty="0">
                <a:latin typeface="Times New Roman"/>
                <a:cs typeface="Times New Roman"/>
              </a:rPr>
              <a:t>y</a:t>
            </a:r>
            <a:r>
              <a:rPr sz="1650" spc="30" dirty="0">
                <a:latin typeface="Times New Roman"/>
                <a:cs typeface="Times New Roman"/>
              </a:rPr>
              <a:t> </a:t>
            </a:r>
            <a:r>
              <a:rPr sz="1650" spc="-25" dirty="0">
                <a:latin typeface="Times New Roman"/>
                <a:cs typeface="Times New Roman"/>
              </a:rPr>
              <a:t>tế,</a:t>
            </a:r>
            <a:endParaRPr sz="1650">
              <a:latin typeface="Times New Roman"/>
              <a:cs typeface="Times New Roman"/>
            </a:endParaRPr>
          </a:p>
          <a:p>
            <a:pPr marL="1053465">
              <a:lnSpc>
                <a:spcPct val="100000"/>
              </a:lnSpc>
              <a:spcBef>
                <a:spcPts val="1795"/>
              </a:spcBef>
            </a:pPr>
            <a:r>
              <a:rPr sz="1650" dirty="0">
                <a:latin typeface="SimSun"/>
                <a:cs typeface="SimSun"/>
              </a:rPr>
              <a:t>-医疗器械返回组织</a:t>
            </a:r>
            <a:r>
              <a:rPr sz="1650" spc="55" dirty="0">
                <a:latin typeface="Times New Roman"/>
                <a:cs typeface="Times New Roman"/>
              </a:rPr>
              <a:t>, </a:t>
            </a:r>
            <a:r>
              <a:rPr sz="1650" spc="-50" dirty="0">
                <a:latin typeface="SimSun"/>
                <a:cs typeface="SimSun"/>
              </a:rPr>
              <a:t>或</a:t>
            </a:r>
            <a:endParaRPr sz="1650">
              <a:latin typeface="SimSun"/>
              <a:cs typeface="SimSun"/>
            </a:endParaRPr>
          </a:p>
          <a:p>
            <a:pPr marL="1103630">
              <a:lnSpc>
                <a:spcPct val="100000"/>
              </a:lnSpc>
              <a:spcBef>
                <a:spcPts val="10"/>
              </a:spcBef>
            </a:pPr>
            <a:r>
              <a:rPr sz="1650" dirty="0">
                <a:latin typeface="Times New Roman"/>
                <a:cs typeface="Times New Roman"/>
              </a:rPr>
              <a:t>Trả</a:t>
            </a:r>
            <a:r>
              <a:rPr sz="1650" spc="15" dirty="0">
                <a:latin typeface="Times New Roman"/>
                <a:cs typeface="Times New Roman"/>
              </a:rPr>
              <a:t> </a:t>
            </a:r>
            <a:r>
              <a:rPr sz="1650" dirty="0">
                <a:latin typeface="Times New Roman"/>
                <a:cs typeface="Times New Roman"/>
              </a:rPr>
              <a:t>lại</a:t>
            </a:r>
            <a:r>
              <a:rPr sz="1650" spc="20" dirty="0">
                <a:latin typeface="Times New Roman"/>
                <a:cs typeface="Times New Roman"/>
              </a:rPr>
              <a:t> </a:t>
            </a:r>
            <a:r>
              <a:rPr sz="1650" dirty="0">
                <a:latin typeface="Times New Roman"/>
                <a:cs typeface="Times New Roman"/>
              </a:rPr>
              <a:t>thiết</a:t>
            </a:r>
            <a:r>
              <a:rPr sz="1650" spc="5" dirty="0">
                <a:latin typeface="Times New Roman"/>
                <a:cs typeface="Times New Roman"/>
              </a:rPr>
              <a:t> </a:t>
            </a:r>
            <a:r>
              <a:rPr sz="1650" dirty="0">
                <a:latin typeface="Times New Roman"/>
                <a:cs typeface="Times New Roman"/>
              </a:rPr>
              <a:t>bị</a:t>
            </a:r>
            <a:r>
              <a:rPr sz="1650" spc="20" dirty="0">
                <a:latin typeface="Times New Roman"/>
                <a:cs typeface="Times New Roman"/>
              </a:rPr>
              <a:t> </a:t>
            </a:r>
            <a:r>
              <a:rPr sz="1650" dirty="0">
                <a:latin typeface="Times New Roman"/>
                <a:cs typeface="Times New Roman"/>
              </a:rPr>
              <a:t>y</a:t>
            </a:r>
            <a:r>
              <a:rPr sz="1650" spc="20" dirty="0">
                <a:latin typeface="Times New Roman"/>
                <a:cs typeface="Times New Roman"/>
              </a:rPr>
              <a:t> </a:t>
            </a:r>
            <a:r>
              <a:rPr sz="1650" dirty="0">
                <a:latin typeface="Times New Roman"/>
                <a:cs typeface="Times New Roman"/>
              </a:rPr>
              <a:t>tế</a:t>
            </a:r>
            <a:r>
              <a:rPr sz="1650" spc="25" dirty="0">
                <a:latin typeface="Times New Roman"/>
                <a:cs typeface="Times New Roman"/>
              </a:rPr>
              <a:t> </a:t>
            </a:r>
            <a:r>
              <a:rPr sz="1650" dirty="0">
                <a:latin typeface="Times New Roman"/>
                <a:cs typeface="Times New Roman"/>
              </a:rPr>
              <a:t>cho</a:t>
            </a:r>
            <a:r>
              <a:rPr sz="1650" spc="20" dirty="0">
                <a:latin typeface="Times New Roman"/>
                <a:cs typeface="Times New Roman"/>
              </a:rPr>
              <a:t> </a:t>
            </a:r>
            <a:r>
              <a:rPr sz="1650" dirty="0">
                <a:latin typeface="Times New Roman"/>
                <a:cs typeface="Times New Roman"/>
              </a:rPr>
              <a:t>tổ</a:t>
            </a:r>
            <a:r>
              <a:rPr sz="1650" spc="20" dirty="0">
                <a:latin typeface="Times New Roman"/>
                <a:cs typeface="Times New Roman"/>
              </a:rPr>
              <a:t> </a:t>
            </a:r>
            <a:r>
              <a:rPr sz="1650" dirty="0">
                <a:latin typeface="Times New Roman"/>
                <a:cs typeface="Times New Roman"/>
              </a:rPr>
              <a:t>chức,</a:t>
            </a:r>
            <a:r>
              <a:rPr sz="1650" spc="40" dirty="0">
                <a:latin typeface="Times New Roman"/>
                <a:cs typeface="Times New Roman"/>
              </a:rPr>
              <a:t> </a:t>
            </a:r>
            <a:r>
              <a:rPr sz="1650" spc="-20" dirty="0">
                <a:latin typeface="Times New Roman"/>
                <a:cs typeface="Times New Roman"/>
              </a:rPr>
              <a:t>hoặc</a:t>
            </a:r>
            <a:endParaRPr sz="1650">
              <a:latin typeface="Times New Roman"/>
              <a:cs typeface="Times New Roman"/>
            </a:endParaRPr>
          </a:p>
          <a:p>
            <a:pPr marL="1086485">
              <a:lnSpc>
                <a:spcPct val="100000"/>
              </a:lnSpc>
              <a:spcBef>
                <a:spcPts val="1789"/>
              </a:spcBef>
            </a:pPr>
            <a:r>
              <a:rPr sz="1650" dirty="0">
                <a:latin typeface="SimSun"/>
                <a:cs typeface="SimSun"/>
              </a:rPr>
              <a:t>-医疗器械的销毁</a:t>
            </a:r>
            <a:r>
              <a:rPr sz="1650" spc="-50" dirty="0">
                <a:latin typeface="Times New Roman"/>
                <a:cs typeface="Times New Roman"/>
              </a:rPr>
              <a:t>.</a:t>
            </a:r>
            <a:endParaRPr sz="1650">
              <a:latin typeface="Times New Roman"/>
              <a:cs typeface="Times New Roman"/>
            </a:endParaRPr>
          </a:p>
          <a:p>
            <a:pPr marL="1136650">
              <a:lnSpc>
                <a:spcPct val="100000"/>
              </a:lnSpc>
              <a:spcBef>
                <a:spcPts val="10"/>
              </a:spcBef>
            </a:pPr>
            <a:r>
              <a:rPr sz="1650" dirty="0">
                <a:latin typeface="Times New Roman"/>
                <a:cs typeface="Times New Roman"/>
              </a:rPr>
              <a:t>Tiêu</a:t>
            </a:r>
            <a:r>
              <a:rPr sz="1650" spc="15" dirty="0">
                <a:latin typeface="Times New Roman"/>
                <a:cs typeface="Times New Roman"/>
              </a:rPr>
              <a:t> </a:t>
            </a:r>
            <a:r>
              <a:rPr sz="1650" dirty="0">
                <a:latin typeface="Times New Roman"/>
                <a:cs typeface="Times New Roman"/>
              </a:rPr>
              <a:t>hủy thiết</a:t>
            </a:r>
            <a:r>
              <a:rPr sz="1650" spc="15" dirty="0">
                <a:latin typeface="Times New Roman"/>
                <a:cs typeface="Times New Roman"/>
              </a:rPr>
              <a:t> </a:t>
            </a:r>
            <a:r>
              <a:rPr sz="1650" dirty="0">
                <a:latin typeface="Times New Roman"/>
                <a:cs typeface="Times New Roman"/>
              </a:rPr>
              <a:t>bị</a:t>
            </a:r>
            <a:r>
              <a:rPr sz="1650" spc="5" dirty="0">
                <a:latin typeface="Times New Roman"/>
                <a:cs typeface="Times New Roman"/>
              </a:rPr>
              <a:t> </a:t>
            </a:r>
            <a:r>
              <a:rPr sz="1650" dirty="0">
                <a:latin typeface="Times New Roman"/>
                <a:cs typeface="Times New Roman"/>
              </a:rPr>
              <a:t>y</a:t>
            </a:r>
            <a:r>
              <a:rPr sz="1650" spc="25" dirty="0">
                <a:latin typeface="Times New Roman"/>
                <a:cs typeface="Times New Roman"/>
              </a:rPr>
              <a:t> </a:t>
            </a:r>
            <a:r>
              <a:rPr sz="1650" spc="-25" dirty="0">
                <a:latin typeface="Times New Roman"/>
                <a:cs typeface="Times New Roman"/>
              </a:rPr>
              <a:t>tế.</a:t>
            </a:r>
            <a:endParaRPr sz="1650">
              <a:latin typeface="Times New Roman"/>
              <a:cs typeface="Times New Roman"/>
            </a:endParaRPr>
          </a:p>
        </p:txBody>
      </p:sp>
      <p:pic>
        <p:nvPicPr>
          <p:cNvPr id="4" name="object 4"/>
          <p:cNvPicPr/>
          <p:nvPr/>
        </p:nvPicPr>
        <p:blipFill>
          <a:blip r:embed="rId3" cstate="print"/>
          <a:stretch>
            <a:fillRect/>
          </a:stretch>
        </p:blipFill>
        <p:spPr>
          <a:xfrm>
            <a:off x="7072365" y="6286500"/>
            <a:ext cx="1676015" cy="42862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272"/>
          </a:xfrm>
          <a:prstGeom prst="rect">
            <a:avLst/>
          </a:prstGeom>
        </p:spPr>
      </p:pic>
      <p:sp>
        <p:nvSpPr>
          <p:cNvPr id="3" name="object 3"/>
          <p:cNvSpPr txBox="1"/>
          <p:nvPr/>
        </p:nvSpPr>
        <p:spPr>
          <a:xfrm>
            <a:off x="690471" y="1594861"/>
            <a:ext cx="4900930" cy="1296035"/>
          </a:xfrm>
          <a:prstGeom prst="rect">
            <a:avLst/>
          </a:prstGeom>
        </p:spPr>
        <p:txBody>
          <a:bodyPr vert="horz" wrap="square" lIns="0" tIns="13335" rIns="0" bIns="0" rtlCol="0">
            <a:spAutoFit/>
          </a:bodyPr>
          <a:lstStyle/>
          <a:p>
            <a:pPr marL="12700">
              <a:lnSpc>
                <a:spcPts val="1639"/>
              </a:lnSpc>
              <a:spcBef>
                <a:spcPts val="105"/>
              </a:spcBef>
            </a:pPr>
            <a:r>
              <a:rPr sz="1400" spc="-15" dirty="0">
                <a:latin typeface="SimSun"/>
                <a:cs typeface="SimSun"/>
              </a:rPr>
              <a:t>如果法规允许，设计开发可以删减</a:t>
            </a:r>
            <a:endParaRPr sz="1400">
              <a:latin typeface="SimSun"/>
              <a:cs typeface="SimSun"/>
            </a:endParaRPr>
          </a:p>
          <a:p>
            <a:pPr marL="12700">
              <a:lnSpc>
                <a:spcPts val="1639"/>
              </a:lnSpc>
            </a:pPr>
            <a:r>
              <a:rPr sz="1400" dirty="0">
                <a:latin typeface="Times New Roman"/>
                <a:cs typeface="Times New Roman"/>
              </a:rPr>
              <a:t>Nếu được pháp</a:t>
            </a:r>
            <a:r>
              <a:rPr sz="1400" spc="-25" dirty="0">
                <a:latin typeface="Times New Roman"/>
                <a:cs typeface="Times New Roman"/>
              </a:rPr>
              <a:t> </a:t>
            </a:r>
            <a:r>
              <a:rPr sz="1400" dirty="0">
                <a:latin typeface="Times New Roman"/>
                <a:cs typeface="Times New Roman"/>
              </a:rPr>
              <a:t>luật</a:t>
            </a:r>
            <a:r>
              <a:rPr sz="1400" spc="-30" dirty="0">
                <a:latin typeface="Times New Roman"/>
                <a:cs typeface="Times New Roman"/>
              </a:rPr>
              <a:t> </a:t>
            </a:r>
            <a:r>
              <a:rPr sz="1400" dirty="0">
                <a:latin typeface="Times New Roman"/>
                <a:cs typeface="Times New Roman"/>
              </a:rPr>
              <a:t>cho</a:t>
            </a:r>
            <a:r>
              <a:rPr sz="1400" spc="-15" dirty="0">
                <a:latin typeface="Times New Roman"/>
                <a:cs typeface="Times New Roman"/>
              </a:rPr>
              <a:t> </a:t>
            </a:r>
            <a:r>
              <a:rPr sz="1400" dirty="0">
                <a:latin typeface="Times New Roman"/>
                <a:cs typeface="Times New Roman"/>
              </a:rPr>
              <a:t>phép,</a:t>
            </a:r>
            <a:r>
              <a:rPr sz="1400" spc="-30" dirty="0">
                <a:latin typeface="Times New Roman"/>
                <a:cs typeface="Times New Roman"/>
              </a:rPr>
              <a:t> </a:t>
            </a:r>
            <a:r>
              <a:rPr sz="1400" dirty="0">
                <a:latin typeface="Times New Roman"/>
                <a:cs typeface="Times New Roman"/>
              </a:rPr>
              <a:t>có thể</a:t>
            </a:r>
            <a:r>
              <a:rPr sz="1400" spc="-15" dirty="0">
                <a:latin typeface="Times New Roman"/>
                <a:cs typeface="Times New Roman"/>
              </a:rPr>
              <a:t> </a:t>
            </a:r>
            <a:r>
              <a:rPr sz="1400" dirty="0">
                <a:latin typeface="Times New Roman"/>
                <a:cs typeface="Times New Roman"/>
              </a:rPr>
              <a:t>lược</a:t>
            </a:r>
            <a:r>
              <a:rPr sz="1400" spc="-15" dirty="0">
                <a:latin typeface="Times New Roman"/>
                <a:cs typeface="Times New Roman"/>
              </a:rPr>
              <a:t> </a:t>
            </a:r>
            <a:r>
              <a:rPr sz="1400" dirty="0">
                <a:latin typeface="Times New Roman"/>
                <a:cs typeface="Times New Roman"/>
              </a:rPr>
              <a:t>bỏ</a:t>
            </a:r>
            <a:r>
              <a:rPr sz="1400" spc="-20" dirty="0">
                <a:latin typeface="Times New Roman"/>
                <a:cs typeface="Times New Roman"/>
              </a:rPr>
              <a:t> </a:t>
            </a:r>
            <a:r>
              <a:rPr sz="1400" dirty="0">
                <a:latin typeface="Times New Roman"/>
                <a:cs typeface="Times New Roman"/>
              </a:rPr>
              <a:t>thiết</a:t>
            </a:r>
            <a:r>
              <a:rPr sz="1400" spc="-25" dirty="0">
                <a:latin typeface="Times New Roman"/>
                <a:cs typeface="Times New Roman"/>
              </a:rPr>
              <a:t> </a:t>
            </a:r>
            <a:r>
              <a:rPr sz="1400" dirty="0">
                <a:latin typeface="Times New Roman"/>
                <a:cs typeface="Times New Roman"/>
              </a:rPr>
              <a:t>kế</a:t>
            </a:r>
            <a:r>
              <a:rPr sz="1400" spc="-15" dirty="0">
                <a:latin typeface="Times New Roman"/>
                <a:cs typeface="Times New Roman"/>
              </a:rPr>
              <a:t> </a:t>
            </a:r>
            <a:r>
              <a:rPr sz="1400" dirty="0">
                <a:latin typeface="Times New Roman"/>
                <a:cs typeface="Times New Roman"/>
              </a:rPr>
              <a:t>và phát</a:t>
            </a:r>
            <a:r>
              <a:rPr sz="1400" spc="-30" dirty="0">
                <a:latin typeface="Times New Roman"/>
                <a:cs typeface="Times New Roman"/>
              </a:rPr>
              <a:t> </a:t>
            </a:r>
            <a:r>
              <a:rPr sz="1400" spc="-10" dirty="0">
                <a:latin typeface="Times New Roman"/>
                <a:cs typeface="Times New Roman"/>
              </a:rPr>
              <a:t>triển</a:t>
            </a: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220"/>
              </a:spcBef>
            </a:pPr>
            <a:endParaRPr sz="1400">
              <a:latin typeface="Times New Roman"/>
              <a:cs typeface="Times New Roman"/>
            </a:endParaRPr>
          </a:p>
          <a:p>
            <a:pPr marL="12700">
              <a:lnSpc>
                <a:spcPts val="1639"/>
              </a:lnSpc>
            </a:pPr>
            <a:r>
              <a:rPr sz="1400" dirty="0">
                <a:solidFill>
                  <a:srgbClr val="FF0000"/>
                </a:solidFill>
                <a:latin typeface="SimSun"/>
                <a:cs typeface="SimSun"/>
              </a:rPr>
              <a:t>条款6、</a:t>
            </a:r>
            <a:r>
              <a:rPr sz="1400" dirty="0">
                <a:latin typeface="SimSun"/>
                <a:cs typeface="SimSun"/>
              </a:rPr>
              <a:t>7</a:t>
            </a:r>
            <a:r>
              <a:rPr sz="1400" dirty="0">
                <a:solidFill>
                  <a:srgbClr val="FF0000"/>
                </a:solidFill>
                <a:latin typeface="SimSun"/>
                <a:cs typeface="SimSun"/>
              </a:rPr>
              <a:t>、8</a:t>
            </a:r>
            <a:r>
              <a:rPr sz="1400" spc="-20" dirty="0">
                <a:solidFill>
                  <a:srgbClr val="FF0000"/>
                </a:solidFill>
                <a:latin typeface="SimSun"/>
                <a:cs typeface="SimSun"/>
              </a:rPr>
              <a:t>可以删减，要有合理说明</a:t>
            </a:r>
            <a:endParaRPr sz="1400">
              <a:latin typeface="SimSun"/>
              <a:cs typeface="SimSun"/>
            </a:endParaRPr>
          </a:p>
          <a:p>
            <a:pPr marL="12700">
              <a:lnSpc>
                <a:spcPts val="1639"/>
              </a:lnSpc>
            </a:pPr>
            <a:r>
              <a:rPr sz="1400" dirty="0">
                <a:solidFill>
                  <a:srgbClr val="FF0000"/>
                </a:solidFill>
                <a:latin typeface="Times New Roman"/>
                <a:cs typeface="Times New Roman"/>
              </a:rPr>
              <a:t>Các</a:t>
            </a:r>
            <a:r>
              <a:rPr sz="1400" spc="-15" dirty="0">
                <a:solidFill>
                  <a:srgbClr val="FF0000"/>
                </a:solidFill>
                <a:latin typeface="Times New Roman"/>
                <a:cs typeface="Times New Roman"/>
              </a:rPr>
              <a:t> </a:t>
            </a:r>
            <a:r>
              <a:rPr sz="1400" dirty="0">
                <a:solidFill>
                  <a:srgbClr val="FF0000"/>
                </a:solidFill>
                <a:latin typeface="Times New Roman"/>
                <a:cs typeface="Times New Roman"/>
              </a:rPr>
              <a:t>điều</a:t>
            </a:r>
            <a:r>
              <a:rPr sz="1400" spc="-20" dirty="0">
                <a:solidFill>
                  <a:srgbClr val="FF0000"/>
                </a:solidFill>
                <a:latin typeface="Times New Roman"/>
                <a:cs typeface="Times New Roman"/>
              </a:rPr>
              <a:t> </a:t>
            </a:r>
            <a:r>
              <a:rPr sz="1400" dirty="0">
                <a:solidFill>
                  <a:srgbClr val="FF0000"/>
                </a:solidFill>
                <a:latin typeface="Times New Roman"/>
                <a:cs typeface="Times New Roman"/>
              </a:rPr>
              <a:t>khoản</a:t>
            </a:r>
            <a:r>
              <a:rPr sz="1400" spc="-40" dirty="0">
                <a:solidFill>
                  <a:srgbClr val="FF0000"/>
                </a:solidFill>
                <a:latin typeface="Times New Roman"/>
                <a:cs typeface="Times New Roman"/>
              </a:rPr>
              <a:t> </a:t>
            </a:r>
            <a:r>
              <a:rPr sz="1400" dirty="0">
                <a:solidFill>
                  <a:srgbClr val="FF0000"/>
                </a:solidFill>
                <a:latin typeface="Times New Roman"/>
                <a:cs typeface="Times New Roman"/>
              </a:rPr>
              <a:t>6, </a:t>
            </a:r>
            <a:r>
              <a:rPr sz="1400" dirty="0">
                <a:latin typeface="Times New Roman"/>
                <a:cs typeface="Times New Roman"/>
              </a:rPr>
              <a:t>7</a:t>
            </a:r>
            <a:r>
              <a:rPr sz="1400" dirty="0">
                <a:solidFill>
                  <a:srgbClr val="FF0000"/>
                </a:solidFill>
                <a:latin typeface="Times New Roman"/>
                <a:cs typeface="Times New Roman"/>
              </a:rPr>
              <a:t>,</a:t>
            </a:r>
            <a:r>
              <a:rPr sz="1400" spc="-10" dirty="0">
                <a:solidFill>
                  <a:srgbClr val="FF0000"/>
                </a:solidFill>
                <a:latin typeface="Times New Roman"/>
                <a:cs typeface="Times New Roman"/>
              </a:rPr>
              <a:t> </a:t>
            </a:r>
            <a:r>
              <a:rPr sz="1400" dirty="0">
                <a:solidFill>
                  <a:srgbClr val="FF0000"/>
                </a:solidFill>
                <a:latin typeface="Times New Roman"/>
                <a:cs typeface="Times New Roman"/>
              </a:rPr>
              <a:t>8</a:t>
            </a:r>
            <a:r>
              <a:rPr sz="1400" spc="-20" dirty="0">
                <a:solidFill>
                  <a:srgbClr val="FF0000"/>
                </a:solidFill>
                <a:latin typeface="Times New Roman"/>
                <a:cs typeface="Times New Roman"/>
              </a:rPr>
              <a:t> </a:t>
            </a:r>
            <a:r>
              <a:rPr sz="1400" dirty="0">
                <a:solidFill>
                  <a:srgbClr val="FF0000"/>
                </a:solidFill>
                <a:latin typeface="Times New Roman"/>
                <a:cs typeface="Times New Roman"/>
              </a:rPr>
              <a:t>có</a:t>
            </a:r>
            <a:r>
              <a:rPr sz="1400" spc="-5" dirty="0">
                <a:solidFill>
                  <a:srgbClr val="FF0000"/>
                </a:solidFill>
                <a:latin typeface="Times New Roman"/>
                <a:cs typeface="Times New Roman"/>
              </a:rPr>
              <a:t> </a:t>
            </a:r>
            <a:r>
              <a:rPr sz="1400" dirty="0">
                <a:solidFill>
                  <a:srgbClr val="FF0000"/>
                </a:solidFill>
                <a:latin typeface="Times New Roman"/>
                <a:cs typeface="Times New Roman"/>
              </a:rPr>
              <a:t>thể</a:t>
            </a:r>
            <a:r>
              <a:rPr sz="1400" spc="-20" dirty="0">
                <a:solidFill>
                  <a:srgbClr val="FF0000"/>
                </a:solidFill>
                <a:latin typeface="Times New Roman"/>
                <a:cs typeface="Times New Roman"/>
              </a:rPr>
              <a:t> </a:t>
            </a:r>
            <a:r>
              <a:rPr sz="1400" dirty="0">
                <a:solidFill>
                  <a:srgbClr val="FF0000"/>
                </a:solidFill>
                <a:latin typeface="Times New Roman"/>
                <a:cs typeface="Times New Roman"/>
              </a:rPr>
              <a:t>được</a:t>
            </a:r>
            <a:r>
              <a:rPr sz="1400" spc="-20" dirty="0">
                <a:solidFill>
                  <a:srgbClr val="FF0000"/>
                </a:solidFill>
                <a:latin typeface="Times New Roman"/>
                <a:cs typeface="Times New Roman"/>
              </a:rPr>
              <a:t> </a:t>
            </a:r>
            <a:r>
              <a:rPr sz="1400" dirty="0">
                <a:solidFill>
                  <a:srgbClr val="FF0000"/>
                </a:solidFill>
                <a:latin typeface="Times New Roman"/>
                <a:cs typeface="Times New Roman"/>
              </a:rPr>
              <a:t>lược</a:t>
            </a:r>
            <a:r>
              <a:rPr sz="1400" spc="-5" dirty="0">
                <a:solidFill>
                  <a:srgbClr val="FF0000"/>
                </a:solidFill>
                <a:latin typeface="Times New Roman"/>
                <a:cs typeface="Times New Roman"/>
              </a:rPr>
              <a:t> </a:t>
            </a:r>
            <a:r>
              <a:rPr sz="1400" dirty="0">
                <a:solidFill>
                  <a:srgbClr val="FF0000"/>
                </a:solidFill>
                <a:latin typeface="Times New Roman"/>
                <a:cs typeface="Times New Roman"/>
              </a:rPr>
              <a:t>bỏ,</a:t>
            </a:r>
            <a:r>
              <a:rPr sz="1400" spc="-20" dirty="0">
                <a:solidFill>
                  <a:srgbClr val="FF0000"/>
                </a:solidFill>
                <a:latin typeface="Times New Roman"/>
                <a:cs typeface="Times New Roman"/>
              </a:rPr>
              <a:t> </a:t>
            </a:r>
            <a:r>
              <a:rPr sz="1400" dirty="0">
                <a:solidFill>
                  <a:srgbClr val="FF0000"/>
                </a:solidFill>
                <a:latin typeface="Times New Roman"/>
                <a:cs typeface="Times New Roman"/>
              </a:rPr>
              <a:t>phải</a:t>
            </a:r>
            <a:r>
              <a:rPr sz="1400" spc="-30" dirty="0">
                <a:solidFill>
                  <a:srgbClr val="FF0000"/>
                </a:solidFill>
                <a:latin typeface="Times New Roman"/>
                <a:cs typeface="Times New Roman"/>
              </a:rPr>
              <a:t> </a:t>
            </a:r>
            <a:r>
              <a:rPr sz="1400" dirty="0">
                <a:solidFill>
                  <a:srgbClr val="FF0000"/>
                </a:solidFill>
                <a:latin typeface="Times New Roman"/>
                <a:cs typeface="Times New Roman"/>
              </a:rPr>
              <a:t>có</a:t>
            </a:r>
            <a:r>
              <a:rPr sz="1400" spc="-20" dirty="0">
                <a:solidFill>
                  <a:srgbClr val="FF0000"/>
                </a:solidFill>
                <a:latin typeface="Times New Roman"/>
                <a:cs typeface="Times New Roman"/>
              </a:rPr>
              <a:t> </a:t>
            </a:r>
            <a:r>
              <a:rPr sz="1400" dirty="0">
                <a:solidFill>
                  <a:srgbClr val="FF0000"/>
                </a:solidFill>
                <a:latin typeface="Times New Roman"/>
                <a:cs typeface="Times New Roman"/>
              </a:rPr>
              <a:t>giải</a:t>
            </a:r>
            <a:r>
              <a:rPr sz="1400" spc="-20" dirty="0">
                <a:solidFill>
                  <a:srgbClr val="FF0000"/>
                </a:solidFill>
                <a:latin typeface="Times New Roman"/>
                <a:cs typeface="Times New Roman"/>
              </a:rPr>
              <a:t> </a:t>
            </a:r>
            <a:r>
              <a:rPr sz="1400" dirty="0">
                <a:solidFill>
                  <a:srgbClr val="FF0000"/>
                </a:solidFill>
                <a:latin typeface="Times New Roman"/>
                <a:cs typeface="Times New Roman"/>
              </a:rPr>
              <a:t>thích</a:t>
            </a:r>
            <a:r>
              <a:rPr sz="1400" spc="-35" dirty="0">
                <a:solidFill>
                  <a:srgbClr val="FF0000"/>
                </a:solidFill>
                <a:latin typeface="Times New Roman"/>
                <a:cs typeface="Times New Roman"/>
              </a:rPr>
              <a:t> </a:t>
            </a:r>
            <a:r>
              <a:rPr sz="1400" dirty="0">
                <a:solidFill>
                  <a:srgbClr val="FF0000"/>
                </a:solidFill>
                <a:latin typeface="Times New Roman"/>
                <a:cs typeface="Times New Roman"/>
              </a:rPr>
              <a:t>hợp</a:t>
            </a:r>
            <a:r>
              <a:rPr sz="1400" spc="-30" dirty="0">
                <a:solidFill>
                  <a:srgbClr val="FF0000"/>
                </a:solidFill>
                <a:latin typeface="Times New Roman"/>
                <a:cs typeface="Times New Roman"/>
              </a:rPr>
              <a:t> </a:t>
            </a:r>
            <a:r>
              <a:rPr sz="1400" spc="-25" dirty="0">
                <a:solidFill>
                  <a:srgbClr val="FF0000"/>
                </a:solidFill>
                <a:latin typeface="Times New Roman"/>
                <a:cs typeface="Times New Roman"/>
              </a:rPr>
              <a:t>lý</a:t>
            </a:r>
            <a:endParaRPr sz="1400">
              <a:latin typeface="Times New Roman"/>
              <a:cs typeface="Times New Roman"/>
            </a:endParaRPr>
          </a:p>
        </p:txBody>
      </p:sp>
      <p:sp>
        <p:nvSpPr>
          <p:cNvPr id="4" name="object 4"/>
          <p:cNvSpPr txBox="1">
            <a:spLocks noGrp="1"/>
          </p:cNvSpPr>
          <p:nvPr>
            <p:ph type="title"/>
          </p:nvPr>
        </p:nvSpPr>
        <p:spPr>
          <a:xfrm>
            <a:off x="2995043" y="229356"/>
            <a:ext cx="939800" cy="299720"/>
          </a:xfrm>
          <a:prstGeom prst="rect">
            <a:avLst/>
          </a:prstGeom>
        </p:spPr>
        <p:txBody>
          <a:bodyPr vert="horz" wrap="square" lIns="0" tIns="12700" rIns="0" bIns="0" rtlCol="0">
            <a:spAutoFit/>
          </a:bodyPr>
          <a:lstStyle/>
          <a:p>
            <a:pPr marL="12700">
              <a:lnSpc>
                <a:spcPct val="100000"/>
              </a:lnSpc>
              <a:spcBef>
                <a:spcPts val="100"/>
              </a:spcBef>
              <a:tabLst>
                <a:tab pos="469265" algn="l"/>
              </a:tabLst>
            </a:pPr>
            <a:r>
              <a:rPr sz="1800" spc="-25" dirty="0">
                <a:solidFill>
                  <a:srgbClr val="000000"/>
                </a:solidFill>
              </a:rPr>
              <a:t>.1</a:t>
            </a:r>
            <a:r>
              <a:rPr sz="1800" dirty="0">
                <a:solidFill>
                  <a:srgbClr val="000000"/>
                </a:solidFill>
                <a:latin typeface="Times New Roman"/>
                <a:cs typeface="Times New Roman"/>
              </a:rPr>
              <a:t>	</a:t>
            </a:r>
            <a:r>
              <a:rPr sz="1800" spc="-25" dirty="0">
                <a:solidFill>
                  <a:srgbClr val="000000"/>
                </a:solidFill>
              </a:rPr>
              <a:t>总则</a:t>
            </a:r>
            <a:endParaRPr sz="1800">
              <a:latin typeface="Times New Roman"/>
              <a:cs typeface="Times New Roman"/>
            </a:endParaRPr>
          </a:p>
        </p:txBody>
      </p:sp>
      <p:sp>
        <p:nvSpPr>
          <p:cNvPr id="5" name="object 5"/>
          <p:cNvSpPr txBox="1"/>
          <p:nvPr/>
        </p:nvSpPr>
        <p:spPr>
          <a:xfrm>
            <a:off x="2995043" y="485084"/>
            <a:ext cx="144589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SimSun"/>
                <a:cs typeface="SimSun"/>
              </a:rPr>
              <a:t>0.1</a:t>
            </a:r>
            <a:r>
              <a:rPr sz="1800" spc="380" dirty="0">
                <a:latin typeface="Times New Roman"/>
                <a:cs typeface="Times New Roman"/>
              </a:rPr>
              <a:t> </a:t>
            </a:r>
            <a:r>
              <a:rPr sz="1800" spc="-25" dirty="0">
                <a:latin typeface="Calibri"/>
                <a:cs typeface="Calibri"/>
              </a:rPr>
              <a:t>Tổng </a:t>
            </a:r>
            <a:r>
              <a:rPr sz="1800" spc="-20" dirty="0">
                <a:latin typeface="Calibri"/>
                <a:cs typeface="Calibri"/>
              </a:rPr>
              <a:t>quan</a:t>
            </a:r>
            <a:endParaRPr sz="1800">
              <a:latin typeface="Calibri"/>
              <a:cs typeface="Calibri"/>
            </a:endParaRPr>
          </a:p>
        </p:txBody>
      </p:sp>
      <p:pic>
        <p:nvPicPr>
          <p:cNvPr id="6" name="object 6"/>
          <p:cNvPicPr/>
          <p:nvPr/>
        </p:nvPicPr>
        <p:blipFill>
          <a:blip r:embed="rId3" cstate="print"/>
          <a:stretch>
            <a:fillRect/>
          </a:stretch>
        </p:blipFill>
        <p:spPr>
          <a:xfrm>
            <a:off x="7025640" y="6237315"/>
            <a:ext cx="1698626" cy="571495"/>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240"/>
            <a:ext cx="9141409" cy="6850759"/>
          </a:xfrm>
          <a:prstGeom prst="rect">
            <a:avLst/>
          </a:prstGeom>
        </p:spPr>
      </p:pic>
      <p:sp>
        <p:nvSpPr>
          <p:cNvPr id="3" name="object 3"/>
          <p:cNvSpPr txBox="1">
            <a:spLocks noGrp="1"/>
          </p:cNvSpPr>
          <p:nvPr>
            <p:ph type="title"/>
          </p:nvPr>
        </p:nvSpPr>
        <p:spPr>
          <a:xfrm>
            <a:off x="221587" y="174111"/>
            <a:ext cx="2303780" cy="530860"/>
          </a:xfrm>
          <a:prstGeom prst="rect">
            <a:avLst/>
          </a:prstGeom>
        </p:spPr>
        <p:txBody>
          <a:bodyPr vert="horz" wrap="square" lIns="0" tIns="13335" rIns="0" bIns="0" rtlCol="0">
            <a:spAutoFit/>
          </a:bodyPr>
          <a:lstStyle/>
          <a:p>
            <a:pPr marL="38100">
              <a:lnSpc>
                <a:spcPts val="1985"/>
              </a:lnSpc>
              <a:spcBef>
                <a:spcPts val="105"/>
              </a:spcBef>
            </a:pPr>
            <a:r>
              <a:rPr sz="1950" b="1" spc="-55" dirty="0">
                <a:solidFill>
                  <a:srgbClr val="000000"/>
                </a:solidFill>
                <a:latin typeface="Arial"/>
                <a:cs typeface="Arial"/>
              </a:rPr>
              <a:t>18.2.4</a:t>
            </a:r>
            <a:r>
              <a:rPr sz="2925" spc="-22" baseline="19943" dirty="0">
                <a:solidFill>
                  <a:srgbClr val="000000"/>
                </a:solidFill>
              </a:rPr>
              <a:t>内部审核</a:t>
            </a:r>
            <a:endParaRPr sz="2925" baseline="19943">
              <a:latin typeface="Arial"/>
              <a:cs typeface="Arial"/>
            </a:endParaRPr>
          </a:p>
          <a:p>
            <a:pPr marL="695960">
              <a:lnSpc>
                <a:spcPts val="1985"/>
              </a:lnSpc>
            </a:pPr>
            <a:r>
              <a:rPr sz="1950" dirty="0">
                <a:solidFill>
                  <a:srgbClr val="000000"/>
                </a:solidFill>
                <a:latin typeface="Times New Roman"/>
                <a:cs typeface="Times New Roman"/>
              </a:rPr>
              <a:t>Kiểm</a:t>
            </a:r>
            <a:r>
              <a:rPr sz="1950" spc="5" dirty="0">
                <a:solidFill>
                  <a:srgbClr val="000000"/>
                </a:solidFill>
                <a:latin typeface="Times New Roman"/>
                <a:cs typeface="Times New Roman"/>
              </a:rPr>
              <a:t> </a:t>
            </a:r>
            <a:r>
              <a:rPr sz="1950" dirty="0">
                <a:solidFill>
                  <a:srgbClr val="000000"/>
                </a:solidFill>
                <a:latin typeface="Times New Roman"/>
                <a:cs typeface="Times New Roman"/>
              </a:rPr>
              <a:t>tra</a:t>
            </a:r>
            <a:r>
              <a:rPr sz="1950" spc="20" dirty="0">
                <a:solidFill>
                  <a:srgbClr val="000000"/>
                </a:solidFill>
                <a:latin typeface="Times New Roman"/>
                <a:cs typeface="Times New Roman"/>
              </a:rPr>
              <a:t> </a:t>
            </a:r>
            <a:r>
              <a:rPr sz="1950" dirty="0">
                <a:solidFill>
                  <a:srgbClr val="000000"/>
                </a:solidFill>
                <a:latin typeface="Times New Roman"/>
                <a:cs typeface="Times New Roman"/>
              </a:rPr>
              <a:t>nội</a:t>
            </a:r>
            <a:r>
              <a:rPr sz="1950" spc="-15" dirty="0">
                <a:solidFill>
                  <a:srgbClr val="000000"/>
                </a:solidFill>
                <a:latin typeface="Times New Roman"/>
                <a:cs typeface="Times New Roman"/>
              </a:rPr>
              <a:t> </a:t>
            </a:r>
            <a:r>
              <a:rPr sz="1950" spc="-25" dirty="0">
                <a:solidFill>
                  <a:srgbClr val="000000"/>
                </a:solidFill>
                <a:latin typeface="Times New Roman"/>
                <a:cs typeface="Times New Roman"/>
              </a:rPr>
              <a:t>bộ</a:t>
            </a:r>
            <a:endParaRPr sz="1950">
              <a:latin typeface="Times New Roman"/>
              <a:cs typeface="Times New Roman"/>
            </a:endParaRPr>
          </a:p>
        </p:txBody>
      </p:sp>
      <p:sp>
        <p:nvSpPr>
          <p:cNvPr id="4" name="object 4"/>
          <p:cNvSpPr txBox="1"/>
          <p:nvPr/>
        </p:nvSpPr>
        <p:spPr>
          <a:xfrm>
            <a:off x="3536957" y="590544"/>
            <a:ext cx="3869690" cy="572770"/>
          </a:xfrm>
          <a:prstGeom prst="rect">
            <a:avLst/>
          </a:prstGeom>
        </p:spPr>
        <p:txBody>
          <a:bodyPr vert="horz" wrap="square" lIns="0" tIns="12700" rIns="0" bIns="0" rtlCol="0">
            <a:spAutoFit/>
          </a:bodyPr>
          <a:lstStyle/>
          <a:p>
            <a:pPr marL="12700">
              <a:lnSpc>
                <a:spcPts val="1435"/>
              </a:lnSpc>
              <a:spcBef>
                <a:spcPts val="100"/>
              </a:spcBef>
            </a:pPr>
            <a:r>
              <a:rPr sz="1200" spc="-5" dirty="0">
                <a:latin typeface="SimSun"/>
                <a:cs typeface="SimSun"/>
              </a:rPr>
              <a:t>注意企业保密要求、审核语言要求、审核员背景与独立性</a:t>
            </a:r>
            <a:endParaRPr sz="1200">
              <a:latin typeface="SimSun"/>
              <a:cs typeface="SimSun"/>
            </a:endParaRPr>
          </a:p>
          <a:p>
            <a:pPr marL="12700">
              <a:lnSpc>
                <a:spcPts val="1435"/>
              </a:lnSpc>
            </a:pPr>
            <a:r>
              <a:rPr sz="1200" dirty="0">
                <a:latin typeface="Times New Roman"/>
                <a:cs typeface="Times New Roman"/>
              </a:rPr>
              <a:t>Lưu ý</a:t>
            </a:r>
            <a:r>
              <a:rPr sz="1200" spc="-25" dirty="0">
                <a:latin typeface="Times New Roman"/>
                <a:cs typeface="Times New Roman"/>
              </a:rPr>
              <a:t> </a:t>
            </a:r>
            <a:r>
              <a:rPr sz="1200" dirty="0">
                <a:latin typeface="Times New Roman"/>
                <a:cs typeface="Times New Roman"/>
              </a:rPr>
              <a:t>các</a:t>
            </a:r>
            <a:r>
              <a:rPr sz="1200" spc="-10" dirty="0">
                <a:latin typeface="Times New Roman"/>
                <a:cs typeface="Times New Roman"/>
              </a:rPr>
              <a:t> </a:t>
            </a:r>
            <a:r>
              <a:rPr sz="1200" dirty="0">
                <a:latin typeface="Times New Roman"/>
                <a:cs typeface="Times New Roman"/>
              </a:rPr>
              <a:t>yêu</a:t>
            </a:r>
            <a:r>
              <a:rPr sz="1200" spc="15" dirty="0">
                <a:latin typeface="Times New Roman"/>
                <a:cs typeface="Times New Roman"/>
              </a:rPr>
              <a:t> </a:t>
            </a:r>
            <a:r>
              <a:rPr sz="1200" dirty="0">
                <a:latin typeface="Times New Roman"/>
                <a:cs typeface="Times New Roman"/>
              </a:rPr>
              <a:t>cầu</a:t>
            </a:r>
            <a:r>
              <a:rPr sz="1200" spc="-10" dirty="0">
                <a:latin typeface="Times New Roman"/>
                <a:cs typeface="Times New Roman"/>
              </a:rPr>
              <a:t> </a:t>
            </a:r>
            <a:r>
              <a:rPr sz="1200" dirty="0">
                <a:latin typeface="Times New Roman"/>
                <a:cs typeface="Times New Roman"/>
              </a:rPr>
              <a:t>bảo</a:t>
            </a:r>
            <a:r>
              <a:rPr sz="1200" spc="-15" dirty="0">
                <a:latin typeface="Times New Roman"/>
                <a:cs typeface="Times New Roman"/>
              </a:rPr>
              <a:t> </a:t>
            </a:r>
            <a:r>
              <a:rPr sz="1200" dirty="0">
                <a:latin typeface="Times New Roman"/>
                <a:cs typeface="Times New Roman"/>
              </a:rPr>
              <a:t>mật</a:t>
            </a:r>
            <a:r>
              <a:rPr sz="1200" spc="-15" dirty="0">
                <a:latin typeface="Times New Roman"/>
                <a:cs typeface="Times New Roman"/>
              </a:rPr>
              <a:t> </a:t>
            </a:r>
            <a:r>
              <a:rPr sz="1200" dirty="0">
                <a:latin typeface="Times New Roman"/>
                <a:cs typeface="Times New Roman"/>
              </a:rPr>
              <a:t>của</a:t>
            </a:r>
            <a:r>
              <a:rPr sz="1200" spc="-10" dirty="0">
                <a:latin typeface="Times New Roman"/>
                <a:cs typeface="Times New Roman"/>
              </a:rPr>
              <a:t> </a:t>
            </a:r>
            <a:r>
              <a:rPr sz="1200" dirty="0">
                <a:latin typeface="Times New Roman"/>
                <a:cs typeface="Times New Roman"/>
              </a:rPr>
              <a:t>doanh</a:t>
            </a:r>
            <a:r>
              <a:rPr sz="1200" spc="-15" dirty="0">
                <a:latin typeface="Times New Roman"/>
                <a:cs typeface="Times New Roman"/>
              </a:rPr>
              <a:t> </a:t>
            </a:r>
            <a:r>
              <a:rPr sz="1200" dirty="0">
                <a:latin typeface="Times New Roman"/>
                <a:cs typeface="Times New Roman"/>
              </a:rPr>
              <a:t>nghiệp,</a:t>
            </a:r>
            <a:r>
              <a:rPr sz="1200" spc="-5" dirty="0">
                <a:latin typeface="Times New Roman"/>
                <a:cs typeface="Times New Roman"/>
              </a:rPr>
              <a:t> </a:t>
            </a:r>
            <a:r>
              <a:rPr sz="1200" spc="-20" dirty="0">
                <a:latin typeface="Times New Roman"/>
                <a:cs typeface="Times New Roman"/>
              </a:rPr>
              <a:t>ngôn</a:t>
            </a:r>
            <a:endParaRPr sz="1200">
              <a:latin typeface="Times New Roman"/>
              <a:cs typeface="Times New Roman"/>
            </a:endParaRPr>
          </a:p>
          <a:p>
            <a:pPr marL="12700">
              <a:lnSpc>
                <a:spcPct val="100000"/>
              </a:lnSpc>
            </a:pPr>
            <a:r>
              <a:rPr sz="1200" dirty="0">
                <a:latin typeface="Times New Roman"/>
                <a:cs typeface="Times New Roman"/>
              </a:rPr>
              <a:t>ngữ</a:t>
            </a:r>
            <a:r>
              <a:rPr sz="1200" spc="-30" dirty="0">
                <a:latin typeface="Times New Roman"/>
                <a:cs typeface="Times New Roman"/>
              </a:rPr>
              <a:t> </a:t>
            </a:r>
            <a:r>
              <a:rPr sz="1200" dirty="0">
                <a:latin typeface="Times New Roman"/>
                <a:cs typeface="Times New Roman"/>
              </a:rPr>
              <a:t>Kiểm</a:t>
            </a:r>
            <a:r>
              <a:rPr sz="1200" spc="-10" dirty="0">
                <a:latin typeface="Times New Roman"/>
                <a:cs typeface="Times New Roman"/>
              </a:rPr>
              <a:t> tra</a:t>
            </a:r>
            <a:r>
              <a:rPr sz="1200" spc="-85" dirty="0">
                <a:latin typeface="Times New Roman"/>
                <a:cs typeface="Times New Roman"/>
              </a:rPr>
              <a:t> </a:t>
            </a:r>
            <a:r>
              <a:rPr sz="1200" dirty="0">
                <a:latin typeface="Times New Roman"/>
                <a:cs typeface="Times New Roman"/>
              </a:rPr>
              <a:t>yêu</a:t>
            </a:r>
            <a:r>
              <a:rPr sz="1200" spc="25" dirty="0">
                <a:latin typeface="Times New Roman"/>
                <a:cs typeface="Times New Roman"/>
              </a:rPr>
              <a:t> </a:t>
            </a:r>
            <a:r>
              <a:rPr sz="1200" dirty="0">
                <a:latin typeface="Times New Roman"/>
                <a:cs typeface="Times New Roman"/>
              </a:rPr>
              <a:t>cầu,</a:t>
            </a:r>
            <a:r>
              <a:rPr sz="1200" spc="-10" dirty="0">
                <a:latin typeface="Times New Roman"/>
                <a:cs typeface="Times New Roman"/>
              </a:rPr>
              <a:t> </a:t>
            </a:r>
            <a:r>
              <a:rPr sz="1200" dirty="0">
                <a:latin typeface="Times New Roman"/>
                <a:cs typeface="Times New Roman"/>
              </a:rPr>
              <a:t>lý</a:t>
            </a:r>
            <a:r>
              <a:rPr sz="1200" spc="-15" dirty="0">
                <a:latin typeface="Times New Roman"/>
                <a:cs typeface="Times New Roman"/>
              </a:rPr>
              <a:t> </a:t>
            </a:r>
            <a:r>
              <a:rPr sz="1200" dirty="0">
                <a:latin typeface="Times New Roman"/>
                <a:cs typeface="Times New Roman"/>
              </a:rPr>
              <a:t>lịch và</a:t>
            </a:r>
            <a:r>
              <a:rPr sz="1200" spc="-25" dirty="0">
                <a:latin typeface="Times New Roman"/>
                <a:cs typeface="Times New Roman"/>
              </a:rPr>
              <a:t> </a:t>
            </a:r>
            <a:r>
              <a:rPr sz="1200" dirty="0">
                <a:latin typeface="Times New Roman"/>
                <a:cs typeface="Times New Roman"/>
              </a:rPr>
              <a:t>tính</a:t>
            </a:r>
            <a:r>
              <a:rPr sz="1200" spc="-5" dirty="0">
                <a:latin typeface="Times New Roman"/>
                <a:cs typeface="Times New Roman"/>
              </a:rPr>
              <a:t> </a:t>
            </a:r>
            <a:r>
              <a:rPr sz="1200" dirty="0">
                <a:latin typeface="Times New Roman"/>
                <a:cs typeface="Times New Roman"/>
              </a:rPr>
              <a:t>độc</a:t>
            </a:r>
            <a:r>
              <a:rPr sz="1200" spc="-25" dirty="0">
                <a:latin typeface="Times New Roman"/>
                <a:cs typeface="Times New Roman"/>
              </a:rPr>
              <a:t> </a:t>
            </a:r>
            <a:r>
              <a:rPr sz="1200" dirty="0">
                <a:latin typeface="Times New Roman"/>
                <a:cs typeface="Times New Roman"/>
              </a:rPr>
              <a:t>lập</a:t>
            </a:r>
            <a:r>
              <a:rPr sz="1200" spc="-15" dirty="0">
                <a:latin typeface="Times New Roman"/>
                <a:cs typeface="Times New Roman"/>
              </a:rPr>
              <a:t> </a:t>
            </a:r>
            <a:r>
              <a:rPr sz="1200" dirty="0">
                <a:latin typeface="Times New Roman"/>
                <a:cs typeface="Times New Roman"/>
              </a:rPr>
              <a:t>của</a:t>
            </a:r>
            <a:r>
              <a:rPr sz="1200" spc="-5" dirty="0">
                <a:latin typeface="Times New Roman"/>
                <a:cs typeface="Times New Roman"/>
              </a:rPr>
              <a:t> </a:t>
            </a:r>
            <a:r>
              <a:rPr sz="1200" dirty="0">
                <a:latin typeface="Times New Roman"/>
                <a:cs typeface="Times New Roman"/>
              </a:rPr>
              <a:t>Kiểm</a:t>
            </a:r>
            <a:r>
              <a:rPr sz="1200" spc="-5" dirty="0">
                <a:latin typeface="Times New Roman"/>
                <a:cs typeface="Times New Roman"/>
              </a:rPr>
              <a:t> </a:t>
            </a:r>
            <a:r>
              <a:rPr sz="1200" dirty="0">
                <a:latin typeface="Times New Roman"/>
                <a:cs typeface="Times New Roman"/>
              </a:rPr>
              <a:t>tra</a:t>
            </a:r>
            <a:r>
              <a:rPr sz="1200" spc="-20" dirty="0">
                <a:latin typeface="Times New Roman"/>
                <a:cs typeface="Times New Roman"/>
              </a:rPr>
              <a:t> viên</a:t>
            </a:r>
            <a:endParaRPr sz="1200">
              <a:latin typeface="Times New Roman"/>
              <a:cs typeface="Times New Roman"/>
            </a:endParaRPr>
          </a:p>
        </p:txBody>
      </p:sp>
      <p:sp>
        <p:nvSpPr>
          <p:cNvPr id="5" name="object 5"/>
          <p:cNvSpPr txBox="1"/>
          <p:nvPr/>
        </p:nvSpPr>
        <p:spPr>
          <a:xfrm>
            <a:off x="3637291" y="1424423"/>
            <a:ext cx="4140200" cy="542925"/>
          </a:xfrm>
          <a:prstGeom prst="rect">
            <a:avLst/>
          </a:prstGeom>
        </p:spPr>
        <p:txBody>
          <a:bodyPr vert="horz" wrap="square" lIns="0" tIns="12700" rIns="0" bIns="0" rtlCol="0">
            <a:spAutoFit/>
          </a:bodyPr>
          <a:lstStyle/>
          <a:p>
            <a:pPr marL="12700">
              <a:lnSpc>
                <a:spcPts val="1435"/>
              </a:lnSpc>
              <a:spcBef>
                <a:spcPts val="100"/>
              </a:spcBef>
            </a:pPr>
            <a:r>
              <a:rPr sz="1200" spc="-5" dirty="0">
                <a:latin typeface="SimSun"/>
                <a:cs typeface="SimSun"/>
              </a:rPr>
              <a:t>宣布审核安排与注意事项，消除不解、抵触、轻视等不良态度</a:t>
            </a:r>
            <a:endParaRPr sz="1200">
              <a:latin typeface="SimSun"/>
              <a:cs typeface="SimSun"/>
            </a:endParaRPr>
          </a:p>
          <a:p>
            <a:pPr marL="12700">
              <a:lnSpc>
                <a:spcPts val="1315"/>
              </a:lnSpc>
            </a:pPr>
            <a:r>
              <a:rPr sz="1200" dirty="0">
                <a:latin typeface="Times New Roman"/>
                <a:cs typeface="Times New Roman"/>
              </a:rPr>
              <a:t>Công</a:t>
            </a:r>
            <a:r>
              <a:rPr sz="1200" spc="-20" dirty="0">
                <a:latin typeface="Times New Roman"/>
                <a:cs typeface="Times New Roman"/>
              </a:rPr>
              <a:t> </a:t>
            </a:r>
            <a:r>
              <a:rPr sz="1200" dirty="0">
                <a:latin typeface="Times New Roman"/>
                <a:cs typeface="Times New Roman"/>
              </a:rPr>
              <a:t>bố</a:t>
            </a:r>
            <a:r>
              <a:rPr sz="1200" spc="-10" dirty="0">
                <a:latin typeface="Times New Roman"/>
                <a:cs typeface="Times New Roman"/>
              </a:rPr>
              <a:t> </a:t>
            </a:r>
            <a:r>
              <a:rPr sz="1200" dirty="0">
                <a:latin typeface="Times New Roman"/>
                <a:cs typeface="Times New Roman"/>
              </a:rPr>
              <a:t>sắp</a:t>
            </a:r>
            <a:r>
              <a:rPr sz="1200" spc="-15" dirty="0">
                <a:latin typeface="Times New Roman"/>
                <a:cs typeface="Times New Roman"/>
              </a:rPr>
              <a:t> </a:t>
            </a:r>
            <a:r>
              <a:rPr sz="1200" dirty="0">
                <a:latin typeface="Times New Roman"/>
                <a:cs typeface="Times New Roman"/>
              </a:rPr>
              <a:t>xếp</a:t>
            </a:r>
            <a:r>
              <a:rPr sz="1200" spc="-10" dirty="0">
                <a:latin typeface="Times New Roman"/>
                <a:cs typeface="Times New Roman"/>
              </a:rPr>
              <a:t> </a:t>
            </a:r>
            <a:r>
              <a:rPr sz="1200" dirty="0">
                <a:latin typeface="Times New Roman"/>
                <a:cs typeface="Times New Roman"/>
              </a:rPr>
              <a:t>và</a:t>
            </a:r>
            <a:r>
              <a:rPr sz="1200" spc="-10" dirty="0">
                <a:latin typeface="Times New Roman"/>
                <a:cs typeface="Times New Roman"/>
              </a:rPr>
              <a:t> </a:t>
            </a:r>
            <a:r>
              <a:rPr sz="1200" dirty="0">
                <a:latin typeface="Times New Roman"/>
                <a:cs typeface="Times New Roman"/>
              </a:rPr>
              <a:t>lưu</a:t>
            </a:r>
            <a:r>
              <a:rPr sz="1200" spc="-10" dirty="0">
                <a:latin typeface="Times New Roman"/>
                <a:cs typeface="Times New Roman"/>
              </a:rPr>
              <a:t> </a:t>
            </a:r>
            <a:r>
              <a:rPr sz="1200" dirty="0">
                <a:latin typeface="Times New Roman"/>
                <a:cs typeface="Times New Roman"/>
              </a:rPr>
              <a:t>ý</a:t>
            </a:r>
            <a:r>
              <a:rPr sz="1200" spc="-20" dirty="0">
                <a:latin typeface="Times New Roman"/>
                <a:cs typeface="Times New Roman"/>
              </a:rPr>
              <a:t> </a:t>
            </a:r>
            <a:r>
              <a:rPr sz="1200" dirty="0">
                <a:latin typeface="Times New Roman"/>
                <a:cs typeface="Times New Roman"/>
              </a:rPr>
              <a:t>của</a:t>
            </a:r>
            <a:r>
              <a:rPr sz="1200" spc="-5" dirty="0">
                <a:latin typeface="Times New Roman"/>
                <a:cs typeface="Times New Roman"/>
              </a:rPr>
              <a:t> </a:t>
            </a:r>
            <a:r>
              <a:rPr sz="1200" dirty="0">
                <a:latin typeface="Times New Roman"/>
                <a:cs typeface="Times New Roman"/>
              </a:rPr>
              <a:t>Kiểm</a:t>
            </a:r>
            <a:r>
              <a:rPr sz="1200" spc="-5" dirty="0">
                <a:latin typeface="Times New Roman"/>
                <a:cs typeface="Times New Roman"/>
              </a:rPr>
              <a:t> </a:t>
            </a:r>
            <a:r>
              <a:rPr sz="1200" dirty="0">
                <a:latin typeface="Times New Roman"/>
                <a:cs typeface="Times New Roman"/>
              </a:rPr>
              <a:t>tra,</a:t>
            </a:r>
            <a:r>
              <a:rPr sz="1200" spc="10" dirty="0">
                <a:latin typeface="Times New Roman"/>
                <a:cs typeface="Times New Roman"/>
              </a:rPr>
              <a:t> </a:t>
            </a:r>
            <a:r>
              <a:rPr sz="1200" dirty="0">
                <a:latin typeface="Times New Roman"/>
                <a:cs typeface="Times New Roman"/>
              </a:rPr>
              <a:t>loại</a:t>
            </a:r>
            <a:r>
              <a:rPr sz="1200" spc="-5" dirty="0">
                <a:latin typeface="Times New Roman"/>
                <a:cs typeface="Times New Roman"/>
              </a:rPr>
              <a:t> </a:t>
            </a:r>
            <a:r>
              <a:rPr sz="1200" spc="-25" dirty="0">
                <a:latin typeface="Times New Roman"/>
                <a:cs typeface="Times New Roman"/>
              </a:rPr>
              <a:t>bỏ</a:t>
            </a:r>
            <a:endParaRPr sz="1200">
              <a:latin typeface="Times New Roman"/>
              <a:cs typeface="Times New Roman"/>
            </a:endParaRPr>
          </a:p>
          <a:p>
            <a:pPr marL="182880">
              <a:lnSpc>
                <a:spcPts val="1320"/>
              </a:lnSpc>
            </a:pPr>
            <a:r>
              <a:rPr sz="1200" dirty="0">
                <a:latin typeface="SimSun"/>
                <a:cs typeface="SimSun"/>
              </a:rPr>
              <a:t>t</a:t>
            </a:r>
            <a:r>
              <a:rPr sz="1200" dirty="0">
                <a:latin typeface="Times New Roman"/>
                <a:cs typeface="Times New Roman"/>
              </a:rPr>
              <a:t>hái</a:t>
            </a:r>
            <a:r>
              <a:rPr sz="1200" spc="-10" dirty="0">
                <a:latin typeface="Times New Roman"/>
                <a:cs typeface="Times New Roman"/>
              </a:rPr>
              <a:t> </a:t>
            </a:r>
            <a:r>
              <a:rPr sz="1200" dirty="0">
                <a:latin typeface="Times New Roman"/>
                <a:cs typeface="Times New Roman"/>
              </a:rPr>
              <a:t>độ</a:t>
            </a:r>
            <a:r>
              <a:rPr sz="1200" spc="-15" dirty="0">
                <a:latin typeface="Times New Roman"/>
                <a:cs typeface="Times New Roman"/>
              </a:rPr>
              <a:t> </a:t>
            </a:r>
            <a:r>
              <a:rPr sz="1200" dirty="0">
                <a:latin typeface="Times New Roman"/>
                <a:cs typeface="Times New Roman"/>
              </a:rPr>
              <a:t>tiêu</a:t>
            </a:r>
            <a:r>
              <a:rPr sz="1200" spc="-10" dirty="0">
                <a:latin typeface="Times New Roman"/>
                <a:cs typeface="Times New Roman"/>
              </a:rPr>
              <a:t> </a:t>
            </a:r>
            <a:r>
              <a:rPr sz="1200" dirty="0">
                <a:latin typeface="Times New Roman"/>
                <a:cs typeface="Times New Roman"/>
              </a:rPr>
              <a:t>cực như</a:t>
            </a:r>
            <a:r>
              <a:rPr sz="1200" spc="-20" dirty="0">
                <a:latin typeface="Times New Roman"/>
                <a:cs typeface="Times New Roman"/>
              </a:rPr>
              <a:t> </a:t>
            </a:r>
            <a:r>
              <a:rPr sz="1200" dirty="0">
                <a:latin typeface="Times New Roman"/>
                <a:cs typeface="Times New Roman"/>
              </a:rPr>
              <a:t>không</a:t>
            </a:r>
            <a:r>
              <a:rPr sz="1200" spc="-20" dirty="0">
                <a:latin typeface="Times New Roman"/>
                <a:cs typeface="Times New Roman"/>
              </a:rPr>
              <a:t> </a:t>
            </a:r>
            <a:r>
              <a:rPr sz="1200" dirty="0">
                <a:latin typeface="Times New Roman"/>
                <a:cs typeface="Times New Roman"/>
              </a:rPr>
              <a:t>hiểu,</a:t>
            </a:r>
            <a:r>
              <a:rPr sz="1200" spc="-15" dirty="0">
                <a:latin typeface="Times New Roman"/>
                <a:cs typeface="Times New Roman"/>
              </a:rPr>
              <a:t> </a:t>
            </a:r>
            <a:r>
              <a:rPr sz="1200" dirty="0">
                <a:latin typeface="Times New Roman"/>
                <a:cs typeface="Times New Roman"/>
              </a:rPr>
              <a:t>phản</a:t>
            </a:r>
            <a:r>
              <a:rPr sz="1200" spc="-5" dirty="0">
                <a:latin typeface="Times New Roman"/>
                <a:cs typeface="Times New Roman"/>
              </a:rPr>
              <a:t> </a:t>
            </a:r>
            <a:r>
              <a:rPr sz="1200" dirty="0">
                <a:latin typeface="Times New Roman"/>
                <a:cs typeface="Times New Roman"/>
              </a:rPr>
              <a:t>kháng,</a:t>
            </a:r>
            <a:r>
              <a:rPr sz="1200" spc="-10" dirty="0">
                <a:latin typeface="Times New Roman"/>
                <a:cs typeface="Times New Roman"/>
              </a:rPr>
              <a:t> </a:t>
            </a:r>
            <a:r>
              <a:rPr sz="1200" dirty="0">
                <a:latin typeface="Times New Roman"/>
                <a:cs typeface="Times New Roman"/>
              </a:rPr>
              <a:t>coi</a:t>
            </a:r>
            <a:r>
              <a:rPr sz="1200" spc="-5" dirty="0">
                <a:latin typeface="Times New Roman"/>
                <a:cs typeface="Times New Roman"/>
              </a:rPr>
              <a:t> </a:t>
            </a:r>
            <a:r>
              <a:rPr sz="1200" spc="-10" dirty="0">
                <a:latin typeface="Times New Roman"/>
                <a:cs typeface="Times New Roman"/>
              </a:rPr>
              <a:t>thường</a:t>
            </a:r>
            <a:endParaRPr sz="1200">
              <a:latin typeface="Times New Roman"/>
              <a:cs typeface="Times New Roman"/>
            </a:endParaRPr>
          </a:p>
        </p:txBody>
      </p:sp>
      <p:sp>
        <p:nvSpPr>
          <p:cNvPr id="6" name="object 6"/>
          <p:cNvSpPr txBox="1"/>
          <p:nvPr/>
        </p:nvSpPr>
        <p:spPr>
          <a:xfrm>
            <a:off x="3565908" y="2436360"/>
            <a:ext cx="5411470" cy="840105"/>
          </a:xfrm>
          <a:prstGeom prst="rect">
            <a:avLst/>
          </a:prstGeom>
        </p:spPr>
        <p:txBody>
          <a:bodyPr vert="horz" wrap="square" lIns="0" tIns="13335" rIns="0" bIns="0" rtlCol="0">
            <a:spAutoFit/>
          </a:bodyPr>
          <a:lstStyle/>
          <a:p>
            <a:pPr marL="38100">
              <a:lnSpc>
                <a:spcPct val="100000"/>
              </a:lnSpc>
              <a:spcBef>
                <a:spcPts val="105"/>
              </a:spcBef>
            </a:pPr>
            <a:r>
              <a:rPr sz="1050" spc="-15" dirty="0">
                <a:latin typeface="SimSun"/>
                <a:cs typeface="SimSun"/>
              </a:rPr>
              <a:t>面谈、查看现场、审阅文件、抽查相关记录</a:t>
            </a:r>
            <a:r>
              <a:rPr sz="1050" spc="-15" dirty="0">
                <a:latin typeface="Times New Roman"/>
                <a:cs typeface="Times New Roman"/>
              </a:rPr>
              <a:t>.</a:t>
            </a:r>
            <a:r>
              <a:rPr sz="1050" spc="-15" dirty="0">
                <a:latin typeface="SimSun"/>
                <a:cs typeface="SimSun"/>
              </a:rPr>
              <a:t>了解标准规定活动的</a:t>
            </a:r>
            <a:r>
              <a:rPr sz="1050" b="1" dirty="0">
                <a:latin typeface="Times New Roman"/>
                <a:cs typeface="Times New Roman"/>
              </a:rPr>
              <a:t>who</a:t>
            </a:r>
            <a:r>
              <a:rPr sz="1050" spc="-135" dirty="0">
                <a:latin typeface="SimSun"/>
                <a:cs typeface="SimSun"/>
              </a:rPr>
              <a:t>、 </a:t>
            </a:r>
            <a:r>
              <a:rPr sz="1050" b="1" dirty="0">
                <a:latin typeface="Times New Roman"/>
                <a:cs typeface="Times New Roman"/>
              </a:rPr>
              <a:t>how</a:t>
            </a:r>
            <a:r>
              <a:rPr sz="1050" dirty="0">
                <a:latin typeface="SimSun"/>
                <a:cs typeface="SimSun"/>
              </a:rPr>
              <a:t>、</a:t>
            </a:r>
            <a:r>
              <a:rPr sz="1050" b="1" spc="-10" dirty="0">
                <a:latin typeface="Times New Roman"/>
                <a:cs typeface="Times New Roman"/>
              </a:rPr>
              <a:t>when</a:t>
            </a:r>
            <a:r>
              <a:rPr sz="1050" dirty="0">
                <a:latin typeface="SimSun"/>
                <a:cs typeface="SimSun"/>
              </a:rPr>
              <a:t>、</a:t>
            </a:r>
            <a:r>
              <a:rPr sz="1050" b="1" spc="-10" dirty="0">
                <a:latin typeface="Times New Roman"/>
                <a:cs typeface="Times New Roman"/>
              </a:rPr>
              <a:t>where</a:t>
            </a:r>
            <a:endParaRPr sz="1050">
              <a:latin typeface="Times New Roman"/>
              <a:cs typeface="Times New Roman"/>
            </a:endParaRPr>
          </a:p>
          <a:p>
            <a:pPr marL="38100">
              <a:lnSpc>
                <a:spcPts val="1255"/>
              </a:lnSpc>
            </a:pPr>
            <a:r>
              <a:rPr sz="1050" dirty="0">
                <a:latin typeface="SimSun"/>
                <a:cs typeface="SimSun"/>
              </a:rPr>
              <a:t>、</a:t>
            </a:r>
            <a:r>
              <a:rPr sz="1050" b="1" dirty="0">
                <a:latin typeface="Times New Roman"/>
                <a:cs typeface="Times New Roman"/>
              </a:rPr>
              <a:t>frequency</a:t>
            </a:r>
            <a:r>
              <a:rPr sz="1050" spc="35" dirty="0">
                <a:latin typeface="Times New Roman"/>
                <a:cs typeface="Times New Roman"/>
              </a:rPr>
              <a:t> </a:t>
            </a:r>
            <a:r>
              <a:rPr sz="1050" dirty="0">
                <a:latin typeface="SimSun"/>
                <a:cs typeface="SimSun"/>
              </a:rPr>
              <a:t>、</a:t>
            </a:r>
            <a:r>
              <a:rPr sz="1050" b="1" spc="-10" dirty="0">
                <a:latin typeface="Times New Roman"/>
                <a:cs typeface="Times New Roman"/>
              </a:rPr>
              <a:t>effective</a:t>
            </a:r>
            <a:r>
              <a:rPr sz="1050" spc="-15" dirty="0">
                <a:latin typeface="SimSun"/>
                <a:cs typeface="SimSun"/>
              </a:rPr>
              <a:t>，记录在检查表上</a:t>
            </a:r>
            <a:endParaRPr sz="1050">
              <a:latin typeface="SimSun"/>
              <a:cs typeface="SimSun"/>
            </a:endParaRPr>
          </a:p>
          <a:p>
            <a:pPr marL="38100">
              <a:lnSpc>
                <a:spcPts val="1255"/>
              </a:lnSpc>
            </a:pPr>
            <a:r>
              <a:rPr sz="1050" dirty="0">
                <a:latin typeface="Times New Roman"/>
                <a:cs typeface="Times New Roman"/>
              </a:rPr>
              <a:t>Phỏng</a:t>
            </a:r>
            <a:r>
              <a:rPr sz="1050" spc="-25" dirty="0">
                <a:latin typeface="Times New Roman"/>
                <a:cs typeface="Times New Roman"/>
              </a:rPr>
              <a:t> </a:t>
            </a:r>
            <a:r>
              <a:rPr sz="1050" dirty="0">
                <a:latin typeface="Times New Roman"/>
                <a:cs typeface="Times New Roman"/>
              </a:rPr>
              <a:t>vấn,</a:t>
            </a:r>
            <a:r>
              <a:rPr sz="1050" spc="5" dirty="0">
                <a:latin typeface="Times New Roman"/>
                <a:cs typeface="Times New Roman"/>
              </a:rPr>
              <a:t> </a:t>
            </a:r>
            <a:r>
              <a:rPr sz="1050" dirty="0">
                <a:latin typeface="Times New Roman"/>
                <a:cs typeface="Times New Roman"/>
              </a:rPr>
              <a:t>xem</a:t>
            </a:r>
            <a:r>
              <a:rPr sz="1050" spc="-25" dirty="0">
                <a:latin typeface="Times New Roman"/>
                <a:cs typeface="Times New Roman"/>
              </a:rPr>
              <a:t> </a:t>
            </a:r>
            <a:r>
              <a:rPr sz="1050" dirty="0">
                <a:latin typeface="Times New Roman"/>
                <a:cs typeface="Times New Roman"/>
              </a:rPr>
              <a:t>xét</a:t>
            </a:r>
            <a:r>
              <a:rPr sz="1050" spc="-5" dirty="0">
                <a:latin typeface="Times New Roman"/>
                <a:cs typeface="Times New Roman"/>
              </a:rPr>
              <a:t> </a:t>
            </a:r>
            <a:r>
              <a:rPr sz="1050" dirty="0">
                <a:latin typeface="Times New Roman"/>
                <a:cs typeface="Times New Roman"/>
              </a:rPr>
              <a:t>hiện</a:t>
            </a:r>
            <a:r>
              <a:rPr sz="1050" spc="-20" dirty="0">
                <a:latin typeface="Times New Roman"/>
                <a:cs typeface="Times New Roman"/>
              </a:rPr>
              <a:t> </a:t>
            </a:r>
            <a:r>
              <a:rPr sz="1050" dirty="0">
                <a:latin typeface="Times New Roman"/>
                <a:cs typeface="Times New Roman"/>
              </a:rPr>
              <a:t>trường,</a:t>
            </a:r>
            <a:r>
              <a:rPr sz="1050" spc="-10" dirty="0">
                <a:latin typeface="Times New Roman"/>
                <a:cs typeface="Times New Roman"/>
              </a:rPr>
              <a:t> </a:t>
            </a:r>
            <a:r>
              <a:rPr sz="1050" dirty="0">
                <a:latin typeface="Times New Roman"/>
                <a:cs typeface="Times New Roman"/>
              </a:rPr>
              <a:t>xem</a:t>
            </a:r>
            <a:r>
              <a:rPr sz="1050" spc="-15" dirty="0">
                <a:latin typeface="Times New Roman"/>
                <a:cs typeface="Times New Roman"/>
              </a:rPr>
              <a:t> </a:t>
            </a:r>
            <a:r>
              <a:rPr sz="1050" dirty="0">
                <a:latin typeface="Times New Roman"/>
                <a:cs typeface="Times New Roman"/>
              </a:rPr>
              <a:t>xét</a:t>
            </a:r>
            <a:r>
              <a:rPr sz="1050" spc="-20" dirty="0">
                <a:latin typeface="Times New Roman"/>
                <a:cs typeface="Times New Roman"/>
              </a:rPr>
              <a:t> </a:t>
            </a:r>
            <a:r>
              <a:rPr sz="1050" dirty="0">
                <a:latin typeface="Times New Roman"/>
                <a:cs typeface="Times New Roman"/>
              </a:rPr>
              <a:t>Tài</a:t>
            </a:r>
            <a:r>
              <a:rPr sz="1050" spc="-25" dirty="0">
                <a:latin typeface="Times New Roman"/>
                <a:cs typeface="Times New Roman"/>
              </a:rPr>
              <a:t> </a:t>
            </a:r>
            <a:r>
              <a:rPr sz="1050" dirty="0">
                <a:latin typeface="Times New Roman"/>
                <a:cs typeface="Times New Roman"/>
              </a:rPr>
              <a:t>liệu,</a:t>
            </a:r>
            <a:r>
              <a:rPr sz="1050" spc="-10" dirty="0">
                <a:latin typeface="Times New Roman"/>
                <a:cs typeface="Times New Roman"/>
              </a:rPr>
              <a:t> </a:t>
            </a:r>
            <a:r>
              <a:rPr sz="1050" dirty="0">
                <a:latin typeface="Times New Roman"/>
                <a:cs typeface="Times New Roman"/>
              </a:rPr>
              <a:t>lấy</a:t>
            </a:r>
            <a:r>
              <a:rPr sz="1050" spc="-10" dirty="0">
                <a:latin typeface="Times New Roman"/>
                <a:cs typeface="Times New Roman"/>
              </a:rPr>
              <a:t> </a:t>
            </a:r>
            <a:r>
              <a:rPr sz="1050" spc="-25" dirty="0">
                <a:latin typeface="Times New Roman"/>
                <a:cs typeface="Times New Roman"/>
              </a:rPr>
              <a:t>mẫu</a:t>
            </a:r>
            <a:endParaRPr sz="1050">
              <a:latin typeface="Times New Roman"/>
              <a:cs typeface="Times New Roman"/>
            </a:endParaRPr>
          </a:p>
          <a:p>
            <a:pPr marL="134620">
              <a:lnSpc>
                <a:spcPct val="100000"/>
              </a:lnSpc>
            </a:pPr>
            <a:r>
              <a:rPr sz="1050" dirty="0">
                <a:latin typeface="Times New Roman"/>
                <a:cs typeface="Times New Roman"/>
              </a:rPr>
              <a:t>hồ</a:t>
            </a:r>
            <a:r>
              <a:rPr sz="1050" spc="-15" dirty="0">
                <a:latin typeface="Times New Roman"/>
                <a:cs typeface="Times New Roman"/>
              </a:rPr>
              <a:t> </a:t>
            </a:r>
            <a:r>
              <a:rPr sz="1050" dirty="0">
                <a:latin typeface="Times New Roman"/>
                <a:cs typeface="Times New Roman"/>
              </a:rPr>
              <a:t>sơ</a:t>
            </a:r>
            <a:r>
              <a:rPr sz="1050" spc="-5" dirty="0">
                <a:latin typeface="Times New Roman"/>
                <a:cs typeface="Times New Roman"/>
              </a:rPr>
              <a:t> </a:t>
            </a:r>
            <a:r>
              <a:rPr sz="1050" dirty="0">
                <a:latin typeface="Times New Roman"/>
                <a:cs typeface="Times New Roman"/>
              </a:rPr>
              <a:t>liên quan.</a:t>
            </a:r>
            <a:r>
              <a:rPr sz="1050" spc="-20" dirty="0">
                <a:latin typeface="Times New Roman"/>
                <a:cs typeface="Times New Roman"/>
              </a:rPr>
              <a:t> </a:t>
            </a:r>
            <a:r>
              <a:rPr sz="1050" dirty="0">
                <a:latin typeface="Times New Roman"/>
                <a:cs typeface="Times New Roman"/>
              </a:rPr>
              <a:t>Tìm</a:t>
            </a:r>
            <a:r>
              <a:rPr sz="1050" spc="-20" dirty="0">
                <a:latin typeface="Times New Roman"/>
                <a:cs typeface="Times New Roman"/>
              </a:rPr>
              <a:t> </a:t>
            </a:r>
            <a:r>
              <a:rPr sz="1050" dirty="0">
                <a:latin typeface="Times New Roman"/>
                <a:cs typeface="Times New Roman"/>
              </a:rPr>
              <a:t>hiểu</a:t>
            </a:r>
            <a:r>
              <a:rPr sz="1050" spc="-10" dirty="0">
                <a:latin typeface="Times New Roman"/>
                <a:cs typeface="Times New Roman"/>
              </a:rPr>
              <a:t> </a:t>
            </a:r>
            <a:r>
              <a:rPr sz="1050" dirty="0">
                <a:latin typeface="Times New Roman"/>
                <a:cs typeface="Times New Roman"/>
              </a:rPr>
              <a:t>các</a:t>
            </a:r>
            <a:r>
              <a:rPr sz="1050" spc="-20" dirty="0">
                <a:latin typeface="Times New Roman"/>
                <a:cs typeface="Times New Roman"/>
              </a:rPr>
              <a:t> </a:t>
            </a:r>
            <a:r>
              <a:rPr sz="1050" dirty="0">
                <a:latin typeface="Times New Roman"/>
                <a:cs typeface="Times New Roman"/>
              </a:rPr>
              <a:t>hoạt</a:t>
            </a:r>
            <a:r>
              <a:rPr sz="1050" spc="-15" dirty="0">
                <a:latin typeface="Times New Roman"/>
                <a:cs typeface="Times New Roman"/>
              </a:rPr>
              <a:t> </a:t>
            </a:r>
            <a:r>
              <a:rPr sz="1050" dirty="0">
                <a:latin typeface="Times New Roman"/>
                <a:cs typeface="Times New Roman"/>
              </a:rPr>
              <a:t>động</a:t>
            </a:r>
            <a:r>
              <a:rPr sz="1050" spc="-15" dirty="0">
                <a:latin typeface="Times New Roman"/>
                <a:cs typeface="Times New Roman"/>
              </a:rPr>
              <a:t> </a:t>
            </a:r>
            <a:r>
              <a:rPr sz="1050" dirty="0">
                <a:latin typeface="Times New Roman"/>
                <a:cs typeface="Times New Roman"/>
              </a:rPr>
              <a:t>quy</a:t>
            </a:r>
            <a:r>
              <a:rPr sz="1050" spc="-10" dirty="0">
                <a:latin typeface="Times New Roman"/>
                <a:cs typeface="Times New Roman"/>
              </a:rPr>
              <a:t> </a:t>
            </a:r>
            <a:r>
              <a:rPr sz="1050" dirty="0">
                <a:latin typeface="Times New Roman"/>
                <a:cs typeface="Times New Roman"/>
              </a:rPr>
              <a:t>định</a:t>
            </a:r>
            <a:r>
              <a:rPr sz="1050" spc="-10" dirty="0">
                <a:latin typeface="Times New Roman"/>
                <a:cs typeface="Times New Roman"/>
              </a:rPr>
              <a:t> </a:t>
            </a:r>
            <a:r>
              <a:rPr sz="1050" dirty="0">
                <a:latin typeface="Times New Roman"/>
                <a:cs typeface="Times New Roman"/>
              </a:rPr>
              <a:t>tiêu</a:t>
            </a:r>
            <a:r>
              <a:rPr sz="1050" spc="-10" dirty="0">
                <a:latin typeface="Times New Roman"/>
                <a:cs typeface="Times New Roman"/>
              </a:rPr>
              <a:t> </a:t>
            </a:r>
            <a:r>
              <a:rPr sz="1050" dirty="0">
                <a:latin typeface="Times New Roman"/>
                <a:cs typeface="Times New Roman"/>
              </a:rPr>
              <a:t>chuẩn</a:t>
            </a:r>
            <a:r>
              <a:rPr sz="1050" spc="-25" dirty="0">
                <a:latin typeface="Times New Roman"/>
                <a:cs typeface="Times New Roman"/>
              </a:rPr>
              <a:t> </a:t>
            </a:r>
            <a:r>
              <a:rPr sz="1050" b="1" dirty="0">
                <a:latin typeface="Times New Roman"/>
                <a:cs typeface="Times New Roman"/>
              </a:rPr>
              <a:t>who,how,when,</a:t>
            </a:r>
            <a:r>
              <a:rPr sz="1050" spc="-45" dirty="0">
                <a:latin typeface="Times New Roman"/>
                <a:cs typeface="Times New Roman"/>
              </a:rPr>
              <a:t> </a:t>
            </a:r>
            <a:r>
              <a:rPr sz="1050" b="1" spc="-10" dirty="0">
                <a:latin typeface="Times New Roman"/>
                <a:cs typeface="Times New Roman"/>
              </a:rPr>
              <a:t>where,</a:t>
            </a:r>
            <a:endParaRPr sz="1050">
              <a:latin typeface="Times New Roman"/>
              <a:cs typeface="Times New Roman"/>
            </a:endParaRPr>
          </a:p>
          <a:p>
            <a:pPr marL="134620">
              <a:lnSpc>
                <a:spcPct val="100000"/>
              </a:lnSpc>
              <a:spcBef>
                <a:spcPts val="114"/>
              </a:spcBef>
            </a:pPr>
            <a:r>
              <a:rPr sz="1575" b="1" baseline="5291" dirty="0">
                <a:latin typeface="Times New Roman"/>
                <a:cs typeface="Times New Roman"/>
              </a:rPr>
              <a:t>frequency,</a:t>
            </a:r>
            <a:r>
              <a:rPr sz="1575" spc="232" baseline="5291" dirty="0">
                <a:latin typeface="Times New Roman"/>
                <a:cs typeface="Times New Roman"/>
              </a:rPr>
              <a:t> </a:t>
            </a:r>
            <a:r>
              <a:rPr sz="1050" b="1" dirty="0">
                <a:latin typeface="Times New Roman"/>
                <a:cs typeface="Times New Roman"/>
              </a:rPr>
              <a:t>effective,</a:t>
            </a:r>
            <a:r>
              <a:rPr sz="1050" b="1" spc="-40" dirty="0">
                <a:latin typeface="Times New Roman"/>
                <a:cs typeface="Times New Roman"/>
              </a:rPr>
              <a:t> </a:t>
            </a:r>
            <a:r>
              <a:rPr sz="1050" b="1" dirty="0">
                <a:latin typeface="Times New Roman"/>
                <a:cs typeface="Times New Roman"/>
              </a:rPr>
              <a:t>ghi</a:t>
            </a:r>
            <a:r>
              <a:rPr sz="1050" b="1" spc="-10" dirty="0">
                <a:latin typeface="Times New Roman"/>
                <a:cs typeface="Times New Roman"/>
              </a:rPr>
              <a:t> </a:t>
            </a:r>
            <a:r>
              <a:rPr sz="1050" b="1" dirty="0">
                <a:latin typeface="Times New Roman"/>
                <a:cs typeface="Times New Roman"/>
              </a:rPr>
              <a:t>lại</a:t>
            </a:r>
            <a:r>
              <a:rPr sz="1050" b="1" spc="-20" dirty="0">
                <a:latin typeface="Times New Roman"/>
                <a:cs typeface="Times New Roman"/>
              </a:rPr>
              <a:t> </a:t>
            </a:r>
            <a:r>
              <a:rPr sz="1050" b="1" dirty="0">
                <a:latin typeface="Times New Roman"/>
                <a:cs typeface="Times New Roman"/>
              </a:rPr>
              <a:t>vào</a:t>
            </a:r>
            <a:r>
              <a:rPr sz="1050" b="1" spc="-20" dirty="0">
                <a:latin typeface="Times New Roman"/>
                <a:cs typeface="Times New Roman"/>
              </a:rPr>
              <a:t> </a:t>
            </a:r>
            <a:r>
              <a:rPr sz="1050" b="1" dirty="0">
                <a:latin typeface="Times New Roman"/>
                <a:cs typeface="Times New Roman"/>
              </a:rPr>
              <a:t>bảng</a:t>
            </a:r>
            <a:r>
              <a:rPr sz="1050" b="1" spc="-5" dirty="0">
                <a:latin typeface="Times New Roman"/>
                <a:cs typeface="Times New Roman"/>
              </a:rPr>
              <a:t> </a:t>
            </a:r>
            <a:r>
              <a:rPr sz="1050" b="1" dirty="0">
                <a:latin typeface="Times New Roman"/>
                <a:cs typeface="Times New Roman"/>
              </a:rPr>
              <a:t>kiểm </a:t>
            </a:r>
            <a:r>
              <a:rPr sz="1050" b="1" spc="-20" dirty="0">
                <a:latin typeface="Times New Roman"/>
                <a:cs typeface="Times New Roman"/>
              </a:rPr>
              <a:t>tra.</a:t>
            </a:r>
            <a:endParaRPr sz="1050">
              <a:latin typeface="Times New Roman"/>
              <a:cs typeface="Times New Roman"/>
            </a:endParaRPr>
          </a:p>
        </p:txBody>
      </p:sp>
      <p:sp>
        <p:nvSpPr>
          <p:cNvPr id="7" name="object 7"/>
          <p:cNvSpPr txBox="1"/>
          <p:nvPr/>
        </p:nvSpPr>
        <p:spPr>
          <a:xfrm>
            <a:off x="3688202" y="3721348"/>
            <a:ext cx="5431790" cy="808990"/>
          </a:xfrm>
          <a:prstGeom prst="rect">
            <a:avLst/>
          </a:prstGeom>
        </p:spPr>
        <p:txBody>
          <a:bodyPr vert="horz" wrap="square" lIns="0" tIns="13335" rIns="0" bIns="0" rtlCol="0">
            <a:spAutoFit/>
          </a:bodyPr>
          <a:lstStyle/>
          <a:p>
            <a:pPr marL="12700">
              <a:lnSpc>
                <a:spcPts val="1255"/>
              </a:lnSpc>
              <a:spcBef>
                <a:spcPts val="105"/>
              </a:spcBef>
            </a:pPr>
            <a:r>
              <a:rPr sz="1050" spc="-15" dirty="0">
                <a:latin typeface="SimSun"/>
                <a:cs typeface="SimSun"/>
              </a:rPr>
              <a:t>交流、总结各自发现，完成相关报告</a:t>
            </a:r>
            <a:r>
              <a:rPr sz="1050" dirty="0">
                <a:latin typeface="Times New Roman"/>
                <a:cs typeface="Times New Roman"/>
              </a:rPr>
              <a:t>.</a:t>
            </a:r>
            <a:r>
              <a:rPr sz="1050" spc="-15" dirty="0">
                <a:latin typeface="SimSun"/>
                <a:cs typeface="SimSun"/>
              </a:rPr>
              <a:t>各审核员单独发现的轻微不合格可能上升为严重不合格</a:t>
            </a:r>
            <a:r>
              <a:rPr sz="1050" spc="-50" dirty="0">
                <a:latin typeface="Times New Roman"/>
                <a:cs typeface="Times New Roman"/>
              </a:rPr>
              <a:t>.</a:t>
            </a:r>
            <a:endParaRPr sz="1050">
              <a:latin typeface="Times New Roman"/>
              <a:cs typeface="Times New Roman"/>
            </a:endParaRPr>
          </a:p>
          <a:p>
            <a:pPr marL="12700">
              <a:lnSpc>
                <a:spcPts val="1200"/>
              </a:lnSpc>
            </a:pPr>
            <a:r>
              <a:rPr sz="1050" dirty="0">
                <a:latin typeface="Times New Roman"/>
                <a:cs typeface="Times New Roman"/>
              </a:rPr>
              <a:t>Trao</a:t>
            </a:r>
            <a:r>
              <a:rPr sz="1050" spc="-25" dirty="0">
                <a:latin typeface="Times New Roman"/>
                <a:cs typeface="Times New Roman"/>
              </a:rPr>
              <a:t> </a:t>
            </a:r>
            <a:r>
              <a:rPr sz="1050" dirty="0">
                <a:latin typeface="Times New Roman"/>
                <a:cs typeface="Times New Roman"/>
              </a:rPr>
              <a:t>đổi, tổng</a:t>
            </a:r>
            <a:r>
              <a:rPr sz="1050" spc="-10" dirty="0">
                <a:latin typeface="Times New Roman"/>
                <a:cs typeface="Times New Roman"/>
              </a:rPr>
              <a:t> </a:t>
            </a:r>
            <a:r>
              <a:rPr sz="1050" dirty="0">
                <a:latin typeface="Times New Roman"/>
                <a:cs typeface="Times New Roman"/>
              </a:rPr>
              <a:t>kết</a:t>
            </a:r>
            <a:r>
              <a:rPr sz="1050" spc="-20" dirty="0">
                <a:latin typeface="Times New Roman"/>
                <a:cs typeface="Times New Roman"/>
              </a:rPr>
              <a:t> </a:t>
            </a:r>
            <a:r>
              <a:rPr sz="1050" dirty="0">
                <a:latin typeface="Times New Roman"/>
                <a:cs typeface="Times New Roman"/>
              </a:rPr>
              <a:t>những</a:t>
            </a:r>
            <a:r>
              <a:rPr sz="1050" spc="-15" dirty="0">
                <a:latin typeface="Times New Roman"/>
                <a:cs typeface="Times New Roman"/>
              </a:rPr>
              <a:t> </a:t>
            </a:r>
            <a:r>
              <a:rPr sz="1050" dirty="0">
                <a:latin typeface="Times New Roman"/>
                <a:cs typeface="Times New Roman"/>
              </a:rPr>
              <a:t>phát</a:t>
            </a:r>
            <a:r>
              <a:rPr sz="1050" spc="-15" dirty="0">
                <a:latin typeface="Times New Roman"/>
                <a:cs typeface="Times New Roman"/>
              </a:rPr>
              <a:t> </a:t>
            </a:r>
            <a:r>
              <a:rPr sz="1050" dirty="0">
                <a:latin typeface="Times New Roman"/>
                <a:cs typeface="Times New Roman"/>
              </a:rPr>
              <a:t>hiện</a:t>
            </a:r>
            <a:r>
              <a:rPr sz="1050" spc="-25" dirty="0">
                <a:latin typeface="Times New Roman"/>
                <a:cs typeface="Times New Roman"/>
              </a:rPr>
              <a:t> </a:t>
            </a:r>
            <a:r>
              <a:rPr sz="1050" dirty="0">
                <a:latin typeface="Times New Roman"/>
                <a:cs typeface="Times New Roman"/>
              </a:rPr>
              <a:t>của</a:t>
            </a:r>
            <a:r>
              <a:rPr sz="1050" spc="-15" dirty="0">
                <a:latin typeface="Times New Roman"/>
                <a:cs typeface="Times New Roman"/>
              </a:rPr>
              <a:t> </a:t>
            </a:r>
            <a:r>
              <a:rPr sz="1050" dirty="0">
                <a:latin typeface="Times New Roman"/>
                <a:cs typeface="Times New Roman"/>
              </a:rPr>
              <a:t>mỗi bên,</a:t>
            </a:r>
            <a:r>
              <a:rPr sz="1050" spc="-15" dirty="0">
                <a:latin typeface="Times New Roman"/>
                <a:cs typeface="Times New Roman"/>
              </a:rPr>
              <a:t> </a:t>
            </a:r>
            <a:r>
              <a:rPr sz="1050" dirty="0">
                <a:latin typeface="Times New Roman"/>
                <a:cs typeface="Times New Roman"/>
              </a:rPr>
              <a:t>hoàn</a:t>
            </a:r>
            <a:r>
              <a:rPr sz="1050" spc="-15" dirty="0">
                <a:latin typeface="Times New Roman"/>
                <a:cs typeface="Times New Roman"/>
              </a:rPr>
              <a:t> </a:t>
            </a:r>
            <a:r>
              <a:rPr sz="1050" dirty="0">
                <a:latin typeface="Times New Roman"/>
                <a:cs typeface="Times New Roman"/>
              </a:rPr>
              <a:t>thành</a:t>
            </a:r>
            <a:r>
              <a:rPr sz="1050" spc="-10" dirty="0">
                <a:latin typeface="Times New Roman"/>
                <a:cs typeface="Times New Roman"/>
              </a:rPr>
              <a:t> </a:t>
            </a:r>
            <a:r>
              <a:rPr sz="1050" spc="-25" dirty="0">
                <a:latin typeface="Times New Roman"/>
                <a:cs typeface="Times New Roman"/>
              </a:rPr>
              <a:t>báo</a:t>
            </a:r>
            <a:endParaRPr sz="1050">
              <a:latin typeface="Times New Roman"/>
              <a:cs typeface="Times New Roman"/>
            </a:endParaRPr>
          </a:p>
          <a:p>
            <a:pPr marL="124460" marR="836930" indent="-33655">
              <a:lnSpc>
                <a:spcPts val="1240"/>
              </a:lnSpc>
              <a:spcBef>
                <a:spcPts val="5"/>
              </a:spcBef>
            </a:pPr>
            <a:r>
              <a:rPr sz="1050" dirty="0">
                <a:latin typeface="Times New Roman"/>
                <a:cs typeface="Times New Roman"/>
              </a:rPr>
              <a:t>cáo</a:t>
            </a:r>
            <a:r>
              <a:rPr sz="1050" spc="-15" dirty="0">
                <a:latin typeface="Times New Roman"/>
                <a:cs typeface="Times New Roman"/>
              </a:rPr>
              <a:t> </a:t>
            </a:r>
            <a:r>
              <a:rPr sz="1050" dirty="0">
                <a:latin typeface="Times New Roman"/>
                <a:cs typeface="Times New Roman"/>
              </a:rPr>
              <a:t>liên</a:t>
            </a:r>
            <a:r>
              <a:rPr sz="1050" spc="-15" dirty="0">
                <a:latin typeface="Times New Roman"/>
                <a:cs typeface="Times New Roman"/>
              </a:rPr>
              <a:t> </a:t>
            </a:r>
            <a:r>
              <a:rPr sz="1050" dirty="0">
                <a:latin typeface="Times New Roman"/>
                <a:cs typeface="Times New Roman"/>
              </a:rPr>
              <a:t>quan.</a:t>
            </a:r>
            <a:r>
              <a:rPr sz="1050" spc="-25" dirty="0">
                <a:latin typeface="Times New Roman"/>
                <a:cs typeface="Times New Roman"/>
              </a:rPr>
              <a:t> </a:t>
            </a:r>
            <a:r>
              <a:rPr sz="1050" dirty="0">
                <a:latin typeface="Times New Roman"/>
                <a:cs typeface="Times New Roman"/>
              </a:rPr>
              <a:t>Những</a:t>
            </a:r>
            <a:r>
              <a:rPr sz="1050" spc="-15" dirty="0">
                <a:latin typeface="Times New Roman"/>
                <a:cs typeface="Times New Roman"/>
              </a:rPr>
              <a:t> </a:t>
            </a:r>
            <a:r>
              <a:rPr sz="1050" dirty="0">
                <a:latin typeface="Times New Roman"/>
                <a:cs typeface="Times New Roman"/>
              </a:rPr>
              <a:t>điểm</a:t>
            </a:r>
            <a:r>
              <a:rPr sz="1050" spc="-20" dirty="0">
                <a:latin typeface="Times New Roman"/>
                <a:cs typeface="Times New Roman"/>
              </a:rPr>
              <a:t> </a:t>
            </a:r>
            <a:r>
              <a:rPr sz="1050" dirty="0">
                <a:latin typeface="Times New Roman"/>
                <a:cs typeface="Times New Roman"/>
              </a:rPr>
              <a:t>không</a:t>
            </a:r>
            <a:r>
              <a:rPr sz="1050" spc="-25" dirty="0">
                <a:latin typeface="Times New Roman"/>
                <a:cs typeface="Times New Roman"/>
              </a:rPr>
              <a:t> </a:t>
            </a:r>
            <a:r>
              <a:rPr sz="1050" dirty="0">
                <a:latin typeface="Times New Roman"/>
                <a:cs typeface="Times New Roman"/>
              </a:rPr>
              <a:t>phù hợp</a:t>
            </a:r>
            <a:r>
              <a:rPr sz="1050" spc="-25" dirty="0">
                <a:latin typeface="Times New Roman"/>
                <a:cs typeface="Times New Roman"/>
              </a:rPr>
              <a:t> </a:t>
            </a:r>
            <a:r>
              <a:rPr sz="1050" dirty="0">
                <a:latin typeface="Times New Roman"/>
                <a:cs typeface="Times New Roman"/>
              </a:rPr>
              <a:t>nhỏ</a:t>
            </a:r>
            <a:r>
              <a:rPr sz="1050" spc="-15" dirty="0">
                <a:latin typeface="Times New Roman"/>
                <a:cs typeface="Times New Roman"/>
              </a:rPr>
              <a:t> </a:t>
            </a:r>
            <a:r>
              <a:rPr sz="1050" dirty="0">
                <a:latin typeface="Times New Roman"/>
                <a:cs typeface="Times New Roman"/>
              </a:rPr>
              <a:t>lẻ</a:t>
            </a:r>
            <a:r>
              <a:rPr sz="1050" spc="-140" dirty="0">
                <a:latin typeface="Times New Roman"/>
                <a:cs typeface="Times New Roman"/>
              </a:rPr>
              <a:t> </a:t>
            </a:r>
            <a:r>
              <a:rPr sz="1050" spc="-135" dirty="0">
                <a:latin typeface="SimSun"/>
                <a:cs typeface="SimSun"/>
              </a:rPr>
              <a:t>.</a:t>
            </a:r>
            <a:r>
              <a:rPr sz="1050" spc="-135" dirty="0">
                <a:latin typeface="Times New Roman"/>
                <a:cs typeface="Times New Roman"/>
              </a:rPr>
              <a:t>do</a:t>
            </a:r>
            <a:r>
              <a:rPr sz="1050" dirty="0">
                <a:latin typeface="Times New Roman"/>
                <a:cs typeface="Times New Roman"/>
              </a:rPr>
              <a:t> mỗi</a:t>
            </a:r>
            <a:r>
              <a:rPr sz="1050" spc="-5" dirty="0">
                <a:latin typeface="Times New Roman"/>
                <a:cs typeface="Times New Roman"/>
              </a:rPr>
              <a:t> </a:t>
            </a:r>
            <a:r>
              <a:rPr sz="1050" dirty="0">
                <a:latin typeface="Times New Roman"/>
                <a:cs typeface="Times New Roman"/>
              </a:rPr>
              <a:t>Kiểm</a:t>
            </a:r>
            <a:r>
              <a:rPr sz="1050" spc="5" dirty="0">
                <a:latin typeface="Times New Roman"/>
                <a:cs typeface="Times New Roman"/>
              </a:rPr>
              <a:t> </a:t>
            </a:r>
            <a:r>
              <a:rPr sz="1050" dirty="0">
                <a:latin typeface="Times New Roman"/>
                <a:cs typeface="Times New Roman"/>
              </a:rPr>
              <a:t>tra</a:t>
            </a:r>
            <a:r>
              <a:rPr sz="1050" spc="-15" dirty="0">
                <a:latin typeface="Times New Roman"/>
                <a:cs typeface="Times New Roman"/>
              </a:rPr>
              <a:t> </a:t>
            </a:r>
            <a:r>
              <a:rPr sz="1050" dirty="0">
                <a:latin typeface="Times New Roman"/>
                <a:cs typeface="Times New Roman"/>
              </a:rPr>
              <a:t>viên phát</a:t>
            </a:r>
            <a:r>
              <a:rPr sz="1050" spc="-20" dirty="0">
                <a:latin typeface="Times New Roman"/>
                <a:cs typeface="Times New Roman"/>
              </a:rPr>
              <a:t> </a:t>
            </a:r>
            <a:r>
              <a:rPr sz="1050" dirty="0">
                <a:latin typeface="Times New Roman"/>
                <a:cs typeface="Times New Roman"/>
              </a:rPr>
              <a:t>hiện</a:t>
            </a:r>
            <a:r>
              <a:rPr sz="1050" spc="-10" dirty="0">
                <a:latin typeface="Times New Roman"/>
                <a:cs typeface="Times New Roman"/>
              </a:rPr>
              <a:t> </a:t>
            </a:r>
            <a:r>
              <a:rPr sz="1050" spc="-25" dirty="0">
                <a:latin typeface="Times New Roman"/>
                <a:cs typeface="Times New Roman"/>
              </a:rPr>
              <a:t>có </a:t>
            </a:r>
            <a:r>
              <a:rPr sz="1050" dirty="0">
                <a:latin typeface="Times New Roman"/>
                <a:cs typeface="Times New Roman"/>
              </a:rPr>
              <a:t>thể</a:t>
            </a:r>
            <a:r>
              <a:rPr sz="1050" spc="-20" dirty="0">
                <a:latin typeface="Times New Roman"/>
                <a:cs typeface="Times New Roman"/>
              </a:rPr>
              <a:t> </a:t>
            </a:r>
            <a:r>
              <a:rPr sz="1050" dirty="0">
                <a:latin typeface="Times New Roman"/>
                <a:cs typeface="Times New Roman"/>
              </a:rPr>
              <a:t>leo</a:t>
            </a:r>
            <a:r>
              <a:rPr sz="1050" spc="-20" dirty="0">
                <a:latin typeface="Times New Roman"/>
                <a:cs typeface="Times New Roman"/>
              </a:rPr>
              <a:t> </a:t>
            </a:r>
            <a:r>
              <a:rPr sz="1050" dirty="0">
                <a:latin typeface="Times New Roman"/>
                <a:cs typeface="Times New Roman"/>
              </a:rPr>
              <a:t>thang</a:t>
            </a:r>
            <a:r>
              <a:rPr sz="1050" spc="-15" dirty="0">
                <a:latin typeface="Times New Roman"/>
                <a:cs typeface="Times New Roman"/>
              </a:rPr>
              <a:t> </a:t>
            </a:r>
            <a:r>
              <a:rPr sz="1050" dirty="0">
                <a:latin typeface="Times New Roman"/>
                <a:cs typeface="Times New Roman"/>
              </a:rPr>
              <a:t>thành</a:t>
            </a:r>
            <a:r>
              <a:rPr sz="1050" spc="-30" dirty="0">
                <a:latin typeface="Times New Roman"/>
                <a:cs typeface="Times New Roman"/>
              </a:rPr>
              <a:t> </a:t>
            </a:r>
            <a:r>
              <a:rPr sz="1050" dirty="0">
                <a:latin typeface="Times New Roman"/>
                <a:cs typeface="Times New Roman"/>
              </a:rPr>
              <a:t>không</a:t>
            </a:r>
            <a:r>
              <a:rPr sz="1050" spc="-15" dirty="0">
                <a:latin typeface="Times New Roman"/>
                <a:cs typeface="Times New Roman"/>
              </a:rPr>
              <a:t> </a:t>
            </a:r>
            <a:r>
              <a:rPr sz="1050" dirty="0">
                <a:latin typeface="Times New Roman"/>
                <a:cs typeface="Times New Roman"/>
              </a:rPr>
              <a:t>phù</a:t>
            </a:r>
            <a:r>
              <a:rPr sz="1050" spc="-20" dirty="0">
                <a:latin typeface="Times New Roman"/>
                <a:cs typeface="Times New Roman"/>
              </a:rPr>
              <a:t> </a:t>
            </a:r>
            <a:r>
              <a:rPr sz="1050" dirty="0">
                <a:latin typeface="Times New Roman"/>
                <a:cs typeface="Times New Roman"/>
              </a:rPr>
              <a:t>hợp</a:t>
            </a:r>
            <a:r>
              <a:rPr sz="1050" spc="-25" dirty="0">
                <a:latin typeface="Times New Roman"/>
                <a:cs typeface="Times New Roman"/>
              </a:rPr>
              <a:t> </a:t>
            </a:r>
            <a:r>
              <a:rPr sz="1050" dirty="0">
                <a:latin typeface="Times New Roman"/>
                <a:cs typeface="Times New Roman"/>
              </a:rPr>
              <a:t>nghiêm</a:t>
            </a:r>
            <a:r>
              <a:rPr sz="1050" spc="-25" dirty="0">
                <a:latin typeface="Times New Roman"/>
                <a:cs typeface="Times New Roman"/>
              </a:rPr>
              <a:t> </a:t>
            </a:r>
            <a:r>
              <a:rPr sz="1050" dirty="0">
                <a:latin typeface="Times New Roman"/>
                <a:cs typeface="Times New Roman"/>
              </a:rPr>
              <a:t>trọng.</a:t>
            </a:r>
            <a:r>
              <a:rPr sz="1050" spc="195" dirty="0">
                <a:latin typeface="Times New Roman"/>
                <a:cs typeface="Times New Roman"/>
              </a:rPr>
              <a:t> </a:t>
            </a:r>
            <a:r>
              <a:rPr sz="1575" baseline="2645" dirty="0">
                <a:latin typeface="Times New Roman"/>
                <a:cs typeface="Times New Roman"/>
              </a:rPr>
              <a:t>Khả</a:t>
            </a:r>
            <a:r>
              <a:rPr sz="1575" spc="-7" baseline="2645" dirty="0">
                <a:latin typeface="Times New Roman"/>
                <a:cs typeface="Times New Roman"/>
              </a:rPr>
              <a:t> </a:t>
            </a:r>
            <a:r>
              <a:rPr sz="1575" baseline="2645" dirty="0">
                <a:latin typeface="Times New Roman"/>
                <a:cs typeface="Times New Roman"/>
              </a:rPr>
              <a:t>năng</a:t>
            </a:r>
            <a:r>
              <a:rPr sz="1575" spc="-22" baseline="2645" dirty="0">
                <a:latin typeface="Times New Roman"/>
                <a:cs typeface="Times New Roman"/>
              </a:rPr>
              <a:t> </a:t>
            </a:r>
            <a:r>
              <a:rPr sz="1575" baseline="2645" dirty="0">
                <a:latin typeface="Times New Roman"/>
                <a:cs typeface="Times New Roman"/>
              </a:rPr>
              <a:t>có</a:t>
            </a:r>
            <a:r>
              <a:rPr sz="1575" spc="-30" baseline="2645" dirty="0">
                <a:latin typeface="Times New Roman"/>
                <a:cs typeface="Times New Roman"/>
              </a:rPr>
              <a:t> </a:t>
            </a:r>
            <a:r>
              <a:rPr sz="1575" baseline="2645" dirty="0">
                <a:latin typeface="Times New Roman"/>
                <a:cs typeface="Times New Roman"/>
              </a:rPr>
              <a:t>thể</a:t>
            </a:r>
            <a:r>
              <a:rPr sz="1575" spc="-22" baseline="2645" dirty="0">
                <a:latin typeface="Times New Roman"/>
                <a:cs typeface="Times New Roman"/>
              </a:rPr>
              <a:t> </a:t>
            </a:r>
            <a:r>
              <a:rPr sz="1575" baseline="2645" dirty="0">
                <a:latin typeface="Times New Roman"/>
                <a:cs typeface="Times New Roman"/>
              </a:rPr>
              <a:t>tăng</a:t>
            </a:r>
            <a:r>
              <a:rPr sz="1575" spc="-30" baseline="2645" dirty="0">
                <a:latin typeface="Times New Roman"/>
                <a:cs typeface="Times New Roman"/>
              </a:rPr>
              <a:t> </a:t>
            </a:r>
            <a:r>
              <a:rPr sz="1575" baseline="2645" dirty="0">
                <a:latin typeface="Times New Roman"/>
                <a:cs typeface="Times New Roman"/>
              </a:rPr>
              <a:t>lên</a:t>
            </a:r>
            <a:r>
              <a:rPr sz="1575" spc="-30" baseline="2645" dirty="0">
                <a:latin typeface="Times New Roman"/>
                <a:cs typeface="Times New Roman"/>
              </a:rPr>
              <a:t> </a:t>
            </a:r>
            <a:r>
              <a:rPr sz="1575" spc="-15" baseline="2645" dirty="0">
                <a:latin typeface="Times New Roman"/>
                <a:cs typeface="Times New Roman"/>
              </a:rPr>
              <a:t>thành</a:t>
            </a:r>
            <a:endParaRPr sz="1575" baseline="2645">
              <a:latin typeface="Times New Roman"/>
              <a:cs typeface="Times New Roman"/>
            </a:endParaRPr>
          </a:p>
          <a:p>
            <a:pPr marL="90805">
              <a:lnSpc>
                <a:spcPts val="1225"/>
              </a:lnSpc>
            </a:pPr>
            <a:r>
              <a:rPr sz="1050" dirty="0">
                <a:latin typeface="Times New Roman"/>
                <a:cs typeface="Times New Roman"/>
              </a:rPr>
              <a:t>không</a:t>
            </a:r>
            <a:r>
              <a:rPr sz="1050" spc="-15" dirty="0">
                <a:latin typeface="Times New Roman"/>
                <a:cs typeface="Times New Roman"/>
              </a:rPr>
              <a:t> </a:t>
            </a:r>
            <a:r>
              <a:rPr sz="1050" dirty="0">
                <a:latin typeface="Times New Roman"/>
                <a:cs typeface="Times New Roman"/>
              </a:rPr>
              <a:t>phù</a:t>
            </a:r>
            <a:r>
              <a:rPr sz="1050" spc="-10" dirty="0">
                <a:latin typeface="Times New Roman"/>
                <a:cs typeface="Times New Roman"/>
              </a:rPr>
              <a:t> </a:t>
            </a:r>
            <a:r>
              <a:rPr sz="1050" dirty="0">
                <a:latin typeface="Times New Roman"/>
                <a:cs typeface="Times New Roman"/>
              </a:rPr>
              <a:t>hợp</a:t>
            </a:r>
            <a:r>
              <a:rPr sz="1050" spc="-20" dirty="0">
                <a:latin typeface="Times New Roman"/>
                <a:cs typeface="Times New Roman"/>
              </a:rPr>
              <a:t> </a:t>
            </a:r>
            <a:r>
              <a:rPr sz="1050" dirty="0">
                <a:latin typeface="Times New Roman"/>
                <a:cs typeface="Times New Roman"/>
              </a:rPr>
              <a:t>nghiêm</a:t>
            </a:r>
            <a:r>
              <a:rPr sz="1050" spc="-30" dirty="0">
                <a:latin typeface="Times New Roman"/>
                <a:cs typeface="Times New Roman"/>
              </a:rPr>
              <a:t> </a:t>
            </a:r>
            <a:r>
              <a:rPr sz="1050" spc="-20" dirty="0">
                <a:latin typeface="Times New Roman"/>
                <a:cs typeface="Times New Roman"/>
              </a:rPr>
              <a:t>trọng</a:t>
            </a:r>
            <a:endParaRPr sz="1050">
              <a:latin typeface="Times New Roman"/>
              <a:cs typeface="Times New Roman"/>
            </a:endParaRPr>
          </a:p>
        </p:txBody>
      </p:sp>
      <p:sp>
        <p:nvSpPr>
          <p:cNvPr id="8" name="object 8"/>
          <p:cNvSpPr txBox="1"/>
          <p:nvPr/>
        </p:nvSpPr>
        <p:spPr>
          <a:xfrm>
            <a:off x="318618" y="1150993"/>
            <a:ext cx="2235835" cy="534670"/>
          </a:xfrm>
          <a:prstGeom prst="rect">
            <a:avLst/>
          </a:prstGeom>
        </p:spPr>
        <p:txBody>
          <a:bodyPr vert="horz" wrap="square" lIns="0" tIns="16510" rIns="0" bIns="0" rtlCol="0">
            <a:spAutoFit/>
          </a:bodyPr>
          <a:lstStyle/>
          <a:p>
            <a:pPr marL="12700">
              <a:lnSpc>
                <a:spcPct val="100000"/>
              </a:lnSpc>
              <a:spcBef>
                <a:spcPts val="130"/>
              </a:spcBef>
            </a:pPr>
            <a:r>
              <a:rPr sz="1650" spc="-15" dirty="0">
                <a:latin typeface="SimSun"/>
                <a:cs typeface="SimSun"/>
              </a:rPr>
              <a:t>内审计划</a:t>
            </a:r>
            <a:endParaRPr sz="1650">
              <a:latin typeface="SimSun"/>
              <a:cs typeface="SimSun"/>
            </a:endParaRPr>
          </a:p>
          <a:p>
            <a:pPr marL="12700">
              <a:lnSpc>
                <a:spcPct val="100000"/>
              </a:lnSpc>
              <a:spcBef>
                <a:spcPts val="10"/>
              </a:spcBef>
            </a:pPr>
            <a:r>
              <a:rPr sz="1650" dirty="0">
                <a:latin typeface="Times New Roman"/>
                <a:cs typeface="Times New Roman"/>
              </a:rPr>
              <a:t>Kế</a:t>
            </a:r>
            <a:r>
              <a:rPr sz="1650" spc="35" dirty="0">
                <a:latin typeface="Times New Roman"/>
                <a:cs typeface="Times New Roman"/>
              </a:rPr>
              <a:t> </a:t>
            </a:r>
            <a:r>
              <a:rPr sz="1650" dirty="0">
                <a:latin typeface="Times New Roman"/>
                <a:cs typeface="Times New Roman"/>
              </a:rPr>
              <a:t>hoạch</a:t>
            </a:r>
            <a:r>
              <a:rPr sz="1650" spc="35" dirty="0">
                <a:latin typeface="Times New Roman"/>
                <a:cs typeface="Times New Roman"/>
              </a:rPr>
              <a:t> </a:t>
            </a:r>
            <a:r>
              <a:rPr sz="1650" dirty="0">
                <a:latin typeface="Times New Roman"/>
                <a:cs typeface="Times New Roman"/>
              </a:rPr>
              <a:t>Kiểm</a:t>
            </a:r>
            <a:r>
              <a:rPr sz="1650" spc="30" dirty="0">
                <a:latin typeface="Times New Roman"/>
                <a:cs typeface="Times New Roman"/>
              </a:rPr>
              <a:t> </a:t>
            </a:r>
            <a:r>
              <a:rPr sz="1650" dirty="0">
                <a:latin typeface="Times New Roman"/>
                <a:cs typeface="Times New Roman"/>
              </a:rPr>
              <a:t>tra</a:t>
            </a:r>
            <a:r>
              <a:rPr sz="1650" spc="30" dirty="0">
                <a:latin typeface="Times New Roman"/>
                <a:cs typeface="Times New Roman"/>
              </a:rPr>
              <a:t> </a:t>
            </a:r>
            <a:r>
              <a:rPr sz="1650" dirty="0">
                <a:latin typeface="Times New Roman"/>
                <a:cs typeface="Times New Roman"/>
              </a:rPr>
              <a:t>nội</a:t>
            </a:r>
            <a:r>
              <a:rPr sz="1650" spc="15" dirty="0">
                <a:latin typeface="Times New Roman"/>
                <a:cs typeface="Times New Roman"/>
              </a:rPr>
              <a:t> </a:t>
            </a:r>
            <a:r>
              <a:rPr sz="1650" spc="-25" dirty="0">
                <a:latin typeface="Times New Roman"/>
                <a:cs typeface="Times New Roman"/>
              </a:rPr>
              <a:t>bộ</a:t>
            </a:r>
            <a:endParaRPr sz="1650">
              <a:latin typeface="Times New Roman"/>
              <a:cs typeface="Times New Roman"/>
            </a:endParaRPr>
          </a:p>
        </p:txBody>
      </p:sp>
      <p:sp>
        <p:nvSpPr>
          <p:cNvPr id="9" name="object 9"/>
          <p:cNvSpPr txBox="1"/>
          <p:nvPr/>
        </p:nvSpPr>
        <p:spPr>
          <a:xfrm>
            <a:off x="318618" y="2057773"/>
            <a:ext cx="1087120" cy="534670"/>
          </a:xfrm>
          <a:prstGeom prst="rect">
            <a:avLst/>
          </a:prstGeom>
        </p:spPr>
        <p:txBody>
          <a:bodyPr vert="horz" wrap="square" lIns="0" tIns="16510" rIns="0" bIns="0" rtlCol="0">
            <a:spAutoFit/>
          </a:bodyPr>
          <a:lstStyle/>
          <a:p>
            <a:pPr marL="12700">
              <a:lnSpc>
                <a:spcPct val="100000"/>
              </a:lnSpc>
              <a:spcBef>
                <a:spcPts val="130"/>
              </a:spcBef>
            </a:pPr>
            <a:r>
              <a:rPr sz="1650" spc="-15" dirty="0">
                <a:latin typeface="SimSun"/>
                <a:cs typeface="SimSun"/>
              </a:rPr>
              <a:t>首次会议</a:t>
            </a:r>
            <a:endParaRPr sz="1650">
              <a:latin typeface="SimSun"/>
              <a:cs typeface="SimSun"/>
            </a:endParaRPr>
          </a:p>
          <a:p>
            <a:pPr marL="12700">
              <a:lnSpc>
                <a:spcPct val="100000"/>
              </a:lnSpc>
              <a:spcBef>
                <a:spcPts val="10"/>
              </a:spcBef>
            </a:pPr>
            <a:r>
              <a:rPr sz="1650" dirty="0">
                <a:latin typeface="Times New Roman"/>
                <a:cs typeface="Times New Roman"/>
              </a:rPr>
              <a:t>Họp</a:t>
            </a:r>
            <a:r>
              <a:rPr sz="1650" spc="25" dirty="0">
                <a:latin typeface="Times New Roman"/>
                <a:cs typeface="Times New Roman"/>
              </a:rPr>
              <a:t> </a:t>
            </a:r>
            <a:r>
              <a:rPr sz="1650" dirty="0">
                <a:latin typeface="Times New Roman"/>
                <a:cs typeface="Times New Roman"/>
              </a:rPr>
              <a:t>mở</a:t>
            </a:r>
            <a:r>
              <a:rPr sz="1650" spc="50" dirty="0">
                <a:latin typeface="Times New Roman"/>
                <a:cs typeface="Times New Roman"/>
              </a:rPr>
              <a:t> </a:t>
            </a:r>
            <a:r>
              <a:rPr sz="1650" spc="-25" dirty="0">
                <a:latin typeface="Times New Roman"/>
                <a:cs typeface="Times New Roman"/>
              </a:rPr>
              <a:t>đầu</a:t>
            </a:r>
            <a:endParaRPr sz="1650">
              <a:latin typeface="Times New Roman"/>
              <a:cs typeface="Times New Roman"/>
            </a:endParaRPr>
          </a:p>
        </p:txBody>
      </p:sp>
      <p:sp>
        <p:nvSpPr>
          <p:cNvPr id="10" name="object 10"/>
          <p:cNvSpPr txBox="1"/>
          <p:nvPr/>
        </p:nvSpPr>
        <p:spPr>
          <a:xfrm>
            <a:off x="308259" y="2899403"/>
            <a:ext cx="1370965" cy="534670"/>
          </a:xfrm>
          <a:prstGeom prst="rect">
            <a:avLst/>
          </a:prstGeom>
        </p:spPr>
        <p:txBody>
          <a:bodyPr vert="horz" wrap="square" lIns="0" tIns="16510" rIns="0" bIns="0" rtlCol="0">
            <a:spAutoFit/>
          </a:bodyPr>
          <a:lstStyle/>
          <a:p>
            <a:pPr marL="12700">
              <a:lnSpc>
                <a:spcPct val="100000"/>
              </a:lnSpc>
              <a:spcBef>
                <a:spcPts val="130"/>
              </a:spcBef>
            </a:pPr>
            <a:r>
              <a:rPr sz="1650" spc="-25" dirty="0">
                <a:latin typeface="SimSun"/>
                <a:cs typeface="SimSun"/>
              </a:rPr>
              <a:t>内审</a:t>
            </a:r>
            <a:endParaRPr sz="1650">
              <a:latin typeface="SimSun"/>
              <a:cs typeface="SimSun"/>
            </a:endParaRPr>
          </a:p>
          <a:p>
            <a:pPr marL="12700">
              <a:lnSpc>
                <a:spcPct val="100000"/>
              </a:lnSpc>
              <a:spcBef>
                <a:spcPts val="10"/>
              </a:spcBef>
            </a:pPr>
            <a:r>
              <a:rPr sz="1650" dirty="0">
                <a:latin typeface="Times New Roman"/>
                <a:cs typeface="Times New Roman"/>
              </a:rPr>
              <a:t>Kiểm</a:t>
            </a:r>
            <a:r>
              <a:rPr sz="1650" spc="20" dirty="0">
                <a:latin typeface="Times New Roman"/>
                <a:cs typeface="Times New Roman"/>
              </a:rPr>
              <a:t> </a:t>
            </a:r>
            <a:r>
              <a:rPr sz="1650" dirty="0">
                <a:latin typeface="Times New Roman"/>
                <a:cs typeface="Times New Roman"/>
              </a:rPr>
              <a:t>tra</a:t>
            </a:r>
            <a:r>
              <a:rPr sz="1650" spc="35" dirty="0">
                <a:latin typeface="Times New Roman"/>
                <a:cs typeface="Times New Roman"/>
              </a:rPr>
              <a:t> </a:t>
            </a:r>
            <a:r>
              <a:rPr sz="1650" dirty="0">
                <a:latin typeface="Times New Roman"/>
                <a:cs typeface="Times New Roman"/>
              </a:rPr>
              <a:t>nội</a:t>
            </a:r>
            <a:r>
              <a:rPr sz="1650" spc="30" dirty="0">
                <a:latin typeface="Times New Roman"/>
                <a:cs typeface="Times New Roman"/>
              </a:rPr>
              <a:t> </a:t>
            </a:r>
            <a:r>
              <a:rPr sz="1650" spc="-25" dirty="0">
                <a:latin typeface="Times New Roman"/>
                <a:cs typeface="Times New Roman"/>
              </a:rPr>
              <a:t>bộ</a:t>
            </a:r>
            <a:endParaRPr sz="1650">
              <a:latin typeface="Times New Roman"/>
              <a:cs typeface="Times New Roman"/>
            </a:endParaRPr>
          </a:p>
        </p:txBody>
      </p:sp>
      <p:sp>
        <p:nvSpPr>
          <p:cNvPr id="11" name="object 11"/>
          <p:cNvSpPr txBox="1"/>
          <p:nvPr/>
        </p:nvSpPr>
        <p:spPr>
          <a:xfrm>
            <a:off x="293627" y="3897874"/>
            <a:ext cx="2212975" cy="534670"/>
          </a:xfrm>
          <a:prstGeom prst="rect">
            <a:avLst/>
          </a:prstGeom>
        </p:spPr>
        <p:txBody>
          <a:bodyPr vert="horz" wrap="square" lIns="0" tIns="16510" rIns="0" bIns="0" rtlCol="0">
            <a:spAutoFit/>
          </a:bodyPr>
          <a:lstStyle/>
          <a:p>
            <a:pPr marL="12700">
              <a:lnSpc>
                <a:spcPct val="100000"/>
              </a:lnSpc>
              <a:spcBef>
                <a:spcPts val="130"/>
              </a:spcBef>
            </a:pPr>
            <a:r>
              <a:rPr sz="1650" spc="-10" dirty="0">
                <a:latin typeface="SimSun"/>
                <a:cs typeface="SimSun"/>
              </a:rPr>
              <a:t>内审员会议</a:t>
            </a:r>
            <a:endParaRPr sz="1650">
              <a:latin typeface="SimSun"/>
              <a:cs typeface="SimSun"/>
            </a:endParaRPr>
          </a:p>
          <a:p>
            <a:pPr marL="12700">
              <a:lnSpc>
                <a:spcPct val="100000"/>
              </a:lnSpc>
              <a:spcBef>
                <a:spcPts val="10"/>
              </a:spcBef>
            </a:pPr>
            <a:r>
              <a:rPr sz="1650" dirty="0">
                <a:latin typeface="Times New Roman"/>
                <a:cs typeface="Times New Roman"/>
              </a:rPr>
              <a:t>Họp</a:t>
            </a:r>
            <a:r>
              <a:rPr sz="1650" spc="25" dirty="0">
                <a:latin typeface="Times New Roman"/>
                <a:cs typeface="Times New Roman"/>
              </a:rPr>
              <a:t> </a:t>
            </a:r>
            <a:r>
              <a:rPr sz="1650" dirty="0">
                <a:latin typeface="Times New Roman"/>
                <a:cs typeface="Times New Roman"/>
              </a:rPr>
              <a:t>Kiểm</a:t>
            </a:r>
            <a:r>
              <a:rPr sz="1650" spc="40" dirty="0">
                <a:latin typeface="Times New Roman"/>
                <a:cs typeface="Times New Roman"/>
              </a:rPr>
              <a:t> </a:t>
            </a:r>
            <a:r>
              <a:rPr sz="1650" dirty="0">
                <a:latin typeface="Times New Roman"/>
                <a:cs typeface="Times New Roman"/>
              </a:rPr>
              <a:t>tra</a:t>
            </a:r>
            <a:r>
              <a:rPr sz="1650" spc="35" dirty="0">
                <a:latin typeface="Times New Roman"/>
                <a:cs typeface="Times New Roman"/>
              </a:rPr>
              <a:t> </a:t>
            </a:r>
            <a:r>
              <a:rPr sz="1650" dirty="0">
                <a:latin typeface="Times New Roman"/>
                <a:cs typeface="Times New Roman"/>
              </a:rPr>
              <a:t>viên</a:t>
            </a:r>
            <a:r>
              <a:rPr sz="1650" spc="30" dirty="0">
                <a:latin typeface="Times New Roman"/>
                <a:cs typeface="Times New Roman"/>
              </a:rPr>
              <a:t> </a:t>
            </a:r>
            <a:r>
              <a:rPr sz="1650" dirty="0">
                <a:latin typeface="Times New Roman"/>
                <a:cs typeface="Times New Roman"/>
              </a:rPr>
              <a:t>nội</a:t>
            </a:r>
            <a:r>
              <a:rPr sz="1650" spc="35" dirty="0">
                <a:latin typeface="Times New Roman"/>
                <a:cs typeface="Times New Roman"/>
              </a:rPr>
              <a:t> </a:t>
            </a:r>
            <a:r>
              <a:rPr sz="1650" spc="-25" dirty="0">
                <a:latin typeface="Times New Roman"/>
                <a:cs typeface="Times New Roman"/>
              </a:rPr>
              <a:t>bộ</a:t>
            </a:r>
            <a:endParaRPr sz="1650">
              <a:latin typeface="Times New Roman"/>
              <a:cs typeface="Times New Roman"/>
            </a:endParaRPr>
          </a:p>
        </p:txBody>
      </p:sp>
      <p:sp>
        <p:nvSpPr>
          <p:cNvPr id="12" name="object 12"/>
          <p:cNvSpPr txBox="1"/>
          <p:nvPr/>
        </p:nvSpPr>
        <p:spPr>
          <a:xfrm>
            <a:off x="246990" y="4779385"/>
            <a:ext cx="1127760" cy="535305"/>
          </a:xfrm>
          <a:prstGeom prst="rect">
            <a:avLst/>
          </a:prstGeom>
        </p:spPr>
        <p:txBody>
          <a:bodyPr vert="horz" wrap="square" lIns="0" tIns="16510" rIns="0" bIns="0" rtlCol="0">
            <a:spAutoFit/>
          </a:bodyPr>
          <a:lstStyle/>
          <a:p>
            <a:pPr marL="12700">
              <a:lnSpc>
                <a:spcPct val="100000"/>
              </a:lnSpc>
              <a:spcBef>
                <a:spcPts val="130"/>
              </a:spcBef>
            </a:pPr>
            <a:r>
              <a:rPr sz="1650" spc="-15" dirty="0">
                <a:latin typeface="SimSun"/>
                <a:cs typeface="SimSun"/>
              </a:rPr>
              <a:t>末次会议</a:t>
            </a:r>
            <a:endParaRPr sz="1650">
              <a:latin typeface="SimSun"/>
              <a:cs typeface="SimSun"/>
            </a:endParaRPr>
          </a:p>
          <a:p>
            <a:pPr marL="12700">
              <a:lnSpc>
                <a:spcPct val="100000"/>
              </a:lnSpc>
              <a:spcBef>
                <a:spcPts val="15"/>
              </a:spcBef>
            </a:pPr>
            <a:r>
              <a:rPr sz="1650" dirty="0">
                <a:latin typeface="Times New Roman"/>
                <a:cs typeface="Times New Roman"/>
              </a:rPr>
              <a:t>Họp</a:t>
            </a:r>
            <a:r>
              <a:rPr sz="1650" spc="25" dirty="0">
                <a:latin typeface="Times New Roman"/>
                <a:cs typeface="Times New Roman"/>
              </a:rPr>
              <a:t> </a:t>
            </a:r>
            <a:r>
              <a:rPr sz="1650" dirty="0">
                <a:latin typeface="Times New Roman"/>
                <a:cs typeface="Times New Roman"/>
              </a:rPr>
              <a:t>kết</a:t>
            </a:r>
            <a:r>
              <a:rPr sz="1650" spc="30" dirty="0">
                <a:latin typeface="Times New Roman"/>
                <a:cs typeface="Times New Roman"/>
              </a:rPr>
              <a:t> </a:t>
            </a:r>
            <a:r>
              <a:rPr sz="1650" spc="-20" dirty="0">
                <a:latin typeface="Times New Roman"/>
                <a:cs typeface="Times New Roman"/>
              </a:rPr>
              <a:t>thúc</a:t>
            </a:r>
            <a:endParaRPr sz="1650">
              <a:latin typeface="Times New Roman"/>
              <a:cs typeface="Times New Roman"/>
            </a:endParaRPr>
          </a:p>
        </p:txBody>
      </p:sp>
      <p:sp>
        <p:nvSpPr>
          <p:cNvPr id="13" name="object 13"/>
          <p:cNvSpPr txBox="1"/>
          <p:nvPr/>
        </p:nvSpPr>
        <p:spPr>
          <a:xfrm>
            <a:off x="252478" y="5646221"/>
            <a:ext cx="944880" cy="534670"/>
          </a:xfrm>
          <a:prstGeom prst="rect">
            <a:avLst/>
          </a:prstGeom>
        </p:spPr>
        <p:txBody>
          <a:bodyPr vert="horz" wrap="square" lIns="0" tIns="16510" rIns="0" bIns="0" rtlCol="0">
            <a:spAutoFit/>
          </a:bodyPr>
          <a:lstStyle/>
          <a:p>
            <a:pPr marL="12700">
              <a:lnSpc>
                <a:spcPct val="100000"/>
              </a:lnSpc>
              <a:spcBef>
                <a:spcPts val="130"/>
              </a:spcBef>
            </a:pPr>
            <a:r>
              <a:rPr sz="1650" spc="-25" dirty="0">
                <a:latin typeface="SimSun"/>
                <a:cs typeface="SimSun"/>
              </a:rPr>
              <a:t>整改</a:t>
            </a:r>
            <a:endParaRPr sz="1650">
              <a:latin typeface="SimSun"/>
              <a:cs typeface="SimSun"/>
            </a:endParaRPr>
          </a:p>
          <a:p>
            <a:pPr marL="12700">
              <a:lnSpc>
                <a:spcPct val="100000"/>
              </a:lnSpc>
              <a:spcBef>
                <a:spcPts val="10"/>
              </a:spcBef>
            </a:pPr>
            <a:r>
              <a:rPr sz="1650" dirty="0">
                <a:latin typeface="Times New Roman"/>
                <a:cs typeface="Times New Roman"/>
              </a:rPr>
              <a:t>Khắc</a:t>
            </a:r>
            <a:r>
              <a:rPr sz="1650" spc="40" dirty="0">
                <a:latin typeface="Times New Roman"/>
                <a:cs typeface="Times New Roman"/>
              </a:rPr>
              <a:t> </a:t>
            </a:r>
            <a:r>
              <a:rPr sz="1650" spc="-20" dirty="0">
                <a:latin typeface="Times New Roman"/>
                <a:cs typeface="Times New Roman"/>
              </a:rPr>
              <a:t>phục</a:t>
            </a:r>
            <a:endParaRPr sz="1650">
              <a:latin typeface="Times New Roman"/>
              <a:cs typeface="Times New Roman"/>
            </a:endParaRPr>
          </a:p>
        </p:txBody>
      </p:sp>
      <p:sp>
        <p:nvSpPr>
          <p:cNvPr id="14" name="object 14"/>
          <p:cNvSpPr txBox="1"/>
          <p:nvPr/>
        </p:nvSpPr>
        <p:spPr>
          <a:xfrm>
            <a:off x="3842136" y="4676004"/>
            <a:ext cx="4680585" cy="383540"/>
          </a:xfrm>
          <a:prstGeom prst="rect">
            <a:avLst/>
          </a:prstGeom>
        </p:spPr>
        <p:txBody>
          <a:bodyPr vert="horz" wrap="square" lIns="0" tIns="12700" rIns="0" bIns="0" rtlCol="0">
            <a:spAutoFit/>
          </a:bodyPr>
          <a:lstStyle/>
          <a:p>
            <a:pPr marL="12700">
              <a:lnSpc>
                <a:spcPts val="1410"/>
              </a:lnSpc>
              <a:spcBef>
                <a:spcPts val="100"/>
              </a:spcBef>
            </a:pPr>
            <a:r>
              <a:rPr sz="1200" spc="-5" dirty="0">
                <a:latin typeface="SimSun"/>
                <a:cs typeface="SimSun"/>
              </a:rPr>
              <a:t>宣布内审结果，根据被审核部门的要求进行必要的解释和澄清</a:t>
            </a:r>
            <a:endParaRPr sz="1200">
              <a:latin typeface="SimSun"/>
              <a:cs typeface="SimSun"/>
            </a:endParaRPr>
          </a:p>
          <a:p>
            <a:pPr marL="12700">
              <a:lnSpc>
                <a:spcPts val="1410"/>
              </a:lnSpc>
            </a:pPr>
            <a:r>
              <a:rPr sz="1200" dirty="0">
                <a:latin typeface="SimSun"/>
                <a:cs typeface="SimSun"/>
              </a:rPr>
              <a:t>Công</a:t>
            </a:r>
            <a:r>
              <a:rPr sz="1200" spc="295" dirty="0">
                <a:latin typeface="Times New Roman"/>
                <a:cs typeface="Times New Roman"/>
              </a:rPr>
              <a:t> </a:t>
            </a:r>
            <a:r>
              <a:rPr sz="1200" dirty="0">
                <a:latin typeface="SimSun"/>
                <a:cs typeface="SimSun"/>
              </a:rPr>
              <a:t>b</a:t>
            </a:r>
            <a:r>
              <a:rPr sz="1200" dirty="0">
                <a:latin typeface="Cambria"/>
                <a:cs typeface="Cambria"/>
              </a:rPr>
              <a:t>ố</a:t>
            </a:r>
            <a:r>
              <a:rPr sz="1200" spc="325" dirty="0">
                <a:latin typeface="Cambria"/>
                <a:cs typeface="Cambria"/>
              </a:rPr>
              <a:t> </a:t>
            </a:r>
            <a:r>
              <a:rPr sz="1200" dirty="0">
                <a:latin typeface="SimSun"/>
                <a:cs typeface="SimSun"/>
              </a:rPr>
              <a:t>k</a:t>
            </a:r>
            <a:r>
              <a:rPr sz="1200" dirty="0">
                <a:latin typeface="Cambria"/>
                <a:cs typeface="Cambria"/>
              </a:rPr>
              <a:t>ế</a:t>
            </a:r>
            <a:r>
              <a:rPr sz="1200" dirty="0">
                <a:latin typeface="SimSun"/>
                <a:cs typeface="SimSun"/>
              </a:rPr>
              <a:t>t</a:t>
            </a:r>
            <a:r>
              <a:rPr sz="1200" spc="295" dirty="0">
                <a:latin typeface="Times New Roman"/>
                <a:cs typeface="Times New Roman"/>
              </a:rPr>
              <a:t> </a:t>
            </a:r>
            <a:r>
              <a:rPr sz="1200" dirty="0">
                <a:latin typeface="SimSun"/>
                <a:cs typeface="SimSun"/>
              </a:rPr>
              <a:t>qu</a:t>
            </a:r>
            <a:r>
              <a:rPr sz="1200" dirty="0">
                <a:latin typeface="Cambria"/>
                <a:cs typeface="Cambria"/>
              </a:rPr>
              <a:t>ả</a:t>
            </a:r>
            <a:r>
              <a:rPr sz="1200" spc="335" dirty="0">
                <a:latin typeface="Cambria"/>
                <a:cs typeface="Cambria"/>
              </a:rPr>
              <a:t> </a:t>
            </a:r>
            <a:r>
              <a:rPr sz="1200" dirty="0">
                <a:latin typeface="SimSun"/>
                <a:cs typeface="SimSun"/>
              </a:rPr>
              <a:t>Ki</a:t>
            </a:r>
            <a:r>
              <a:rPr sz="1200" dirty="0">
                <a:latin typeface="Cambria"/>
                <a:cs typeface="Cambria"/>
              </a:rPr>
              <a:t>ể</a:t>
            </a:r>
            <a:r>
              <a:rPr sz="1200" dirty="0">
                <a:latin typeface="SimSun"/>
                <a:cs typeface="SimSun"/>
              </a:rPr>
              <a:t>m</a:t>
            </a:r>
            <a:r>
              <a:rPr sz="1200" spc="295" dirty="0">
                <a:latin typeface="Times New Roman"/>
                <a:cs typeface="Times New Roman"/>
              </a:rPr>
              <a:t> </a:t>
            </a:r>
            <a:r>
              <a:rPr sz="1200" dirty="0">
                <a:latin typeface="SimSun"/>
                <a:cs typeface="SimSun"/>
              </a:rPr>
              <a:t>tra</a:t>
            </a:r>
            <a:r>
              <a:rPr sz="1200" spc="295" dirty="0">
                <a:latin typeface="Times New Roman"/>
                <a:cs typeface="Times New Roman"/>
              </a:rPr>
              <a:t> </a:t>
            </a:r>
            <a:r>
              <a:rPr sz="1200" dirty="0">
                <a:latin typeface="SimSun"/>
                <a:cs typeface="SimSun"/>
              </a:rPr>
              <a:t>n</a:t>
            </a:r>
            <a:r>
              <a:rPr sz="1200" dirty="0">
                <a:latin typeface="Cambria"/>
                <a:cs typeface="Cambria"/>
              </a:rPr>
              <a:t>ộ</a:t>
            </a:r>
            <a:r>
              <a:rPr sz="1200" dirty="0">
                <a:latin typeface="SimSun"/>
                <a:cs typeface="SimSun"/>
              </a:rPr>
              <a:t>i</a:t>
            </a:r>
            <a:r>
              <a:rPr sz="1200" spc="295" dirty="0">
                <a:latin typeface="Times New Roman"/>
                <a:cs typeface="Times New Roman"/>
              </a:rPr>
              <a:t> </a:t>
            </a:r>
            <a:r>
              <a:rPr sz="1200" dirty="0">
                <a:latin typeface="SimSun"/>
                <a:cs typeface="SimSun"/>
              </a:rPr>
              <a:t>b</a:t>
            </a:r>
            <a:r>
              <a:rPr sz="1200" dirty="0">
                <a:latin typeface="Cambria"/>
                <a:cs typeface="Cambria"/>
              </a:rPr>
              <a:t>ộ</a:t>
            </a:r>
            <a:r>
              <a:rPr sz="1200" dirty="0">
                <a:latin typeface="SimSun"/>
                <a:cs typeface="SimSun"/>
              </a:rPr>
              <a:t>,</a:t>
            </a:r>
            <a:r>
              <a:rPr sz="1200" spc="300" dirty="0">
                <a:latin typeface="Times New Roman"/>
                <a:cs typeface="Times New Roman"/>
              </a:rPr>
              <a:t> </a:t>
            </a:r>
            <a:r>
              <a:rPr sz="1200" dirty="0">
                <a:latin typeface="SimSun"/>
                <a:cs typeface="SimSun"/>
              </a:rPr>
              <a:t>gi</a:t>
            </a:r>
            <a:r>
              <a:rPr sz="1200" dirty="0">
                <a:latin typeface="Cambria"/>
                <a:cs typeface="Cambria"/>
              </a:rPr>
              <a:t>ả</a:t>
            </a:r>
            <a:r>
              <a:rPr sz="1200" dirty="0">
                <a:latin typeface="SimSun"/>
                <a:cs typeface="SimSun"/>
              </a:rPr>
              <a:t>i</a:t>
            </a:r>
            <a:r>
              <a:rPr sz="1200" spc="295" dirty="0">
                <a:latin typeface="Times New Roman"/>
                <a:cs typeface="Times New Roman"/>
              </a:rPr>
              <a:t> </a:t>
            </a:r>
            <a:r>
              <a:rPr sz="1200" dirty="0">
                <a:latin typeface="SimSun"/>
                <a:cs typeface="SimSun"/>
              </a:rPr>
              <a:t>thích</a:t>
            </a:r>
            <a:r>
              <a:rPr sz="1200" spc="295" dirty="0">
                <a:latin typeface="Times New Roman"/>
                <a:cs typeface="Times New Roman"/>
              </a:rPr>
              <a:t> </a:t>
            </a:r>
            <a:r>
              <a:rPr sz="1200" dirty="0">
                <a:latin typeface="SimSun"/>
                <a:cs typeface="SimSun"/>
              </a:rPr>
              <a:t>và</a:t>
            </a:r>
            <a:r>
              <a:rPr sz="1200" spc="295" dirty="0">
                <a:latin typeface="Times New Roman"/>
                <a:cs typeface="Times New Roman"/>
              </a:rPr>
              <a:t> </a:t>
            </a:r>
            <a:r>
              <a:rPr sz="1200" dirty="0">
                <a:latin typeface="SimSun"/>
                <a:cs typeface="SimSun"/>
              </a:rPr>
              <a:t>làm</a:t>
            </a:r>
            <a:r>
              <a:rPr sz="1200" spc="295" dirty="0">
                <a:latin typeface="Times New Roman"/>
                <a:cs typeface="Times New Roman"/>
              </a:rPr>
              <a:t> </a:t>
            </a:r>
            <a:r>
              <a:rPr sz="1200" dirty="0">
                <a:latin typeface="SimSun"/>
                <a:cs typeface="SimSun"/>
              </a:rPr>
              <a:t>rõ</a:t>
            </a:r>
            <a:r>
              <a:rPr sz="1200" spc="300" dirty="0">
                <a:latin typeface="Times New Roman"/>
                <a:cs typeface="Times New Roman"/>
              </a:rPr>
              <a:t> </a:t>
            </a:r>
            <a:r>
              <a:rPr sz="1200" dirty="0">
                <a:latin typeface="SimSun"/>
                <a:cs typeface="SimSun"/>
              </a:rPr>
              <a:t>khi</a:t>
            </a:r>
            <a:r>
              <a:rPr sz="1200" spc="295" dirty="0">
                <a:latin typeface="Times New Roman"/>
                <a:cs typeface="Times New Roman"/>
              </a:rPr>
              <a:t> </a:t>
            </a:r>
            <a:r>
              <a:rPr sz="1200" spc="-25" dirty="0">
                <a:latin typeface="SimSun"/>
                <a:cs typeface="SimSun"/>
              </a:rPr>
              <a:t>c</a:t>
            </a:r>
            <a:r>
              <a:rPr sz="1200" spc="-25" dirty="0">
                <a:latin typeface="Cambria"/>
                <a:cs typeface="Cambria"/>
              </a:rPr>
              <a:t>ầ</a:t>
            </a:r>
            <a:r>
              <a:rPr sz="1200" spc="-25" dirty="0">
                <a:latin typeface="SimSun"/>
                <a:cs typeface="SimSun"/>
              </a:rPr>
              <a:t>n</a:t>
            </a:r>
            <a:endParaRPr sz="1200">
              <a:latin typeface="SimSun"/>
              <a:cs typeface="SimSun"/>
            </a:endParaRPr>
          </a:p>
        </p:txBody>
      </p:sp>
      <p:sp>
        <p:nvSpPr>
          <p:cNvPr id="15" name="object 15"/>
          <p:cNvSpPr txBox="1"/>
          <p:nvPr/>
        </p:nvSpPr>
        <p:spPr>
          <a:xfrm>
            <a:off x="3842131" y="5034144"/>
            <a:ext cx="416242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SimSun"/>
                <a:cs typeface="SimSun"/>
              </a:rPr>
              <a:t>thi</a:t>
            </a:r>
            <a:r>
              <a:rPr sz="1200" dirty="0">
                <a:latin typeface="Cambria"/>
                <a:cs typeface="Cambria"/>
              </a:rPr>
              <a:t>ế</a:t>
            </a:r>
            <a:r>
              <a:rPr sz="1200" dirty="0">
                <a:latin typeface="SimSun"/>
                <a:cs typeface="SimSun"/>
              </a:rPr>
              <a:t>t</a:t>
            </a:r>
            <a:r>
              <a:rPr sz="1200" spc="290" dirty="0">
                <a:latin typeface="Times New Roman"/>
                <a:cs typeface="Times New Roman"/>
              </a:rPr>
              <a:t> </a:t>
            </a:r>
            <a:r>
              <a:rPr sz="1200" dirty="0">
                <a:latin typeface="SimSun"/>
                <a:cs typeface="SimSun"/>
              </a:rPr>
              <a:t>theo</a:t>
            </a:r>
            <a:r>
              <a:rPr sz="1200" spc="295" dirty="0">
                <a:latin typeface="Times New Roman"/>
                <a:cs typeface="Times New Roman"/>
              </a:rPr>
              <a:t> </a:t>
            </a:r>
            <a:r>
              <a:rPr sz="1200" dirty="0">
                <a:latin typeface="SimSun"/>
                <a:cs typeface="SimSun"/>
              </a:rPr>
              <a:t>yêu</a:t>
            </a:r>
            <a:r>
              <a:rPr sz="1200" spc="290" dirty="0">
                <a:latin typeface="Times New Roman"/>
                <a:cs typeface="Times New Roman"/>
              </a:rPr>
              <a:t> </a:t>
            </a:r>
            <a:r>
              <a:rPr sz="1200" dirty="0">
                <a:latin typeface="SimSun"/>
                <a:cs typeface="SimSun"/>
              </a:rPr>
              <a:t>c</a:t>
            </a:r>
            <a:r>
              <a:rPr sz="1200" dirty="0">
                <a:latin typeface="Cambria"/>
                <a:cs typeface="Cambria"/>
              </a:rPr>
              <a:t>ầ</a:t>
            </a:r>
            <a:r>
              <a:rPr sz="1200" dirty="0">
                <a:latin typeface="SimSun"/>
                <a:cs typeface="SimSun"/>
              </a:rPr>
              <a:t>u</a:t>
            </a:r>
            <a:r>
              <a:rPr sz="1200" spc="295" dirty="0">
                <a:latin typeface="Times New Roman"/>
                <a:cs typeface="Times New Roman"/>
              </a:rPr>
              <a:t> </a:t>
            </a:r>
            <a:r>
              <a:rPr sz="1200" dirty="0">
                <a:latin typeface="SimSun"/>
                <a:cs typeface="SimSun"/>
              </a:rPr>
              <a:t>c</a:t>
            </a:r>
            <a:r>
              <a:rPr sz="1200" dirty="0">
                <a:latin typeface="Cambria"/>
                <a:cs typeface="Cambria"/>
              </a:rPr>
              <a:t>ủ</a:t>
            </a:r>
            <a:r>
              <a:rPr sz="1200" dirty="0">
                <a:latin typeface="SimSun"/>
                <a:cs typeface="SimSun"/>
              </a:rPr>
              <a:t>a</a:t>
            </a:r>
            <a:r>
              <a:rPr sz="1200" spc="290" dirty="0">
                <a:latin typeface="Times New Roman"/>
                <a:cs typeface="Times New Roman"/>
              </a:rPr>
              <a:t> </a:t>
            </a:r>
            <a:r>
              <a:rPr sz="1200" dirty="0">
                <a:latin typeface="SimSun"/>
                <a:cs typeface="SimSun"/>
              </a:rPr>
              <a:t>b</a:t>
            </a:r>
            <a:r>
              <a:rPr sz="1200" dirty="0">
                <a:latin typeface="Cambria"/>
                <a:cs typeface="Cambria"/>
              </a:rPr>
              <a:t>ộ</a:t>
            </a:r>
            <a:r>
              <a:rPr sz="1200" spc="325" dirty="0">
                <a:latin typeface="Cambria"/>
                <a:cs typeface="Cambria"/>
              </a:rPr>
              <a:t> </a:t>
            </a:r>
            <a:r>
              <a:rPr sz="1200" dirty="0">
                <a:latin typeface="SimSun"/>
                <a:cs typeface="SimSun"/>
              </a:rPr>
              <a:t>ph</a:t>
            </a:r>
            <a:r>
              <a:rPr sz="1200" dirty="0">
                <a:latin typeface="Cambria"/>
                <a:cs typeface="Cambria"/>
              </a:rPr>
              <a:t>ậ</a:t>
            </a:r>
            <a:r>
              <a:rPr sz="1200" dirty="0">
                <a:latin typeface="SimSun"/>
                <a:cs typeface="SimSun"/>
              </a:rPr>
              <a:t>n</a:t>
            </a:r>
            <a:r>
              <a:rPr sz="1200" spc="290" dirty="0">
                <a:latin typeface="Times New Roman"/>
                <a:cs typeface="Times New Roman"/>
              </a:rPr>
              <a:t> </a:t>
            </a:r>
            <a:r>
              <a:rPr sz="1200" dirty="0">
                <a:latin typeface="Cambria"/>
                <a:cs typeface="Cambria"/>
              </a:rPr>
              <a:t>đượ</a:t>
            </a:r>
            <a:r>
              <a:rPr sz="1200" dirty="0">
                <a:latin typeface="SimSun"/>
                <a:cs typeface="SimSun"/>
              </a:rPr>
              <a:t>c</a:t>
            </a:r>
            <a:r>
              <a:rPr sz="1200" spc="305" dirty="0">
                <a:latin typeface="Times New Roman"/>
                <a:cs typeface="Times New Roman"/>
              </a:rPr>
              <a:t> </a:t>
            </a:r>
            <a:r>
              <a:rPr sz="1200" dirty="0">
                <a:latin typeface="SimSun"/>
                <a:cs typeface="SimSun"/>
              </a:rPr>
              <a:t>Ki</a:t>
            </a:r>
            <a:r>
              <a:rPr sz="1200" dirty="0">
                <a:latin typeface="Cambria"/>
                <a:cs typeface="Cambria"/>
              </a:rPr>
              <a:t>ể</a:t>
            </a:r>
            <a:r>
              <a:rPr sz="1200" dirty="0">
                <a:latin typeface="SimSun"/>
                <a:cs typeface="SimSun"/>
              </a:rPr>
              <a:t>m</a:t>
            </a:r>
            <a:r>
              <a:rPr sz="1200" spc="290" dirty="0">
                <a:latin typeface="Times New Roman"/>
                <a:cs typeface="Times New Roman"/>
              </a:rPr>
              <a:t> </a:t>
            </a:r>
            <a:r>
              <a:rPr sz="1200" dirty="0">
                <a:latin typeface="SimSun"/>
                <a:cs typeface="SimSun"/>
              </a:rPr>
              <a:t>tra.</a:t>
            </a:r>
            <a:r>
              <a:rPr sz="1200" spc="295" dirty="0">
                <a:latin typeface="Times New Roman"/>
                <a:cs typeface="Times New Roman"/>
              </a:rPr>
              <a:t> </a:t>
            </a:r>
            <a:r>
              <a:rPr sz="1200" dirty="0">
                <a:latin typeface="SimSun"/>
                <a:cs typeface="SimSun"/>
              </a:rPr>
              <a:t>Xác</a:t>
            </a:r>
            <a:r>
              <a:rPr sz="1200" spc="295" dirty="0">
                <a:latin typeface="Times New Roman"/>
                <a:cs typeface="Times New Roman"/>
              </a:rPr>
              <a:t> </a:t>
            </a:r>
            <a:r>
              <a:rPr sz="1200" spc="-20" dirty="0">
                <a:latin typeface="Cambria"/>
                <a:cs typeface="Cambria"/>
              </a:rPr>
              <a:t>đị</a:t>
            </a:r>
            <a:r>
              <a:rPr sz="1200" spc="-20" dirty="0">
                <a:latin typeface="SimSun"/>
                <a:cs typeface="SimSun"/>
              </a:rPr>
              <a:t>nh</a:t>
            </a:r>
            <a:endParaRPr sz="1200">
              <a:latin typeface="SimSun"/>
              <a:cs typeface="SimSun"/>
            </a:endParaRPr>
          </a:p>
        </p:txBody>
      </p:sp>
      <p:sp>
        <p:nvSpPr>
          <p:cNvPr id="16" name="object 16"/>
          <p:cNvSpPr txBox="1"/>
          <p:nvPr/>
        </p:nvSpPr>
        <p:spPr>
          <a:xfrm>
            <a:off x="4398005" y="5151230"/>
            <a:ext cx="101600" cy="208279"/>
          </a:xfrm>
          <a:prstGeom prst="rect">
            <a:avLst/>
          </a:prstGeom>
        </p:spPr>
        <p:txBody>
          <a:bodyPr vert="horz" wrap="square" lIns="0" tIns="12700" rIns="0" bIns="0" rtlCol="0">
            <a:spAutoFit/>
          </a:bodyPr>
          <a:lstStyle/>
          <a:p>
            <a:pPr marL="12700">
              <a:lnSpc>
                <a:spcPct val="100000"/>
              </a:lnSpc>
              <a:spcBef>
                <a:spcPts val="100"/>
              </a:spcBef>
            </a:pPr>
            <a:r>
              <a:rPr sz="1200" spc="-50" dirty="0">
                <a:latin typeface="SimSun"/>
                <a:cs typeface="SimSun"/>
              </a:rPr>
              <a:t>.</a:t>
            </a:r>
            <a:endParaRPr sz="1200">
              <a:latin typeface="SimSun"/>
              <a:cs typeface="SimSun"/>
            </a:endParaRPr>
          </a:p>
        </p:txBody>
      </p:sp>
      <p:sp>
        <p:nvSpPr>
          <p:cNvPr id="17" name="object 17"/>
          <p:cNvSpPr txBox="1"/>
          <p:nvPr/>
        </p:nvSpPr>
        <p:spPr>
          <a:xfrm>
            <a:off x="3453506" y="5579153"/>
            <a:ext cx="5627370" cy="736600"/>
          </a:xfrm>
          <a:prstGeom prst="rect">
            <a:avLst/>
          </a:prstGeom>
        </p:spPr>
        <p:txBody>
          <a:bodyPr vert="horz" wrap="square" lIns="0" tIns="12700" rIns="0" bIns="0" rtlCol="0">
            <a:spAutoFit/>
          </a:bodyPr>
          <a:lstStyle/>
          <a:p>
            <a:pPr marL="12700">
              <a:lnSpc>
                <a:spcPts val="1435"/>
              </a:lnSpc>
              <a:spcBef>
                <a:spcPts val="100"/>
              </a:spcBef>
            </a:pPr>
            <a:r>
              <a:rPr sz="1200" dirty="0">
                <a:latin typeface="SimSun"/>
                <a:cs typeface="SimSun"/>
              </a:rPr>
              <a:t>根据不合格项的具体情况确定整改期限</a:t>
            </a:r>
            <a:r>
              <a:rPr sz="1200" dirty="0">
                <a:latin typeface="Times New Roman"/>
                <a:cs typeface="Times New Roman"/>
              </a:rPr>
              <a:t>.</a:t>
            </a:r>
            <a:r>
              <a:rPr sz="1200" dirty="0">
                <a:latin typeface="SimSun"/>
                <a:cs typeface="SimSun"/>
              </a:rPr>
              <a:t>整改完成后由内审员进行确认</a:t>
            </a:r>
            <a:r>
              <a:rPr sz="1200" dirty="0">
                <a:latin typeface="Times New Roman"/>
                <a:cs typeface="Times New Roman"/>
              </a:rPr>
              <a:t>. </a:t>
            </a:r>
            <a:r>
              <a:rPr sz="1200" spc="-10" dirty="0">
                <a:latin typeface="SimSun"/>
                <a:cs typeface="SimSun"/>
              </a:rPr>
              <a:t>完成内审报告</a:t>
            </a:r>
            <a:endParaRPr sz="1200">
              <a:latin typeface="SimSun"/>
              <a:cs typeface="SimSun"/>
            </a:endParaRPr>
          </a:p>
          <a:p>
            <a:pPr marR="1953895" algn="ctr">
              <a:lnSpc>
                <a:spcPts val="1350"/>
              </a:lnSpc>
            </a:pPr>
            <a:r>
              <a:rPr sz="1200" dirty="0">
                <a:latin typeface="Times New Roman"/>
                <a:cs typeface="Times New Roman"/>
              </a:rPr>
              <a:t>Xác</a:t>
            </a:r>
            <a:r>
              <a:rPr sz="1200" spc="-15" dirty="0">
                <a:latin typeface="Times New Roman"/>
                <a:cs typeface="Times New Roman"/>
              </a:rPr>
              <a:t> </a:t>
            </a:r>
            <a:r>
              <a:rPr sz="1200" dirty="0">
                <a:latin typeface="Times New Roman"/>
                <a:cs typeface="Times New Roman"/>
              </a:rPr>
              <a:t>định</a:t>
            </a:r>
            <a:r>
              <a:rPr sz="1200" spc="-5" dirty="0">
                <a:latin typeface="Times New Roman"/>
                <a:cs typeface="Times New Roman"/>
              </a:rPr>
              <a:t> </a:t>
            </a:r>
            <a:r>
              <a:rPr sz="1200" dirty="0">
                <a:latin typeface="Times New Roman"/>
                <a:cs typeface="Times New Roman"/>
              </a:rPr>
              <a:t>theo</a:t>
            </a:r>
            <a:r>
              <a:rPr sz="1200" spc="-20" dirty="0">
                <a:latin typeface="Times New Roman"/>
                <a:cs typeface="Times New Roman"/>
              </a:rPr>
              <a:t> </a:t>
            </a:r>
            <a:r>
              <a:rPr sz="1200" dirty="0">
                <a:latin typeface="Times New Roman"/>
                <a:cs typeface="Times New Roman"/>
              </a:rPr>
              <a:t>tình</a:t>
            </a:r>
            <a:r>
              <a:rPr sz="1200" spc="-5" dirty="0">
                <a:latin typeface="Times New Roman"/>
                <a:cs typeface="Times New Roman"/>
              </a:rPr>
              <a:t> </a:t>
            </a:r>
            <a:r>
              <a:rPr sz="1200" dirty="0">
                <a:latin typeface="Times New Roman"/>
                <a:cs typeface="Times New Roman"/>
              </a:rPr>
              <a:t>hình</a:t>
            </a:r>
            <a:r>
              <a:rPr sz="1200" spc="-20" dirty="0">
                <a:latin typeface="Times New Roman"/>
                <a:cs typeface="Times New Roman"/>
              </a:rPr>
              <a:t> </a:t>
            </a:r>
            <a:r>
              <a:rPr sz="1200" dirty="0">
                <a:latin typeface="Times New Roman"/>
                <a:cs typeface="Times New Roman"/>
              </a:rPr>
              <a:t>cụ</a:t>
            </a:r>
            <a:r>
              <a:rPr sz="1200" spc="-10" dirty="0">
                <a:latin typeface="Times New Roman"/>
                <a:cs typeface="Times New Roman"/>
              </a:rPr>
              <a:t> </a:t>
            </a:r>
            <a:r>
              <a:rPr sz="1200" dirty="0">
                <a:latin typeface="Times New Roman"/>
                <a:cs typeface="Times New Roman"/>
              </a:rPr>
              <a:t>thể</a:t>
            </a:r>
            <a:r>
              <a:rPr sz="1200" spc="-15" dirty="0">
                <a:latin typeface="Times New Roman"/>
                <a:cs typeface="Times New Roman"/>
              </a:rPr>
              <a:t> </a:t>
            </a:r>
            <a:r>
              <a:rPr sz="1200" dirty="0">
                <a:latin typeface="Times New Roman"/>
                <a:cs typeface="Times New Roman"/>
              </a:rPr>
              <a:t>của</a:t>
            </a:r>
            <a:r>
              <a:rPr sz="1200" spc="-10" dirty="0">
                <a:latin typeface="Times New Roman"/>
                <a:cs typeface="Times New Roman"/>
              </a:rPr>
              <a:t> </a:t>
            </a:r>
            <a:r>
              <a:rPr sz="1200" dirty="0">
                <a:latin typeface="Times New Roman"/>
                <a:cs typeface="Times New Roman"/>
              </a:rPr>
              <a:t>các</a:t>
            </a:r>
            <a:r>
              <a:rPr sz="1200" spc="10" dirty="0">
                <a:latin typeface="Times New Roman"/>
                <a:cs typeface="Times New Roman"/>
              </a:rPr>
              <a:t> </a:t>
            </a:r>
            <a:r>
              <a:rPr sz="1200" dirty="0">
                <a:latin typeface="Times New Roman"/>
                <a:cs typeface="Times New Roman"/>
              </a:rPr>
              <a:t>mục</a:t>
            </a:r>
            <a:r>
              <a:rPr sz="1200" spc="-15" dirty="0">
                <a:latin typeface="Times New Roman"/>
                <a:cs typeface="Times New Roman"/>
              </a:rPr>
              <a:t> </a:t>
            </a:r>
            <a:r>
              <a:rPr sz="1200" dirty="0">
                <a:latin typeface="Times New Roman"/>
                <a:cs typeface="Times New Roman"/>
              </a:rPr>
              <a:t>không</a:t>
            </a:r>
            <a:r>
              <a:rPr sz="1200" spc="-20" dirty="0">
                <a:latin typeface="Times New Roman"/>
                <a:cs typeface="Times New Roman"/>
              </a:rPr>
              <a:t> </a:t>
            </a:r>
            <a:r>
              <a:rPr sz="1200" dirty="0">
                <a:latin typeface="Times New Roman"/>
                <a:cs typeface="Times New Roman"/>
              </a:rPr>
              <a:t>phù</a:t>
            </a:r>
            <a:r>
              <a:rPr sz="1200" spc="-20" dirty="0">
                <a:latin typeface="Times New Roman"/>
                <a:cs typeface="Times New Roman"/>
              </a:rPr>
              <a:t> hợp.</a:t>
            </a:r>
            <a:endParaRPr sz="1200">
              <a:latin typeface="Times New Roman"/>
              <a:cs typeface="Times New Roman"/>
            </a:endParaRPr>
          </a:p>
          <a:p>
            <a:pPr marR="1967230" algn="ctr">
              <a:lnSpc>
                <a:spcPts val="1355"/>
              </a:lnSpc>
            </a:pPr>
            <a:r>
              <a:rPr sz="1200" dirty="0">
                <a:latin typeface="Times New Roman"/>
                <a:cs typeface="Times New Roman"/>
              </a:rPr>
              <a:t>.</a:t>
            </a:r>
            <a:r>
              <a:rPr sz="1200" spc="-20" dirty="0">
                <a:latin typeface="Times New Roman"/>
                <a:cs typeface="Times New Roman"/>
              </a:rPr>
              <a:t> </a:t>
            </a:r>
            <a:r>
              <a:rPr sz="1200" dirty="0">
                <a:latin typeface="Times New Roman"/>
                <a:cs typeface="Times New Roman"/>
              </a:rPr>
              <a:t>Sau</a:t>
            </a:r>
            <a:r>
              <a:rPr sz="1200" spc="-20" dirty="0">
                <a:latin typeface="Times New Roman"/>
                <a:cs typeface="Times New Roman"/>
              </a:rPr>
              <a:t> </a:t>
            </a:r>
            <a:r>
              <a:rPr sz="1200" dirty="0">
                <a:latin typeface="Times New Roman"/>
                <a:cs typeface="Times New Roman"/>
              </a:rPr>
              <a:t>khi</a:t>
            </a:r>
            <a:r>
              <a:rPr sz="1200" spc="-20" dirty="0">
                <a:latin typeface="Times New Roman"/>
                <a:cs typeface="Times New Roman"/>
              </a:rPr>
              <a:t> </a:t>
            </a:r>
            <a:r>
              <a:rPr sz="1200" dirty="0">
                <a:latin typeface="Times New Roman"/>
                <a:cs typeface="Times New Roman"/>
              </a:rPr>
              <a:t>hoàn</a:t>
            </a:r>
            <a:r>
              <a:rPr sz="1200" spc="-15" dirty="0">
                <a:latin typeface="Times New Roman"/>
                <a:cs typeface="Times New Roman"/>
              </a:rPr>
              <a:t> </a:t>
            </a:r>
            <a:r>
              <a:rPr sz="1200" dirty="0">
                <a:latin typeface="Times New Roman"/>
                <a:cs typeface="Times New Roman"/>
              </a:rPr>
              <a:t>thành</a:t>
            </a:r>
            <a:r>
              <a:rPr sz="1200" spc="-15" dirty="0">
                <a:latin typeface="Times New Roman"/>
                <a:cs typeface="Times New Roman"/>
              </a:rPr>
              <a:t> </a:t>
            </a:r>
            <a:r>
              <a:rPr sz="1200" dirty="0">
                <a:latin typeface="Times New Roman"/>
                <a:cs typeface="Times New Roman"/>
              </a:rPr>
              <a:t>khắc</a:t>
            </a:r>
            <a:r>
              <a:rPr sz="1200" spc="-15" dirty="0">
                <a:latin typeface="Times New Roman"/>
                <a:cs typeface="Times New Roman"/>
              </a:rPr>
              <a:t> </a:t>
            </a:r>
            <a:r>
              <a:rPr sz="1200" dirty="0">
                <a:latin typeface="Times New Roman"/>
                <a:cs typeface="Times New Roman"/>
              </a:rPr>
              <a:t>phục,</a:t>
            </a:r>
            <a:r>
              <a:rPr sz="1200" spc="-10" dirty="0">
                <a:latin typeface="Times New Roman"/>
                <a:cs typeface="Times New Roman"/>
              </a:rPr>
              <a:t> </a:t>
            </a:r>
            <a:r>
              <a:rPr sz="1200" dirty="0">
                <a:latin typeface="Times New Roman"/>
                <a:cs typeface="Times New Roman"/>
              </a:rPr>
              <a:t>Kiểm</a:t>
            </a:r>
            <a:r>
              <a:rPr sz="1200" spc="-5" dirty="0">
                <a:latin typeface="Times New Roman"/>
                <a:cs typeface="Times New Roman"/>
              </a:rPr>
              <a:t> </a:t>
            </a:r>
            <a:r>
              <a:rPr sz="1200" dirty="0">
                <a:latin typeface="Times New Roman"/>
                <a:cs typeface="Times New Roman"/>
              </a:rPr>
              <a:t>tra</a:t>
            </a:r>
            <a:r>
              <a:rPr sz="1200" spc="-20" dirty="0">
                <a:latin typeface="Times New Roman"/>
                <a:cs typeface="Times New Roman"/>
              </a:rPr>
              <a:t> </a:t>
            </a:r>
            <a:r>
              <a:rPr sz="1200" dirty="0">
                <a:latin typeface="Times New Roman"/>
                <a:cs typeface="Times New Roman"/>
              </a:rPr>
              <a:t>viên</a:t>
            </a:r>
            <a:r>
              <a:rPr sz="1200" spc="-15" dirty="0">
                <a:latin typeface="Times New Roman"/>
                <a:cs typeface="Times New Roman"/>
              </a:rPr>
              <a:t> </a:t>
            </a:r>
            <a:r>
              <a:rPr sz="1200" dirty="0">
                <a:latin typeface="Times New Roman"/>
                <a:cs typeface="Times New Roman"/>
              </a:rPr>
              <a:t>nội</a:t>
            </a:r>
            <a:r>
              <a:rPr sz="1200" spc="-20" dirty="0">
                <a:latin typeface="Times New Roman"/>
                <a:cs typeface="Times New Roman"/>
              </a:rPr>
              <a:t> </a:t>
            </a:r>
            <a:r>
              <a:rPr sz="1200" spc="-25" dirty="0">
                <a:latin typeface="Times New Roman"/>
                <a:cs typeface="Times New Roman"/>
              </a:rPr>
              <a:t>bộ</a:t>
            </a:r>
            <a:endParaRPr sz="1200">
              <a:latin typeface="Times New Roman"/>
              <a:cs typeface="Times New Roman"/>
            </a:endParaRPr>
          </a:p>
          <a:p>
            <a:pPr marR="1437640" algn="ctr">
              <a:lnSpc>
                <a:spcPct val="100000"/>
              </a:lnSpc>
              <a:spcBef>
                <a:spcPts val="15"/>
              </a:spcBef>
            </a:pPr>
            <a:r>
              <a:rPr sz="1200" dirty="0">
                <a:latin typeface="Times New Roman"/>
                <a:cs typeface="Times New Roman"/>
              </a:rPr>
              <a:t>sẽ</a:t>
            </a:r>
            <a:r>
              <a:rPr sz="1200" spc="-25" dirty="0">
                <a:latin typeface="Times New Roman"/>
                <a:cs typeface="Times New Roman"/>
              </a:rPr>
              <a:t> </a:t>
            </a:r>
            <a:r>
              <a:rPr sz="1200" dirty="0">
                <a:latin typeface="Times New Roman"/>
                <a:cs typeface="Times New Roman"/>
              </a:rPr>
              <a:t>xác</a:t>
            </a:r>
            <a:r>
              <a:rPr sz="1200" spc="-15" dirty="0">
                <a:latin typeface="Times New Roman"/>
                <a:cs typeface="Times New Roman"/>
              </a:rPr>
              <a:t> </a:t>
            </a:r>
            <a:r>
              <a:rPr sz="1200" dirty="0">
                <a:latin typeface="Times New Roman"/>
                <a:cs typeface="Times New Roman"/>
              </a:rPr>
              <a:t>nhận.</a:t>
            </a:r>
            <a:r>
              <a:rPr sz="1200" spc="-10" dirty="0">
                <a:latin typeface="Times New Roman"/>
                <a:cs typeface="Times New Roman"/>
              </a:rPr>
              <a:t> </a:t>
            </a:r>
            <a:r>
              <a:rPr sz="1200" dirty="0">
                <a:latin typeface="Times New Roman"/>
                <a:cs typeface="Times New Roman"/>
              </a:rPr>
              <a:t>Hoàn</a:t>
            </a:r>
            <a:r>
              <a:rPr sz="1200" spc="-20" dirty="0">
                <a:latin typeface="Times New Roman"/>
                <a:cs typeface="Times New Roman"/>
              </a:rPr>
              <a:t> </a:t>
            </a:r>
            <a:r>
              <a:rPr sz="1200" dirty="0">
                <a:latin typeface="Times New Roman"/>
                <a:cs typeface="Times New Roman"/>
              </a:rPr>
              <a:t>thành</a:t>
            </a:r>
            <a:r>
              <a:rPr sz="1200" spc="-15" dirty="0">
                <a:latin typeface="Times New Roman"/>
                <a:cs typeface="Times New Roman"/>
              </a:rPr>
              <a:t> </a:t>
            </a:r>
            <a:r>
              <a:rPr sz="1200" dirty="0">
                <a:latin typeface="Times New Roman"/>
                <a:cs typeface="Times New Roman"/>
              </a:rPr>
              <a:t>báo</a:t>
            </a:r>
            <a:r>
              <a:rPr sz="1200" spc="-5" dirty="0">
                <a:latin typeface="Times New Roman"/>
                <a:cs typeface="Times New Roman"/>
              </a:rPr>
              <a:t> </a:t>
            </a:r>
            <a:r>
              <a:rPr sz="1200" dirty="0">
                <a:latin typeface="Times New Roman"/>
                <a:cs typeface="Times New Roman"/>
              </a:rPr>
              <a:t>cáo Kiểm</a:t>
            </a:r>
            <a:r>
              <a:rPr sz="1200" spc="-10" dirty="0">
                <a:latin typeface="Times New Roman"/>
                <a:cs typeface="Times New Roman"/>
              </a:rPr>
              <a:t> </a:t>
            </a:r>
            <a:r>
              <a:rPr sz="1200" dirty="0">
                <a:latin typeface="Times New Roman"/>
                <a:cs typeface="Times New Roman"/>
              </a:rPr>
              <a:t>tra</a:t>
            </a:r>
            <a:r>
              <a:rPr sz="1200" spc="-20" dirty="0">
                <a:latin typeface="Times New Roman"/>
                <a:cs typeface="Times New Roman"/>
              </a:rPr>
              <a:t> </a:t>
            </a:r>
            <a:r>
              <a:rPr sz="1200" dirty="0">
                <a:latin typeface="Times New Roman"/>
                <a:cs typeface="Times New Roman"/>
              </a:rPr>
              <a:t>nội</a:t>
            </a:r>
            <a:r>
              <a:rPr sz="1200" spc="-20" dirty="0">
                <a:latin typeface="Times New Roman"/>
                <a:cs typeface="Times New Roman"/>
              </a:rPr>
              <a:t> </a:t>
            </a:r>
            <a:r>
              <a:rPr sz="1200" spc="-25" dirty="0">
                <a:latin typeface="Times New Roman"/>
                <a:cs typeface="Times New Roman"/>
              </a:rPr>
              <a:t>bộ.</a:t>
            </a:r>
            <a:endParaRPr sz="1200">
              <a:latin typeface="Times New Roman"/>
              <a:cs typeface="Times New Roman"/>
            </a:endParaRPr>
          </a:p>
        </p:txBody>
      </p:sp>
      <p:pic>
        <p:nvPicPr>
          <p:cNvPr id="18" name="object 18"/>
          <p:cNvPicPr/>
          <p:nvPr/>
        </p:nvPicPr>
        <p:blipFill>
          <a:blip r:embed="rId3" cstate="print"/>
          <a:stretch>
            <a:fillRect/>
          </a:stretch>
        </p:blipFill>
        <p:spPr>
          <a:xfrm>
            <a:off x="7261219" y="6309316"/>
            <a:ext cx="1494150" cy="463851"/>
          </a:xfrm>
          <a:prstGeom prst="rect">
            <a:avLst/>
          </a:prstGeom>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49677"/>
            <a:ext cx="9143999" cy="6808322"/>
          </a:xfrm>
          <a:prstGeom prst="rect">
            <a:avLst/>
          </a:prstGeom>
        </p:spPr>
      </p:pic>
      <p:sp>
        <p:nvSpPr>
          <p:cNvPr id="3" name="object 3"/>
          <p:cNvSpPr txBox="1">
            <a:spLocks noGrp="1"/>
          </p:cNvSpPr>
          <p:nvPr>
            <p:ph type="title"/>
          </p:nvPr>
        </p:nvSpPr>
        <p:spPr>
          <a:xfrm>
            <a:off x="2613408" y="414014"/>
            <a:ext cx="716915" cy="323850"/>
          </a:xfrm>
          <a:prstGeom prst="rect">
            <a:avLst/>
          </a:prstGeom>
        </p:spPr>
        <p:txBody>
          <a:bodyPr vert="horz" wrap="square" lIns="0" tIns="13335" rIns="0" bIns="0" rtlCol="0">
            <a:spAutoFit/>
          </a:bodyPr>
          <a:lstStyle/>
          <a:p>
            <a:pPr marL="12700">
              <a:lnSpc>
                <a:spcPct val="100000"/>
              </a:lnSpc>
              <a:spcBef>
                <a:spcPts val="105"/>
              </a:spcBef>
            </a:pPr>
            <a:r>
              <a:rPr sz="1950" b="1" spc="-10" dirty="0">
                <a:solidFill>
                  <a:srgbClr val="000000"/>
                </a:solidFill>
                <a:latin typeface="Arial"/>
                <a:cs typeface="Arial"/>
              </a:rPr>
              <a:t>18.2.5</a:t>
            </a:r>
            <a:endParaRPr sz="1950">
              <a:latin typeface="Arial"/>
              <a:cs typeface="Arial"/>
            </a:endParaRPr>
          </a:p>
        </p:txBody>
      </p:sp>
      <p:sp>
        <p:nvSpPr>
          <p:cNvPr id="4" name="object 4"/>
          <p:cNvSpPr txBox="1"/>
          <p:nvPr/>
        </p:nvSpPr>
        <p:spPr>
          <a:xfrm>
            <a:off x="3547620" y="174111"/>
            <a:ext cx="3086735" cy="598170"/>
          </a:xfrm>
          <a:prstGeom prst="rect">
            <a:avLst/>
          </a:prstGeom>
        </p:spPr>
        <p:txBody>
          <a:bodyPr vert="horz" wrap="square" lIns="0" tIns="17145" rIns="0" bIns="0" rtlCol="0">
            <a:spAutoFit/>
          </a:bodyPr>
          <a:lstStyle/>
          <a:p>
            <a:pPr marL="1905" algn="ctr">
              <a:lnSpc>
                <a:spcPct val="100000"/>
              </a:lnSpc>
              <a:spcBef>
                <a:spcPts val="135"/>
              </a:spcBef>
            </a:pPr>
            <a:r>
              <a:rPr sz="1850" spc="-10" dirty="0">
                <a:latin typeface="SimSun"/>
                <a:cs typeface="SimSun"/>
              </a:rPr>
              <a:t>过程的监视和测量</a:t>
            </a:r>
            <a:endParaRPr sz="1850">
              <a:latin typeface="SimSun"/>
              <a:cs typeface="SimSun"/>
            </a:endParaRPr>
          </a:p>
          <a:p>
            <a:pPr algn="ctr">
              <a:lnSpc>
                <a:spcPct val="100000"/>
              </a:lnSpc>
              <a:spcBef>
                <a:spcPts val="20"/>
              </a:spcBef>
            </a:pPr>
            <a:r>
              <a:rPr sz="1850" dirty="0">
                <a:latin typeface="Times New Roman"/>
                <a:cs typeface="Times New Roman"/>
              </a:rPr>
              <a:t>Giám</a:t>
            </a:r>
            <a:r>
              <a:rPr sz="1850" spc="55" dirty="0">
                <a:latin typeface="Times New Roman"/>
                <a:cs typeface="Times New Roman"/>
              </a:rPr>
              <a:t> </a:t>
            </a:r>
            <a:r>
              <a:rPr sz="1850" dirty="0">
                <a:latin typeface="Times New Roman"/>
                <a:cs typeface="Times New Roman"/>
              </a:rPr>
              <a:t>sát</a:t>
            </a:r>
            <a:r>
              <a:rPr sz="1850" spc="35" dirty="0">
                <a:latin typeface="Times New Roman"/>
                <a:cs typeface="Times New Roman"/>
              </a:rPr>
              <a:t> </a:t>
            </a:r>
            <a:r>
              <a:rPr sz="1850" dirty="0">
                <a:latin typeface="Times New Roman"/>
                <a:cs typeface="Times New Roman"/>
              </a:rPr>
              <a:t>và</a:t>
            </a:r>
            <a:r>
              <a:rPr sz="1850" spc="55" dirty="0">
                <a:latin typeface="Times New Roman"/>
                <a:cs typeface="Times New Roman"/>
              </a:rPr>
              <a:t> </a:t>
            </a:r>
            <a:r>
              <a:rPr sz="1850" dirty="0">
                <a:latin typeface="Times New Roman"/>
                <a:cs typeface="Times New Roman"/>
              </a:rPr>
              <a:t>đo</a:t>
            </a:r>
            <a:r>
              <a:rPr sz="1850" spc="55" dirty="0">
                <a:latin typeface="Times New Roman"/>
                <a:cs typeface="Times New Roman"/>
              </a:rPr>
              <a:t> </a:t>
            </a:r>
            <a:r>
              <a:rPr sz="1850" dirty="0">
                <a:latin typeface="Times New Roman"/>
                <a:cs typeface="Times New Roman"/>
              </a:rPr>
              <a:t>lường</a:t>
            </a:r>
            <a:r>
              <a:rPr sz="1850" spc="55" dirty="0">
                <a:latin typeface="Times New Roman"/>
                <a:cs typeface="Times New Roman"/>
              </a:rPr>
              <a:t> </a:t>
            </a:r>
            <a:r>
              <a:rPr sz="1850" dirty="0">
                <a:latin typeface="Times New Roman"/>
                <a:cs typeface="Times New Roman"/>
              </a:rPr>
              <a:t>Quy</a:t>
            </a:r>
            <a:r>
              <a:rPr sz="1850" spc="75" dirty="0">
                <a:latin typeface="Times New Roman"/>
                <a:cs typeface="Times New Roman"/>
              </a:rPr>
              <a:t> </a:t>
            </a:r>
            <a:r>
              <a:rPr sz="1850" spc="-10" dirty="0">
                <a:latin typeface="Times New Roman"/>
                <a:cs typeface="Times New Roman"/>
              </a:rPr>
              <a:t>trình</a:t>
            </a:r>
            <a:endParaRPr sz="1850">
              <a:latin typeface="Times New Roman"/>
              <a:cs typeface="Times New Roman"/>
            </a:endParaRPr>
          </a:p>
        </p:txBody>
      </p:sp>
      <p:sp>
        <p:nvSpPr>
          <p:cNvPr id="5" name="object 5"/>
          <p:cNvSpPr txBox="1"/>
          <p:nvPr/>
        </p:nvSpPr>
        <p:spPr>
          <a:xfrm>
            <a:off x="-12700" y="1039101"/>
            <a:ext cx="8551545" cy="1510665"/>
          </a:xfrm>
          <a:prstGeom prst="rect">
            <a:avLst/>
          </a:prstGeom>
        </p:spPr>
        <p:txBody>
          <a:bodyPr vert="horz" wrap="square" lIns="0" tIns="12065" rIns="0" bIns="0" rtlCol="0">
            <a:spAutoFit/>
          </a:bodyPr>
          <a:lstStyle/>
          <a:p>
            <a:pPr marL="12700" marR="5080">
              <a:lnSpc>
                <a:spcPct val="100000"/>
              </a:lnSpc>
              <a:spcBef>
                <a:spcPts val="95"/>
              </a:spcBef>
            </a:pPr>
            <a:r>
              <a:rPr sz="1600" spc="-30" dirty="0">
                <a:latin typeface="SimSun"/>
                <a:cs typeface="SimSun"/>
              </a:rPr>
              <a:t>组织应采用适宜的方法对质量管理体系过程进行监视，并在适用时进行测量。这些方法应证实过程实现所策划的结果的能力。当未能达到所策划的结果时，应采取适当的纠正和纠正措施</a:t>
            </a:r>
            <a:endParaRPr sz="1600">
              <a:latin typeface="SimSun"/>
              <a:cs typeface="SimSun"/>
            </a:endParaRPr>
          </a:p>
          <a:p>
            <a:pPr marL="12700" marR="1331595">
              <a:lnSpc>
                <a:spcPts val="1920"/>
              </a:lnSpc>
              <a:spcBef>
                <a:spcPts val="50"/>
              </a:spcBef>
            </a:pPr>
            <a:r>
              <a:rPr sz="1600" dirty="0">
                <a:latin typeface="Times New Roman"/>
                <a:cs typeface="Times New Roman"/>
              </a:rPr>
              <a:t>Tổ</a:t>
            </a:r>
            <a:r>
              <a:rPr sz="1600" spc="-35" dirty="0">
                <a:latin typeface="Times New Roman"/>
                <a:cs typeface="Times New Roman"/>
              </a:rPr>
              <a:t> </a:t>
            </a:r>
            <a:r>
              <a:rPr sz="1600" dirty="0">
                <a:latin typeface="Times New Roman"/>
                <a:cs typeface="Times New Roman"/>
              </a:rPr>
              <a:t>chức</a:t>
            </a:r>
            <a:r>
              <a:rPr sz="1600" spc="-20" dirty="0">
                <a:latin typeface="Times New Roman"/>
                <a:cs typeface="Times New Roman"/>
              </a:rPr>
              <a:t> </a:t>
            </a:r>
            <a:r>
              <a:rPr sz="1600" dirty="0">
                <a:latin typeface="Times New Roman"/>
                <a:cs typeface="Times New Roman"/>
              </a:rPr>
              <a:t>nên</a:t>
            </a:r>
            <a:r>
              <a:rPr sz="1600" spc="-25" dirty="0">
                <a:latin typeface="Times New Roman"/>
                <a:cs typeface="Times New Roman"/>
              </a:rPr>
              <a:t> </a:t>
            </a:r>
            <a:r>
              <a:rPr sz="1600" dirty="0">
                <a:latin typeface="Times New Roman"/>
                <a:cs typeface="Times New Roman"/>
              </a:rPr>
              <a:t>áp</a:t>
            </a:r>
            <a:r>
              <a:rPr sz="1600" spc="-30" dirty="0">
                <a:latin typeface="Times New Roman"/>
                <a:cs typeface="Times New Roman"/>
              </a:rPr>
              <a:t> </a:t>
            </a:r>
            <a:r>
              <a:rPr sz="1600" dirty="0">
                <a:latin typeface="Times New Roman"/>
                <a:cs typeface="Times New Roman"/>
              </a:rPr>
              <a:t>dụng</a:t>
            </a:r>
            <a:r>
              <a:rPr sz="1600" spc="-40" dirty="0">
                <a:latin typeface="Times New Roman"/>
                <a:cs typeface="Times New Roman"/>
              </a:rPr>
              <a:t> </a:t>
            </a:r>
            <a:r>
              <a:rPr sz="1600" dirty="0">
                <a:latin typeface="Times New Roman"/>
                <a:cs typeface="Times New Roman"/>
              </a:rPr>
              <a:t>các</a:t>
            </a:r>
            <a:r>
              <a:rPr sz="1600" spc="-15" dirty="0">
                <a:latin typeface="Times New Roman"/>
                <a:cs typeface="Times New Roman"/>
              </a:rPr>
              <a:t> </a:t>
            </a:r>
            <a:r>
              <a:rPr sz="1600" dirty="0">
                <a:latin typeface="Times New Roman"/>
                <a:cs typeface="Times New Roman"/>
              </a:rPr>
              <a:t>phương</a:t>
            </a:r>
            <a:r>
              <a:rPr sz="1600" spc="-40" dirty="0">
                <a:latin typeface="Times New Roman"/>
                <a:cs typeface="Times New Roman"/>
              </a:rPr>
              <a:t> </a:t>
            </a:r>
            <a:r>
              <a:rPr sz="1600" dirty="0">
                <a:latin typeface="Times New Roman"/>
                <a:cs typeface="Times New Roman"/>
              </a:rPr>
              <a:t>pháp</a:t>
            </a:r>
            <a:r>
              <a:rPr sz="1600" spc="-25" dirty="0">
                <a:latin typeface="Times New Roman"/>
                <a:cs typeface="Times New Roman"/>
              </a:rPr>
              <a:t> </a:t>
            </a:r>
            <a:r>
              <a:rPr sz="1600" dirty="0">
                <a:latin typeface="Times New Roman"/>
                <a:cs typeface="Times New Roman"/>
              </a:rPr>
              <a:t>thích</a:t>
            </a:r>
            <a:r>
              <a:rPr sz="1600" spc="-15" dirty="0">
                <a:latin typeface="Times New Roman"/>
                <a:cs typeface="Times New Roman"/>
              </a:rPr>
              <a:t> </a:t>
            </a:r>
            <a:r>
              <a:rPr sz="1600" dirty="0">
                <a:latin typeface="Times New Roman"/>
                <a:cs typeface="Times New Roman"/>
              </a:rPr>
              <a:t>hợp</a:t>
            </a:r>
            <a:r>
              <a:rPr sz="1600" spc="-20" dirty="0">
                <a:latin typeface="Times New Roman"/>
                <a:cs typeface="Times New Roman"/>
              </a:rPr>
              <a:t> </a:t>
            </a:r>
            <a:r>
              <a:rPr sz="1600" dirty="0">
                <a:latin typeface="Times New Roman"/>
                <a:cs typeface="Times New Roman"/>
              </a:rPr>
              <a:t>để</a:t>
            </a:r>
            <a:r>
              <a:rPr sz="1600" spc="-35" dirty="0">
                <a:latin typeface="Times New Roman"/>
                <a:cs typeface="Times New Roman"/>
              </a:rPr>
              <a:t> </a:t>
            </a:r>
            <a:r>
              <a:rPr sz="1600" dirty="0">
                <a:latin typeface="Times New Roman"/>
                <a:cs typeface="Times New Roman"/>
              </a:rPr>
              <a:t>giám</a:t>
            </a:r>
            <a:r>
              <a:rPr sz="1600" spc="-10" dirty="0">
                <a:latin typeface="Times New Roman"/>
                <a:cs typeface="Times New Roman"/>
              </a:rPr>
              <a:t> </a:t>
            </a:r>
            <a:r>
              <a:rPr sz="1600" dirty="0">
                <a:latin typeface="Times New Roman"/>
                <a:cs typeface="Times New Roman"/>
              </a:rPr>
              <a:t>sát</a:t>
            </a:r>
            <a:r>
              <a:rPr sz="1600" spc="-20" dirty="0">
                <a:latin typeface="Times New Roman"/>
                <a:cs typeface="Times New Roman"/>
              </a:rPr>
              <a:t> </a:t>
            </a:r>
            <a:r>
              <a:rPr sz="1600" dirty="0">
                <a:latin typeface="Times New Roman"/>
                <a:cs typeface="Times New Roman"/>
              </a:rPr>
              <a:t>Quy</a:t>
            </a:r>
            <a:r>
              <a:rPr sz="1600" spc="-25" dirty="0">
                <a:latin typeface="Times New Roman"/>
                <a:cs typeface="Times New Roman"/>
              </a:rPr>
              <a:t> </a:t>
            </a:r>
            <a:r>
              <a:rPr sz="1600" dirty="0">
                <a:latin typeface="Times New Roman"/>
                <a:cs typeface="Times New Roman"/>
              </a:rPr>
              <a:t>trình</a:t>
            </a:r>
            <a:r>
              <a:rPr sz="1600" spc="-20" dirty="0">
                <a:latin typeface="Times New Roman"/>
                <a:cs typeface="Times New Roman"/>
              </a:rPr>
              <a:t> </a:t>
            </a:r>
            <a:r>
              <a:rPr sz="1600" dirty="0">
                <a:latin typeface="Times New Roman"/>
                <a:cs typeface="Times New Roman"/>
              </a:rPr>
              <a:t>hệ</a:t>
            </a:r>
            <a:r>
              <a:rPr sz="1600" spc="-20" dirty="0">
                <a:latin typeface="Times New Roman"/>
                <a:cs typeface="Times New Roman"/>
              </a:rPr>
              <a:t> </a:t>
            </a:r>
            <a:r>
              <a:rPr sz="1600" dirty="0">
                <a:latin typeface="Times New Roman"/>
                <a:cs typeface="Times New Roman"/>
              </a:rPr>
              <a:t>thống</a:t>
            </a:r>
            <a:r>
              <a:rPr sz="1600" spc="-40" dirty="0">
                <a:latin typeface="Times New Roman"/>
                <a:cs typeface="Times New Roman"/>
              </a:rPr>
              <a:t> </a:t>
            </a:r>
            <a:r>
              <a:rPr sz="1600" dirty="0">
                <a:latin typeface="Times New Roman"/>
                <a:cs typeface="Times New Roman"/>
              </a:rPr>
              <a:t>quản</a:t>
            </a:r>
            <a:r>
              <a:rPr sz="1600" spc="-25" dirty="0">
                <a:latin typeface="Times New Roman"/>
                <a:cs typeface="Times New Roman"/>
              </a:rPr>
              <a:t> lý </a:t>
            </a:r>
            <a:r>
              <a:rPr sz="1600" dirty="0">
                <a:latin typeface="Times New Roman"/>
                <a:cs typeface="Times New Roman"/>
              </a:rPr>
              <a:t>chất</a:t>
            </a:r>
            <a:r>
              <a:rPr sz="1600" spc="-30" dirty="0">
                <a:latin typeface="Times New Roman"/>
                <a:cs typeface="Times New Roman"/>
              </a:rPr>
              <a:t> </a:t>
            </a:r>
            <a:r>
              <a:rPr sz="1600" dirty="0">
                <a:latin typeface="Times New Roman"/>
                <a:cs typeface="Times New Roman"/>
              </a:rPr>
              <a:t>lượng</a:t>
            </a:r>
            <a:r>
              <a:rPr sz="1600" spc="-25" dirty="0">
                <a:latin typeface="Times New Roman"/>
                <a:cs typeface="Times New Roman"/>
              </a:rPr>
              <a:t> </a:t>
            </a:r>
            <a:r>
              <a:rPr sz="1600" dirty="0">
                <a:latin typeface="Times New Roman"/>
                <a:cs typeface="Times New Roman"/>
              </a:rPr>
              <a:t>và</a:t>
            </a:r>
            <a:r>
              <a:rPr sz="1600" spc="-35" dirty="0">
                <a:latin typeface="Times New Roman"/>
                <a:cs typeface="Times New Roman"/>
              </a:rPr>
              <a:t> </a:t>
            </a:r>
            <a:r>
              <a:rPr sz="1600" dirty="0">
                <a:latin typeface="Times New Roman"/>
                <a:cs typeface="Times New Roman"/>
              </a:rPr>
              <a:t>đo</a:t>
            </a:r>
            <a:r>
              <a:rPr sz="1600" spc="-25" dirty="0">
                <a:latin typeface="Times New Roman"/>
                <a:cs typeface="Times New Roman"/>
              </a:rPr>
              <a:t> </a:t>
            </a:r>
            <a:r>
              <a:rPr sz="1600" dirty="0">
                <a:latin typeface="Times New Roman"/>
                <a:cs typeface="Times New Roman"/>
              </a:rPr>
              <a:t>lường</a:t>
            </a:r>
            <a:r>
              <a:rPr sz="1600" spc="-25" dirty="0">
                <a:latin typeface="Times New Roman"/>
                <a:cs typeface="Times New Roman"/>
              </a:rPr>
              <a:t> </a:t>
            </a:r>
            <a:r>
              <a:rPr sz="1600" dirty="0">
                <a:latin typeface="Times New Roman"/>
                <a:cs typeface="Times New Roman"/>
              </a:rPr>
              <a:t>khi</a:t>
            </a:r>
            <a:r>
              <a:rPr sz="1600" spc="-35" dirty="0">
                <a:latin typeface="Times New Roman"/>
                <a:cs typeface="Times New Roman"/>
              </a:rPr>
              <a:t> </a:t>
            </a:r>
            <a:r>
              <a:rPr sz="1600" dirty="0">
                <a:latin typeface="Times New Roman"/>
                <a:cs typeface="Times New Roman"/>
              </a:rPr>
              <a:t>thích</a:t>
            </a:r>
            <a:r>
              <a:rPr sz="1600" spc="-25" dirty="0">
                <a:latin typeface="Times New Roman"/>
                <a:cs typeface="Times New Roman"/>
              </a:rPr>
              <a:t> </a:t>
            </a:r>
            <a:r>
              <a:rPr sz="1600" dirty="0">
                <a:latin typeface="Times New Roman"/>
                <a:cs typeface="Times New Roman"/>
              </a:rPr>
              <a:t>hợp.</a:t>
            </a:r>
            <a:r>
              <a:rPr sz="1600" spc="-25" dirty="0">
                <a:latin typeface="Times New Roman"/>
                <a:cs typeface="Times New Roman"/>
              </a:rPr>
              <a:t> </a:t>
            </a:r>
            <a:r>
              <a:rPr sz="1600" dirty="0">
                <a:latin typeface="Times New Roman"/>
                <a:cs typeface="Times New Roman"/>
              </a:rPr>
              <a:t>Các</a:t>
            </a:r>
            <a:r>
              <a:rPr sz="1600" spc="-30" dirty="0">
                <a:latin typeface="Times New Roman"/>
                <a:cs typeface="Times New Roman"/>
              </a:rPr>
              <a:t> </a:t>
            </a:r>
            <a:r>
              <a:rPr sz="1600" dirty="0">
                <a:latin typeface="Times New Roman"/>
                <a:cs typeface="Times New Roman"/>
              </a:rPr>
              <a:t>phương</a:t>
            </a:r>
            <a:r>
              <a:rPr sz="1600" spc="-45" dirty="0">
                <a:latin typeface="Times New Roman"/>
                <a:cs typeface="Times New Roman"/>
              </a:rPr>
              <a:t> </a:t>
            </a:r>
            <a:r>
              <a:rPr sz="1600" dirty="0">
                <a:latin typeface="Times New Roman"/>
                <a:cs typeface="Times New Roman"/>
              </a:rPr>
              <a:t>pháp</a:t>
            </a:r>
            <a:r>
              <a:rPr sz="1600" spc="-30" dirty="0">
                <a:latin typeface="Times New Roman"/>
                <a:cs typeface="Times New Roman"/>
              </a:rPr>
              <a:t> </a:t>
            </a:r>
            <a:r>
              <a:rPr sz="1600" dirty="0">
                <a:latin typeface="Times New Roman"/>
                <a:cs typeface="Times New Roman"/>
              </a:rPr>
              <a:t>này</a:t>
            </a:r>
            <a:r>
              <a:rPr sz="1600" spc="-35" dirty="0">
                <a:latin typeface="Times New Roman"/>
                <a:cs typeface="Times New Roman"/>
              </a:rPr>
              <a:t> </a:t>
            </a:r>
            <a:r>
              <a:rPr sz="1600" dirty="0">
                <a:latin typeface="Times New Roman"/>
                <a:cs typeface="Times New Roman"/>
              </a:rPr>
              <a:t>nên</a:t>
            </a:r>
            <a:r>
              <a:rPr sz="1600" spc="-30" dirty="0">
                <a:latin typeface="Times New Roman"/>
                <a:cs typeface="Times New Roman"/>
              </a:rPr>
              <a:t> </a:t>
            </a:r>
            <a:r>
              <a:rPr sz="1600" dirty="0">
                <a:latin typeface="Times New Roman"/>
                <a:cs typeface="Times New Roman"/>
              </a:rPr>
              <a:t>chứng</a:t>
            </a:r>
            <a:r>
              <a:rPr sz="1600" spc="-30" dirty="0">
                <a:latin typeface="Times New Roman"/>
                <a:cs typeface="Times New Roman"/>
              </a:rPr>
              <a:t> </a:t>
            </a:r>
            <a:r>
              <a:rPr sz="1600" dirty="0">
                <a:latin typeface="Times New Roman"/>
                <a:cs typeface="Times New Roman"/>
              </a:rPr>
              <a:t>minh khả</a:t>
            </a:r>
            <a:r>
              <a:rPr sz="1600" spc="-40" dirty="0">
                <a:latin typeface="Times New Roman"/>
                <a:cs typeface="Times New Roman"/>
              </a:rPr>
              <a:t> </a:t>
            </a:r>
            <a:r>
              <a:rPr sz="1600" spc="-20" dirty="0">
                <a:latin typeface="Times New Roman"/>
                <a:cs typeface="Times New Roman"/>
              </a:rPr>
              <a:t>năng</a:t>
            </a:r>
            <a:endParaRPr sz="1600">
              <a:latin typeface="Times New Roman"/>
              <a:cs typeface="Times New Roman"/>
            </a:endParaRPr>
          </a:p>
          <a:p>
            <a:pPr marL="12700">
              <a:lnSpc>
                <a:spcPts val="1939"/>
              </a:lnSpc>
            </a:pPr>
            <a:r>
              <a:rPr sz="1650" dirty="0">
                <a:latin typeface="Times New Roman"/>
                <a:cs typeface="Times New Roman"/>
              </a:rPr>
              <a:t>đạt</a:t>
            </a:r>
            <a:r>
              <a:rPr sz="1650" spc="30" dirty="0">
                <a:latin typeface="Times New Roman"/>
                <a:cs typeface="Times New Roman"/>
              </a:rPr>
              <a:t> </a:t>
            </a:r>
            <a:r>
              <a:rPr sz="1650" dirty="0">
                <a:latin typeface="Times New Roman"/>
                <a:cs typeface="Times New Roman"/>
              </a:rPr>
              <a:t>được</a:t>
            </a:r>
            <a:r>
              <a:rPr sz="1650" spc="35" dirty="0">
                <a:latin typeface="Times New Roman"/>
                <a:cs typeface="Times New Roman"/>
              </a:rPr>
              <a:t> </a:t>
            </a:r>
            <a:r>
              <a:rPr sz="1650" dirty="0">
                <a:latin typeface="Times New Roman"/>
                <a:cs typeface="Times New Roman"/>
              </a:rPr>
              <a:t>kết</a:t>
            </a:r>
            <a:r>
              <a:rPr sz="1650" spc="35" dirty="0">
                <a:latin typeface="Times New Roman"/>
                <a:cs typeface="Times New Roman"/>
              </a:rPr>
              <a:t> </a:t>
            </a:r>
            <a:r>
              <a:rPr sz="1650" dirty="0">
                <a:latin typeface="Times New Roman"/>
                <a:cs typeface="Times New Roman"/>
              </a:rPr>
              <a:t>quả</a:t>
            </a:r>
            <a:r>
              <a:rPr sz="1650" spc="35" dirty="0">
                <a:latin typeface="Times New Roman"/>
                <a:cs typeface="Times New Roman"/>
              </a:rPr>
              <a:t> </a:t>
            </a:r>
            <a:r>
              <a:rPr sz="1650" dirty="0">
                <a:latin typeface="Times New Roman"/>
                <a:cs typeface="Times New Roman"/>
              </a:rPr>
              <a:t>đã</a:t>
            </a:r>
            <a:r>
              <a:rPr sz="1650" spc="30" dirty="0">
                <a:latin typeface="Times New Roman"/>
                <a:cs typeface="Times New Roman"/>
              </a:rPr>
              <a:t> </a:t>
            </a:r>
            <a:r>
              <a:rPr sz="1650" dirty="0">
                <a:latin typeface="Times New Roman"/>
                <a:cs typeface="Times New Roman"/>
              </a:rPr>
              <a:t>được</a:t>
            </a:r>
            <a:r>
              <a:rPr sz="1650" spc="40" dirty="0">
                <a:latin typeface="Times New Roman"/>
                <a:cs typeface="Times New Roman"/>
              </a:rPr>
              <a:t> </a:t>
            </a:r>
            <a:r>
              <a:rPr sz="1650" dirty="0">
                <a:latin typeface="Times New Roman"/>
                <a:cs typeface="Times New Roman"/>
              </a:rPr>
              <a:t>lên</a:t>
            </a:r>
            <a:r>
              <a:rPr sz="1650" spc="30" dirty="0">
                <a:latin typeface="Times New Roman"/>
                <a:cs typeface="Times New Roman"/>
              </a:rPr>
              <a:t> </a:t>
            </a:r>
            <a:r>
              <a:rPr sz="1650" dirty="0">
                <a:latin typeface="Times New Roman"/>
                <a:cs typeface="Times New Roman"/>
              </a:rPr>
              <a:t>kế</a:t>
            </a:r>
            <a:r>
              <a:rPr sz="1650" spc="45" dirty="0">
                <a:latin typeface="Times New Roman"/>
                <a:cs typeface="Times New Roman"/>
              </a:rPr>
              <a:t> </a:t>
            </a:r>
            <a:r>
              <a:rPr sz="1650" dirty="0">
                <a:latin typeface="Times New Roman"/>
                <a:cs typeface="Times New Roman"/>
              </a:rPr>
              <a:t>hoạch</a:t>
            </a:r>
            <a:r>
              <a:rPr sz="1650" spc="35" dirty="0">
                <a:latin typeface="Times New Roman"/>
                <a:cs typeface="Times New Roman"/>
              </a:rPr>
              <a:t> </a:t>
            </a:r>
            <a:r>
              <a:rPr sz="1650" dirty="0">
                <a:latin typeface="Times New Roman"/>
                <a:cs typeface="Times New Roman"/>
              </a:rPr>
              <a:t>của</a:t>
            </a:r>
            <a:r>
              <a:rPr sz="1650" spc="35" dirty="0">
                <a:latin typeface="Times New Roman"/>
                <a:cs typeface="Times New Roman"/>
              </a:rPr>
              <a:t> </a:t>
            </a:r>
            <a:r>
              <a:rPr sz="1650" dirty="0">
                <a:latin typeface="Times New Roman"/>
                <a:cs typeface="Times New Roman"/>
              </a:rPr>
              <a:t>Quy</a:t>
            </a:r>
            <a:r>
              <a:rPr sz="1650" spc="30" dirty="0">
                <a:latin typeface="Times New Roman"/>
                <a:cs typeface="Times New Roman"/>
              </a:rPr>
              <a:t> </a:t>
            </a:r>
            <a:r>
              <a:rPr sz="1650" dirty="0">
                <a:latin typeface="Times New Roman"/>
                <a:cs typeface="Times New Roman"/>
              </a:rPr>
              <a:t>trình.</a:t>
            </a:r>
            <a:r>
              <a:rPr sz="1650" spc="30" dirty="0">
                <a:latin typeface="Times New Roman"/>
                <a:cs typeface="Times New Roman"/>
              </a:rPr>
              <a:t> </a:t>
            </a:r>
            <a:r>
              <a:rPr sz="1650" dirty="0">
                <a:latin typeface="Times New Roman"/>
                <a:cs typeface="Times New Roman"/>
              </a:rPr>
              <a:t>Khi</a:t>
            </a:r>
            <a:r>
              <a:rPr sz="1650" spc="15" dirty="0">
                <a:latin typeface="Times New Roman"/>
                <a:cs typeface="Times New Roman"/>
              </a:rPr>
              <a:t> </a:t>
            </a:r>
            <a:r>
              <a:rPr sz="1650" dirty="0">
                <a:latin typeface="Times New Roman"/>
                <a:cs typeface="Times New Roman"/>
              </a:rPr>
              <a:t>không</a:t>
            </a:r>
            <a:r>
              <a:rPr sz="1650" spc="25" dirty="0">
                <a:latin typeface="Times New Roman"/>
                <a:cs typeface="Times New Roman"/>
              </a:rPr>
              <a:t> </a:t>
            </a:r>
            <a:r>
              <a:rPr sz="1650" dirty="0">
                <a:latin typeface="Times New Roman"/>
                <a:cs typeface="Times New Roman"/>
              </a:rPr>
              <a:t>đạt</a:t>
            </a:r>
            <a:r>
              <a:rPr sz="1650" spc="30" dirty="0">
                <a:latin typeface="Times New Roman"/>
                <a:cs typeface="Times New Roman"/>
              </a:rPr>
              <a:t> </a:t>
            </a:r>
            <a:r>
              <a:rPr sz="1650" dirty="0">
                <a:latin typeface="Times New Roman"/>
                <a:cs typeface="Times New Roman"/>
              </a:rPr>
              <a:t>được</a:t>
            </a:r>
            <a:r>
              <a:rPr sz="1650" spc="35" dirty="0">
                <a:latin typeface="Times New Roman"/>
                <a:cs typeface="Times New Roman"/>
              </a:rPr>
              <a:t> </a:t>
            </a:r>
            <a:r>
              <a:rPr sz="1650" dirty="0">
                <a:latin typeface="Times New Roman"/>
                <a:cs typeface="Times New Roman"/>
              </a:rPr>
              <a:t>kết</a:t>
            </a:r>
            <a:r>
              <a:rPr sz="1650" spc="30" dirty="0">
                <a:latin typeface="Times New Roman"/>
                <a:cs typeface="Times New Roman"/>
              </a:rPr>
              <a:t> </a:t>
            </a:r>
            <a:r>
              <a:rPr sz="1650" dirty="0">
                <a:latin typeface="Times New Roman"/>
                <a:cs typeface="Times New Roman"/>
              </a:rPr>
              <a:t>quả</a:t>
            </a:r>
            <a:r>
              <a:rPr sz="1650" spc="35" dirty="0">
                <a:latin typeface="Times New Roman"/>
                <a:cs typeface="Times New Roman"/>
              </a:rPr>
              <a:t> </a:t>
            </a:r>
            <a:r>
              <a:rPr sz="1650" spc="-25" dirty="0">
                <a:latin typeface="Times New Roman"/>
                <a:cs typeface="Times New Roman"/>
              </a:rPr>
              <a:t>đã</a:t>
            </a:r>
            <a:endParaRPr sz="1650">
              <a:latin typeface="Times New Roman"/>
              <a:cs typeface="Times New Roman"/>
            </a:endParaRPr>
          </a:p>
          <a:p>
            <a:pPr marL="12700">
              <a:lnSpc>
                <a:spcPct val="100000"/>
              </a:lnSpc>
              <a:spcBef>
                <a:spcPts val="40"/>
              </a:spcBef>
            </a:pPr>
            <a:r>
              <a:rPr sz="1650" dirty="0">
                <a:latin typeface="Times New Roman"/>
                <a:cs typeface="Times New Roman"/>
              </a:rPr>
              <a:t>được</a:t>
            </a:r>
            <a:r>
              <a:rPr sz="1650" spc="35" dirty="0">
                <a:latin typeface="Times New Roman"/>
                <a:cs typeface="Times New Roman"/>
              </a:rPr>
              <a:t> </a:t>
            </a:r>
            <a:r>
              <a:rPr sz="1650" dirty="0">
                <a:latin typeface="Times New Roman"/>
                <a:cs typeface="Times New Roman"/>
              </a:rPr>
              <a:t>lên</a:t>
            </a:r>
            <a:r>
              <a:rPr sz="1650" spc="30" dirty="0">
                <a:latin typeface="Times New Roman"/>
                <a:cs typeface="Times New Roman"/>
              </a:rPr>
              <a:t> </a:t>
            </a:r>
            <a:r>
              <a:rPr sz="1650" dirty="0">
                <a:latin typeface="Times New Roman"/>
                <a:cs typeface="Times New Roman"/>
              </a:rPr>
              <a:t>kế</a:t>
            </a:r>
            <a:r>
              <a:rPr sz="1650" spc="30" dirty="0">
                <a:latin typeface="Times New Roman"/>
                <a:cs typeface="Times New Roman"/>
              </a:rPr>
              <a:t> </a:t>
            </a:r>
            <a:r>
              <a:rPr sz="1650" spc="-10" dirty="0">
                <a:latin typeface="Times New Roman"/>
                <a:cs typeface="Times New Roman"/>
              </a:rPr>
              <a:t>hoạch,</a:t>
            </a:r>
            <a:endParaRPr sz="1650">
              <a:latin typeface="Times New Roman"/>
              <a:cs typeface="Times New Roman"/>
            </a:endParaRPr>
          </a:p>
        </p:txBody>
      </p:sp>
      <p:sp>
        <p:nvSpPr>
          <p:cNvPr id="6" name="object 6"/>
          <p:cNvSpPr txBox="1"/>
          <p:nvPr/>
        </p:nvSpPr>
        <p:spPr>
          <a:xfrm>
            <a:off x="30276" y="2616196"/>
            <a:ext cx="2146300" cy="1573530"/>
          </a:xfrm>
          <a:prstGeom prst="rect">
            <a:avLst/>
          </a:prstGeom>
        </p:spPr>
        <p:txBody>
          <a:bodyPr vert="horz" wrap="square" lIns="0" tIns="15875" rIns="0" bIns="0" rtlCol="0">
            <a:spAutoFit/>
          </a:bodyPr>
          <a:lstStyle/>
          <a:p>
            <a:pPr marL="12700">
              <a:lnSpc>
                <a:spcPct val="100000"/>
              </a:lnSpc>
              <a:spcBef>
                <a:spcPts val="125"/>
              </a:spcBef>
            </a:pPr>
            <a:r>
              <a:rPr sz="1450" dirty="0">
                <a:latin typeface="SimSun"/>
                <a:cs typeface="SimSun"/>
              </a:rPr>
              <a:t>典型的输入包括</a:t>
            </a:r>
            <a:r>
              <a:rPr sz="1450" spc="-50" dirty="0">
                <a:latin typeface="Times New Roman"/>
                <a:cs typeface="Times New Roman"/>
              </a:rPr>
              <a:t>:</a:t>
            </a:r>
            <a:endParaRPr sz="1450">
              <a:latin typeface="Times New Roman"/>
              <a:cs typeface="Times New Roman"/>
            </a:endParaRPr>
          </a:p>
          <a:p>
            <a:pPr marL="12700">
              <a:lnSpc>
                <a:spcPct val="100000"/>
              </a:lnSpc>
            </a:pPr>
            <a:r>
              <a:rPr sz="1450" dirty="0">
                <a:latin typeface="Times New Roman"/>
                <a:cs typeface="Times New Roman"/>
              </a:rPr>
              <a:t>Đầu vào</a:t>
            </a:r>
            <a:r>
              <a:rPr sz="1450" spc="25" dirty="0">
                <a:latin typeface="Times New Roman"/>
                <a:cs typeface="Times New Roman"/>
              </a:rPr>
              <a:t> </a:t>
            </a:r>
            <a:r>
              <a:rPr sz="1450" dirty="0">
                <a:latin typeface="Times New Roman"/>
                <a:cs typeface="Times New Roman"/>
              </a:rPr>
              <a:t>điển</a:t>
            </a:r>
            <a:r>
              <a:rPr sz="1450" spc="10" dirty="0">
                <a:latin typeface="Times New Roman"/>
                <a:cs typeface="Times New Roman"/>
              </a:rPr>
              <a:t> </a:t>
            </a:r>
            <a:r>
              <a:rPr sz="1450" dirty="0">
                <a:latin typeface="Times New Roman"/>
                <a:cs typeface="Times New Roman"/>
              </a:rPr>
              <a:t>hình</a:t>
            </a:r>
            <a:r>
              <a:rPr sz="1450" spc="20" dirty="0">
                <a:latin typeface="Times New Roman"/>
                <a:cs typeface="Times New Roman"/>
              </a:rPr>
              <a:t> </a:t>
            </a:r>
            <a:r>
              <a:rPr sz="1450" dirty="0">
                <a:latin typeface="Times New Roman"/>
                <a:cs typeface="Times New Roman"/>
              </a:rPr>
              <a:t>bao</a:t>
            </a:r>
            <a:r>
              <a:rPr sz="1450" spc="20" dirty="0">
                <a:latin typeface="Times New Roman"/>
                <a:cs typeface="Times New Roman"/>
              </a:rPr>
              <a:t> </a:t>
            </a:r>
            <a:r>
              <a:rPr sz="1450" spc="-20" dirty="0">
                <a:latin typeface="Times New Roman"/>
                <a:cs typeface="Times New Roman"/>
              </a:rPr>
              <a:t>gồm:</a:t>
            </a:r>
            <a:endParaRPr sz="1450">
              <a:latin typeface="Times New Roman"/>
              <a:cs typeface="Times New Roman"/>
            </a:endParaRPr>
          </a:p>
          <a:p>
            <a:pPr marL="241300" indent="-228600">
              <a:lnSpc>
                <a:spcPts val="2135"/>
              </a:lnSpc>
              <a:spcBef>
                <a:spcPts val="885"/>
              </a:spcBef>
              <a:buSzPct val="112500"/>
              <a:buChar char="-"/>
              <a:tabLst>
                <a:tab pos="241300" algn="l"/>
              </a:tabLst>
            </a:pPr>
            <a:r>
              <a:rPr sz="1600" spc="-25" dirty="0">
                <a:latin typeface="SimSun"/>
                <a:cs typeface="SimSun"/>
              </a:rPr>
              <a:t>质量计划</a:t>
            </a:r>
            <a:r>
              <a:rPr sz="1600" spc="-50" dirty="0">
                <a:latin typeface="Times New Roman"/>
                <a:cs typeface="Times New Roman"/>
              </a:rPr>
              <a:t>,</a:t>
            </a:r>
            <a:endParaRPr sz="1600">
              <a:latin typeface="Times New Roman"/>
              <a:cs typeface="Times New Roman"/>
            </a:endParaRPr>
          </a:p>
          <a:p>
            <a:pPr marL="62865">
              <a:lnSpc>
                <a:spcPts val="1864"/>
              </a:lnSpc>
            </a:pPr>
            <a:r>
              <a:rPr sz="1600" dirty="0">
                <a:latin typeface="Times New Roman"/>
                <a:cs typeface="Times New Roman"/>
              </a:rPr>
              <a:t>Kế</a:t>
            </a:r>
            <a:r>
              <a:rPr sz="1600" spc="-25" dirty="0">
                <a:latin typeface="Times New Roman"/>
                <a:cs typeface="Times New Roman"/>
              </a:rPr>
              <a:t> </a:t>
            </a:r>
            <a:r>
              <a:rPr sz="1600" dirty="0">
                <a:latin typeface="Times New Roman"/>
                <a:cs typeface="Times New Roman"/>
              </a:rPr>
              <a:t>hoạch</a:t>
            </a:r>
            <a:r>
              <a:rPr sz="1600" spc="-35" dirty="0">
                <a:latin typeface="Times New Roman"/>
                <a:cs typeface="Times New Roman"/>
              </a:rPr>
              <a:t> </a:t>
            </a:r>
            <a:r>
              <a:rPr sz="1600" dirty="0">
                <a:latin typeface="Times New Roman"/>
                <a:cs typeface="Times New Roman"/>
              </a:rPr>
              <a:t>chất</a:t>
            </a:r>
            <a:r>
              <a:rPr sz="1600" spc="-20" dirty="0">
                <a:latin typeface="Times New Roman"/>
                <a:cs typeface="Times New Roman"/>
              </a:rPr>
              <a:t> </a:t>
            </a:r>
            <a:r>
              <a:rPr sz="1600" spc="-10" dirty="0">
                <a:latin typeface="Times New Roman"/>
                <a:cs typeface="Times New Roman"/>
              </a:rPr>
              <a:t>lượng,</a:t>
            </a:r>
            <a:endParaRPr sz="1600">
              <a:latin typeface="Times New Roman"/>
              <a:cs typeface="Times New Roman"/>
            </a:endParaRPr>
          </a:p>
          <a:p>
            <a:pPr marL="214629" indent="-201930">
              <a:lnSpc>
                <a:spcPts val="1885"/>
              </a:lnSpc>
              <a:buChar char="-"/>
              <a:tabLst>
                <a:tab pos="214629" algn="l"/>
              </a:tabLst>
            </a:pPr>
            <a:r>
              <a:rPr sz="1600" spc="-25" dirty="0">
                <a:latin typeface="SimSun"/>
                <a:cs typeface="SimSun"/>
              </a:rPr>
              <a:t>验证计划</a:t>
            </a:r>
            <a:r>
              <a:rPr sz="1600" spc="-50" dirty="0">
                <a:latin typeface="Times New Roman"/>
                <a:cs typeface="Times New Roman"/>
              </a:rPr>
              <a:t>,</a:t>
            </a:r>
            <a:endParaRPr sz="1600">
              <a:latin typeface="Times New Roman"/>
              <a:cs typeface="Times New Roman"/>
            </a:endParaRPr>
          </a:p>
          <a:p>
            <a:pPr marL="62865">
              <a:lnSpc>
                <a:spcPts val="1914"/>
              </a:lnSpc>
            </a:pPr>
            <a:r>
              <a:rPr sz="1600" dirty="0">
                <a:latin typeface="Times New Roman"/>
                <a:cs typeface="Times New Roman"/>
              </a:rPr>
              <a:t>Kế</a:t>
            </a:r>
            <a:r>
              <a:rPr sz="1600" spc="-20" dirty="0">
                <a:latin typeface="Times New Roman"/>
                <a:cs typeface="Times New Roman"/>
              </a:rPr>
              <a:t> </a:t>
            </a:r>
            <a:r>
              <a:rPr sz="1600" dirty="0">
                <a:latin typeface="Times New Roman"/>
                <a:cs typeface="Times New Roman"/>
              </a:rPr>
              <a:t>hoạch</a:t>
            </a:r>
            <a:r>
              <a:rPr sz="1600" spc="-30" dirty="0">
                <a:latin typeface="Times New Roman"/>
                <a:cs typeface="Times New Roman"/>
              </a:rPr>
              <a:t> </a:t>
            </a:r>
            <a:r>
              <a:rPr sz="1600" dirty="0">
                <a:latin typeface="Times New Roman"/>
                <a:cs typeface="Times New Roman"/>
              </a:rPr>
              <a:t>xác</a:t>
            </a:r>
            <a:r>
              <a:rPr sz="1600" spc="-20" dirty="0">
                <a:latin typeface="Times New Roman"/>
                <a:cs typeface="Times New Roman"/>
              </a:rPr>
              <a:t> </a:t>
            </a:r>
            <a:r>
              <a:rPr sz="1600" spc="-10" dirty="0">
                <a:latin typeface="Times New Roman"/>
                <a:cs typeface="Times New Roman"/>
              </a:rPr>
              <a:t>nhận,</a:t>
            </a:r>
            <a:endParaRPr sz="1600">
              <a:latin typeface="Times New Roman"/>
              <a:cs typeface="Times New Roman"/>
            </a:endParaRPr>
          </a:p>
        </p:txBody>
      </p:sp>
      <p:sp>
        <p:nvSpPr>
          <p:cNvPr id="7" name="object 7"/>
          <p:cNvSpPr txBox="1"/>
          <p:nvPr/>
        </p:nvSpPr>
        <p:spPr>
          <a:xfrm>
            <a:off x="25085" y="4147567"/>
            <a:ext cx="3505835" cy="269240"/>
          </a:xfrm>
          <a:prstGeom prst="rect">
            <a:avLst/>
          </a:prstGeom>
        </p:spPr>
        <p:txBody>
          <a:bodyPr vert="horz" wrap="square" lIns="0" tIns="12065" rIns="0" bIns="0" rtlCol="0">
            <a:spAutoFit/>
          </a:bodyPr>
          <a:lstStyle/>
          <a:p>
            <a:pPr marL="12700">
              <a:lnSpc>
                <a:spcPct val="100000"/>
              </a:lnSpc>
              <a:spcBef>
                <a:spcPts val="95"/>
              </a:spcBef>
              <a:tabLst>
                <a:tab pos="299085" algn="l"/>
              </a:tabLst>
            </a:pPr>
            <a:r>
              <a:rPr sz="1600" spc="-50" dirty="0">
                <a:latin typeface="Times New Roman"/>
                <a:cs typeface="Times New Roman"/>
              </a:rPr>
              <a:t>-</a:t>
            </a:r>
            <a:r>
              <a:rPr sz="1600" dirty="0">
                <a:latin typeface="Times New Roman"/>
                <a:cs typeface="Times New Roman"/>
              </a:rPr>
              <a:t>	</a:t>
            </a:r>
            <a:r>
              <a:rPr sz="1600" spc="-25" dirty="0">
                <a:latin typeface="SimSun"/>
                <a:cs typeface="SimSun"/>
              </a:rPr>
              <a:t>资源</a:t>
            </a:r>
            <a:r>
              <a:rPr sz="1600" spc="65" dirty="0">
                <a:latin typeface="Times New Roman"/>
                <a:cs typeface="Times New Roman"/>
              </a:rPr>
              <a:t>, </a:t>
            </a:r>
            <a:r>
              <a:rPr sz="1600" spc="-25" dirty="0">
                <a:latin typeface="SimSun"/>
                <a:cs typeface="SimSun"/>
              </a:rPr>
              <a:t>包括人员能力和监视测量装置</a:t>
            </a:r>
            <a:r>
              <a:rPr sz="1600" spc="-50" dirty="0">
                <a:latin typeface="Times New Roman"/>
                <a:cs typeface="Times New Roman"/>
              </a:rPr>
              <a:t>,</a:t>
            </a:r>
            <a:endParaRPr sz="1600">
              <a:latin typeface="Times New Roman"/>
              <a:cs typeface="Times New Roman"/>
            </a:endParaRPr>
          </a:p>
        </p:txBody>
      </p:sp>
      <p:sp>
        <p:nvSpPr>
          <p:cNvPr id="8" name="object 8"/>
          <p:cNvSpPr txBox="1"/>
          <p:nvPr/>
        </p:nvSpPr>
        <p:spPr>
          <a:xfrm>
            <a:off x="-12699" y="4390133"/>
            <a:ext cx="3550285" cy="883919"/>
          </a:xfrm>
          <a:prstGeom prst="rect">
            <a:avLst/>
          </a:prstGeom>
        </p:spPr>
        <p:txBody>
          <a:bodyPr vert="horz" wrap="square" lIns="0" tIns="12065" rIns="0" bIns="0" rtlCol="0">
            <a:spAutoFit/>
          </a:bodyPr>
          <a:lstStyle/>
          <a:p>
            <a:pPr marL="50165" marR="92710" indent="50165">
              <a:lnSpc>
                <a:spcPct val="100000"/>
              </a:lnSpc>
              <a:spcBef>
                <a:spcPts val="95"/>
              </a:spcBef>
            </a:pPr>
            <a:r>
              <a:rPr sz="1600" dirty="0">
                <a:latin typeface="Times New Roman"/>
                <a:cs typeface="Times New Roman"/>
              </a:rPr>
              <a:t>Nguồn</a:t>
            </a:r>
            <a:r>
              <a:rPr sz="1600" spc="-40" dirty="0">
                <a:latin typeface="Times New Roman"/>
                <a:cs typeface="Times New Roman"/>
              </a:rPr>
              <a:t> </a:t>
            </a:r>
            <a:r>
              <a:rPr sz="1600" dirty="0">
                <a:latin typeface="Times New Roman"/>
                <a:cs typeface="Times New Roman"/>
              </a:rPr>
              <a:t>lực,</a:t>
            </a:r>
            <a:r>
              <a:rPr sz="1600" spc="-15" dirty="0">
                <a:latin typeface="Times New Roman"/>
                <a:cs typeface="Times New Roman"/>
              </a:rPr>
              <a:t> </a:t>
            </a:r>
            <a:r>
              <a:rPr sz="1600" dirty="0">
                <a:latin typeface="Times New Roman"/>
                <a:cs typeface="Times New Roman"/>
              </a:rPr>
              <a:t>bao</a:t>
            </a:r>
            <a:r>
              <a:rPr sz="1600" spc="-25" dirty="0">
                <a:latin typeface="Times New Roman"/>
                <a:cs typeface="Times New Roman"/>
              </a:rPr>
              <a:t> </a:t>
            </a:r>
            <a:r>
              <a:rPr sz="1600" dirty="0">
                <a:latin typeface="Times New Roman"/>
                <a:cs typeface="Times New Roman"/>
              </a:rPr>
              <a:t>gồm</a:t>
            </a:r>
            <a:r>
              <a:rPr sz="1600" spc="-35" dirty="0">
                <a:latin typeface="Times New Roman"/>
                <a:cs typeface="Times New Roman"/>
              </a:rPr>
              <a:t> </a:t>
            </a:r>
            <a:r>
              <a:rPr sz="1600" dirty="0">
                <a:latin typeface="Times New Roman"/>
                <a:cs typeface="Times New Roman"/>
              </a:rPr>
              <a:t>năng</a:t>
            </a:r>
            <a:r>
              <a:rPr sz="1600" spc="-25" dirty="0">
                <a:latin typeface="Times New Roman"/>
                <a:cs typeface="Times New Roman"/>
              </a:rPr>
              <a:t> </a:t>
            </a:r>
            <a:r>
              <a:rPr sz="1600" dirty="0">
                <a:latin typeface="Times New Roman"/>
                <a:cs typeface="Times New Roman"/>
              </a:rPr>
              <a:t>lực</a:t>
            </a:r>
            <a:r>
              <a:rPr sz="1600" spc="-30" dirty="0">
                <a:latin typeface="Times New Roman"/>
                <a:cs typeface="Times New Roman"/>
              </a:rPr>
              <a:t> </a:t>
            </a:r>
            <a:r>
              <a:rPr sz="1600" dirty="0">
                <a:latin typeface="Times New Roman"/>
                <a:cs typeface="Times New Roman"/>
              </a:rPr>
              <a:t>nhân</a:t>
            </a:r>
            <a:r>
              <a:rPr sz="1600" spc="-20" dirty="0">
                <a:latin typeface="Times New Roman"/>
                <a:cs typeface="Times New Roman"/>
              </a:rPr>
              <a:t> </a:t>
            </a:r>
            <a:r>
              <a:rPr sz="1600" dirty="0">
                <a:latin typeface="Times New Roman"/>
                <a:cs typeface="Times New Roman"/>
              </a:rPr>
              <a:t>sự</a:t>
            </a:r>
            <a:r>
              <a:rPr sz="1600" spc="-30" dirty="0">
                <a:latin typeface="Times New Roman"/>
                <a:cs typeface="Times New Roman"/>
              </a:rPr>
              <a:t> </a:t>
            </a:r>
            <a:r>
              <a:rPr sz="1600" spc="-25" dirty="0">
                <a:latin typeface="Times New Roman"/>
                <a:cs typeface="Times New Roman"/>
              </a:rPr>
              <a:t>và </a:t>
            </a:r>
            <a:r>
              <a:rPr sz="1600" dirty="0">
                <a:latin typeface="Times New Roman"/>
                <a:cs typeface="Times New Roman"/>
              </a:rPr>
              <a:t>thiết</a:t>
            </a:r>
            <a:r>
              <a:rPr sz="1600" spc="-15" dirty="0">
                <a:latin typeface="Times New Roman"/>
                <a:cs typeface="Times New Roman"/>
              </a:rPr>
              <a:t> </a:t>
            </a:r>
            <a:r>
              <a:rPr sz="1600" dirty="0">
                <a:latin typeface="Times New Roman"/>
                <a:cs typeface="Times New Roman"/>
              </a:rPr>
              <a:t>bị</a:t>
            </a:r>
            <a:r>
              <a:rPr sz="1600" spc="-30" dirty="0">
                <a:latin typeface="Times New Roman"/>
                <a:cs typeface="Times New Roman"/>
              </a:rPr>
              <a:t> </a:t>
            </a:r>
            <a:r>
              <a:rPr sz="1600" dirty="0">
                <a:latin typeface="Times New Roman"/>
                <a:cs typeface="Times New Roman"/>
              </a:rPr>
              <a:t>giám</a:t>
            </a:r>
            <a:r>
              <a:rPr sz="1600" spc="-10" dirty="0">
                <a:latin typeface="Times New Roman"/>
                <a:cs typeface="Times New Roman"/>
              </a:rPr>
              <a:t> </a:t>
            </a:r>
            <a:r>
              <a:rPr sz="1600" dirty="0">
                <a:latin typeface="Times New Roman"/>
                <a:cs typeface="Times New Roman"/>
              </a:rPr>
              <a:t>sát</a:t>
            </a:r>
            <a:r>
              <a:rPr sz="1600" spc="-5" dirty="0">
                <a:latin typeface="Times New Roman"/>
                <a:cs typeface="Times New Roman"/>
              </a:rPr>
              <a:t> </a:t>
            </a:r>
            <a:r>
              <a:rPr sz="1600" dirty="0">
                <a:latin typeface="Times New Roman"/>
                <a:cs typeface="Times New Roman"/>
              </a:rPr>
              <a:t>đo</a:t>
            </a:r>
            <a:r>
              <a:rPr sz="1600" spc="-40" dirty="0">
                <a:latin typeface="Times New Roman"/>
                <a:cs typeface="Times New Roman"/>
              </a:rPr>
              <a:t> </a:t>
            </a:r>
            <a:r>
              <a:rPr sz="1600" spc="-10" dirty="0">
                <a:latin typeface="Times New Roman"/>
                <a:cs typeface="Times New Roman"/>
              </a:rPr>
              <a:t>lường,</a:t>
            </a:r>
            <a:endParaRPr sz="1600">
              <a:latin typeface="Times New Roman"/>
              <a:cs typeface="Times New Roman"/>
            </a:endParaRPr>
          </a:p>
          <a:p>
            <a:pPr marL="12700">
              <a:lnSpc>
                <a:spcPct val="100000"/>
              </a:lnSpc>
              <a:spcBef>
                <a:spcPts val="760"/>
              </a:spcBef>
            </a:pPr>
            <a:r>
              <a:rPr sz="1800" dirty="0">
                <a:latin typeface="SimSun"/>
                <a:cs typeface="SimSun"/>
              </a:rPr>
              <a:t>-</a:t>
            </a:r>
            <a:r>
              <a:rPr sz="1800" spc="70" dirty="0">
                <a:latin typeface="Times New Roman"/>
                <a:cs typeface="Times New Roman"/>
              </a:rPr>
              <a:t>  </a:t>
            </a:r>
            <a:r>
              <a:rPr sz="1600" spc="-25" dirty="0">
                <a:latin typeface="SimSun"/>
                <a:cs typeface="SimSun"/>
              </a:rPr>
              <a:t>明确过程监视测量的计划安排的文件</a:t>
            </a:r>
            <a:r>
              <a:rPr sz="1600" spc="-50" dirty="0">
                <a:latin typeface="Times New Roman"/>
                <a:cs typeface="Times New Roman"/>
              </a:rPr>
              <a:t>,</a:t>
            </a:r>
            <a:endParaRPr sz="1600">
              <a:latin typeface="Times New Roman"/>
              <a:cs typeface="Times New Roman"/>
            </a:endParaRPr>
          </a:p>
        </p:txBody>
      </p:sp>
      <p:sp>
        <p:nvSpPr>
          <p:cNvPr id="9" name="object 9"/>
          <p:cNvSpPr txBox="1"/>
          <p:nvPr/>
        </p:nvSpPr>
        <p:spPr>
          <a:xfrm>
            <a:off x="34544" y="5242300"/>
            <a:ext cx="5902325" cy="269240"/>
          </a:xfrm>
          <a:prstGeom prst="rect">
            <a:avLst/>
          </a:prstGeom>
        </p:spPr>
        <p:txBody>
          <a:bodyPr vert="horz" wrap="square" lIns="0" tIns="12065" rIns="0" bIns="0" rtlCol="0">
            <a:spAutoFit/>
          </a:bodyPr>
          <a:lstStyle/>
          <a:p>
            <a:pPr marL="12700">
              <a:lnSpc>
                <a:spcPct val="100000"/>
              </a:lnSpc>
              <a:spcBef>
                <a:spcPts val="95"/>
              </a:spcBef>
            </a:pPr>
            <a:r>
              <a:rPr sz="1600" dirty="0">
                <a:latin typeface="Times New Roman"/>
                <a:cs typeface="Times New Roman"/>
              </a:rPr>
              <a:t>Tài</a:t>
            </a:r>
            <a:r>
              <a:rPr sz="1600" spc="-30" dirty="0">
                <a:latin typeface="Times New Roman"/>
                <a:cs typeface="Times New Roman"/>
              </a:rPr>
              <a:t> </a:t>
            </a:r>
            <a:r>
              <a:rPr sz="1600" dirty="0">
                <a:latin typeface="Times New Roman"/>
                <a:cs typeface="Times New Roman"/>
              </a:rPr>
              <a:t>liệu</a:t>
            </a:r>
            <a:r>
              <a:rPr sz="1600" spc="-5" dirty="0">
                <a:latin typeface="Times New Roman"/>
                <a:cs typeface="Times New Roman"/>
              </a:rPr>
              <a:t> </a:t>
            </a:r>
            <a:r>
              <a:rPr sz="1600" dirty="0">
                <a:latin typeface="Times New Roman"/>
                <a:cs typeface="Times New Roman"/>
              </a:rPr>
              <a:t>quy</a:t>
            </a:r>
            <a:r>
              <a:rPr sz="1600" spc="-35" dirty="0">
                <a:latin typeface="Times New Roman"/>
                <a:cs typeface="Times New Roman"/>
              </a:rPr>
              <a:t> </a:t>
            </a:r>
            <a:r>
              <a:rPr sz="1600" dirty="0">
                <a:latin typeface="Times New Roman"/>
                <a:cs typeface="Times New Roman"/>
              </a:rPr>
              <a:t>định</a:t>
            </a:r>
            <a:r>
              <a:rPr sz="1600" spc="-25" dirty="0">
                <a:latin typeface="Times New Roman"/>
                <a:cs typeface="Times New Roman"/>
              </a:rPr>
              <a:t> </a:t>
            </a:r>
            <a:r>
              <a:rPr sz="1600" dirty="0">
                <a:latin typeface="Times New Roman"/>
                <a:cs typeface="Times New Roman"/>
              </a:rPr>
              <a:t>rõ</a:t>
            </a:r>
            <a:r>
              <a:rPr sz="1600" spc="-15" dirty="0">
                <a:latin typeface="Times New Roman"/>
                <a:cs typeface="Times New Roman"/>
              </a:rPr>
              <a:t> </a:t>
            </a:r>
            <a:r>
              <a:rPr sz="1600" dirty="0">
                <a:latin typeface="Times New Roman"/>
                <a:cs typeface="Times New Roman"/>
              </a:rPr>
              <a:t>ràng</a:t>
            </a:r>
            <a:r>
              <a:rPr sz="1600" spc="-15" dirty="0">
                <a:latin typeface="Times New Roman"/>
                <a:cs typeface="Times New Roman"/>
              </a:rPr>
              <a:t> </a:t>
            </a:r>
            <a:r>
              <a:rPr sz="1600" dirty="0">
                <a:latin typeface="Times New Roman"/>
                <a:cs typeface="Times New Roman"/>
              </a:rPr>
              <a:t>kế</a:t>
            </a:r>
            <a:r>
              <a:rPr sz="1600" spc="-30" dirty="0">
                <a:latin typeface="Times New Roman"/>
                <a:cs typeface="Times New Roman"/>
              </a:rPr>
              <a:t> </a:t>
            </a:r>
            <a:r>
              <a:rPr sz="1600" dirty="0">
                <a:latin typeface="Times New Roman"/>
                <a:cs typeface="Times New Roman"/>
              </a:rPr>
              <a:t>hoạch</a:t>
            </a:r>
            <a:r>
              <a:rPr sz="1600" spc="-30" dirty="0">
                <a:latin typeface="Times New Roman"/>
                <a:cs typeface="Times New Roman"/>
              </a:rPr>
              <a:t> </a:t>
            </a:r>
            <a:r>
              <a:rPr sz="1600" dirty="0">
                <a:latin typeface="Times New Roman"/>
                <a:cs typeface="Times New Roman"/>
              </a:rPr>
              <a:t>sắp</a:t>
            </a:r>
            <a:r>
              <a:rPr sz="1600" spc="-30" dirty="0">
                <a:latin typeface="Times New Roman"/>
                <a:cs typeface="Times New Roman"/>
              </a:rPr>
              <a:t> </a:t>
            </a:r>
            <a:r>
              <a:rPr sz="1600" dirty="0">
                <a:latin typeface="Times New Roman"/>
                <a:cs typeface="Times New Roman"/>
              </a:rPr>
              <a:t>xếp</a:t>
            </a:r>
            <a:r>
              <a:rPr sz="1600" spc="-15" dirty="0">
                <a:latin typeface="Times New Roman"/>
                <a:cs typeface="Times New Roman"/>
              </a:rPr>
              <a:t> </a:t>
            </a:r>
            <a:r>
              <a:rPr sz="1600" dirty="0">
                <a:latin typeface="Times New Roman"/>
                <a:cs typeface="Times New Roman"/>
              </a:rPr>
              <a:t>giám</a:t>
            </a:r>
            <a:r>
              <a:rPr sz="1600" spc="-15" dirty="0">
                <a:latin typeface="Times New Roman"/>
                <a:cs typeface="Times New Roman"/>
              </a:rPr>
              <a:t> </a:t>
            </a:r>
            <a:r>
              <a:rPr sz="1600" dirty="0">
                <a:latin typeface="Times New Roman"/>
                <a:cs typeface="Times New Roman"/>
              </a:rPr>
              <a:t>sát</a:t>
            </a:r>
            <a:r>
              <a:rPr sz="1600" spc="-20" dirty="0">
                <a:latin typeface="Times New Roman"/>
                <a:cs typeface="Times New Roman"/>
              </a:rPr>
              <a:t> </a:t>
            </a:r>
            <a:r>
              <a:rPr sz="1600" dirty="0">
                <a:latin typeface="Times New Roman"/>
                <a:cs typeface="Times New Roman"/>
              </a:rPr>
              <a:t>đo</a:t>
            </a:r>
            <a:r>
              <a:rPr sz="1600" spc="-25" dirty="0">
                <a:latin typeface="Times New Roman"/>
                <a:cs typeface="Times New Roman"/>
              </a:rPr>
              <a:t> </a:t>
            </a:r>
            <a:r>
              <a:rPr sz="1600" dirty="0">
                <a:latin typeface="Times New Roman"/>
                <a:cs typeface="Times New Roman"/>
              </a:rPr>
              <a:t>lường</a:t>
            </a:r>
            <a:r>
              <a:rPr sz="1600" spc="-25" dirty="0">
                <a:latin typeface="Times New Roman"/>
                <a:cs typeface="Times New Roman"/>
              </a:rPr>
              <a:t> </a:t>
            </a:r>
            <a:r>
              <a:rPr sz="1600" dirty="0">
                <a:latin typeface="Times New Roman"/>
                <a:cs typeface="Times New Roman"/>
              </a:rPr>
              <a:t>Quy</a:t>
            </a:r>
            <a:r>
              <a:rPr sz="1600" spc="-25" dirty="0">
                <a:latin typeface="Times New Roman"/>
                <a:cs typeface="Times New Roman"/>
              </a:rPr>
              <a:t> </a:t>
            </a:r>
            <a:r>
              <a:rPr sz="1600" spc="-10" dirty="0">
                <a:latin typeface="Times New Roman"/>
                <a:cs typeface="Times New Roman"/>
              </a:rPr>
              <a:t>trình,</a:t>
            </a:r>
            <a:endParaRPr sz="1600">
              <a:latin typeface="Times New Roman"/>
              <a:cs typeface="Times New Roman"/>
            </a:endParaRPr>
          </a:p>
        </p:txBody>
      </p:sp>
      <p:sp>
        <p:nvSpPr>
          <p:cNvPr id="10" name="object 10"/>
          <p:cNvSpPr txBox="1"/>
          <p:nvPr/>
        </p:nvSpPr>
        <p:spPr>
          <a:xfrm>
            <a:off x="25090" y="5521252"/>
            <a:ext cx="3560445" cy="269240"/>
          </a:xfrm>
          <a:prstGeom prst="rect">
            <a:avLst/>
          </a:prstGeom>
        </p:spPr>
        <p:txBody>
          <a:bodyPr vert="horz" wrap="square" lIns="0" tIns="12065" rIns="0" bIns="0" rtlCol="0">
            <a:spAutoFit/>
          </a:bodyPr>
          <a:lstStyle/>
          <a:p>
            <a:pPr marL="12700">
              <a:lnSpc>
                <a:spcPct val="100000"/>
              </a:lnSpc>
              <a:spcBef>
                <a:spcPts val="95"/>
              </a:spcBef>
              <a:tabLst>
                <a:tab pos="299085" algn="l"/>
              </a:tabLst>
            </a:pPr>
            <a:r>
              <a:rPr sz="1600" spc="-50" dirty="0">
                <a:latin typeface="Times New Roman"/>
                <a:cs typeface="Times New Roman"/>
              </a:rPr>
              <a:t>-</a:t>
            </a:r>
            <a:r>
              <a:rPr sz="1600" dirty="0">
                <a:latin typeface="Times New Roman"/>
                <a:cs typeface="Times New Roman"/>
              </a:rPr>
              <a:t>	</a:t>
            </a:r>
            <a:r>
              <a:rPr sz="1600" spc="-30" dirty="0">
                <a:latin typeface="SimSun"/>
                <a:cs typeface="SimSun"/>
              </a:rPr>
              <a:t>特殊类型的监视测量中使用的文件和</a:t>
            </a:r>
            <a:endParaRPr sz="1600">
              <a:latin typeface="SimSun"/>
              <a:cs typeface="SimSun"/>
            </a:endParaRPr>
          </a:p>
        </p:txBody>
      </p:sp>
      <p:sp>
        <p:nvSpPr>
          <p:cNvPr id="11" name="object 11"/>
          <p:cNvSpPr txBox="1"/>
          <p:nvPr/>
        </p:nvSpPr>
        <p:spPr>
          <a:xfrm>
            <a:off x="3985652" y="5521252"/>
            <a:ext cx="2178050"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SimSun"/>
                <a:cs typeface="SimSun"/>
              </a:rPr>
              <a:t>表格 </a:t>
            </a:r>
            <a:r>
              <a:rPr sz="1800" spc="-10" dirty="0">
                <a:latin typeface="Times New Roman"/>
                <a:cs typeface="Times New Roman"/>
              </a:rPr>
              <a:t>(</a:t>
            </a:r>
            <a:r>
              <a:rPr sz="1800" dirty="0">
                <a:latin typeface="SimSun"/>
                <a:cs typeface="SimSun"/>
              </a:rPr>
              <a:t>如</a:t>
            </a:r>
            <a:r>
              <a:rPr sz="1800" dirty="0">
                <a:latin typeface="Times New Roman"/>
                <a:cs typeface="Times New Roman"/>
              </a:rPr>
              <a:t>, </a:t>
            </a:r>
            <a:r>
              <a:rPr sz="1800" dirty="0">
                <a:latin typeface="SimSun"/>
                <a:cs typeface="SimSun"/>
              </a:rPr>
              <a:t>统计学方法</a:t>
            </a:r>
            <a:r>
              <a:rPr sz="1800" spc="-50" dirty="0">
                <a:latin typeface="Times New Roman"/>
                <a:cs typeface="Times New Roman"/>
              </a:rPr>
              <a:t>)</a:t>
            </a:r>
            <a:endParaRPr sz="1800">
              <a:latin typeface="Times New Roman"/>
              <a:cs typeface="Times New Roman"/>
            </a:endParaRPr>
          </a:p>
        </p:txBody>
      </p:sp>
      <p:sp>
        <p:nvSpPr>
          <p:cNvPr id="12" name="object 12"/>
          <p:cNvSpPr txBox="1"/>
          <p:nvPr/>
        </p:nvSpPr>
        <p:spPr>
          <a:xfrm>
            <a:off x="-8538" y="5737661"/>
            <a:ext cx="6383655" cy="1034415"/>
          </a:xfrm>
          <a:prstGeom prst="rect">
            <a:avLst/>
          </a:prstGeom>
        </p:spPr>
        <p:txBody>
          <a:bodyPr vert="horz" wrap="square" lIns="0" tIns="46355" rIns="0" bIns="0" rtlCol="0">
            <a:spAutoFit/>
          </a:bodyPr>
          <a:lstStyle/>
          <a:p>
            <a:pPr marL="45720" marR="30480" indent="46990">
              <a:lnSpc>
                <a:spcPts val="1920"/>
              </a:lnSpc>
              <a:spcBef>
                <a:spcPts val="365"/>
              </a:spcBef>
            </a:pPr>
            <a:r>
              <a:rPr sz="1600" dirty="0">
                <a:latin typeface="Times New Roman"/>
                <a:cs typeface="Times New Roman"/>
              </a:rPr>
              <a:t>Tài</a:t>
            </a:r>
            <a:r>
              <a:rPr sz="1600" spc="-50" dirty="0">
                <a:latin typeface="Times New Roman"/>
                <a:cs typeface="Times New Roman"/>
              </a:rPr>
              <a:t> </a:t>
            </a:r>
            <a:r>
              <a:rPr sz="1600" dirty="0">
                <a:latin typeface="Times New Roman"/>
                <a:cs typeface="Times New Roman"/>
              </a:rPr>
              <a:t>liệu</a:t>
            </a:r>
            <a:r>
              <a:rPr sz="1600" spc="-10" dirty="0">
                <a:latin typeface="Times New Roman"/>
                <a:cs typeface="Times New Roman"/>
              </a:rPr>
              <a:t> </a:t>
            </a:r>
            <a:r>
              <a:rPr sz="1600" dirty="0">
                <a:latin typeface="Times New Roman"/>
                <a:cs typeface="Times New Roman"/>
              </a:rPr>
              <a:t>và</a:t>
            </a:r>
            <a:r>
              <a:rPr sz="1600" spc="-25" dirty="0">
                <a:latin typeface="Times New Roman"/>
                <a:cs typeface="Times New Roman"/>
              </a:rPr>
              <a:t> </a:t>
            </a:r>
            <a:r>
              <a:rPr sz="1600" dirty="0">
                <a:latin typeface="Times New Roman"/>
                <a:cs typeface="Times New Roman"/>
              </a:rPr>
              <a:t>biểu</a:t>
            </a:r>
            <a:r>
              <a:rPr sz="1600" spc="-20" dirty="0">
                <a:latin typeface="Times New Roman"/>
                <a:cs typeface="Times New Roman"/>
              </a:rPr>
              <a:t> </a:t>
            </a:r>
            <a:r>
              <a:rPr sz="1600" dirty="0">
                <a:latin typeface="Times New Roman"/>
                <a:cs typeface="Times New Roman"/>
              </a:rPr>
              <a:t>mẫu</a:t>
            </a:r>
            <a:r>
              <a:rPr sz="1600" spc="5" dirty="0">
                <a:latin typeface="Times New Roman"/>
                <a:cs typeface="Times New Roman"/>
              </a:rPr>
              <a:t> </a:t>
            </a:r>
            <a:r>
              <a:rPr sz="1600" dirty="0">
                <a:latin typeface="Times New Roman"/>
                <a:cs typeface="Times New Roman"/>
              </a:rPr>
              <a:t>được</a:t>
            </a:r>
            <a:r>
              <a:rPr sz="1600" spc="-20" dirty="0">
                <a:latin typeface="Times New Roman"/>
                <a:cs typeface="Times New Roman"/>
              </a:rPr>
              <a:t> </a:t>
            </a:r>
            <a:r>
              <a:rPr sz="1600" dirty="0">
                <a:latin typeface="Times New Roman"/>
                <a:cs typeface="Times New Roman"/>
              </a:rPr>
              <a:t>sử</a:t>
            </a:r>
            <a:r>
              <a:rPr sz="1600" spc="-20" dirty="0">
                <a:latin typeface="Times New Roman"/>
                <a:cs typeface="Times New Roman"/>
              </a:rPr>
              <a:t> </a:t>
            </a:r>
            <a:r>
              <a:rPr sz="1600" dirty="0">
                <a:latin typeface="Times New Roman"/>
                <a:cs typeface="Times New Roman"/>
              </a:rPr>
              <a:t>dụng</a:t>
            </a:r>
            <a:r>
              <a:rPr sz="1600" spc="-40" dirty="0">
                <a:latin typeface="Times New Roman"/>
                <a:cs typeface="Times New Roman"/>
              </a:rPr>
              <a:t> </a:t>
            </a:r>
            <a:r>
              <a:rPr sz="1600" dirty="0">
                <a:latin typeface="Times New Roman"/>
                <a:cs typeface="Times New Roman"/>
              </a:rPr>
              <a:t>trong</a:t>
            </a:r>
            <a:r>
              <a:rPr sz="1600" spc="-25" dirty="0">
                <a:latin typeface="Times New Roman"/>
                <a:cs typeface="Times New Roman"/>
              </a:rPr>
              <a:t> </a:t>
            </a:r>
            <a:r>
              <a:rPr sz="1600" dirty="0">
                <a:latin typeface="Times New Roman"/>
                <a:cs typeface="Times New Roman"/>
              </a:rPr>
              <a:t>các</a:t>
            </a:r>
            <a:r>
              <a:rPr sz="1600" spc="-15" dirty="0">
                <a:latin typeface="Times New Roman"/>
                <a:cs typeface="Times New Roman"/>
              </a:rPr>
              <a:t> </a:t>
            </a:r>
            <a:r>
              <a:rPr sz="1600" spc="-10" dirty="0">
                <a:latin typeface="Times New Roman"/>
                <a:cs typeface="Times New Roman"/>
              </a:rPr>
              <a:t>lo</a:t>
            </a:r>
            <a:r>
              <a:rPr sz="1600" spc="-160" dirty="0">
                <a:latin typeface="Times New Roman"/>
                <a:cs typeface="Times New Roman"/>
              </a:rPr>
              <a:t>ạ</a:t>
            </a:r>
            <a:r>
              <a:rPr sz="2700" spc="-1155" baseline="-13888" dirty="0">
                <a:latin typeface="SimSun"/>
                <a:cs typeface="SimSun"/>
              </a:rPr>
              <a:t>,</a:t>
            </a:r>
            <a:r>
              <a:rPr sz="1600" spc="-10" dirty="0">
                <a:latin typeface="Times New Roman"/>
                <a:cs typeface="Times New Roman"/>
              </a:rPr>
              <a:t>i</a:t>
            </a:r>
            <a:r>
              <a:rPr sz="1600" spc="5" dirty="0">
                <a:latin typeface="Times New Roman"/>
                <a:cs typeface="Times New Roman"/>
              </a:rPr>
              <a:t> </a:t>
            </a:r>
            <a:r>
              <a:rPr sz="1600" dirty="0">
                <a:latin typeface="Times New Roman"/>
                <a:cs typeface="Times New Roman"/>
              </a:rPr>
              <a:t>hình</a:t>
            </a:r>
            <a:r>
              <a:rPr sz="1600" spc="-25" dirty="0">
                <a:latin typeface="Times New Roman"/>
                <a:cs typeface="Times New Roman"/>
              </a:rPr>
              <a:t> </a:t>
            </a:r>
            <a:r>
              <a:rPr sz="1600" dirty="0">
                <a:latin typeface="Times New Roman"/>
                <a:cs typeface="Times New Roman"/>
              </a:rPr>
              <a:t>giám</a:t>
            </a:r>
            <a:r>
              <a:rPr sz="1600" spc="-10" dirty="0">
                <a:latin typeface="Times New Roman"/>
                <a:cs typeface="Times New Roman"/>
              </a:rPr>
              <a:t> </a:t>
            </a:r>
            <a:r>
              <a:rPr sz="1600" dirty="0">
                <a:latin typeface="Times New Roman"/>
                <a:cs typeface="Times New Roman"/>
              </a:rPr>
              <a:t>sát</a:t>
            </a:r>
            <a:r>
              <a:rPr sz="1600" spc="-20" dirty="0">
                <a:latin typeface="Times New Roman"/>
                <a:cs typeface="Times New Roman"/>
              </a:rPr>
              <a:t> </a:t>
            </a:r>
            <a:r>
              <a:rPr sz="1600" dirty="0">
                <a:latin typeface="Times New Roman"/>
                <a:cs typeface="Times New Roman"/>
              </a:rPr>
              <a:t>đo</a:t>
            </a:r>
            <a:r>
              <a:rPr sz="1600" spc="-25" dirty="0">
                <a:latin typeface="Times New Roman"/>
                <a:cs typeface="Times New Roman"/>
              </a:rPr>
              <a:t> </a:t>
            </a:r>
            <a:r>
              <a:rPr sz="1600" dirty="0">
                <a:latin typeface="Times New Roman"/>
                <a:cs typeface="Times New Roman"/>
              </a:rPr>
              <a:t>lường</a:t>
            </a:r>
            <a:r>
              <a:rPr sz="1600" spc="-15" dirty="0">
                <a:latin typeface="Times New Roman"/>
                <a:cs typeface="Times New Roman"/>
              </a:rPr>
              <a:t> </a:t>
            </a:r>
            <a:r>
              <a:rPr sz="1600" spc="-25" dirty="0">
                <a:latin typeface="Times New Roman"/>
                <a:cs typeface="Times New Roman"/>
              </a:rPr>
              <a:t>đặc </a:t>
            </a:r>
            <a:r>
              <a:rPr sz="1600" dirty="0">
                <a:latin typeface="Times New Roman"/>
                <a:cs typeface="Times New Roman"/>
              </a:rPr>
              <a:t>biệt</a:t>
            </a:r>
            <a:r>
              <a:rPr sz="1600" spc="-30" dirty="0">
                <a:latin typeface="Times New Roman"/>
                <a:cs typeface="Times New Roman"/>
              </a:rPr>
              <a:t> </a:t>
            </a:r>
            <a:r>
              <a:rPr sz="1600" dirty="0">
                <a:latin typeface="Times New Roman"/>
                <a:cs typeface="Times New Roman"/>
              </a:rPr>
              <a:t>(ví</a:t>
            </a:r>
            <a:r>
              <a:rPr sz="1600" spc="-15" dirty="0">
                <a:latin typeface="Times New Roman"/>
                <a:cs typeface="Times New Roman"/>
              </a:rPr>
              <a:t> </a:t>
            </a:r>
            <a:r>
              <a:rPr sz="1600" dirty="0">
                <a:latin typeface="Times New Roman"/>
                <a:cs typeface="Times New Roman"/>
              </a:rPr>
              <a:t>dụ:</a:t>
            </a:r>
            <a:r>
              <a:rPr sz="1600" spc="-35" dirty="0">
                <a:latin typeface="Times New Roman"/>
                <a:cs typeface="Times New Roman"/>
              </a:rPr>
              <a:t> </a:t>
            </a:r>
            <a:r>
              <a:rPr sz="1600" dirty="0">
                <a:latin typeface="Times New Roman"/>
                <a:cs typeface="Times New Roman"/>
              </a:rPr>
              <a:t>phương</a:t>
            </a:r>
            <a:r>
              <a:rPr sz="1600" spc="-35" dirty="0">
                <a:latin typeface="Times New Roman"/>
                <a:cs typeface="Times New Roman"/>
              </a:rPr>
              <a:t> </a:t>
            </a:r>
            <a:r>
              <a:rPr sz="1600" dirty="0">
                <a:latin typeface="Times New Roman"/>
                <a:cs typeface="Times New Roman"/>
              </a:rPr>
              <a:t>pháp</a:t>
            </a:r>
            <a:r>
              <a:rPr sz="1600" spc="-45" dirty="0">
                <a:latin typeface="Times New Roman"/>
                <a:cs typeface="Times New Roman"/>
              </a:rPr>
              <a:t> </a:t>
            </a:r>
            <a:r>
              <a:rPr sz="1600" dirty="0">
                <a:latin typeface="Times New Roman"/>
                <a:cs typeface="Times New Roman"/>
              </a:rPr>
              <a:t>thống</a:t>
            </a:r>
            <a:r>
              <a:rPr sz="1600" spc="-30" dirty="0">
                <a:latin typeface="Times New Roman"/>
                <a:cs typeface="Times New Roman"/>
              </a:rPr>
              <a:t> </a:t>
            </a:r>
            <a:r>
              <a:rPr sz="1600" spc="-25" dirty="0">
                <a:latin typeface="Times New Roman"/>
                <a:cs typeface="Times New Roman"/>
              </a:rPr>
              <a:t>kê)</a:t>
            </a:r>
            <a:endParaRPr sz="1600">
              <a:latin typeface="Times New Roman"/>
              <a:cs typeface="Times New Roman"/>
            </a:endParaRPr>
          </a:p>
          <a:p>
            <a:pPr marL="38100">
              <a:lnSpc>
                <a:spcPts val="1960"/>
              </a:lnSpc>
            </a:pPr>
            <a:r>
              <a:rPr sz="2700" baseline="1543" dirty="0">
                <a:latin typeface="SimSun"/>
                <a:cs typeface="SimSun"/>
              </a:rPr>
              <a:t>-</a:t>
            </a:r>
            <a:r>
              <a:rPr sz="2700" spc="97" baseline="1543" dirty="0">
                <a:latin typeface="Times New Roman"/>
                <a:cs typeface="Times New Roman"/>
              </a:rPr>
              <a:t>  </a:t>
            </a:r>
            <a:r>
              <a:rPr sz="2400" spc="-1087" baseline="1736" dirty="0">
                <a:latin typeface="SimSun"/>
                <a:cs typeface="SimSun"/>
              </a:rPr>
              <a:t>内部</a:t>
            </a:r>
            <a:r>
              <a:rPr sz="800" dirty="0">
                <a:latin typeface="Arial"/>
                <a:cs typeface="Arial"/>
              </a:rPr>
              <a:t>168</a:t>
            </a:r>
            <a:r>
              <a:rPr sz="2400" spc="-44" baseline="1736" dirty="0">
                <a:latin typeface="SimSun"/>
                <a:cs typeface="SimSun"/>
              </a:rPr>
              <a:t>评审和产品测定的资料</a:t>
            </a:r>
            <a:endParaRPr sz="2400" baseline="1736">
              <a:latin typeface="SimSun"/>
              <a:cs typeface="SimSun"/>
            </a:endParaRPr>
          </a:p>
          <a:p>
            <a:pPr marL="135255">
              <a:lnSpc>
                <a:spcPts val="1875"/>
              </a:lnSpc>
            </a:pPr>
            <a:r>
              <a:rPr sz="1600" dirty="0">
                <a:latin typeface="Times New Roman"/>
                <a:cs typeface="Times New Roman"/>
              </a:rPr>
              <a:t>Tài</a:t>
            </a:r>
            <a:r>
              <a:rPr sz="1600" spc="-10" dirty="0">
                <a:latin typeface="Times New Roman"/>
                <a:cs typeface="Times New Roman"/>
              </a:rPr>
              <a:t> </a:t>
            </a:r>
            <a:r>
              <a:rPr sz="1600" dirty="0">
                <a:latin typeface="Times New Roman"/>
                <a:cs typeface="Times New Roman"/>
              </a:rPr>
              <a:t>liệu</a:t>
            </a:r>
            <a:r>
              <a:rPr sz="1600" spc="-15" dirty="0">
                <a:latin typeface="Times New Roman"/>
                <a:cs typeface="Times New Roman"/>
              </a:rPr>
              <a:t> </a:t>
            </a:r>
            <a:r>
              <a:rPr sz="1600" dirty="0">
                <a:latin typeface="Times New Roman"/>
                <a:cs typeface="Times New Roman"/>
              </a:rPr>
              <a:t>Kiểm</a:t>
            </a:r>
            <a:r>
              <a:rPr sz="1600" spc="-10" dirty="0">
                <a:latin typeface="Times New Roman"/>
                <a:cs typeface="Times New Roman"/>
              </a:rPr>
              <a:t> </a:t>
            </a:r>
            <a:r>
              <a:rPr sz="1600" dirty="0">
                <a:latin typeface="Times New Roman"/>
                <a:cs typeface="Times New Roman"/>
              </a:rPr>
              <a:t>tra</a:t>
            </a:r>
            <a:r>
              <a:rPr sz="1600" spc="-10" dirty="0">
                <a:latin typeface="Times New Roman"/>
                <a:cs typeface="Times New Roman"/>
              </a:rPr>
              <a:t> </a:t>
            </a:r>
            <a:r>
              <a:rPr sz="1600" dirty="0">
                <a:latin typeface="Times New Roman"/>
                <a:cs typeface="Times New Roman"/>
              </a:rPr>
              <a:t>nội</a:t>
            </a:r>
            <a:r>
              <a:rPr sz="1600" spc="-25" dirty="0">
                <a:latin typeface="Times New Roman"/>
                <a:cs typeface="Times New Roman"/>
              </a:rPr>
              <a:t> </a:t>
            </a:r>
            <a:r>
              <a:rPr sz="1600" dirty="0">
                <a:latin typeface="Times New Roman"/>
                <a:cs typeface="Times New Roman"/>
              </a:rPr>
              <a:t>bộ</a:t>
            </a:r>
            <a:r>
              <a:rPr sz="1600" spc="-15" dirty="0">
                <a:latin typeface="Times New Roman"/>
                <a:cs typeface="Times New Roman"/>
              </a:rPr>
              <a:t> </a:t>
            </a:r>
            <a:r>
              <a:rPr sz="1600" dirty="0">
                <a:latin typeface="Times New Roman"/>
                <a:cs typeface="Times New Roman"/>
              </a:rPr>
              <a:t>và</a:t>
            </a:r>
            <a:r>
              <a:rPr sz="1600" spc="-20" dirty="0">
                <a:latin typeface="Times New Roman"/>
                <a:cs typeface="Times New Roman"/>
              </a:rPr>
              <a:t> </a:t>
            </a:r>
            <a:r>
              <a:rPr sz="1600" dirty="0">
                <a:latin typeface="Times New Roman"/>
                <a:cs typeface="Times New Roman"/>
              </a:rPr>
              <a:t>kiểm</a:t>
            </a:r>
            <a:r>
              <a:rPr sz="1600" spc="-10" dirty="0">
                <a:latin typeface="Times New Roman"/>
                <a:cs typeface="Times New Roman"/>
              </a:rPr>
              <a:t> </a:t>
            </a:r>
            <a:r>
              <a:rPr sz="1600" dirty="0">
                <a:latin typeface="Times New Roman"/>
                <a:cs typeface="Times New Roman"/>
              </a:rPr>
              <a:t>tra</a:t>
            </a:r>
            <a:r>
              <a:rPr sz="1600" spc="-10" dirty="0">
                <a:latin typeface="Times New Roman"/>
                <a:cs typeface="Times New Roman"/>
              </a:rPr>
              <a:t> </a:t>
            </a:r>
            <a:r>
              <a:rPr sz="1600" dirty="0">
                <a:latin typeface="Times New Roman"/>
                <a:cs typeface="Times New Roman"/>
              </a:rPr>
              <a:t>sản</a:t>
            </a:r>
            <a:r>
              <a:rPr sz="1600" spc="-15" dirty="0">
                <a:latin typeface="Times New Roman"/>
                <a:cs typeface="Times New Roman"/>
              </a:rPr>
              <a:t> </a:t>
            </a:r>
            <a:r>
              <a:rPr sz="1600" spc="-20" dirty="0">
                <a:latin typeface="Times New Roman"/>
                <a:cs typeface="Times New Roman"/>
              </a:rPr>
              <a:t>phẩm</a:t>
            </a:r>
            <a:endParaRPr sz="1600">
              <a:latin typeface="Times New Roman"/>
              <a:cs typeface="Times New Roman"/>
            </a:endParaRPr>
          </a:p>
        </p:txBody>
      </p:sp>
      <p:sp>
        <p:nvSpPr>
          <p:cNvPr id="13" name="object 13"/>
          <p:cNvSpPr txBox="1"/>
          <p:nvPr/>
        </p:nvSpPr>
        <p:spPr>
          <a:xfrm>
            <a:off x="5033254" y="2669795"/>
            <a:ext cx="2966085" cy="985519"/>
          </a:xfrm>
          <a:prstGeom prst="rect">
            <a:avLst/>
          </a:prstGeom>
        </p:spPr>
        <p:txBody>
          <a:bodyPr vert="horz" wrap="square" lIns="0" tIns="15875" rIns="0" bIns="0" rtlCol="0">
            <a:spAutoFit/>
          </a:bodyPr>
          <a:lstStyle/>
          <a:p>
            <a:pPr marL="340995">
              <a:lnSpc>
                <a:spcPct val="100000"/>
              </a:lnSpc>
              <a:spcBef>
                <a:spcPts val="125"/>
              </a:spcBef>
            </a:pPr>
            <a:r>
              <a:rPr sz="1450" dirty="0">
                <a:latin typeface="SimSun"/>
                <a:cs typeface="SimSun"/>
              </a:rPr>
              <a:t>典型的输出</a:t>
            </a:r>
            <a:r>
              <a:rPr sz="1450" spc="-50" dirty="0">
                <a:latin typeface="Times New Roman"/>
                <a:cs typeface="Times New Roman"/>
              </a:rPr>
              <a:t>:</a:t>
            </a:r>
            <a:endParaRPr sz="1450">
              <a:latin typeface="Times New Roman"/>
              <a:cs typeface="Times New Roman"/>
            </a:endParaRPr>
          </a:p>
          <a:p>
            <a:pPr marL="340995">
              <a:lnSpc>
                <a:spcPct val="100000"/>
              </a:lnSpc>
            </a:pPr>
            <a:r>
              <a:rPr sz="1450" dirty="0">
                <a:latin typeface="Times New Roman"/>
                <a:cs typeface="Times New Roman"/>
              </a:rPr>
              <a:t>Đầu ra</a:t>
            </a:r>
            <a:r>
              <a:rPr sz="1450" spc="10" dirty="0">
                <a:latin typeface="Times New Roman"/>
                <a:cs typeface="Times New Roman"/>
              </a:rPr>
              <a:t> </a:t>
            </a:r>
            <a:r>
              <a:rPr sz="1450" dirty="0">
                <a:latin typeface="Times New Roman"/>
                <a:cs typeface="Times New Roman"/>
              </a:rPr>
              <a:t>điển</a:t>
            </a:r>
            <a:r>
              <a:rPr sz="1450" spc="20" dirty="0">
                <a:latin typeface="Times New Roman"/>
                <a:cs typeface="Times New Roman"/>
              </a:rPr>
              <a:t> </a:t>
            </a:r>
            <a:r>
              <a:rPr sz="1450" spc="-20" dirty="0">
                <a:latin typeface="Times New Roman"/>
                <a:cs typeface="Times New Roman"/>
              </a:rPr>
              <a:t>hình:</a:t>
            </a:r>
            <a:endParaRPr sz="1450">
              <a:latin typeface="Times New Roman"/>
              <a:cs typeface="Times New Roman"/>
            </a:endParaRPr>
          </a:p>
          <a:p>
            <a:pPr marL="12700">
              <a:lnSpc>
                <a:spcPts val="2135"/>
              </a:lnSpc>
              <a:spcBef>
                <a:spcPts val="20"/>
              </a:spcBef>
            </a:pPr>
            <a:r>
              <a:rPr sz="1800" dirty="0">
                <a:latin typeface="SimSun"/>
                <a:cs typeface="SimSun"/>
              </a:rPr>
              <a:t>-</a:t>
            </a:r>
            <a:r>
              <a:rPr sz="1800" spc="40" dirty="0">
                <a:latin typeface="Times New Roman"/>
                <a:cs typeface="Times New Roman"/>
              </a:rPr>
              <a:t>  </a:t>
            </a:r>
            <a:r>
              <a:rPr sz="1600" spc="-30" dirty="0">
                <a:latin typeface="SimSun"/>
                <a:cs typeface="SimSun"/>
              </a:rPr>
              <a:t>过程监视测量的记录</a:t>
            </a:r>
            <a:r>
              <a:rPr sz="1600" spc="-50" dirty="0">
                <a:latin typeface="Times New Roman"/>
                <a:cs typeface="Times New Roman"/>
              </a:rPr>
              <a:t>,</a:t>
            </a:r>
            <a:endParaRPr sz="1600">
              <a:latin typeface="Times New Roman"/>
              <a:cs typeface="Times New Roman"/>
            </a:endParaRPr>
          </a:p>
          <a:p>
            <a:pPr marL="62865">
              <a:lnSpc>
                <a:spcPts val="1895"/>
              </a:lnSpc>
            </a:pPr>
            <a:r>
              <a:rPr sz="1600" dirty="0">
                <a:latin typeface="Times New Roman"/>
                <a:cs typeface="Times New Roman"/>
              </a:rPr>
              <a:t>Hồ</a:t>
            </a:r>
            <a:r>
              <a:rPr sz="1600" spc="-15" dirty="0">
                <a:latin typeface="Times New Roman"/>
                <a:cs typeface="Times New Roman"/>
              </a:rPr>
              <a:t> </a:t>
            </a:r>
            <a:r>
              <a:rPr sz="1600" dirty="0">
                <a:latin typeface="Times New Roman"/>
                <a:cs typeface="Times New Roman"/>
              </a:rPr>
              <a:t>sơ</a:t>
            </a:r>
            <a:r>
              <a:rPr sz="1600" spc="-20" dirty="0">
                <a:latin typeface="Times New Roman"/>
                <a:cs typeface="Times New Roman"/>
              </a:rPr>
              <a:t> </a:t>
            </a:r>
            <a:r>
              <a:rPr sz="1600" dirty="0">
                <a:latin typeface="Times New Roman"/>
                <a:cs typeface="Times New Roman"/>
              </a:rPr>
              <a:t>giám sát đo</a:t>
            </a:r>
            <a:r>
              <a:rPr sz="1600" spc="-35" dirty="0">
                <a:latin typeface="Times New Roman"/>
                <a:cs typeface="Times New Roman"/>
              </a:rPr>
              <a:t> </a:t>
            </a:r>
            <a:r>
              <a:rPr sz="1600" dirty="0">
                <a:latin typeface="Times New Roman"/>
                <a:cs typeface="Times New Roman"/>
              </a:rPr>
              <a:t>lường</a:t>
            </a:r>
            <a:r>
              <a:rPr sz="1600" spc="-5" dirty="0">
                <a:latin typeface="Times New Roman"/>
                <a:cs typeface="Times New Roman"/>
              </a:rPr>
              <a:t> </a:t>
            </a:r>
            <a:r>
              <a:rPr sz="1600" dirty="0">
                <a:latin typeface="Times New Roman"/>
                <a:cs typeface="Times New Roman"/>
              </a:rPr>
              <a:t>Quy</a:t>
            </a:r>
            <a:r>
              <a:rPr sz="1600" spc="-20" dirty="0">
                <a:latin typeface="Times New Roman"/>
                <a:cs typeface="Times New Roman"/>
              </a:rPr>
              <a:t> </a:t>
            </a:r>
            <a:r>
              <a:rPr sz="1600" spc="-10" dirty="0">
                <a:latin typeface="Times New Roman"/>
                <a:cs typeface="Times New Roman"/>
              </a:rPr>
              <a:t>trình,</a:t>
            </a:r>
            <a:endParaRPr sz="1600">
              <a:latin typeface="Times New Roman"/>
              <a:cs typeface="Times New Roman"/>
            </a:endParaRPr>
          </a:p>
        </p:txBody>
      </p:sp>
      <p:sp>
        <p:nvSpPr>
          <p:cNvPr id="14" name="object 14"/>
          <p:cNvSpPr txBox="1"/>
          <p:nvPr/>
        </p:nvSpPr>
        <p:spPr>
          <a:xfrm>
            <a:off x="5002778" y="3722380"/>
            <a:ext cx="3387725" cy="511175"/>
          </a:xfrm>
          <a:prstGeom prst="rect">
            <a:avLst/>
          </a:prstGeom>
        </p:spPr>
        <p:txBody>
          <a:bodyPr vert="horz" wrap="square" lIns="0" tIns="12065" rIns="0" bIns="0" rtlCol="0">
            <a:spAutoFit/>
          </a:bodyPr>
          <a:lstStyle/>
          <a:p>
            <a:pPr marL="299085" indent="-286385">
              <a:lnSpc>
                <a:spcPts val="1914"/>
              </a:lnSpc>
              <a:spcBef>
                <a:spcPts val="95"/>
              </a:spcBef>
              <a:buFont typeface="Times New Roman"/>
              <a:buChar char="-"/>
              <a:tabLst>
                <a:tab pos="299085" algn="l"/>
              </a:tabLst>
            </a:pPr>
            <a:r>
              <a:rPr sz="1600" spc="-25" dirty="0">
                <a:latin typeface="SimSun"/>
                <a:cs typeface="SimSun"/>
              </a:rPr>
              <a:t>不合格和纠正措施报告</a:t>
            </a:r>
            <a:r>
              <a:rPr sz="1600" spc="-50" dirty="0">
                <a:latin typeface="Times New Roman"/>
                <a:cs typeface="Times New Roman"/>
              </a:rPr>
              <a:t>,</a:t>
            </a:r>
            <a:endParaRPr sz="1600">
              <a:latin typeface="Times New Roman"/>
              <a:cs typeface="Times New Roman"/>
            </a:endParaRPr>
          </a:p>
          <a:p>
            <a:pPr marL="349250" indent="-336550">
              <a:lnSpc>
                <a:spcPts val="1914"/>
              </a:lnSpc>
              <a:buChar char="-"/>
              <a:tabLst>
                <a:tab pos="349250" algn="l"/>
              </a:tabLst>
            </a:pPr>
            <a:r>
              <a:rPr sz="1600" dirty="0">
                <a:latin typeface="Times New Roman"/>
                <a:cs typeface="Times New Roman"/>
              </a:rPr>
              <a:t>Báo</a:t>
            </a:r>
            <a:r>
              <a:rPr sz="1600" spc="-25" dirty="0">
                <a:latin typeface="Times New Roman"/>
                <a:cs typeface="Times New Roman"/>
              </a:rPr>
              <a:t> </a:t>
            </a:r>
            <a:r>
              <a:rPr sz="1600" dirty="0">
                <a:latin typeface="Times New Roman"/>
                <a:cs typeface="Times New Roman"/>
              </a:rPr>
              <a:t>cáo</a:t>
            </a:r>
            <a:r>
              <a:rPr sz="1600" spc="-20" dirty="0">
                <a:latin typeface="Times New Roman"/>
                <a:cs typeface="Times New Roman"/>
              </a:rPr>
              <a:t> </a:t>
            </a:r>
            <a:r>
              <a:rPr sz="1600" dirty="0">
                <a:latin typeface="Times New Roman"/>
                <a:cs typeface="Times New Roman"/>
              </a:rPr>
              <a:t>không</a:t>
            </a:r>
            <a:r>
              <a:rPr sz="1600" spc="-40" dirty="0">
                <a:latin typeface="Times New Roman"/>
                <a:cs typeface="Times New Roman"/>
              </a:rPr>
              <a:t> </a:t>
            </a:r>
            <a:r>
              <a:rPr sz="1600" dirty="0">
                <a:latin typeface="Times New Roman"/>
                <a:cs typeface="Times New Roman"/>
              </a:rPr>
              <a:t>phù</a:t>
            </a:r>
            <a:r>
              <a:rPr sz="1600" spc="-40" dirty="0">
                <a:latin typeface="Times New Roman"/>
                <a:cs typeface="Times New Roman"/>
              </a:rPr>
              <a:t> </a:t>
            </a:r>
            <a:r>
              <a:rPr sz="1600" dirty="0">
                <a:latin typeface="Times New Roman"/>
                <a:cs typeface="Times New Roman"/>
              </a:rPr>
              <a:t>hợp</a:t>
            </a:r>
            <a:r>
              <a:rPr sz="1600" spc="-20" dirty="0">
                <a:latin typeface="Times New Roman"/>
                <a:cs typeface="Times New Roman"/>
              </a:rPr>
              <a:t> </a:t>
            </a:r>
            <a:r>
              <a:rPr sz="1600" dirty="0">
                <a:latin typeface="Times New Roman"/>
                <a:cs typeface="Times New Roman"/>
              </a:rPr>
              <a:t>và</a:t>
            </a:r>
            <a:r>
              <a:rPr sz="1600" spc="-30" dirty="0">
                <a:latin typeface="Times New Roman"/>
                <a:cs typeface="Times New Roman"/>
              </a:rPr>
              <a:t> </a:t>
            </a:r>
            <a:r>
              <a:rPr sz="1600" dirty="0">
                <a:latin typeface="Times New Roman"/>
                <a:cs typeface="Times New Roman"/>
              </a:rPr>
              <a:t>biện</a:t>
            </a:r>
            <a:r>
              <a:rPr sz="1600" spc="-20" dirty="0">
                <a:latin typeface="Times New Roman"/>
                <a:cs typeface="Times New Roman"/>
              </a:rPr>
              <a:t> pháp</a:t>
            </a:r>
            <a:endParaRPr sz="1600">
              <a:latin typeface="Times New Roman"/>
              <a:cs typeface="Times New Roman"/>
            </a:endParaRPr>
          </a:p>
        </p:txBody>
      </p:sp>
      <p:sp>
        <p:nvSpPr>
          <p:cNvPr id="15" name="object 15"/>
          <p:cNvSpPr txBox="1"/>
          <p:nvPr/>
        </p:nvSpPr>
        <p:spPr>
          <a:xfrm>
            <a:off x="5053070" y="4208224"/>
            <a:ext cx="907415" cy="269240"/>
          </a:xfrm>
          <a:prstGeom prst="rect">
            <a:avLst/>
          </a:prstGeom>
        </p:spPr>
        <p:txBody>
          <a:bodyPr vert="horz" wrap="square" lIns="0" tIns="12065" rIns="0" bIns="0" rtlCol="0">
            <a:spAutoFit/>
          </a:bodyPr>
          <a:lstStyle/>
          <a:p>
            <a:pPr marL="12700">
              <a:lnSpc>
                <a:spcPct val="100000"/>
              </a:lnSpc>
              <a:spcBef>
                <a:spcPts val="95"/>
              </a:spcBef>
            </a:pPr>
            <a:r>
              <a:rPr sz="1600" dirty="0">
                <a:latin typeface="Times New Roman"/>
                <a:cs typeface="Times New Roman"/>
              </a:rPr>
              <a:t>khắc</a:t>
            </a:r>
            <a:r>
              <a:rPr sz="1600" spc="-35" dirty="0">
                <a:latin typeface="Times New Roman"/>
                <a:cs typeface="Times New Roman"/>
              </a:rPr>
              <a:t> </a:t>
            </a:r>
            <a:r>
              <a:rPr sz="1600" spc="-10" dirty="0">
                <a:latin typeface="Times New Roman"/>
                <a:cs typeface="Times New Roman"/>
              </a:rPr>
              <a:t>phục,</a:t>
            </a:r>
            <a:endParaRPr sz="1600">
              <a:latin typeface="Times New Roman"/>
              <a:cs typeface="Times New Roman"/>
            </a:endParaRPr>
          </a:p>
        </p:txBody>
      </p:sp>
      <p:sp>
        <p:nvSpPr>
          <p:cNvPr id="16" name="object 16"/>
          <p:cNvSpPr txBox="1"/>
          <p:nvPr/>
        </p:nvSpPr>
        <p:spPr>
          <a:xfrm>
            <a:off x="5033258" y="4528569"/>
            <a:ext cx="2947670" cy="269240"/>
          </a:xfrm>
          <a:prstGeom prst="rect">
            <a:avLst/>
          </a:prstGeom>
        </p:spPr>
        <p:txBody>
          <a:bodyPr vert="horz" wrap="square" lIns="0" tIns="12065" rIns="0" bIns="0" rtlCol="0">
            <a:spAutoFit/>
          </a:bodyPr>
          <a:lstStyle/>
          <a:p>
            <a:pPr marL="12700">
              <a:lnSpc>
                <a:spcPct val="100000"/>
              </a:lnSpc>
              <a:spcBef>
                <a:spcPts val="95"/>
              </a:spcBef>
              <a:tabLst>
                <a:tab pos="299085" algn="l"/>
              </a:tabLst>
            </a:pPr>
            <a:r>
              <a:rPr sz="1600" spc="-50" dirty="0">
                <a:latin typeface="Times New Roman"/>
                <a:cs typeface="Times New Roman"/>
              </a:rPr>
              <a:t>-</a:t>
            </a:r>
            <a:r>
              <a:rPr sz="1600" dirty="0">
                <a:latin typeface="Times New Roman"/>
                <a:cs typeface="Times New Roman"/>
              </a:rPr>
              <a:t>	</a:t>
            </a:r>
            <a:r>
              <a:rPr sz="1600" spc="-30" dirty="0">
                <a:latin typeface="SimSun"/>
                <a:cs typeface="SimSun"/>
              </a:rPr>
              <a:t>用于今后发现改善机会的资料</a:t>
            </a:r>
            <a:endParaRPr sz="1600">
              <a:latin typeface="SimSun"/>
              <a:cs typeface="SimSun"/>
            </a:endParaRPr>
          </a:p>
        </p:txBody>
      </p:sp>
      <p:sp>
        <p:nvSpPr>
          <p:cNvPr id="17" name="object 17"/>
          <p:cNvSpPr txBox="1"/>
          <p:nvPr/>
        </p:nvSpPr>
        <p:spPr>
          <a:xfrm>
            <a:off x="5080502" y="4770885"/>
            <a:ext cx="2715895" cy="513080"/>
          </a:xfrm>
          <a:prstGeom prst="rect">
            <a:avLst/>
          </a:prstGeom>
        </p:spPr>
        <p:txBody>
          <a:bodyPr vert="horz" wrap="square" lIns="0" tIns="12065" rIns="0" bIns="0" rtlCol="0">
            <a:spAutoFit/>
          </a:bodyPr>
          <a:lstStyle/>
          <a:p>
            <a:pPr marL="269875" marR="5080" indent="-257810">
              <a:lnSpc>
                <a:spcPct val="100000"/>
              </a:lnSpc>
              <a:spcBef>
                <a:spcPts val="95"/>
              </a:spcBef>
            </a:pPr>
            <a:r>
              <a:rPr sz="1600" dirty="0">
                <a:latin typeface="Times New Roman"/>
                <a:cs typeface="Times New Roman"/>
              </a:rPr>
              <a:t>Tài</a:t>
            </a:r>
            <a:r>
              <a:rPr sz="1600" spc="-25" dirty="0">
                <a:latin typeface="Times New Roman"/>
                <a:cs typeface="Times New Roman"/>
              </a:rPr>
              <a:t> </a:t>
            </a:r>
            <a:r>
              <a:rPr sz="1600" dirty="0">
                <a:latin typeface="Times New Roman"/>
                <a:cs typeface="Times New Roman"/>
              </a:rPr>
              <a:t>liệu</a:t>
            </a:r>
            <a:r>
              <a:rPr sz="1600" spc="-5" dirty="0">
                <a:latin typeface="Times New Roman"/>
                <a:cs typeface="Times New Roman"/>
              </a:rPr>
              <a:t> </a:t>
            </a:r>
            <a:r>
              <a:rPr sz="1600" dirty="0">
                <a:latin typeface="Times New Roman"/>
                <a:cs typeface="Times New Roman"/>
              </a:rPr>
              <a:t>dùng</a:t>
            </a:r>
            <a:r>
              <a:rPr sz="1600" spc="-35" dirty="0">
                <a:latin typeface="Times New Roman"/>
                <a:cs typeface="Times New Roman"/>
              </a:rPr>
              <a:t> </a:t>
            </a:r>
            <a:r>
              <a:rPr sz="1600" dirty="0">
                <a:latin typeface="Times New Roman"/>
                <a:cs typeface="Times New Roman"/>
              </a:rPr>
              <a:t>để</a:t>
            </a:r>
            <a:r>
              <a:rPr sz="1600" spc="-30" dirty="0">
                <a:latin typeface="Times New Roman"/>
                <a:cs typeface="Times New Roman"/>
              </a:rPr>
              <a:t> </a:t>
            </a:r>
            <a:r>
              <a:rPr sz="1600" dirty="0">
                <a:latin typeface="Times New Roman"/>
                <a:cs typeface="Times New Roman"/>
              </a:rPr>
              <a:t>phát</a:t>
            </a:r>
            <a:r>
              <a:rPr sz="1600" spc="-15" dirty="0">
                <a:latin typeface="Times New Roman"/>
                <a:cs typeface="Times New Roman"/>
              </a:rPr>
              <a:t> </a:t>
            </a:r>
            <a:r>
              <a:rPr sz="1600" dirty="0">
                <a:latin typeface="Times New Roman"/>
                <a:cs typeface="Times New Roman"/>
              </a:rPr>
              <a:t>hiện</a:t>
            </a:r>
            <a:r>
              <a:rPr sz="1600" spc="-25" dirty="0">
                <a:latin typeface="Times New Roman"/>
                <a:cs typeface="Times New Roman"/>
              </a:rPr>
              <a:t> </a:t>
            </a:r>
            <a:r>
              <a:rPr sz="1600" dirty="0">
                <a:latin typeface="Times New Roman"/>
                <a:cs typeface="Times New Roman"/>
              </a:rPr>
              <a:t>cơ</a:t>
            </a:r>
            <a:r>
              <a:rPr sz="1600" spc="-10" dirty="0">
                <a:latin typeface="Times New Roman"/>
                <a:cs typeface="Times New Roman"/>
              </a:rPr>
              <a:t> </a:t>
            </a:r>
            <a:r>
              <a:rPr sz="1600" spc="-25" dirty="0">
                <a:latin typeface="Times New Roman"/>
                <a:cs typeface="Times New Roman"/>
              </a:rPr>
              <a:t>hội </a:t>
            </a:r>
            <a:r>
              <a:rPr sz="1600" dirty="0">
                <a:latin typeface="Times New Roman"/>
                <a:cs typeface="Times New Roman"/>
              </a:rPr>
              <a:t>cải</a:t>
            </a:r>
            <a:r>
              <a:rPr sz="1600" spc="-15" dirty="0">
                <a:latin typeface="Times New Roman"/>
                <a:cs typeface="Times New Roman"/>
              </a:rPr>
              <a:t> </a:t>
            </a:r>
            <a:r>
              <a:rPr sz="1600" dirty="0">
                <a:latin typeface="Times New Roman"/>
                <a:cs typeface="Times New Roman"/>
              </a:rPr>
              <a:t>tiến</a:t>
            </a:r>
            <a:r>
              <a:rPr sz="1600" spc="-20" dirty="0">
                <a:latin typeface="Times New Roman"/>
                <a:cs typeface="Times New Roman"/>
              </a:rPr>
              <a:t> </a:t>
            </a:r>
            <a:r>
              <a:rPr sz="1600" dirty="0">
                <a:latin typeface="Times New Roman"/>
                <a:cs typeface="Times New Roman"/>
              </a:rPr>
              <a:t>trong</a:t>
            </a:r>
            <a:r>
              <a:rPr sz="1600" spc="-20" dirty="0">
                <a:latin typeface="Times New Roman"/>
                <a:cs typeface="Times New Roman"/>
              </a:rPr>
              <a:t> </a:t>
            </a:r>
            <a:r>
              <a:rPr sz="1600" dirty="0">
                <a:latin typeface="Times New Roman"/>
                <a:cs typeface="Times New Roman"/>
              </a:rPr>
              <a:t>tương</a:t>
            </a:r>
            <a:r>
              <a:rPr sz="1600" spc="-25" dirty="0">
                <a:latin typeface="Times New Roman"/>
                <a:cs typeface="Times New Roman"/>
              </a:rPr>
              <a:t> lai</a:t>
            </a:r>
            <a:endParaRPr sz="1600">
              <a:latin typeface="Times New Roman"/>
              <a:cs typeface="Times New Roman"/>
            </a:endParaRPr>
          </a:p>
        </p:txBody>
      </p:sp>
      <p:pic>
        <p:nvPicPr>
          <p:cNvPr id="18" name="object 18"/>
          <p:cNvPicPr/>
          <p:nvPr/>
        </p:nvPicPr>
        <p:blipFill>
          <a:blip r:embed="rId3" cstate="print"/>
          <a:stretch>
            <a:fillRect/>
          </a:stretch>
        </p:blipFill>
        <p:spPr>
          <a:xfrm>
            <a:off x="6948312" y="6286503"/>
            <a:ext cx="1695672" cy="526871"/>
          </a:xfrm>
          <a:prstGeom prst="rect">
            <a:avLst/>
          </a:prstGeom>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335" y="0"/>
            <a:ext cx="9116664" cy="6857998"/>
          </a:xfrm>
          <a:prstGeom prst="rect">
            <a:avLst/>
          </a:prstGeom>
        </p:spPr>
      </p:pic>
      <p:sp>
        <p:nvSpPr>
          <p:cNvPr id="3" name="object 3"/>
          <p:cNvSpPr txBox="1"/>
          <p:nvPr/>
        </p:nvSpPr>
        <p:spPr>
          <a:xfrm>
            <a:off x="2759458" y="357626"/>
            <a:ext cx="716915" cy="323850"/>
          </a:xfrm>
          <a:prstGeom prst="rect">
            <a:avLst/>
          </a:prstGeom>
        </p:spPr>
        <p:txBody>
          <a:bodyPr vert="horz" wrap="square" lIns="0" tIns="13335" rIns="0" bIns="0" rtlCol="0">
            <a:spAutoFit/>
          </a:bodyPr>
          <a:lstStyle/>
          <a:p>
            <a:pPr marL="12700">
              <a:lnSpc>
                <a:spcPct val="100000"/>
              </a:lnSpc>
              <a:spcBef>
                <a:spcPts val="105"/>
              </a:spcBef>
            </a:pPr>
            <a:r>
              <a:rPr sz="1950" b="1" spc="-10" dirty="0">
                <a:latin typeface="Arial"/>
                <a:cs typeface="Arial"/>
              </a:rPr>
              <a:t>18.2.6</a:t>
            </a:r>
            <a:endParaRPr sz="1950">
              <a:latin typeface="Arial"/>
              <a:cs typeface="Arial"/>
            </a:endParaRPr>
          </a:p>
        </p:txBody>
      </p:sp>
      <p:sp>
        <p:nvSpPr>
          <p:cNvPr id="4" name="object 4"/>
          <p:cNvSpPr txBox="1">
            <a:spLocks noGrp="1"/>
          </p:cNvSpPr>
          <p:nvPr>
            <p:ph type="title"/>
          </p:nvPr>
        </p:nvSpPr>
        <p:spPr>
          <a:xfrm>
            <a:off x="3526919" y="254629"/>
            <a:ext cx="3072130" cy="597535"/>
          </a:xfrm>
          <a:prstGeom prst="rect">
            <a:avLst/>
          </a:prstGeom>
        </p:spPr>
        <p:txBody>
          <a:bodyPr vert="horz" wrap="square" lIns="0" tIns="17145" rIns="0" bIns="0" rtlCol="0">
            <a:spAutoFit/>
          </a:bodyPr>
          <a:lstStyle/>
          <a:p>
            <a:pPr algn="ctr">
              <a:lnSpc>
                <a:spcPct val="100000"/>
              </a:lnSpc>
              <a:spcBef>
                <a:spcPts val="135"/>
              </a:spcBef>
            </a:pPr>
            <a:r>
              <a:rPr sz="1850" spc="-10" dirty="0">
                <a:solidFill>
                  <a:srgbClr val="000000"/>
                </a:solidFill>
              </a:rPr>
              <a:t>产品的监视和测量</a:t>
            </a:r>
            <a:endParaRPr sz="1850"/>
          </a:p>
          <a:p>
            <a:pPr algn="ctr">
              <a:lnSpc>
                <a:spcPct val="100000"/>
              </a:lnSpc>
              <a:spcBef>
                <a:spcPts val="20"/>
              </a:spcBef>
            </a:pPr>
            <a:r>
              <a:rPr sz="1850" dirty="0">
                <a:solidFill>
                  <a:srgbClr val="000000"/>
                </a:solidFill>
                <a:latin typeface="Times New Roman"/>
                <a:cs typeface="Times New Roman"/>
              </a:rPr>
              <a:t>Giám</a:t>
            </a:r>
            <a:r>
              <a:rPr sz="1850" spc="65" dirty="0">
                <a:solidFill>
                  <a:srgbClr val="000000"/>
                </a:solidFill>
                <a:latin typeface="Times New Roman"/>
                <a:cs typeface="Times New Roman"/>
              </a:rPr>
              <a:t> </a:t>
            </a:r>
            <a:r>
              <a:rPr sz="1850" dirty="0">
                <a:solidFill>
                  <a:srgbClr val="000000"/>
                </a:solidFill>
                <a:latin typeface="Times New Roman"/>
                <a:cs typeface="Times New Roman"/>
              </a:rPr>
              <a:t>sát</a:t>
            </a:r>
            <a:r>
              <a:rPr sz="1850" spc="40" dirty="0">
                <a:solidFill>
                  <a:srgbClr val="000000"/>
                </a:solidFill>
                <a:latin typeface="Times New Roman"/>
                <a:cs typeface="Times New Roman"/>
              </a:rPr>
              <a:t> </a:t>
            </a:r>
            <a:r>
              <a:rPr sz="1850" dirty="0">
                <a:solidFill>
                  <a:srgbClr val="000000"/>
                </a:solidFill>
                <a:latin typeface="Times New Roman"/>
                <a:cs typeface="Times New Roman"/>
              </a:rPr>
              <a:t>và</a:t>
            </a:r>
            <a:r>
              <a:rPr sz="1850" spc="55" dirty="0">
                <a:solidFill>
                  <a:srgbClr val="000000"/>
                </a:solidFill>
                <a:latin typeface="Times New Roman"/>
                <a:cs typeface="Times New Roman"/>
              </a:rPr>
              <a:t> </a:t>
            </a:r>
            <a:r>
              <a:rPr sz="1850" dirty="0">
                <a:solidFill>
                  <a:srgbClr val="000000"/>
                </a:solidFill>
                <a:latin typeface="Times New Roman"/>
                <a:cs typeface="Times New Roman"/>
              </a:rPr>
              <a:t>đo</a:t>
            </a:r>
            <a:r>
              <a:rPr sz="1850" spc="50" dirty="0">
                <a:solidFill>
                  <a:srgbClr val="000000"/>
                </a:solidFill>
                <a:latin typeface="Times New Roman"/>
                <a:cs typeface="Times New Roman"/>
              </a:rPr>
              <a:t> </a:t>
            </a:r>
            <a:r>
              <a:rPr sz="1850" dirty="0">
                <a:solidFill>
                  <a:srgbClr val="000000"/>
                </a:solidFill>
                <a:latin typeface="Times New Roman"/>
                <a:cs typeface="Times New Roman"/>
              </a:rPr>
              <a:t>lường</a:t>
            </a:r>
            <a:r>
              <a:rPr sz="1850" spc="50" dirty="0">
                <a:solidFill>
                  <a:srgbClr val="000000"/>
                </a:solidFill>
                <a:latin typeface="Times New Roman"/>
                <a:cs typeface="Times New Roman"/>
              </a:rPr>
              <a:t> </a:t>
            </a:r>
            <a:r>
              <a:rPr sz="1850" dirty="0">
                <a:solidFill>
                  <a:srgbClr val="000000"/>
                </a:solidFill>
                <a:latin typeface="Times New Roman"/>
                <a:cs typeface="Times New Roman"/>
              </a:rPr>
              <a:t>sản</a:t>
            </a:r>
            <a:r>
              <a:rPr sz="1850" spc="55" dirty="0">
                <a:solidFill>
                  <a:srgbClr val="000000"/>
                </a:solidFill>
                <a:latin typeface="Times New Roman"/>
                <a:cs typeface="Times New Roman"/>
              </a:rPr>
              <a:t> </a:t>
            </a:r>
            <a:r>
              <a:rPr sz="1850" spc="-20" dirty="0">
                <a:solidFill>
                  <a:srgbClr val="000000"/>
                </a:solidFill>
                <a:latin typeface="Times New Roman"/>
                <a:cs typeface="Times New Roman"/>
              </a:rPr>
              <a:t>phẩm</a:t>
            </a:r>
            <a:endParaRPr sz="1850">
              <a:latin typeface="Times New Roman"/>
              <a:cs typeface="Times New Roman"/>
            </a:endParaRPr>
          </a:p>
        </p:txBody>
      </p:sp>
      <p:sp>
        <p:nvSpPr>
          <p:cNvPr id="5" name="object 5"/>
          <p:cNvSpPr txBox="1"/>
          <p:nvPr/>
        </p:nvSpPr>
        <p:spPr>
          <a:xfrm>
            <a:off x="115620" y="1334265"/>
            <a:ext cx="9008745" cy="4132579"/>
          </a:xfrm>
          <a:prstGeom prst="rect">
            <a:avLst/>
          </a:prstGeom>
        </p:spPr>
        <p:txBody>
          <a:bodyPr vert="horz" wrap="square" lIns="0" tIns="13335" rIns="0" bIns="0" rtlCol="0">
            <a:spAutoFit/>
          </a:bodyPr>
          <a:lstStyle/>
          <a:p>
            <a:pPr marL="12700" marR="5080" indent="266065">
              <a:lnSpc>
                <a:spcPct val="100000"/>
              </a:lnSpc>
              <a:spcBef>
                <a:spcPts val="105"/>
              </a:spcBef>
              <a:buChar char="■"/>
              <a:tabLst>
                <a:tab pos="278765" algn="l"/>
              </a:tabLst>
            </a:pPr>
            <a:r>
              <a:rPr sz="1400" spc="-20" dirty="0">
                <a:latin typeface="SimSun"/>
                <a:cs typeface="SimSun"/>
              </a:rPr>
              <a:t>组织应对产品的特性进行监视和测量，以验证产品要求已得到满足。这种监视和测量应依据所策划的安排和程序</a:t>
            </a:r>
            <a:r>
              <a:rPr sz="1400" spc="-15" dirty="0">
                <a:latin typeface="SimSun"/>
                <a:cs typeface="SimSun"/>
              </a:rPr>
              <a:t>文件在产品实现过程的适当阶段进行</a:t>
            </a:r>
            <a:endParaRPr sz="1400">
              <a:latin typeface="SimSun"/>
              <a:cs typeface="SimSun"/>
            </a:endParaRPr>
          </a:p>
          <a:p>
            <a:pPr marL="12700" marR="1795780" indent="40640">
              <a:lnSpc>
                <a:spcPts val="1680"/>
              </a:lnSpc>
              <a:spcBef>
                <a:spcPts val="40"/>
              </a:spcBef>
            </a:pPr>
            <a:r>
              <a:rPr sz="1400" dirty="0">
                <a:latin typeface="Times New Roman"/>
                <a:cs typeface="Times New Roman"/>
              </a:rPr>
              <a:t>Tổ</a:t>
            </a:r>
            <a:r>
              <a:rPr sz="1400" spc="-25" dirty="0">
                <a:latin typeface="Times New Roman"/>
                <a:cs typeface="Times New Roman"/>
              </a:rPr>
              <a:t> </a:t>
            </a:r>
            <a:r>
              <a:rPr sz="1400" dirty="0">
                <a:latin typeface="Times New Roman"/>
                <a:cs typeface="Times New Roman"/>
              </a:rPr>
              <a:t>chức</a:t>
            </a:r>
            <a:r>
              <a:rPr sz="1400" spc="-5" dirty="0">
                <a:latin typeface="Times New Roman"/>
                <a:cs typeface="Times New Roman"/>
              </a:rPr>
              <a:t> </a:t>
            </a:r>
            <a:r>
              <a:rPr sz="1400" dirty="0">
                <a:latin typeface="Times New Roman"/>
                <a:cs typeface="Times New Roman"/>
              </a:rPr>
              <a:t>nên</a:t>
            </a:r>
            <a:r>
              <a:rPr sz="1400" spc="-30" dirty="0">
                <a:latin typeface="Times New Roman"/>
                <a:cs typeface="Times New Roman"/>
              </a:rPr>
              <a:t> </a:t>
            </a:r>
            <a:r>
              <a:rPr sz="1400" dirty="0">
                <a:latin typeface="Times New Roman"/>
                <a:cs typeface="Times New Roman"/>
              </a:rPr>
              <a:t>giám</a:t>
            </a:r>
            <a:r>
              <a:rPr sz="1400" spc="-30" dirty="0">
                <a:latin typeface="Times New Roman"/>
                <a:cs typeface="Times New Roman"/>
              </a:rPr>
              <a:t> </a:t>
            </a:r>
            <a:r>
              <a:rPr sz="1400" dirty="0">
                <a:latin typeface="Times New Roman"/>
                <a:cs typeface="Times New Roman"/>
              </a:rPr>
              <a:t>sát</a:t>
            </a:r>
            <a:r>
              <a:rPr sz="1400" spc="-20" dirty="0">
                <a:latin typeface="Times New Roman"/>
                <a:cs typeface="Times New Roman"/>
              </a:rPr>
              <a:t> </a:t>
            </a:r>
            <a:r>
              <a:rPr sz="1400" dirty="0">
                <a:latin typeface="Times New Roman"/>
                <a:cs typeface="Times New Roman"/>
              </a:rPr>
              <a:t>và</a:t>
            </a:r>
            <a:r>
              <a:rPr sz="1400" spc="-5" dirty="0">
                <a:latin typeface="Times New Roman"/>
                <a:cs typeface="Times New Roman"/>
              </a:rPr>
              <a:t> </a:t>
            </a:r>
            <a:r>
              <a:rPr sz="1400" dirty="0">
                <a:latin typeface="Times New Roman"/>
                <a:cs typeface="Times New Roman"/>
              </a:rPr>
              <a:t>đo</a:t>
            </a:r>
            <a:r>
              <a:rPr sz="1400" spc="-20" dirty="0">
                <a:latin typeface="Times New Roman"/>
                <a:cs typeface="Times New Roman"/>
              </a:rPr>
              <a:t> </a:t>
            </a:r>
            <a:r>
              <a:rPr sz="1400" dirty="0">
                <a:latin typeface="Times New Roman"/>
                <a:cs typeface="Times New Roman"/>
              </a:rPr>
              <a:t>lường</a:t>
            </a:r>
            <a:r>
              <a:rPr sz="1400" spc="-30" dirty="0">
                <a:latin typeface="Times New Roman"/>
                <a:cs typeface="Times New Roman"/>
              </a:rPr>
              <a:t> </a:t>
            </a:r>
            <a:r>
              <a:rPr sz="1400" dirty="0">
                <a:latin typeface="Times New Roman"/>
                <a:cs typeface="Times New Roman"/>
              </a:rPr>
              <a:t>các</a:t>
            </a:r>
            <a:r>
              <a:rPr sz="1400" spc="-10" dirty="0">
                <a:latin typeface="Times New Roman"/>
                <a:cs typeface="Times New Roman"/>
              </a:rPr>
              <a:t> </a:t>
            </a:r>
            <a:r>
              <a:rPr sz="1400" dirty="0">
                <a:latin typeface="Times New Roman"/>
                <a:cs typeface="Times New Roman"/>
              </a:rPr>
              <a:t>đặc</a:t>
            </a:r>
            <a:r>
              <a:rPr sz="1400" spc="-10" dirty="0">
                <a:latin typeface="Times New Roman"/>
                <a:cs typeface="Times New Roman"/>
              </a:rPr>
              <a:t> </a:t>
            </a:r>
            <a:r>
              <a:rPr sz="1400" dirty="0">
                <a:latin typeface="Times New Roman"/>
                <a:cs typeface="Times New Roman"/>
              </a:rPr>
              <a:t>tính</a:t>
            </a:r>
            <a:r>
              <a:rPr sz="1400" spc="-40" dirty="0">
                <a:latin typeface="Times New Roman"/>
                <a:cs typeface="Times New Roman"/>
              </a:rPr>
              <a:t> </a:t>
            </a:r>
            <a:r>
              <a:rPr sz="1400" dirty="0">
                <a:latin typeface="Times New Roman"/>
                <a:cs typeface="Times New Roman"/>
              </a:rPr>
              <a:t>của</a:t>
            </a:r>
            <a:r>
              <a:rPr sz="1400" spc="-10" dirty="0">
                <a:latin typeface="Times New Roman"/>
                <a:cs typeface="Times New Roman"/>
              </a:rPr>
              <a:t> </a:t>
            </a:r>
            <a:r>
              <a:rPr sz="1400" dirty="0">
                <a:latin typeface="Times New Roman"/>
                <a:cs typeface="Times New Roman"/>
              </a:rPr>
              <a:t>sản</a:t>
            </a:r>
            <a:r>
              <a:rPr sz="1400" spc="-5" dirty="0">
                <a:latin typeface="Times New Roman"/>
                <a:cs typeface="Times New Roman"/>
              </a:rPr>
              <a:t> </a:t>
            </a:r>
            <a:r>
              <a:rPr sz="1400" dirty="0">
                <a:latin typeface="Times New Roman"/>
                <a:cs typeface="Times New Roman"/>
              </a:rPr>
              <a:t>phẩm</a:t>
            </a:r>
            <a:r>
              <a:rPr sz="1400" spc="-30" dirty="0">
                <a:latin typeface="Times New Roman"/>
                <a:cs typeface="Times New Roman"/>
              </a:rPr>
              <a:t> </a:t>
            </a:r>
            <a:r>
              <a:rPr sz="1400" dirty="0">
                <a:latin typeface="Times New Roman"/>
                <a:cs typeface="Times New Roman"/>
              </a:rPr>
              <a:t>để</a:t>
            </a:r>
            <a:r>
              <a:rPr sz="1400" spc="-10" dirty="0">
                <a:latin typeface="Times New Roman"/>
                <a:cs typeface="Times New Roman"/>
              </a:rPr>
              <a:t> </a:t>
            </a:r>
            <a:r>
              <a:rPr sz="1400" dirty="0">
                <a:latin typeface="Times New Roman"/>
                <a:cs typeface="Times New Roman"/>
              </a:rPr>
              <a:t>xác</a:t>
            </a:r>
            <a:r>
              <a:rPr sz="1400" spc="-25" dirty="0">
                <a:latin typeface="Times New Roman"/>
                <a:cs typeface="Times New Roman"/>
              </a:rPr>
              <a:t> </a:t>
            </a:r>
            <a:r>
              <a:rPr sz="1400" dirty="0">
                <a:latin typeface="Times New Roman"/>
                <a:cs typeface="Times New Roman"/>
              </a:rPr>
              <a:t>minh rằng</a:t>
            </a:r>
            <a:r>
              <a:rPr sz="1400" spc="-20" dirty="0">
                <a:latin typeface="Times New Roman"/>
                <a:cs typeface="Times New Roman"/>
              </a:rPr>
              <a:t> </a:t>
            </a:r>
            <a:r>
              <a:rPr sz="1400" dirty="0">
                <a:latin typeface="Times New Roman"/>
                <a:cs typeface="Times New Roman"/>
              </a:rPr>
              <a:t>các</a:t>
            </a:r>
            <a:r>
              <a:rPr sz="1400" spc="-10" dirty="0">
                <a:latin typeface="Times New Roman"/>
                <a:cs typeface="Times New Roman"/>
              </a:rPr>
              <a:t> </a:t>
            </a:r>
            <a:r>
              <a:rPr sz="1400" dirty="0">
                <a:latin typeface="Times New Roman"/>
                <a:cs typeface="Times New Roman"/>
              </a:rPr>
              <a:t>yêu</a:t>
            </a:r>
            <a:r>
              <a:rPr sz="1400" spc="5" dirty="0">
                <a:latin typeface="Times New Roman"/>
                <a:cs typeface="Times New Roman"/>
              </a:rPr>
              <a:t> </a:t>
            </a:r>
            <a:r>
              <a:rPr sz="1400" dirty="0">
                <a:latin typeface="Times New Roman"/>
                <a:cs typeface="Times New Roman"/>
              </a:rPr>
              <a:t>cầu</a:t>
            </a:r>
            <a:r>
              <a:rPr sz="1400" spc="-5" dirty="0">
                <a:latin typeface="Times New Roman"/>
                <a:cs typeface="Times New Roman"/>
              </a:rPr>
              <a:t> </a:t>
            </a:r>
            <a:r>
              <a:rPr sz="1400" dirty="0">
                <a:latin typeface="Times New Roman"/>
                <a:cs typeface="Times New Roman"/>
              </a:rPr>
              <a:t>đối</a:t>
            </a:r>
            <a:r>
              <a:rPr sz="1400" spc="-35" dirty="0">
                <a:latin typeface="Times New Roman"/>
                <a:cs typeface="Times New Roman"/>
              </a:rPr>
              <a:t> </a:t>
            </a:r>
            <a:r>
              <a:rPr sz="1400" spc="-25" dirty="0">
                <a:latin typeface="Times New Roman"/>
                <a:cs typeface="Times New Roman"/>
              </a:rPr>
              <a:t>với </a:t>
            </a:r>
            <a:r>
              <a:rPr sz="1400" dirty="0">
                <a:latin typeface="Times New Roman"/>
                <a:cs typeface="Times New Roman"/>
              </a:rPr>
              <a:t>sản</a:t>
            </a:r>
            <a:r>
              <a:rPr sz="1400" spc="-20" dirty="0">
                <a:latin typeface="Times New Roman"/>
                <a:cs typeface="Times New Roman"/>
              </a:rPr>
              <a:t> </a:t>
            </a:r>
            <a:r>
              <a:rPr sz="1400" dirty="0">
                <a:latin typeface="Times New Roman"/>
                <a:cs typeface="Times New Roman"/>
              </a:rPr>
              <a:t>phẩm</a:t>
            </a:r>
            <a:r>
              <a:rPr sz="1400" spc="-30" dirty="0">
                <a:latin typeface="Times New Roman"/>
                <a:cs typeface="Times New Roman"/>
              </a:rPr>
              <a:t> </a:t>
            </a:r>
            <a:r>
              <a:rPr sz="1400" dirty="0">
                <a:latin typeface="Times New Roman"/>
                <a:cs typeface="Times New Roman"/>
              </a:rPr>
              <a:t>đã</a:t>
            </a:r>
            <a:r>
              <a:rPr sz="1400" spc="-10" dirty="0">
                <a:latin typeface="Times New Roman"/>
                <a:cs typeface="Times New Roman"/>
              </a:rPr>
              <a:t> </a:t>
            </a:r>
            <a:r>
              <a:rPr sz="1400" dirty="0">
                <a:latin typeface="Times New Roman"/>
                <a:cs typeface="Times New Roman"/>
              </a:rPr>
              <a:t>được</a:t>
            </a:r>
            <a:r>
              <a:rPr sz="1400" spc="-25" dirty="0">
                <a:latin typeface="Times New Roman"/>
                <a:cs typeface="Times New Roman"/>
              </a:rPr>
              <a:t> </a:t>
            </a:r>
            <a:r>
              <a:rPr sz="1400" dirty="0">
                <a:latin typeface="Times New Roman"/>
                <a:cs typeface="Times New Roman"/>
              </a:rPr>
              <a:t>đáp</a:t>
            </a:r>
            <a:r>
              <a:rPr sz="1400" spc="-15" dirty="0">
                <a:latin typeface="Times New Roman"/>
                <a:cs typeface="Times New Roman"/>
              </a:rPr>
              <a:t> </a:t>
            </a:r>
            <a:r>
              <a:rPr sz="1400" dirty="0">
                <a:latin typeface="Times New Roman"/>
                <a:cs typeface="Times New Roman"/>
              </a:rPr>
              <a:t>ứng.</a:t>
            </a:r>
            <a:r>
              <a:rPr sz="1400" spc="-55" dirty="0">
                <a:latin typeface="Times New Roman"/>
                <a:cs typeface="Times New Roman"/>
              </a:rPr>
              <a:t> </a:t>
            </a:r>
            <a:r>
              <a:rPr sz="1400" spc="-10" dirty="0">
                <a:latin typeface="Times New Roman"/>
                <a:cs typeface="Times New Roman"/>
              </a:rPr>
              <a:t>Việc </a:t>
            </a:r>
            <a:r>
              <a:rPr sz="1400" dirty="0">
                <a:latin typeface="Times New Roman"/>
                <a:cs typeface="Times New Roman"/>
              </a:rPr>
              <a:t>giám</a:t>
            </a:r>
            <a:r>
              <a:rPr sz="1400" spc="-25" dirty="0">
                <a:latin typeface="Times New Roman"/>
                <a:cs typeface="Times New Roman"/>
              </a:rPr>
              <a:t> </a:t>
            </a:r>
            <a:r>
              <a:rPr sz="1400" dirty="0">
                <a:latin typeface="Times New Roman"/>
                <a:cs typeface="Times New Roman"/>
              </a:rPr>
              <a:t>sát</a:t>
            </a:r>
            <a:r>
              <a:rPr sz="1400" spc="-20" dirty="0">
                <a:latin typeface="Times New Roman"/>
                <a:cs typeface="Times New Roman"/>
              </a:rPr>
              <a:t> </a:t>
            </a:r>
            <a:r>
              <a:rPr sz="1400" dirty="0">
                <a:latin typeface="Times New Roman"/>
                <a:cs typeface="Times New Roman"/>
              </a:rPr>
              <a:t>và</a:t>
            </a:r>
            <a:r>
              <a:rPr sz="1400" spc="-10" dirty="0">
                <a:latin typeface="Times New Roman"/>
                <a:cs typeface="Times New Roman"/>
              </a:rPr>
              <a:t> </a:t>
            </a:r>
            <a:r>
              <a:rPr sz="1400" dirty="0">
                <a:latin typeface="Times New Roman"/>
                <a:cs typeface="Times New Roman"/>
              </a:rPr>
              <a:t>đo</a:t>
            </a:r>
            <a:r>
              <a:rPr sz="1400" spc="-20" dirty="0">
                <a:latin typeface="Times New Roman"/>
                <a:cs typeface="Times New Roman"/>
              </a:rPr>
              <a:t> </a:t>
            </a:r>
            <a:r>
              <a:rPr sz="1400" dirty="0">
                <a:latin typeface="Times New Roman"/>
                <a:cs typeface="Times New Roman"/>
              </a:rPr>
              <a:t>lường</a:t>
            </a:r>
            <a:r>
              <a:rPr sz="1400" spc="-30" dirty="0">
                <a:latin typeface="Times New Roman"/>
                <a:cs typeface="Times New Roman"/>
              </a:rPr>
              <a:t> </a:t>
            </a:r>
            <a:r>
              <a:rPr sz="1400" dirty="0">
                <a:latin typeface="Times New Roman"/>
                <a:cs typeface="Times New Roman"/>
              </a:rPr>
              <a:t>này</a:t>
            </a:r>
            <a:r>
              <a:rPr sz="1400" spc="-20" dirty="0">
                <a:latin typeface="Times New Roman"/>
                <a:cs typeface="Times New Roman"/>
              </a:rPr>
              <a:t> </a:t>
            </a:r>
            <a:r>
              <a:rPr sz="1400" dirty="0">
                <a:latin typeface="Times New Roman"/>
                <a:cs typeface="Times New Roman"/>
              </a:rPr>
              <a:t>nên</a:t>
            </a:r>
            <a:r>
              <a:rPr sz="1400" spc="-20" dirty="0">
                <a:latin typeface="Times New Roman"/>
                <a:cs typeface="Times New Roman"/>
              </a:rPr>
              <a:t> </a:t>
            </a:r>
            <a:r>
              <a:rPr sz="1400" dirty="0">
                <a:latin typeface="Times New Roman"/>
                <a:cs typeface="Times New Roman"/>
              </a:rPr>
              <a:t>được</a:t>
            </a:r>
            <a:r>
              <a:rPr sz="1400" spc="-25" dirty="0">
                <a:latin typeface="Times New Roman"/>
                <a:cs typeface="Times New Roman"/>
              </a:rPr>
              <a:t> </a:t>
            </a:r>
            <a:r>
              <a:rPr sz="1400" dirty="0">
                <a:latin typeface="Times New Roman"/>
                <a:cs typeface="Times New Roman"/>
              </a:rPr>
              <a:t>thực</a:t>
            </a:r>
            <a:r>
              <a:rPr sz="1400" spc="-10" dirty="0">
                <a:latin typeface="Times New Roman"/>
                <a:cs typeface="Times New Roman"/>
              </a:rPr>
              <a:t> </a:t>
            </a:r>
            <a:r>
              <a:rPr sz="1400" dirty="0">
                <a:latin typeface="Times New Roman"/>
                <a:cs typeface="Times New Roman"/>
              </a:rPr>
              <a:t>hiện</a:t>
            </a:r>
            <a:r>
              <a:rPr sz="1400" spc="-30" dirty="0">
                <a:latin typeface="Times New Roman"/>
                <a:cs typeface="Times New Roman"/>
              </a:rPr>
              <a:t> </a:t>
            </a:r>
            <a:r>
              <a:rPr sz="1400" dirty="0">
                <a:latin typeface="Times New Roman"/>
                <a:cs typeface="Times New Roman"/>
              </a:rPr>
              <a:t>theo</a:t>
            </a:r>
            <a:r>
              <a:rPr sz="1400" spc="-30" dirty="0">
                <a:latin typeface="Times New Roman"/>
                <a:cs typeface="Times New Roman"/>
              </a:rPr>
              <a:t> </a:t>
            </a:r>
            <a:r>
              <a:rPr sz="1400" dirty="0">
                <a:latin typeface="Times New Roman"/>
                <a:cs typeface="Times New Roman"/>
              </a:rPr>
              <a:t>kế</a:t>
            </a:r>
            <a:r>
              <a:rPr sz="1400" spc="-10" dirty="0">
                <a:latin typeface="Times New Roman"/>
                <a:cs typeface="Times New Roman"/>
              </a:rPr>
              <a:t> </a:t>
            </a:r>
            <a:r>
              <a:rPr sz="1400" dirty="0">
                <a:latin typeface="Times New Roman"/>
                <a:cs typeface="Times New Roman"/>
              </a:rPr>
              <a:t>hoạch</a:t>
            </a:r>
            <a:r>
              <a:rPr sz="1400" spc="-35" dirty="0">
                <a:latin typeface="Times New Roman"/>
                <a:cs typeface="Times New Roman"/>
              </a:rPr>
              <a:t> </a:t>
            </a:r>
            <a:r>
              <a:rPr sz="1400" dirty="0">
                <a:latin typeface="Times New Roman"/>
                <a:cs typeface="Times New Roman"/>
              </a:rPr>
              <a:t>sắp</a:t>
            </a:r>
            <a:r>
              <a:rPr sz="1400" spc="-15" dirty="0">
                <a:latin typeface="Times New Roman"/>
                <a:cs typeface="Times New Roman"/>
              </a:rPr>
              <a:t> </a:t>
            </a:r>
            <a:r>
              <a:rPr sz="1400" spc="-25" dirty="0">
                <a:latin typeface="Times New Roman"/>
                <a:cs typeface="Times New Roman"/>
              </a:rPr>
              <a:t>xếp </a:t>
            </a:r>
            <a:r>
              <a:rPr sz="1400" dirty="0">
                <a:latin typeface="Times New Roman"/>
                <a:cs typeface="Times New Roman"/>
              </a:rPr>
              <a:t>và</a:t>
            </a:r>
            <a:r>
              <a:rPr sz="1400" spc="-45" dirty="0">
                <a:latin typeface="Times New Roman"/>
                <a:cs typeface="Times New Roman"/>
              </a:rPr>
              <a:t> </a:t>
            </a:r>
            <a:r>
              <a:rPr sz="1400" dirty="0">
                <a:latin typeface="Times New Roman"/>
                <a:cs typeface="Times New Roman"/>
              </a:rPr>
              <a:t>Tài liệu</a:t>
            </a:r>
            <a:r>
              <a:rPr sz="1400" spc="-30" dirty="0">
                <a:latin typeface="Times New Roman"/>
                <a:cs typeface="Times New Roman"/>
              </a:rPr>
              <a:t> </a:t>
            </a:r>
            <a:r>
              <a:rPr sz="1400" dirty="0">
                <a:latin typeface="Times New Roman"/>
                <a:cs typeface="Times New Roman"/>
              </a:rPr>
              <a:t>Quy</a:t>
            </a:r>
            <a:r>
              <a:rPr sz="1400" spc="-20" dirty="0">
                <a:latin typeface="Times New Roman"/>
                <a:cs typeface="Times New Roman"/>
              </a:rPr>
              <a:t> </a:t>
            </a:r>
            <a:r>
              <a:rPr sz="1400" dirty="0">
                <a:latin typeface="Times New Roman"/>
                <a:cs typeface="Times New Roman"/>
              </a:rPr>
              <a:t>trình</a:t>
            </a:r>
            <a:r>
              <a:rPr sz="1400" spc="-40" dirty="0">
                <a:latin typeface="Times New Roman"/>
                <a:cs typeface="Times New Roman"/>
              </a:rPr>
              <a:t> </a:t>
            </a:r>
            <a:r>
              <a:rPr sz="1400" dirty="0">
                <a:latin typeface="Times New Roman"/>
                <a:cs typeface="Times New Roman"/>
              </a:rPr>
              <a:t>ở</a:t>
            </a:r>
            <a:r>
              <a:rPr sz="1400" spc="-5" dirty="0">
                <a:latin typeface="Times New Roman"/>
                <a:cs typeface="Times New Roman"/>
              </a:rPr>
              <a:t> </a:t>
            </a:r>
            <a:r>
              <a:rPr sz="1400" dirty="0">
                <a:latin typeface="Times New Roman"/>
                <a:cs typeface="Times New Roman"/>
              </a:rPr>
              <a:t>các giai</a:t>
            </a:r>
            <a:r>
              <a:rPr sz="1400" spc="-30" dirty="0">
                <a:latin typeface="Times New Roman"/>
                <a:cs typeface="Times New Roman"/>
              </a:rPr>
              <a:t> </a:t>
            </a:r>
            <a:r>
              <a:rPr sz="1400" dirty="0">
                <a:latin typeface="Times New Roman"/>
                <a:cs typeface="Times New Roman"/>
              </a:rPr>
              <a:t>đoạn</a:t>
            </a:r>
            <a:r>
              <a:rPr sz="1400" spc="-15" dirty="0">
                <a:latin typeface="Times New Roman"/>
                <a:cs typeface="Times New Roman"/>
              </a:rPr>
              <a:t> </a:t>
            </a:r>
            <a:r>
              <a:rPr sz="1400" dirty="0">
                <a:latin typeface="Times New Roman"/>
                <a:cs typeface="Times New Roman"/>
              </a:rPr>
              <a:t>thích</a:t>
            </a:r>
            <a:r>
              <a:rPr sz="1400" spc="-40" dirty="0">
                <a:latin typeface="Times New Roman"/>
                <a:cs typeface="Times New Roman"/>
              </a:rPr>
              <a:t> </a:t>
            </a:r>
            <a:r>
              <a:rPr sz="1400" dirty="0">
                <a:latin typeface="Times New Roman"/>
                <a:cs typeface="Times New Roman"/>
              </a:rPr>
              <a:t>hợp</a:t>
            </a:r>
            <a:r>
              <a:rPr sz="1400" spc="-30" dirty="0">
                <a:latin typeface="Times New Roman"/>
                <a:cs typeface="Times New Roman"/>
              </a:rPr>
              <a:t> </a:t>
            </a:r>
            <a:r>
              <a:rPr sz="1400" dirty="0">
                <a:latin typeface="Times New Roman"/>
                <a:cs typeface="Times New Roman"/>
              </a:rPr>
              <a:t>trong</a:t>
            </a:r>
            <a:r>
              <a:rPr sz="1400" spc="-35" dirty="0">
                <a:latin typeface="Times New Roman"/>
                <a:cs typeface="Times New Roman"/>
              </a:rPr>
              <a:t> </a:t>
            </a:r>
            <a:r>
              <a:rPr sz="1400" dirty="0">
                <a:latin typeface="Times New Roman"/>
                <a:cs typeface="Times New Roman"/>
              </a:rPr>
              <a:t>Quy</a:t>
            </a:r>
            <a:r>
              <a:rPr sz="1400" spc="-5" dirty="0">
                <a:latin typeface="Times New Roman"/>
                <a:cs typeface="Times New Roman"/>
              </a:rPr>
              <a:t> </a:t>
            </a:r>
            <a:r>
              <a:rPr sz="1400" dirty="0">
                <a:latin typeface="Times New Roman"/>
                <a:cs typeface="Times New Roman"/>
              </a:rPr>
              <a:t>trình</a:t>
            </a:r>
            <a:r>
              <a:rPr sz="1400" spc="-10" dirty="0">
                <a:latin typeface="Times New Roman"/>
                <a:cs typeface="Times New Roman"/>
              </a:rPr>
              <a:t> </a:t>
            </a:r>
            <a:r>
              <a:rPr sz="1400" dirty="0">
                <a:latin typeface="Times New Roman"/>
                <a:cs typeface="Times New Roman"/>
              </a:rPr>
              <a:t>hiện</a:t>
            </a:r>
            <a:r>
              <a:rPr sz="1400" spc="-40" dirty="0">
                <a:latin typeface="Times New Roman"/>
                <a:cs typeface="Times New Roman"/>
              </a:rPr>
              <a:t> </a:t>
            </a:r>
            <a:r>
              <a:rPr sz="1400" dirty="0">
                <a:latin typeface="Times New Roman"/>
                <a:cs typeface="Times New Roman"/>
              </a:rPr>
              <a:t>thực</a:t>
            </a:r>
            <a:r>
              <a:rPr sz="1400" spc="-20" dirty="0">
                <a:latin typeface="Times New Roman"/>
                <a:cs typeface="Times New Roman"/>
              </a:rPr>
              <a:t> </a:t>
            </a:r>
            <a:r>
              <a:rPr sz="1400" dirty="0">
                <a:latin typeface="Times New Roman"/>
                <a:cs typeface="Times New Roman"/>
              </a:rPr>
              <a:t>hóa</a:t>
            </a:r>
            <a:r>
              <a:rPr sz="1400" spc="-20" dirty="0">
                <a:latin typeface="Times New Roman"/>
                <a:cs typeface="Times New Roman"/>
              </a:rPr>
              <a:t> </a:t>
            </a:r>
            <a:r>
              <a:rPr sz="1400" dirty="0">
                <a:latin typeface="Times New Roman"/>
                <a:cs typeface="Times New Roman"/>
              </a:rPr>
              <a:t>sản </a:t>
            </a:r>
            <a:r>
              <a:rPr sz="1400" spc="-20" dirty="0">
                <a:latin typeface="Times New Roman"/>
                <a:cs typeface="Times New Roman"/>
              </a:rPr>
              <a:t>phẩm</a:t>
            </a:r>
            <a:endParaRPr sz="1400">
              <a:latin typeface="Times New Roman"/>
              <a:cs typeface="Times New Roman"/>
            </a:endParaRPr>
          </a:p>
          <a:p>
            <a:pPr>
              <a:lnSpc>
                <a:spcPct val="100000"/>
              </a:lnSpc>
              <a:spcBef>
                <a:spcPts val="1125"/>
              </a:spcBef>
            </a:pPr>
            <a:endParaRPr sz="1400">
              <a:latin typeface="Times New Roman"/>
              <a:cs typeface="Times New Roman"/>
            </a:endParaRPr>
          </a:p>
          <a:p>
            <a:pPr marL="12700" marR="1563370" indent="266065">
              <a:lnSpc>
                <a:spcPct val="99600"/>
              </a:lnSpc>
              <a:buChar char="■"/>
              <a:tabLst>
                <a:tab pos="278765" algn="l"/>
              </a:tabLst>
            </a:pPr>
            <a:r>
              <a:rPr sz="1400" spc="-20" dirty="0">
                <a:latin typeface="SimSun"/>
                <a:cs typeface="SimSun"/>
              </a:rPr>
              <a:t>应保持符合接收准则的证据。记录应指明有权放行产品的人员。适当时，也包括检测设备</a:t>
            </a:r>
            <a:r>
              <a:rPr sz="1400" spc="-50" dirty="0">
                <a:latin typeface="SimSun"/>
                <a:cs typeface="SimSun"/>
              </a:rPr>
              <a:t> </a:t>
            </a:r>
            <a:r>
              <a:rPr sz="1400" dirty="0">
                <a:latin typeface="Times New Roman"/>
                <a:cs typeface="Times New Roman"/>
              </a:rPr>
              <a:t>Nên duy</a:t>
            </a:r>
            <a:r>
              <a:rPr sz="1400" spc="-20" dirty="0">
                <a:latin typeface="Times New Roman"/>
                <a:cs typeface="Times New Roman"/>
              </a:rPr>
              <a:t> </a:t>
            </a:r>
            <a:r>
              <a:rPr sz="1400" dirty="0">
                <a:latin typeface="Times New Roman"/>
                <a:cs typeface="Times New Roman"/>
              </a:rPr>
              <a:t>trì</a:t>
            </a:r>
            <a:r>
              <a:rPr sz="1400" spc="-15" dirty="0">
                <a:latin typeface="Times New Roman"/>
                <a:cs typeface="Times New Roman"/>
              </a:rPr>
              <a:t> </a:t>
            </a:r>
            <a:r>
              <a:rPr sz="1400" dirty="0">
                <a:latin typeface="Times New Roman"/>
                <a:cs typeface="Times New Roman"/>
              </a:rPr>
              <a:t>bằng</a:t>
            </a:r>
            <a:r>
              <a:rPr sz="1400" spc="-25" dirty="0">
                <a:latin typeface="Times New Roman"/>
                <a:cs typeface="Times New Roman"/>
              </a:rPr>
              <a:t> </a:t>
            </a:r>
            <a:r>
              <a:rPr sz="1400" dirty="0">
                <a:latin typeface="Times New Roman"/>
                <a:cs typeface="Times New Roman"/>
              </a:rPr>
              <a:t>chứng</a:t>
            </a:r>
            <a:r>
              <a:rPr sz="1400" spc="-20" dirty="0">
                <a:latin typeface="Times New Roman"/>
                <a:cs typeface="Times New Roman"/>
              </a:rPr>
              <a:t> </a:t>
            </a:r>
            <a:r>
              <a:rPr sz="1400" dirty="0">
                <a:latin typeface="Times New Roman"/>
                <a:cs typeface="Times New Roman"/>
              </a:rPr>
              <a:t>phù</a:t>
            </a:r>
            <a:r>
              <a:rPr sz="1400" spc="-25" dirty="0">
                <a:latin typeface="Times New Roman"/>
                <a:cs typeface="Times New Roman"/>
              </a:rPr>
              <a:t> </a:t>
            </a:r>
            <a:r>
              <a:rPr sz="1400" dirty="0">
                <a:latin typeface="Times New Roman"/>
                <a:cs typeface="Times New Roman"/>
              </a:rPr>
              <a:t>hợp</a:t>
            </a:r>
            <a:r>
              <a:rPr sz="1400" spc="-30" dirty="0">
                <a:latin typeface="Times New Roman"/>
                <a:cs typeface="Times New Roman"/>
              </a:rPr>
              <a:t> </a:t>
            </a:r>
            <a:r>
              <a:rPr sz="1400" dirty="0">
                <a:latin typeface="Times New Roman"/>
                <a:cs typeface="Times New Roman"/>
              </a:rPr>
              <a:t>với</a:t>
            </a:r>
            <a:r>
              <a:rPr sz="1400" spc="-10" dirty="0">
                <a:latin typeface="Times New Roman"/>
                <a:cs typeface="Times New Roman"/>
              </a:rPr>
              <a:t> </a:t>
            </a:r>
            <a:r>
              <a:rPr sz="1400" dirty="0">
                <a:latin typeface="Times New Roman"/>
                <a:cs typeface="Times New Roman"/>
              </a:rPr>
              <a:t>các tiêu</a:t>
            </a:r>
            <a:r>
              <a:rPr sz="1400" spc="-30" dirty="0">
                <a:latin typeface="Times New Roman"/>
                <a:cs typeface="Times New Roman"/>
              </a:rPr>
              <a:t> </a:t>
            </a:r>
            <a:r>
              <a:rPr sz="1400" dirty="0">
                <a:latin typeface="Times New Roman"/>
                <a:cs typeface="Times New Roman"/>
              </a:rPr>
              <a:t>chí</a:t>
            </a:r>
            <a:r>
              <a:rPr sz="1400" spc="-10" dirty="0">
                <a:latin typeface="Times New Roman"/>
                <a:cs typeface="Times New Roman"/>
              </a:rPr>
              <a:t> </a:t>
            </a:r>
            <a:r>
              <a:rPr sz="1400" dirty="0">
                <a:latin typeface="Times New Roman"/>
                <a:cs typeface="Times New Roman"/>
              </a:rPr>
              <a:t>chấp</a:t>
            </a:r>
            <a:r>
              <a:rPr sz="1400" spc="-15" dirty="0">
                <a:latin typeface="Times New Roman"/>
                <a:cs typeface="Times New Roman"/>
              </a:rPr>
              <a:t> </a:t>
            </a:r>
            <a:r>
              <a:rPr sz="1400" dirty="0">
                <a:latin typeface="Times New Roman"/>
                <a:cs typeface="Times New Roman"/>
              </a:rPr>
              <a:t>nhận</a:t>
            </a:r>
            <a:r>
              <a:rPr sz="1400" spc="-15" dirty="0">
                <a:latin typeface="Times New Roman"/>
                <a:cs typeface="Times New Roman"/>
              </a:rPr>
              <a:t>. </a:t>
            </a:r>
            <a:r>
              <a:rPr sz="1400" dirty="0">
                <a:latin typeface="Times New Roman"/>
                <a:cs typeface="Times New Roman"/>
              </a:rPr>
              <a:t>Hồ sơ nên</a:t>
            </a:r>
            <a:r>
              <a:rPr sz="1400" spc="-15" dirty="0">
                <a:latin typeface="Times New Roman"/>
                <a:cs typeface="Times New Roman"/>
              </a:rPr>
              <a:t> </a:t>
            </a:r>
            <a:r>
              <a:rPr sz="1400" dirty="0">
                <a:latin typeface="Times New Roman"/>
                <a:cs typeface="Times New Roman"/>
              </a:rPr>
              <a:t>chỉ</a:t>
            </a:r>
            <a:r>
              <a:rPr sz="1400" spc="-10" dirty="0">
                <a:latin typeface="Times New Roman"/>
                <a:cs typeface="Times New Roman"/>
              </a:rPr>
              <a:t> </a:t>
            </a:r>
            <a:r>
              <a:rPr sz="1400" dirty="0">
                <a:latin typeface="Times New Roman"/>
                <a:cs typeface="Times New Roman"/>
              </a:rPr>
              <a:t>rõ</a:t>
            </a:r>
            <a:r>
              <a:rPr sz="1400" spc="-15" dirty="0">
                <a:latin typeface="Times New Roman"/>
                <a:cs typeface="Times New Roman"/>
              </a:rPr>
              <a:t> </a:t>
            </a:r>
            <a:r>
              <a:rPr sz="1400" dirty="0">
                <a:latin typeface="Times New Roman"/>
                <a:cs typeface="Times New Roman"/>
              </a:rPr>
              <a:t>người</a:t>
            </a:r>
            <a:r>
              <a:rPr sz="1400" spc="-20" dirty="0">
                <a:latin typeface="Times New Roman"/>
                <a:cs typeface="Times New Roman"/>
              </a:rPr>
              <a:t> </a:t>
            </a:r>
            <a:r>
              <a:rPr sz="1400" dirty="0">
                <a:latin typeface="Times New Roman"/>
                <a:cs typeface="Times New Roman"/>
              </a:rPr>
              <a:t>có</a:t>
            </a:r>
            <a:r>
              <a:rPr sz="1400" spc="-10" dirty="0">
                <a:latin typeface="Times New Roman"/>
                <a:cs typeface="Times New Roman"/>
              </a:rPr>
              <a:t> </a:t>
            </a:r>
            <a:r>
              <a:rPr sz="1400" dirty="0">
                <a:latin typeface="Times New Roman"/>
                <a:cs typeface="Times New Roman"/>
              </a:rPr>
              <a:t>thẩm</a:t>
            </a:r>
            <a:r>
              <a:rPr sz="1400" spc="-25" dirty="0">
                <a:latin typeface="Times New Roman"/>
                <a:cs typeface="Times New Roman"/>
              </a:rPr>
              <a:t> </a:t>
            </a:r>
            <a:r>
              <a:rPr sz="1400" dirty="0">
                <a:latin typeface="Times New Roman"/>
                <a:cs typeface="Times New Roman"/>
              </a:rPr>
              <a:t>quyền</a:t>
            </a:r>
            <a:r>
              <a:rPr sz="1400" spc="-10" dirty="0">
                <a:latin typeface="Times New Roman"/>
                <a:cs typeface="Times New Roman"/>
              </a:rPr>
              <a:t> </a:t>
            </a:r>
            <a:r>
              <a:rPr sz="1400" spc="-25" dirty="0">
                <a:latin typeface="Times New Roman"/>
                <a:cs typeface="Times New Roman"/>
              </a:rPr>
              <a:t>cho </a:t>
            </a:r>
            <a:r>
              <a:rPr sz="1400" dirty="0">
                <a:latin typeface="Times New Roman"/>
                <a:cs typeface="Times New Roman"/>
              </a:rPr>
              <a:t>phép</a:t>
            </a:r>
            <a:r>
              <a:rPr sz="1400" spc="-30" dirty="0">
                <a:latin typeface="Times New Roman"/>
                <a:cs typeface="Times New Roman"/>
              </a:rPr>
              <a:t> </a:t>
            </a:r>
            <a:r>
              <a:rPr sz="1400" dirty="0">
                <a:latin typeface="Times New Roman"/>
                <a:cs typeface="Times New Roman"/>
              </a:rPr>
              <a:t>sản phẩm</a:t>
            </a:r>
            <a:r>
              <a:rPr sz="1400" spc="-5" dirty="0">
                <a:latin typeface="Times New Roman"/>
                <a:cs typeface="Times New Roman"/>
              </a:rPr>
              <a:t>. </a:t>
            </a:r>
            <a:r>
              <a:rPr sz="1400" dirty="0">
                <a:latin typeface="Times New Roman"/>
                <a:cs typeface="Times New Roman"/>
              </a:rPr>
              <a:t>Khi thích</a:t>
            </a:r>
            <a:r>
              <a:rPr sz="1400" spc="-35" dirty="0">
                <a:latin typeface="Times New Roman"/>
                <a:cs typeface="Times New Roman"/>
              </a:rPr>
              <a:t> </a:t>
            </a:r>
            <a:r>
              <a:rPr sz="1400" dirty="0">
                <a:latin typeface="Times New Roman"/>
                <a:cs typeface="Times New Roman"/>
              </a:rPr>
              <a:t>hợp</a:t>
            </a:r>
            <a:r>
              <a:rPr sz="1400" spc="-15" dirty="0">
                <a:latin typeface="Times New Roman"/>
                <a:cs typeface="Times New Roman"/>
              </a:rPr>
              <a:t>, </a:t>
            </a:r>
            <a:r>
              <a:rPr sz="1400" dirty="0">
                <a:latin typeface="Times New Roman"/>
                <a:cs typeface="Times New Roman"/>
              </a:rPr>
              <a:t>bao</a:t>
            </a:r>
            <a:r>
              <a:rPr sz="1400" spc="-25" dirty="0">
                <a:latin typeface="Times New Roman"/>
                <a:cs typeface="Times New Roman"/>
              </a:rPr>
              <a:t> </a:t>
            </a:r>
            <a:r>
              <a:rPr sz="1400" dirty="0">
                <a:latin typeface="Times New Roman"/>
                <a:cs typeface="Times New Roman"/>
              </a:rPr>
              <a:t>gồm</a:t>
            </a:r>
            <a:r>
              <a:rPr sz="1400" spc="-25" dirty="0">
                <a:latin typeface="Times New Roman"/>
                <a:cs typeface="Times New Roman"/>
              </a:rPr>
              <a:t> </a:t>
            </a:r>
            <a:r>
              <a:rPr sz="1400" dirty="0">
                <a:latin typeface="Times New Roman"/>
                <a:cs typeface="Times New Roman"/>
              </a:rPr>
              <a:t>cả thiết</a:t>
            </a:r>
            <a:r>
              <a:rPr sz="1400" spc="-30" dirty="0">
                <a:latin typeface="Times New Roman"/>
                <a:cs typeface="Times New Roman"/>
              </a:rPr>
              <a:t> </a:t>
            </a:r>
            <a:r>
              <a:rPr sz="1400" dirty="0">
                <a:latin typeface="Times New Roman"/>
                <a:cs typeface="Times New Roman"/>
              </a:rPr>
              <a:t>bị</a:t>
            </a:r>
            <a:r>
              <a:rPr sz="1400" spc="-30" dirty="0">
                <a:latin typeface="Times New Roman"/>
                <a:cs typeface="Times New Roman"/>
              </a:rPr>
              <a:t> </a:t>
            </a:r>
            <a:r>
              <a:rPr sz="1400" dirty="0">
                <a:latin typeface="Times New Roman"/>
                <a:cs typeface="Times New Roman"/>
              </a:rPr>
              <a:t>kiểm</a:t>
            </a:r>
            <a:r>
              <a:rPr sz="1400" spc="-20" dirty="0">
                <a:latin typeface="Times New Roman"/>
                <a:cs typeface="Times New Roman"/>
              </a:rPr>
              <a:t> </a:t>
            </a:r>
            <a:r>
              <a:rPr sz="1400" spc="-25" dirty="0">
                <a:latin typeface="Times New Roman"/>
                <a:cs typeface="Times New Roman"/>
              </a:rPr>
              <a:t>tra</a:t>
            </a:r>
            <a:endParaRPr sz="1400">
              <a:latin typeface="Times New Roman"/>
              <a:cs typeface="Times New Roman"/>
            </a:endParaRPr>
          </a:p>
          <a:p>
            <a:pPr>
              <a:lnSpc>
                <a:spcPct val="100000"/>
              </a:lnSpc>
              <a:spcBef>
                <a:spcPts val="944"/>
              </a:spcBef>
              <a:buFont typeface="SimSun"/>
              <a:buChar char="■"/>
            </a:pPr>
            <a:endParaRPr sz="1400">
              <a:latin typeface="Times New Roman"/>
              <a:cs typeface="Times New Roman"/>
            </a:endParaRPr>
          </a:p>
          <a:p>
            <a:pPr marL="278765" indent="-266065">
              <a:lnSpc>
                <a:spcPts val="1675"/>
              </a:lnSpc>
              <a:spcBef>
                <a:spcPts val="5"/>
              </a:spcBef>
              <a:buChar char="■"/>
              <a:tabLst>
                <a:tab pos="278765" algn="l"/>
              </a:tabLst>
            </a:pPr>
            <a:r>
              <a:rPr sz="1400" spc="-20" dirty="0">
                <a:latin typeface="SimSun"/>
                <a:cs typeface="SimSun"/>
              </a:rPr>
              <a:t>在策划的安排已圆满完成之前，不应放行产品和交付服务。植入式医疗器械的专用要求</a:t>
            </a:r>
            <a:endParaRPr sz="1400">
              <a:latin typeface="SimSun"/>
              <a:cs typeface="SimSun"/>
            </a:endParaRPr>
          </a:p>
          <a:p>
            <a:pPr marL="56515">
              <a:lnSpc>
                <a:spcPts val="1675"/>
              </a:lnSpc>
            </a:pPr>
            <a:r>
              <a:rPr sz="1400" dirty="0">
                <a:latin typeface="Times New Roman"/>
                <a:cs typeface="Times New Roman"/>
              </a:rPr>
              <a:t>Không</a:t>
            </a:r>
            <a:r>
              <a:rPr sz="1400" spc="-35" dirty="0">
                <a:latin typeface="Times New Roman"/>
                <a:cs typeface="Times New Roman"/>
              </a:rPr>
              <a:t> </a:t>
            </a:r>
            <a:r>
              <a:rPr sz="1400" dirty="0">
                <a:latin typeface="Times New Roman"/>
                <a:cs typeface="Times New Roman"/>
              </a:rPr>
              <a:t>được</a:t>
            </a:r>
            <a:r>
              <a:rPr sz="1400" spc="-5" dirty="0">
                <a:latin typeface="Times New Roman"/>
                <a:cs typeface="Times New Roman"/>
              </a:rPr>
              <a:t> </a:t>
            </a:r>
            <a:r>
              <a:rPr sz="1400" dirty="0">
                <a:latin typeface="Times New Roman"/>
                <a:cs typeface="Times New Roman"/>
              </a:rPr>
              <a:t>phép</a:t>
            </a:r>
            <a:r>
              <a:rPr sz="1400" spc="-30" dirty="0">
                <a:latin typeface="Times New Roman"/>
                <a:cs typeface="Times New Roman"/>
              </a:rPr>
              <a:t> </a:t>
            </a:r>
            <a:r>
              <a:rPr sz="1400" dirty="0">
                <a:latin typeface="Times New Roman"/>
                <a:cs typeface="Times New Roman"/>
              </a:rPr>
              <a:t>đưa</a:t>
            </a:r>
            <a:r>
              <a:rPr sz="1400" spc="-5" dirty="0">
                <a:latin typeface="Times New Roman"/>
                <a:cs typeface="Times New Roman"/>
              </a:rPr>
              <a:t> </a:t>
            </a:r>
            <a:r>
              <a:rPr sz="1400" dirty="0">
                <a:latin typeface="Times New Roman"/>
                <a:cs typeface="Times New Roman"/>
              </a:rPr>
              <a:t>sản</a:t>
            </a:r>
            <a:r>
              <a:rPr sz="1400" spc="-20" dirty="0">
                <a:latin typeface="Times New Roman"/>
                <a:cs typeface="Times New Roman"/>
              </a:rPr>
              <a:t> </a:t>
            </a:r>
            <a:r>
              <a:rPr sz="1400" dirty="0">
                <a:latin typeface="Times New Roman"/>
                <a:cs typeface="Times New Roman"/>
              </a:rPr>
              <a:t>phẩm</a:t>
            </a:r>
            <a:r>
              <a:rPr sz="1400" spc="-25" dirty="0">
                <a:latin typeface="Times New Roman"/>
                <a:cs typeface="Times New Roman"/>
              </a:rPr>
              <a:t> </a:t>
            </a:r>
            <a:r>
              <a:rPr sz="1400" dirty="0">
                <a:latin typeface="Times New Roman"/>
                <a:cs typeface="Times New Roman"/>
              </a:rPr>
              <a:t>ra</a:t>
            </a:r>
            <a:r>
              <a:rPr sz="1400" spc="-10" dirty="0">
                <a:latin typeface="Times New Roman"/>
                <a:cs typeface="Times New Roman"/>
              </a:rPr>
              <a:t> </a:t>
            </a:r>
            <a:r>
              <a:rPr sz="1400" dirty="0">
                <a:latin typeface="Times New Roman"/>
                <a:cs typeface="Times New Roman"/>
              </a:rPr>
              <a:t>thị</a:t>
            </a:r>
            <a:r>
              <a:rPr sz="1400" spc="-30" dirty="0">
                <a:latin typeface="Times New Roman"/>
                <a:cs typeface="Times New Roman"/>
              </a:rPr>
              <a:t> </a:t>
            </a:r>
            <a:r>
              <a:rPr sz="1400" dirty="0">
                <a:latin typeface="Times New Roman"/>
                <a:cs typeface="Times New Roman"/>
              </a:rPr>
              <a:t>trường</a:t>
            </a:r>
            <a:r>
              <a:rPr sz="1400" spc="-30" dirty="0">
                <a:latin typeface="Times New Roman"/>
                <a:cs typeface="Times New Roman"/>
              </a:rPr>
              <a:t> </a:t>
            </a:r>
            <a:r>
              <a:rPr sz="1400" dirty="0">
                <a:latin typeface="Times New Roman"/>
                <a:cs typeface="Times New Roman"/>
              </a:rPr>
              <a:t>và</a:t>
            </a:r>
            <a:r>
              <a:rPr sz="1400" spc="-25" dirty="0">
                <a:latin typeface="Times New Roman"/>
                <a:cs typeface="Times New Roman"/>
              </a:rPr>
              <a:t> </a:t>
            </a:r>
            <a:r>
              <a:rPr sz="1400" dirty="0">
                <a:latin typeface="Times New Roman"/>
                <a:cs typeface="Times New Roman"/>
              </a:rPr>
              <a:t>cung</a:t>
            </a:r>
            <a:r>
              <a:rPr sz="1400" spc="-30" dirty="0">
                <a:latin typeface="Times New Roman"/>
                <a:cs typeface="Times New Roman"/>
              </a:rPr>
              <a:t> </a:t>
            </a:r>
            <a:r>
              <a:rPr sz="1400" dirty="0">
                <a:latin typeface="Times New Roman"/>
                <a:cs typeface="Times New Roman"/>
              </a:rPr>
              <a:t>cấp</a:t>
            </a:r>
            <a:r>
              <a:rPr sz="1400" spc="-5" dirty="0">
                <a:latin typeface="Times New Roman"/>
                <a:cs typeface="Times New Roman"/>
              </a:rPr>
              <a:t> </a:t>
            </a:r>
            <a:r>
              <a:rPr sz="1400" dirty="0">
                <a:latin typeface="Times New Roman"/>
                <a:cs typeface="Times New Roman"/>
              </a:rPr>
              <a:t>dịch</a:t>
            </a:r>
            <a:r>
              <a:rPr sz="1400" spc="-30" dirty="0">
                <a:latin typeface="Times New Roman"/>
                <a:cs typeface="Times New Roman"/>
              </a:rPr>
              <a:t> </a:t>
            </a:r>
            <a:r>
              <a:rPr sz="1400" dirty="0">
                <a:latin typeface="Times New Roman"/>
                <a:cs typeface="Times New Roman"/>
              </a:rPr>
              <a:t>vụ</a:t>
            </a:r>
            <a:r>
              <a:rPr sz="1400" spc="-20" dirty="0">
                <a:latin typeface="Times New Roman"/>
                <a:cs typeface="Times New Roman"/>
              </a:rPr>
              <a:t> </a:t>
            </a:r>
            <a:r>
              <a:rPr sz="1400" dirty="0">
                <a:latin typeface="Times New Roman"/>
                <a:cs typeface="Times New Roman"/>
              </a:rPr>
              <a:t>trước</a:t>
            </a:r>
            <a:r>
              <a:rPr sz="1400" spc="-25" dirty="0">
                <a:latin typeface="Times New Roman"/>
                <a:cs typeface="Times New Roman"/>
              </a:rPr>
              <a:t> </a:t>
            </a:r>
            <a:r>
              <a:rPr sz="1400" dirty="0">
                <a:latin typeface="Times New Roman"/>
                <a:cs typeface="Times New Roman"/>
              </a:rPr>
              <a:t>khi</a:t>
            </a:r>
            <a:r>
              <a:rPr sz="1400" spc="-30" dirty="0">
                <a:latin typeface="Times New Roman"/>
                <a:cs typeface="Times New Roman"/>
              </a:rPr>
              <a:t> </a:t>
            </a:r>
            <a:r>
              <a:rPr sz="1400" dirty="0">
                <a:latin typeface="Times New Roman"/>
                <a:cs typeface="Times New Roman"/>
              </a:rPr>
              <a:t>kế</a:t>
            </a:r>
            <a:r>
              <a:rPr sz="1400" spc="-5" dirty="0">
                <a:latin typeface="Times New Roman"/>
                <a:cs typeface="Times New Roman"/>
              </a:rPr>
              <a:t> </a:t>
            </a:r>
            <a:r>
              <a:rPr sz="1400" spc="-10" dirty="0">
                <a:latin typeface="Times New Roman"/>
                <a:cs typeface="Times New Roman"/>
              </a:rPr>
              <a:t>hoạch</a:t>
            </a:r>
            <a:endParaRPr sz="1400">
              <a:latin typeface="Times New Roman"/>
              <a:cs typeface="Times New Roman"/>
            </a:endParaRPr>
          </a:p>
          <a:p>
            <a:pPr marL="12700">
              <a:lnSpc>
                <a:spcPct val="100000"/>
              </a:lnSpc>
            </a:pPr>
            <a:r>
              <a:rPr sz="1400" dirty="0">
                <a:latin typeface="Times New Roman"/>
                <a:cs typeface="Times New Roman"/>
              </a:rPr>
              <a:t>sắp</a:t>
            </a:r>
            <a:r>
              <a:rPr sz="1400" spc="-15" dirty="0">
                <a:latin typeface="Times New Roman"/>
                <a:cs typeface="Times New Roman"/>
              </a:rPr>
              <a:t> </a:t>
            </a:r>
            <a:r>
              <a:rPr sz="1400" dirty="0">
                <a:latin typeface="Times New Roman"/>
                <a:cs typeface="Times New Roman"/>
              </a:rPr>
              <a:t>xếp</a:t>
            </a:r>
            <a:r>
              <a:rPr sz="1400" spc="-15" dirty="0">
                <a:latin typeface="Times New Roman"/>
                <a:cs typeface="Times New Roman"/>
              </a:rPr>
              <a:t> </a:t>
            </a:r>
            <a:r>
              <a:rPr sz="1400" dirty="0">
                <a:latin typeface="Times New Roman"/>
                <a:cs typeface="Times New Roman"/>
              </a:rPr>
              <a:t>được</a:t>
            </a:r>
            <a:r>
              <a:rPr sz="1400" spc="-5" dirty="0">
                <a:latin typeface="Times New Roman"/>
                <a:cs typeface="Times New Roman"/>
              </a:rPr>
              <a:t> </a:t>
            </a:r>
            <a:r>
              <a:rPr sz="1400" dirty="0">
                <a:latin typeface="Times New Roman"/>
                <a:cs typeface="Times New Roman"/>
              </a:rPr>
              <a:t>hoàn</a:t>
            </a:r>
            <a:r>
              <a:rPr sz="1400" spc="-30" dirty="0">
                <a:latin typeface="Times New Roman"/>
                <a:cs typeface="Times New Roman"/>
              </a:rPr>
              <a:t> </a:t>
            </a:r>
            <a:r>
              <a:rPr sz="1400" dirty="0">
                <a:latin typeface="Times New Roman"/>
                <a:cs typeface="Times New Roman"/>
              </a:rPr>
              <a:t>thành</a:t>
            </a:r>
            <a:r>
              <a:rPr sz="1400" spc="-30" dirty="0">
                <a:latin typeface="Times New Roman"/>
                <a:cs typeface="Times New Roman"/>
              </a:rPr>
              <a:t> </a:t>
            </a:r>
            <a:r>
              <a:rPr sz="1400" dirty="0">
                <a:latin typeface="Times New Roman"/>
                <a:cs typeface="Times New Roman"/>
              </a:rPr>
              <a:t>trọn</a:t>
            </a:r>
            <a:r>
              <a:rPr sz="1400" spc="-40" dirty="0">
                <a:latin typeface="Times New Roman"/>
                <a:cs typeface="Times New Roman"/>
              </a:rPr>
              <a:t> </a:t>
            </a:r>
            <a:r>
              <a:rPr sz="1400" dirty="0">
                <a:latin typeface="Times New Roman"/>
                <a:cs typeface="Times New Roman"/>
              </a:rPr>
              <a:t>vẹn.</a:t>
            </a:r>
            <a:r>
              <a:rPr sz="1400" spc="-65" dirty="0">
                <a:latin typeface="Times New Roman"/>
                <a:cs typeface="Times New Roman"/>
              </a:rPr>
              <a:t> </a:t>
            </a:r>
            <a:r>
              <a:rPr sz="1400" dirty="0">
                <a:latin typeface="Times New Roman"/>
                <a:cs typeface="Times New Roman"/>
              </a:rPr>
              <a:t>Yêu cầu</a:t>
            </a:r>
            <a:r>
              <a:rPr sz="1400" spc="-5" dirty="0">
                <a:latin typeface="Times New Roman"/>
                <a:cs typeface="Times New Roman"/>
              </a:rPr>
              <a:t> </a:t>
            </a:r>
            <a:r>
              <a:rPr sz="1400" dirty="0">
                <a:latin typeface="Times New Roman"/>
                <a:cs typeface="Times New Roman"/>
              </a:rPr>
              <a:t>chuyên</a:t>
            </a:r>
            <a:r>
              <a:rPr sz="1400" spc="-15" dirty="0">
                <a:latin typeface="Times New Roman"/>
                <a:cs typeface="Times New Roman"/>
              </a:rPr>
              <a:t> </a:t>
            </a:r>
            <a:r>
              <a:rPr sz="1400" dirty="0">
                <a:latin typeface="Times New Roman"/>
                <a:cs typeface="Times New Roman"/>
              </a:rPr>
              <a:t>biệt</a:t>
            </a:r>
            <a:r>
              <a:rPr sz="1400" spc="-15" dirty="0">
                <a:latin typeface="Times New Roman"/>
                <a:cs typeface="Times New Roman"/>
              </a:rPr>
              <a:t> </a:t>
            </a:r>
            <a:r>
              <a:rPr sz="1400" dirty="0">
                <a:latin typeface="Times New Roman"/>
                <a:cs typeface="Times New Roman"/>
              </a:rPr>
              <a:t>đối</a:t>
            </a:r>
            <a:r>
              <a:rPr sz="1400" spc="-30" dirty="0">
                <a:latin typeface="Times New Roman"/>
                <a:cs typeface="Times New Roman"/>
              </a:rPr>
              <a:t> </a:t>
            </a:r>
            <a:r>
              <a:rPr sz="1400" dirty="0">
                <a:latin typeface="Times New Roman"/>
                <a:cs typeface="Times New Roman"/>
              </a:rPr>
              <a:t>với</a:t>
            </a:r>
            <a:r>
              <a:rPr sz="1400" spc="-25" dirty="0">
                <a:latin typeface="Times New Roman"/>
                <a:cs typeface="Times New Roman"/>
              </a:rPr>
              <a:t> </a:t>
            </a:r>
            <a:r>
              <a:rPr sz="1400" dirty="0">
                <a:latin typeface="Times New Roman"/>
                <a:cs typeface="Times New Roman"/>
              </a:rPr>
              <a:t>thiết</a:t>
            </a:r>
            <a:r>
              <a:rPr sz="1400" spc="-40" dirty="0">
                <a:latin typeface="Times New Roman"/>
                <a:cs typeface="Times New Roman"/>
              </a:rPr>
              <a:t> </a:t>
            </a:r>
            <a:r>
              <a:rPr sz="1400" dirty="0">
                <a:latin typeface="Times New Roman"/>
                <a:cs typeface="Times New Roman"/>
              </a:rPr>
              <a:t>bị</a:t>
            </a:r>
            <a:r>
              <a:rPr sz="1400" spc="-10" dirty="0">
                <a:latin typeface="Times New Roman"/>
                <a:cs typeface="Times New Roman"/>
              </a:rPr>
              <a:t> </a:t>
            </a:r>
            <a:r>
              <a:rPr sz="1400" dirty="0">
                <a:latin typeface="Times New Roman"/>
                <a:cs typeface="Times New Roman"/>
              </a:rPr>
              <a:t>y</a:t>
            </a:r>
            <a:r>
              <a:rPr sz="1400" spc="-5" dirty="0">
                <a:latin typeface="Times New Roman"/>
                <a:cs typeface="Times New Roman"/>
              </a:rPr>
              <a:t> </a:t>
            </a:r>
            <a:r>
              <a:rPr sz="1400" dirty="0">
                <a:latin typeface="Times New Roman"/>
                <a:cs typeface="Times New Roman"/>
              </a:rPr>
              <a:t>tế</a:t>
            </a:r>
            <a:r>
              <a:rPr sz="1400" spc="-20" dirty="0">
                <a:latin typeface="Times New Roman"/>
                <a:cs typeface="Times New Roman"/>
              </a:rPr>
              <a:t> </a:t>
            </a:r>
            <a:r>
              <a:rPr sz="1400" dirty="0">
                <a:latin typeface="Times New Roman"/>
                <a:cs typeface="Times New Roman"/>
              </a:rPr>
              <a:t>cấy</a:t>
            </a:r>
            <a:r>
              <a:rPr sz="1400" spc="-5" dirty="0">
                <a:latin typeface="Times New Roman"/>
                <a:cs typeface="Times New Roman"/>
              </a:rPr>
              <a:t> </a:t>
            </a:r>
            <a:r>
              <a:rPr sz="1400" spc="-20" dirty="0">
                <a:latin typeface="Times New Roman"/>
                <a:cs typeface="Times New Roman"/>
              </a:rPr>
              <a:t>ghép</a:t>
            </a: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300"/>
              </a:spcBef>
            </a:pPr>
            <a:endParaRPr sz="1400">
              <a:latin typeface="Times New Roman"/>
              <a:cs typeface="Times New Roman"/>
            </a:endParaRPr>
          </a:p>
          <a:p>
            <a:pPr marL="203200" indent="-190500">
              <a:lnSpc>
                <a:spcPts val="1675"/>
              </a:lnSpc>
              <a:buFont typeface="Cambria Math"/>
              <a:buChar char="■"/>
              <a:tabLst>
                <a:tab pos="203200" algn="l"/>
              </a:tabLst>
            </a:pPr>
            <a:r>
              <a:rPr sz="1400" spc="-20" dirty="0">
                <a:latin typeface="SimSun"/>
                <a:cs typeface="SimSun"/>
              </a:rPr>
              <a:t>组织应记录任何从事检测或试验人员的身份。</a:t>
            </a:r>
            <a:endParaRPr sz="1400">
              <a:latin typeface="SimSun"/>
              <a:cs typeface="SimSun"/>
            </a:endParaRPr>
          </a:p>
          <a:p>
            <a:pPr marL="12700" marR="3252470" indent="40640">
              <a:lnSpc>
                <a:spcPts val="1680"/>
              </a:lnSpc>
              <a:spcBef>
                <a:spcPts val="50"/>
              </a:spcBef>
            </a:pPr>
            <a:r>
              <a:rPr sz="1400" dirty="0">
                <a:latin typeface="Times New Roman"/>
                <a:cs typeface="Times New Roman"/>
              </a:rPr>
              <a:t>Tổ</a:t>
            </a:r>
            <a:r>
              <a:rPr sz="1400" spc="-20" dirty="0">
                <a:latin typeface="Times New Roman"/>
                <a:cs typeface="Times New Roman"/>
              </a:rPr>
              <a:t> </a:t>
            </a:r>
            <a:r>
              <a:rPr sz="1400" dirty="0">
                <a:latin typeface="Times New Roman"/>
                <a:cs typeface="Times New Roman"/>
              </a:rPr>
              <a:t>chức nên</a:t>
            </a:r>
            <a:r>
              <a:rPr sz="1400" spc="-25" dirty="0">
                <a:latin typeface="Times New Roman"/>
                <a:cs typeface="Times New Roman"/>
              </a:rPr>
              <a:t> </a:t>
            </a:r>
            <a:r>
              <a:rPr sz="1400" dirty="0">
                <a:latin typeface="Times New Roman"/>
                <a:cs typeface="Times New Roman"/>
              </a:rPr>
              <a:t>ghi</a:t>
            </a:r>
            <a:r>
              <a:rPr sz="1400" spc="-15" dirty="0">
                <a:latin typeface="Times New Roman"/>
                <a:cs typeface="Times New Roman"/>
              </a:rPr>
              <a:t> </a:t>
            </a:r>
            <a:r>
              <a:rPr sz="1400" dirty="0">
                <a:latin typeface="Times New Roman"/>
                <a:cs typeface="Times New Roman"/>
              </a:rPr>
              <a:t>lại</a:t>
            </a:r>
            <a:r>
              <a:rPr sz="1400" spc="-25" dirty="0">
                <a:latin typeface="Times New Roman"/>
                <a:cs typeface="Times New Roman"/>
              </a:rPr>
              <a:t> </a:t>
            </a:r>
            <a:r>
              <a:rPr sz="1400" dirty="0">
                <a:latin typeface="Times New Roman"/>
                <a:cs typeface="Times New Roman"/>
              </a:rPr>
              <a:t>danh</a:t>
            </a:r>
            <a:r>
              <a:rPr sz="1400" spc="-20" dirty="0">
                <a:latin typeface="Times New Roman"/>
                <a:cs typeface="Times New Roman"/>
              </a:rPr>
              <a:t> </a:t>
            </a:r>
            <a:r>
              <a:rPr sz="1400" dirty="0">
                <a:latin typeface="Times New Roman"/>
                <a:cs typeface="Times New Roman"/>
              </a:rPr>
              <a:t>tính</a:t>
            </a:r>
            <a:r>
              <a:rPr sz="1400" spc="-35" dirty="0">
                <a:latin typeface="Times New Roman"/>
                <a:cs typeface="Times New Roman"/>
              </a:rPr>
              <a:t> </a:t>
            </a:r>
            <a:r>
              <a:rPr sz="1400" dirty="0">
                <a:latin typeface="Times New Roman"/>
                <a:cs typeface="Times New Roman"/>
              </a:rPr>
              <a:t>của</a:t>
            </a:r>
            <a:r>
              <a:rPr sz="1400" spc="-5" dirty="0">
                <a:latin typeface="Times New Roman"/>
                <a:cs typeface="Times New Roman"/>
              </a:rPr>
              <a:t> </a:t>
            </a:r>
            <a:r>
              <a:rPr sz="1400" dirty="0">
                <a:latin typeface="Times New Roman"/>
                <a:cs typeface="Times New Roman"/>
              </a:rPr>
              <a:t>bất</a:t>
            </a:r>
            <a:r>
              <a:rPr sz="1400" spc="-15" dirty="0">
                <a:latin typeface="Times New Roman"/>
                <a:cs typeface="Times New Roman"/>
              </a:rPr>
              <a:t> </a:t>
            </a:r>
            <a:r>
              <a:rPr sz="1400" dirty="0">
                <a:latin typeface="Times New Roman"/>
                <a:cs typeface="Times New Roman"/>
              </a:rPr>
              <a:t>kỳ</a:t>
            </a:r>
            <a:r>
              <a:rPr sz="1400" spc="-15" dirty="0">
                <a:latin typeface="Times New Roman"/>
                <a:cs typeface="Times New Roman"/>
              </a:rPr>
              <a:t> </a:t>
            </a:r>
            <a:r>
              <a:rPr sz="1400" dirty="0">
                <a:latin typeface="Times New Roman"/>
                <a:cs typeface="Times New Roman"/>
              </a:rPr>
              <a:t>cá</a:t>
            </a:r>
            <a:r>
              <a:rPr sz="1400" spc="-5" dirty="0">
                <a:latin typeface="Times New Roman"/>
                <a:cs typeface="Times New Roman"/>
              </a:rPr>
              <a:t> </a:t>
            </a:r>
            <a:r>
              <a:rPr sz="1400" dirty="0">
                <a:latin typeface="Times New Roman"/>
                <a:cs typeface="Times New Roman"/>
              </a:rPr>
              <a:t>nhân</a:t>
            </a:r>
            <a:r>
              <a:rPr sz="1400" spc="-25" dirty="0">
                <a:latin typeface="Times New Roman"/>
                <a:cs typeface="Times New Roman"/>
              </a:rPr>
              <a:t> </a:t>
            </a:r>
            <a:r>
              <a:rPr sz="1400" dirty="0">
                <a:latin typeface="Times New Roman"/>
                <a:cs typeface="Times New Roman"/>
              </a:rPr>
              <a:t>nào</a:t>
            </a:r>
            <a:r>
              <a:rPr sz="1400" spc="-15" dirty="0">
                <a:latin typeface="Times New Roman"/>
                <a:cs typeface="Times New Roman"/>
              </a:rPr>
              <a:t> </a:t>
            </a:r>
            <a:r>
              <a:rPr sz="1400" dirty="0">
                <a:latin typeface="Times New Roman"/>
                <a:cs typeface="Times New Roman"/>
              </a:rPr>
              <a:t>tham</a:t>
            </a:r>
            <a:r>
              <a:rPr sz="1400" spc="-25" dirty="0">
                <a:latin typeface="Times New Roman"/>
                <a:cs typeface="Times New Roman"/>
              </a:rPr>
              <a:t> </a:t>
            </a:r>
            <a:r>
              <a:rPr sz="1400" dirty="0">
                <a:latin typeface="Times New Roman"/>
                <a:cs typeface="Times New Roman"/>
              </a:rPr>
              <a:t>gia</a:t>
            </a:r>
            <a:r>
              <a:rPr sz="1400" spc="-30" dirty="0">
                <a:latin typeface="Times New Roman"/>
                <a:cs typeface="Times New Roman"/>
              </a:rPr>
              <a:t> </a:t>
            </a:r>
            <a:r>
              <a:rPr sz="1400" dirty="0">
                <a:latin typeface="Times New Roman"/>
                <a:cs typeface="Times New Roman"/>
              </a:rPr>
              <a:t>vào</a:t>
            </a:r>
            <a:r>
              <a:rPr sz="1400" spc="-15" dirty="0">
                <a:latin typeface="Times New Roman"/>
                <a:cs typeface="Times New Roman"/>
              </a:rPr>
              <a:t> </a:t>
            </a:r>
            <a:r>
              <a:rPr sz="1400" dirty="0">
                <a:latin typeface="Times New Roman"/>
                <a:cs typeface="Times New Roman"/>
              </a:rPr>
              <a:t>việc</a:t>
            </a:r>
            <a:r>
              <a:rPr sz="1400" spc="-15" dirty="0">
                <a:latin typeface="Times New Roman"/>
                <a:cs typeface="Times New Roman"/>
              </a:rPr>
              <a:t> </a:t>
            </a:r>
            <a:r>
              <a:rPr sz="1400" dirty="0">
                <a:latin typeface="Times New Roman"/>
                <a:cs typeface="Times New Roman"/>
              </a:rPr>
              <a:t>kiểm</a:t>
            </a:r>
            <a:r>
              <a:rPr sz="1400" spc="-25" dirty="0">
                <a:latin typeface="Times New Roman"/>
                <a:cs typeface="Times New Roman"/>
              </a:rPr>
              <a:t> tra </a:t>
            </a:r>
            <a:r>
              <a:rPr sz="1400" dirty="0">
                <a:latin typeface="Times New Roman"/>
                <a:cs typeface="Times New Roman"/>
              </a:rPr>
              <a:t>hoặc</a:t>
            </a:r>
            <a:r>
              <a:rPr sz="1400" spc="-30" dirty="0">
                <a:latin typeface="Times New Roman"/>
                <a:cs typeface="Times New Roman"/>
              </a:rPr>
              <a:t> </a:t>
            </a:r>
            <a:r>
              <a:rPr sz="1400" dirty="0">
                <a:latin typeface="Times New Roman"/>
                <a:cs typeface="Times New Roman"/>
              </a:rPr>
              <a:t>thử</a:t>
            </a:r>
            <a:r>
              <a:rPr sz="1400" spc="-35" dirty="0">
                <a:latin typeface="Times New Roman"/>
                <a:cs typeface="Times New Roman"/>
              </a:rPr>
              <a:t> </a:t>
            </a:r>
            <a:r>
              <a:rPr sz="1400" spc="-10" dirty="0">
                <a:latin typeface="Times New Roman"/>
                <a:cs typeface="Times New Roman"/>
              </a:rPr>
              <a:t>nghiệm.</a:t>
            </a:r>
            <a:endParaRPr sz="1400">
              <a:latin typeface="Times New Roman"/>
              <a:cs typeface="Times New Roman"/>
            </a:endParaRPr>
          </a:p>
        </p:txBody>
      </p:sp>
      <p:pic>
        <p:nvPicPr>
          <p:cNvPr id="6" name="object 6"/>
          <p:cNvPicPr/>
          <p:nvPr/>
        </p:nvPicPr>
        <p:blipFill>
          <a:blip r:embed="rId3" cstate="print"/>
          <a:stretch>
            <a:fillRect/>
          </a:stretch>
        </p:blipFill>
        <p:spPr>
          <a:xfrm>
            <a:off x="7072365" y="6286500"/>
            <a:ext cx="1676015" cy="428624"/>
          </a:xfrm>
          <a:prstGeom prst="rect">
            <a:avLst/>
          </a:prstGeom>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6857998"/>
          </a:xfrm>
          <a:prstGeom prst="rect">
            <a:avLst/>
          </a:prstGeom>
        </p:spPr>
      </p:pic>
      <p:sp>
        <p:nvSpPr>
          <p:cNvPr id="3" name="object 3"/>
          <p:cNvSpPr txBox="1"/>
          <p:nvPr/>
        </p:nvSpPr>
        <p:spPr>
          <a:xfrm>
            <a:off x="2687576" y="387852"/>
            <a:ext cx="509905" cy="323850"/>
          </a:xfrm>
          <a:prstGeom prst="rect">
            <a:avLst/>
          </a:prstGeom>
        </p:spPr>
        <p:txBody>
          <a:bodyPr vert="horz" wrap="square" lIns="0" tIns="13335" rIns="0" bIns="0" rtlCol="0">
            <a:spAutoFit/>
          </a:bodyPr>
          <a:lstStyle/>
          <a:p>
            <a:pPr marL="12700">
              <a:lnSpc>
                <a:spcPct val="100000"/>
              </a:lnSpc>
              <a:spcBef>
                <a:spcPts val="105"/>
              </a:spcBef>
            </a:pPr>
            <a:r>
              <a:rPr sz="1950" b="1" spc="-20" dirty="0">
                <a:latin typeface="Arial"/>
                <a:cs typeface="Arial"/>
              </a:rPr>
              <a:t>18.3</a:t>
            </a:r>
            <a:endParaRPr sz="1950">
              <a:latin typeface="Arial"/>
              <a:cs typeface="Arial"/>
            </a:endParaRPr>
          </a:p>
        </p:txBody>
      </p:sp>
      <p:sp>
        <p:nvSpPr>
          <p:cNvPr id="4" name="object 4"/>
          <p:cNvSpPr txBox="1"/>
          <p:nvPr/>
        </p:nvSpPr>
        <p:spPr>
          <a:xfrm>
            <a:off x="3813812" y="238119"/>
            <a:ext cx="1516380" cy="323850"/>
          </a:xfrm>
          <a:prstGeom prst="rect">
            <a:avLst/>
          </a:prstGeom>
        </p:spPr>
        <p:txBody>
          <a:bodyPr vert="horz" wrap="square" lIns="0" tIns="13335" rIns="0" bIns="0" rtlCol="0">
            <a:spAutoFit/>
          </a:bodyPr>
          <a:lstStyle/>
          <a:p>
            <a:pPr marL="12700">
              <a:lnSpc>
                <a:spcPct val="100000"/>
              </a:lnSpc>
              <a:spcBef>
                <a:spcPts val="105"/>
              </a:spcBef>
            </a:pPr>
            <a:r>
              <a:rPr sz="1950" spc="-10" dirty="0">
                <a:latin typeface="SimSun"/>
                <a:cs typeface="SimSun"/>
              </a:rPr>
              <a:t>不合格品控制</a:t>
            </a:r>
            <a:endParaRPr sz="1950">
              <a:latin typeface="SimSun"/>
              <a:cs typeface="SimSun"/>
            </a:endParaRPr>
          </a:p>
        </p:txBody>
      </p:sp>
      <p:sp>
        <p:nvSpPr>
          <p:cNvPr id="5" name="object 5"/>
          <p:cNvSpPr txBox="1"/>
          <p:nvPr/>
        </p:nvSpPr>
        <p:spPr>
          <a:xfrm>
            <a:off x="2767967" y="532251"/>
            <a:ext cx="3605529" cy="323850"/>
          </a:xfrm>
          <a:prstGeom prst="rect">
            <a:avLst/>
          </a:prstGeom>
        </p:spPr>
        <p:txBody>
          <a:bodyPr vert="horz" wrap="square" lIns="0" tIns="13335" rIns="0" bIns="0" rtlCol="0">
            <a:spAutoFit/>
          </a:bodyPr>
          <a:lstStyle/>
          <a:p>
            <a:pPr marL="12700">
              <a:lnSpc>
                <a:spcPct val="100000"/>
              </a:lnSpc>
              <a:spcBef>
                <a:spcPts val="105"/>
              </a:spcBef>
            </a:pPr>
            <a:r>
              <a:rPr sz="1950" dirty="0">
                <a:latin typeface="Times New Roman"/>
                <a:cs typeface="Times New Roman"/>
              </a:rPr>
              <a:t>Kiểm soát sản</a:t>
            </a:r>
            <a:r>
              <a:rPr sz="1950" spc="10" dirty="0">
                <a:latin typeface="Times New Roman"/>
                <a:cs typeface="Times New Roman"/>
              </a:rPr>
              <a:t> </a:t>
            </a:r>
            <a:r>
              <a:rPr sz="1950" dirty="0">
                <a:latin typeface="Times New Roman"/>
                <a:cs typeface="Times New Roman"/>
              </a:rPr>
              <a:t>phẩm</a:t>
            </a:r>
            <a:r>
              <a:rPr sz="1950" spc="-10" dirty="0">
                <a:latin typeface="Times New Roman"/>
                <a:cs typeface="Times New Roman"/>
              </a:rPr>
              <a:t> </a:t>
            </a:r>
            <a:r>
              <a:rPr sz="1950" dirty="0">
                <a:latin typeface="Times New Roman"/>
                <a:cs typeface="Times New Roman"/>
              </a:rPr>
              <a:t>không</a:t>
            </a:r>
            <a:r>
              <a:rPr sz="1950" spc="-45" dirty="0">
                <a:latin typeface="Times New Roman"/>
                <a:cs typeface="Times New Roman"/>
              </a:rPr>
              <a:t> </a:t>
            </a:r>
            <a:r>
              <a:rPr sz="1950" dirty="0">
                <a:latin typeface="Times New Roman"/>
                <a:cs typeface="Times New Roman"/>
              </a:rPr>
              <a:t>phù</a:t>
            </a:r>
            <a:r>
              <a:rPr sz="1950" spc="-30" dirty="0">
                <a:latin typeface="Times New Roman"/>
                <a:cs typeface="Times New Roman"/>
              </a:rPr>
              <a:t> </a:t>
            </a:r>
            <a:r>
              <a:rPr sz="1950" spc="-25" dirty="0">
                <a:latin typeface="Times New Roman"/>
                <a:cs typeface="Times New Roman"/>
              </a:rPr>
              <a:t>hợp</a:t>
            </a:r>
            <a:endParaRPr sz="1950">
              <a:latin typeface="Times New Roman"/>
              <a:cs typeface="Times New Roman"/>
            </a:endParaRPr>
          </a:p>
        </p:txBody>
      </p:sp>
      <p:sp>
        <p:nvSpPr>
          <p:cNvPr id="6" name="object 6"/>
          <p:cNvSpPr txBox="1"/>
          <p:nvPr/>
        </p:nvSpPr>
        <p:spPr>
          <a:xfrm>
            <a:off x="440842" y="1047364"/>
            <a:ext cx="7435850" cy="4167504"/>
          </a:xfrm>
          <a:prstGeom prst="rect">
            <a:avLst/>
          </a:prstGeom>
        </p:spPr>
        <p:txBody>
          <a:bodyPr vert="horz" wrap="square" lIns="0" tIns="13335" rIns="0" bIns="0" rtlCol="0">
            <a:spAutoFit/>
          </a:bodyPr>
          <a:lstStyle/>
          <a:p>
            <a:pPr marL="238760">
              <a:lnSpc>
                <a:spcPts val="2390"/>
              </a:lnSpc>
              <a:spcBef>
                <a:spcPts val="105"/>
              </a:spcBef>
            </a:pPr>
            <a:r>
              <a:rPr sz="2000" b="1" dirty="0">
                <a:latin typeface="Times New Roman"/>
                <a:cs typeface="Times New Roman"/>
              </a:rPr>
              <a:t>18.3.1</a:t>
            </a:r>
            <a:r>
              <a:rPr sz="2000" spc="-5" dirty="0">
                <a:latin typeface="Times New Roman"/>
                <a:cs typeface="Times New Roman"/>
              </a:rPr>
              <a:t> </a:t>
            </a:r>
            <a:r>
              <a:rPr sz="2000" spc="-25" dirty="0">
                <a:latin typeface="SimSun"/>
                <a:cs typeface="SimSun"/>
              </a:rPr>
              <a:t>总则</a:t>
            </a:r>
            <a:endParaRPr sz="2000">
              <a:latin typeface="SimSun"/>
              <a:cs typeface="SimSun"/>
            </a:endParaRPr>
          </a:p>
          <a:p>
            <a:pPr marL="238760">
              <a:lnSpc>
                <a:spcPts val="2390"/>
              </a:lnSpc>
            </a:pPr>
            <a:r>
              <a:rPr sz="2000" b="1" dirty="0">
                <a:latin typeface="Times New Roman"/>
                <a:cs typeface="Times New Roman"/>
              </a:rPr>
              <a:t>18.3.1</a:t>
            </a:r>
            <a:r>
              <a:rPr sz="2000" spc="-70" dirty="0">
                <a:latin typeface="Times New Roman"/>
                <a:cs typeface="Times New Roman"/>
              </a:rPr>
              <a:t> </a:t>
            </a:r>
            <a:r>
              <a:rPr sz="2000" b="1" dirty="0">
                <a:latin typeface="Times New Roman"/>
                <a:cs typeface="Times New Roman"/>
              </a:rPr>
              <a:t>Tổng</a:t>
            </a:r>
            <a:r>
              <a:rPr sz="2000" b="1" spc="-5" dirty="0">
                <a:latin typeface="Times New Roman"/>
                <a:cs typeface="Times New Roman"/>
              </a:rPr>
              <a:t> </a:t>
            </a:r>
            <a:r>
              <a:rPr sz="2000" b="1" spc="-20" dirty="0">
                <a:latin typeface="Times New Roman"/>
                <a:cs typeface="Times New Roman"/>
              </a:rPr>
              <a:t>quan</a:t>
            </a:r>
            <a:endParaRPr sz="2000">
              <a:latin typeface="Times New Roman"/>
              <a:cs typeface="Times New Roman"/>
            </a:endParaRPr>
          </a:p>
          <a:p>
            <a:pPr marL="284480" indent="-266065">
              <a:lnSpc>
                <a:spcPts val="1675"/>
              </a:lnSpc>
              <a:spcBef>
                <a:spcPts val="1635"/>
              </a:spcBef>
              <a:buChar char="■"/>
              <a:tabLst>
                <a:tab pos="284480" algn="l"/>
              </a:tabLst>
            </a:pPr>
            <a:r>
              <a:rPr sz="1400" spc="-20" dirty="0">
                <a:latin typeface="SimSun"/>
                <a:cs typeface="SimSun"/>
              </a:rPr>
              <a:t>应确保识别、控制不合格品，以防止非预期的使用或交付。</a:t>
            </a:r>
            <a:endParaRPr sz="1400">
              <a:latin typeface="SimSun"/>
              <a:cs typeface="SimSun"/>
            </a:endParaRPr>
          </a:p>
          <a:p>
            <a:pPr marL="18415" marR="240665">
              <a:lnSpc>
                <a:spcPts val="1680"/>
              </a:lnSpc>
              <a:spcBef>
                <a:spcPts val="50"/>
              </a:spcBef>
            </a:pPr>
            <a:r>
              <a:rPr sz="1400" dirty="0">
                <a:latin typeface="Times New Roman"/>
                <a:cs typeface="Times New Roman"/>
              </a:rPr>
              <a:t>Nên đảm</a:t>
            </a:r>
            <a:r>
              <a:rPr sz="1400" spc="-20" dirty="0">
                <a:latin typeface="Times New Roman"/>
                <a:cs typeface="Times New Roman"/>
              </a:rPr>
              <a:t> </a:t>
            </a:r>
            <a:r>
              <a:rPr sz="1400" dirty="0">
                <a:latin typeface="Times New Roman"/>
                <a:cs typeface="Times New Roman"/>
              </a:rPr>
              <a:t>bảo</a:t>
            </a:r>
            <a:r>
              <a:rPr sz="1400" spc="-15" dirty="0">
                <a:latin typeface="Times New Roman"/>
                <a:cs typeface="Times New Roman"/>
              </a:rPr>
              <a:t> </a:t>
            </a:r>
            <a:r>
              <a:rPr sz="1400" dirty="0">
                <a:latin typeface="Times New Roman"/>
                <a:cs typeface="Times New Roman"/>
              </a:rPr>
              <a:t>việc</a:t>
            </a:r>
            <a:r>
              <a:rPr sz="1400" spc="-20" dirty="0">
                <a:latin typeface="Times New Roman"/>
                <a:cs typeface="Times New Roman"/>
              </a:rPr>
              <a:t> </a:t>
            </a:r>
            <a:r>
              <a:rPr sz="1400" dirty="0">
                <a:latin typeface="Times New Roman"/>
                <a:cs typeface="Times New Roman"/>
              </a:rPr>
              <a:t>xác</a:t>
            </a:r>
            <a:r>
              <a:rPr sz="1400" spc="-5" dirty="0">
                <a:latin typeface="Times New Roman"/>
                <a:cs typeface="Times New Roman"/>
              </a:rPr>
              <a:t> </a:t>
            </a:r>
            <a:r>
              <a:rPr sz="1400" dirty="0">
                <a:latin typeface="Times New Roman"/>
                <a:cs typeface="Times New Roman"/>
              </a:rPr>
              <a:t>định,</a:t>
            </a:r>
            <a:r>
              <a:rPr sz="1400" spc="-45" dirty="0">
                <a:latin typeface="Times New Roman"/>
                <a:cs typeface="Times New Roman"/>
              </a:rPr>
              <a:t> </a:t>
            </a:r>
            <a:r>
              <a:rPr sz="1400" dirty="0">
                <a:latin typeface="Times New Roman"/>
                <a:cs typeface="Times New Roman"/>
              </a:rPr>
              <a:t>kiểm</a:t>
            </a:r>
            <a:r>
              <a:rPr sz="1400" spc="-25" dirty="0">
                <a:latin typeface="Times New Roman"/>
                <a:cs typeface="Times New Roman"/>
              </a:rPr>
              <a:t> </a:t>
            </a:r>
            <a:r>
              <a:rPr sz="1400" dirty="0">
                <a:latin typeface="Times New Roman"/>
                <a:cs typeface="Times New Roman"/>
              </a:rPr>
              <a:t>soát</a:t>
            </a:r>
            <a:r>
              <a:rPr sz="1400" spc="-15" dirty="0">
                <a:latin typeface="Times New Roman"/>
                <a:cs typeface="Times New Roman"/>
              </a:rPr>
              <a:t> </a:t>
            </a:r>
            <a:r>
              <a:rPr sz="1400" dirty="0">
                <a:latin typeface="Times New Roman"/>
                <a:cs typeface="Times New Roman"/>
              </a:rPr>
              <a:t>sản</a:t>
            </a:r>
            <a:r>
              <a:rPr sz="1400" spc="-15" dirty="0">
                <a:latin typeface="Times New Roman"/>
                <a:cs typeface="Times New Roman"/>
              </a:rPr>
              <a:t> </a:t>
            </a:r>
            <a:r>
              <a:rPr sz="1400" dirty="0">
                <a:latin typeface="Times New Roman"/>
                <a:cs typeface="Times New Roman"/>
              </a:rPr>
              <a:t>phẩm</a:t>
            </a:r>
            <a:r>
              <a:rPr sz="1400" spc="-25" dirty="0">
                <a:latin typeface="Times New Roman"/>
                <a:cs typeface="Times New Roman"/>
              </a:rPr>
              <a:t> </a:t>
            </a:r>
            <a:r>
              <a:rPr sz="1400" dirty="0">
                <a:latin typeface="Times New Roman"/>
                <a:cs typeface="Times New Roman"/>
              </a:rPr>
              <a:t>không</a:t>
            </a:r>
            <a:r>
              <a:rPr sz="1400" spc="-45" dirty="0">
                <a:latin typeface="Times New Roman"/>
                <a:cs typeface="Times New Roman"/>
              </a:rPr>
              <a:t> </a:t>
            </a:r>
            <a:r>
              <a:rPr sz="1400" dirty="0">
                <a:latin typeface="Times New Roman"/>
                <a:cs typeface="Times New Roman"/>
              </a:rPr>
              <a:t>phù</a:t>
            </a:r>
            <a:r>
              <a:rPr sz="1400" spc="-20" dirty="0">
                <a:latin typeface="Times New Roman"/>
                <a:cs typeface="Times New Roman"/>
              </a:rPr>
              <a:t> </a:t>
            </a:r>
            <a:r>
              <a:rPr sz="1400" dirty="0">
                <a:latin typeface="Times New Roman"/>
                <a:cs typeface="Times New Roman"/>
              </a:rPr>
              <a:t>hợp</a:t>
            </a:r>
            <a:r>
              <a:rPr sz="1400" spc="-30" dirty="0">
                <a:latin typeface="Times New Roman"/>
                <a:cs typeface="Times New Roman"/>
              </a:rPr>
              <a:t> </a:t>
            </a:r>
            <a:r>
              <a:rPr sz="1400" dirty="0">
                <a:latin typeface="Times New Roman"/>
                <a:cs typeface="Times New Roman"/>
              </a:rPr>
              <a:t>để</a:t>
            </a:r>
            <a:r>
              <a:rPr sz="1400" spc="-20" dirty="0">
                <a:latin typeface="Times New Roman"/>
                <a:cs typeface="Times New Roman"/>
              </a:rPr>
              <a:t> </a:t>
            </a:r>
            <a:r>
              <a:rPr sz="1400" dirty="0">
                <a:latin typeface="Times New Roman"/>
                <a:cs typeface="Times New Roman"/>
              </a:rPr>
              <a:t>ngăn</a:t>
            </a:r>
            <a:r>
              <a:rPr sz="1400" spc="-15" dirty="0">
                <a:latin typeface="Times New Roman"/>
                <a:cs typeface="Times New Roman"/>
              </a:rPr>
              <a:t> </a:t>
            </a:r>
            <a:r>
              <a:rPr sz="1400" dirty="0">
                <a:latin typeface="Times New Roman"/>
                <a:cs typeface="Times New Roman"/>
              </a:rPr>
              <a:t>chặn</a:t>
            </a:r>
            <a:r>
              <a:rPr sz="1400" spc="-10" dirty="0">
                <a:latin typeface="Times New Roman"/>
                <a:cs typeface="Times New Roman"/>
              </a:rPr>
              <a:t> </a:t>
            </a:r>
            <a:r>
              <a:rPr sz="1400" dirty="0">
                <a:latin typeface="Times New Roman"/>
                <a:cs typeface="Times New Roman"/>
              </a:rPr>
              <a:t>việc</a:t>
            </a:r>
            <a:r>
              <a:rPr sz="1400" spc="-20" dirty="0">
                <a:latin typeface="Times New Roman"/>
                <a:cs typeface="Times New Roman"/>
              </a:rPr>
              <a:t> </a:t>
            </a:r>
            <a:r>
              <a:rPr sz="1400" dirty="0">
                <a:latin typeface="Times New Roman"/>
                <a:cs typeface="Times New Roman"/>
              </a:rPr>
              <a:t>sử</a:t>
            </a:r>
            <a:r>
              <a:rPr sz="1400" spc="-10" dirty="0">
                <a:latin typeface="Times New Roman"/>
                <a:cs typeface="Times New Roman"/>
              </a:rPr>
              <a:t> </a:t>
            </a:r>
            <a:r>
              <a:rPr sz="1400" dirty="0">
                <a:latin typeface="Times New Roman"/>
                <a:cs typeface="Times New Roman"/>
              </a:rPr>
              <a:t>dụng</a:t>
            </a:r>
            <a:r>
              <a:rPr sz="1400" spc="-30" dirty="0">
                <a:latin typeface="Times New Roman"/>
                <a:cs typeface="Times New Roman"/>
              </a:rPr>
              <a:t> </a:t>
            </a:r>
            <a:r>
              <a:rPr sz="1400" dirty="0">
                <a:latin typeface="Times New Roman"/>
                <a:cs typeface="Times New Roman"/>
              </a:rPr>
              <a:t>hoặc</a:t>
            </a:r>
            <a:r>
              <a:rPr sz="1400" spc="-20" dirty="0">
                <a:latin typeface="Times New Roman"/>
                <a:cs typeface="Times New Roman"/>
              </a:rPr>
              <a:t> </a:t>
            </a:r>
            <a:r>
              <a:rPr sz="1400" spc="-25" dirty="0">
                <a:latin typeface="Times New Roman"/>
                <a:cs typeface="Times New Roman"/>
              </a:rPr>
              <a:t>bàn </a:t>
            </a:r>
            <a:r>
              <a:rPr sz="1400" dirty="0">
                <a:latin typeface="Times New Roman"/>
                <a:cs typeface="Times New Roman"/>
              </a:rPr>
              <a:t>giao</a:t>
            </a:r>
            <a:r>
              <a:rPr sz="1400" spc="-25" dirty="0">
                <a:latin typeface="Times New Roman"/>
                <a:cs typeface="Times New Roman"/>
              </a:rPr>
              <a:t> </a:t>
            </a:r>
            <a:r>
              <a:rPr sz="1400" dirty="0">
                <a:latin typeface="Times New Roman"/>
                <a:cs typeface="Times New Roman"/>
              </a:rPr>
              <a:t>ngoài</a:t>
            </a:r>
            <a:r>
              <a:rPr sz="1400" spc="-25" dirty="0">
                <a:latin typeface="Times New Roman"/>
                <a:cs typeface="Times New Roman"/>
              </a:rPr>
              <a:t> </a:t>
            </a:r>
            <a:r>
              <a:rPr sz="1400" dirty="0">
                <a:latin typeface="Times New Roman"/>
                <a:cs typeface="Times New Roman"/>
              </a:rPr>
              <a:t>ý</a:t>
            </a:r>
            <a:r>
              <a:rPr sz="1400" spc="-15" dirty="0">
                <a:latin typeface="Times New Roman"/>
                <a:cs typeface="Times New Roman"/>
              </a:rPr>
              <a:t> </a:t>
            </a:r>
            <a:r>
              <a:rPr sz="1400" spc="-10" dirty="0">
                <a:latin typeface="Times New Roman"/>
                <a:cs typeface="Times New Roman"/>
              </a:rPr>
              <a:t>muốn.</a:t>
            </a:r>
            <a:endParaRPr sz="1400">
              <a:latin typeface="Times New Roman"/>
              <a:cs typeface="Times New Roman"/>
            </a:endParaRPr>
          </a:p>
          <a:p>
            <a:pPr>
              <a:lnSpc>
                <a:spcPct val="100000"/>
              </a:lnSpc>
              <a:spcBef>
                <a:spcPts val="530"/>
              </a:spcBef>
            </a:pPr>
            <a:endParaRPr sz="1400">
              <a:latin typeface="Times New Roman"/>
              <a:cs typeface="Times New Roman"/>
            </a:endParaRPr>
          </a:p>
          <a:p>
            <a:pPr marL="304165" indent="-266065">
              <a:lnSpc>
                <a:spcPts val="1675"/>
              </a:lnSpc>
              <a:buChar char="■"/>
              <a:tabLst>
                <a:tab pos="304165" algn="l"/>
              </a:tabLst>
            </a:pPr>
            <a:r>
              <a:rPr sz="1400" spc="-15" dirty="0">
                <a:latin typeface="SimSun"/>
                <a:cs typeface="SimSun"/>
              </a:rPr>
              <a:t>应建立程序文件，对不合格品的识别、记录、隔离、评估、</a:t>
            </a:r>
            <a:r>
              <a:rPr sz="1400" spc="-20" dirty="0">
                <a:solidFill>
                  <a:srgbClr val="FF0000"/>
                </a:solidFill>
                <a:latin typeface="SimSun"/>
                <a:cs typeface="SimSun"/>
              </a:rPr>
              <a:t>处置的控制和职责权限进行规定</a:t>
            </a:r>
            <a:endParaRPr sz="1400">
              <a:latin typeface="SimSun"/>
              <a:cs typeface="SimSun"/>
            </a:endParaRPr>
          </a:p>
          <a:p>
            <a:pPr marL="82550" marR="627380" indent="-44450">
              <a:lnSpc>
                <a:spcPts val="1680"/>
              </a:lnSpc>
              <a:spcBef>
                <a:spcPts val="50"/>
              </a:spcBef>
            </a:pPr>
            <a:r>
              <a:rPr sz="1400" dirty="0">
                <a:latin typeface="Times New Roman"/>
                <a:cs typeface="Times New Roman"/>
              </a:rPr>
              <a:t>Nên thiết</a:t>
            </a:r>
            <a:r>
              <a:rPr sz="1400" spc="-40" dirty="0">
                <a:latin typeface="Times New Roman"/>
                <a:cs typeface="Times New Roman"/>
              </a:rPr>
              <a:t> </a:t>
            </a:r>
            <a:r>
              <a:rPr sz="1400" dirty="0">
                <a:latin typeface="Times New Roman"/>
                <a:cs typeface="Times New Roman"/>
              </a:rPr>
              <a:t>lập</a:t>
            </a:r>
            <a:r>
              <a:rPr sz="1400" spc="-35" dirty="0">
                <a:latin typeface="Times New Roman"/>
                <a:cs typeface="Times New Roman"/>
              </a:rPr>
              <a:t> </a:t>
            </a:r>
            <a:r>
              <a:rPr sz="1400" dirty="0">
                <a:latin typeface="Times New Roman"/>
                <a:cs typeface="Times New Roman"/>
              </a:rPr>
              <a:t>Tài liệu</a:t>
            </a:r>
            <a:r>
              <a:rPr sz="1400" spc="-30" dirty="0">
                <a:latin typeface="Times New Roman"/>
                <a:cs typeface="Times New Roman"/>
              </a:rPr>
              <a:t> </a:t>
            </a:r>
            <a:r>
              <a:rPr sz="1400" dirty="0">
                <a:latin typeface="Times New Roman"/>
                <a:cs typeface="Times New Roman"/>
              </a:rPr>
              <a:t>Quy</a:t>
            </a:r>
            <a:r>
              <a:rPr sz="1400" spc="-15" dirty="0">
                <a:latin typeface="Times New Roman"/>
                <a:cs typeface="Times New Roman"/>
              </a:rPr>
              <a:t> </a:t>
            </a:r>
            <a:r>
              <a:rPr sz="1400" dirty="0">
                <a:latin typeface="Times New Roman"/>
                <a:cs typeface="Times New Roman"/>
              </a:rPr>
              <a:t>trình</a:t>
            </a:r>
            <a:r>
              <a:rPr sz="1400" spc="-40" dirty="0">
                <a:latin typeface="Times New Roman"/>
                <a:cs typeface="Times New Roman"/>
              </a:rPr>
              <a:t> </a:t>
            </a:r>
            <a:r>
              <a:rPr sz="1400" dirty="0">
                <a:latin typeface="Times New Roman"/>
                <a:cs typeface="Times New Roman"/>
              </a:rPr>
              <a:t>để</a:t>
            </a:r>
            <a:r>
              <a:rPr sz="1400" spc="-15" dirty="0">
                <a:latin typeface="Times New Roman"/>
                <a:cs typeface="Times New Roman"/>
              </a:rPr>
              <a:t> </a:t>
            </a:r>
            <a:r>
              <a:rPr sz="1400" dirty="0">
                <a:latin typeface="Times New Roman"/>
                <a:cs typeface="Times New Roman"/>
              </a:rPr>
              <a:t>quy</a:t>
            </a:r>
            <a:r>
              <a:rPr sz="1400" spc="-20" dirty="0">
                <a:latin typeface="Times New Roman"/>
                <a:cs typeface="Times New Roman"/>
              </a:rPr>
              <a:t> </a:t>
            </a:r>
            <a:r>
              <a:rPr sz="1400" dirty="0">
                <a:latin typeface="Times New Roman"/>
                <a:cs typeface="Times New Roman"/>
              </a:rPr>
              <a:t>định</a:t>
            </a:r>
            <a:r>
              <a:rPr sz="1400" spc="-40" dirty="0">
                <a:latin typeface="Times New Roman"/>
                <a:cs typeface="Times New Roman"/>
              </a:rPr>
              <a:t> </a:t>
            </a:r>
            <a:r>
              <a:rPr sz="1400" dirty="0">
                <a:latin typeface="Times New Roman"/>
                <a:cs typeface="Times New Roman"/>
              </a:rPr>
              <a:t>việc</a:t>
            </a:r>
            <a:r>
              <a:rPr sz="1400" spc="-15" dirty="0">
                <a:latin typeface="Times New Roman"/>
                <a:cs typeface="Times New Roman"/>
              </a:rPr>
              <a:t> </a:t>
            </a:r>
            <a:r>
              <a:rPr sz="1400" dirty="0">
                <a:latin typeface="Times New Roman"/>
                <a:cs typeface="Times New Roman"/>
              </a:rPr>
              <a:t>kiểm</a:t>
            </a:r>
            <a:r>
              <a:rPr sz="1400" spc="-25" dirty="0">
                <a:latin typeface="Times New Roman"/>
                <a:cs typeface="Times New Roman"/>
              </a:rPr>
              <a:t> </a:t>
            </a:r>
            <a:r>
              <a:rPr sz="1400" dirty="0">
                <a:latin typeface="Times New Roman"/>
                <a:cs typeface="Times New Roman"/>
              </a:rPr>
              <a:t>soát,</a:t>
            </a:r>
            <a:r>
              <a:rPr sz="1400" spc="-35" dirty="0">
                <a:latin typeface="Times New Roman"/>
                <a:cs typeface="Times New Roman"/>
              </a:rPr>
              <a:t> </a:t>
            </a:r>
            <a:r>
              <a:rPr sz="1400" dirty="0">
                <a:latin typeface="Times New Roman"/>
                <a:cs typeface="Times New Roman"/>
              </a:rPr>
              <a:t>trách</a:t>
            </a:r>
            <a:r>
              <a:rPr sz="1400" spc="-10" dirty="0">
                <a:latin typeface="Times New Roman"/>
                <a:cs typeface="Times New Roman"/>
              </a:rPr>
              <a:t> </a:t>
            </a:r>
            <a:r>
              <a:rPr sz="1400" dirty="0">
                <a:latin typeface="Times New Roman"/>
                <a:cs typeface="Times New Roman"/>
              </a:rPr>
              <a:t>nhiệm</a:t>
            </a:r>
            <a:r>
              <a:rPr sz="1400" spc="-30" dirty="0">
                <a:latin typeface="Times New Roman"/>
                <a:cs typeface="Times New Roman"/>
              </a:rPr>
              <a:t> </a:t>
            </a:r>
            <a:r>
              <a:rPr sz="1400" dirty="0">
                <a:latin typeface="Times New Roman"/>
                <a:cs typeface="Times New Roman"/>
              </a:rPr>
              <a:t>và</a:t>
            </a:r>
            <a:r>
              <a:rPr sz="1400" spc="-10" dirty="0">
                <a:latin typeface="Times New Roman"/>
                <a:cs typeface="Times New Roman"/>
              </a:rPr>
              <a:t> </a:t>
            </a:r>
            <a:r>
              <a:rPr sz="1400" dirty="0">
                <a:latin typeface="Times New Roman"/>
                <a:cs typeface="Times New Roman"/>
              </a:rPr>
              <a:t>thẩm</a:t>
            </a:r>
            <a:r>
              <a:rPr sz="1400" spc="-25" dirty="0">
                <a:latin typeface="Times New Roman"/>
                <a:cs typeface="Times New Roman"/>
              </a:rPr>
              <a:t> </a:t>
            </a:r>
            <a:r>
              <a:rPr sz="1400" dirty="0">
                <a:latin typeface="Times New Roman"/>
                <a:cs typeface="Times New Roman"/>
              </a:rPr>
              <a:t>quyền</a:t>
            </a:r>
            <a:r>
              <a:rPr sz="1400" spc="-15" dirty="0">
                <a:latin typeface="Times New Roman"/>
                <a:cs typeface="Times New Roman"/>
              </a:rPr>
              <a:t> </a:t>
            </a:r>
            <a:r>
              <a:rPr sz="1400" dirty="0">
                <a:latin typeface="Times New Roman"/>
                <a:cs typeface="Times New Roman"/>
              </a:rPr>
              <a:t>đối</a:t>
            </a:r>
            <a:r>
              <a:rPr sz="1400" spc="-10" dirty="0">
                <a:latin typeface="Times New Roman"/>
                <a:cs typeface="Times New Roman"/>
              </a:rPr>
              <a:t> </a:t>
            </a:r>
            <a:r>
              <a:rPr sz="1400" spc="-25" dirty="0">
                <a:latin typeface="Times New Roman"/>
                <a:cs typeface="Times New Roman"/>
              </a:rPr>
              <a:t>với </a:t>
            </a:r>
            <a:r>
              <a:rPr sz="1400" dirty="0">
                <a:latin typeface="Times New Roman"/>
                <a:cs typeface="Times New Roman"/>
              </a:rPr>
              <a:t>việc</a:t>
            </a:r>
            <a:r>
              <a:rPr sz="1400" spc="-30" dirty="0">
                <a:latin typeface="Times New Roman"/>
                <a:cs typeface="Times New Roman"/>
              </a:rPr>
              <a:t> </a:t>
            </a:r>
            <a:r>
              <a:rPr sz="1400" dirty="0">
                <a:latin typeface="Times New Roman"/>
                <a:cs typeface="Times New Roman"/>
              </a:rPr>
              <a:t>xác</a:t>
            </a:r>
            <a:r>
              <a:rPr sz="1400" spc="-10" dirty="0">
                <a:latin typeface="Times New Roman"/>
                <a:cs typeface="Times New Roman"/>
              </a:rPr>
              <a:t> </a:t>
            </a:r>
            <a:r>
              <a:rPr sz="1400" dirty="0">
                <a:latin typeface="Times New Roman"/>
                <a:cs typeface="Times New Roman"/>
              </a:rPr>
              <a:t>định,</a:t>
            </a:r>
            <a:r>
              <a:rPr sz="1400" spc="-50" dirty="0">
                <a:latin typeface="Times New Roman"/>
                <a:cs typeface="Times New Roman"/>
              </a:rPr>
              <a:t> </a:t>
            </a:r>
            <a:r>
              <a:rPr sz="1400" dirty="0">
                <a:latin typeface="Times New Roman"/>
                <a:cs typeface="Times New Roman"/>
              </a:rPr>
              <a:t>ghi</a:t>
            </a:r>
            <a:r>
              <a:rPr sz="1400" spc="-25" dirty="0">
                <a:latin typeface="Times New Roman"/>
                <a:cs typeface="Times New Roman"/>
              </a:rPr>
              <a:t> </a:t>
            </a:r>
            <a:r>
              <a:rPr sz="1400" dirty="0">
                <a:latin typeface="Times New Roman"/>
                <a:cs typeface="Times New Roman"/>
              </a:rPr>
              <a:t>lại,</a:t>
            </a:r>
            <a:r>
              <a:rPr sz="1400" spc="-30" dirty="0">
                <a:latin typeface="Times New Roman"/>
                <a:cs typeface="Times New Roman"/>
              </a:rPr>
              <a:t> </a:t>
            </a:r>
            <a:r>
              <a:rPr sz="1400" dirty="0">
                <a:latin typeface="Times New Roman"/>
                <a:cs typeface="Times New Roman"/>
              </a:rPr>
              <a:t>cách</a:t>
            </a:r>
            <a:r>
              <a:rPr sz="1400" spc="-20" dirty="0">
                <a:latin typeface="Times New Roman"/>
                <a:cs typeface="Times New Roman"/>
              </a:rPr>
              <a:t> </a:t>
            </a:r>
            <a:r>
              <a:rPr sz="1400" spc="-10" dirty="0">
                <a:latin typeface="Times New Roman"/>
                <a:cs typeface="Times New Roman"/>
              </a:rPr>
              <a:t>ly,</a:t>
            </a:r>
            <a:r>
              <a:rPr sz="1400" spc="5" dirty="0">
                <a:latin typeface="Times New Roman"/>
                <a:cs typeface="Times New Roman"/>
              </a:rPr>
              <a:t> </a:t>
            </a:r>
            <a:r>
              <a:rPr sz="1400" dirty="0">
                <a:latin typeface="Times New Roman"/>
                <a:cs typeface="Times New Roman"/>
              </a:rPr>
              <a:t>đánh</a:t>
            </a:r>
            <a:r>
              <a:rPr sz="1400" spc="-35" dirty="0">
                <a:latin typeface="Times New Roman"/>
                <a:cs typeface="Times New Roman"/>
              </a:rPr>
              <a:t> </a:t>
            </a:r>
            <a:r>
              <a:rPr sz="1400" dirty="0">
                <a:latin typeface="Times New Roman"/>
                <a:cs typeface="Times New Roman"/>
              </a:rPr>
              <a:t>giá,</a:t>
            </a:r>
            <a:r>
              <a:rPr sz="1400" spc="10" dirty="0">
                <a:latin typeface="Times New Roman"/>
                <a:cs typeface="Times New Roman"/>
              </a:rPr>
              <a:t> </a:t>
            </a:r>
            <a:r>
              <a:rPr sz="1400" dirty="0">
                <a:solidFill>
                  <a:srgbClr val="FF0000"/>
                </a:solidFill>
                <a:latin typeface="Times New Roman"/>
                <a:cs typeface="Times New Roman"/>
              </a:rPr>
              <a:t>xử</a:t>
            </a:r>
            <a:r>
              <a:rPr sz="1400" spc="-15" dirty="0">
                <a:solidFill>
                  <a:srgbClr val="FF0000"/>
                </a:solidFill>
                <a:latin typeface="Times New Roman"/>
                <a:cs typeface="Times New Roman"/>
              </a:rPr>
              <a:t> </a:t>
            </a:r>
            <a:r>
              <a:rPr sz="1400" dirty="0">
                <a:solidFill>
                  <a:srgbClr val="FF0000"/>
                </a:solidFill>
                <a:latin typeface="Times New Roman"/>
                <a:cs typeface="Times New Roman"/>
              </a:rPr>
              <a:t>lý</a:t>
            </a:r>
            <a:r>
              <a:rPr sz="1400" spc="-20" dirty="0">
                <a:solidFill>
                  <a:srgbClr val="FF0000"/>
                </a:solidFill>
                <a:latin typeface="Times New Roman"/>
                <a:cs typeface="Times New Roman"/>
              </a:rPr>
              <a:t> </a:t>
            </a:r>
            <a:r>
              <a:rPr sz="1400" dirty="0">
                <a:solidFill>
                  <a:srgbClr val="FF0000"/>
                </a:solidFill>
                <a:latin typeface="Times New Roman"/>
                <a:cs typeface="Times New Roman"/>
              </a:rPr>
              <a:t>sản</a:t>
            </a:r>
            <a:r>
              <a:rPr sz="1400" spc="-20" dirty="0">
                <a:solidFill>
                  <a:srgbClr val="FF0000"/>
                </a:solidFill>
                <a:latin typeface="Times New Roman"/>
                <a:cs typeface="Times New Roman"/>
              </a:rPr>
              <a:t> </a:t>
            </a:r>
            <a:r>
              <a:rPr sz="1400" dirty="0">
                <a:solidFill>
                  <a:srgbClr val="FF0000"/>
                </a:solidFill>
                <a:latin typeface="Times New Roman"/>
                <a:cs typeface="Times New Roman"/>
              </a:rPr>
              <a:t>phẩm</a:t>
            </a:r>
            <a:r>
              <a:rPr sz="1400" spc="-30" dirty="0">
                <a:solidFill>
                  <a:srgbClr val="FF0000"/>
                </a:solidFill>
                <a:latin typeface="Times New Roman"/>
                <a:cs typeface="Times New Roman"/>
              </a:rPr>
              <a:t> </a:t>
            </a:r>
            <a:r>
              <a:rPr sz="1400" dirty="0">
                <a:solidFill>
                  <a:srgbClr val="FF0000"/>
                </a:solidFill>
                <a:latin typeface="Times New Roman"/>
                <a:cs typeface="Times New Roman"/>
              </a:rPr>
              <a:t>không</a:t>
            </a:r>
            <a:r>
              <a:rPr sz="1400" spc="-15" dirty="0">
                <a:solidFill>
                  <a:srgbClr val="FF0000"/>
                </a:solidFill>
                <a:latin typeface="Times New Roman"/>
                <a:cs typeface="Times New Roman"/>
              </a:rPr>
              <a:t> </a:t>
            </a:r>
            <a:r>
              <a:rPr sz="1400" dirty="0">
                <a:solidFill>
                  <a:srgbClr val="FF0000"/>
                </a:solidFill>
                <a:latin typeface="Times New Roman"/>
                <a:cs typeface="Times New Roman"/>
              </a:rPr>
              <a:t>phù</a:t>
            </a:r>
            <a:r>
              <a:rPr sz="1400" spc="-50" dirty="0">
                <a:solidFill>
                  <a:srgbClr val="FF0000"/>
                </a:solidFill>
                <a:latin typeface="Times New Roman"/>
                <a:cs typeface="Times New Roman"/>
              </a:rPr>
              <a:t> </a:t>
            </a:r>
            <a:r>
              <a:rPr sz="1400" spc="-25" dirty="0">
                <a:solidFill>
                  <a:srgbClr val="FF0000"/>
                </a:solidFill>
                <a:latin typeface="Times New Roman"/>
                <a:cs typeface="Times New Roman"/>
              </a:rPr>
              <a:t>hợp</a:t>
            </a:r>
            <a:endParaRPr sz="1400">
              <a:latin typeface="Times New Roman"/>
              <a:cs typeface="Times New Roman"/>
            </a:endParaRPr>
          </a:p>
          <a:p>
            <a:pPr>
              <a:lnSpc>
                <a:spcPct val="100000"/>
              </a:lnSpc>
              <a:spcBef>
                <a:spcPts val="310"/>
              </a:spcBef>
            </a:pPr>
            <a:endParaRPr sz="1400">
              <a:latin typeface="Times New Roman"/>
              <a:cs typeface="Times New Roman"/>
            </a:endParaRPr>
          </a:p>
          <a:p>
            <a:pPr marL="278765" indent="-266065">
              <a:lnSpc>
                <a:spcPts val="1675"/>
              </a:lnSpc>
              <a:buChar char="■"/>
              <a:tabLst>
                <a:tab pos="278765" algn="l"/>
              </a:tabLst>
            </a:pPr>
            <a:r>
              <a:rPr sz="1400" spc="-20" dirty="0">
                <a:solidFill>
                  <a:srgbClr val="FF0000"/>
                </a:solidFill>
                <a:latin typeface="SimSun"/>
                <a:cs typeface="SimSun"/>
              </a:rPr>
              <a:t>不合格的评估应包括调查、相关外部组织的通告</a:t>
            </a:r>
            <a:endParaRPr sz="1400">
              <a:latin typeface="SimSun"/>
              <a:cs typeface="SimSun"/>
            </a:endParaRPr>
          </a:p>
          <a:p>
            <a:pPr marL="12700">
              <a:lnSpc>
                <a:spcPts val="1675"/>
              </a:lnSpc>
            </a:pPr>
            <a:r>
              <a:rPr sz="1400" spc="-10" dirty="0">
                <a:solidFill>
                  <a:srgbClr val="FF0000"/>
                </a:solidFill>
                <a:latin typeface="Times New Roman"/>
                <a:cs typeface="Times New Roman"/>
              </a:rPr>
              <a:t>Việc </a:t>
            </a:r>
            <a:r>
              <a:rPr sz="1400" dirty="0">
                <a:solidFill>
                  <a:srgbClr val="FF0000"/>
                </a:solidFill>
                <a:latin typeface="Times New Roman"/>
                <a:cs typeface="Times New Roman"/>
              </a:rPr>
              <a:t>đánh</a:t>
            </a:r>
            <a:r>
              <a:rPr sz="1400" spc="-25" dirty="0">
                <a:solidFill>
                  <a:srgbClr val="FF0000"/>
                </a:solidFill>
                <a:latin typeface="Times New Roman"/>
                <a:cs typeface="Times New Roman"/>
              </a:rPr>
              <a:t> </a:t>
            </a:r>
            <a:r>
              <a:rPr sz="1400" dirty="0">
                <a:solidFill>
                  <a:srgbClr val="FF0000"/>
                </a:solidFill>
                <a:latin typeface="Times New Roman"/>
                <a:cs typeface="Times New Roman"/>
              </a:rPr>
              <a:t>giá</a:t>
            </a:r>
            <a:r>
              <a:rPr sz="1400" spc="-20" dirty="0">
                <a:solidFill>
                  <a:srgbClr val="FF0000"/>
                </a:solidFill>
                <a:latin typeface="Times New Roman"/>
                <a:cs typeface="Times New Roman"/>
              </a:rPr>
              <a:t> </a:t>
            </a:r>
            <a:r>
              <a:rPr sz="1400" dirty="0">
                <a:solidFill>
                  <a:srgbClr val="FF0000"/>
                </a:solidFill>
                <a:latin typeface="Times New Roman"/>
                <a:cs typeface="Times New Roman"/>
              </a:rPr>
              <a:t>sản phẩm</a:t>
            </a:r>
            <a:r>
              <a:rPr sz="1400" spc="-30" dirty="0">
                <a:solidFill>
                  <a:srgbClr val="FF0000"/>
                </a:solidFill>
                <a:latin typeface="Times New Roman"/>
                <a:cs typeface="Times New Roman"/>
              </a:rPr>
              <a:t> </a:t>
            </a:r>
            <a:r>
              <a:rPr sz="1400" dirty="0">
                <a:solidFill>
                  <a:srgbClr val="FF0000"/>
                </a:solidFill>
                <a:latin typeface="Times New Roman"/>
                <a:cs typeface="Times New Roman"/>
              </a:rPr>
              <a:t>không</a:t>
            </a:r>
            <a:r>
              <a:rPr sz="1400" spc="-40" dirty="0">
                <a:solidFill>
                  <a:srgbClr val="FF0000"/>
                </a:solidFill>
                <a:latin typeface="Times New Roman"/>
                <a:cs typeface="Times New Roman"/>
              </a:rPr>
              <a:t> </a:t>
            </a:r>
            <a:r>
              <a:rPr sz="1400" dirty="0">
                <a:solidFill>
                  <a:srgbClr val="FF0000"/>
                </a:solidFill>
                <a:latin typeface="Times New Roman"/>
                <a:cs typeface="Times New Roman"/>
              </a:rPr>
              <a:t>phù</a:t>
            </a:r>
            <a:r>
              <a:rPr sz="1400" spc="-30" dirty="0">
                <a:solidFill>
                  <a:srgbClr val="FF0000"/>
                </a:solidFill>
                <a:latin typeface="Times New Roman"/>
                <a:cs typeface="Times New Roman"/>
              </a:rPr>
              <a:t> </a:t>
            </a:r>
            <a:r>
              <a:rPr sz="1400" dirty="0">
                <a:solidFill>
                  <a:srgbClr val="FF0000"/>
                </a:solidFill>
                <a:latin typeface="Times New Roman"/>
                <a:cs typeface="Times New Roman"/>
              </a:rPr>
              <a:t>hợp</a:t>
            </a:r>
            <a:r>
              <a:rPr sz="1400" spc="-30" dirty="0">
                <a:solidFill>
                  <a:srgbClr val="FF0000"/>
                </a:solidFill>
                <a:latin typeface="Times New Roman"/>
                <a:cs typeface="Times New Roman"/>
              </a:rPr>
              <a:t> </a:t>
            </a:r>
            <a:r>
              <a:rPr sz="1400" dirty="0">
                <a:solidFill>
                  <a:srgbClr val="FF0000"/>
                </a:solidFill>
                <a:latin typeface="Times New Roman"/>
                <a:cs typeface="Times New Roman"/>
              </a:rPr>
              <a:t>nên</a:t>
            </a:r>
            <a:r>
              <a:rPr sz="1400" spc="-15" dirty="0">
                <a:solidFill>
                  <a:srgbClr val="FF0000"/>
                </a:solidFill>
                <a:latin typeface="Times New Roman"/>
                <a:cs typeface="Times New Roman"/>
              </a:rPr>
              <a:t> </a:t>
            </a:r>
            <a:r>
              <a:rPr sz="1400" dirty="0">
                <a:solidFill>
                  <a:srgbClr val="FF0000"/>
                </a:solidFill>
                <a:latin typeface="Times New Roman"/>
                <a:cs typeface="Times New Roman"/>
              </a:rPr>
              <a:t>bao</a:t>
            </a:r>
            <a:r>
              <a:rPr sz="1400" spc="-15" dirty="0">
                <a:solidFill>
                  <a:srgbClr val="FF0000"/>
                </a:solidFill>
                <a:latin typeface="Times New Roman"/>
                <a:cs typeface="Times New Roman"/>
              </a:rPr>
              <a:t> </a:t>
            </a:r>
            <a:r>
              <a:rPr sz="1400" dirty="0">
                <a:solidFill>
                  <a:srgbClr val="FF0000"/>
                </a:solidFill>
                <a:latin typeface="Times New Roman"/>
                <a:cs typeface="Times New Roman"/>
              </a:rPr>
              <a:t>gồm</a:t>
            </a:r>
            <a:r>
              <a:rPr sz="1400" spc="-25" dirty="0">
                <a:solidFill>
                  <a:srgbClr val="FF0000"/>
                </a:solidFill>
                <a:latin typeface="Times New Roman"/>
                <a:cs typeface="Times New Roman"/>
              </a:rPr>
              <a:t> </a:t>
            </a:r>
            <a:r>
              <a:rPr sz="1400" dirty="0">
                <a:solidFill>
                  <a:srgbClr val="FF0000"/>
                </a:solidFill>
                <a:latin typeface="Times New Roman"/>
                <a:cs typeface="Times New Roman"/>
              </a:rPr>
              <a:t>điều</a:t>
            </a:r>
            <a:r>
              <a:rPr sz="1400" spc="-30" dirty="0">
                <a:solidFill>
                  <a:srgbClr val="FF0000"/>
                </a:solidFill>
                <a:latin typeface="Times New Roman"/>
                <a:cs typeface="Times New Roman"/>
              </a:rPr>
              <a:t> </a:t>
            </a:r>
            <a:r>
              <a:rPr sz="1400" dirty="0">
                <a:solidFill>
                  <a:srgbClr val="FF0000"/>
                </a:solidFill>
                <a:latin typeface="Times New Roman"/>
                <a:cs typeface="Times New Roman"/>
              </a:rPr>
              <a:t>tra,</a:t>
            </a:r>
            <a:r>
              <a:rPr sz="1400" spc="-25" dirty="0">
                <a:solidFill>
                  <a:srgbClr val="FF0000"/>
                </a:solidFill>
                <a:latin typeface="Times New Roman"/>
                <a:cs typeface="Times New Roman"/>
              </a:rPr>
              <a:t> </a:t>
            </a:r>
            <a:r>
              <a:rPr sz="1400" dirty="0">
                <a:solidFill>
                  <a:srgbClr val="FF0000"/>
                </a:solidFill>
                <a:latin typeface="Times New Roman"/>
                <a:cs typeface="Times New Roman"/>
              </a:rPr>
              <a:t>thông</a:t>
            </a:r>
            <a:r>
              <a:rPr sz="1400" spc="-40" dirty="0">
                <a:solidFill>
                  <a:srgbClr val="FF0000"/>
                </a:solidFill>
                <a:latin typeface="Times New Roman"/>
                <a:cs typeface="Times New Roman"/>
              </a:rPr>
              <a:t> </a:t>
            </a:r>
            <a:r>
              <a:rPr sz="1400" dirty="0">
                <a:solidFill>
                  <a:srgbClr val="FF0000"/>
                </a:solidFill>
                <a:latin typeface="Times New Roman"/>
                <a:cs typeface="Times New Roman"/>
              </a:rPr>
              <a:t>báo</a:t>
            </a:r>
            <a:r>
              <a:rPr sz="1400" spc="-15" dirty="0">
                <a:solidFill>
                  <a:srgbClr val="FF0000"/>
                </a:solidFill>
                <a:latin typeface="Times New Roman"/>
                <a:cs typeface="Times New Roman"/>
              </a:rPr>
              <a:t> </a:t>
            </a:r>
            <a:r>
              <a:rPr sz="1400" dirty="0">
                <a:solidFill>
                  <a:srgbClr val="FF0000"/>
                </a:solidFill>
                <a:latin typeface="Times New Roman"/>
                <a:cs typeface="Times New Roman"/>
              </a:rPr>
              <a:t>cho</a:t>
            </a:r>
            <a:r>
              <a:rPr sz="1400" spc="-20" dirty="0">
                <a:solidFill>
                  <a:srgbClr val="FF0000"/>
                </a:solidFill>
                <a:latin typeface="Times New Roman"/>
                <a:cs typeface="Times New Roman"/>
              </a:rPr>
              <a:t> </a:t>
            </a:r>
            <a:r>
              <a:rPr sz="1400" dirty="0">
                <a:solidFill>
                  <a:srgbClr val="FF0000"/>
                </a:solidFill>
                <a:latin typeface="Times New Roman"/>
                <a:cs typeface="Times New Roman"/>
              </a:rPr>
              <a:t>các</a:t>
            </a:r>
            <a:r>
              <a:rPr sz="1400" spc="-5" dirty="0">
                <a:solidFill>
                  <a:srgbClr val="FF0000"/>
                </a:solidFill>
                <a:latin typeface="Times New Roman"/>
                <a:cs typeface="Times New Roman"/>
              </a:rPr>
              <a:t> </a:t>
            </a:r>
            <a:r>
              <a:rPr sz="1400" dirty="0">
                <a:solidFill>
                  <a:srgbClr val="FF0000"/>
                </a:solidFill>
                <a:latin typeface="Times New Roman"/>
                <a:cs typeface="Times New Roman"/>
              </a:rPr>
              <a:t>tổ</a:t>
            </a:r>
            <a:r>
              <a:rPr sz="1400" spc="-20" dirty="0">
                <a:solidFill>
                  <a:srgbClr val="FF0000"/>
                </a:solidFill>
                <a:latin typeface="Times New Roman"/>
                <a:cs typeface="Times New Roman"/>
              </a:rPr>
              <a:t> </a:t>
            </a:r>
            <a:r>
              <a:rPr sz="1400" dirty="0">
                <a:solidFill>
                  <a:srgbClr val="FF0000"/>
                </a:solidFill>
                <a:latin typeface="Times New Roman"/>
                <a:cs typeface="Times New Roman"/>
              </a:rPr>
              <a:t>chức</a:t>
            </a:r>
            <a:r>
              <a:rPr sz="1400" spc="-5" dirty="0">
                <a:solidFill>
                  <a:srgbClr val="FF0000"/>
                </a:solidFill>
                <a:latin typeface="Times New Roman"/>
                <a:cs typeface="Times New Roman"/>
              </a:rPr>
              <a:t> </a:t>
            </a:r>
            <a:r>
              <a:rPr sz="1400" dirty="0">
                <a:solidFill>
                  <a:srgbClr val="FF0000"/>
                </a:solidFill>
                <a:latin typeface="Times New Roman"/>
                <a:cs typeface="Times New Roman"/>
              </a:rPr>
              <a:t>bên</a:t>
            </a:r>
            <a:r>
              <a:rPr sz="1400" spc="-20" dirty="0">
                <a:solidFill>
                  <a:srgbClr val="FF0000"/>
                </a:solidFill>
                <a:latin typeface="Times New Roman"/>
                <a:cs typeface="Times New Roman"/>
              </a:rPr>
              <a:t> </a:t>
            </a:r>
            <a:r>
              <a:rPr sz="1400" spc="-10" dirty="0">
                <a:solidFill>
                  <a:srgbClr val="FF0000"/>
                </a:solidFill>
                <a:latin typeface="Times New Roman"/>
                <a:cs typeface="Times New Roman"/>
              </a:rPr>
              <a:t>ngoài</a:t>
            </a:r>
            <a:endParaRPr sz="1400">
              <a:latin typeface="Times New Roman"/>
              <a:cs typeface="Times New Roman"/>
            </a:endParaRPr>
          </a:p>
          <a:p>
            <a:pPr marL="12700">
              <a:lnSpc>
                <a:spcPct val="100000"/>
              </a:lnSpc>
            </a:pPr>
            <a:r>
              <a:rPr sz="1400" dirty="0">
                <a:solidFill>
                  <a:srgbClr val="FF0000"/>
                </a:solidFill>
                <a:latin typeface="Times New Roman"/>
                <a:cs typeface="Times New Roman"/>
              </a:rPr>
              <a:t>liên</a:t>
            </a:r>
            <a:r>
              <a:rPr sz="1400" spc="-25" dirty="0">
                <a:solidFill>
                  <a:srgbClr val="FF0000"/>
                </a:solidFill>
                <a:latin typeface="Times New Roman"/>
                <a:cs typeface="Times New Roman"/>
              </a:rPr>
              <a:t> </a:t>
            </a:r>
            <a:r>
              <a:rPr sz="1400" spc="-20" dirty="0">
                <a:solidFill>
                  <a:srgbClr val="FF0000"/>
                </a:solidFill>
                <a:latin typeface="Times New Roman"/>
                <a:cs typeface="Times New Roman"/>
              </a:rPr>
              <a:t>quan</a:t>
            </a:r>
            <a:endParaRPr sz="1400">
              <a:latin typeface="Times New Roman"/>
              <a:cs typeface="Times New Roman"/>
            </a:endParaRPr>
          </a:p>
          <a:p>
            <a:pPr>
              <a:lnSpc>
                <a:spcPct val="100000"/>
              </a:lnSpc>
              <a:spcBef>
                <a:spcPts val="300"/>
              </a:spcBef>
            </a:pPr>
            <a:endParaRPr sz="1400">
              <a:latin typeface="Times New Roman"/>
              <a:cs typeface="Times New Roman"/>
            </a:endParaRPr>
          </a:p>
          <a:p>
            <a:pPr marL="304165" indent="-266065">
              <a:lnSpc>
                <a:spcPts val="1675"/>
              </a:lnSpc>
              <a:buChar char="■"/>
              <a:tabLst>
                <a:tab pos="304165" algn="l"/>
              </a:tabLst>
            </a:pPr>
            <a:r>
              <a:rPr sz="1400" spc="-20" dirty="0">
                <a:solidFill>
                  <a:srgbClr val="FF0000"/>
                </a:solidFill>
                <a:latin typeface="SimSun"/>
                <a:cs typeface="SimSun"/>
              </a:rPr>
              <a:t>应记录不合格的性质、评估、调查、处置措施及其合理性、</a:t>
            </a:r>
            <a:endParaRPr sz="1400">
              <a:latin typeface="SimSun"/>
              <a:cs typeface="SimSun"/>
            </a:endParaRPr>
          </a:p>
          <a:p>
            <a:pPr marL="38100" marR="734060">
              <a:lnSpc>
                <a:spcPts val="1680"/>
              </a:lnSpc>
              <a:spcBef>
                <a:spcPts val="50"/>
              </a:spcBef>
            </a:pPr>
            <a:r>
              <a:rPr sz="1400" dirty="0">
                <a:solidFill>
                  <a:srgbClr val="FF0000"/>
                </a:solidFill>
                <a:latin typeface="Times New Roman"/>
                <a:cs typeface="Times New Roman"/>
              </a:rPr>
              <a:t>Nên ghi</a:t>
            </a:r>
            <a:r>
              <a:rPr sz="1400" spc="-25" dirty="0">
                <a:solidFill>
                  <a:srgbClr val="FF0000"/>
                </a:solidFill>
                <a:latin typeface="Times New Roman"/>
                <a:cs typeface="Times New Roman"/>
              </a:rPr>
              <a:t> </a:t>
            </a:r>
            <a:r>
              <a:rPr sz="1400" dirty="0">
                <a:solidFill>
                  <a:srgbClr val="FF0000"/>
                </a:solidFill>
                <a:latin typeface="Times New Roman"/>
                <a:cs typeface="Times New Roman"/>
              </a:rPr>
              <a:t>lại</a:t>
            </a:r>
            <a:r>
              <a:rPr sz="1400" spc="-10" dirty="0">
                <a:solidFill>
                  <a:srgbClr val="FF0000"/>
                </a:solidFill>
                <a:latin typeface="Times New Roman"/>
                <a:cs typeface="Times New Roman"/>
              </a:rPr>
              <a:t> </a:t>
            </a:r>
            <a:r>
              <a:rPr sz="1400" dirty="0">
                <a:solidFill>
                  <a:srgbClr val="FF0000"/>
                </a:solidFill>
                <a:latin typeface="Times New Roman"/>
                <a:cs typeface="Times New Roman"/>
              </a:rPr>
              <a:t>tính</a:t>
            </a:r>
            <a:r>
              <a:rPr sz="1400" spc="-35" dirty="0">
                <a:solidFill>
                  <a:srgbClr val="FF0000"/>
                </a:solidFill>
                <a:latin typeface="Times New Roman"/>
                <a:cs typeface="Times New Roman"/>
              </a:rPr>
              <a:t> </a:t>
            </a:r>
            <a:r>
              <a:rPr sz="1400" dirty="0">
                <a:solidFill>
                  <a:srgbClr val="FF0000"/>
                </a:solidFill>
                <a:latin typeface="Times New Roman"/>
                <a:cs typeface="Times New Roman"/>
              </a:rPr>
              <a:t>chất,</a:t>
            </a:r>
            <a:r>
              <a:rPr sz="1400" spc="-20" dirty="0">
                <a:solidFill>
                  <a:srgbClr val="FF0000"/>
                </a:solidFill>
                <a:latin typeface="Times New Roman"/>
                <a:cs typeface="Times New Roman"/>
              </a:rPr>
              <a:t> </a:t>
            </a:r>
            <a:r>
              <a:rPr sz="1400" dirty="0">
                <a:solidFill>
                  <a:srgbClr val="FF0000"/>
                </a:solidFill>
                <a:latin typeface="Times New Roman"/>
                <a:cs typeface="Times New Roman"/>
              </a:rPr>
              <a:t>đánh</a:t>
            </a:r>
            <a:r>
              <a:rPr sz="1400" spc="-20" dirty="0">
                <a:solidFill>
                  <a:srgbClr val="FF0000"/>
                </a:solidFill>
                <a:latin typeface="Times New Roman"/>
                <a:cs typeface="Times New Roman"/>
              </a:rPr>
              <a:t> </a:t>
            </a:r>
            <a:r>
              <a:rPr sz="1400" dirty="0">
                <a:solidFill>
                  <a:srgbClr val="FF0000"/>
                </a:solidFill>
                <a:latin typeface="Times New Roman"/>
                <a:cs typeface="Times New Roman"/>
              </a:rPr>
              <a:t>giá,</a:t>
            </a:r>
            <a:r>
              <a:rPr sz="1400" spc="-20" dirty="0">
                <a:solidFill>
                  <a:srgbClr val="FF0000"/>
                </a:solidFill>
                <a:latin typeface="Times New Roman"/>
                <a:cs typeface="Times New Roman"/>
              </a:rPr>
              <a:t> </a:t>
            </a:r>
            <a:r>
              <a:rPr sz="1400" dirty="0">
                <a:solidFill>
                  <a:srgbClr val="FF0000"/>
                </a:solidFill>
                <a:latin typeface="Times New Roman"/>
                <a:cs typeface="Times New Roman"/>
              </a:rPr>
              <a:t>điều</a:t>
            </a:r>
            <a:r>
              <a:rPr sz="1400" spc="-25" dirty="0">
                <a:solidFill>
                  <a:srgbClr val="FF0000"/>
                </a:solidFill>
                <a:latin typeface="Times New Roman"/>
                <a:cs typeface="Times New Roman"/>
              </a:rPr>
              <a:t> </a:t>
            </a:r>
            <a:r>
              <a:rPr sz="1400" dirty="0">
                <a:solidFill>
                  <a:srgbClr val="FF0000"/>
                </a:solidFill>
                <a:latin typeface="Times New Roman"/>
                <a:cs typeface="Times New Roman"/>
              </a:rPr>
              <a:t>tra,</a:t>
            </a:r>
            <a:r>
              <a:rPr sz="1400" spc="-20" dirty="0">
                <a:solidFill>
                  <a:srgbClr val="FF0000"/>
                </a:solidFill>
                <a:latin typeface="Times New Roman"/>
                <a:cs typeface="Times New Roman"/>
              </a:rPr>
              <a:t> </a:t>
            </a:r>
            <a:r>
              <a:rPr sz="1400" dirty="0">
                <a:solidFill>
                  <a:srgbClr val="FF0000"/>
                </a:solidFill>
                <a:latin typeface="Times New Roman"/>
                <a:cs typeface="Times New Roman"/>
              </a:rPr>
              <a:t>biện</a:t>
            </a:r>
            <a:r>
              <a:rPr sz="1400" spc="-25" dirty="0">
                <a:solidFill>
                  <a:srgbClr val="FF0000"/>
                </a:solidFill>
                <a:latin typeface="Times New Roman"/>
                <a:cs typeface="Times New Roman"/>
              </a:rPr>
              <a:t> </a:t>
            </a:r>
            <a:r>
              <a:rPr sz="1400" dirty="0">
                <a:solidFill>
                  <a:srgbClr val="FF0000"/>
                </a:solidFill>
                <a:latin typeface="Times New Roman"/>
                <a:cs typeface="Times New Roman"/>
              </a:rPr>
              <a:t>pháp</a:t>
            </a:r>
            <a:r>
              <a:rPr sz="1400" spc="-15" dirty="0">
                <a:solidFill>
                  <a:srgbClr val="FF0000"/>
                </a:solidFill>
                <a:latin typeface="Times New Roman"/>
                <a:cs typeface="Times New Roman"/>
              </a:rPr>
              <a:t> </a:t>
            </a:r>
            <a:r>
              <a:rPr sz="1400" dirty="0">
                <a:solidFill>
                  <a:srgbClr val="FF0000"/>
                </a:solidFill>
                <a:latin typeface="Times New Roman"/>
                <a:cs typeface="Times New Roman"/>
              </a:rPr>
              <a:t>xử</a:t>
            </a:r>
            <a:r>
              <a:rPr sz="1400" spc="-5" dirty="0">
                <a:solidFill>
                  <a:srgbClr val="FF0000"/>
                </a:solidFill>
                <a:latin typeface="Times New Roman"/>
                <a:cs typeface="Times New Roman"/>
              </a:rPr>
              <a:t> </a:t>
            </a:r>
            <a:r>
              <a:rPr sz="1400" dirty="0">
                <a:solidFill>
                  <a:srgbClr val="FF0000"/>
                </a:solidFill>
                <a:latin typeface="Times New Roman"/>
                <a:cs typeface="Times New Roman"/>
              </a:rPr>
              <a:t>lý</a:t>
            </a:r>
            <a:r>
              <a:rPr sz="1400" spc="-10" dirty="0">
                <a:solidFill>
                  <a:srgbClr val="FF0000"/>
                </a:solidFill>
                <a:latin typeface="Times New Roman"/>
                <a:cs typeface="Times New Roman"/>
              </a:rPr>
              <a:t> </a:t>
            </a:r>
            <a:r>
              <a:rPr sz="1400" dirty="0">
                <a:solidFill>
                  <a:srgbClr val="FF0000"/>
                </a:solidFill>
                <a:latin typeface="Times New Roman"/>
                <a:cs typeface="Times New Roman"/>
              </a:rPr>
              <a:t>sản</a:t>
            </a:r>
            <a:r>
              <a:rPr sz="1400" spc="-10" dirty="0">
                <a:solidFill>
                  <a:srgbClr val="FF0000"/>
                </a:solidFill>
                <a:latin typeface="Times New Roman"/>
                <a:cs typeface="Times New Roman"/>
              </a:rPr>
              <a:t> </a:t>
            </a:r>
            <a:r>
              <a:rPr sz="1400" dirty="0">
                <a:solidFill>
                  <a:srgbClr val="FF0000"/>
                </a:solidFill>
                <a:latin typeface="Times New Roman"/>
                <a:cs typeface="Times New Roman"/>
              </a:rPr>
              <a:t>phẩm</a:t>
            </a:r>
            <a:r>
              <a:rPr sz="1400" spc="-25" dirty="0">
                <a:solidFill>
                  <a:srgbClr val="FF0000"/>
                </a:solidFill>
                <a:latin typeface="Times New Roman"/>
                <a:cs typeface="Times New Roman"/>
              </a:rPr>
              <a:t> </a:t>
            </a:r>
            <a:r>
              <a:rPr sz="1400" dirty="0">
                <a:solidFill>
                  <a:srgbClr val="FF0000"/>
                </a:solidFill>
                <a:latin typeface="Times New Roman"/>
                <a:cs typeface="Times New Roman"/>
              </a:rPr>
              <a:t>không</a:t>
            </a:r>
            <a:r>
              <a:rPr sz="1400" spc="-40" dirty="0">
                <a:solidFill>
                  <a:srgbClr val="FF0000"/>
                </a:solidFill>
                <a:latin typeface="Times New Roman"/>
                <a:cs typeface="Times New Roman"/>
              </a:rPr>
              <a:t> </a:t>
            </a:r>
            <a:r>
              <a:rPr sz="1400" dirty="0">
                <a:solidFill>
                  <a:srgbClr val="FF0000"/>
                </a:solidFill>
                <a:latin typeface="Times New Roman"/>
                <a:cs typeface="Times New Roman"/>
              </a:rPr>
              <a:t>phù</a:t>
            </a:r>
            <a:r>
              <a:rPr sz="1400" spc="-25" dirty="0">
                <a:solidFill>
                  <a:srgbClr val="FF0000"/>
                </a:solidFill>
                <a:latin typeface="Times New Roman"/>
                <a:cs typeface="Times New Roman"/>
              </a:rPr>
              <a:t> </a:t>
            </a:r>
            <a:r>
              <a:rPr sz="1400" dirty="0">
                <a:solidFill>
                  <a:srgbClr val="FF0000"/>
                </a:solidFill>
                <a:latin typeface="Times New Roman"/>
                <a:cs typeface="Times New Roman"/>
              </a:rPr>
              <a:t>hợp</a:t>
            </a:r>
            <a:r>
              <a:rPr sz="1400" spc="-10" dirty="0">
                <a:solidFill>
                  <a:srgbClr val="FF0000"/>
                </a:solidFill>
                <a:latin typeface="Times New Roman"/>
                <a:cs typeface="Times New Roman"/>
              </a:rPr>
              <a:t> </a:t>
            </a:r>
            <a:r>
              <a:rPr sz="1400" dirty="0">
                <a:solidFill>
                  <a:srgbClr val="FF0000"/>
                </a:solidFill>
                <a:latin typeface="Times New Roman"/>
                <a:cs typeface="Times New Roman"/>
              </a:rPr>
              <a:t>và</a:t>
            </a:r>
            <a:r>
              <a:rPr sz="1400" spc="-15" dirty="0">
                <a:solidFill>
                  <a:srgbClr val="FF0000"/>
                </a:solidFill>
                <a:latin typeface="Times New Roman"/>
                <a:cs typeface="Times New Roman"/>
              </a:rPr>
              <a:t> </a:t>
            </a:r>
            <a:r>
              <a:rPr sz="1400" dirty="0">
                <a:solidFill>
                  <a:srgbClr val="FF0000"/>
                </a:solidFill>
                <a:latin typeface="Times New Roman"/>
                <a:cs typeface="Times New Roman"/>
              </a:rPr>
              <a:t>tính</a:t>
            </a:r>
            <a:r>
              <a:rPr sz="1400" spc="-25" dirty="0">
                <a:solidFill>
                  <a:srgbClr val="FF0000"/>
                </a:solidFill>
                <a:latin typeface="Times New Roman"/>
                <a:cs typeface="Times New Roman"/>
              </a:rPr>
              <a:t> hợp </a:t>
            </a:r>
            <a:r>
              <a:rPr sz="1400" dirty="0">
                <a:solidFill>
                  <a:srgbClr val="FF0000"/>
                </a:solidFill>
                <a:latin typeface="Times New Roman"/>
                <a:cs typeface="Times New Roman"/>
              </a:rPr>
              <a:t>lý</a:t>
            </a:r>
            <a:r>
              <a:rPr sz="1400" spc="-20" dirty="0">
                <a:solidFill>
                  <a:srgbClr val="FF0000"/>
                </a:solidFill>
                <a:latin typeface="Times New Roman"/>
                <a:cs typeface="Times New Roman"/>
              </a:rPr>
              <a:t> </a:t>
            </a:r>
            <a:r>
              <a:rPr sz="1400" dirty="0">
                <a:solidFill>
                  <a:srgbClr val="FF0000"/>
                </a:solidFill>
                <a:latin typeface="Times New Roman"/>
                <a:cs typeface="Times New Roman"/>
              </a:rPr>
              <a:t>của</a:t>
            </a:r>
            <a:r>
              <a:rPr sz="1400" spc="-15" dirty="0">
                <a:solidFill>
                  <a:srgbClr val="FF0000"/>
                </a:solidFill>
                <a:latin typeface="Times New Roman"/>
                <a:cs typeface="Times New Roman"/>
              </a:rPr>
              <a:t> </a:t>
            </a:r>
            <a:r>
              <a:rPr sz="1400" spc="-10" dirty="0">
                <a:solidFill>
                  <a:srgbClr val="FF0000"/>
                </a:solidFill>
                <a:latin typeface="Times New Roman"/>
                <a:cs typeface="Times New Roman"/>
              </a:rPr>
              <a:t>chúng,</a:t>
            </a:r>
            <a:endParaRPr sz="1400">
              <a:latin typeface="Times New Roman"/>
              <a:cs typeface="Times New Roman"/>
            </a:endParaRPr>
          </a:p>
        </p:txBody>
      </p:sp>
      <p:pic>
        <p:nvPicPr>
          <p:cNvPr id="7" name="object 7"/>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099106" cy="6852108"/>
          </a:xfrm>
          <a:prstGeom prst="rect">
            <a:avLst/>
          </a:prstGeom>
        </p:spPr>
      </p:pic>
      <p:sp>
        <p:nvSpPr>
          <p:cNvPr id="3" name="object 3"/>
          <p:cNvSpPr txBox="1">
            <a:spLocks noGrp="1"/>
          </p:cNvSpPr>
          <p:nvPr>
            <p:ph type="title"/>
          </p:nvPr>
        </p:nvSpPr>
        <p:spPr>
          <a:xfrm>
            <a:off x="2541272" y="334716"/>
            <a:ext cx="3604260" cy="618490"/>
          </a:xfrm>
          <a:prstGeom prst="rect">
            <a:avLst/>
          </a:prstGeom>
        </p:spPr>
        <p:txBody>
          <a:bodyPr vert="horz" wrap="square" lIns="0" tIns="13335" rIns="0" bIns="0" rtlCol="0">
            <a:spAutoFit/>
          </a:bodyPr>
          <a:lstStyle/>
          <a:p>
            <a:pPr marL="75565">
              <a:lnSpc>
                <a:spcPts val="2330"/>
              </a:lnSpc>
              <a:spcBef>
                <a:spcPts val="105"/>
              </a:spcBef>
              <a:tabLst>
                <a:tab pos="1057910" algn="l"/>
              </a:tabLst>
            </a:pPr>
            <a:r>
              <a:rPr sz="2925" b="1" spc="-30" baseline="1424" dirty="0">
                <a:solidFill>
                  <a:srgbClr val="000000"/>
                </a:solidFill>
                <a:latin typeface="Arial"/>
                <a:cs typeface="Arial"/>
              </a:rPr>
              <a:t>18.3</a:t>
            </a:r>
            <a:r>
              <a:rPr sz="2925" baseline="1424" dirty="0">
                <a:solidFill>
                  <a:srgbClr val="000000"/>
                </a:solidFill>
                <a:latin typeface="Times New Roman"/>
                <a:cs typeface="Times New Roman"/>
              </a:rPr>
              <a:t>	</a:t>
            </a:r>
            <a:r>
              <a:rPr sz="1950" spc="-10" dirty="0">
                <a:solidFill>
                  <a:srgbClr val="000000"/>
                </a:solidFill>
              </a:rPr>
              <a:t>不合格品控制</a:t>
            </a:r>
            <a:endParaRPr sz="1950">
              <a:latin typeface="Times New Roman"/>
              <a:cs typeface="Times New Roman"/>
            </a:endParaRPr>
          </a:p>
          <a:p>
            <a:pPr marL="12700">
              <a:lnSpc>
                <a:spcPts val="2330"/>
              </a:lnSpc>
            </a:pPr>
            <a:r>
              <a:rPr sz="1950" dirty="0">
                <a:solidFill>
                  <a:srgbClr val="000000"/>
                </a:solidFill>
                <a:latin typeface="Times New Roman"/>
                <a:cs typeface="Times New Roman"/>
              </a:rPr>
              <a:t>Kiểm</a:t>
            </a:r>
            <a:r>
              <a:rPr sz="1950" spc="5" dirty="0">
                <a:solidFill>
                  <a:srgbClr val="000000"/>
                </a:solidFill>
                <a:latin typeface="Times New Roman"/>
                <a:cs typeface="Times New Roman"/>
              </a:rPr>
              <a:t> </a:t>
            </a:r>
            <a:r>
              <a:rPr sz="1950" dirty="0">
                <a:solidFill>
                  <a:srgbClr val="000000"/>
                </a:solidFill>
                <a:latin typeface="Times New Roman"/>
                <a:cs typeface="Times New Roman"/>
              </a:rPr>
              <a:t>soát</a:t>
            </a:r>
            <a:r>
              <a:rPr sz="1950" spc="5" dirty="0">
                <a:solidFill>
                  <a:srgbClr val="000000"/>
                </a:solidFill>
                <a:latin typeface="Times New Roman"/>
                <a:cs typeface="Times New Roman"/>
              </a:rPr>
              <a:t> </a:t>
            </a:r>
            <a:r>
              <a:rPr sz="1950" dirty="0">
                <a:solidFill>
                  <a:srgbClr val="000000"/>
                </a:solidFill>
                <a:latin typeface="Times New Roman"/>
                <a:cs typeface="Times New Roman"/>
              </a:rPr>
              <a:t>sản</a:t>
            </a:r>
            <a:r>
              <a:rPr sz="1950" spc="10" dirty="0">
                <a:solidFill>
                  <a:srgbClr val="000000"/>
                </a:solidFill>
                <a:latin typeface="Times New Roman"/>
                <a:cs typeface="Times New Roman"/>
              </a:rPr>
              <a:t> </a:t>
            </a:r>
            <a:r>
              <a:rPr sz="1950" dirty="0">
                <a:solidFill>
                  <a:srgbClr val="000000"/>
                </a:solidFill>
                <a:latin typeface="Times New Roman"/>
                <a:cs typeface="Times New Roman"/>
              </a:rPr>
              <a:t>phẩm</a:t>
            </a:r>
            <a:r>
              <a:rPr sz="1950" spc="-15" dirty="0">
                <a:solidFill>
                  <a:srgbClr val="000000"/>
                </a:solidFill>
                <a:latin typeface="Times New Roman"/>
                <a:cs typeface="Times New Roman"/>
              </a:rPr>
              <a:t> </a:t>
            </a:r>
            <a:r>
              <a:rPr sz="1950" dirty="0">
                <a:solidFill>
                  <a:srgbClr val="000000"/>
                </a:solidFill>
                <a:latin typeface="Times New Roman"/>
                <a:cs typeface="Times New Roman"/>
              </a:rPr>
              <a:t>không</a:t>
            </a:r>
            <a:r>
              <a:rPr sz="1950" spc="-40" dirty="0">
                <a:solidFill>
                  <a:srgbClr val="000000"/>
                </a:solidFill>
                <a:latin typeface="Times New Roman"/>
                <a:cs typeface="Times New Roman"/>
              </a:rPr>
              <a:t> </a:t>
            </a:r>
            <a:r>
              <a:rPr sz="1950" dirty="0">
                <a:solidFill>
                  <a:srgbClr val="000000"/>
                </a:solidFill>
                <a:latin typeface="Times New Roman"/>
                <a:cs typeface="Times New Roman"/>
              </a:rPr>
              <a:t>phù</a:t>
            </a:r>
            <a:r>
              <a:rPr sz="1950" spc="-30" dirty="0">
                <a:solidFill>
                  <a:srgbClr val="000000"/>
                </a:solidFill>
                <a:latin typeface="Times New Roman"/>
                <a:cs typeface="Times New Roman"/>
              </a:rPr>
              <a:t> </a:t>
            </a:r>
            <a:r>
              <a:rPr sz="1950" spc="-25" dirty="0">
                <a:solidFill>
                  <a:srgbClr val="000000"/>
                </a:solidFill>
                <a:latin typeface="Times New Roman"/>
                <a:cs typeface="Times New Roman"/>
              </a:rPr>
              <a:t>hợp</a:t>
            </a:r>
            <a:endParaRPr sz="1950">
              <a:latin typeface="Times New Roman"/>
              <a:cs typeface="Times New Roman"/>
            </a:endParaRPr>
          </a:p>
        </p:txBody>
      </p:sp>
      <p:sp>
        <p:nvSpPr>
          <p:cNvPr id="4" name="object 4"/>
          <p:cNvSpPr txBox="1"/>
          <p:nvPr/>
        </p:nvSpPr>
        <p:spPr>
          <a:xfrm>
            <a:off x="642930" y="1224148"/>
            <a:ext cx="5949950" cy="2714625"/>
          </a:xfrm>
          <a:prstGeom prst="rect">
            <a:avLst/>
          </a:prstGeom>
        </p:spPr>
        <p:txBody>
          <a:bodyPr vert="horz" wrap="square" lIns="0" tIns="13335" rIns="0" bIns="0" rtlCol="0">
            <a:spAutoFit/>
          </a:bodyPr>
          <a:lstStyle/>
          <a:p>
            <a:pPr marL="12700">
              <a:lnSpc>
                <a:spcPts val="1675"/>
              </a:lnSpc>
              <a:spcBef>
                <a:spcPts val="105"/>
              </a:spcBef>
            </a:pPr>
            <a:r>
              <a:rPr sz="1400" dirty="0">
                <a:solidFill>
                  <a:srgbClr val="FF0000"/>
                </a:solidFill>
                <a:latin typeface="Times New Roman"/>
                <a:cs typeface="Times New Roman"/>
              </a:rPr>
              <a:t>18.3.2</a:t>
            </a:r>
            <a:r>
              <a:rPr sz="1400" spc="-15" dirty="0">
                <a:solidFill>
                  <a:srgbClr val="FF0000"/>
                </a:solidFill>
                <a:latin typeface="Times New Roman"/>
                <a:cs typeface="Times New Roman"/>
              </a:rPr>
              <a:t> </a:t>
            </a:r>
            <a:r>
              <a:rPr sz="1400" spc="-5" dirty="0">
                <a:solidFill>
                  <a:srgbClr val="FF0000"/>
                </a:solidFill>
                <a:latin typeface="SimSun"/>
                <a:cs typeface="SimSun"/>
              </a:rPr>
              <a:t>交付前不合格产品的处理</a:t>
            </a:r>
            <a:endParaRPr sz="1400">
              <a:latin typeface="SimSun"/>
              <a:cs typeface="SimSun"/>
            </a:endParaRPr>
          </a:p>
          <a:p>
            <a:pPr marL="12700">
              <a:lnSpc>
                <a:spcPts val="1675"/>
              </a:lnSpc>
            </a:pPr>
            <a:r>
              <a:rPr sz="1400" dirty="0">
                <a:solidFill>
                  <a:srgbClr val="FF0000"/>
                </a:solidFill>
                <a:latin typeface="Times New Roman"/>
                <a:cs typeface="Times New Roman"/>
              </a:rPr>
              <a:t>18.3.2</a:t>
            </a:r>
            <a:r>
              <a:rPr sz="1400" spc="-30" dirty="0">
                <a:solidFill>
                  <a:srgbClr val="FF0000"/>
                </a:solidFill>
                <a:latin typeface="Times New Roman"/>
                <a:cs typeface="Times New Roman"/>
              </a:rPr>
              <a:t> </a:t>
            </a:r>
            <a:r>
              <a:rPr sz="1400" dirty="0">
                <a:solidFill>
                  <a:srgbClr val="FF0000"/>
                </a:solidFill>
                <a:latin typeface="Times New Roman"/>
                <a:cs typeface="Times New Roman"/>
              </a:rPr>
              <a:t>Xử lý</a:t>
            </a:r>
            <a:r>
              <a:rPr sz="1400" spc="-20" dirty="0">
                <a:solidFill>
                  <a:srgbClr val="FF0000"/>
                </a:solidFill>
                <a:latin typeface="Times New Roman"/>
                <a:cs typeface="Times New Roman"/>
              </a:rPr>
              <a:t> </a:t>
            </a:r>
            <a:r>
              <a:rPr sz="1400" dirty="0">
                <a:solidFill>
                  <a:srgbClr val="FF0000"/>
                </a:solidFill>
                <a:latin typeface="Times New Roman"/>
                <a:cs typeface="Times New Roman"/>
              </a:rPr>
              <a:t>sản</a:t>
            </a:r>
            <a:r>
              <a:rPr sz="1400" spc="-10" dirty="0">
                <a:solidFill>
                  <a:srgbClr val="FF0000"/>
                </a:solidFill>
                <a:latin typeface="Times New Roman"/>
                <a:cs typeface="Times New Roman"/>
              </a:rPr>
              <a:t> </a:t>
            </a:r>
            <a:r>
              <a:rPr sz="1400" dirty="0">
                <a:solidFill>
                  <a:srgbClr val="FF0000"/>
                </a:solidFill>
                <a:latin typeface="Times New Roman"/>
                <a:cs typeface="Times New Roman"/>
              </a:rPr>
              <a:t>phẩm</a:t>
            </a:r>
            <a:r>
              <a:rPr sz="1400" spc="-25" dirty="0">
                <a:solidFill>
                  <a:srgbClr val="FF0000"/>
                </a:solidFill>
                <a:latin typeface="Times New Roman"/>
                <a:cs typeface="Times New Roman"/>
              </a:rPr>
              <a:t> </a:t>
            </a:r>
            <a:r>
              <a:rPr sz="1400" dirty="0">
                <a:solidFill>
                  <a:srgbClr val="FF0000"/>
                </a:solidFill>
                <a:latin typeface="Times New Roman"/>
                <a:cs typeface="Times New Roman"/>
              </a:rPr>
              <a:t>không</a:t>
            </a:r>
            <a:r>
              <a:rPr sz="1400" spc="-5" dirty="0">
                <a:solidFill>
                  <a:srgbClr val="FF0000"/>
                </a:solidFill>
                <a:latin typeface="Times New Roman"/>
                <a:cs typeface="Times New Roman"/>
              </a:rPr>
              <a:t> </a:t>
            </a:r>
            <a:r>
              <a:rPr sz="1400" dirty="0">
                <a:solidFill>
                  <a:srgbClr val="FF0000"/>
                </a:solidFill>
                <a:latin typeface="Times New Roman"/>
                <a:cs typeface="Times New Roman"/>
              </a:rPr>
              <a:t>phù</a:t>
            </a:r>
            <a:r>
              <a:rPr sz="1400" spc="-40" dirty="0">
                <a:solidFill>
                  <a:srgbClr val="FF0000"/>
                </a:solidFill>
                <a:latin typeface="Times New Roman"/>
                <a:cs typeface="Times New Roman"/>
              </a:rPr>
              <a:t> </a:t>
            </a:r>
            <a:r>
              <a:rPr sz="1400" dirty="0">
                <a:solidFill>
                  <a:srgbClr val="FF0000"/>
                </a:solidFill>
                <a:latin typeface="Times New Roman"/>
                <a:cs typeface="Times New Roman"/>
              </a:rPr>
              <a:t>hợp</a:t>
            </a:r>
            <a:r>
              <a:rPr sz="1400" spc="-30" dirty="0">
                <a:solidFill>
                  <a:srgbClr val="FF0000"/>
                </a:solidFill>
                <a:latin typeface="Times New Roman"/>
                <a:cs typeface="Times New Roman"/>
              </a:rPr>
              <a:t> </a:t>
            </a:r>
            <a:r>
              <a:rPr sz="1400" dirty="0">
                <a:solidFill>
                  <a:srgbClr val="FF0000"/>
                </a:solidFill>
                <a:latin typeface="Times New Roman"/>
                <a:cs typeface="Times New Roman"/>
              </a:rPr>
              <a:t>trước</a:t>
            </a:r>
            <a:r>
              <a:rPr sz="1400" spc="-15" dirty="0">
                <a:solidFill>
                  <a:srgbClr val="FF0000"/>
                </a:solidFill>
                <a:latin typeface="Times New Roman"/>
                <a:cs typeface="Times New Roman"/>
              </a:rPr>
              <a:t> </a:t>
            </a:r>
            <a:r>
              <a:rPr sz="1400" dirty="0">
                <a:solidFill>
                  <a:srgbClr val="FF0000"/>
                </a:solidFill>
                <a:latin typeface="Times New Roman"/>
                <a:cs typeface="Times New Roman"/>
              </a:rPr>
              <a:t>khi</a:t>
            </a:r>
            <a:r>
              <a:rPr sz="1400" spc="-30" dirty="0">
                <a:solidFill>
                  <a:srgbClr val="FF0000"/>
                </a:solidFill>
                <a:latin typeface="Times New Roman"/>
                <a:cs typeface="Times New Roman"/>
              </a:rPr>
              <a:t> </a:t>
            </a:r>
            <a:r>
              <a:rPr sz="1400" dirty="0">
                <a:solidFill>
                  <a:srgbClr val="FF0000"/>
                </a:solidFill>
                <a:latin typeface="Times New Roman"/>
                <a:cs typeface="Times New Roman"/>
              </a:rPr>
              <a:t>giao</a:t>
            </a:r>
            <a:r>
              <a:rPr sz="1400" spc="-25" dirty="0">
                <a:solidFill>
                  <a:srgbClr val="FF0000"/>
                </a:solidFill>
                <a:latin typeface="Times New Roman"/>
                <a:cs typeface="Times New Roman"/>
              </a:rPr>
              <a:t> </a:t>
            </a:r>
            <a:r>
              <a:rPr sz="1400" spc="-20" dirty="0">
                <a:solidFill>
                  <a:srgbClr val="FF0000"/>
                </a:solidFill>
                <a:latin typeface="Times New Roman"/>
                <a:cs typeface="Times New Roman"/>
              </a:rPr>
              <a:t>hàng</a:t>
            </a: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470"/>
              </a:spcBef>
            </a:pPr>
            <a:endParaRPr sz="1400">
              <a:latin typeface="Times New Roman"/>
              <a:cs typeface="Times New Roman"/>
            </a:endParaRPr>
          </a:p>
          <a:p>
            <a:pPr marL="338455" indent="-266065">
              <a:lnSpc>
                <a:spcPts val="1675"/>
              </a:lnSpc>
              <a:buChar char="■"/>
              <a:tabLst>
                <a:tab pos="338455" algn="l"/>
              </a:tabLst>
            </a:pPr>
            <a:r>
              <a:rPr sz="1400" spc="-10" dirty="0">
                <a:latin typeface="SimSun"/>
                <a:cs typeface="SimSun"/>
              </a:rPr>
              <a:t>采取措施，消除已发现的不符合</a:t>
            </a:r>
            <a:endParaRPr sz="1400">
              <a:latin typeface="SimSun"/>
              <a:cs typeface="SimSun"/>
            </a:endParaRPr>
          </a:p>
          <a:p>
            <a:pPr marL="72390">
              <a:lnSpc>
                <a:spcPts val="1675"/>
              </a:lnSpc>
            </a:pPr>
            <a:r>
              <a:rPr sz="1400" dirty="0">
                <a:latin typeface="Times New Roman"/>
                <a:cs typeface="Times New Roman"/>
              </a:rPr>
              <a:t>Thực</a:t>
            </a:r>
            <a:r>
              <a:rPr sz="1400" spc="-5" dirty="0">
                <a:latin typeface="Times New Roman"/>
                <a:cs typeface="Times New Roman"/>
              </a:rPr>
              <a:t> </a:t>
            </a:r>
            <a:r>
              <a:rPr sz="1400" dirty="0">
                <a:latin typeface="Times New Roman"/>
                <a:cs typeface="Times New Roman"/>
              </a:rPr>
              <a:t>hiện</a:t>
            </a:r>
            <a:r>
              <a:rPr sz="1400" spc="-30" dirty="0">
                <a:latin typeface="Times New Roman"/>
                <a:cs typeface="Times New Roman"/>
              </a:rPr>
              <a:t> </a:t>
            </a: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biện</a:t>
            </a:r>
            <a:r>
              <a:rPr sz="1400" spc="-30" dirty="0">
                <a:latin typeface="Times New Roman"/>
                <a:cs typeface="Times New Roman"/>
              </a:rPr>
              <a:t> </a:t>
            </a:r>
            <a:r>
              <a:rPr sz="1400" dirty="0">
                <a:latin typeface="Times New Roman"/>
                <a:cs typeface="Times New Roman"/>
              </a:rPr>
              <a:t>pháp</a:t>
            </a:r>
            <a:r>
              <a:rPr sz="1400" spc="-25" dirty="0">
                <a:latin typeface="Times New Roman"/>
                <a:cs typeface="Times New Roman"/>
              </a:rPr>
              <a:t> </a:t>
            </a:r>
            <a:r>
              <a:rPr sz="1400" dirty="0">
                <a:latin typeface="Times New Roman"/>
                <a:cs typeface="Times New Roman"/>
              </a:rPr>
              <a:t>để</a:t>
            </a:r>
            <a:r>
              <a:rPr sz="1400" spc="-5" dirty="0">
                <a:latin typeface="Times New Roman"/>
                <a:cs typeface="Times New Roman"/>
              </a:rPr>
              <a:t> </a:t>
            </a:r>
            <a:r>
              <a:rPr sz="1400" dirty="0">
                <a:latin typeface="Times New Roman"/>
                <a:cs typeface="Times New Roman"/>
              </a:rPr>
              <a:t>loại</a:t>
            </a:r>
            <a:r>
              <a:rPr sz="1400" spc="-30" dirty="0">
                <a:latin typeface="Times New Roman"/>
                <a:cs typeface="Times New Roman"/>
              </a:rPr>
              <a:t> </a:t>
            </a:r>
            <a:r>
              <a:rPr sz="1400" dirty="0">
                <a:latin typeface="Times New Roman"/>
                <a:cs typeface="Times New Roman"/>
              </a:rPr>
              <a:t>bỏ</a:t>
            </a:r>
            <a:r>
              <a:rPr sz="1400" spc="-20" dirty="0">
                <a:latin typeface="Times New Roman"/>
                <a:cs typeface="Times New Roman"/>
              </a:rPr>
              <a:t> </a:t>
            </a:r>
            <a:r>
              <a:rPr sz="1400" dirty="0">
                <a:latin typeface="Times New Roman"/>
                <a:cs typeface="Times New Roman"/>
              </a:rPr>
              <a:t>sự</a:t>
            </a:r>
            <a:r>
              <a:rPr sz="1400" spc="-10" dirty="0">
                <a:latin typeface="Times New Roman"/>
                <a:cs typeface="Times New Roman"/>
              </a:rPr>
              <a:t> </a:t>
            </a:r>
            <a:r>
              <a:rPr sz="1400" dirty="0">
                <a:latin typeface="Times New Roman"/>
                <a:cs typeface="Times New Roman"/>
              </a:rPr>
              <a:t>không</a:t>
            </a:r>
            <a:r>
              <a:rPr sz="1400" spc="-35" dirty="0">
                <a:latin typeface="Times New Roman"/>
                <a:cs typeface="Times New Roman"/>
              </a:rPr>
              <a:t> </a:t>
            </a:r>
            <a:r>
              <a:rPr sz="1400" dirty="0">
                <a:latin typeface="Times New Roman"/>
                <a:cs typeface="Times New Roman"/>
              </a:rPr>
              <a:t>phù</a:t>
            </a:r>
            <a:r>
              <a:rPr sz="1400" spc="-30" dirty="0">
                <a:latin typeface="Times New Roman"/>
                <a:cs typeface="Times New Roman"/>
              </a:rPr>
              <a:t> </a:t>
            </a:r>
            <a:r>
              <a:rPr sz="1400" dirty="0">
                <a:latin typeface="Times New Roman"/>
                <a:cs typeface="Times New Roman"/>
              </a:rPr>
              <a:t>hợp</a:t>
            </a:r>
            <a:r>
              <a:rPr sz="1400" spc="-30" dirty="0">
                <a:latin typeface="Times New Roman"/>
                <a:cs typeface="Times New Roman"/>
              </a:rPr>
              <a:t> </a:t>
            </a:r>
            <a:r>
              <a:rPr sz="1400" dirty="0">
                <a:latin typeface="Times New Roman"/>
                <a:cs typeface="Times New Roman"/>
              </a:rPr>
              <a:t>đã</a:t>
            </a:r>
            <a:r>
              <a:rPr sz="1400" spc="-5" dirty="0">
                <a:latin typeface="Times New Roman"/>
                <a:cs typeface="Times New Roman"/>
              </a:rPr>
              <a:t> </a:t>
            </a:r>
            <a:r>
              <a:rPr sz="1400" dirty="0">
                <a:latin typeface="Times New Roman"/>
                <a:cs typeface="Times New Roman"/>
              </a:rPr>
              <a:t>được phát</a:t>
            </a:r>
            <a:r>
              <a:rPr sz="1400" spc="-30" dirty="0">
                <a:latin typeface="Times New Roman"/>
                <a:cs typeface="Times New Roman"/>
              </a:rPr>
              <a:t> </a:t>
            </a:r>
            <a:r>
              <a:rPr sz="1400" spc="-20" dirty="0">
                <a:latin typeface="Times New Roman"/>
                <a:cs typeface="Times New Roman"/>
              </a:rPr>
              <a:t>hiện</a:t>
            </a:r>
            <a:endParaRPr sz="1400">
              <a:latin typeface="Times New Roman"/>
              <a:cs typeface="Times New Roman"/>
            </a:endParaRPr>
          </a:p>
          <a:p>
            <a:pPr>
              <a:lnSpc>
                <a:spcPct val="100000"/>
              </a:lnSpc>
              <a:spcBef>
                <a:spcPts val="415"/>
              </a:spcBef>
            </a:pPr>
            <a:endParaRPr sz="1400">
              <a:latin typeface="Times New Roman"/>
              <a:cs typeface="Times New Roman"/>
            </a:endParaRPr>
          </a:p>
          <a:p>
            <a:pPr marL="334010" indent="-266065">
              <a:lnSpc>
                <a:spcPts val="1675"/>
              </a:lnSpc>
              <a:buChar char="■"/>
              <a:tabLst>
                <a:tab pos="334010" algn="l"/>
              </a:tabLst>
            </a:pPr>
            <a:r>
              <a:rPr sz="1400" spc="-10" dirty="0">
                <a:latin typeface="SimSun"/>
                <a:cs typeface="SimSun"/>
              </a:rPr>
              <a:t>采取措施，防止原预期的使用</a:t>
            </a:r>
            <a:endParaRPr sz="1400">
              <a:latin typeface="SimSun"/>
              <a:cs typeface="SimSun"/>
            </a:endParaRPr>
          </a:p>
          <a:p>
            <a:pPr marL="67945">
              <a:lnSpc>
                <a:spcPts val="1675"/>
              </a:lnSpc>
            </a:pPr>
            <a:r>
              <a:rPr sz="1400" dirty="0">
                <a:latin typeface="Times New Roman"/>
                <a:cs typeface="Times New Roman"/>
              </a:rPr>
              <a:t>Thực</a:t>
            </a:r>
            <a:r>
              <a:rPr sz="1400" spc="-5" dirty="0">
                <a:latin typeface="Times New Roman"/>
                <a:cs typeface="Times New Roman"/>
              </a:rPr>
              <a:t> </a:t>
            </a:r>
            <a:r>
              <a:rPr sz="1400" dirty="0">
                <a:latin typeface="Times New Roman"/>
                <a:cs typeface="Times New Roman"/>
              </a:rPr>
              <a:t>hiện</a:t>
            </a:r>
            <a:r>
              <a:rPr sz="1400" spc="-30" dirty="0">
                <a:latin typeface="Times New Roman"/>
                <a:cs typeface="Times New Roman"/>
              </a:rPr>
              <a:t> </a:t>
            </a: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biện</a:t>
            </a:r>
            <a:r>
              <a:rPr sz="1400" spc="-30" dirty="0">
                <a:latin typeface="Times New Roman"/>
                <a:cs typeface="Times New Roman"/>
              </a:rPr>
              <a:t> </a:t>
            </a:r>
            <a:r>
              <a:rPr sz="1400" dirty="0">
                <a:latin typeface="Times New Roman"/>
                <a:cs typeface="Times New Roman"/>
              </a:rPr>
              <a:t>pháp</a:t>
            </a:r>
            <a:r>
              <a:rPr sz="1400" spc="-30" dirty="0">
                <a:latin typeface="Times New Roman"/>
                <a:cs typeface="Times New Roman"/>
              </a:rPr>
              <a:t> </a:t>
            </a:r>
            <a:r>
              <a:rPr sz="1400" dirty="0">
                <a:latin typeface="Times New Roman"/>
                <a:cs typeface="Times New Roman"/>
              </a:rPr>
              <a:t>để</a:t>
            </a:r>
            <a:r>
              <a:rPr sz="1400" spc="-5" dirty="0">
                <a:latin typeface="Times New Roman"/>
                <a:cs typeface="Times New Roman"/>
              </a:rPr>
              <a:t> </a:t>
            </a:r>
            <a:r>
              <a:rPr sz="1400" dirty="0">
                <a:latin typeface="Times New Roman"/>
                <a:cs typeface="Times New Roman"/>
              </a:rPr>
              <a:t>ngăn</a:t>
            </a:r>
            <a:r>
              <a:rPr sz="1400" spc="-30" dirty="0">
                <a:latin typeface="Times New Roman"/>
                <a:cs typeface="Times New Roman"/>
              </a:rPr>
              <a:t> </a:t>
            </a:r>
            <a:r>
              <a:rPr sz="1400" dirty="0">
                <a:latin typeface="Times New Roman"/>
                <a:cs typeface="Times New Roman"/>
              </a:rPr>
              <a:t>chặn</a:t>
            </a:r>
            <a:r>
              <a:rPr sz="1400" spc="-15" dirty="0">
                <a:latin typeface="Times New Roman"/>
                <a:cs typeface="Times New Roman"/>
              </a:rPr>
              <a:t> </a:t>
            </a:r>
            <a:r>
              <a:rPr sz="1400" dirty="0">
                <a:latin typeface="Times New Roman"/>
                <a:cs typeface="Times New Roman"/>
              </a:rPr>
              <a:t>việc</a:t>
            </a:r>
            <a:r>
              <a:rPr sz="1400" spc="-20" dirty="0">
                <a:latin typeface="Times New Roman"/>
                <a:cs typeface="Times New Roman"/>
              </a:rPr>
              <a:t> </a:t>
            </a:r>
            <a:r>
              <a:rPr sz="1400" dirty="0">
                <a:latin typeface="Times New Roman"/>
                <a:cs typeface="Times New Roman"/>
              </a:rPr>
              <a:t>sử</a:t>
            </a:r>
            <a:r>
              <a:rPr sz="1400" spc="-5" dirty="0">
                <a:latin typeface="Times New Roman"/>
                <a:cs typeface="Times New Roman"/>
              </a:rPr>
              <a:t> </a:t>
            </a:r>
            <a:r>
              <a:rPr sz="1400" dirty="0">
                <a:latin typeface="Times New Roman"/>
                <a:cs typeface="Times New Roman"/>
              </a:rPr>
              <a:t>dụng</a:t>
            </a:r>
            <a:r>
              <a:rPr sz="1400" spc="-30" dirty="0">
                <a:latin typeface="Times New Roman"/>
                <a:cs typeface="Times New Roman"/>
              </a:rPr>
              <a:t> </a:t>
            </a:r>
            <a:r>
              <a:rPr sz="1400" dirty="0">
                <a:latin typeface="Times New Roman"/>
                <a:cs typeface="Times New Roman"/>
              </a:rPr>
              <a:t>theo</a:t>
            </a:r>
            <a:r>
              <a:rPr sz="1400" spc="-30" dirty="0">
                <a:latin typeface="Times New Roman"/>
                <a:cs typeface="Times New Roman"/>
              </a:rPr>
              <a:t> </a:t>
            </a:r>
            <a:r>
              <a:rPr sz="1400" dirty="0">
                <a:latin typeface="Times New Roman"/>
                <a:cs typeface="Times New Roman"/>
              </a:rPr>
              <a:t>dự</a:t>
            </a:r>
            <a:r>
              <a:rPr sz="1400" spc="-10" dirty="0">
                <a:latin typeface="Times New Roman"/>
                <a:cs typeface="Times New Roman"/>
              </a:rPr>
              <a:t> </a:t>
            </a:r>
            <a:r>
              <a:rPr sz="1400" dirty="0">
                <a:latin typeface="Times New Roman"/>
                <a:cs typeface="Times New Roman"/>
              </a:rPr>
              <a:t>kiến</a:t>
            </a:r>
            <a:r>
              <a:rPr sz="1400" spc="-30" dirty="0">
                <a:latin typeface="Times New Roman"/>
                <a:cs typeface="Times New Roman"/>
              </a:rPr>
              <a:t> </a:t>
            </a:r>
            <a:r>
              <a:rPr sz="1400" dirty="0">
                <a:latin typeface="Times New Roman"/>
                <a:cs typeface="Times New Roman"/>
              </a:rPr>
              <a:t>ban</a:t>
            </a:r>
            <a:r>
              <a:rPr sz="1400" spc="-15" dirty="0">
                <a:latin typeface="Times New Roman"/>
                <a:cs typeface="Times New Roman"/>
              </a:rPr>
              <a:t> </a:t>
            </a:r>
            <a:r>
              <a:rPr sz="1400" spc="-25" dirty="0">
                <a:latin typeface="Times New Roman"/>
                <a:cs typeface="Times New Roman"/>
              </a:rPr>
              <a:t>đầu</a:t>
            </a:r>
            <a:endParaRPr sz="1400">
              <a:latin typeface="Times New Roman"/>
              <a:cs typeface="Times New Roman"/>
            </a:endParaRPr>
          </a:p>
          <a:p>
            <a:pPr>
              <a:lnSpc>
                <a:spcPct val="100000"/>
              </a:lnSpc>
              <a:spcBef>
                <a:spcPts val="445"/>
              </a:spcBef>
            </a:pPr>
            <a:endParaRPr sz="1400">
              <a:latin typeface="Times New Roman"/>
              <a:cs typeface="Times New Roman"/>
            </a:endParaRPr>
          </a:p>
          <a:p>
            <a:pPr marL="334010" indent="-266065">
              <a:lnSpc>
                <a:spcPts val="1675"/>
              </a:lnSpc>
              <a:buChar char="■"/>
              <a:tabLst>
                <a:tab pos="334010" algn="l"/>
              </a:tabLst>
            </a:pPr>
            <a:r>
              <a:rPr sz="1400" spc="-15" dirty="0">
                <a:latin typeface="SimSun"/>
                <a:cs typeface="SimSun"/>
              </a:rPr>
              <a:t>授权让步使用、放行或接收不合格品</a:t>
            </a:r>
            <a:endParaRPr sz="1400">
              <a:latin typeface="SimSun"/>
              <a:cs typeface="SimSun"/>
            </a:endParaRPr>
          </a:p>
          <a:p>
            <a:pPr marL="67945">
              <a:lnSpc>
                <a:spcPts val="1675"/>
              </a:lnSpc>
            </a:pPr>
            <a:r>
              <a:rPr sz="1400" dirty="0">
                <a:latin typeface="Times New Roman"/>
                <a:cs typeface="Times New Roman"/>
              </a:rPr>
              <a:t>Cho</a:t>
            </a:r>
            <a:r>
              <a:rPr sz="1400" spc="-20" dirty="0">
                <a:latin typeface="Times New Roman"/>
                <a:cs typeface="Times New Roman"/>
              </a:rPr>
              <a:t> </a:t>
            </a:r>
            <a:r>
              <a:rPr sz="1400" dirty="0">
                <a:latin typeface="Times New Roman"/>
                <a:cs typeface="Times New Roman"/>
              </a:rPr>
              <a:t>phép</a:t>
            </a:r>
            <a:r>
              <a:rPr sz="1400" spc="-30" dirty="0">
                <a:latin typeface="Times New Roman"/>
                <a:cs typeface="Times New Roman"/>
              </a:rPr>
              <a:t> </a:t>
            </a:r>
            <a:r>
              <a:rPr sz="1400" dirty="0">
                <a:latin typeface="Times New Roman"/>
                <a:cs typeface="Times New Roman"/>
              </a:rPr>
              <a:t>nhượng</a:t>
            </a:r>
            <a:r>
              <a:rPr sz="1400" spc="-25" dirty="0">
                <a:latin typeface="Times New Roman"/>
                <a:cs typeface="Times New Roman"/>
              </a:rPr>
              <a:t> </a:t>
            </a:r>
            <a:r>
              <a:rPr sz="1400" dirty="0">
                <a:latin typeface="Times New Roman"/>
                <a:cs typeface="Times New Roman"/>
              </a:rPr>
              <a:t>bộ</a:t>
            </a:r>
            <a:r>
              <a:rPr sz="1400" spc="-20" dirty="0">
                <a:latin typeface="Times New Roman"/>
                <a:cs typeface="Times New Roman"/>
              </a:rPr>
              <a:t> </a:t>
            </a:r>
            <a:r>
              <a:rPr sz="1400" dirty="0">
                <a:latin typeface="Times New Roman"/>
                <a:cs typeface="Times New Roman"/>
              </a:rPr>
              <a:t>sử</a:t>
            </a:r>
            <a:r>
              <a:rPr sz="1400" spc="-5" dirty="0">
                <a:latin typeface="Times New Roman"/>
                <a:cs typeface="Times New Roman"/>
              </a:rPr>
              <a:t> </a:t>
            </a:r>
            <a:r>
              <a:rPr sz="1400" dirty="0">
                <a:latin typeface="Times New Roman"/>
                <a:cs typeface="Times New Roman"/>
              </a:rPr>
              <a:t>dụng,</a:t>
            </a:r>
            <a:r>
              <a:rPr sz="1400" spc="-35" dirty="0">
                <a:latin typeface="Times New Roman"/>
                <a:cs typeface="Times New Roman"/>
              </a:rPr>
              <a:t> </a:t>
            </a:r>
            <a:r>
              <a:rPr sz="1400" dirty="0">
                <a:latin typeface="Times New Roman"/>
                <a:cs typeface="Times New Roman"/>
              </a:rPr>
              <a:t>lưu</a:t>
            </a:r>
            <a:r>
              <a:rPr sz="1400" spc="-15" dirty="0">
                <a:latin typeface="Times New Roman"/>
                <a:cs typeface="Times New Roman"/>
              </a:rPr>
              <a:t> </a:t>
            </a:r>
            <a:r>
              <a:rPr sz="1400" dirty="0">
                <a:latin typeface="Times New Roman"/>
                <a:cs typeface="Times New Roman"/>
              </a:rPr>
              <a:t>thông</a:t>
            </a:r>
            <a:r>
              <a:rPr sz="1400" spc="-40" dirty="0">
                <a:latin typeface="Times New Roman"/>
                <a:cs typeface="Times New Roman"/>
              </a:rPr>
              <a:t> </a:t>
            </a:r>
            <a:r>
              <a:rPr sz="1400" dirty="0">
                <a:latin typeface="Times New Roman"/>
                <a:cs typeface="Times New Roman"/>
              </a:rPr>
              <a:t>hoặc</a:t>
            </a:r>
            <a:r>
              <a:rPr sz="1400" spc="-15" dirty="0">
                <a:latin typeface="Times New Roman"/>
                <a:cs typeface="Times New Roman"/>
              </a:rPr>
              <a:t> </a:t>
            </a:r>
            <a:r>
              <a:rPr sz="1400" dirty="0">
                <a:latin typeface="Times New Roman"/>
                <a:cs typeface="Times New Roman"/>
              </a:rPr>
              <a:t>chấp</a:t>
            </a:r>
            <a:r>
              <a:rPr sz="1400" spc="-15" dirty="0">
                <a:latin typeface="Times New Roman"/>
                <a:cs typeface="Times New Roman"/>
              </a:rPr>
              <a:t> </a:t>
            </a:r>
            <a:r>
              <a:rPr sz="1400" dirty="0">
                <a:latin typeface="Times New Roman"/>
                <a:cs typeface="Times New Roman"/>
              </a:rPr>
              <a:t>nhận</a:t>
            </a:r>
            <a:r>
              <a:rPr sz="1400" spc="-30" dirty="0">
                <a:latin typeface="Times New Roman"/>
                <a:cs typeface="Times New Roman"/>
              </a:rPr>
              <a:t> </a:t>
            </a:r>
            <a:r>
              <a:rPr sz="1400" dirty="0">
                <a:latin typeface="Times New Roman"/>
                <a:cs typeface="Times New Roman"/>
              </a:rPr>
              <a:t>sản</a:t>
            </a:r>
            <a:r>
              <a:rPr sz="1400" spc="5" dirty="0">
                <a:latin typeface="Times New Roman"/>
                <a:cs typeface="Times New Roman"/>
              </a:rPr>
              <a:t> </a:t>
            </a:r>
            <a:r>
              <a:rPr sz="1400" dirty="0">
                <a:latin typeface="Times New Roman"/>
                <a:cs typeface="Times New Roman"/>
              </a:rPr>
              <a:t>phẩm</a:t>
            </a:r>
            <a:r>
              <a:rPr sz="1400" spc="-30" dirty="0">
                <a:latin typeface="Times New Roman"/>
                <a:cs typeface="Times New Roman"/>
              </a:rPr>
              <a:t> </a:t>
            </a:r>
            <a:r>
              <a:rPr sz="1400" dirty="0">
                <a:latin typeface="Times New Roman"/>
                <a:cs typeface="Times New Roman"/>
              </a:rPr>
              <a:t>không</a:t>
            </a:r>
            <a:r>
              <a:rPr sz="1400" spc="-35" dirty="0">
                <a:latin typeface="Times New Roman"/>
                <a:cs typeface="Times New Roman"/>
              </a:rPr>
              <a:t> </a:t>
            </a:r>
            <a:r>
              <a:rPr sz="1400" dirty="0">
                <a:latin typeface="Times New Roman"/>
                <a:cs typeface="Times New Roman"/>
              </a:rPr>
              <a:t>phù</a:t>
            </a:r>
            <a:r>
              <a:rPr sz="1400" spc="-30" dirty="0">
                <a:latin typeface="Times New Roman"/>
                <a:cs typeface="Times New Roman"/>
              </a:rPr>
              <a:t> </a:t>
            </a:r>
            <a:r>
              <a:rPr sz="1400" spc="-25" dirty="0">
                <a:latin typeface="Times New Roman"/>
                <a:cs typeface="Times New Roman"/>
              </a:rPr>
              <a:t>hợp</a:t>
            </a:r>
            <a:endParaRPr sz="1400">
              <a:latin typeface="Times New Roman"/>
              <a:cs typeface="Times New Roman"/>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p:nvPr/>
        </p:nvSpPr>
        <p:spPr>
          <a:xfrm>
            <a:off x="2513204" y="363976"/>
            <a:ext cx="509905" cy="323850"/>
          </a:xfrm>
          <a:prstGeom prst="rect">
            <a:avLst/>
          </a:prstGeom>
        </p:spPr>
        <p:txBody>
          <a:bodyPr vert="horz" wrap="square" lIns="0" tIns="13335" rIns="0" bIns="0" rtlCol="0">
            <a:spAutoFit/>
          </a:bodyPr>
          <a:lstStyle/>
          <a:p>
            <a:pPr marL="12700">
              <a:lnSpc>
                <a:spcPct val="100000"/>
              </a:lnSpc>
              <a:spcBef>
                <a:spcPts val="105"/>
              </a:spcBef>
            </a:pPr>
            <a:r>
              <a:rPr sz="1950" b="1" spc="-20" dirty="0">
                <a:latin typeface="Arial"/>
                <a:cs typeface="Arial"/>
              </a:rPr>
              <a:t>18.3</a:t>
            </a:r>
            <a:endParaRPr sz="1950">
              <a:latin typeface="Arial"/>
              <a:cs typeface="Arial"/>
            </a:endParaRPr>
          </a:p>
        </p:txBody>
      </p:sp>
      <p:sp>
        <p:nvSpPr>
          <p:cNvPr id="4" name="object 4"/>
          <p:cNvSpPr txBox="1">
            <a:spLocks noGrp="1"/>
          </p:cNvSpPr>
          <p:nvPr>
            <p:ph type="title"/>
          </p:nvPr>
        </p:nvSpPr>
        <p:spPr>
          <a:xfrm>
            <a:off x="3490732" y="248795"/>
            <a:ext cx="3604260" cy="617855"/>
          </a:xfrm>
          <a:prstGeom prst="rect">
            <a:avLst/>
          </a:prstGeom>
        </p:spPr>
        <p:txBody>
          <a:bodyPr vert="horz" wrap="square" lIns="0" tIns="13335" rIns="0" bIns="0" rtlCol="0">
            <a:spAutoFit/>
          </a:bodyPr>
          <a:lstStyle/>
          <a:p>
            <a:pPr marL="12700">
              <a:lnSpc>
                <a:spcPts val="2330"/>
              </a:lnSpc>
              <a:spcBef>
                <a:spcPts val="105"/>
              </a:spcBef>
            </a:pPr>
            <a:r>
              <a:rPr sz="1950" spc="-10" dirty="0">
                <a:solidFill>
                  <a:srgbClr val="000000"/>
                </a:solidFill>
              </a:rPr>
              <a:t>不合格品控制</a:t>
            </a:r>
            <a:endParaRPr sz="1950"/>
          </a:p>
          <a:p>
            <a:pPr marL="12700">
              <a:lnSpc>
                <a:spcPts val="2330"/>
              </a:lnSpc>
            </a:pPr>
            <a:r>
              <a:rPr sz="1950" dirty="0">
                <a:solidFill>
                  <a:srgbClr val="000000"/>
                </a:solidFill>
                <a:latin typeface="Times New Roman"/>
                <a:cs typeface="Times New Roman"/>
              </a:rPr>
              <a:t>Kiểm</a:t>
            </a:r>
            <a:r>
              <a:rPr sz="1950" spc="5" dirty="0">
                <a:solidFill>
                  <a:srgbClr val="000000"/>
                </a:solidFill>
                <a:latin typeface="Times New Roman"/>
                <a:cs typeface="Times New Roman"/>
              </a:rPr>
              <a:t> </a:t>
            </a:r>
            <a:r>
              <a:rPr sz="1950" dirty="0">
                <a:solidFill>
                  <a:srgbClr val="000000"/>
                </a:solidFill>
                <a:latin typeface="Times New Roman"/>
                <a:cs typeface="Times New Roman"/>
              </a:rPr>
              <a:t>soát</a:t>
            </a:r>
            <a:r>
              <a:rPr sz="1950" spc="5" dirty="0">
                <a:solidFill>
                  <a:srgbClr val="000000"/>
                </a:solidFill>
                <a:latin typeface="Times New Roman"/>
                <a:cs typeface="Times New Roman"/>
              </a:rPr>
              <a:t> </a:t>
            </a:r>
            <a:r>
              <a:rPr sz="1950" dirty="0">
                <a:solidFill>
                  <a:srgbClr val="000000"/>
                </a:solidFill>
                <a:latin typeface="Times New Roman"/>
                <a:cs typeface="Times New Roman"/>
              </a:rPr>
              <a:t>sản</a:t>
            </a:r>
            <a:r>
              <a:rPr sz="1950" spc="10" dirty="0">
                <a:solidFill>
                  <a:srgbClr val="000000"/>
                </a:solidFill>
                <a:latin typeface="Times New Roman"/>
                <a:cs typeface="Times New Roman"/>
              </a:rPr>
              <a:t> </a:t>
            </a:r>
            <a:r>
              <a:rPr sz="1950" dirty="0">
                <a:solidFill>
                  <a:srgbClr val="000000"/>
                </a:solidFill>
                <a:latin typeface="Times New Roman"/>
                <a:cs typeface="Times New Roman"/>
              </a:rPr>
              <a:t>phẩm</a:t>
            </a:r>
            <a:r>
              <a:rPr sz="1950" spc="-15" dirty="0">
                <a:solidFill>
                  <a:srgbClr val="000000"/>
                </a:solidFill>
                <a:latin typeface="Times New Roman"/>
                <a:cs typeface="Times New Roman"/>
              </a:rPr>
              <a:t> </a:t>
            </a:r>
            <a:r>
              <a:rPr sz="1950" dirty="0">
                <a:solidFill>
                  <a:srgbClr val="000000"/>
                </a:solidFill>
                <a:latin typeface="Times New Roman"/>
                <a:cs typeface="Times New Roman"/>
              </a:rPr>
              <a:t>không</a:t>
            </a:r>
            <a:r>
              <a:rPr sz="1950" spc="-40" dirty="0">
                <a:solidFill>
                  <a:srgbClr val="000000"/>
                </a:solidFill>
                <a:latin typeface="Times New Roman"/>
                <a:cs typeface="Times New Roman"/>
              </a:rPr>
              <a:t> </a:t>
            </a:r>
            <a:r>
              <a:rPr sz="1950" dirty="0">
                <a:solidFill>
                  <a:srgbClr val="000000"/>
                </a:solidFill>
                <a:latin typeface="Times New Roman"/>
                <a:cs typeface="Times New Roman"/>
              </a:rPr>
              <a:t>phù</a:t>
            </a:r>
            <a:r>
              <a:rPr sz="1950" spc="-30" dirty="0">
                <a:solidFill>
                  <a:srgbClr val="000000"/>
                </a:solidFill>
                <a:latin typeface="Times New Roman"/>
                <a:cs typeface="Times New Roman"/>
              </a:rPr>
              <a:t> </a:t>
            </a:r>
            <a:r>
              <a:rPr sz="1950" spc="-25" dirty="0">
                <a:solidFill>
                  <a:srgbClr val="000000"/>
                </a:solidFill>
                <a:latin typeface="Times New Roman"/>
                <a:cs typeface="Times New Roman"/>
              </a:rPr>
              <a:t>hợp</a:t>
            </a:r>
            <a:endParaRPr sz="1950">
              <a:latin typeface="Times New Roman"/>
              <a:cs typeface="Times New Roman"/>
            </a:endParaRPr>
          </a:p>
        </p:txBody>
      </p:sp>
      <p:sp>
        <p:nvSpPr>
          <p:cNvPr id="5" name="object 5"/>
          <p:cNvSpPr txBox="1"/>
          <p:nvPr/>
        </p:nvSpPr>
        <p:spPr>
          <a:xfrm>
            <a:off x="690471" y="1211321"/>
            <a:ext cx="7261859" cy="3666490"/>
          </a:xfrm>
          <a:prstGeom prst="rect">
            <a:avLst/>
          </a:prstGeom>
        </p:spPr>
        <p:txBody>
          <a:bodyPr vert="horz" wrap="square" lIns="0" tIns="12065" rIns="0" bIns="0" rtlCol="0">
            <a:spAutoFit/>
          </a:bodyPr>
          <a:lstStyle/>
          <a:p>
            <a:pPr marL="12700">
              <a:lnSpc>
                <a:spcPts val="1914"/>
              </a:lnSpc>
              <a:spcBef>
                <a:spcPts val="95"/>
              </a:spcBef>
            </a:pPr>
            <a:r>
              <a:rPr sz="1600" dirty="0">
                <a:solidFill>
                  <a:srgbClr val="FF0000"/>
                </a:solidFill>
                <a:latin typeface="Times New Roman"/>
                <a:cs typeface="Times New Roman"/>
              </a:rPr>
              <a:t>18.3.2</a:t>
            </a:r>
            <a:r>
              <a:rPr sz="1600" spc="55" dirty="0">
                <a:solidFill>
                  <a:srgbClr val="FF0000"/>
                </a:solidFill>
                <a:latin typeface="Times New Roman"/>
                <a:cs typeface="Times New Roman"/>
              </a:rPr>
              <a:t> </a:t>
            </a:r>
            <a:r>
              <a:rPr sz="1600" spc="-30" dirty="0">
                <a:solidFill>
                  <a:srgbClr val="FF0000"/>
                </a:solidFill>
                <a:latin typeface="SimSun"/>
                <a:cs typeface="SimSun"/>
              </a:rPr>
              <a:t>交付前不合格产品的处理</a:t>
            </a:r>
            <a:endParaRPr sz="1600">
              <a:latin typeface="SimSun"/>
              <a:cs typeface="SimSun"/>
            </a:endParaRPr>
          </a:p>
          <a:p>
            <a:pPr marL="12700">
              <a:lnSpc>
                <a:spcPts val="1914"/>
              </a:lnSpc>
            </a:pPr>
            <a:r>
              <a:rPr sz="1600" dirty="0">
                <a:solidFill>
                  <a:srgbClr val="FF0000"/>
                </a:solidFill>
                <a:latin typeface="Times New Roman"/>
                <a:cs typeface="Times New Roman"/>
              </a:rPr>
              <a:t>18.3.2</a:t>
            </a:r>
            <a:r>
              <a:rPr sz="1600" spc="-30" dirty="0">
                <a:solidFill>
                  <a:srgbClr val="FF0000"/>
                </a:solidFill>
                <a:latin typeface="Times New Roman"/>
                <a:cs typeface="Times New Roman"/>
              </a:rPr>
              <a:t> </a:t>
            </a:r>
            <a:r>
              <a:rPr sz="1600" dirty="0">
                <a:solidFill>
                  <a:srgbClr val="FF0000"/>
                </a:solidFill>
                <a:latin typeface="Times New Roman"/>
                <a:cs typeface="Times New Roman"/>
              </a:rPr>
              <a:t>Xử</a:t>
            </a:r>
            <a:r>
              <a:rPr sz="1600" spc="-35" dirty="0">
                <a:solidFill>
                  <a:srgbClr val="FF0000"/>
                </a:solidFill>
                <a:latin typeface="Times New Roman"/>
                <a:cs typeface="Times New Roman"/>
              </a:rPr>
              <a:t> </a:t>
            </a:r>
            <a:r>
              <a:rPr sz="1600" dirty="0">
                <a:solidFill>
                  <a:srgbClr val="FF0000"/>
                </a:solidFill>
                <a:latin typeface="Times New Roman"/>
                <a:cs typeface="Times New Roman"/>
              </a:rPr>
              <a:t>lý</a:t>
            </a:r>
            <a:r>
              <a:rPr sz="1600" spc="-25" dirty="0">
                <a:solidFill>
                  <a:srgbClr val="FF0000"/>
                </a:solidFill>
                <a:latin typeface="Times New Roman"/>
                <a:cs typeface="Times New Roman"/>
              </a:rPr>
              <a:t> </a:t>
            </a:r>
            <a:r>
              <a:rPr sz="1600" dirty="0">
                <a:solidFill>
                  <a:srgbClr val="FF0000"/>
                </a:solidFill>
                <a:latin typeface="Times New Roman"/>
                <a:cs typeface="Times New Roman"/>
              </a:rPr>
              <a:t>sản</a:t>
            </a:r>
            <a:r>
              <a:rPr sz="1600" spc="-15" dirty="0">
                <a:solidFill>
                  <a:srgbClr val="FF0000"/>
                </a:solidFill>
                <a:latin typeface="Times New Roman"/>
                <a:cs typeface="Times New Roman"/>
              </a:rPr>
              <a:t> </a:t>
            </a:r>
            <a:r>
              <a:rPr sz="1600" dirty="0">
                <a:solidFill>
                  <a:srgbClr val="FF0000"/>
                </a:solidFill>
                <a:latin typeface="Times New Roman"/>
                <a:cs typeface="Times New Roman"/>
              </a:rPr>
              <a:t>phẩm</a:t>
            </a:r>
            <a:r>
              <a:rPr sz="1600" spc="-25" dirty="0">
                <a:solidFill>
                  <a:srgbClr val="FF0000"/>
                </a:solidFill>
                <a:latin typeface="Times New Roman"/>
                <a:cs typeface="Times New Roman"/>
              </a:rPr>
              <a:t> </a:t>
            </a:r>
            <a:r>
              <a:rPr sz="1600" dirty="0">
                <a:solidFill>
                  <a:srgbClr val="FF0000"/>
                </a:solidFill>
                <a:latin typeface="Times New Roman"/>
                <a:cs typeface="Times New Roman"/>
              </a:rPr>
              <a:t>không</a:t>
            </a:r>
            <a:r>
              <a:rPr sz="1600" spc="-40" dirty="0">
                <a:solidFill>
                  <a:srgbClr val="FF0000"/>
                </a:solidFill>
                <a:latin typeface="Times New Roman"/>
                <a:cs typeface="Times New Roman"/>
              </a:rPr>
              <a:t> </a:t>
            </a:r>
            <a:r>
              <a:rPr sz="1600" dirty="0">
                <a:solidFill>
                  <a:srgbClr val="FF0000"/>
                </a:solidFill>
                <a:latin typeface="Times New Roman"/>
                <a:cs typeface="Times New Roman"/>
              </a:rPr>
              <a:t>phù</a:t>
            </a:r>
            <a:r>
              <a:rPr sz="1600" spc="-40" dirty="0">
                <a:solidFill>
                  <a:srgbClr val="FF0000"/>
                </a:solidFill>
                <a:latin typeface="Times New Roman"/>
                <a:cs typeface="Times New Roman"/>
              </a:rPr>
              <a:t> </a:t>
            </a:r>
            <a:r>
              <a:rPr sz="1600" dirty="0">
                <a:solidFill>
                  <a:srgbClr val="FF0000"/>
                </a:solidFill>
                <a:latin typeface="Times New Roman"/>
                <a:cs typeface="Times New Roman"/>
              </a:rPr>
              <a:t>hợp</a:t>
            </a:r>
            <a:r>
              <a:rPr sz="1600" spc="-35" dirty="0">
                <a:solidFill>
                  <a:srgbClr val="FF0000"/>
                </a:solidFill>
                <a:latin typeface="Times New Roman"/>
                <a:cs typeface="Times New Roman"/>
              </a:rPr>
              <a:t> </a:t>
            </a:r>
            <a:r>
              <a:rPr sz="1600" dirty="0">
                <a:solidFill>
                  <a:srgbClr val="FF0000"/>
                </a:solidFill>
                <a:latin typeface="Times New Roman"/>
                <a:cs typeface="Times New Roman"/>
              </a:rPr>
              <a:t>trước khi</a:t>
            </a:r>
            <a:r>
              <a:rPr sz="1600" spc="-30" dirty="0">
                <a:solidFill>
                  <a:srgbClr val="FF0000"/>
                </a:solidFill>
                <a:latin typeface="Times New Roman"/>
                <a:cs typeface="Times New Roman"/>
              </a:rPr>
              <a:t> </a:t>
            </a:r>
            <a:r>
              <a:rPr sz="1600" dirty="0">
                <a:solidFill>
                  <a:srgbClr val="FF0000"/>
                </a:solidFill>
                <a:latin typeface="Times New Roman"/>
                <a:cs typeface="Times New Roman"/>
              </a:rPr>
              <a:t>giao</a:t>
            </a:r>
            <a:r>
              <a:rPr sz="1600" spc="-15" dirty="0">
                <a:solidFill>
                  <a:srgbClr val="FF0000"/>
                </a:solidFill>
                <a:latin typeface="Times New Roman"/>
                <a:cs typeface="Times New Roman"/>
              </a:rPr>
              <a:t> </a:t>
            </a:r>
            <a:r>
              <a:rPr sz="1600" spc="-20" dirty="0">
                <a:solidFill>
                  <a:srgbClr val="FF0000"/>
                </a:solidFill>
                <a:latin typeface="Times New Roman"/>
                <a:cs typeface="Times New Roman"/>
              </a:rPr>
              <a:t>hàng</a:t>
            </a:r>
            <a:endParaRPr sz="1600">
              <a:latin typeface="Times New Roman"/>
              <a:cs typeface="Times New Roman"/>
            </a:endParaRPr>
          </a:p>
          <a:p>
            <a:pPr>
              <a:lnSpc>
                <a:spcPct val="100000"/>
              </a:lnSpc>
              <a:spcBef>
                <a:spcPts val="994"/>
              </a:spcBef>
            </a:pPr>
            <a:endParaRPr sz="1600">
              <a:latin typeface="Times New Roman"/>
              <a:cs typeface="Times New Roman"/>
            </a:endParaRPr>
          </a:p>
          <a:p>
            <a:pPr marL="309880" indent="-266065">
              <a:lnSpc>
                <a:spcPts val="1675"/>
              </a:lnSpc>
              <a:spcBef>
                <a:spcPts val="5"/>
              </a:spcBef>
              <a:buChar char="■"/>
              <a:tabLst>
                <a:tab pos="309880" algn="l"/>
              </a:tabLst>
            </a:pPr>
            <a:r>
              <a:rPr sz="1400" spc="-20" dirty="0">
                <a:latin typeface="SimSun"/>
                <a:cs typeface="SimSun"/>
              </a:rPr>
              <a:t>组织应确保仅在如下条件下才能实施让步接收，且应保持批准让步接收的人员身份的记录</a:t>
            </a:r>
            <a:endParaRPr sz="1400">
              <a:latin typeface="SimSun"/>
              <a:cs typeface="SimSun"/>
            </a:endParaRPr>
          </a:p>
          <a:p>
            <a:pPr marL="43815" marR="490855" indent="40640">
              <a:lnSpc>
                <a:spcPts val="1680"/>
              </a:lnSpc>
              <a:spcBef>
                <a:spcPts val="50"/>
              </a:spcBef>
            </a:pPr>
            <a:r>
              <a:rPr sz="1400" dirty="0">
                <a:latin typeface="Times New Roman"/>
                <a:cs typeface="Times New Roman"/>
              </a:rPr>
              <a:t>Tổ</a:t>
            </a:r>
            <a:r>
              <a:rPr sz="1400" spc="-20" dirty="0">
                <a:latin typeface="Times New Roman"/>
                <a:cs typeface="Times New Roman"/>
              </a:rPr>
              <a:t> </a:t>
            </a:r>
            <a:r>
              <a:rPr sz="1400" dirty="0">
                <a:latin typeface="Times New Roman"/>
                <a:cs typeface="Times New Roman"/>
              </a:rPr>
              <a:t>chức phải</a:t>
            </a:r>
            <a:r>
              <a:rPr sz="1400" spc="-30" dirty="0">
                <a:latin typeface="Times New Roman"/>
                <a:cs typeface="Times New Roman"/>
              </a:rPr>
              <a:t> </a:t>
            </a:r>
            <a:r>
              <a:rPr sz="1400" dirty="0">
                <a:latin typeface="Times New Roman"/>
                <a:cs typeface="Times New Roman"/>
              </a:rPr>
              <a:t>đảm</a:t>
            </a:r>
            <a:r>
              <a:rPr sz="1400" spc="-25" dirty="0">
                <a:latin typeface="Times New Roman"/>
                <a:cs typeface="Times New Roman"/>
              </a:rPr>
              <a:t> </a:t>
            </a:r>
            <a:r>
              <a:rPr sz="1400" dirty="0">
                <a:latin typeface="Times New Roman"/>
                <a:cs typeface="Times New Roman"/>
              </a:rPr>
              <a:t>bảo</a:t>
            </a:r>
            <a:r>
              <a:rPr sz="1400" spc="-15" dirty="0">
                <a:latin typeface="Times New Roman"/>
                <a:cs typeface="Times New Roman"/>
              </a:rPr>
              <a:t> </a:t>
            </a:r>
            <a:r>
              <a:rPr sz="1400" dirty="0">
                <a:latin typeface="Times New Roman"/>
                <a:cs typeface="Times New Roman"/>
              </a:rPr>
              <a:t>chỉ</a:t>
            </a:r>
            <a:r>
              <a:rPr sz="1400" spc="-15" dirty="0">
                <a:latin typeface="Times New Roman"/>
                <a:cs typeface="Times New Roman"/>
              </a:rPr>
              <a:t> </a:t>
            </a:r>
            <a:r>
              <a:rPr sz="1400" dirty="0">
                <a:latin typeface="Times New Roman"/>
                <a:cs typeface="Times New Roman"/>
              </a:rPr>
              <a:t>thực</a:t>
            </a:r>
            <a:r>
              <a:rPr sz="1400" spc="-20" dirty="0">
                <a:latin typeface="Times New Roman"/>
                <a:cs typeface="Times New Roman"/>
              </a:rPr>
              <a:t> </a:t>
            </a:r>
            <a:r>
              <a:rPr sz="1400" dirty="0">
                <a:latin typeface="Times New Roman"/>
                <a:cs typeface="Times New Roman"/>
              </a:rPr>
              <a:t>hiện</a:t>
            </a:r>
            <a:r>
              <a:rPr sz="1400" spc="-30" dirty="0">
                <a:latin typeface="Times New Roman"/>
                <a:cs typeface="Times New Roman"/>
              </a:rPr>
              <a:t> </a:t>
            </a:r>
            <a:r>
              <a:rPr sz="1400" dirty="0">
                <a:latin typeface="Times New Roman"/>
                <a:cs typeface="Times New Roman"/>
              </a:rPr>
              <a:t>việc</a:t>
            </a:r>
            <a:r>
              <a:rPr sz="1400" spc="-20" dirty="0">
                <a:latin typeface="Times New Roman"/>
                <a:cs typeface="Times New Roman"/>
              </a:rPr>
              <a:t> </a:t>
            </a:r>
            <a:r>
              <a:rPr sz="1400" dirty="0">
                <a:latin typeface="Times New Roman"/>
                <a:cs typeface="Times New Roman"/>
              </a:rPr>
              <a:t>chấp</a:t>
            </a:r>
            <a:r>
              <a:rPr sz="1400" spc="-15" dirty="0">
                <a:latin typeface="Times New Roman"/>
                <a:cs typeface="Times New Roman"/>
              </a:rPr>
              <a:t> </a:t>
            </a:r>
            <a:r>
              <a:rPr sz="1400" dirty="0">
                <a:latin typeface="Times New Roman"/>
                <a:cs typeface="Times New Roman"/>
              </a:rPr>
              <a:t>nhận</a:t>
            </a:r>
            <a:r>
              <a:rPr sz="1400" spc="-15" dirty="0">
                <a:latin typeface="Times New Roman"/>
                <a:cs typeface="Times New Roman"/>
              </a:rPr>
              <a:t> </a:t>
            </a:r>
            <a:r>
              <a:rPr sz="1400" dirty="0">
                <a:latin typeface="Times New Roman"/>
                <a:cs typeface="Times New Roman"/>
              </a:rPr>
              <a:t>nhượng</a:t>
            </a:r>
            <a:r>
              <a:rPr sz="1400" spc="-35" dirty="0">
                <a:latin typeface="Times New Roman"/>
                <a:cs typeface="Times New Roman"/>
              </a:rPr>
              <a:t> </a:t>
            </a:r>
            <a:r>
              <a:rPr sz="1400" dirty="0">
                <a:latin typeface="Times New Roman"/>
                <a:cs typeface="Times New Roman"/>
              </a:rPr>
              <a:t>bộ</a:t>
            </a:r>
            <a:r>
              <a:rPr sz="1400" spc="-20" dirty="0">
                <a:latin typeface="Times New Roman"/>
                <a:cs typeface="Times New Roman"/>
              </a:rPr>
              <a:t> </a:t>
            </a:r>
            <a:r>
              <a:rPr sz="1400" dirty="0">
                <a:latin typeface="Times New Roman"/>
                <a:cs typeface="Times New Roman"/>
              </a:rPr>
              <a:t>trong</a:t>
            </a:r>
            <a:r>
              <a:rPr sz="1400" spc="-40" dirty="0">
                <a:latin typeface="Times New Roman"/>
                <a:cs typeface="Times New Roman"/>
              </a:rPr>
              <a:t> </a:t>
            </a: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điều</a:t>
            </a:r>
            <a:r>
              <a:rPr sz="1400" spc="-15" dirty="0">
                <a:latin typeface="Times New Roman"/>
                <a:cs typeface="Times New Roman"/>
              </a:rPr>
              <a:t> </a:t>
            </a:r>
            <a:r>
              <a:rPr sz="1400" dirty="0">
                <a:latin typeface="Times New Roman"/>
                <a:cs typeface="Times New Roman"/>
              </a:rPr>
              <a:t>kiện</a:t>
            </a:r>
            <a:r>
              <a:rPr sz="1400" spc="-30" dirty="0">
                <a:latin typeface="Times New Roman"/>
                <a:cs typeface="Times New Roman"/>
              </a:rPr>
              <a:t> </a:t>
            </a:r>
            <a:r>
              <a:rPr sz="1400" dirty="0">
                <a:latin typeface="Times New Roman"/>
                <a:cs typeface="Times New Roman"/>
              </a:rPr>
              <a:t>sau</a:t>
            </a:r>
            <a:r>
              <a:rPr sz="1400" spc="-15" dirty="0">
                <a:latin typeface="Times New Roman"/>
                <a:cs typeface="Times New Roman"/>
              </a:rPr>
              <a:t> </a:t>
            </a:r>
            <a:r>
              <a:rPr sz="1400" dirty="0">
                <a:latin typeface="Times New Roman"/>
                <a:cs typeface="Times New Roman"/>
              </a:rPr>
              <a:t>đây</a:t>
            </a:r>
            <a:r>
              <a:rPr sz="1400" spc="-15" dirty="0">
                <a:latin typeface="Times New Roman"/>
                <a:cs typeface="Times New Roman"/>
              </a:rPr>
              <a:t> </a:t>
            </a:r>
            <a:r>
              <a:rPr sz="1400" spc="-35" dirty="0">
                <a:latin typeface="Times New Roman"/>
                <a:cs typeface="Times New Roman"/>
              </a:rPr>
              <a:t>và </a:t>
            </a:r>
            <a:r>
              <a:rPr sz="1400" dirty="0">
                <a:latin typeface="Times New Roman"/>
                <a:cs typeface="Times New Roman"/>
              </a:rPr>
              <a:t>phải</a:t>
            </a:r>
            <a:r>
              <a:rPr sz="1400" spc="-35" dirty="0">
                <a:latin typeface="Times New Roman"/>
                <a:cs typeface="Times New Roman"/>
              </a:rPr>
              <a:t> </a:t>
            </a:r>
            <a:r>
              <a:rPr sz="1400" dirty="0">
                <a:latin typeface="Times New Roman"/>
                <a:cs typeface="Times New Roman"/>
              </a:rPr>
              <a:t>lưu giữ</a:t>
            </a:r>
            <a:r>
              <a:rPr sz="1400" spc="-30" dirty="0">
                <a:latin typeface="Times New Roman"/>
                <a:cs typeface="Times New Roman"/>
              </a:rPr>
              <a:t> </a:t>
            </a:r>
            <a:r>
              <a:rPr sz="1400" dirty="0">
                <a:latin typeface="Times New Roman"/>
                <a:cs typeface="Times New Roman"/>
              </a:rPr>
              <a:t>hồ</a:t>
            </a:r>
            <a:r>
              <a:rPr sz="1400" spc="-20" dirty="0">
                <a:latin typeface="Times New Roman"/>
                <a:cs typeface="Times New Roman"/>
              </a:rPr>
              <a:t> </a:t>
            </a:r>
            <a:r>
              <a:rPr sz="1400" dirty="0">
                <a:latin typeface="Times New Roman"/>
                <a:cs typeface="Times New Roman"/>
              </a:rPr>
              <a:t>sơ</a:t>
            </a:r>
            <a:r>
              <a:rPr sz="1400" spc="-20" dirty="0">
                <a:latin typeface="Times New Roman"/>
                <a:cs typeface="Times New Roman"/>
              </a:rPr>
              <a:t> </a:t>
            </a:r>
            <a:r>
              <a:rPr sz="1400" dirty="0">
                <a:latin typeface="Times New Roman"/>
                <a:cs typeface="Times New Roman"/>
              </a:rPr>
              <a:t>về</a:t>
            </a:r>
            <a:r>
              <a:rPr sz="1400" spc="-5" dirty="0">
                <a:latin typeface="Times New Roman"/>
                <a:cs typeface="Times New Roman"/>
              </a:rPr>
              <a:t> </a:t>
            </a:r>
            <a:r>
              <a:rPr sz="1400" dirty="0">
                <a:latin typeface="Times New Roman"/>
                <a:cs typeface="Times New Roman"/>
              </a:rPr>
              <a:t>danh</a:t>
            </a:r>
            <a:r>
              <a:rPr sz="1400" spc="-30" dirty="0">
                <a:latin typeface="Times New Roman"/>
                <a:cs typeface="Times New Roman"/>
              </a:rPr>
              <a:t> </a:t>
            </a:r>
            <a:r>
              <a:rPr sz="1400" dirty="0">
                <a:latin typeface="Times New Roman"/>
                <a:cs typeface="Times New Roman"/>
              </a:rPr>
              <a:t>tính</a:t>
            </a:r>
            <a:r>
              <a:rPr sz="1400" spc="-40" dirty="0">
                <a:latin typeface="Times New Roman"/>
                <a:cs typeface="Times New Roman"/>
              </a:rPr>
              <a:t> </a:t>
            </a:r>
            <a:r>
              <a:rPr sz="1400" dirty="0">
                <a:latin typeface="Times New Roman"/>
                <a:cs typeface="Times New Roman"/>
              </a:rPr>
              <a:t>của</a:t>
            </a:r>
            <a:r>
              <a:rPr sz="1400" spc="-5" dirty="0">
                <a:latin typeface="Times New Roman"/>
                <a:cs typeface="Times New Roman"/>
              </a:rPr>
              <a:t> </a:t>
            </a:r>
            <a:r>
              <a:rPr sz="1400" dirty="0">
                <a:latin typeface="Times New Roman"/>
                <a:cs typeface="Times New Roman"/>
              </a:rPr>
              <a:t>người</a:t>
            </a:r>
            <a:r>
              <a:rPr sz="1400" spc="-25" dirty="0">
                <a:latin typeface="Times New Roman"/>
                <a:cs typeface="Times New Roman"/>
              </a:rPr>
              <a:t> </a:t>
            </a:r>
            <a:r>
              <a:rPr sz="1400" dirty="0">
                <a:latin typeface="Times New Roman"/>
                <a:cs typeface="Times New Roman"/>
              </a:rPr>
              <a:t>phê</a:t>
            </a:r>
            <a:r>
              <a:rPr sz="1400" spc="-20" dirty="0">
                <a:latin typeface="Times New Roman"/>
                <a:cs typeface="Times New Roman"/>
              </a:rPr>
              <a:t> </a:t>
            </a:r>
            <a:r>
              <a:rPr sz="1400" dirty="0">
                <a:latin typeface="Times New Roman"/>
                <a:cs typeface="Times New Roman"/>
              </a:rPr>
              <a:t>duyệt</a:t>
            </a:r>
            <a:r>
              <a:rPr sz="1400" spc="-5" dirty="0">
                <a:latin typeface="Times New Roman"/>
                <a:cs typeface="Times New Roman"/>
              </a:rPr>
              <a:t> </a:t>
            </a:r>
            <a:r>
              <a:rPr sz="1400" dirty="0">
                <a:latin typeface="Times New Roman"/>
                <a:cs typeface="Times New Roman"/>
              </a:rPr>
              <a:t>việc</a:t>
            </a:r>
            <a:r>
              <a:rPr sz="1400" spc="-20" dirty="0">
                <a:latin typeface="Times New Roman"/>
                <a:cs typeface="Times New Roman"/>
              </a:rPr>
              <a:t> </a:t>
            </a:r>
            <a:r>
              <a:rPr sz="1400" dirty="0">
                <a:latin typeface="Times New Roman"/>
                <a:cs typeface="Times New Roman"/>
              </a:rPr>
              <a:t>chấp</a:t>
            </a:r>
            <a:r>
              <a:rPr sz="1400" spc="-15" dirty="0">
                <a:latin typeface="Times New Roman"/>
                <a:cs typeface="Times New Roman"/>
              </a:rPr>
              <a:t> </a:t>
            </a:r>
            <a:r>
              <a:rPr sz="1400" dirty="0">
                <a:latin typeface="Times New Roman"/>
                <a:cs typeface="Times New Roman"/>
              </a:rPr>
              <a:t>nhận</a:t>
            </a:r>
            <a:r>
              <a:rPr sz="1400" spc="-30" dirty="0">
                <a:latin typeface="Times New Roman"/>
                <a:cs typeface="Times New Roman"/>
              </a:rPr>
              <a:t> </a:t>
            </a:r>
            <a:r>
              <a:rPr sz="1400" dirty="0">
                <a:latin typeface="Times New Roman"/>
                <a:cs typeface="Times New Roman"/>
              </a:rPr>
              <a:t>nhượng</a:t>
            </a:r>
            <a:r>
              <a:rPr sz="1400" spc="-40" dirty="0">
                <a:latin typeface="Times New Roman"/>
                <a:cs typeface="Times New Roman"/>
              </a:rPr>
              <a:t> </a:t>
            </a:r>
            <a:r>
              <a:rPr sz="1400" spc="-25" dirty="0">
                <a:latin typeface="Times New Roman"/>
                <a:cs typeface="Times New Roman"/>
              </a:rPr>
              <a:t>bộ:</a:t>
            </a: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390"/>
              </a:spcBef>
            </a:pPr>
            <a:endParaRPr sz="1400">
              <a:latin typeface="Times New Roman"/>
              <a:cs typeface="Times New Roman"/>
            </a:endParaRPr>
          </a:p>
          <a:p>
            <a:pPr marL="846455">
              <a:lnSpc>
                <a:spcPts val="1675"/>
              </a:lnSpc>
            </a:pPr>
            <a:r>
              <a:rPr sz="1400" dirty="0">
                <a:latin typeface="SimSun"/>
                <a:cs typeface="SimSun"/>
              </a:rPr>
              <a:t>»</a:t>
            </a:r>
            <a:r>
              <a:rPr sz="1400" spc="350" dirty="0">
                <a:latin typeface="Times New Roman"/>
                <a:cs typeface="Times New Roman"/>
              </a:rPr>
              <a:t> </a:t>
            </a:r>
            <a:r>
              <a:rPr sz="1400" spc="-5" dirty="0">
                <a:latin typeface="SimSun"/>
                <a:cs typeface="SimSun"/>
              </a:rPr>
              <a:t>不合格品满足法规要求</a:t>
            </a:r>
            <a:endParaRPr sz="1400">
              <a:latin typeface="SimSun"/>
              <a:cs typeface="SimSun"/>
            </a:endParaRPr>
          </a:p>
          <a:p>
            <a:pPr marL="890269">
              <a:lnSpc>
                <a:spcPts val="1675"/>
              </a:lnSpc>
            </a:pPr>
            <a:r>
              <a:rPr sz="1400" dirty="0">
                <a:latin typeface="Times New Roman"/>
                <a:cs typeface="Times New Roman"/>
              </a:rPr>
              <a:t>Sản</a:t>
            </a:r>
            <a:r>
              <a:rPr sz="1400" spc="-25" dirty="0">
                <a:latin typeface="Times New Roman"/>
                <a:cs typeface="Times New Roman"/>
              </a:rPr>
              <a:t> </a:t>
            </a:r>
            <a:r>
              <a:rPr sz="1400" dirty="0">
                <a:latin typeface="Times New Roman"/>
                <a:cs typeface="Times New Roman"/>
              </a:rPr>
              <a:t>phẩm</a:t>
            </a:r>
            <a:r>
              <a:rPr sz="1400" spc="-25" dirty="0">
                <a:latin typeface="Times New Roman"/>
                <a:cs typeface="Times New Roman"/>
              </a:rPr>
              <a:t> </a:t>
            </a:r>
            <a:r>
              <a:rPr sz="1400" dirty="0">
                <a:latin typeface="Times New Roman"/>
                <a:cs typeface="Times New Roman"/>
              </a:rPr>
              <a:t>không</a:t>
            </a:r>
            <a:r>
              <a:rPr sz="1400" spc="-40" dirty="0">
                <a:latin typeface="Times New Roman"/>
                <a:cs typeface="Times New Roman"/>
              </a:rPr>
              <a:t> </a:t>
            </a:r>
            <a:r>
              <a:rPr sz="1400" dirty="0">
                <a:latin typeface="Times New Roman"/>
                <a:cs typeface="Times New Roman"/>
              </a:rPr>
              <a:t>phù</a:t>
            </a:r>
            <a:r>
              <a:rPr sz="1400" spc="-30" dirty="0">
                <a:latin typeface="Times New Roman"/>
                <a:cs typeface="Times New Roman"/>
              </a:rPr>
              <a:t> </a:t>
            </a:r>
            <a:r>
              <a:rPr sz="1400" dirty="0">
                <a:latin typeface="Times New Roman"/>
                <a:cs typeface="Times New Roman"/>
              </a:rPr>
              <a:t>hợp</a:t>
            </a:r>
            <a:r>
              <a:rPr sz="1400" spc="-35" dirty="0">
                <a:latin typeface="Times New Roman"/>
                <a:cs typeface="Times New Roman"/>
              </a:rPr>
              <a:t> </a:t>
            </a:r>
            <a:r>
              <a:rPr sz="1400" dirty="0">
                <a:latin typeface="Times New Roman"/>
                <a:cs typeface="Times New Roman"/>
              </a:rPr>
              <a:t>đáp</a:t>
            </a:r>
            <a:r>
              <a:rPr sz="1400" spc="-15" dirty="0">
                <a:latin typeface="Times New Roman"/>
                <a:cs typeface="Times New Roman"/>
              </a:rPr>
              <a:t> </a:t>
            </a:r>
            <a:r>
              <a:rPr sz="1400" dirty="0">
                <a:latin typeface="Times New Roman"/>
                <a:cs typeface="Times New Roman"/>
              </a:rPr>
              <a:t>ứng</a:t>
            </a:r>
            <a:r>
              <a:rPr sz="1400" spc="-20" dirty="0">
                <a:latin typeface="Times New Roman"/>
                <a:cs typeface="Times New Roman"/>
              </a:rPr>
              <a:t> </a:t>
            </a:r>
            <a:r>
              <a:rPr sz="1400" dirty="0">
                <a:latin typeface="Times New Roman"/>
                <a:cs typeface="Times New Roman"/>
              </a:rPr>
              <a:t>các yêu</a:t>
            </a:r>
            <a:r>
              <a:rPr sz="1400" spc="5" dirty="0">
                <a:latin typeface="Times New Roman"/>
                <a:cs typeface="Times New Roman"/>
              </a:rPr>
              <a:t> </a:t>
            </a:r>
            <a:r>
              <a:rPr sz="1400" dirty="0">
                <a:latin typeface="Times New Roman"/>
                <a:cs typeface="Times New Roman"/>
              </a:rPr>
              <a:t>cầu</a:t>
            </a:r>
            <a:r>
              <a:rPr sz="1400" spc="-15" dirty="0">
                <a:latin typeface="Times New Roman"/>
                <a:cs typeface="Times New Roman"/>
              </a:rPr>
              <a:t> </a:t>
            </a:r>
            <a:r>
              <a:rPr sz="1400" dirty="0">
                <a:latin typeface="Times New Roman"/>
                <a:cs typeface="Times New Roman"/>
              </a:rPr>
              <a:t>theo</a:t>
            </a:r>
            <a:r>
              <a:rPr sz="1400" spc="-15" dirty="0">
                <a:latin typeface="Times New Roman"/>
                <a:cs typeface="Times New Roman"/>
              </a:rPr>
              <a:t> </a:t>
            </a:r>
            <a:r>
              <a:rPr sz="1400" dirty="0">
                <a:latin typeface="Times New Roman"/>
                <a:cs typeface="Times New Roman"/>
              </a:rPr>
              <a:t>quy</a:t>
            </a:r>
            <a:r>
              <a:rPr sz="1400" spc="-30" dirty="0">
                <a:latin typeface="Times New Roman"/>
                <a:cs typeface="Times New Roman"/>
              </a:rPr>
              <a:t> </a:t>
            </a:r>
            <a:r>
              <a:rPr sz="1400" spc="-20" dirty="0">
                <a:latin typeface="Times New Roman"/>
                <a:cs typeface="Times New Roman"/>
              </a:rPr>
              <a:t>định</a:t>
            </a:r>
            <a:endParaRPr sz="1400">
              <a:latin typeface="Times New Roman"/>
              <a:cs typeface="Times New Roman"/>
            </a:endParaRPr>
          </a:p>
          <a:p>
            <a:pPr>
              <a:lnSpc>
                <a:spcPct val="100000"/>
              </a:lnSpc>
              <a:spcBef>
                <a:spcPts val="40"/>
              </a:spcBef>
            </a:pPr>
            <a:endParaRPr sz="1400">
              <a:latin typeface="Times New Roman"/>
              <a:cs typeface="Times New Roman"/>
            </a:endParaRPr>
          </a:p>
          <a:p>
            <a:pPr marL="861694">
              <a:lnSpc>
                <a:spcPts val="1675"/>
              </a:lnSpc>
            </a:pPr>
            <a:r>
              <a:rPr sz="1400" dirty="0">
                <a:solidFill>
                  <a:srgbClr val="FF0000"/>
                </a:solidFill>
                <a:latin typeface="SimSun"/>
                <a:cs typeface="SimSun"/>
              </a:rPr>
              <a:t>»</a:t>
            </a:r>
            <a:r>
              <a:rPr sz="1400" spc="350" dirty="0">
                <a:solidFill>
                  <a:srgbClr val="FF0000"/>
                </a:solidFill>
                <a:latin typeface="Times New Roman"/>
                <a:cs typeface="Times New Roman"/>
              </a:rPr>
              <a:t> </a:t>
            </a:r>
            <a:r>
              <a:rPr sz="1400" spc="-10" dirty="0">
                <a:solidFill>
                  <a:srgbClr val="FF0000"/>
                </a:solidFill>
                <a:latin typeface="SimSun"/>
                <a:cs typeface="SimSun"/>
              </a:rPr>
              <a:t>有合理说明</a:t>
            </a:r>
            <a:endParaRPr sz="1400">
              <a:latin typeface="SimSun"/>
              <a:cs typeface="SimSun"/>
            </a:endParaRPr>
          </a:p>
          <a:p>
            <a:pPr marL="905510">
              <a:lnSpc>
                <a:spcPts val="1675"/>
              </a:lnSpc>
            </a:pPr>
            <a:r>
              <a:rPr sz="1400" dirty="0">
                <a:solidFill>
                  <a:srgbClr val="FF0000"/>
                </a:solidFill>
                <a:latin typeface="Times New Roman"/>
                <a:cs typeface="Times New Roman"/>
              </a:rPr>
              <a:t>Có</a:t>
            </a:r>
            <a:r>
              <a:rPr sz="1400" spc="5" dirty="0">
                <a:solidFill>
                  <a:srgbClr val="FF0000"/>
                </a:solidFill>
                <a:latin typeface="Times New Roman"/>
                <a:cs typeface="Times New Roman"/>
              </a:rPr>
              <a:t> </a:t>
            </a:r>
            <a:r>
              <a:rPr sz="1400" dirty="0">
                <a:solidFill>
                  <a:srgbClr val="FF0000"/>
                </a:solidFill>
                <a:latin typeface="Times New Roman"/>
                <a:cs typeface="Times New Roman"/>
              </a:rPr>
              <a:t>giải</a:t>
            </a:r>
            <a:r>
              <a:rPr sz="1400" spc="-25" dirty="0">
                <a:solidFill>
                  <a:srgbClr val="FF0000"/>
                </a:solidFill>
                <a:latin typeface="Times New Roman"/>
                <a:cs typeface="Times New Roman"/>
              </a:rPr>
              <a:t> </a:t>
            </a:r>
            <a:r>
              <a:rPr sz="1400" dirty="0">
                <a:solidFill>
                  <a:srgbClr val="FF0000"/>
                </a:solidFill>
                <a:latin typeface="Times New Roman"/>
                <a:cs typeface="Times New Roman"/>
              </a:rPr>
              <a:t>thích</a:t>
            </a:r>
            <a:r>
              <a:rPr sz="1400" spc="-35" dirty="0">
                <a:solidFill>
                  <a:srgbClr val="FF0000"/>
                </a:solidFill>
                <a:latin typeface="Times New Roman"/>
                <a:cs typeface="Times New Roman"/>
              </a:rPr>
              <a:t> </a:t>
            </a:r>
            <a:r>
              <a:rPr sz="1400" dirty="0">
                <a:solidFill>
                  <a:srgbClr val="FF0000"/>
                </a:solidFill>
                <a:latin typeface="Times New Roman"/>
                <a:cs typeface="Times New Roman"/>
              </a:rPr>
              <a:t>hợp</a:t>
            </a:r>
            <a:r>
              <a:rPr sz="1400" spc="-5" dirty="0">
                <a:solidFill>
                  <a:srgbClr val="FF0000"/>
                </a:solidFill>
                <a:latin typeface="Times New Roman"/>
                <a:cs typeface="Times New Roman"/>
              </a:rPr>
              <a:t> </a:t>
            </a:r>
            <a:r>
              <a:rPr sz="1400" spc="-25" dirty="0">
                <a:solidFill>
                  <a:srgbClr val="FF0000"/>
                </a:solidFill>
                <a:latin typeface="Times New Roman"/>
                <a:cs typeface="Times New Roman"/>
              </a:rPr>
              <a:t>lý</a:t>
            </a:r>
            <a:endParaRPr sz="1400">
              <a:latin typeface="Times New Roman"/>
              <a:cs typeface="Times New Roman"/>
            </a:endParaRPr>
          </a:p>
          <a:p>
            <a:pPr>
              <a:lnSpc>
                <a:spcPct val="100000"/>
              </a:lnSpc>
              <a:spcBef>
                <a:spcPts val="5"/>
              </a:spcBef>
            </a:pPr>
            <a:endParaRPr sz="1400">
              <a:latin typeface="Times New Roman"/>
              <a:cs typeface="Times New Roman"/>
            </a:endParaRPr>
          </a:p>
          <a:p>
            <a:pPr marL="861694">
              <a:lnSpc>
                <a:spcPts val="1675"/>
              </a:lnSpc>
            </a:pPr>
            <a:r>
              <a:rPr sz="1400" dirty="0">
                <a:solidFill>
                  <a:srgbClr val="FF0000"/>
                </a:solidFill>
                <a:latin typeface="SimSun"/>
                <a:cs typeface="SimSun"/>
              </a:rPr>
              <a:t>»</a:t>
            </a:r>
            <a:r>
              <a:rPr sz="1400" spc="350" dirty="0">
                <a:solidFill>
                  <a:srgbClr val="FF0000"/>
                </a:solidFill>
                <a:latin typeface="Times New Roman"/>
                <a:cs typeface="Times New Roman"/>
              </a:rPr>
              <a:t> </a:t>
            </a:r>
            <a:r>
              <a:rPr sz="1400" spc="-10" dirty="0">
                <a:solidFill>
                  <a:srgbClr val="FF0000"/>
                </a:solidFill>
                <a:latin typeface="SimSun"/>
                <a:cs typeface="SimSun"/>
              </a:rPr>
              <a:t>已得到批准</a:t>
            </a:r>
            <a:endParaRPr sz="1400">
              <a:latin typeface="SimSun"/>
              <a:cs typeface="SimSun"/>
            </a:endParaRPr>
          </a:p>
          <a:p>
            <a:pPr marL="905510">
              <a:lnSpc>
                <a:spcPts val="1675"/>
              </a:lnSpc>
            </a:pPr>
            <a:r>
              <a:rPr sz="1400" dirty="0">
                <a:solidFill>
                  <a:srgbClr val="FF0000"/>
                </a:solidFill>
                <a:latin typeface="Times New Roman"/>
                <a:cs typeface="Times New Roman"/>
              </a:rPr>
              <a:t>Đã</a:t>
            </a:r>
            <a:r>
              <a:rPr sz="1400" spc="-10" dirty="0">
                <a:solidFill>
                  <a:srgbClr val="FF0000"/>
                </a:solidFill>
                <a:latin typeface="Times New Roman"/>
                <a:cs typeface="Times New Roman"/>
              </a:rPr>
              <a:t> </a:t>
            </a:r>
            <a:r>
              <a:rPr sz="1400" dirty="0">
                <a:solidFill>
                  <a:srgbClr val="FF0000"/>
                </a:solidFill>
                <a:latin typeface="Times New Roman"/>
                <a:cs typeface="Times New Roman"/>
              </a:rPr>
              <a:t>được</a:t>
            </a:r>
            <a:r>
              <a:rPr sz="1400" spc="-30" dirty="0">
                <a:solidFill>
                  <a:srgbClr val="FF0000"/>
                </a:solidFill>
                <a:latin typeface="Times New Roman"/>
                <a:cs typeface="Times New Roman"/>
              </a:rPr>
              <a:t> </a:t>
            </a:r>
            <a:r>
              <a:rPr sz="1400" dirty="0">
                <a:solidFill>
                  <a:srgbClr val="FF0000"/>
                </a:solidFill>
                <a:latin typeface="Times New Roman"/>
                <a:cs typeface="Times New Roman"/>
              </a:rPr>
              <a:t>phê</a:t>
            </a:r>
            <a:r>
              <a:rPr sz="1400" spc="-30" dirty="0">
                <a:solidFill>
                  <a:srgbClr val="FF0000"/>
                </a:solidFill>
                <a:latin typeface="Times New Roman"/>
                <a:cs typeface="Times New Roman"/>
              </a:rPr>
              <a:t> </a:t>
            </a:r>
            <a:r>
              <a:rPr sz="1400" spc="-10" dirty="0">
                <a:solidFill>
                  <a:srgbClr val="FF0000"/>
                </a:solidFill>
                <a:latin typeface="Times New Roman"/>
                <a:cs typeface="Times New Roman"/>
              </a:rPr>
              <a:t>duyệt</a:t>
            </a:r>
            <a:endParaRPr sz="1400">
              <a:latin typeface="Times New Roman"/>
              <a:cs typeface="Times New Roman"/>
            </a:endParaRPr>
          </a:p>
        </p:txBody>
      </p:sp>
      <p:pic>
        <p:nvPicPr>
          <p:cNvPr id="6" name="object 6"/>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p:nvPr/>
        </p:nvSpPr>
        <p:spPr>
          <a:xfrm>
            <a:off x="2764665" y="432937"/>
            <a:ext cx="370840" cy="323850"/>
          </a:xfrm>
          <a:prstGeom prst="rect">
            <a:avLst/>
          </a:prstGeom>
        </p:spPr>
        <p:txBody>
          <a:bodyPr vert="horz" wrap="square" lIns="0" tIns="13335" rIns="0" bIns="0" rtlCol="0">
            <a:spAutoFit/>
          </a:bodyPr>
          <a:lstStyle/>
          <a:p>
            <a:pPr marL="12700">
              <a:lnSpc>
                <a:spcPct val="100000"/>
              </a:lnSpc>
              <a:spcBef>
                <a:spcPts val="105"/>
              </a:spcBef>
            </a:pPr>
            <a:r>
              <a:rPr sz="1950" b="1" spc="-25" dirty="0">
                <a:latin typeface="Arial"/>
                <a:cs typeface="Arial"/>
              </a:rPr>
              <a:t>8.3</a:t>
            </a:r>
            <a:endParaRPr sz="1950">
              <a:latin typeface="Arial"/>
              <a:cs typeface="Arial"/>
            </a:endParaRPr>
          </a:p>
        </p:txBody>
      </p:sp>
      <p:sp>
        <p:nvSpPr>
          <p:cNvPr id="4" name="object 4"/>
          <p:cNvSpPr txBox="1">
            <a:spLocks noGrp="1"/>
          </p:cNvSpPr>
          <p:nvPr>
            <p:ph type="title"/>
          </p:nvPr>
        </p:nvSpPr>
        <p:spPr>
          <a:xfrm>
            <a:off x="3813820" y="373501"/>
            <a:ext cx="1516380" cy="323850"/>
          </a:xfrm>
          <a:prstGeom prst="rect">
            <a:avLst/>
          </a:prstGeom>
        </p:spPr>
        <p:txBody>
          <a:bodyPr vert="horz" wrap="square" lIns="0" tIns="13335" rIns="0" bIns="0" rtlCol="0">
            <a:spAutoFit/>
          </a:bodyPr>
          <a:lstStyle/>
          <a:p>
            <a:pPr marL="12700">
              <a:lnSpc>
                <a:spcPct val="100000"/>
              </a:lnSpc>
              <a:spcBef>
                <a:spcPts val="105"/>
              </a:spcBef>
            </a:pPr>
            <a:r>
              <a:rPr sz="1950" spc="-10" dirty="0">
                <a:solidFill>
                  <a:srgbClr val="000000"/>
                </a:solidFill>
              </a:rPr>
              <a:t>不合格品控制</a:t>
            </a:r>
            <a:endParaRPr sz="1950"/>
          </a:p>
        </p:txBody>
      </p:sp>
      <p:sp>
        <p:nvSpPr>
          <p:cNvPr id="5" name="object 5"/>
          <p:cNvSpPr txBox="1"/>
          <p:nvPr/>
        </p:nvSpPr>
        <p:spPr>
          <a:xfrm>
            <a:off x="557276" y="500121"/>
            <a:ext cx="7630795" cy="4140835"/>
          </a:xfrm>
          <a:prstGeom prst="rect">
            <a:avLst/>
          </a:prstGeom>
        </p:spPr>
        <p:txBody>
          <a:bodyPr vert="horz" wrap="square" lIns="0" tIns="180975" rIns="0" bIns="0" rtlCol="0">
            <a:spAutoFit/>
          </a:bodyPr>
          <a:lstStyle/>
          <a:p>
            <a:pPr marL="395605" algn="ctr">
              <a:lnSpc>
                <a:spcPct val="100000"/>
              </a:lnSpc>
              <a:spcBef>
                <a:spcPts val="1425"/>
              </a:spcBef>
            </a:pPr>
            <a:r>
              <a:rPr sz="1950" dirty="0">
                <a:latin typeface="Times New Roman"/>
                <a:cs typeface="Times New Roman"/>
              </a:rPr>
              <a:t>Kiểm soát sản</a:t>
            </a:r>
            <a:r>
              <a:rPr sz="1950" spc="10" dirty="0">
                <a:latin typeface="Times New Roman"/>
                <a:cs typeface="Times New Roman"/>
              </a:rPr>
              <a:t> </a:t>
            </a:r>
            <a:r>
              <a:rPr sz="1950" dirty="0">
                <a:latin typeface="Times New Roman"/>
                <a:cs typeface="Times New Roman"/>
              </a:rPr>
              <a:t>phẩm</a:t>
            </a:r>
            <a:r>
              <a:rPr sz="1950" spc="-10" dirty="0">
                <a:latin typeface="Times New Roman"/>
                <a:cs typeface="Times New Roman"/>
              </a:rPr>
              <a:t> </a:t>
            </a:r>
            <a:r>
              <a:rPr sz="1950" dirty="0">
                <a:latin typeface="Times New Roman"/>
                <a:cs typeface="Times New Roman"/>
              </a:rPr>
              <a:t>không</a:t>
            </a:r>
            <a:r>
              <a:rPr sz="1950" spc="-45" dirty="0">
                <a:latin typeface="Times New Roman"/>
                <a:cs typeface="Times New Roman"/>
              </a:rPr>
              <a:t> </a:t>
            </a:r>
            <a:r>
              <a:rPr sz="1950" dirty="0">
                <a:latin typeface="Times New Roman"/>
                <a:cs typeface="Times New Roman"/>
              </a:rPr>
              <a:t>phù</a:t>
            </a:r>
            <a:r>
              <a:rPr sz="1950" spc="-30" dirty="0">
                <a:latin typeface="Times New Roman"/>
                <a:cs typeface="Times New Roman"/>
              </a:rPr>
              <a:t> </a:t>
            </a:r>
            <a:r>
              <a:rPr sz="1950" spc="-25" dirty="0">
                <a:latin typeface="Times New Roman"/>
                <a:cs typeface="Times New Roman"/>
              </a:rPr>
              <a:t>hợp</a:t>
            </a:r>
            <a:endParaRPr sz="1950">
              <a:latin typeface="Times New Roman"/>
              <a:cs typeface="Times New Roman"/>
            </a:endParaRPr>
          </a:p>
          <a:p>
            <a:pPr marL="12700">
              <a:lnSpc>
                <a:spcPts val="2150"/>
              </a:lnSpc>
              <a:spcBef>
                <a:spcPts val="1215"/>
              </a:spcBef>
            </a:pPr>
            <a:r>
              <a:rPr sz="1800" dirty="0">
                <a:solidFill>
                  <a:srgbClr val="FF0000"/>
                </a:solidFill>
                <a:latin typeface="Times New Roman"/>
                <a:cs typeface="Times New Roman"/>
              </a:rPr>
              <a:t>18.3.3</a:t>
            </a:r>
            <a:r>
              <a:rPr sz="1800" spc="-15" dirty="0">
                <a:solidFill>
                  <a:srgbClr val="FF0000"/>
                </a:solidFill>
                <a:latin typeface="Times New Roman"/>
                <a:cs typeface="Times New Roman"/>
              </a:rPr>
              <a:t> </a:t>
            </a:r>
            <a:r>
              <a:rPr sz="1800" spc="-5" dirty="0">
                <a:solidFill>
                  <a:srgbClr val="FF0000"/>
                </a:solidFill>
                <a:latin typeface="SimSun"/>
                <a:cs typeface="SimSun"/>
              </a:rPr>
              <a:t>交付后不合格产品的处理</a:t>
            </a:r>
            <a:endParaRPr sz="1800">
              <a:latin typeface="SimSun"/>
              <a:cs typeface="SimSun"/>
            </a:endParaRPr>
          </a:p>
          <a:p>
            <a:pPr marL="12700">
              <a:lnSpc>
                <a:spcPts val="2150"/>
              </a:lnSpc>
            </a:pPr>
            <a:r>
              <a:rPr sz="1800" dirty="0">
                <a:solidFill>
                  <a:srgbClr val="FF0000"/>
                </a:solidFill>
                <a:latin typeface="Times New Roman"/>
                <a:cs typeface="Times New Roman"/>
              </a:rPr>
              <a:t>18.3.3</a:t>
            </a:r>
            <a:r>
              <a:rPr sz="1800" spc="-30" dirty="0">
                <a:solidFill>
                  <a:srgbClr val="FF0000"/>
                </a:solidFill>
                <a:latin typeface="Times New Roman"/>
                <a:cs typeface="Times New Roman"/>
              </a:rPr>
              <a:t> </a:t>
            </a:r>
            <a:r>
              <a:rPr sz="1800" dirty="0">
                <a:solidFill>
                  <a:srgbClr val="FF0000"/>
                </a:solidFill>
                <a:latin typeface="Times New Roman"/>
                <a:cs typeface="Times New Roman"/>
              </a:rPr>
              <a:t>Xử</a:t>
            </a:r>
            <a:r>
              <a:rPr sz="1800" spc="-5" dirty="0">
                <a:solidFill>
                  <a:srgbClr val="FF0000"/>
                </a:solidFill>
                <a:latin typeface="Times New Roman"/>
                <a:cs typeface="Times New Roman"/>
              </a:rPr>
              <a:t> </a:t>
            </a:r>
            <a:r>
              <a:rPr sz="1800" dirty="0">
                <a:solidFill>
                  <a:srgbClr val="FF0000"/>
                </a:solidFill>
                <a:latin typeface="Times New Roman"/>
                <a:cs typeface="Times New Roman"/>
              </a:rPr>
              <a:t>lý</a:t>
            </a:r>
            <a:r>
              <a:rPr sz="1800" spc="-10" dirty="0">
                <a:solidFill>
                  <a:srgbClr val="FF0000"/>
                </a:solidFill>
                <a:latin typeface="Times New Roman"/>
                <a:cs typeface="Times New Roman"/>
              </a:rPr>
              <a:t> </a:t>
            </a:r>
            <a:r>
              <a:rPr sz="1800" dirty="0">
                <a:solidFill>
                  <a:srgbClr val="FF0000"/>
                </a:solidFill>
                <a:latin typeface="Times New Roman"/>
                <a:cs typeface="Times New Roman"/>
              </a:rPr>
              <a:t>sản</a:t>
            </a:r>
            <a:r>
              <a:rPr sz="1800" spc="-10" dirty="0">
                <a:solidFill>
                  <a:srgbClr val="FF0000"/>
                </a:solidFill>
                <a:latin typeface="Times New Roman"/>
                <a:cs typeface="Times New Roman"/>
              </a:rPr>
              <a:t> </a:t>
            </a:r>
            <a:r>
              <a:rPr sz="1800" dirty="0">
                <a:solidFill>
                  <a:srgbClr val="FF0000"/>
                </a:solidFill>
                <a:latin typeface="Times New Roman"/>
                <a:cs typeface="Times New Roman"/>
              </a:rPr>
              <a:t>phẩm</a:t>
            </a:r>
            <a:r>
              <a:rPr sz="1800" spc="-10" dirty="0">
                <a:solidFill>
                  <a:srgbClr val="FF0000"/>
                </a:solidFill>
                <a:latin typeface="Times New Roman"/>
                <a:cs typeface="Times New Roman"/>
              </a:rPr>
              <a:t> </a:t>
            </a:r>
            <a:r>
              <a:rPr sz="1800" dirty="0">
                <a:solidFill>
                  <a:srgbClr val="FF0000"/>
                </a:solidFill>
                <a:latin typeface="Times New Roman"/>
                <a:cs typeface="Times New Roman"/>
              </a:rPr>
              <a:t>không</a:t>
            </a:r>
            <a:r>
              <a:rPr sz="1800" spc="-5" dirty="0">
                <a:solidFill>
                  <a:srgbClr val="FF0000"/>
                </a:solidFill>
                <a:latin typeface="Times New Roman"/>
                <a:cs typeface="Times New Roman"/>
              </a:rPr>
              <a:t> </a:t>
            </a:r>
            <a:r>
              <a:rPr sz="1800" dirty="0">
                <a:solidFill>
                  <a:srgbClr val="FF0000"/>
                </a:solidFill>
                <a:latin typeface="Times New Roman"/>
                <a:cs typeface="Times New Roman"/>
              </a:rPr>
              <a:t>phù</a:t>
            </a:r>
            <a:r>
              <a:rPr sz="1800" spc="-20" dirty="0">
                <a:solidFill>
                  <a:srgbClr val="FF0000"/>
                </a:solidFill>
                <a:latin typeface="Times New Roman"/>
                <a:cs typeface="Times New Roman"/>
              </a:rPr>
              <a:t> </a:t>
            </a:r>
            <a:r>
              <a:rPr sz="1800" dirty="0">
                <a:solidFill>
                  <a:srgbClr val="FF0000"/>
                </a:solidFill>
                <a:latin typeface="Times New Roman"/>
                <a:cs typeface="Times New Roman"/>
              </a:rPr>
              <a:t>hợp</a:t>
            </a:r>
            <a:r>
              <a:rPr sz="1800" spc="-10" dirty="0">
                <a:solidFill>
                  <a:srgbClr val="FF0000"/>
                </a:solidFill>
                <a:latin typeface="Times New Roman"/>
                <a:cs typeface="Times New Roman"/>
              </a:rPr>
              <a:t> </a:t>
            </a:r>
            <a:r>
              <a:rPr sz="1800" dirty="0">
                <a:solidFill>
                  <a:srgbClr val="FF0000"/>
                </a:solidFill>
                <a:latin typeface="Times New Roman"/>
                <a:cs typeface="Times New Roman"/>
              </a:rPr>
              <a:t>sau</a:t>
            </a:r>
            <a:r>
              <a:rPr sz="1800" spc="-10" dirty="0">
                <a:solidFill>
                  <a:srgbClr val="FF0000"/>
                </a:solidFill>
                <a:latin typeface="Times New Roman"/>
                <a:cs typeface="Times New Roman"/>
              </a:rPr>
              <a:t> </a:t>
            </a:r>
            <a:r>
              <a:rPr sz="1800" dirty="0">
                <a:solidFill>
                  <a:srgbClr val="FF0000"/>
                </a:solidFill>
                <a:latin typeface="Times New Roman"/>
                <a:cs typeface="Times New Roman"/>
              </a:rPr>
              <a:t>khi</a:t>
            </a:r>
            <a:r>
              <a:rPr sz="1800" spc="-20" dirty="0">
                <a:solidFill>
                  <a:srgbClr val="FF0000"/>
                </a:solidFill>
                <a:latin typeface="Times New Roman"/>
                <a:cs typeface="Times New Roman"/>
              </a:rPr>
              <a:t> </a:t>
            </a:r>
            <a:r>
              <a:rPr sz="1800" dirty="0">
                <a:solidFill>
                  <a:srgbClr val="FF0000"/>
                </a:solidFill>
                <a:latin typeface="Times New Roman"/>
                <a:cs typeface="Times New Roman"/>
              </a:rPr>
              <a:t>giao</a:t>
            </a:r>
            <a:r>
              <a:rPr sz="1800" spc="-20" dirty="0">
                <a:solidFill>
                  <a:srgbClr val="FF0000"/>
                </a:solidFill>
                <a:latin typeface="Times New Roman"/>
                <a:cs typeface="Times New Roman"/>
              </a:rPr>
              <a:t> hàng</a:t>
            </a:r>
            <a:endParaRPr sz="1800">
              <a:latin typeface="Times New Roman"/>
              <a:cs typeface="Times New Roman"/>
            </a:endParaRPr>
          </a:p>
          <a:p>
            <a:pPr>
              <a:lnSpc>
                <a:spcPct val="100000"/>
              </a:lnSpc>
              <a:spcBef>
                <a:spcPts val="1435"/>
              </a:spcBef>
            </a:pPr>
            <a:endParaRPr sz="1800">
              <a:latin typeface="Times New Roman"/>
              <a:cs typeface="Times New Roman"/>
            </a:endParaRPr>
          </a:p>
          <a:p>
            <a:pPr marL="278130" marR="5080" indent="-44450">
              <a:lnSpc>
                <a:spcPct val="99700"/>
              </a:lnSpc>
              <a:spcBef>
                <a:spcPts val="5"/>
              </a:spcBef>
              <a:buClr>
                <a:srgbClr val="000000"/>
              </a:buClr>
              <a:buChar char="■"/>
              <a:tabLst>
                <a:tab pos="278130" algn="l"/>
                <a:tab pos="499745" algn="l"/>
              </a:tabLst>
            </a:pPr>
            <a:r>
              <a:rPr sz="1400" spc="-20" dirty="0">
                <a:solidFill>
                  <a:srgbClr val="FF0000"/>
                </a:solidFill>
                <a:latin typeface="SimSun"/>
                <a:cs typeface="SimSun"/>
              </a:rPr>
              <a:t>	当交付后或开始使用后发现不合格品，组织应采取与不合格的影响或潜在影响相适应的措施</a:t>
            </a:r>
            <a:r>
              <a:rPr sz="1400" spc="-50" dirty="0">
                <a:solidFill>
                  <a:srgbClr val="FF0000"/>
                </a:solidFill>
                <a:latin typeface="SimSun"/>
                <a:cs typeface="SimSun"/>
              </a:rPr>
              <a:t> </a:t>
            </a:r>
            <a:r>
              <a:rPr sz="1400" dirty="0">
                <a:solidFill>
                  <a:srgbClr val="FF0000"/>
                </a:solidFill>
                <a:latin typeface="Times New Roman"/>
                <a:cs typeface="Times New Roman"/>
              </a:rPr>
              <a:t>Khi</a:t>
            </a:r>
            <a:r>
              <a:rPr sz="1400" spc="-15" dirty="0">
                <a:solidFill>
                  <a:srgbClr val="FF0000"/>
                </a:solidFill>
                <a:latin typeface="Times New Roman"/>
                <a:cs typeface="Times New Roman"/>
              </a:rPr>
              <a:t> </a:t>
            </a:r>
            <a:r>
              <a:rPr sz="1400" dirty="0">
                <a:solidFill>
                  <a:srgbClr val="FF0000"/>
                </a:solidFill>
                <a:latin typeface="Times New Roman"/>
                <a:cs typeface="Times New Roman"/>
              </a:rPr>
              <a:t>phát</a:t>
            </a:r>
            <a:r>
              <a:rPr sz="1400" spc="-15" dirty="0">
                <a:solidFill>
                  <a:srgbClr val="FF0000"/>
                </a:solidFill>
                <a:latin typeface="Times New Roman"/>
                <a:cs typeface="Times New Roman"/>
              </a:rPr>
              <a:t> </a:t>
            </a:r>
            <a:r>
              <a:rPr sz="1400" dirty="0">
                <a:solidFill>
                  <a:srgbClr val="FF0000"/>
                </a:solidFill>
                <a:latin typeface="Times New Roman"/>
                <a:cs typeface="Times New Roman"/>
              </a:rPr>
              <a:t>hiện</a:t>
            </a:r>
            <a:r>
              <a:rPr sz="1400" spc="-30" dirty="0">
                <a:solidFill>
                  <a:srgbClr val="FF0000"/>
                </a:solidFill>
                <a:latin typeface="Times New Roman"/>
                <a:cs typeface="Times New Roman"/>
              </a:rPr>
              <a:t> </a:t>
            </a:r>
            <a:r>
              <a:rPr sz="1400" dirty="0">
                <a:solidFill>
                  <a:srgbClr val="FF0000"/>
                </a:solidFill>
                <a:latin typeface="Times New Roman"/>
                <a:cs typeface="Times New Roman"/>
              </a:rPr>
              <a:t>sản</a:t>
            </a:r>
            <a:r>
              <a:rPr sz="1400" spc="-15" dirty="0">
                <a:solidFill>
                  <a:srgbClr val="FF0000"/>
                </a:solidFill>
                <a:latin typeface="Times New Roman"/>
                <a:cs typeface="Times New Roman"/>
              </a:rPr>
              <a:t> </a:t>
            </a:r>
            <a:r>
              <a:rPr sz="1400" dirty="0">
                <a:solidFill>
                  <a:srgbClr val="FF0000"/>
                </a:solidFill>
                <a:latin typeface="Times New Roman"/>
                <a:cs typeface="Times New Roman"/>
              </a:rPr>
              <a:t>phẩm</a:t>
            </a:r>
            <a:r>
              <a:rPr sz="1400" spc="-20" dirty="0">
                <a:solidFill>
                  <a:srgbClr val="FF0000"/>
                </a:solidFill>
                <a:latin typeface="Times New Roman"/>
                <a:cs typeface="Times New Roman"/>
              </a:rPr>
              <a:t> </a:t>
            </a:r>
            <a:r>
              <a:rPr sz="1400" dirty="0">
                <a:solidFill>
                  <a:srgbClr val="FF0000"/>
                </a:solidFill>
                <a:latin typeface="Times New Roman"/>
                <a:cs typeface="Times New Roman"/>
              </a:rPr>
              <a:t>không</a:t>
            </a:r>
            <a:r>
              <a:rPr sz="1400" spc="-10" dirty="0">
                <a:solidFill>
                  <a:srgbClr val="FF0000"/>
                </a:solidFill>
                <a:latin typeface="Times New Roman"/>
                <a:cs typeface="Times New Roman"/>
              </a:rPr>
              <a:t> </a:t>
            </a:r>
            <a:r>
              <a:rPr sz="1400" dirty="0">
                <a:solidFill>
                  <a:srgbClr val="FF0000"/>
                </a:solidFill>
                <a:latin typeface="Times New Roman"/>
                <a:cs typeface="Times New Roman"/>
              </a:rPr>
              <a:t>phù</a:t>
            </a:r>
            <a:r>
              <a:rPr sz="1400" spc="-45" dirty="0">
                <a:solidFill>
                  <a:srgbClr val="FF0000"/>
                </a:solidFill>
                <a:latin typeface="Times New Roman"/>
                <a:cs typeface="Times New Roman"/>
              </a:rPr>
              <a:t> </a:t>
            </a:r>
            <a:r>
              <a:rPr sz="1400" dirty="0">
                <a:solidFill>
                  <a:srgbClr val="FF0000"/>
                </a:solidFill>
                <a:latin typeface="Times New Roman"/>
                <a:cs typeface="Times New Roman"/>
              </a:rPr>
              <a:t>hợp</a:t>
            </a:r>
            <a:r>
              <a:rPr sz="1400" spc="-30" dirty="0">
                <a:solidFill>
                  <a:srgbClr val="FF0000"/>
                </a:solidFill>
                <a:latin typeface="Times New Roman"/>
                <a:cs typeface="Times New Roman"/>
              </a:rPr>
              <a:t> </a:t>
            </a:r>
            <a:r>
              <a:rPr sz="1400" dirty="0">
                <a:solidFill>
                  <a:srgbClr val="FF0000"/>
                </a:solidFill>
                <a:latin typeface="Times New Roman"/>
                <a:cs typeface="Times New Roman"/>
              </a:rPr>
              <a:t>sau</a:t>
            </a:r>
            <a:r>
              <a:rPr sz="1400" spc="-15" dirty="0">
                <a:solidFill>
                  <a:srgbClr val="FF0000"/>
                </a:solidFill>
                <a:latin typeface="Times New Roman"/>
                <a:cs typeface="Times New Roman"/>
              </a:rPr>
              <a:t> </a:t>
            </a:r>
            <a:r>
              <a:rPr sz="1400" dirty="0">
                <a:solidFill>
                  <a:srgbClr val="FF0000"/>
                </a:solidFill>
                <a:latin typeface="Times New Roman"/>
                <a:cs typeface="Times New Roman"/>
              </a:rPr>
              <a:t>khi</a:t>
            </a:r>
            <a:r>
              <a:rPr sz="1400" spc="-10" dirty="0">
                <a:solidFill>
                  <a:srgbClr val="FF0000"/>
                </a:solidFill>
                <a:latin typeface="Times New Roman"/>
                <a:cs typeface="Times New Roman"/>
              </a:rPr>
              <a:t> </a:t>
            </a:r>
            <a:r>
              <a:rPr sz="1400" dirty="0">
                <a:solidFill>
                  <a:srgbClr val="FF0000"/>
                </a:solidFill>
                <a:latin typeface="Times New Roman"/>
                <a:cs typeface="Times New Roman"/>
              </a:rPr>
              <a:t>giao</a:t>
            </a:r>
            <a:r>
              <a:rPr sz="1400" spc="-30" dirty="0">
                <a:solidFill>
                  <a:srgbClr val="FF0000"/>
                </a:solidFill>
                <a:latin typeface="Times New Roman"/>
                <a:cs typeface="Times New Roman"/>
              </a:rPr>
              <a:t> </a:t>
            </a:r>
            <a:r>
              <a:rPr sz="1400" dirty="0">
                <a:solidFill>
                  <a:srgbClr val="FF0000"/>
                </a:solidFill>
                <a:latin typeface="Times New Roman"/>
                <a:cs typeface="Times New Roman"/>
              </a:rPr>
              <a:t>hàng</a:t>
            </a:r>
            <a:r>
              <a:rPr sz="1400" spc="-30" dirty="0">
                <a:solidFill>
                  <a:srgbClr val="FF0000"/>
                </a:solidFill>
                <a:latin typeface="Times New Roman"/>
                <a:cs typeface="Times New Roman"/>
              </a:rPr>
              <a:t> </a:t>
            </a:r>
            <a:r>
              <a:rPr sz="1400" dirty="0">
                <a:solidFill>
                  <a:srgbClr val="FF0000"/>
                </a:solidFill>
                <a:latin typeface="Times New Roman"/>
                <a:cs typeface="Times New Roman"/>
              </a:rPr>
              <a:t>hoặc</a:t>
            </a:r>
            <a:r>
              <a:rPr sz="1400" spc="-20" dirty="0">
                <a:solidFill>
                  <a:srgbClr val="FF0000"/>
                </a:solidFill>
                <a:latin typeface="Times New Roman"/>
                <a:cs typeface="Times New Roman"/>
              </a:rPr>
              <a:t> </a:t>
            </a:r>
            <a:r>
              <a:rPr sz="1400" dirty="0">
                <a:solidFill>
                  <a:srgbClr val="FF0000"/>
                </a:solidFill>
                <a:latin typeface="Times New Roman"/>
                <a:cs typeface="Times New Roman"/>
              </a:rPr>
              <a:t>đưa</a:t>
            </a:r>
            <a:r>
              <a:rPr sz="1400" spc="-5" dirty="0">
                <a:solidFill>
                  <a:srgbClr val="FF0000"/>
                </a:solidFill>
                <a:latin typeface="Times New Roman"/>
                <a:cs typeface="Times New Roman"/>
              </a:rPr>
              <a:t> </a:t>
            </a:r>
            <a:r>
              <a:rPr sz="1400" dirty="0">
                <a:solidFill>
                  <a:srgbClr val="FF0000"/>
                </a:solidFill>
                <a:latin typeface="Times New Roman"/>
                <a:cs typeface="Times New Roman"/>
              </a:rPr>
              <a:t>vào</a:t>
            </a:r>
            <a:r>
              <a:rPr sz="1400" spc="-10" dirty="0">
                <a:solidFill>
                  <a:srgbClr val="FF0000"/>
                </a:solidFill>
                <a:latin typeface="Times New Roman"/>
                <a:cs typeface="Times New Roman"/>
              </a:rPr>
              <a:t> </a:t>
            </a:r>
            <a:r>
              <a:rPr sz="1400" dirty="0">
                <a:solidFill>
                  <a:srgbClr val="FF0000"/>
                </a:solidFill>
                <a:latin typeface="Times New Roman"/>
                <a:cs typeface="Times New Roman"/>
              </a:rPr>
              <a:t>sử</a:t>
            </a:r>
            <a:r>
              <a:rPr sz="1400" spc="-5" dirty="0">
                <a:solidFill>
                  <a:srgbClr val="FF0000"/>
                </a:solidFill>
                <a:latin typeface="Times New Roman"/>
                <a:cs typeface="Times New Roman"/>
              </a:rPr>
              <a:t> </a:t>
            </a:r>
            <a:r>
              <a:rPr sz="1400" dirty="0">
                <a:solidFill>
                  <a:srgbClr val="FF0000"/>
                </a:solidFill>
                <a:latin typeface="Times New Roman"/>
                <a:cs typeface="Times New Roman"/>
              </a:rPr>
              <a:t>dụng,</a:t>
            </a:r>
            <a:r>
              <a:rPr sz="1400" spc="-50" dirty="0">
                <a:solidFill>
                  <a:srgbClr val="FF0000"/>
                </a:solidFill>
                <a:latin typeface="Times New Roman"/>
                <a:cs typeface="Times New Roman"/>
              </a:rPr>
              <a:t> </a:t>
            </a:r>
            <a:r>
              <a:rPr sz="1400" dirty="0">
                <a:solidFill>
                  <a:srgbClr val="FF0000"/>
                </a:solidFill>
                <a:latin typeface="Times New Roman"/>
                <a:cs typeface="Times New Roman"/>
              </a:rPr>
              <a:t>tổ</a:t>
            </a:r>
            <a:r>
              <a:rPr sz="1400" spc="-20" dirty="0">
                <a:solidFill>
                  <a:srgbClr val="FF0000"/>
                </a:solidFill>
                <a:latin typeface="Times New Roman"/>
                <a:cs typeface="Times New Roman"/>
              </a:rPr>
              <a:t> </a:t>
            </a:r>
            <a:r>
              <a:rPr sz="1400" dirty="0">
                <a:solidFill>
                  <a:srgbClr val="FF0000"/>
                </a:solidFill>
                <a:latin typeface="Times New Roman"/>
                <a:cs typeface="Times New Roman"/>
              </a:rPr>
              <a:t>chức</a:t>
            </a:r>
            <a:r>
              <a:rPr sz="1400" spc="-5" dirty="0">
                <a:solidFill>
                  <a:srgbClr val="FF0000"/>
                </a:solidFill>
                <a:latin typeface="Times New Roman"/>
                <a:cs typeface="Times New Roman"/>
              </a:rPr>
              <a:t> </a:t>
            </a:r>
            <a:r>
              <a:rPr sz="1400" dirty="0">
                <a:solidFill>
                  <a:srgbClr val="FF0000"/>
                </a:solidFill>
                <a:latin typeface="Times New Roman"/>
                <a:cs typeface="Times New Roman"/>
              </a:rPr>
              <a:t>phải</a:t>
            </a:r>
            <a:r>
              <a:rPr sz="1400" spc="-25" dirty="0">
                <a:solidFill>
                  <a:srgbClr val="FF0000"/>
                </a:solidFill>
                <a:latin typeface="Times New Roman"/>
                <a:cs typeface="Times New Roman"/>
              </a:rPr>
              <a:t> </a:t>
            </a:r>
            <a:r>
              <a:rPr sz="1400" spc="-20" dirty="0">
                <a:solidFill>
                  <a:srgbClr val="FF0000"/>
                </a:solidFill>
                <a:latin typeface="Times New Roman"/>
                <a:cs typeface="Times New Roman"/>
              </a:rPr>
              <a:t>thực</a:t>
            </a:r>
            <a:r>
              <a:rPr sz="1400" spc="500" dirty="0">
                <a:solidFill>
                  <a:srgbClr val="FF0000"/>
                </a:solidFill>
                <a:latin typeface="Times New Roman"/>
                <a:cs typeface="Times New Roman"/>
              </a:rPr>
              <a:t> </a:t>
            </a:r>
            <a:r>
              <a:rPr sz="1400" dirty="0">
                <a:solidFill>
                  <a:srgbClr val="FF0000"/>
                </a:solidFill>
                <a:latin typeface="Times New Roman"/>
                <a:cs typeface="Times New Roman"/>
              </a:rPr>
              <a:t>hiện</a:t>
            </a:r>
            <a:r>
              <a:rPr sz="1400" spc="-35" dirty="0">
                <a:solidFill>
                  <a:srgbClr val="FF0000"/>
                </a:solidFill>
                <a:latin typeface="Times New Roman"/>
                <a:cs typeface="Times New Roman"/>
              </a:rPr>
              <a:t> </a:t>
            </a:r>
            <a:r>
              <a:rPr sz="1400" dirty="0">
                <a:solidFill>
                  <a:srgbClr val="FF0000"/>
                </a:solidFill>
                <a:latin typeface="Times New Roman"/>
                <a:cs typeface="Times New Roman"/>
              </a:rPr>
              <a:t>các</a:t>
            </a:r>
            <a:r>
              <a:rPr sz="1400" spc="5" dirty="0">
                <a:solidFill>
                  <a:srgbClr val="FF0000"/>
                </a:solidFill>
                <a:latin typeface="Times New Roman"/>
                <a:cs typeface="Times New Roman"/>
              </a:rPr>
              <a:t> </a:t>
            </a:r>
            <a:r>
              <a:rPr sz="1400" dirty="0">
                <a:solidFill>
                  <a:srgbClr val="FF0000"/>
                </a:solidFill>
                <a:latin typeface="Times New Roman"/>
                <a:cs typeface="Times New Roman"/>
              </a:rPr>
              <a:t>biện</a:t>
            </a:r>
            <a:r>
              <a:rPr sz="1400" spc="-30" dirty="0">
                <a:solidFill>
                  <a:srgbClr val="FF0000"/>
                </a:solidFill>
                <a:latin typeface="Times New Roman"/>
                <a:cs typeface="Times New Roman"/>
              </a:rPr>
              <a:t> </a:t>
            </a:r>
            <a:r>
              <a:rPr sz="1400" dirty="0">
                <a:solidFill>
                  <a:srgbClr val="FF0000"/>
                </a:solidFill>
                <a:latin typeface="Times New Roman"/>
                <a:cs typeface="Times New Roman"/>
              </a:rPr>
              <a:t>pháp</a:t>
            </a:r>
            <a:r>
              <a:rPr sz="1400" spc="-30" dirty="0">
                <a:solidFill>
                  <a:srgbClr val="FF0000"/>
                </a:solidFill>
                <a:latin typeface="Times New Roman"/>
                <a:cs typeface="Times New Roman"/>
              </a:rPr>
              <a:t> </a:t>
            </a:r>
            <a:r>
              <a:rPr sz="1400" dirty="0">
                <a:solidFill>
                  <a:srgbClr val="FF0000"/>
                </a:solidFill>
                <a:latin typeface="Times New Roman"/>
                <a:cs typeface="Times New Roman"/>
              </a:rPr>
              <a:t>phù</a:t>
            </a:r>
            <a:r>
              <a:rPr sz="1400" spc="-30" dirty="0">
                <a:solidFill>
                  <a:srgbClr val="FF0000"/>
                </a:solidFill>
                <a:latin typeface="Times New Roman"/>
                <a:cs typeface="Times New Roman"/>
              </a:rPr>
              <a:t> </a:t>
            </a:r>
            <a:r>
              <a:rPr sz="1400" dirty="0">
                <a:solidFill>
                  <a:srgbClr val="FF0000"/>
                </a:solidFill>
                <a:latin typeface="Times New Roman"/>
                <a:cs typeface="Times New Roman"/>
              </a:rPr>
              <a:t>hợp</a:t>
            </a:r>
            <a:r>
              <a:rPr sz="1400" spc="-15" dirty="0">
                <a:solidFill>
                  <a:srgbClr val="FF0000"/>
                </a:solidFill>
                <a:latin typeface="Times New Roman"/>
                <a:cs typeface="Times New Roman"/>
              </a:rPr>
              <a:t> </a:t>
            </a:r>
            <a:r>
              <a:rPr sz="1400" dirty="0">
                <a:solidFill>
                  <a:srgbClr val="FF0000"/>
                </a:solidFill>
                <a:latin typeface="Times New Roman"/>
                <a:cs typeface="Times New Roman"/>
              </a:rPr>
              <a:t>với</a:t>
            </a:r>
            <a:r>
              <a:rPr sz="1400" spc="5" dirty="0">
                <a:solidFill>
                  <a:srgbClr val="FF0000"/>
                </a:solidFill>
                <a:latin typeface="Times New Roman"/>
                <a:cs typeface="Times New Roman"/>
              </a:rPr>
              <a:t> </a:t>
            </a:r>
            <a:r>
              <a:rPr sz="1400" dirty="0">
                <a:solidFill>
                  <a:srgbClr val="FF0000"/>
                </a:solidFill>
                <a:latin typeface="Times New Roman"/>
                <a:cs typeface="Times New Roman"/>
              </a:rPr>
              <a:t>mức</a:t>
            </a:r>
            <a:r>
              <a:rPr sz="1400" spc="15" dirty="0">
                <a:solidFill>
                  <a:srgbClr val="FF0000"/>
                </a:solidFill>
                <a:latin typeface="Times New Roman"/>
                <a:cs typeface="Times New Roman"/>
              </a:rPr>
              <a:t> </a:t>
            </a:r>
            <a:r>
              <a:rPr sz="1400" dirty="0">
                <a:solidFill>
                  <a:srgbClr val="FF0000"/>
                </a:solidFill>
                <a:latin typeface="Times New Roman"/>
                <a:cs typeface="Times New Roman"/>
              </a:rPr>
              <a:t>độ</a:t>
            </a:r>
            <a:r>
              <a:rPr sz="1400" spc="-20" dirty="0">
                <a:solidFill>
                  <a:srgbClr val="FF0000"/>
                </a:solidFill>
                <a:latin typeface="Times New Roman"/>
                <a:cs typeface="Times New Roman"/>
              </a:rPr>
              <a:t> </a:t>
            </a:r>
            <a:r>
              <a:rPr sz="1400" dirty="0">
                <a:solidFill>
                  <a:srgbClr val="FF0000"/>
                </a:solidFill>
                <a:latin typeface="Times New Roman"/>
                <a:cs typeface="Times New Roman"/>
              </a:rPr>
              <a:t>ảnh</a:t>
            </a:r>
            <a:r>
              <a:rPr sz="1400" spc="-25" dirty="0">
                <a:solidFill>
                  <a:srgbClr val="FF0000"/>
                </a:solidFill>
                <a:latin typeface="Times New Roman"/>
                <a:cs typeface="Times New Roman"/>
              </a:rPr>
              <a:t> </a:t>
            </a:r>
            <a:r>
              <a:rPr sz="1400" dirty="0">
                <a:solidFill>
                  <a:srgbClr val="FF0000"/>
                </a:solidFill>
                <a:latin typeface="Times New Roman"/>
                <a:cs typeface="Times New Roman"/>
              </a:rPr>
              <a:t>hưởng</a:t>
            </a:r>
            <a:r>
              <a:rPr sz="1400" spc="-30" dirty="0">
                <a:solidFill>
                  <a:srgbClr val="FF0000"/>
                </a:solidFill>
                <a:latin typeface="Times New Roman"/>
                <a:cs typeface="Times New Roman"/>
              </a:rPr>
              <a:t> </a:t>
            </a:r>
            <a:r>
              <a:rPr sz="1400" dirty="0">
                <a:solidFill>
                  <a:srgbClr val="FF0000"/>
                </a:solidFill>
                <a:latin typeface="Times New Roman"/>
                <a:cs typeface="Times New Roman"/>
              </a:rPr>
              <a:t>hoặc</a:t>
            </a:r>
            <a:r>
              <a:rPr sz="1400" spc="-20" dirty="0">
                <a:solidFill>
                  <a:srgbClr val="FF0000"/>
                </a:solidFill>
                <a:latin typeface="Times New Roman"/>
                <a:cs typeface="Times New Roman"/>
              </a:rPr>
              <a:t> </a:t>
            </a:r>
            <a:r>
              <a:rPr sz="1400" dirty="0">
                <a:solidFill>
                  <a:srgbClr val="FF0000"/>
                </a:solidFill>
                <a:latin typeface="Times New Roman"/>
                <a:cs typeface="Times New Roman"/>
              </a:rPr>
              <a:t>ảnh</a:t>
            </a:r>
            <a:r>
              <a:rPr sz="1400" spc="-20" dirty="0">
                <a:solidFill>
                  <a:srgbClr val="FF0000"/>
                </a:solidFill>
                <a:latin typeface="Times New Roman"/>
                <a:cs typeface="Times New Roman"/>
              </a:rPr>
              <a:t> </a:t>
            </a:r>
            <a:r>
              <a:rPr sz="1400" dirty="0">
                <a:solidFill>
                  <a:srgbClr val="FF0000"/>
                </a:solidFill>
                <a:latin typeface="Times New Roman"/>
                <a:cs typeface="Times New Roman"/>
              </a:rPr>
              <a:t>hưởng</a:t>
            </a:r>
            <a:r>
              <a:rPr sz="1400" spc="-30" dirty="0">
                <a:solidFill>
                  <a:srgbClr val="FF0000"/>
                </a:solidFill>
                <a:latin typeface="Times New Roman"/>
                <a:cs typeface="Times New Roman"/>
              </a:rPr>
              <a:t> </a:t>
            </a:r>
            <a:r>
              <a:rPr sz="1400" dirty="0">
                <a:solidFill>
                  <a:srgbClr val="FF0000"/>
                </a:solidFill>
                <a:latin typeface="Times New Roman"/>
                <a:cs typeface="Times New Roman"/>
              </a:rPr>
              <a:t>tiềm</a:t>
            </a:r>
            <a:r>
              <a:rPr sz="1400" spc="-25" dirty="0">
                <a:solidFill>
                  <a:srgbClr val="FF0000"/>
                </a:solidFill>
                <a:latin typeface="Times New Roman"/>
                <a:cs typeface="Times New Roman"/>
              </a:rPr>
              <a:t> </a:t>
            </a:r>
            <a:r>
              <a:rPr sz="1400" dirty="0">
                <a:solidFill>
                  <a:srgbClr val="FF0000"/>
                </a:solidFill>
                <a:latin typeface="Times New Roman"/>
                <a:cs typeface="Times New Roman"/>
              </a:rPr>
              <a:t>ẩn</a:t>
            </a:r>
            <a:r>
              <a:rPr sz="1400" spc="-15" dirty="0">
                <a:solidFill>
                  <a:srgbClr val="FF0000"/>
                </a:solidFill>
                <a:latin typeface="Times New Roman"/>
                <a:cs typeface="Times New Roman"/>
              </a:rPr>
              <a:t> </a:t>
            </a:r>
            <a:r>
              <a:rPr sz="1400" dirty="0">
                <a:solidFill>
                  <a:srgbClr val="FF0000"/>
                </a:solidFill>
                <a:latin typeface="Times New Roman"/>
                <a:cs typeface="Times New Roman"/>
              </a:rPr>
              <a:t>của</a:t>
            </a:r>
            <a:r>
              <a:rPr sz="1400" spc="-5" dirty="0">
                <a:solidFill>
                  <a:srgbClr val="FF0000"/>
                </a:solidFill>
                <a:latin typeface="Times New Roman"/>
                <a:cs typeface="Times New Roman"/>
              </a:rPr>
              <a:t> </a:t>
            </a:r>
            <a:r>
              <a:rPr sz="1400" dirty="0">
                <a:solidFill>
                  <a:srgbClr val="FF0000"/>
                </a:solidFill>
                <a:latin typeface="Times New Roman"/>
                <a:cs typeface="Times New Roman"/>
              </a:rPr>
              <a:t>sự không</a:t>
            </a:r>
            <a:r>
              <a:rPr sz="1400" spc="-50" dirty="0">
                <a:solidFill>
                  <a:srgbClr val="FF0000"/>
                </a:solidFill>
                <a:latin typeface="Times New Roman"/>
                <a:cs typeface="Times New Roman"/>
              </a:rPr>
              <a:t> </a:t>
            </a:r>
            <a:r>
              <a:rPr sz="1400" dirty="0">
                <a:solidFill>
                  <a:srgbClr val="FF0000"/>
                </a:solidFill>
                <a:latin typeface="Times New Roman"/>
                <a:cs typeface="Times New Roman"/>
              </a:rPr>
              <a:t>phù</a:t>
            </a:r>
            <a:r>
              <a:rPr sz="1400" spc="-20" dirty="0">
                <a:solidFill>
                  <a:srgbClr val="FF0000"/>
                </a:solidFill>
                <a:latin typeface="Times New Roman"/>
                <a:cs typeface="Times New Roman"/>
              </a:rPr>
              <a:t> </a:t>
            </a:r>
            <a:r>
              <a:rPr sz="1400" spc="-25" dirty="0">
                <a:solidFill>
                  <a:srgbClr val="FF0000"/>
                </a:solidFill>
                <a:latin typeface="Times New Roman"/>
                <a:cs typeface="Times New Roman"/>
              </a:rPr>
              <a:t>hợp</a:t>
            </a:r>
            <a:endParaRPr sz="1400">
              <a:latin typeface="Times New Roman"/>
              <a:cs typeface="Times New Roman"/>
            </a:endParaRPr>
          </a:p>
          <a:p>
            <a:pPr>
              <a:lnSpc>
                <a:spcPct val="100000"/>
              </a:lnSpc>
              <a:buFont typeface="SimSun"/>
              <a:buChar char="■"/>
            </a:pPr>
            <a:endParaRPr sz="1400">
              <a:latin typeface="Times New Roman"/>
              <a:cs typeface="Times New Roman"/>
            </a:endParaRPr>
          </a:p>
          <a:p>
            <a:pPr>
              <a:lnSpc>
                <a:spcPct val="100000"/>
              </a:lnSpc>
              <a:spcBef>
                <a:spcPts val="114"/>
              </a:spcBef>
              <a:buFont typeface="SimSun"/>
              <a:buChar char="■"/>
            </a:pPr>
            <a:endParaRPr sz="1400">
              <a:latin typeface="Times New Roman"/>
              <a:cs typeface="Times New Roman"/>
            </a:endParaRPr>
          </a:p>
          <a:p>
            <a:pPr marL="499745" indent="-266065">
              <a:lnSpc>
                <a:spcPts val="1675"/>
              </a:lnSpc>
              <a:buClr>
                <a:srgbClr val="000000"/>
              </a:buClr>
              <a:buChar char="■"/>
              <a:tabLst>
                <a:tab pos="499745" algn="l"/>
              </a:tabLst>
            </a:pPr>
            <a:r>
              <a:rPr sz="1400" spc="-20" dirty="0">
                <a:solidFill>
                  <a:srgbClr val="FF0000"/>
                </a:solidFill>
                <a:latin typeface="SimSun"/>
                <a:cs typeface="SimSun"/>
              </a:rPr>
              <a:t>按照法规要求，应建立程序文件来发布相关的忠告性通知</a:t>
            </a:r>
            <a:endParaRPr sz="1400">
              <a:latin typeface="SimSun"/>
              <a:cs typeface="SimSun"/>
            </a:endParaRPr>
          </a:p>
          <a:p>
            <a:pPr marL="274955">
              <a:lnSpc>
                <a:spcPts val="1675"/>
              </a:lnSpc>
            </a:pPr>
            <a:r>
              <a:rPr sz="1400" dirty="0">
                <a:solidFill>
                  <a:srgbClr val="FF0000"/>
                </a:solidFill>
                <a:latin typeface="Times New Roman"/>
                <a:cs typeface="Times New Roman"/>
              </a:rPr>
              <a:t>Theo</a:t>
            </a:r>
            <a:r>
              <a:rPr sz="1400" spc="-15" dirty="0">
                <a:solidFill>
                  <a:srgbClr val="FF0000"/>
                </a:solidFill>
                <a:latin typeface="Times New Roman"/>
                <a:cs typeface="Times New Roman"/>
              </a:rPr>
              <a:t> </a:t>
            </a:r>
            <a:r>
              <a:rPr sz="1400" dirty="0">
                <a:solidFill>
                  <a:srgbClr val="FF0000"/>
                </a:solidFill>
                <a:latin typeface="Times New Roman"/>
                <a:cs typeface="Times New Roman"/>
              </a:rPr>
              <a:t>yêu</a:t>
            </a:r>
            <a:r>
              <a:rPr sz="1400" spc="5" dirty="0">
                <a:solidFill>
                  <a:srgbClr val="FF0000"/>
                </a:solidFill>
                <a:latin typeface="Times New Roman"/>
                <a:cs typeface="Times New Roman"/>
              </a:rPr>
              <a:t> </a:t>
            </a:r>
            <a:r>
              <a:rPr sz="1400" dirty="0">
                <a:solidFill>
                  <a:srgbClr val="FF0000"/>
                </a:solidFill>
                <a:latin typeface="Times New Roman"/>
                <a:cs typeface="Times New Roman"/>
              </a:rPr>
              <a:t>cầu</a:t>
            </a:r>
            <a:r>
              <a:rPr sz="1400" spc="-15" dirty="0">
                <a:solidFill>
                  <a:srgbClr val="FF0000"/>
                </a:solidFill>
                <a:latin typeface="Times New Roman"/>
                <a:cs typeface="Times New Roman"/>
              </a:rPr>
              <a:t> </a:t>
            </a:r>
            <a:r>
              <a:rPr sz="1400" dirty="0">
                <a:solidFill>
                  <a:srgbClr val="FF0000"/>
                </a:solidFill>
                <a:latin typeface="Times New Roman"/>
                <a:cs typeface="Times New Roman"/>
              </a:rPr>
              <a:t>của</a:t>
            </a:r>
            <a:r>
              <a:rPr sz="1400" spc="-5" dirty="0">
                <a:solidFill>
                  <a:srgbClr val="FF0000"/>
                </a:solidFill>
                <a:latin typeface="Times New Roman"/>
                <a:cs typeface="Times New Roman"/>
              </a:rPr>
              <a:t> </a:t>
            </a:r>
            <a:r>
              <a:rPr sz="1400" dirty="0">
                <a:solidFill>
                  <a:srgbClr val="FF0000"/>
                </a:solidFill>
                <a:latin typeface="Times New Roman"/>
                <a:cs typeface="Times New Roman"/>
              </a:rPr>
              <a:t>quy</a:t>
            </a:r>
            <a:r>
              <a:rPr sz="1400" spc="-25" dirty="0">
                <a:solidFill>
                  <a:srgbClr val="FF0000"/>
                </a:solidFill>
                <a:latin typeface="Times New Roman"/>
                <a:cs typeface="Times New Roman"/>
              </a:rPr>
              <a:t> </a:t>
            </a:r>
            <a:r>
              <a:rPr sz="1400" dirty="0">
                <a:solidFill>
                  <a:srgbClr val="FF0000"/>
                </a:solidFill>
                <a:latin typeface="Times New Roman"/>
                <a:cs typeface="Times New Roman"/>
              </a:rPr>
              <a:t>định,</a:t>
            </a:r>
            <a:r>
              <a:rPr sz="1400" spc="-30" dirty="0">
                <a:solidFill>
                  <a:srgbClr val="FF0000"/>
                </a:solidFill>
                <a:latin typeface="Times New Roman"/>
                <a:cs typeface="Times New Roman"/>
              </a:rPr>
              <a:t> </a:t>
            </a:r>
            <a:r>
              <a:rPr sz="1400" dirty="0">
                <a:solidFill>
                  <a:srgbClr val="FF0000"/>
                </a:solidFill>
                <a:latin typeface="Times New Roman"/>
                <a:cs typeface="Times New Roman"/>
              </a:rPr>
              <a:t>phải</a:t>
            </a:r>
            <a:r>
              <a:rPr sz="1400" spc="-30" dirty="0">
                <a:solidFill>
                  <a:srgbClr val="FF0000"/>
                </a:solidFill>
                <a:latin typeface="Times New Roman"/>
                <a:cs typeface="Times New Roman"/>
              </a:rPr>
              <a:t> </a:t>
            </a:r>
            <a:r>
              <a:rPr sz="1400" dirty="0">
                <a:solidFill>
                  <a:srgbClr val="FF0000"/>
                </a:solidFill>
                <a:latin typeface="Times New Roman"/>
                <a:cs typeface="Times New Roman"/>
              </a:rPr>
              <a:t>thiết</a:t>
            </a:r>
            <a:r>
              <a:rPr sz="1400" spc="-30" dirty="0">
                <a:solidFill>
                  <a:srgbClr val="FF0000"/>
                </a:solidFill>
                <a:latin typeface="Times New Roman"/>
                <a:cs typeface="Times New Roman"/>
              </a:rPr>
              <a:t> </a:t>
            </a:r>
            <a:r>
              <a:rPr sz="1400" dirty="0">
                <a:solidFill>
                  <a:srgbClr val="FF0000"/>
                </a:solidFill>
                <a:latin typeface="Times New Roman"/>
                <a:cs typeface="Times New Roman"/>
              </a:rPr>
              <a:t>lập</a:t>
            </a:r>
            <a:r>
              <a:rPr sz="1400" spc="-50" dirty="0">
                <a:solidFill>
                  <a:srgbClr val="FF0000"/>
                </a:solidFill>
                <a:latin typeface="Times New Roman"/>
                <a:cs typeface="Times New Roman"/>
              </a:rPr>
              <a:t> </a:t>
            </a:r>
            <a:r>
              <a:rPr sz="1400" dirty="0">
                <a:solidFill>
                  <a:srgbClr val="FF0000"/>
                </a:solidFill>
                <a:latin typeface="Times New Roman"/>
                <a:cs typeface="Times New Roman"/>
              </a:rPr>
              <a:t>Tài</a:t>
            </a:r>
            <a:r>
              <a:rPr sz="1400" spc="5" dirty="0">
                <a:solidFill>
                  <a:srgbClr val="FF0000"/>
                </a:solidFill>
                <a:latin typeface="Times New Roman"/>
                <a:cs typeface="Times New Roman"/>
              </a:rPr>
              <a:t> </a:t>
            </a:r>
            <a:r>
              <a:rPr sz="1400" dirty="0">
                <a:solidFill>
                  <a:srgbClr val="FF0000"/>
                </a:solidFill>
                <a:latin typeface="Times New Roman"/>
                <a:cs typeface="Times New Roman"/>
              </a:rPr>
              <a:t>liệu</a:t>
            </a:r>
            <a:r>
              <a:rPr sz="1400" spc="-30" dirty="0">
                <a:solidFill>
                  <a:srgbClr val="FF0000"/>
                </a:solidFill>
                <a:latin typeface="Times New Roman"/>
                <a:cs typeface="Times New Roman"/>
              </a:rPr>
              <a:t> </a:t>
            </a:r>
            <a:r>
              <a:rPr sz="1400" dirty="0">
                <a:solidFill>
                  <a:srgbClr val="FF0000"/>
                </a:solidFill>
                <a:latin typeface="Times New Roman"/>
                <a:cs typeface="Times New Roman"/>
              </a:rPr>
              <a:t>Quy</a:t>
            </a:r>
            <a:r>
              <a:rPr sz="1400" spc="-20" dirty="0">
                <a:solidFill>
                  <a:srgbClr val="FF0000"/>
                </a:solidFill>
                <a:latin typeface="Times New Roman"/>
                <a:cs typeface="Times New Roman"/>
              </a:rPr>
              <a:t> </a:t>
            </a:r>
            <a:r>
              <a:rPr sz="1400" dirty="0">
                <a:solidFill>
                  <a:srgbClr val="FF0000"/>
                </a:solidFill>
                <a:latin typeface="Times New Roman"/>
                <a:cs typeface="Times New Roman"/>
              </a:rPr>
              <a:t>trình</a:t>
            </a:r>
            <a:r>
              <a:rPr sz="1400" spc="-40" dirty="0">
                <a:solidFill>
                  <a:srgbClr val="FF0000"/>
                </a:solidFill>
                <a:latin typeface="Times New Roman"/>
                <a:cs typeface="Times New Roman"/>
              </a:rPr>
              <a:t> </a:t>
            </a:r>
            <a:r>
              <a:rPr sz="1400" dirty="0">
                <a:solidFill>
                  <a:srgbClr val="FF0000"/>
                </a:solidFill>
                <a:latin typeface="Times New Roman"/>
                <a:cs typeface="Times New Roman"/>
              </a:rPr>
              <a:t>để</a:t>
            </a:r>
            <a:r>
              <a:rPr sz="1400" spc="-5" dirty="0">
                <a:solidFill>
                  <a:srgbClr val="FF0000"/>
                </a:solidFill>
                <a:latin typeface="Times New Roman"/>
                <a:cs typeface="Times New Roman"/>
              </a:rPr>
              <a:t> </a:t>
            </a:r>
            <a:r>
              <a:rPr sz="1400" dirty="0">
                <a:solidFill>
                  <a:srgbClr val="FF0000"/>
                </a:solidFill>
                <a:latin typeface="Times New Roman"/>
                <a:cs typeface="Times New Roman"/>
              </a:rPr>
              <a:t>ban</a:t>
            </a:r>
            <a:r>
              <a:rPr sz="1400" spc="-25" dirty="0">
                <a:solidFill>
                  <a:srgbClr val="FF0000"/>
                </a:solidFill>
                <a:latin typeface="Times New Roman"/>
                <a:cs typeface="Times New Roman"/>
              </a:rPr>
              <a:t> </a:t>
            </a:r>
            <a:r>
              <a:rPr sz="1400" dirty="0">
                <a:solidFill>
                  <a:srgbClr val="FF0000"/>
                </a:solidFill>
                <a:latin typeface="Times New Roman"/>
                <a:cs typeface="Times New Roman"/>
              </a:rPr>
              <a:t>hành</a:t>
            </a:r>
            <a:r>
              <a:rPr sz="1400" spc="-20" dirty="0">
                <a:solidFill>
                  <a:srgbClr val="FF0000"/>
                </a:solidFill>
                <a:latin typeface="Times New Roman"/>
                <a:cs typeface="Times New Roman"/>
              </a:rPr>
              <a:t> </a:t>
            </a:r>
            <a:r>
              <a:rPr sz="1400" dirty="0">
                <a:solidFill>
                  <a:srgbClr val="FF0000"/>
                </a:solidFill>
                <a:latin typeface="Times New Roman"/>
                <a:cs typeface="Times New Roman"/>
              </a:rPr>
              <a:t>các</a:t>
            </a:r>
            <a:r>
              <a:rPr sz="1400" spc="-5" dirty="0">
                <a:solidFill>
                  <a:srgbClr val="FF0000"/>
                </a:solidFill>
                <a:latin typeface="Times New Roman"/>
                <a:cs typeface="Times New Roman"/>
              </a:rPr>
              <a:t> </a:t>
            </a:r>
            <a:r>
              <a:rPr sz="1400" dirty="0">
                <a:solidFill>
                  <a:srgbClr val="FF0000"/>
                </a:solidFill>
                <a:latin typeface="Times New Roman"/>
                <a:cs typeface="Times New Roman"/>
              </a:rPr>
              <a:t>thông</a:t>
            </a:r>
            <a:r>
              <a:rPr sz="1400" spc="-40" dirty="0">
                <a:solidFill>
                  <a:srgbClr val="FF0000"/>
                </a:solidFill>
                <a:latin typeface="Times New Roman"/>
                <a:cs typeface="Times New Roman"/>
              </a:rPr>
              <a:t> </a:t>
            </a:r>
            <a:r>
              <a:rPr sz="1400" dirty="0">
                <a:solidFill>
                  <a:srgbClr val="FF0000"/>
                </a:solidFill>
                <a:latin typeface="Times New Roman"/>
                <a:cs typeface="Times New Roman"/>
              </a:rPr>
              <a:t>báo</a:t>
            </a:r>
            <a:r>
              <a:rPr sz="1400" spc="-15" dirty="0">
                <a:solidFill>
                  <a:srgbClr val="FF0000"/>
                </a:solidFill>
                <a:latin typeface="Times New Roman"/>
                <a:cs typeface="Times New Roman"/>
              </a:rPr>
              <a:t> </a:t>
            </a:r>
            <a:r>
              <a:rPr sz="1400" spc="-10" dirty="0">
                <a:solidFill>
                  <a:srgbClr val="FF0000"/>
                </a:solidFill>
                <a:latin typeface="Times New Roman"/>
                <a:cs typeface="Times New Roman"/>
              </a:rPr>
              <a:t>khuyến</a:t>
            </a:r>
            <a:endParaRPr sz="1400">
              <a:latin typeface="Times New Roman"/>
              <a:cs typeface="Times New Roman"/>
            </a:endParaRPr>
          </a:p>
          <a:p>
            <a:pPr marL="233679">
              <a:lnSpc>
                <a:spcPct val="100000"/>
              </a:lnSpc>
            </a:pPr>
            <a:r>
              <a:rPr sz="1400" dirty="0">
                <a:solidFill>
                  <a:srgbClr val="FF0000"/>
                </a:solidFill>
                <a:latin typeface="Times New Roman"/>
                <a:cs typeface="Times New Roman"/>
              </a:rPr>
              <a:t>cáo</a:t>
            </a:r>
            <a:r>
              <a:rPr sz="1400" spc="-5" dirty="0">
                <a:solidFill>
                  <a:srgbClr val="FF0000"/>
                </a:solidFill>
                <a:latin typeface="Times New Roman"/>
                <a:cs typeface="Times New Roman"/>
              </a:rPr>
              <a:t> </a:t>
            </a:r>
            <a:r>
              <a:rPr sz="1400" dirty="0">
                <a:solidFill>
                  <a:srgbClr val="FF0000"/>
                </a:solidFill>
                <a:latin typeface="Times New Roman"/>
                <a:cs typeface="Times New Roman"/>
              </a:rPr>
              <a:t>liên</a:t>
            </a:r>
            <a:r>
              <a:rPr sz="1400" spc="-30" dirty="0">
                <a:solidFill>
                  <a:srgbClr val="FF0000"/>
                </a:solidFill>
                <a:latin typeface="Times New Roman"/>
                <a:cs typeface="Times New Roman"/>
              </a:rPr>
              <a:t> </a:t>
            </a:r>
            <a:r>
              <a:rPr sz="1400" spc="-20" dirty="0">
                <a:solidFill>
                  <a:srgbClr val="FF0000"/>
                </a:solidFill>
                <a:latin typeface="Times New Roman"/>
                <a:cs typeface="Times New Roman"/>
              </a:rPr>
              <a:t>quan</a:t>
            </a:r>
            <a:endParaRPr sz="1400">
              <a:latin typeface="Times New Roman"/>
              <a:cs typeface="Times New Roman"/>
            </a:endParaRPr>
          </a:p>
          <a:p>
            <a:pPr>
              <a:lnSpc>
                <a:spcPct val="100000"/>
              </a:lnSpc>
              <a:spcBef>
                <a:spcPts val="1370"/>
              </a:spcBef>
            </a:pPr>
            <a:endParaRPr sz="1400">
              <a:latin typeface="Times New Roman"/>
              <a:cs typeface="Times New Roman"/>
            </a:endParaRPr>
          </a:p>
          <a:p>
            <a:pPr marL="506730" indent="-266065">
              <a:lnSpc>
                <a:spcPts val="1675"/>
              </a:lnSpc>
              <a:buClr>
                <a:srgbClr val="000000"/>
              </a:buClr>
              <a:buChar char="■"/>
              <a:tabLst>
                <a:tab pos="506730" algn="l"/>
              </a:tabLst>
            </a:pPr>
            <a:r>
              <a:rPr sz="1400" spc="-10" dirty="0">
                <a:solidFill>
                  <a:srgbClr val="FF0000"/>
                </a:solidFill>
                <a:latin typeface="SimSun"/>
                <a:cs typeface="SimSun"/>
              </a:rPr>
              <a:t>应上述保留记录</a:t>
            </a:r>
            <a:endParaRPr sz="1400">
              <a:latin typeface="SimSun"/>
              <a:cs typeface="SimSun"/>
            </a:endParaRPr>
          </a:p>
          <a:p>
            <a:pPr marL="284480">
              <a:lnSpc>
                <a:spcPts val="1675"/>
              </a:lnSpc>
            </a:pPr>
            <a:r>
              <a:rPr sz="1400" dirty="0">
                <a:solidFill>
                  <a:srgbClr val="FF0000"/>
                </a:solidFill>
                <a:latin typeface="Times New Roman"/>
                <a:cs typeface="Times New Roman"/>
              </a:rPr>
              <a:t>Các</a:t>
            </a:r>
            <a:r>
              <a:rPr sz="1400" spc="-5" dirty="0">
                <a:solidFill>
                  <a:srgbClr val="FF0000"/>
                </a:solidFill>
                <a:latin typeface="Times New Roman"/>
                <a:cs typeface="Times New Roman"/>
              </a:rPr>
              <a:t> </a:t>
            </a:r>
            <a:r>
              <a:rPr sz="1400" dirty="0">
                <a:solidFill>
                  <a:srgbClr val="FF0000"/>
                </a:solidFill>
                <a:latin typeface="Times New Roman"/>
                <a:cs typeface="Times New Roman"/>
              </a:rPr>
              <a:t>hồ</a:t>
            </a:r>
            <a:r>
              <a:rPr sz="1400" spc="-35" dirty="0">
                <a:solidFill>
                  <a:srgbClr val="FF0000"/>
                </a:solidFill>
                <a:latin typeface="Times New Roman"/>
                <a:cs typeface="Times New Roman"/>
              </a:rPr>
              <a:t> </a:t>
            </a:r>
            <a:r>
              <a:rPr sz="1400" dirty="0">
                <a:solidFill>
                  <a:srgbClr val="FF0000"/>
                </a:solidFill>
                <a:latin typeface="Times New Roman"/>
                <a:cs typeface="Times New Roman"/>
              </a:rPr>
              <a:t>sơ</a:t>
            </a:r>
            <a:r>
              <a:rPr sz="1400" spc="-5" dirty="0">
                <a:solidFill>
                  <a:srgbClr val="FF0000"/>
                </a:solidFill>
                <a:latin typeface="Times New Roman"/>
                <a:cs typeface="Times New Roman"/>
              </a:rPr>
              <a:t> </a:t>
            </a:r>
            <a:r>
              <a:rPr sz="1400" dirty="0">
                <a:solidFill>
                  <a:srgbClr val="FF0000"/>
                </a:solidFill>
                <a:latin typeface="Times New Roman"/>
                <a:cs typeface="Times New Roman"/>
              </a:rPr>
              <a:t>nêu</a:t>
            </a:r>
            <a:r>
              <a:rPr sz="1400" spc="-20" dirty="0">
                <a:solidFill>
                  <a:srgbClr val="FF0000"/>
                </a:solidFill>
                <a:latin typeface="Times New Roman"/>
                <a:cs typeface="Times New Roman"/>
              </a:rPr>
              <a:t> </a:t>
            </a:r>
            <a:r>
              <a:rPr sz="1400" dirty="0">
                <a:solidFill>
                  <a:srgbClr val="FF0000"/>
                </a:solidFill>
                <a:latin typeface="Times New Roman"/>
                <a:cs typeface="Times New Roman"/>
              </a:rPr>
              <a:t>trên</a:t>
            </a:r>
            <a:r>
              <a:rPr sz="1400" spc="-30" dirty="0">
                <a:solidFill>
                  <a:srgbClr val="FF0000"/>
                </a:solidFill>
                <a:latin typeface="Times New Roman"/>
                <a:cs typeface="Times New Roman"/>
              </a:rPr>
              <a:t> </a:t>
            </a:r>
            <a:r>
              <a:rPr sz="1400" dirty="0">
                <a:solidFill>
                  <a:srgbClr val="FF0000"/>
                </a:solidFill>
                <a:latin typeface="Times New Roman"/>
                <a:cs typeface="Times New Roman"/>
              </a:rPr>
              <a:t>phải</a:t>
            </a:r>
            <a:r>
              <a:rPr sz="1400" spc="-35" dirty="0">
                <a:solidFill>
                  <a:srgbClr val="FF0000"/>
                </a:solidFill>
                <a:latin typeface="Times New Roman"/>
                <a:cs typeface="Times New Roman"/>
              </a:rPr>
              <a:t> </a:t>
            </a:r>
            <a:r>
              <a:rPr sz="1400" dirty="0">
                <a:solidFill>
                  <a:srgbClr val="FF0000"/>
                </a:solidFill>
                <a:latin typeface="Times New Roman"/>
                <a:cs typeface="Times New Roman"/>
              </a:rPr>
              <a:t>được</a:t>
            </a:r>
            <a:r>
              <a:rPr sz="1400" spc="-5" dirty="0">
                <a:solidFill>
                  <a:srgbClr val="FF0000"/>
                </a:solidFill>
                <a:latin typeface="Times New Roman"/>
                <a:cs typeface="Times New Roman"/>
              </a:rPr>
              <a:t> </a:t>
            </a:r>
            <a:r>
              <a:rPr sz="1400" dirty="0">
                <a:solidFill>
                  <a:srgbClr val="FF0000"/>
                </a:solidFill>
                <a:latin typeface="Times New Roman"/>
                <a:cs typeface="Times New Roman"/>
              </a:rPr>
              <a:t>lưu</a:t>
            </a:r>
            <a:r>
              <a:rPr sz="1400" spc="-25" dirty="0">
                <a:solidFill>
                  <a:srgbClr val="FF0000"/>
                </a:solidFill>
                <a:latin typeface="Times New Roman"/>
                <a:cs typeface="Times New Roman"/>
              </a:rPr>
              <a:t> giữ</a:t>
            </a:r>
            <a:endParaRPr sz="1400">
              <a:latin typeface="Times New Roman"/>
              <a:cs typeface="Times New Roman"/>
            </a:endParaRPr>
          </a:p>
        </p:txBody>
      </p:sp>
      <p:pic>
        <p:nvPicPr>
          <p:cNvPr id="6" name="object 6"/>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921" y="0"/>
            <a:ext cx="9112078" cy="6857998"/>
          </a:xfrm>
          <a:prstGeom prst="rect">
            <a:avLst/>
          </a:prstGeom>
        </p:spPr>
      </p:pic>
      <p:sp>
        <p:nvSpPr>
          <p:cNvPr id="3" name="object 3"/>
          <p:cNvSpPr txBox="1">
            <a:spLocks noGrp="1"/>
          </p:cNvSpPr>
          <p:nvPr>
            <p:ph type="title"/>
          </p:nvPr>
        </p:nvSpPr>
        <p:spPr>
          <a:xfrm>
            <a:off x="2604645" y="275076"/>
            <a:ext cx="3665854" cy="617855"/>
          </a:xfrm>
          <a:prstGeom prst="rect">
            <a:avLst/>
          </a:prstGeom>
        </p:spPr>
        <p:txBody>
          <a:bodyPr vert="horz" wrap="square" lIns="0" tIns="13335" rIns="0" bIns="0" rtlCol="0">
            <a:spAutoFit/>
          </a:bodyPr>
          <a:lstStyle/>
          <a:p>
            <a:pPr marL="12700">
              <a:lnSpc>
                <a:spcPts val="2330"/>
              </a:lnSpc>
              <a:spcBef>
                <a:spcPts val="105"/>
              </a:spcBef>
              <a:tabLst>
                <a:tab pos="1119505" algn="l"/>
              </a:tabLst>
            </a:pPr>
            <a:r>
              <a:rPr sz="1950" b="1" spc="-20" dirty="0">
                <a:solidFill>
                  <a:srgbClr val="000000"/>
                </a:solidFill>
                <a:latin typeface="Arial"/>
                <a:cs typeface="Arial"/>
              </a:rPr>
              <a:t>18.3</a:t>
            </a:r>
            <a:r>
              <a:rPr sz="1950" dirty="0">
                <a:solidFill>
                  <a:srgbClr val="000000"/>
                </a:solidFill>
                <a:latin typeface="Times New Roman"/>
                <a:cs typeface="Times New Roman"/>
              </a:rPr>
              <a:t>	</a:t>
            </a:r>
            <a:r>
              <a:rPr sz="1950" spc="-10" dirty="0">
                <a:solidFill>
                  <a:srgbClr val="000000"/>
                </a:solidFill>
              </a:rPr>
              <a:t>不合格品控制</a:t>
            </a:r>
            <a:endParaRPr sz="1950">
              <a:latin typeface="Times New Roman"/>
              <a:cs typeface="Times New Roman"/>
            </a:endParaRPr>
          </a:p>
          <a:p>
            <a:pPr marL="74295">
              <a:lnSpc>
                <a:spcPts val="2330"/>
              </a:lnSpc>
            </a:pPr>
            <a:r>
              <a:rPr sz="1950" dirty="0">
                <a:solidFill>
                  <a:srgbClr val="000000"/>
                </a:solidFill>
                <a:latin typeface="Times New Roman"/>
                <a:cs typeface="Times New Roman"/>
              </a:rPr>
              <a:t>Kiểm</a:t>
            </a:r>
            <a:r>
              <a:rPr sz="1950" spc="5" dirty="0">
                <a:solidFill>
                  <a:srgbClr val="000000"/>
                </a:solidFill>
                <a:latin typeface="Times New Roman"/>
                <a:cs typeface="Times New Roman"/>
              </a:rPr>
              <a:t> </a:t>
            </a:r>
            <a:r>
              <a:rPr sz="1950" dirty="0">
                <a:solidFill>
                  <a:srgbClr val="000000"/>
                </a:solidFill>
                <a:latin typeface="Times New Roman"/>
                <a:cs typeface="Times New Roman"/>
              </a:rPr>
              <a:t>soát</a:t>
            </a:r>
            <a:r>
              <a:rPr sz="1950" spc="5" dirty="0">
                <a:solidFill>
                  <a:srgbClr val="000000"/>
                </a:solidFill>
                <a:latin typeface="Times New Roman"/>
                <a:cs typeface="Times New Roman"/>
              </a:rPr>
              <a:t> </a:t>
            </a:r>
            <a:r>
              <a:rPr sz="1950" dirty="0">
                <a:solidFill>
                  <a:srgbClr val="000000"/>
                </a:solidFill>
                <a:latin typeface="Times New Roman"/>
                <a:cs typeface="Times New Roman"/>
              </a:rPr>
              <a:t>sản</a:t>
            </a:r>
            <a:r>
              <a:rPr sz="1950" spc="10" dirty="0">
                <a:solidFill>
                  <a:srgbClr val="000000"/>
                </a:solidFill>
                <a:latin typeface="Times New Roman"/>
                <a:cs typeface="Times New Roman"/>
              </a:rPr>
              <a:t> </a:t>
            </a:r>
            <a:r>
              <a:rPr sz="1950" dirty="0">
                <a:solidFill>
                  <a:srgbClr val="000000"/>
                </a:solidFill>
                <a:latin typeface="Times New Roman"/>
                <a:cs typeface="Times New Roman"/>
              </a:rPr>
              <a:t>phẩm</a:t>
            </a:r>
            <a:r>
              <a:rPr sz="1950" spc="-15" dirty="0">
                <a:solidFill>
                  <a:srgbClr val="000000"/>
                </a:solidFill>
                <a:latin typeface="Times New Roman"/>
                <a:cs typeface="Times New Roman"/>
              </a:rPr>
              <a:t> </a:t>
            </a:r>
            <a:r>
              <a:rPr sz="1950" dirty="0">
                <a:solidFill>
                  <a:srgbClr val="000000"/>
                </a:solidFill>
                <a:latin typeface="Times New Roman"/>
                <a:cs typeface="Times New Roman"/>
              </a:rPr>
              <a:t>không</a:t>
            </a:r>
            <a:r>
              <a:rPr sz="1950" spc="-40" dirty="0">
                <a:solidFill>
                  <a:srgbClr val="000000"/>
                </a:solidFill>
                <a:latin typeface="Times New Roman"/>
                <a:cs typeface="Times New Roman"/>
              </a:rPr>
              <a:t> </a:t>
            </a:r>
            <a:r>
              <a:rPr sz="1950" dirty="0">
                <a:solidFill>
                  <a:srgbClr val="000000"/>
                </a:solidFill>
                <a:latin typeface="Times New Roman"/>
                <a:cs typeface="Times New Roman"/>
              </a:rPr>
              <a:t>phù</a:t>
            </a:r>
            <a:r>
              <a:rPr sz="1950" spc="-30" dirty="0">
                <a:solidFill>
                  <a:srgbClr val="000000"/>
                </a:solidFill>
                <a:latin typeface="Times New Roman"/>
                <a:cs typeface="Times New Roman"/>
              </a:rPr>
              <a:t> </a:t>
            </a:r>
            <a:r>
              <a:rPr sz="1950" spc="-25" dirty="0">
                <a:solidFill>
                  <a:srgbClr val="000000"/>
                </a:solidFill>
                <a:latin typeface="Times New Roman"/>
                <a:cs typeface="Times New Roman"/>
              </a:rPr>
              <a:t>hợp</a:t>
            </a:r>
            <a:endParaRPr sz="1950">
              <a:latin typeface="Times New Roman"/>
              <a:cs typeface="Times New Roman"/>
            </a:endParaRPr>
          </a:p>
        </p:txBody>
      </p:sp>
      <p:sp>
        <p:nvSpPr>
          <p:cNvPr id="4" name="object 4"/>
          <p:cNvSpPr txBox="1"/>
          <p:nvPr/>
        </p:nvSpPr>
        <p:spPr>
          <a:xfrm>
            <a:off x="558193" y="1140658"/>
            <a:ext cx="6861809" cy="4023995"/>
          </a:xfrm>
          <a:prstGeom prst="rect">
            <a:avLst/>
          </a:prstGeom>
        </p:spPr>
        <p:txBody>
          <a:bodyPr vert="horz" wrap="square" lIns="0" tIns="12700" rIns="0" bIns="0" rtlCol="0">
            <a:spAutoFit/>
          </a:bodyPr>
          <a:lstStyle/>
          <a:p>
            <a:pPr marL="55244">
              <a:lnSpc>
                <a:spcPts val="2150"/>
              </a:lnSpc>
              <a:spcBef>
                <a:spcPts val="100"/>
              </a:spcBef>
            </a:pPr>
            <a:r>
              <a:rPr sz="1800" b="1" dirty="0">
                <a:solidFill>
                  <a:srgbClr val="FF0000"/>
                </a:solidFill>
                <a:latin typeface="Times New Roman"/>
                <a:cs typeface="Times New Roman"/>
              </a:rPr>
              <a:t>18.3.4</a:t>
            </a:r>
            <a:r>
              <a:rPr sz="1800" spc="-20" dirty="0">
                <a:solidFill>
                  <a:srgbClr val="FF0000"/>
                </a:solidFill>
                <a:latin typeface="Times New Roman"/>
                <a:cs typeface="Times New Roman"/>
              </a:rPr>
              <a:t> </a:t>
            </a:r>
            <a:r>
              <a:rPr sz="1800" spc="-25" dirty="0">
                <a:solidFill>
                  <a:srgbClr val="FF0000"/>
                </a:solidFill>
                <a:latin typeface="SimSun"/>
                <a:cs typeface="SimSun"/>
              </a:rPr>
              <a:t>返工</a:t>
            </a:r>
            <a:endParaRPr sz="1800">
              <a:latin typeface="SimSun"/>
              <a:cs typeface="SimSun"/>
            </a:endParaRPr>
          </a:p>
          <a:p>
            <a:pPr marL="55244">
              <a:lnSpc>
                <a:spcPts val="2150"/>
              </a:lnSpc>
            </a:pPr>
            <a:r>
              <a:rPr sz="1800" b="1" dirty="0">
                <a:solidFill>
                  <a:srgbClr val="FF0000"/>
                </a:solidFill>
                <a:latin typeface="Times New Roman"/>
                <a:cs typeface="Times New Roman"/>
              </a:rPr>
              <a:t>18.3.4</a:t>
            </a:r>
            <a:r>
              <a:rPr sz="1800" spc="-15" dirty="0">
                <a:solidFill>
                  <a:srgbClr val="FF0000"/>
                </a:solidFill>
                <a:latin typeface="Times New Roman"/>
                <a:cs typeface="Times New Roman"/>
              </a:rPr>
              <a:t> </a:t>
            </a:r>
            <a:r>
              <a:rPr sz="1800" b="1" dirty="0">
                <a:solidFill>
                  <a:srgbClr val="FF0000"/>
                </a:solidFill>
                <a:latin typeface="Times New Roman"/>
                <a:cs typeface="Times New Roman"/>
              </a:rPr>
              <a:t>Làm </a:t>
            </a:r>
            <a:r>
              <a:rPr sz="1800" b="1" spc="-25" dirty="0">
                <a:solidFill>
                  <a:srgbClr val="FF0000"/>
                </a:solidFill>
                <a:latin typeface="Times New Roman"/>
                <a:cs typeface="Times New Roman"/>
              </a:rPr>
              <a:t>lại</a:t>
            </a:r>
            <a:endParaRPr sz="1800">
              <a:latin typeface="Times New Roman"/>
              <a:cs typeface="Times New Roman"/>
            </a:endParaRPr>
          </a:p>
          <a:p>
            <a:pPr>
              <a:lnSpc>
                <a:spcPct val="100000"/>
              </a:lnSpc>
              <a:spcBef>
                <a:spcPts val="1885"/>
              </a:spcBef>
            </a:pPr>
            <a:endParaRPr sz="1800">
              <a:latin typeface="Times New Roman"/>
              <a:cs typeface="Times New Roman"/>
            </a:endParaRPr>
          </a:p>
          <a:p>
            <a:pPr marL="55244">
              <a:lnSpc>
                <a:spcPts val="1675"/>
              </a:lnSpc>
            </a:pPr>
            <a:r>
              <a:rPr sz="1400" spc="-20" dirty="0">
                <a:latin typeface="SimSun"/>
                <a:cs typeface="SimSun"/>
              </a:rPr>
              <a:t>■应建立返工的程序文件，要考虑返工对产品的不良影响。</a:t>
            </a:r>
            <a:endParaRPr sz="1400">
              <a:latin typeface="SimSun"/>
              <a:cs typeface="SimSun"/>
            </a:endParaRPr>
          </a:p>
          <a:p>
            <a:pPr marL="55244">
              <a:lnSpc>
                <a:spcPts val="1675"/>
              </a:lnSpc>
            </a:pPr>
            <a:r>
              <a:rPr sz="1400" dirty="0">
                <a:latin typeface="Times New Roman"/>
                <a:cs typeface="Times New Roman"/>
              </a:rPr>
              <a:t>Phải</a:t>
            </a:r>
            <a:r>
              <a:rPr sz="1400" spc="-30" dirty="0">
                <a:latin typeface="Times New Roman"/>
                <a:cs typeface="Times New Roman"/>
              </a:rPr>
              <a:t> </a:t>
            </a:r>
            <a:r>
              <a:rPr sz="1400" dirty="0">
                <a:latin typeface="Times New Roman"/>
                <a:cs typeface="Times New Roman"/>
              </a:rPr>
              <a:t>thiết</a:t>
            </a:r>
            <a:r>
              <a:rPr sz="1400" spc="-25" dirty="0">
                <a:latin typeface="Times New Roman"/>
                <a:cs typeface="Times New Roman"/>
              </a:rPr>
              <a:t> </a:t>
            </a:r>
            <a:r>
              <a:rPr sz="1400" dirty="0">
                <a:latin typeface="Times New Roman"/>
                <a:cs typeface="Times New Roman"/>
              </a:rPr>
              <a:t>lập</a:t>
            </a:r>
            <a:r>
              <a:rPr sz="1400" spc="-40" dirty="0">
                <a:latin typeface="Times New Roman"/>
                <a:cs typeface="Times New Roman"/>
              </a:rPr>
              <a:t> </a:t>
            </a:r>
            <a:r>
              <a:rPr sz="1400" dirty="0">
                <a:latin typeface="Times New Roman"/>
                <a:cs typeface="Times New Roman"/>
              </a:rPr>
              <a:t>Tài</a:t>
            </a:r>
            <a:r>
              <a:rPr sz="1400" spc="-10" dirty="0">
                <a:latin typeface="Times New Roman"/>
                <a:cs typeface="Times New Roman"/>
              </a:rPr>
              <a:t> </a:t>
            </a:r>
            <a:r>
              <a:rPr sz="1400" dirty="0">
                <a:latin typeface="Times New Roman"/>
                <a:cs typeface="Times New Roman"/>
              </a:rPr>
              <a:t>liệu</a:t>
            </a:r>
            <a:r>
              <a:rPr sz="1400" spc="-30" dirty="0">
                <a:latin typeface="Times New Roman"/>
                <a:cs typeface="Times New Roman"/>
              </a:rPr>
              <a:t> </a:t>
            </a:r>
            <a:r>
              <a:rPr sz="1400" dirty="0">
                <a:latin typeface="Times New Roman"/>
                <a:cs typeface="Times New Roman"/>
              </a:rPr>
              <a:t>Quy</a:t>
            </a:r>
            <a:r>
              <a:rPr sz="1400" spc="-15" dirty="0">
                <a:latin typeface="Times New Roman"/>
                <a:cs typeface="Times New Roman"/>
              </a:rPr>
              <a:t> </a:t>
            </a:r>
            <a:r>
              <a:rPr sz="1400" dirty="0">
                <a:latin typeface="Times New Roman"/>
                <a:cs typeface="Times New Roman"/>
              </a:rPr>
              <a:t>trình</a:t>
            </a:r>
            <a:r>
              <a:rPr sz="1400" spc="-35" dirty="0">
                <a:latin typeface="Times New Roman"/>
                <a:cs typeface="Times New Roman"/>
              </a:rPr>
              <a:t> </a:t>
            </a:r>
            <a:r>
              <a:rPr sz="1400" dirty="0">
                <a:latin typeface="Times New Roman"/>
                <a:cs typeface="Times New Roman"/>
              </a:rPr>
              <a:t>làm</a:t>
            </a:r>
            <a:r>
              <a:rPr sz="1400" spc="-10" dirty="0">
                <a:latin typeface="Times New Roman"/>
                <a:cs typeface="Times New Roman"/>
              </a:rPr>
              <a:t> </a:t>
            </a:r>
            <a:r>
              <a:rPr sz="1400" dirty="0">
                <a:latin typeface="Times New Roman"/>
                <a:cs typeface="Times New Roman"/>
              </a:rPr>
              <a:t>lại,</a:t>
            </a:r>
            <a:r>
              <a:rPr sz="1400" spc="-20" dirty="0">
                <a:latin typeface="Times New Roman"/>
                <a:cs typeface="Times New Roman"/>
              </a:rPr>
              <a:t> </a:t>
            </a:r>
            <a:r>
              <a:rPr sz="1400" dirty="0">
                <a:latin typeface="Times New Roman"/>
                <a:cs typeface="Times New Roman"/>
              </a:rPr>
              <a:t>xem</a:t>
            </a:r>
            <a:r>
              <a:rPr sz="1400" spc="-25" dirty="0">
                <a:latin typeface="Times New Roman"/>
                <a:cs typeface="Times New Roman"/>
              </a:rPr>
              <a:t> </a:t>
            </a:r>
            <a:r>
              <a:rPr sz="1400" dirty="0">
                <a:latin typeface="Times New Roman"/>
                <a:cs typeface="Times New Roman"/>
              </a:rPr>
              <a:t>xét</a:t>
            </a:r>
            <a:r>
              <a:rPr sz="1400" spc="-10" dirty="0">
                <a:latin typeface="Times New Roman"/>
                <a:cs typeface="Times New Roman"/>
              </a:rPr>
              <a:t> </a:t>
            </a:r>
            <a:r>
              <a:rPr sz="1400" dirty="0">
                <a:latin typeface="Times New Roman"/>
                <a:cs typeface="Times New Roman"/>
              </a:rPr>
              <a:t>ảnh</a:t>
            </a:r>
            <a:r>
              <a:rPr sz="1400" spc="-15" dirty="0">
                <a:latin typeface="Times New Roman"/>
                <a:cs typeface="Times New Roman"/>
              </a:rPr>
              <a:t> </a:t>
            </a:r>
            <a:r>
              <a:rPr sz="1400" dirty="0">
                <a:latin typeface="Times New Roman"/>
                <a:cs typeface="Times New Roman"/>
              </a:rPr>
              <a:t>hưởng</a:t>
            </a:r>
            <a:r>
              <a:rPr sz="1400" spc="-30" dirty="0">
                <a:latin typeface="Times New Roman"/>
                <a:cs typeface="Times New Roman"/>
              </a:rPr>
              <a:t> </a:t>
            </a:r>
            <a:r>
              <a:rPr sz="1400" dirty="0">
                <a:latin typeface="Times New Roman"/>
                <a:cs typeface="Times New Roman"/>
              </a:rPr>
              <a:t>bất</a:t>
            </a:r>
            <a:r>
              <a:rPr sz="1400" spc="-10" dirty="0">
                <a:latin typeface="Times New Roman"/>
                <a:cs typeface="Times New Roman"/>
              </a:rPr>
              <a:t> </a:t>
            </a:r>
            <a:r>
              <a:rPr sz="1400" dirty="0">
                <a:latin typeface="Times New Roman"/>
                <a:cs typeface="Times New Roman"/>
              </a:rPr>
              <a:t>lợi</a:t>
            </a:r>
            <a:r>
              <a:rPr sz="1400" spc="-25" dirty="0">
                <a:latin typeface="Times New Roman"/>
                <a:cs typeface="Times New Roman"/>
              </a:rPr>
              <a:t> </a:t>
            </a:r>
            <a:r>
              <a:rPr sz="1400" dirty="0">
                <a:latin typeface="Times New Roman"/>
                <a:cs typeface="Times New Roman"/>
              </a:rPr>
              <a:t>của</a:t>
            </a:r>
            <a:r>
              <a:rPr sz="1400" spc="-15" dirty="0">
                <a:latin typeface="Times New Roman"/>
                <a:cs typeface="Times New Roman"/>
              </a:rPr>
              <a:t> </a:t>
            </a:r>
            <a:r>
              <a:rPr sz="1400" dirty="0">
                <a:latin typeface="Times New Roman"/>
                <a:cs typeface="Times New Roman"/>
              </a:rPr>
              <a:t>việc</a:t>
            </a:r>
            <a:r>
              <a:rPr sz="1400" spc="-20" dirty="0">
                <a:latin typeface="Times New Roman"/>
                <a:cs typeface="Times New Roman"/>
              </a:rPr>
              <a:t> </a:t>
            </a:r>
            <a:r>
              <a:rPr sz="1400" dirty="0">
                <a:latin typeface="Times New Roman"/>
                <a:cs typeface="Times New Roman"/>
              </a:rPr>
              <a:t>làm</a:t>
            </a:r>
            <a:r>
              <a:rPr sz="1400" spc="-5" dirty="0">
                <a:latin typeface="Times New Roman"/>
                <a:cs typeface="Times New Roman"/>
              </a:rPr>
              <a:t> </a:t>
            </a:r>
            <a:r>
              <a:rPr sz="1400" dirty="0">
                <a:latin typeface="Times New Roman"/>
                <a:cs typeface="Times New Roman"/>
              </a:rPr>
              <a:t>lại</a:t>
            </a:r>
            <a:r>
              <a:rPr sz="1400" spc="-25" dirty="0">
                <a:latin typeface="Times New Roman"/>
                <a:cs typeface="Times New Roman"/>
              </a:rPr>
              <a:t> </a:t>
            </a:r>
            <a:r>
              <a:rPr sz="1400" dirty="0">
                <a:latin typeface="Times New Roman"/>
                <a:cs typeface="Times New Roman"/>
              </a:rPr>
              <a:t>đối</a:t>
            </a:r>
            <a:r>
              <a:rPr sz="1400" spc="-15" dirty="0">
                <a:latin typeface="Times New Roman"/>
                <a:cs typeface="Times New Roman"/>
              </a:rPr>
              <a:t> </a:t>
            </a:r>
            <a:r>
              <a:rPr sz="1400" spc="-25" dirty="0">
                <a:latin typeface="Times New Roman"/>
                <a:cs typeface="Times New Roman"/>
              </a:rPr>
              <a:t>với</a:t>
            </a:r>
            <a:endParaRPr sz="1400">
              <a:latin typeface="Times New Roman"/>
              <a:cs typeface="Times New Roman"/>
            </a:endParaRPr>
          </a:p>
          <a:p>
            <a:pPr marL="99060">
              <a:lnSpc>
                <a:spcPct val="100000"/>
              </a:lnSpc>
            </a:pPr>
            <a:r>
              <a:rPr sz="1400" dirty="0">
                <a:latin typeface="Times New Roman"/>
                <a:cs typeface="Times New Roman"/>
              </a:rPr>
              <a:t>sản</a:t>
            </a:r>
            <a:r>
              <a:rPr sz="1400" spc="-10" dirty="0">
                <a:latin typeface="Times New Roman"/>
                <a:cs typeface="Times New Roman"/>
              </a:rPr>
              <a:t> phẩm.</a:t>
            </a:r>
            <a:endParaRPr sz="1400">
              <a:latin typeface="Times New Roman"/>
              <a:cs typeface="Times New Roman"/>
            </a:endParaRPr>
          </a:p>
          <a:p>
            <a:pPr>
              <a:lnSpc>
                <a:spcPct val="100000"/>
              </a:lnSpc>
              <a:spcBef>
                <a:spcPts val="245"/>
              </a:spcBef>
            </a:pPr>
            <a:endParaRPr sz="1400">
              <a:latin typeface="Times New Roman"/>
              <a:cs typeface="Times New Roman"/>
            </a:endParaRPr>
          </a:p>
          <a:p>
            <a:pPr marL="278765" indent="-266065">
              <a:lnSpc>
                <a:spcPts val="1675"/>
              </a:lnSpc>
              <a:buChar char="■"/>
              <a:tabLst>
                <a:tab pos="278765" algn="l"/>
              </a:tabLst>
            </a:pPr>
            <a:r>
              <a:rPr sz="1400" spc="-15" dirty="0">
                <a:latin typeface="SimSun"/>
                <a:cs typeface="SimSun"/>
              </a:rPr>
              <a:t>返工过程要按正常程序进行评审和批准</a:t>
            </a:r>
            <a:endParaRPr sz="1400">
              <a:latin typeface="SimSun"/>
              <a:cs typeface="SimSun"/>
            </a:endParaRPr>
          </a:p>
          <a:p>
            <a:pPr marL="56515">
              <a:lnSpc>
                <a:spcPts val="1675"/>
              </a:lnSpc>
            </a:pPr>
            <a:r>
              <a:rPr sz="1400" dirty="0">
                <a:latin typeface="Times New Roman"/>
                <a:cs typeface="Times New Roman"/>
              </a:rPr>
              <a:t>Quy</a:t>
            </a:r>
            <a:r>
              <a:rPr sz="1400" spc="-20" dirty="0">
                <a:latin typeface="Times New Roman"/>
                <a:cs typeface="Times New Roman"/>
              </a:rPr>
              <a:t> </a:t>
            </a:r>
            <a:r>
              <a:rPr sz="1400" dirty="0">
                <a:latin typeface="Times New Roman"/>
                <a:cs typeface="Times New Roman"/>
              </a:rPr>
              <a:t>trình</a:t>
            </a:r>
            <a:r>
              <a:rPr sz="1400" spc="-40" dirty="0">
                <a:latin typeface="Times New Roman"/>
                <a:cs typeface="Times New Roman"/>
              </a:rPr>
              <a:t> </a:t>
            </a:r>
            <a:r>
              <a:rPr sz="1400" dirty="0">
                <a:latin typeface="Times New Roman"/>
                <a:cs typeface="Times New Roman"/>
              </a:rPr>
              <a:t>làm</a:t>
            </a:r>
            <a:r>
              <a:rPr sz="1400" spc="-25" dirty="0">
                <a:latin typeface="Times New Roman"/>
                <a:cs typeface="Times New Roman"/>
              </a:rPr>
              <a:t> </a:t>
            </a:r>
            <a:r>
              <a:rPr sz="1400" dirty="0">
                <a:latin typeface="Times New Roman"/>
                <a:cs typeface="Times New Roman"/>
              </a:rPr>
              <a:t>lại</a:t>
            </a:r>
            <a:r>
              <a:rPr sz="1400" spc="-15" dirty="0">
                <a:latin typeface="Times New Roman"/>
                <a:cs typeface="Times New Roman"/>
              </a:rPr>
              <a:t> </a:t>
            </a:r>
            <a:r>
              <a:rPr sz="1400" dirty="0">
                <a:latin typeface="Times New Roman"/>
                <a:cs typeface="Times New Roman"/>
              </a:rPr>
              <a:t>phải</a:t>
            </a:r>
            <a:r>
              <a:rPr sz="1400" spc="-15" dirty="0">
                <a:latin typeface="Times New Roman"/>
                <a:cs typeface="Times New Roman"/>
              </a:rPr>
              <a:t> </a:t>
            </a:r>
            <a:r>
              <a:rPr sz="1400" dirty="0">
                <a:latin typeface="Times New Roman"/>
                <a:cs typeface="Times New Roman"/>
              </a:rPr>
              <a:t>được</a:t>
            </a:r>
            <a:r>
              <a:rPr sz="1400" spc="-20" dirty="0">
                <a:latin typeface="Times New Roman"/>
                <a:cs typeface="Times New Roman"/>
              </a:rPr>
              <a:t> </a:t>
            </a:r>
            <a:r>
              <a:rPr sz="1400" dirty="0">
                <a:latin typeface="Times New Roman"/>
                <a:cs typeface="Times New Roman"/>
              </a:rPr>
              <a:t>Kiểm</a:t>
            </a:r>
            <a:r>
              <a:rPr sz="1400" spc="-15" dirty="0">
                <a:latin typeface="Times New Roman"/>
                <a:cs typeface="Times New Roman"/>
              </a:rPr>
              <a:t> </a:t>
            </a:r>
            <a:r>
              <a:rPr sz="1400" dirty="0">
                <a:latin typeface="Times New Roman"/>
                <a:cs typeface="Times New Roman"/>
              </a:rPr>
              <a:t>tra</a:t>
            </a:r>
            <a:r>
              <a:rPr sz="1400" spc="-20" dirty="0">
                <a:latin typeface="Times New Roman"/>
                <a:cs typeface="Times New Roman"/>
              </a:rPr>
              <a:t> </a:t>
            </a:r>
            <a:r>
              <a:rPr sz="1400" dirty="0">
                <a:latin typeface="Times New Roman"/>
                <a:cs typeface="Times New Roman"/>
              </a:rPr>
              <a:t>và</a:t>
            </a:r>
            <a:r>
              <a:rPr sz="1400" spc="-20" dirty="0">
                <a:latin typeface="Times New Roman"/>
                <a:cs typeface="Times New Roman"/>
              </a:rPr>
              <a:t> </a:t>
            </a:r>
            <a:r>
              <a:rPr sz="1400" dirty="0">
                <a:latin typeface="Times New Roman"/>
                <a:cs typeface="Times New Roman"/>
              </a:rPr>
              <a:t>phê</a:t>
            </a:r>
            <a:r>
              <a:rPr sz="1400" spc="-20" dirty="0">
                <a:latin typeface="Times New Roman"/>
                <a:cs typeface="Times New Roman"/>
              </a:rPr>
              <a:t> </a:t>
            </a:r>
            <a:r>
              <a:rPr sz="1400" dirty="0">
                <a:latin typeface="Times New Roman"/>
                <a:cs typeface="Times New Roman"/>
              </a:rPr>
              <a:t>duyệt theo</a:t>
            </a:r>
            <a:r>
              <a:rPr sz="1400" spc="-30" dirty="0">
                <a:latin typeface="Times New Roman"/>
                <a:cs typeface="Times New Roman"/>
              </a:rPr>
              <a:t> </a:t>
            </a:r>
            <a:r>
              <a:rPr sz="1400" dirty="0">
                <a:latin typeface="Times New Roman"/>
                <a:cs typeface="Times New Roman"/>
              </a:rPr>
              <a:t>Quy</a:t>
            </a:r>
            <a:r>
              <a:rPr sz="1400" spc="-20" dirty="0">
                <a:latin typeface="Times New Roman"/>
                <a:cs typeface="Times New Roman"/>
              </a:rPr>
              <a:t> </a:t>
            </a:r>
            <a:r>
              <a:rPr sz="1400" dirty="0">
                <a:latin typeface="Times New Roman"/>
                <a:cs typeface="Times New Roman"/>
              </a:rPr>
              <a:t>trình</a:t>
            </a:r>
            <a:r>
              <a:rPr sz="1400" spc="-40" dirty="0">
                <a:latin typeface="Times New Roman"/>
                <a:cs typeface="Times New Roman"/>
              </a:rPr>
              <a:t> </a:t>
            </a:r>
            <a:r>
              <a:rPr sz="1400" dirty="0">
                <a:latin typeface="Times New Roman"/>
                <a:cs typeface="Times New Roman"/>
              </a:rPr>
              <a:t>thông</a:t>
            </a:r>
            <a:r>
              <a:rPr sz="1400" spc="-40" dirty="0">
                <a:latin typeface="Times New Roman"/>
                <a:cs typeface="Times New Roman"/>
              </a:rPr>
              <a:t> </a:t>
            </a:r>
            <a:r>
              <a:rPr sz="1400" spc="-10" dirty="0">
                <a:latin typeface="Times New Roman"/>
                <a:cs typeface="Times New Roman"/>
              </a:rPr>
              <a:t>thường</a:t>
            </a:r>
            <a:endParaRPr sz="1400">
              <a:latin typeface="Times New Roman"/>
              <a:cs typeface="Times New Roman"/>
            </a:endParaRPr>
          </a:p>
          <a:p>
            <a:pPr>
              <a:lnSpc>
                <a:spcPct val="100000"/>
              </a:lnSpc>
              <a:spcBef>
                <a:spcPts val="1019"/>
              </a:spcBef>
            </a:pPr>
            <a:endParaRPr sz="1400">
              <a:latin typeface="Times New Roman"/>
              <a:cs typeface="Times New Roman"/>
            </a:endParaRPr>
          </a:p>
          <a:p>
            <a:pPr marL="278765" indent="-266065">
              <a:lnSpc>
                <a:spcPts val="1675"/>
              </a:lnSpc>
              <a:buChar char="■"/>
              <a:tabLst>
                <a:tab pos="278765" algn="l"/>
              </a:tabLst>
            </a:pPr>
            <a:r>
              <a:rPr sz="1400" spc="-20" dirty="0">
                <a:solidFill>
                  <a:srgbClr val="FF0000"/>
                </a:solidFill>
                <a:latin typeface="SimSun"/>
                <a:cs typeface="SimSun"/>
              </a:rPr>
              <a:t>返工结束后，应对返工品进行验证，证实其符合接收标准和法规的要求</a:t>
            </a:r>
            <a:endParaRPr sz="1400">
              <a:latin typeface="SimSun"/>
              <a:cs typeface="SimSun"/>
            </a:endParaRPr>
          </a:p>
          <a:p>
            <a:pPr marL="12700" marR="5080" indent="43815">
              <a:lnSpc>
                <a:spcPts val="1680"/>
              </a:lnSpc>
              <a:spcBef>
                <a:spcPts val="50"/>
              </a:spcBef>
            </a:pPr>
            <a:r>
              <a:rPr sz="1400" dirty="0">
                <a:solidFill>
                  <a:srgbClr val="FF0000"/>
                </a:solidFill>
                <a:latin typeface="Times New Roman"/>
                <a:cs typeface="Times New Roman"/>
              </a:rPr>
              <a:t>Sau</a:t>
            </a:r>
            <a:r>
              <a:rPr sz="1400" spc="-20" dirty="0">
                <a:solidFill>
                  <a:srgbClr val="FF0000"/>
                </a:solidFill>
                <a:latin typeface="Times New Roman"/>
                <a:cs typeface="Times New Roman"/>
              </a:rPr>
              <a:t> </a:t>
            </a:r>
            <a:r>
              <a:rPr sz="1400" dirty="0">
                <a:solidFill>
                  <a:srgbClr val="FF0000"/>
                </a:solidFill>
                <a:latin typeface="Times New Roman"/>
                <a:cs typeface="Times New Roman"/>
              </a:rPr>
              <a:t>khi</a:t>
            </a:r>
            <a:r>
              <a:rPr sz="1400" spc="-30" dirty="0">
                <a:solidFill>
                  <a:srgbClr val="FF0000"/>
                </a:solidFill>
                <a:latin typeface="Times New Roman"/>
                <a:cs typeface="Times New Roman"/>
              </a:rPr>
              <a:t> </a:t>
            </a:r>
            <a:r>
              <a:rPr sz="1400" dirty="0">
                <a:solidFill>
                  <a:srgbClr val="FF0000"/>
                </a:solidFill>
                <a:latin typeface="Times New Roman"/>
                <a:cs typeface="Times New Roman"/>
              </a:rPr>
              <a:t>hoàn</a:t>
            </a:r>
            <a:r>
              <a:rPr sz="1400" spc="-15" dirty="0">
                <a:solidFill>
                  <a:srgbClr val="FF0000"/>
                </a:solidFill>
                <a:latin typeface="Times New Roman"/>
                <a:cs typeface="Times New Roman"/>
              </a:rPr>
              <a:t> </a:t>
            </a:r>
            <a:r>
              <a:rPr sz="1400" dirty="0">
                <a:solidFill>
                  <a:srgbClr val="FF0000"/>
                </a:solidFill>
                <a:latin typeface="Times New Roman"/>
                <a:cs typeface="Times New Roman"/>
              </a:rPr>
              <a:t>thành</a:t>
            </a:r>
            <a:r>
              <a:rPr sz="1400" spc="-40" dirty="0">
                <a:solidFill>
                  <a:srgbClr val="FF0000"/>
                </a:solidFill>
                <a:latin typeface="Times New Roman"/>
                <a:cs typeface="Times New Roman"/>
              </a:rPr>
              <a:t> </a:t>
            </a:r>
            <a:r>
              <a:rPr sz="1400" dirty="0">
                <a:solidFill>
                  <a:srgbClr val="FF0000"/>
                </a:solidFill>
                <a:latin typeface="Times New Roman"/>
                <a:cs typeface="Times New Roman"/>
              </a:rPr>
              <a:t>việc</a:t>
            </a:r>
            <a:r>
              <a:rPr sz="1400" spc="-20" dirty="0">
                <a:solidFill>
                  <a:srgbClr val="FF0000"/>
                </a:solidFill>
                <a:latin typeface="Times New Roman"/>
                <a:cs typeface="Times New Roman"/>
              </a:rPr>
              <a:t> </a:t>
            </a:r>
            <a:r>
              <a:rPr sz="1400" dirty="0">
                <a:solidFill>
                  <a:srgbClr val="FF0000"/>
                </a:solidFill>
                <a:latin typeface="Times New Roman"/>
                <a:cs typeface="Times New Roman"/>
              </a:rPr>
              <a:t>làm</a:t>
            </a:r>
            <a:r>
              <a:rPr sz="1400" spc="-20" dirty="0">
                <a:solidFill>
                  <a:srgbClr val="FF0000"/>
                </a:solidFill>
                <a:latin typeface="Times New Roman"/>
                <a:cs typeface="Times New Roman"/>
              </a:rPr>
              <a:t> </a:t>
            </a:r>
            <a:r>
              <a:rPr sz="1400" dirty="0">
                <a:solidFill>
                  <a:srgbClr val="FF0000"/>
                </a:solidFill>
                <a:latin typeface="Times New Roman"/>
                <a:cs typeface="Times New Roman"/>
              </a:rPr>
              <a:t>lại,</a:t>
            </a:r>
            <a:r>
              <a:rPr sz="1400" spc="-25" dirty="0">
                <a:solidFill>
                  <a:srgbClr val="FF0000"/>
                </a:solidFill>
                <a:latin typeface="Times New Roman"/>
                <a:cs typeface="Times New Roman"/>
              </a:rPr>
              <a:t> </a:t>
            </a:r>
            <a:r>
              <a:rPr sz="1400" dirty="0">
                <a:solidFill>
                  <a:srgbClr val="FF0000"/>
                </a:solidFill>
                <a:latin typeface="Times New Roman"/>
                <a:cs typeface="Times New Roman"/>
              </a:rPr>
              <a:t>phải</a:t>
            </a:r>
            <a:r>
              <a:rPr sz="1400" spc="-15" dirty="0">
                <a:solidFill>
                  <a:srgbClr val="FF0000"/>
                </a:solidFill>
                <a:latin typeface="Times New Roman"/>
                <a:cs typeface="Times New Roman"/>
              </a:rPr>
              <a:t> </a:t>
            </a:r>
            <a:r>
              <a:rPr sz="1400" dirty="0">
                <a:solidFill>
                  <a:srgbClr val="FF0000"/>
                </a:solidFill>
                <a:latin typeface="Times New Roman"/>
                <a:cs typeface="Times New Roman"/>
              </a:rPr>
              <a:t>xác</a:t>
            </a:r>
            <a:r>
              <a:rPr sz="1400" spc="-20" dirty="0">
                <a:solidFill>
                  <a:srgbClr val="FF0000"/>
                </a:solidFill>
                <a:latin typeface="Times New Roman"/>
                <a:cs typeface="Times New Roman"/>
              </a:rPr>
              <a:t> </a:t>
            </a:r>
            <a:r>
              <a:rPr sz="1400" dirty="0">
                <a:solidFill>
                  <a:srgbClr val="FF0000"/>
                </a:solidFill>
                <a:latin typeface="Times New Roman"/>
                <a:cs typeface="Times New Roman"/>
              </a:rPr>
              <a:t>minh sản</a:t>
            </a:r>
            <a:r>
              <a:rPr sz="1400" spc="-10" dirty="0">
                <a:solidFill>
                  <a:srgbClr val="FF0000"/>
                </a:solidFill>
                <a:latin typeface="Times New Roman"/>
                <a:cs typeface="Times New Roman"/>
              </a:rPr>
              <a:t> </a:t>
            </a:r>
            <a:r>
              <a:rPr sz="1400" dirty="0">
                <a:solidFill>
                  <a:srgbClr val="FF0000"/>
                </a:solidFill>
                <a:latin typeface="Times New Roman"/>
                <a:cs typeface="Times New Roman"/>
              </a:rPr>
              <a:t>phẩm</a:t>
            </a:r>
            <a:r>
              <a:rPr sz="1400" spc="-25" dirty="0">
                <a:solidFill>
                  <a:srgbClr val="FF0000"/>
                </a:solidFill>
                <a:latin typeface="Times New Roman"/>
                <a:cs typeface="Times New Roman"/>
              </a:rPr>
              <a:t> </a:t>
            </a:r>
            <a:r>
              <a:rPr sz="1400" dirty="0">
                <a:solidFill>
                  <a:srgbClr val="FF0000"/>
                </a:solidFill>
                <a:latin typeface="Times New Roman"/>
                <a:cs typeface="Times New Roman"/>
              </a:rPr>
              <a:t>đã</a:t>
            </a:r>
            <a:r>
              <a:rPr sz="1400" spc="-5" dirty="0">
                <a:solidFill>
                  <a:srgbClr val="FF0000"/>
                </a:solidFill>
                <a:latin typeface="Times New Roman"/>
                <a:cs typeface="Times New Roman"/>
              </a:rPr>
              <a:t> </a:t>
            </a:r>
            <a:r>
              <a:rPr sz="1400" dirty="0">
                <a:solidFill>
                  <a:srgbClr val="FF0000"/>
                </a:solidFill>
                <a:latin typeface="Times New Roman"/>
                <a:cs typeface="Times New Roman"/>
              </a:rPr>
              <a:t>được</a:t>
            </a:r>
            <a:r>
              <a:rPr sz="1400" spc="-20" dirty="0">
                <a:solidFill>
                  <a:srgbClr val="FF0000"/>
                </a:solidFill>
                <a:latin typeface="Times New Roman"/>
                <a:cs typeface="Times New Roman"/>
              </a:rPr>
              <a:t> </a:t>
            </a:r>
            <a:r>
              <a:rPr sz="1400" dirty="0">
                <a:solidFill>
                  <a:srgbClr val="FF0000"/>
                </a:solidFill>
                <a:latin typeface="Times New Roman"/>
                <a:cs typeface="Times New Roman"/>
              </a:rPr>
              <a:t>làm</a:t>
            </a:r>
            <a:r>
              <a:rPr sz="1400" spc="-25" dirty="0">
                <a:solidFill>
                  <a:srgbClr val="FF0000"/>
                </a:solidFill>
                <a:latin typeface="Times New Roman"/>
                <a:cs typeface="Times New Roman"/>
              </a:rPr>
              <a:t> </a:t>
            </a:r>
            <a:r>
              <a:rPr sz="1400" dirty="0">
                <a:solidFill>
                  <a:srgbClr val="FF0000"/>
                </a:solidFill>
                <a:latin typeface="Times New Roman"/>
                <a:cs typeface="Times New Roman"/>
              </a:rPr>
              <a:t>lại</a:t>
            </a:r>
            <a:r>
              <a:rPr sz="1400" spc="-15" dirty="0">
                <a:solidFill>
                  <a:srgbClr val="FF0000"/>
                </a:solidFill>
                <a:latin typeface="Times New Roman"/>
                <a:cs typeface="Times New Roman"/>
              </a:rPr>
              <a:t> </a:t>
            </a:r>
            <a:r>
              <a:rPr sz="1400" dirty="0">
                <a:solidFill>
                  <a:srgbClr val="FF0000"/>
                </a:solidFill>
                <a:latin typeface="Times New Roman"/>
                <a:cs typeface="Times New Roman"/>
              </a:rPr>
              <a:t>để đảm</a:t>
            </a:r>
            <a:r>
              <a:rPr sz="1400" spc="-25" dirty="0">
                <a:solidFill>
                  <a:srgbClr val="FF0000"/>
                </a:solidFill>
                <a:latin typeface="Times New Roman"/>
                <a:cs typeface="Times New Roman"/>
              </a:rPr>
              <a:t> </a:t>
            </a:r>
            <a:r>
              <a:rPr sz="1400" dirty="0">
                <a:solidFill>
                  <a:srgbClr val="FF0000"/>
                </a:solidFill>
                <a:latin typeface="Times New Roman"/>
                <a:cs typeface="Times New Roman"/>
              </a:rPr>
              <a:t>bảo</a:t>
            </a:r>
            <a:r>
              <a:rPr sz="1400" spc="-15" dirty="0">
                <a:solidFill>
                  <a:srgbClr val="FF0000"/>
                </a:solidFill>
                <a:latin typeface="Times New Roman"/>
                <a:cs typeface="Times New Roman"/>
              </a:rPr>
              <a:t> </a:t>
            </a:r>
            <a:r>
              <a:rPr sz="1400" dirty="0">
                <a:solidFill>
                  <a:srgbClr val="FF0000"/>
                </a:solidFill>
                <a:latin typeface="Times New Roman"/>
                <a:cs typeface="Times New Roman"/>
              </a:rPr>
              <a:t>sản</a:t>
            </a:r>
            <a:r>
              <a:rPr sz="1400" spc="-15" dirty="0">
                <a:solidFill>
                  <a:srgbClr val="FF0000"/>
                </a:solidFill>
                <a:latin typeface="Times New Roman"/>
                <a:cs typeface="Times New Roman"/>
              </a:rPr>
              <a:t> </a:t>
            </a:r>
            <a:r>
              <a:rPr sz="1400" spc="-20" dirty="0">
                <a:solidFill>
                  <a:srgbClr val="FF0000"/>
                </a:solidFill>
                <a:latin typeface="Times New Roman"/>
                <a:cs typeface="Times New Roman"/>
              </a:rPr>
              <a:t>phẩm </a:t>
            </a:r>
            <a:r>
              <a:rPr sz="1400" dirty="0">
                <a:solidFill>
                  <a:srgbClr val="FF0000"/>
                </a:solidFill>
                <a:latin typeface="Times New Roman"/>
                <a:cs typeface="Times New Roman"/>
              </a:rPr>
              <a:t>đáp</a:t>
            </a:r>
            <a:r>
              <a:rPr sz="1400" spc="-20" dirty="0">
                <a:solidFill>
                  <a:srgbClr val="FF0000"/>
                </a:solidFill>
                <a:latin typeface="Times New Roman"/>
                <a:cs typeface="Times New Roman"/>
              </a:rPr>
              <a:t> </a:t>
            </a:r>
            <a:r>
              <a:rPr sz="1400" dirty="0">
                <a:solidFill>
                  <a:srgbClr val="FF0000"/>
                </a:solidFill>
                <a:latin typeface="Times New Roman"/>
                <a:cs typeface="Times New Roman"/>
              </a:rPr>
              <a:t>ứng</a:t>
            </a:r>
            <a:r>
              <a:rPr sz="1400" spc="-20" dirty="0">
                <a:solidFill>
                  <a:srgbClr val="FF0000"/>
                </a:solidFill>
                <a:latin typeface="Times New Roman"/>
                <a:cs typeface="Times New Roman"/>
              </a:rPr>
              <a:t> </a:t>
            </a:r>
            <a:r>
              <a:rPr sz="1400" dirty="0">
                <a:solidFill>
                  <a:srgbClr val="FF0000"/>
                </a:solidFill>
                <a:latin typeface="Times New Roman"/>
                <a:cs typeface="Times New Roman"/>
              </a:rPr>
              <a:t>các</a:t>
            </a:r>
            <a:r>
              <a:rPr sz="1400" spc="5" dirty="0">
                <a:solidFill>
                  <a:srgbClr val="FF0000"/>
                </a:solidFill>
                <a:latin typeface="Times New Roman"/>
                <a:cs typeface="Times New Roman"/>
              </a:rPr>
              <a:t> </a:t>
            </a:r>
            <a:r>
              <a:rPr sz="1400" dirty="0">
                <a:solidFill>
                  <a:srgbClr val="FF0000"/>
                </a:solidFill>
                <a:latin typeface="Times New Roman"/>
                <a:cs typeface="Times New Roman"/>
              </a:rPr>
              <a:t>tiêu</a:t>
            </a:r>
            <a:r>
              <a:rPr sz="1400" spc="-35" dirty="0">
                <a:solidFill>
                  <a:srgbClr val="FF0000"/>
                </a:solidFill>
                <a:latin typeface="Times New Roman"/>
                <a:cs typeface="Times New Roman"/>
              </a:rPr>
              <a:t> </a:t>
            </a:r>
            <a:r>
              <a:rPr sz="1400" dirty="0">
                <a:solidFill>
                  <a:srgbClr val="FF0000"/>
                </a:solidFill>
                <a:latin typeface="Times New Roman"/>
                <a:cs typeface="Times New Roman"/>
              </a:rPr>
              <a:t>chí</a:t>
            </a:r>
            <a:r>
              <a:rPr sz="1400" spc="-15" dirty="0">
                <a:solidFill>
                  <a:srgbClr val="FF0000"/>
                </a:solidFill>
                <a:latin typeface="Times New Roman"/>
                <a:cs typeface="Times New Roman"/>
              </a:rPr>
              <a:t> </a:t>
            </a:r>
            <a:r>
              <a:rPr sz="1400" dirty="0">
                <a:solidFill>
                  <a:srgbClr val="FF0000"/>
                </a:solidFill>
                <a:latin typeface="Times New Roman"/>
                <a:cs typeface="Times New Roman"/>
              </a:rPr>
              <a:t>chấp</a:t>
            </a:r>
            <a:r>
              <a:rPr sz="1400" spc="-15" dirty="0">
                <a:solidFill>
                  <a:srgbClr val="FF0000"/>
                </a:solidFill>
                <a:latin typeface="Times New Roman"/>
                <a:cs typeface="Times New Roman"/>
              </a:rPr>
              <a:t> </a:t>
            </a:r>
            <a:r>
              <a:rPr sz="1400" dirty="0">
                <a:solidFill>
                  <a:srgbClr val="FF0000"/>
                </a:solidFill>
                <a:latin typeface="Times New Roman"/>
                <a:cs typeface="Times New Roman"/>
              </a:rPr>
              <a:t>nhận</a:t>
            </a:r>
            <a:r>
              <a:rPr sz="1400" spc="-30" dirty="0">
                <a:solidFill>
                  <a:srgbClr val="FF0000"/>
                </a:solidFill>
                <a:latin typeface="Times New Roman"/>
                <a:cs typeface="Times New Roman"/>
              </a:rPr>
              <a:t> </a:t>
            </a:r>
            <a:r>
              <a:rPr sz="1400" dirty="0">
                <a:solidFill>
                  <a:srgbClr val="FF0000"/>
                </a:solidFill>
                <a:latin typeface="Times New Roman"/>
                <a:cs typeface="Times New Roman"/>
              </a:rPr>
              <a:t>và</a:t>
            </a:r>
            <a:r>
              <a:rPr sz="1400" spc="-75" dirty="0">
                <a:solidFill>
                  <a:srgbClr val="FF0000"/>
                </a:solidFill>
                <a:latin typeface="Times New Roman"/>
                <a:cs typeface="Times New Roman"/>
              </a:rPr>
              <a:t> </a:t>
            </a:r>
            <a:r>
              <a:rPr sz="1400" dirty="0">
                <a:solidFill>
                  <a:srgbClr val="FF0000"/>
                </a:solidFill>
                <a:latin typeface="Times New Roman"/>
                <a:cs typeface="Times New Roman"/>
              </a:rPr>
              <a:t>Yêu cầu</a:t>
            </a:r>
            <a:r>
              <a:rPr sz="1400" spc="-5" dirty="0">
                <a:solidFill>
                  <a:srgbClr val="FF0000"/>
                </a:solidFill>
                <a:latin typeface="Times New Roman"/>
                <a:cs typeface="Times New Roman"/>
              </a:rPr>
              <a:t> </a:t>
            </a:r>
            <a:r>
              <a:rPr sz="1400" dirty="0">
                <a:solidFill>
                  <a:srgbClr val="FF0000"/>
                </a:solidFill>
                <a:latin typeface="Times New Roman"/>
                <a:cs typeface="Times New Roman"/>
              </a:rPr>
              <a:t>của</a:t>
            </a:r>
            <a:r>
              <a:rPr sz="1400" spc="-10" dirty="0">
                <a:solidFill>
                  <a:srgbClr val="FF0000"/>
                </a:solidFill>
                <a:latin typeface="Times New Roman"/>
                <a:cs typeface="Times New Roman"/>
              </a:rPr>
              <a:t> </a:t>
            </a:r>
            <a:r>
              <a:rPr sz="1400" dirty="0">
                <a:solidFill>
                  <a:srgbClr val="FF0000"/>
                </a:solidFill>
                <a:latin typeface="Times New Roman"/>
                <a:cs typeface="Times New Roman"/>
              </a:rPr>
              <a:t>quy</a:t>
            </a:r>
            <a:r>
              <a:rPr sz="1400" spc="-25" dirty="0">
                <a:solidFill>
                  <a:srgbClr val="FF0000"/>
                </a:solidFill>
                <a:latin typeface="Times New Roman"/>
                <a:cs typeface="Times New Roman"/>
              </a:rPr>
              <a:t> </a:t>
            </a:r>
            <a:r>
              <a:rPr sz="1400" spc="-20" dirty="0">
                <a:solidFill>
                  <a:srgbClr val="FF0000"/>
                </a:solidFill>
                <a:latin typeface="Times New Roman"/>
                <a:cs typeface="Times New Roman"/>
              </a:rPr>
              <a:t>định</a:t>
            </a:r>
            <a:endParaRPr sz="1400">
              <a:latin typeface="Times New Roman"/>
              <a:cs typeface="Times New Roman"/>
            </a:endParaRPr>
          </a:p>
          <a:p>
            <a:pPr>
              <a:lnSpc>
                <a:spcPct val="100000"/>
              </a:lnSpc>
              <a:spcBef>
                <a:spcPts val="320"/>
              </a:spcBef>
            </a:pPr>
            <a:endParaRPr sz="1400">
              <a:latin typeface="Times New Roman"/>
              <a:cs typeface="Times New Roman"/>
            </a:endParaRPr>
          </a:p>
          <a:p>
            <a:pPr marL="283845" indent="-266065">
              <a:lnSpc>
                <a:spcPts val="1675"/>
              </a:lnSpc>
              <a:buChar char="■"/>
              <a:tabLst>
                <a:tab pos="283845" algn="l"/>
              </a:tabLst>
            </a:pPr>
            <a:r>
              <a:rPr sz="1400" spc="-10" dirty="0">
                <a:solidFill>
                  <a:srgbClr val="FF0000"/>
                </a:solidFill>
                <a:latin typeface="SimSun"/>
                <a:cs typeface="SimSun"/>
              </a:rPr>
              <a:t>返工记录应予保留</a:t>
            </a:r>
            <a:endParaRPr sz="1400">
              <a:latin typeface="SimSun"/>
              <a:cs typeface="SimSun"/>
            </a:endParaRPr>
          </a:p>
          <a:p>
            <a:pPr marL="62230">
              <a:lnSpc>
                <a:spcPts val="1675"/>
              </a:lnSpc>
            </a:pPr>
            <a:r>
              <a:rPr sz="1400" dirty="0">
                <a:solidFill>
                  <a:srgbClr val="FF0000"/>
                </a:solidFill>
                <a:latin typeface="Times New Roman"/>
                <a:cs typeface="Times New Roman"/>
              </a:rPr>
              <a:t>Hồ</a:t>
            </a:r>
            <a:r>
              <a:rPr sz="1400" spc="-5" dirty="0">
                <a:solidFill>
                  <a:srgbClr val="FF0000"/>
                </a:solidFill>
                <a:latin typeface="Times New Roman"/>
                <a:cs typeface="Times New Roman"/>
              </a:rPr>
              <a:t> </a:t>
            </a:r>
            <a:r>
              <a:rPr sz="1400" dirty="0">
                <a:solidFill>
                  <a:srgbClr val="FF0000"/>
                </a:solidFill>
                <a:latin typeface="Times New Roman"/>
                <a:cs typeface="Times New Roman"/>
              </a:rPr>
              <a:t>sơ</a:t>
            </a:r>
            <a:r>
              <a:rPr sz="1400" spc="-15" dirty="0">
                <a:solidFill>
                  <a:srgbClr val="FF0000"/>
                </a:solidFill>
                <a:latin typeface="Times New Roman"/>
                <a:cs typeface="Times New Roman"/>
              </a:rPr>
              <a:t> </a:t>
            </a:r>
            <a:r>
              <a:rPr sz="1400" dirty="0">
                <a:solidFill>
                  <a:srgbClr val="FF0000"/>
                </a:solidFill>
                <a:latin typeface="Times New Roman"/>
                <a:cs typeface="Times New Roman"/>
              </a:rPr>
              <a:t>làm</a:t>
            </a:r>
            <a:r>
              <a:rPr sz="1400" spc="-10" dirty="0">
                <a:solidFill>
                  <a:srgbClr val="FF0000"/>
                </a:solidFill>
                <a:latin typeface="Times New Roman"/>
                <a:cs typeface="Times New Roman"/>
              </a:rPr>
              <a:t> </a:t>
            </a:r>
            <a:r>
              <a:rPr sz="1400" dirty="0">
                <a:solidFill>
                  <a:srgbClr val="FF0000"/>
                </a:solidFill>
                <a:latin typeface="Times New Roman"/>
                <a:cs typeface="Times New Roman"/>
              </a:rPr>
              <a:t>lại</a:t>
            </a:r>
            <a:r>
              <a:rPr sz="1400" spc="-35" dirty="0">
                <a:solidFill>
                  <a:srgbClr val="FF0000"/>
                </a:solidFill>
                <a:latin typeface="Times New Roman"/>
                <a:cs typeface="Times New Roman"/>
              </a:rPr>
              <a:t> </a:t>
            </a:r>
            <a:r>
              <a:rPr sz="1400" dirty="0">
                <a:solidFill>
                  <a:srgbClr val="FF0000"/>
                </a:solidFill>
                <a:latin typeface="Times New Roman"/>
                <a:cs typeface="Times New Roman"/>
              </a:rPr>
              <a:t>phải</a:t>
            </a:r>
            <a:r>
              <a:rPr sz="1400" spc="-15" dirty="0">
                <a:solidFill>
                  <a:srgbClr val="FF0000"/>
                </a:solidFill>
                <a:latin typeface="Times New Roman"/>
                <a:cs typeface="Times New Roman"/>
              </a:rPr>
              <a:t> </a:t>
            </a:r>
            <a:r>
              <a:rPr sz="1400" dirty="0">
                <a:solidFill>
                  <a:srgbClr val="FF0000"/>
                </a:solidFill>
                <a:latin typeface="Times New Roman"/>
                <a:cs typeface="Times New Roman"/>
              </a:rPr>
              <a:t>được</a:t>
            </a:r>
            <a:r>
              <a:rPr sz="1400" spc="-20" dirty="0">
                <a:solidFill>
                  <a:srgbClr val="FF0000"/>
                </a:solidFill>
                <a:latin typeface="Times New Roman"/>
                <a:cs typeface="Times New Roman"/>
              </a:rPr>
              <a:t> </a:t>
            </a:r>
            <a:r>
              <a:rPr sz="1400" dirty="0">
                <a:solidFill>
                  <a:srgbClr val="FF0000"/>
                </a:solidFill>
                <a:latin typeface="Times New Roman"/>
                <a:cs typeface="Times New Roman"/>
              </a:rPr>
              <a:t>lưu</a:t>
            </a:r>
            <a:r>
              <a:rPr sz="1400" spc="-5" dirty="0">
                <a:solidFill>
                  <a:srgbClr val="FF0000"/>
                </a:solidFill>
                <a:latin typeface="Times New Roman"/>
                <a:cs typeface="Times New Roman"/>
              </a:rPr>
              <a:t> </a:t>
            </a:r>
            <a:r>
              <a:rPr sz="1400" spc="-25" dirty="0">
                <a:solidFill>
                  <a:srgbClr val="FF0000"/>
                </a:solidFill>
                <a:latin typeface="Times New Roman"/>
                <a:cs typeface="Times New Roman"/>
              </a:rPr>
              <a:t>giữ</a:t>
            </a:r>
            <a:endParaRPr sz="1400">
              <a:latin typeface="Times New Roman"/>
              <a:cs typeface="Times New Roman"/>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48" y="28573"/>
            <a:ext cx="9135850" cy="6829426"/>
          </a:xfrm>
          <a:prstGeom prst="rect">
            <a:avLst/>
          </a:prstGeom>
        </p:spPr>
      </p:pic>
      <p:sp>
        <p:nvSpPr>
          <p:cNvPr id="3" name="object 3"/>
          <p:cNvSpPr txBox="1"/>
          <p:nvPr/>
        </p:nvSpPr>
        <p:spPr>
          <a:xfrm>
            <a:off x="2604010" y="373755"/>
            <a:ext cx="509905" cy="323850"/>
          </a:xfrm>
          <a:prstGeom prst="rect">
            <a:avLst/>
          </a:prstGeom>
        </p:spPr>
        <p:txBody>
          <a:bodyPr vert="horz" wrap="square" lIns="0" tIns="13335" rIns="0" bIns="0" rtlCol="0">
            <a:spAutoFit/>
          </a:bodyPr>
          <a:lstStyle/>
          <a:p>
            <a:pPr marL="12700">
              <a:lnSpc>
                <a:spcPct val="100000"/>
              </a:lnSpc>
              <a:spcBef>
                <a:spcPts val="105"/>
              </a:spcBef>
            </a:pPr>
            <a:r>
              <a:rPr sz="1950" b="1" spc="-20" dirty="0">
                <a:latin typeface="Arial"/>
                <a:cs typeface="Arial"/>
              </a:rPr>
              <a:t>18.3</a:t>
            </a:r>
            <a:endParaRPr sz="1950">
              <a:latin typeface="Arial"/>
              <a:cs typeface="Arial"/>
            </a:endParaRPr>
          </a:p>
        </p:txBody>
      </p:sp>
      <p:sp>
        <p:nvSpPr>
          <p:cNvPr id="4" name="object 4"/>
          <p:cNvSpPr txBox="1">
            <a:spLocks noGrp="1"/>
          </p:cNvSpPr>
          <p:nvPr>
            <p:ph type="title"/>
          </p:nvPr>
        </p:nvSpPr>
        <p:spPr>
          <a:xfrm>
            <a:off x="3400169" y="256788"/>
            <a:ext cx="3604260" cy="617855"/>
          </a:xfrm>
          <a:prstGeom prst="rect">
            <a:avLst/>
          </a:prstGeom>
        </p:spPr>
        <p:txBody>
          <a:bodyPr vert="horz" wrap="square" lIns="0" tIns="13335" rIns="0" bIns="0" rtlCol="0">
            <a:spAutoFit/>
          </a:bodyPr>
          <a:lstStyle/>
          <a:p>
            <a:pPr marL="12700">
              <a:lnSpc>
                <a:spcPts val="2330"/>
              </a:lnSpc>
              <a:spcBef>
                <a:spcPts val="105"/>
              </a:spcBef>
            </a:pPr>
            <a:r>
              <a:rPr sz="1950" spc="-10" dirty="0">
                <a:solidFill>
                  <a:srgbClr val="000000"/>
                </a:solidFill>
              </a:rPr>
              <a:t>不合格品控制</a:t>
            </a:r>
            <a:endParaRPr sz="1950"/>
          </a:p>
          <a:p>
            <a:pPr marL="12700">
              <a:lnSpc>
                <a:spcPts val="2330"/>
              </a:lnSpc>
            </a:pPr>
            <a:r>
              <a:rPr sz="1950" dirty="0">
                <a:solidFill>
                  <a:srgbClr val="000000"/>
                </a:solidFill>
                <a:latin typeface="Times New Roman"/>
                <a:cs typeface="Times New Roman"/>
              </a:rPr>
              <a:t>Kiểm</a:t>
            </a:r>
            <a:r>
              <a:rPr sz="1950" spc="5" dirty="0">
                <a:solidFill>
                  <a:srgbClr val="000000"/>
                </a:solidFill>
                <a:latin typeface="Times New Roman"/>
                <a:cs typeface="Times New Roman"/>
              </a:rPr>
              <a:t> </a:t>
            </a:r>
            <a:r>
              <a:rPr sz="1950" dirty="0">
                <a:solidFill>
                  <a:srgbClr val="000000"/>
                </a:solidFill>
                <a:latin typeface="Times New Roman"/>
                <a:cs typeface="Times New Roman"/>
              </a:rPr>
              <a:t>soát</a:t>
            </a:r>
            <a:r>
              <a:rPr sz="1950" spc="5" dirty="0">
                <a:solidFill>
                  <a:srgbClr val="000000"/>
                </a:solidFill>
                <a:latin typeface="Times New Roman"/>
                <a:cs typeface="Times New Roman"/>
              </a:rPr>
              <a:t> </a:t>
            </a:r>
            <a:r>
              <a:rPr sz="1950" dirty="0">
                <a:solidFill>
                  <a:srgbClr val="000000"/>
                </a:solidFill>
                <a:latin typeface="Times New Roman"/>
                <a:cs typeface="Times New Roman"/>
              </a:rPr>
              <a:t>sản</a:t>
            </a:r>
            <a:r>
              <a:rPr sz="1950" spc="10" dirty="0">
                <a:solidFill>
                  <a:srgbClr val="000000"/>
                </a:solidFill>
                <a:latin typeface="Times New Roman"/>
                <a:cs typeface="Times New Roman"/>
              </a:rPr>
              <a:t> </a:t>
            </a:r>
            <a:r>
              <a:rPr sz="1950" dirty="0">
                <a:solidFill>
                  <a:srgbClr val="000000"/>
                </a:solidFill>
                <a:latin typeface="Times New Roman"/>
                <a:cs typeface="Times New Roman"/>
              </a:rPr>
              <a:t>phẩm</a:t>
            </a:r>
            <a:r>
              <a:rPr sz="1950" spc="-15" dirty="0">
                <a:solidFill>
                  <a:srgbClr val="000000"/>
                </a:solidFill>
                <a:latin typeface="Times New Roman"/>
                <a:cs typeface="Times New Roman"/>
              </a:rPr>
              <a:t> </a:t>
            </a:r>
            <a:r>
              <a:rPr sz="1950" dirty="0">
                <a:solidFill>
                  <a:srgbClr val="000000"/>
                </a:solidFill>
                <a:latin typeface="Times New Roman"/>
                <a:cs typeface="Times New Roman"/>
              </a:rPr>
              <a:t>không</a:t>
            </a:r>
            <a:r>
              <a:rPr sz="1950" spc="-40" dirty="0">
                <a:solidFill>
                  <a:srgbClr val="000000"/>
                </a:solidFill>
                <a:latin typeface="Times New Roman"/>
                <a:cs typeface="Times New Roman"/>
              </a:rPr>
              <a:t> </a:t>
            </a:r>
            <a:r>
              <a:rPr sz="1950" dirty="0">
                <a:solidFill>
                  <a:srgbClr val="000000"/>
                </a:solidFill>
                <a:latin typeface="Times New Roman"/>
                <a:cs typeface="Times New Roman"/>
              </a:rPr>
              <a:t>phù</a:t>
            </a:r>
            <a:r>
              <a:rPr sz="1950" spc="-30" dirty="0">
                <a:solidFill>
                  <a:srgbClr val="000000"/>
                </a:solidFill>
                <a:latin typeface="Times New Roman"/>
                <a:cs typeface="Times New Roman"/>
              </a:rPr>
              <a:t> </a:t>
            </a:r>
            <a:r>
              <a:rPr sz="1950" spc="-25" dirty="0">
                <a:solidFill>
                  <a:srgbClr val="000000"/>
                </a:solidFill>
                <a:latin typeface="Times New Roman"/>
                <a:cs typeface="Times New Roman"/>
              </a:rPr>
              <a:t>hợp</a:t>
            </a:r>
            <a:endParaRPr sz="1950">
              <a:latin typeface="Times New Roman"/>
              <a:cs typeface="Times New Roman"/>
            </a:endParaRPr>
          </a:p>
        </p:txBody>
      </p:sp>
      <p:sp>
        <p:nvSpPr>
          <p:cNvPr id="5" name="object 5"/>
          <p:cNvSpPr txBox="1"/>
          <p:nvPr/>
        </p:nvSpPr>
        <p:spPr>
          <a:xfrm>
            <a:off x="5483733" y="1972814"/>
            <a:ext cx="2131695" cy="452755"/>
          </a:xfrm>
          <a:prstGeom prst="rect">
            <a:avLst/>
          </a:prstGeom>
        </p:spPr>
        <p:txBody>
          <a:bodyPr vert="horz" wrap="square" lIns="0" tIns="13335" rIns="0" bIns="0" rtlCol="0">
            <a:spAutoFit/>
          </a:bodyPr>
          <a:lstStyle/>
          <a:p>
            <a:pPr marL="12700">
              <a:lnSpc>
                <a:spcPct val="100000"/>
              </a:lnSpc>
              <a:spcBef>
                <a:spcPts val="105"/>
              </a:spcBef>
            </a:pPr>
            <a:r>
              <a:rPr sz="1400" spc="-10" dirty="0">
                <a:latin typeface="SimSun"/>
                <a:cs typeface="SimSun"/>
              </a:rPr>
              <a:t>返工作业指导书</a:t>
            </a:r>
            <a:endParaRPr sz="1400">
              <a:latin typeface="SimSun"/>
              <a:cs typeface="SimSun"/>
            </a:endParaRPr>
          </a:p>
          <a:p>
            <a:pPr marL="12700">
              <a:lnSpc>
                <a:spcPct val="100000"/>
              </a:lnSpc>
            </a:pPr>
            <a:r>
              <a:rPr sz="1400" dirty="0">
                <a:latin typeface="Times New Roman"/>
                <a:cs typeface="Times New Roman"/>
              </a:rPr>
              <a:t>Hướng</a:t>
            </a:r>
            <a:r>
              <a:rPr sz="1400" spc="-25" dirty="0">
                <a:latin typeface="Times New Roman"/>
                <a:cs typeface="Times New Roman"/>
              </a:rPr>
              <a:t> </a:t>
            </a:r>
            <a:r>
              <a:rPr sz="1400" dirty="0">
                <a:latin typeface="Times New Roman"/>
                <a:cs typeface="Times New Roman"/>
              </a:rPr>
              <a:t>dẫn</a:t>
            </a:r>
            <a:r>
              <a:rPr sz="1400" spc="-15" dirty="0">
                <a:latin typeface="Times New Roman"/>
                <a:cs typeface="Times New Roman"/>
              </a:rPr>
              <a:t> </a:t>
            </a:r>
            <a:r>
              <a:rPr sz="1400" dirty="0">
                <a:latin typeface="Times New Roman"/>
                <a:cs typeface="Times New Roman"/>
              </a:rPr>
              <a:t>công</a:t>
            </a:r>
            <a:r>
              <a:rPr sz="1400" spc="-30" dirty="0">
                <a:latin typeface="Times New Roman"/>
                <a:cs typeface="Times New Roman"/>
              </a:rPr>
              <a:t> </a:t>
            </a:r>
            <a:r>
              <a:rPr sz="1400" dirty="0">
                <a:latin typeface="Times New Roman"/>
                <a:cs typeface="Times New Roman"/>
              </a:rPr>
              <a:t>việc</a:t>
            </a:r>
            <a:r>
              <a:rPr sz="1400" spc="-20" dirty="0">
                <a:latin typeface="Times New Roman"/>
                <a:cs typeface="Times New Roman"/>
              </a:rPr>
              <a:t> </a:t>
            </a:r>
            <a:r>
              <a:rPr sz="1400" dirty="0">
                <a:latin typeface="Times New Roman"/>
                <a:cs typeface="Times New Roman"/>
              </a:rPr>
              <a:t>làm</a:t>
            </a:r>
            <a:r>
              <a:rPr sz="1400" spc="-15" dirty="0">
                <a:latin typeface="Times New Roman"/>
                <a:cs typeface="Times New Roman"/>
              </a:rPr>
              <a:t> </a:t>
            </a:r>
            <a:r>
              <a:rPr sz="1400" spc="-25" dirty="0">
                <a:latin typeface="Times New Roman"/>
                <a:cs typeface="Times New Roman"/>
              </a:rPr>
              <a:t>lạ</a:t>
            </a:r>
            <a:r>
              <a:rPr sz="1400" spc="-25" dirty="0">
                <a:latin typeface="SimSun"/>
                <a:cs typeface="SimSun"/>
              </a:rPr>
              <a:t>i</a:t>
            </a:r>
            <a:endParaRPr sz="1400">
              <a:latin typeface="SimSun"/>
              <a:cs typeface="SimSun"/>
            </a:endParaRPr>
          </a:p>
        </p:txBody>
      </p:sp>
      <p:sp>
        <p:nvSpPr>
          <p:cNvPr id="6" name="object 6"/>
          <p:cNvSpPr txBox="1"/>
          <p:nvPr/>
        </p:nvSpPr>
        <p:spPr>
          <a:xfrm>
            <a:off x="921813" y="2815205"/>
            <a:ext cx="690245" cy="390525"/>
          </a:xfrm>
          <a:prstGeom prst="rect">
            <a:avLst/>
          </a:prstGeom>
        </p:spPr>
        <p:txBody>
          <a:bodyPr vert="horz" wrap="square" lIns="0" tIns="12700" rIns="0" bIns="0" rtlCol="0">
            <a:spAutoFit/>
          </a:bodyPr>
          <a:lstStyle/>
          <a:p>
            <a:pPr algn="ctr">
              <a:lnSpc>
                <a:spcPts val="1435"/>
              </a:lnSpc>
              <a:spcBef>
                <a:spcPts val="100"/>
              </a:spcBef>
            </a:pPr>
            <a:r>
              <a:rPr sz="1200" spc="-25" dirty="0">
                <a:latin typeface="SimSun"/>
                <a:cs typeface="SimSun"/>
              </a:rPr>
              <a:t>识别</a:t>
            </a:r>
            <a:endParaRPr sz="1200">
              <a:latin typeface="SimSun"/>
              <a:cs typeface="SimSun"/>
            </a:endParaRPr>
          </a:p>
          <a:p>
            <a:pPr algn="ctr">
              <a:lnSpc>
                <a:spcPts val="1435"/>
              </a:lnSpc>
            </a:pPr>
            <a:r>
              <a:rPr sz="1200" dirty="0">
                <a:latin typeface="Times New Roman"/>
                <a:cs typeface="Times New Roman"/>
              </a:rPr>
              <a:t>Nhận</a:t>
            </a:r>
            <a:r>
              <a:rPr sz="1200" spc="-20" dirty="0">
                <a:latin typeface="Times New Roman"/>
                <a:cs typeface="Times New Roman"/>
              </a:rPr>
              <a:t> dạng</a:t>
            </a:r>
            <a:endParaRPr sz="1200">
              <a:latin typeface="Times New Roman"/>
              <a:cs typeface="Times New Roman"/>
            </a:endParaRPr>
          </a:p>
        </p:txBody>
      </p:sp>
      <p:sp>
        <p:nvSpPr>
          <p:cNvPr id="7" name="object 7"/>
          <p:cNvSpPr txBox="1"/>
          <p:nvPr/>
        </p:nvSpPr>
        <p:spPr>
          <a:xfrm>
            <a:off x="2752469" y="2841494"/>
            <a:ext cx="563880" cy="389890"/>
          </a:xfrm>
          <a:prstGeom prst="rect">
            <a:avLst/>
          </a:prstGeom>
        </p:spPr>
        <p:txBody>
          <a:bodyPr vert="horz" wrap="square" lIns="0" tIns="12700" rIns="0" bIns="0" rtlCol="0">
            <a:spAutoFit/>
          </a:bodyPr>
          <a:lstStyle/>
          <a:p>
            <a:pPr marL="34925">
              <a:lnSpc>
                <a:spcPts val="1435"/>
              </a:lnSpc>
              <a:spcBef>
                <a:spcPts val="100"/>
              </a:spcBef>
            </a:pPr>
            <a:r>
              <a:rPr sz="1200" spc="-90" dirty="0">
                <a:latin typeface="SimSun"/>
                <a:cs typeface="SimSun"/>
              </a:rPr>
              <a:t>返 工？</a:t>
            </a:r>
            <a:endParaRPr sz="1200">
              <a:latin typeface="SimSun"/>
              <a:cs typeface="SimSun"/>
            </a:endParaRPr>
          </a:p>
          <a:p>
            <a:pPr marL="12700">
              <a:lnSpc>
                <a:spcPts val="1435"/>
              </a:lnSpc>
            </a:pPr>
            <a:r>
              <a:rPr sz="1200" dirty="0">
                <a:latin typeface="Times New Roman"/>
                <a:cs typeface="Times New Roman"/>
              </a:rPr>
              <a:t>Làm</a:t>
            </a:r>
            <a:r>
              <a:rPr sz="1200" spc="-30" dirty="0">
                <a:latin typeface="Times New Roman"/>
                <a:cs typeface="Times New Roman"/>
              </a:rPr>
              <a:t> </a:t>
            </a:r>
            <a:r>
              <a:rPr sz="1200" spc="-20" dirty="0">
                <a:latin typeface="Times New Roman"/>
                <a:cs typeface="Times New Roman"/>
              </a:rPr>
              <a:t>lại?</a:t>
            </a:r>
            <a:endParaRPr sz="1200">
              <a:latin typeface="Times New Roman"/>
              <a:cs typeface="Times New Roman"/>
            </a:endParaRPr>
          </a:p>
        </p:txBody>
      </p:sp>
      <p:sp>
        <p:nvSpPr>
          <p:cNvPr id="8" name="object 8"/>
          <p:cNvSpPr txBox="1"/>
          <p:nvPr/>
        </p:nvSpPr>
        <p:spPr>
          <a:xfrm>
            <a:off x="2345176" y="4129526"/>
            <a:ext cx="1379220" cy="389890"/>
          </a:xfrm>
          <a:prstGeom prst="rect">
            <a:avLst/>
          </a:prstGeom>
        </p:spPr>
        <p:txBody>
          <a:bodyPr vert="horz" wrap="square" lIns="0" tIns="12700" rIns="0" bIns="0" rtlCol="0">
            <a:spAutoFit/>
          </a:bodyPr>
          <a:lstStyle/>
          <a:p>
            <a:pPr marL="2540" algn="ctr">
              <a:lnSpc>
                <a:spcPts val="1435"/>
              </a:lnSpc>
              <a:spcBef>
                <a:spcPts val="100"/>
              </a:spcBef>
            </a:pPr>
            <a:r>
              <a:rPr sz="1200" spc="-10" dirty="0">
                <a:latin typeface="SimSun"/>
                <a:cs typeface="SimSun"/>
              </a:rPr>
              <a:t>让步放行？</a:t>
            </a:r>
            <a:endParaRPr sz="1200">
              <a:latin typeface="SimSun"/>
              <a:cs typeface="SimSun"/>
            </a:endParaRPr>
          </a:p>
          <a:p>
            <a:pPr algn="ctr">
              <a:lnSpc>
                <a:spcPts val="1435"/>
              </a:lnSpc>
            </a:pPr>
            <a:r>
              <a:rPr sz="1200" dirty="0">
                <a:latin typeface="Times New Roman"/>
                <a:cs typeface="Times New Roman"/>
              </a:rPr>
              <a:t>Cho</a:t>
            </a:r>
            <a:r>
              <a:rPr sz="1200" spc="-20" dirty="0">
                <a:latin typeface="Times New Roman"/>
                <a:cs typeface="Times New Roman"/>
              </a:rPr>
              <a:t> </a:t>
            </a:r>
            <a:r>
              <a:rPr sz="1200" dirty="0">
                <a:latin typeface="Times New Roman"/>
                <a:cs typeface="Times New Roman"/>
              </a:rPr>
              <a:t>phép</a:t>
            </a:r>
            <a:r>
              <a:rPr sz="1200" spc="-20" dirty="0">
                <a:latin typeface="Times New Roman"/>
                <a:cs typeface="Times New Roman"/>
              </a:rPr>
              <a:t> </a:t>
            </a:r>
            <a:r>
              <a:rPr sz="1200" dirty="0">
                <a:latin typeface="Times New Roman"/>
                <a:cs typeface="Times New Roman"/>
              </a:rPr>
              <a:t>nhượng</a:t>
            </a:r>
            <a:r>
              <a:rPr sz="1200" spc="-15" dirty="0">
                <a:latin typeface="Times New Roman"/>
                <a:cs typeface="Times New Roman"/>
              </a:rPr>
              <a:t> </a:t>
            </a:r>
            <a:r>
              <a:rPr sz="1200" spc="-25" dirty="0">
                <a:latin typeface="Times New Roman"/>
                <a:cs typeface="Times New Roman"/>
              </a:rPr>
              <a:t>bộ?</a:t>
            </a:r>
            <a:endParaRPr sz="1200">
              <a:latin typeface="Times New Roman"/>
              <a:cs typeface="Times New Roman"/>
            </a:endParaRPr>
          </a:p>
        </p:txBody>
      </p:sp>
      <p:sp>
        <p:nvSpPr>
          <p:cNvPr id="9" name="object 9"/>
          <p:cNvSpPr txBox="1"/>
          <p:nvPr/>
        </p:nvSpPr>
        <p:spPr>
          <a:xfrm>
            <a:off x="3129536" y="4674868"/>
            <a:ext cx="154305" cy="239395"/>
          </a:xfrm>
          <a:prstGeom prst="rect">
            <a:avLst/>
          </a:prstGeom>
        </p:spPr>
        <p:txBody>
          <a:bodyPr vert="horz" wrap="square" lIns="0" tIns="13335" rIns="0" bIns="0" rtlCol="0">
            <a:spAutoFit/>
          </a:bodyPr>
          <a:lstStyle/>
          <a:p>
            <a:pPr marL="12700">
              <a:lnSpc>
                <a:spcPct val="100000"/>
              </a:lnSpc>
              <a:spcBef>
                <a:spcPts val="105"/>
              </a:spcBef>
            </a:pPr>
            <a:r>
              <a:rPr sz="1400" spc="-50" dirty="0">
                <a:latin typeface="Arial"/>
                <a:cs typeface="Arial"/>
              </a:rPr>
              <a:t>N</a:t>
            </a:r>
            <a:endParaRPr sz="1400">
              <a:latin typeface="Arial"/>
              <a:cs typeface="Arial"/>
            </a:endParaRPr>
          </a:p>
        </p:txBody>
      </p:sp>
      <p:sp>
        <p:nvSpPr>
          <p:cNvPr id="10" name="object 10"/>
          <p:cNvSpPr txBox="1"/>
          <p:nvPr/>
        </p:nvSpPr>
        <p:spPr>
          <a:xfrm>
            <a:off x="3894835" y="2629658"/>
            <a:ext cx="120014" cy="195580"/>
          </a:xfrm>
          <a:prstGeom prst="rect">
            <a:avLst/>
          </a:prstGeom>
        </p:spPr>
        <p:txBody>
          <a:bodyPr vert="horz" wrap="square" lIns="0" tIns="14604" rIns="0" bIns="0" rtlCol="0">
            <a:spAutoFit/>
          </a:bodyPr>
          <a:lstStyle/>
          <a:p>
            <a:pPr marL="12700">
              <a:lnSpc>
                <a:spcPct val="100000"/>
              </a:lnSpc>
              <a:spcBef>
                <a:spcPts val="114"/>
              </a:spcBef>
            </a:pPr>
            <a:r>
              <a:rPr sz="1100" b="1" i="1" spc="-50" dirty="0">
                <a:latin typeface="Arial"/>
                <a:cs typeface="Arial"/>
              </a:rPr>
              <a:t>Y</a:t>
            </a:r>
            <a:endParaRPr sz="1100">
              <a:latin typeface="Arial"/>
              <a:cs typeface="Arial"/>
            </a:endParaRPr>
          </a:p>
        </p:txBody>
      </p:sp>
      <p:sp>
        <p:nvSpPr>
          <p:cNvPr id="11" name="object 11"/>
          <p:cNvSpPr txBox="1"/>
          <p:nvPr/>
        </p:nvSpPr>
        <p:spPr>
          <a:xfrm>
            <a:off x="4595876" y="2815205"/>
            <a:ext cx="496570" cy="390525"/>
          </a:xfrm>
          <a:prstGeom prst="rect">
            <a:avLst/>
          </a:prstGeom>
        </p:spPr>
        <p:txBody>
          <a:bodyPr vert="horz" wrap="square" lIns="0" tIns="12700" rIns="0" bIns="0" rtlCol="0">
            <a:spAutoFit/>
          </a:bodyPr>
          <a:lstStyle/>
          <a:p>
            <a:pPr marL="1270" algn="ctr">
              <a:lnSpc>
                <a:spcPts val="1435"/>
              </a:lnSpc>
              <a:spcBef>
                <a:spcPts val="100"/>
              </a:spcBef>
            </a:pPr>
            <a:r>
              <a:rPr sz="1200" spc="-25" dirty="0">
                <a:latin typeface="SimSun"/>
                <a:cs typeface="SimSun"/>
              </a:rPr>
              <a:t>返工</a:t>
            </a:r>
            <a:endParaRPr sz="1200">
              <a:latin typeface="SimSun"/>
              <a:cs typeface="SimSun"/>
            </a:endParaRPr>
          </a:p>
          <a:p>
            <a:pPr algn="ctr">
              <a:lnSpc>
                <a:spcPts val="1435"/>
              </a:lnSpc>
            </a:pPr>
            <a:r>
              <a:rPr sz="1200" dirty="0">
                <a:latin typeface="Times New Roman"/>
                <a:cs typeface="Times New Roman"/>
              </a:rPr>
              <a:t>Làm</a:t>
            </a:r>
            <a:r>
              <a:rPr sz="1200" spc="-20" dirty="0">
                <a:latin typeface="Times New Roman"/>
                <a:cs typeface="Times New Roman"/>
              </a:rPr>
              <a:t> </a:t>
            </a:r>
            <a:r>
              <a:rPr sz="1200" spc="-25" dirty="0">
                <a:latin typeface="Times New Roman"/>
                <a:cs typeface="Times New Roman"/>
              </a:rPr>
              <a:t>lại</a:t>
            </a:r>
            <a:endParaRPr sz="1200">
              <a:latin typeface="Times New Roman"/>
              <a:cs typeface="Times New Roman"/>
            </a:endParaRPr>
          </a:p>
        </p:txBody>
      </p:sp>
      <p:sp>
        <p:nvSpPr>
          <p:cNvPr id="12" name="object 12"/>
          <p:cNvSpPr txBox="1"/>
          <p:nvPr/>
        </p:nvSpPr>
        <p:spPr>
          <a:xfrm>
            <a:off x="6419851" y="2815205"/>
            <a:ext cx="755650" cy="390525"/>
          </a:xfrm>
          <a:prstGeom prst="rect">
            <a:avLst/>
          </a:prstGeom>
        </p:spPr>
        <p:txBody>
          <a:bodyPr vert="horz" wrap="square" lIns="0" tIns="12700" rIns="0" bIns="0" rtlCol="0">
            <a:spAutoFit/>
          </a:bodyPr>
          <a:lstStyle/>
          <a:p>
            <a:pPr marL="71755">
              <a:lnSpc>
                <a:spcPts val="1435"/>
              </a:lnSpc>
              <a:spcBef>
                <a:spcPts val="100"/>
              </a:spcBef>
            </a:pPr>
            <a:r>
              <a:rPr sz="1200" spc="-15" dirty="0">
                <a:latin typeface="SimSun"/>
                <a:cs typeface="SimSun"/>
              </a:rPr>
              <a:t>重新检验</a:t>
            </a:r>
            <a:endParaRPr sz="1200">
              <a:latin typeface="SimSun"/>
              <a:cs typeface="SimSun"/>
            </a:endParaRPr>
          </a:p>
          <a:p>
            <a:pPr marL="12700">
              <a:lnSpc>
                <a:spcPts val="1435"/>
              </a:lnSpc>
            </a:pPr>
            <a:r>
              <a:rPr sz="1200" dirty="0">
                <a:latin typeface="Times New Roman"/>
                <a:cs typeface="Times New Roman"/>
              </a:rPr>
              <a:t>Kiểm</a:t>
            </a:r>
            <a:r>
              <a:rPr sz="1200" spc="-15" dirty="0">
                <a:latin typeface="Times New Roman"/>
                <a:cs typeface="Times New Roman"/>
              </a:rPr>
              <a:t> </a:t>
            </a:r>
            <a:r>
              <a:rPr sz="1200" dirty="0">
                <a:latin typeface="Times New Roman"/>
                <a:cs typeface="Times New Roman"/>
              </a:rPr>
              <a:t>tra</a:t>
            </a:r>
            <a:r>
              <a:rPr sz="1200" spc="-20" dirty="0">
                <a:latin typeface="Times New Roman"/>
                <a:cs typeface="Times New Roman"/>
              </a:rPr>
              <a:t> </a:t>
            </a:r>
            <a:r>
              <a:rPr sz="1200" spc="-25" dirty="0">
                <a:latin typeface="Times New Roman"/>
                <a:cs typeface="Times New Roman"/>
              </a:rPr>
              <a:t>lại</a:t>
            </a:r>
            <a:endParaRPr sz="1200">
              <a:latin typeface="Times New Roman"/>
              <a:cs typeface="Times New Roman"/>
            </a:endParaRPr>
          </a:p>
        </p:txBody>
      </p:sp>
      <p:sp>
        <p:nvSpPr>
          <p:cNvPr id="13" name="object 13"/>
          <p:cNvSpPr txBox="1"/>
          <p:nvPr/>
        </p:nvSpPr>
        <p:spPr>
          <a:xfrm>
            <a:off x="3097783" y="3379086"/>
            <a:ext cx="941705" cy="744855"/>
          </a:xfrm>
          <a:prstGeom prst="rect">
            <a:avLst/>
          </a:prstGeom>
        </p:spPr>
        <p:txBody>
          <a:bodyPr vert="horz" wrap="square" lIns="0" tIns="13335" rIns="0" bIns="0" rtlCol="0">
            <a:spAutoFit/>
          </a:bodyPr>
          <a:lstStyle/>
          <a:p>
            <a:pPr marL="12700">
              <a:lnSpc>
                <a:spcPct val="100000"/>
              </a:lnSpc>
              <a:spcBef>
                <a:spcPts val="105"/>
              </a:spcBef>
            </a:pPr>
            <a:r>
              <a:rPr sz="1400" spc="-50" dirty="0">
                <a:latin typeface="Arial"/>
                <a:cs typeface="Arial"/>
              </a:rPr>
              <a:t>N</a:t>
            </a:r>
            <a:endParaRPr sz="1400">
              <a:latin typeface="Arial"/>
              <a:cs typeface="Arial"/>
            </a:endParaRPr>
          </a:p>
          <a:p>
            <a:pPr>
              <a:lnSpc>
                <a:spcPct val="100000"/>
              </a:lnSpc>
              <a:spcBef>
                <a:spcPts val="685"/>
              </a:spcBef>
            </a:pPr>
            <a:endParaRPr sz="1400">
              <a:latin typeface="Arial"/>
              <a:cs typeface="Arial"/>
            </a:endParaRPr>
          </a:p>
          <a:p>
            <a:pPr marR="5080" algn="r">
              <a:lnSpc>
                <a:spcPct val="100000"/>
              </a:lnSpc>
            </a:pPr>
            <a:r>
              <a:rPr sz="1400" b="1" i="1" spc="-50" dirty="0">
                <a:latin typeface="Arial"/>
                <a:cs typeface="Arial"/>
              </a:rPr>
              <a:t>Y</a:t>
            </a:r>
            <a:endParaRPr sz="1400">
              <a:latin typeface="Arial"/>
              <a:cs typeface="Arial"/>
            </a:endParaRPr>
          </a:p>
        </p:txBody>
      </p:sp>
      <p:sp>
        <p:nvSpPr>
          <p:cNvPr id="14" name="object 14"/>
          <p:cNvSpPr txBox="1"/>
          <p:nvPr/>
        </p:nvSpPr>
        <p:spPr>
          <a:xfrm>
            <a:off x="4584577" y="4099938"/>
            <a:ext cx="1311910" cy="389890"/>
          </a:xfrm>
          <a:prstGeom prst="rect">
            <a:avLst/>
          </a:prstGeom>
        </p:spPr>
        <p:txBody>
          <a:bodyPr vert="horz" wrap="square" lIns="0" tIns="12700" rIns="0" bIns="0" rtlCol="0">
            <a:spAutoFit/>
          </a:bodyPr>
          <a:lstStyle/>
          <a:p>
            <a:pPr algn="ctr">
              <a:lnSpc>
                <a:spcPts val="1435"/>
              </a:lnSpc>
              <a:spcBef>
                <a:spcPts val="100"/>
              </a:spcBef>
            </a:pPr>
            <a:r>
              <a:rPr sz="1200" spc="-15" dirty="0">
                <a:latin typeface="SimSun"/>
                <a:cs typeface="SimSun"/>
              </a:rPr>
              <a:t>让步放行</a:t>
            </a:r>
            <a:endParaRPr sz="1200">
              <a:latin typeface="SimSun"/>
              <a:cs typeface="SimSun"/>
            </a:endParaRPr>
          </a:p>
          <a:p>
            <a:pPr algn="ctr">
              <a:lnSpc>
                <a:spcPts val="1435"/>
              </a:lnSpc>
            </a:pPr>
            <a:r>
              <a:rPr sz="1200" dirty="0">
                <a:latin typeface="Times New Roman"/>
                <a:cs typeface="Times New Roman"/>
              </a:rPr>
              <a:t>Cho</a:t>
            </a:r>
            <a:r>
              <a:rPr sz="1200" spc="-20" dirty="0">
                <a:latin typeface="Times New Roman"/>
                <a:cs typeface="Times New Roman"/>
              </a:rPr>
              <a:t> </a:t>
            </a:r>
            <a:r>
              <a:rPr sz="1200" dirty="0">
                <a:latin typeface="Times New Roman"/>
                <a:cs typeface="Times New Roman"/>
              </a:rPr>
              <a:t>phép</a:t>
            </a:r>
            <a:r>
              <a:rPr sz="1200" spc="-20" dirty="0">
                <a:latin typeface="Times New Roman"/>
                <a:cs typeface="Times New Roman"/>
              </a:rPr>
              <a:t> </a:t>
            </a:r>
            <a:r>
              <a:rPr sz="1200" dirty="0">
                <a:latin typeface="Times New Roman"/>
                <a:cs typeface="Times New Roman"/>
              </a:rPr>
              <a:t>nhượng</a:t>
            </a:r>
            <a:r>
              <a:rPr sz="1200" spc="-15" dirty="0">
                <a:latin typeface="Times New Roman"/>
                <a:cs typeface="Times New Roman"/>
              </a:rPr>
              <a:t> </a:t>
            </a:r>
            <a:r>
              <a:rPr sz="1200" spc="-25" dirty="0">
                <a:latin typeface="Times New Roman"/>
                <a:cs typeface="Times New Roman"/>
              </a:rPr>
              <a:t>bộ</a:t>
            </a:r>
            <a:endParaRPr sz="1200">
              <a:latin typeface="Times New Roman"/>
              <a:cs typeface="Times New Roman"/>
            </a:endParaRPr>
          </a:p>
        </p:txBody>
      </p:sp>
      <p:sp>
        <p:nvSpPr>
          <p:cNvPr id="15" name="object 15"/>
          <p:cNvSpPr txBox="1"/>
          <p:nvPr/>
        </p:nvSpPr>
        <p:spPr>
          <a:xfrm>
            <a:off x="5531613" y="5125972"/>
            <a:ext cx="2541270" cy="451484"/>
          </a:xfrm>
          <a:prstGeom prst="rect">
            <a:avLst/>
          </a:prstGeom>
        </p:spPr>
        <p:txBody>
          <a:bodyPr vert="horz" wrap="square" lIns="0" tIns="13335" rIns="0" bIns="0" rtlCol="0">
            <a:spAutoFit/>
          </a:bodyPr>
          <a:lstStyle/>
          <a:p>
            <a:pPr marL="12700">
              <a:lnSpc>
                <a:spcPts val="1675"/>
              </a:lnSpc>
              <a:spcBef>
                <a:spcPts val="105"/>
              </a:spcBef>
            </a:pPr>
            <a:r>
              <a:rPr sz="1400" spc="-10" dirty="0">
                <a:latin typeface="SimSun"/>
                <a:cs typeface="SimSun"/>
              </a:rPr>
              <a:t>满足法规要求</a:t>
            </a:r>
            <a:endParaRPr sz="1400">
              <a:latin typeface="SimSun"/>
              <a:cs typeface="SimSun"/>
            </a:endParaRPr>
          </a:p>
          <a:p>
            <a:pPr marL="12700">
              <a:lnSpc>
                <a:spcPts val="1675"/>
              </a:lnSpc>
            </a:pPr>
            <a:r>
              <a:rPr sz="1400" dirty="0">
                <a:latin typeface="Times New Roman"/>
                <a:cs typeface="Times New Roman"/>
              </a:rPr>
              <a:t>Đáp</a:t>
            </a:r>
            <a:r>
              <a:rPr sz="1400" spc="-10" dirty="0">
                <a:latin typeface="Times New Roman"/>
                <a:cs typeface="Times New Roman"/>
              </a:rPr>
              <a:t> </a:t>
            </a:r>
            <a:r>
              <a:rPr sz="1400" dirty="0">
                <a:latin typeface="Times New Roman"/>
                <a:cs typeface="Times New Roman"/>
              </a:rPr>
              <a:t>ứng</a:t>
            </a:r>
            <a:r>
              <a:rPr sz="1400" spc="-25" dirty="0">
                <a:latin typeface="Times New Roman"/>
                <a:cs typeface="Times New Roman"/>
              </a:rPr>
              <a:t> </a:t>
            </a: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yêu cầu</a:t>
            </a:r>
            <a:r>
              <a:rPr sz="1400" spc="-25" dirty="0">
                <a:latin typeface="Times New Roman"/>
                <a:cs typeface="Times New Roman"/>
              </a:rPr>
              <a:t> </a:t>
            </a:r>
            <a:r>
              <a:rPr sz="1400" dirty="0">
                <a:latin typeface="Times New Roman"/>
                <a:cs typeface="Times New Roman"/>
              </a:rPr>
              <a:t>theo</a:t>
            </a:r>
            <a:r>
              <a:rPr sz="1400" spc="-20" dirty="0">
                <a:latin typeface="Times New Roman"/>
                <a:cs typeface="Times New Roman"/>
              </a:rPr>
              <a:t> </a:t>
            </a:r>
            <a:r>
              <a:rPr sz="1400" dirty="0">
                <a:latin typeface="Times New Roman"/>
                <a:cs typeface="Times New Roman"/>
              </a:rPr>
              <a:t>quy</a:t>
            </a:r>
            <a:r>
              <a:rPr sz="1400" spc="-35" dirty="0">
                <a:latin typeface="Times New Roman"/>
                <a:cs typeface="Times New Roman"/>
              </a:rPr>
              <a:t> </a:t>
            </a:r>
            <a:r>
              <a:rPr sz="1400" spc="-20" dirty="0">
                <a:latin typeface="Times New Roman"/>
                <a:cs typeface="Times New Roman"/>
              </a:rPr>
              <a:t>định</a:t>
            </a:r>
            <a:endParaRPr sz="1400">
              <a:latin typeface="Times New Roman"/>
              <a:cs typeface="Times New Roman"/>
            </a:endParaRPr>
          </a:p>
        </p:txBody>
      </p:sp>
      <p:sp>
        <p:nvSpPr>
          <p:cNvPr id="16" name="object 16"/>
          <p:cNvSpPr txBox="1"/>
          <p:nvPr/>
        </p:nvSpPr>
        <p:spPr>
          <a:xfrm>
            <a:off x="2742690" y="5403841"/>
            <a:ext cx="528955" cy="390525"/>
          </a:xfrm>
          <a:prstGeom prst="rect">
            <a:avLst/>
          </a:prstGeom>
        </p:spPr>
        <p:txBody>
          <a:bodyPr vert="horz" wrap="square" lIns="0" tIns="12700" rIns="0" bIns="0" rtlCol="0">
            <a:spAutoFit/>
          </a:bodyPr>
          <a:lstStyle/>
          <a:p>
            <a:pPr algn="ctr">
              <a:lnSpc>
                <a:spcPts val="1435"/>
              </a:lnSpc>
              <a:spcBef>
                <a:spcPts val="100"/>
              </a:spcBef>
            </a:pPr>
            <a:r>
              <a:rPr sz="1200" spc="-25" dirty="0">
                <a:latin typeface="SimSun"/>
                <a:cs typeface="SimSun"/>
              </a:rPr>
              <a:t>报废</a:t>
            </a:r>
            <a:endParaRPr sz="1200">
              <a:latin typeface="SimSun"/>
              <a:cs typeface="SimSun"/>
            </a:endParaRPr>
          </a:p>
          <a:p>
            <a:pPr algn="ctr">
              <a:lnSpc>
                <a:spcPts val="1435"/>
              </a:lnSpc>
            </a:pPr>
            <a:r>
              <a:rPr sz="1200" dirty="0">
                <a:latin typeface="Times New Roman"/>
                <a:cs typeface="Times New Roman"/>
              </a:rPr>
              <a:t>Báo</a:t>
            </a:r>
            <a:r>
              <a:rPr sz="1200" spc="-15" dirty="0">
                <a:latin typeface="Times New Roman"/>
                <a:cs typeface="Times New Roman"/>
              </a:rPr>
              <a:t> </a:t>
            </a:r>
            <a:r>
              <a:rPr sz="1200" spc="-25" dirty="0">
                <a:latin typeface="Times New Roman"/>
                <a:cs typeface="Times New Roman"/>
              </a:rPr>
              <a:t>phế</a:t>
            </a:r>
            <a:endParaRPr sz="1200">
              <a:latin typeface="Times New Roman"/>
              <a:cs typeface="Times New Roman"/>
            </a:endParaRPr>
          </a:p>
        </p:txBody>
      </p:sp>
      <p:pic>
        <p:nvPicPr>
          <p:cNvPr id="17" name="object 17"/>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47"/>
            <a:ext cx="9143755" cy="6846839"/>
          </a:xfrm>
          <a:prstGeom prst="rect">
            <a:avLst/>
          </a:prstGeom>
        </p:spPr>
      </p:pic>
      <p:sp>
        <p:nvSpPr>
          <p:cNvPr id="3" name="object 3"/>
          <p:cNvSpPr txBox="1">
            <a:spLocks noGrp="1"/>
          </p:cNvSpPr>
          <p:nvPr>
            <p:ph type="title"/>
          </p:nvPr>
        </p:nvSpPr>
        <p:spPr>
          <a:xfrm>
            <a:off x="2739646" y="276600"/>
            <a:ext cx="1587500" cy="313055"/>
          </a:xfrm>
          <a:prstGeom prst="rect">
            <a:avLst/>
          </a:prstGeom>
        </p:spPr>
        <p:txBody>
          <a:bodyPr vert="horz" wrap="square" lIns="0" tIns="17145" rIns="0" bIns="0" rtlCol="0">
            <a:spAutoFit/>
          </a:bodyPr>
          <a:lstStyle/>
          <a:p>
            <a:pPr marL="12700">
              <a:lnSpc>
                <a:spcPct val="100000"/>
              </a:lnSpc>
              <a:spcBef>
                <a:spcPts val="135"/>
              </a:spcBef>
              <a:tabLst>
                <a:tab pos="615950" algn="l"/>
              </a:tabLst>
            </a:pPr>
            <a:r>
              <a:rPr sz="1850" spc="-20" dirty="0">
                <a:solidFill>
                  <a:srgbClr val="000000"/>
                </a:solidFill>
                <a:latin typeface="Times New Roman"/>
                <a:cs typeface="Times New Roman"/>
              </a:rPr>
              <a:t>18.4</a:t>
            </a:r>
            <a:r>
              <a:rPr sz="1850" dirty="0">
                <a:solidFill>
                  <a:srgbClr val="000000"/>
                </a:solidFill>
                <a:latin typeface="Times New Roman"/>
                <a:cs typeface="Times New Roman"/>
              </a:rPr>
              <a:t>	</a:t>
            </a:r>
            <a:r>
              <a:rPr sz="1850" spc="-15" dirty="0">
                <a:solidFill>
                  <a:srgbClr val="000000"/>
                </a:solidFill>
              </a:rPr>
              <a:t>数据分析</a:t>
            </a:r>
            <a:endParaRPr sz="1850">
              <a:latin typeface="Times New Roman"/>
              <a:cs typeface="Times New Roman"/>
            </a:endParaRPr>
          </a:p>
        </p:txBody>
      </p:sp>
      <p:sp>
        <p:nvSpPr>
          <p:cNvPr id="4" name="object 4"/>
          <p:cNvSpPr txBox="1"/>
          <p:nvPr/>
        </p:nvSpPr>
        <p:spPr>
          <a:xfrm>
            <a:off x="49784" y="458973"/>
            <a:ext cx="5150485" cy="1414145"/>
          </a:xfrm>
          <a:prstGeom prst="rect">
            <a:avLst/>
          </a:prstGeom>
        </p:spPr>
        <p:txBody>
          <a:bodyPr vert="horz" wrap="square" lIns="0" tIns="119380" rIns="0" bIns="0" rtlCol="0">
            <a:spAutoFit/>
          </a:bodyPr>
          <a:lstStyle/>
          <a:p>
            <a:pPr marL="2702560">
              <a:lnSpc>
                <a:spcPct val="100000"/>
              </a:lnSpc>
              <a:spcBef>
                <a:spcPts val="940"/>
              </a:spcBef>
              <a:tabLst>
                <a:tab pos="3305175" algn="l"/>
              </a:tabLst>
            </a:pPr>
            <a:r>
              <a:rPr sz="1850" spc="-20" dirty="0">
                <a:latin typeface="Times New Roman"/>
                <a:cs typeface="Times New Roman"/>
              </a:rPr>
              <a:t>18.4</a:t>
            </a:r>
            <a:r>
              <a:rPr sz="1850" dirty="0">
                <a:latin typeface="Times New Roman"/>
                <a:cs typeface="Times New Roman"/>
              </a:rPr>
              <a:t>	Phân</a:t>
            </a:r>
            <a:r>
              <a:rPr sz="1850" spc="45" dirty="0">
                <a:latin typeface="Times New Roman"/>
                <a:cs typeface="Times New Roman"/>
              </a:rPr>
              <a:t> </a:t>
            </a:r>
            <a:r>
              <a:rPr sz="1850" dirty="0">
                <a:latin typeface="Times New Roman"/>
                <a:cs typeface="Times New Roman"/>
              </a:rPr>
              <a:t>tích</a:t>
            </a:r>
            <a:r>
              <a:rPr sz="1850" spc="50" dirty="0">
                <a:latin typeface="Times New Roman"/>
                <a:cs typeface="Times New Roman"/>
              </a:rPr>
              <a:t> </a:t>
            </a:r>
            <a:r>
              <a:rPr sz="1850" dirty="0">
                <a:latin typeface="Times New Roman"/>
                <a:cs typeface="Times New Roman"/>
              </a:rPr>
              <a:t>dữ</a:t>
            </a:r>
            <a:r>
              <a:rPr sz="1850" spc="45" dirty="0">
                <a:latin typeface="Times New Roman"/>
                <a:cs typeface="Times New Roman"/>
              </a:rPr>
              <a:t> </a:t>
            </a:r>
            <a:r>
              <a:rPr sz="1850" spc="-20" dirty="0">
                <a:latin typeface="Times New Roman"/>
                <a:cs typeface="Times New Roman"/>
              </a:rPr>
              <a:t>liệu</a:t>
            </a:r>
            <a:endParaRPr sz="1850">
              <a:latin typeface="Times New Roman"/>
              <a:cs typeface="Times New Roman"/>
            </a:endParaRPr>
          </a:p>
          <a:p>
            <a:pPr marL="12700">
              <a:lnSpc>
                <a:spcPts val="1675"/>
              </a:lnSpc>
              <a:spcBef>
                <a:spcPts val="615"/>
              </a:spcBef>
            </a:pPr>
            <a:r>
              <a:rPr sz="1400" spc="-20" dirty="0">
                <a:latin typeface="SimSun"/>
                <a:cs typeface="SimSun"/>
              </a:rPr>
              <a:t>目的：质量管理体系的适宜、充分和有效</a:t>
            </a:r>
            <a:endParaRPr sz="1400">
              <a:latin typeface="SimSun"/>
              <a:cs typeface="SimSun"/>
            </a:endParaRPr>
          </a:p>
          <a:p>
            <a:pPr marL="12700">
              <a:lnSpc>
                <a:spcPts val="1675"/>
              </a:lnSpc>
            </a:pPr>
            <a:r>
              <a:rPr sz="1400" dirty="0">
                <a:latin typeface="Times New Roman"/>
                <a:cs typeface="Times New Roman"/>
              </a:rPr>
              <a:t>Mục</a:t>
            </a:r>
            <a:r>
              <a:rPr sz="1400" spc="-5" dirty="0">
                <a:latin typeface="Times New Roman"/>
                <a:cs typeface="Times New Roman"/>
              </a:rPr>
              <a:t> </a:t>
            </a:r>
            <a:r>
              <a:rPr sz="1400" dirty="0">
                <a:latin typeface="Times New Roman"/>
                <a:cs typeface="Times New Roman"/>
              </a:rPr>
              <a:t>đích:</a:t>
            </a:r>
            <a:r>
              <a:rPr sz="1400" spc="-35" dirty="0">
                <a:latin typeface="Times New Roman"/>
                <a:cs typeface="Times New Roman"/>
              </a:rPr>
              <a:t> </a:t>
            </a:r>
            <a:r>
              <a:rPr sz="1400" dirty="0">
                <a:latin typeface="Times New Roman"/>
                <a:cs typeface="Times New Roman"/>
              </a:rPr>
              <a:t>Phù</a:t>
            </a:r>
            <a:r>
              <a:rPr sz="1400" spc="-15" dirty="0">
                <a:latin typeface="Times New Roman"/>
                <a:cs typeface="Times New Roman"/>
              </a:rPr>
              <a:t> </a:t>
            </a:r>
            <a:r>
              <a:rPr sz="1400" dirty="0">
                <a:latin typeface="Times New Roman"/>
                <a:cs typeface="Times New Roman"/>
              </a:rPr>
              <a:t>hợp,</a:t>
            </a:r>
            <a:r>
              <a:rPr sz="1400" spc="-30" dirty="0">
                <a:latin typeface="Times New Roman"/>
                <a:cs typeface="Times New Roman"/>
              </a:rPr>
              <a:t> </a:t>
            </a:r>
            <a:r>
              <a:rPr sz="1400" dirty="0">
                <a:latin typeface="Times New Roman"/>
                <a:cs typeface="Times New Roman"/>
              </a:rPr>
              <a:t>đầy</a:t>
            </a:r>
            <a:r>
              <a:rPr sz="1400" spc="-10" dirty="0">
                <a:latin typeface="Times New Roman"/>
                <a:cs typeface="Times New Roman"/>
              </a:rPr>
              <a:t> </a:t>
            </a:r>
            <a:r>
              <a:rPr sz="1400" dirty="0">
                <a:latin typeface="Times New Roman"/>
                <a:cs typeface="Times New Roman"/>
              </a:rPr>
              <a:t>đủ</a:t>
            </a:r>
            <a:r>
              <a:rPr sz="1400" spc="-15" dirty="0">
                <a:latin typeface="Times New Roman"/>
                <a:cs typeface="Times New Roman"/>
              </a:rPr>
              <a:t> </a:t>
            </a:r>
            <a:r>
              <a:rPr sz="1400" dirty="0">
                <a:latin typeface="Times New Roman"/>
                <a:cs typeface="Times New Roman"/>
              </a:rPr>
              <a:t>và</a:t>
            </a:r>
            <a:r>
              <a:rPr sz="1400" spc="-15" dirty="0">
                <a:latin typeface="Times New Roman"/>
                <a:cs typeface="Times New Roman"/>
              </a:rPr>
              <a:t> </a:t>
            </a:r>
            <a:r>
              <a:rPr sz="1400" dirty="0">
                <a:latin typeface="Times New Roman"/>
                <a:cs typeface="Times New Roman"/>
              </a:rPr>
              <a:t>hiệu</a:t>
            </a:r>
            <a:r>
              <a:rPr sz="1400" spc="-10" dirty="0">
                <a:latin typeface="Times New Roman"/>
                <a:cs typeface="Times New Roman"/>
              </a:rPr>
              <a:t> </a:t>
            </a:r>
            <a:r>
              <a:rPr sz="1400" dirty="0">
                <a:latin typeface="Times New Roman"/>
                <a:cs typeface="Times New Roman"/>
              </a:rPr>
              <a:t>quả</a:t>
            </a:r>
            <a:r>
              <a:rPr sz="1400" spc="-15" dirty="0">
                <a:latin typeface="Times New Roman"/>
                <a:cs typeface="Times New Roman"/>
              </a:rPr>
              <a:t> </a:t>
            </a:r>
            <a:r>
              <a:rPr sz="1400" dirty="0">
                <a:latin typeface="Times New Roman"/>
                <a:cs typeface="Times New Roman"/>
              </a:rPr>
              <a:t>của</a:t>
            </a:r>
            <a:r>
              <a:rPr sz="1400" spc="-15" dirty="0">
                <a:latin typeface="Times New Roman"/>
                <a:cs typeface="Times New Roman"/>
              </a:rPr>
              <a:t> </a:t>
            </a:r>
            <a:r>
              <a:rPr sz="1400" dirty="0">
                <a:latin typeface="Times New Roman"/>
                <a:cs typeface="Times New Roman"/>
              </a:rPr>
              <a:t>hệ thống</a:t>
            </a:r>
            <a:r>
              <a:rPr sz="1400" spc="-5" dirty="0">
                <a:latin typeface="Times New Roman"/>
                <a:cs typeface="Times New Roman"/>
              </a:rPr>
              <a:t> </a:t>
            </a:r>
            <a:r>
              <a:rPr sz="1400" dirty="0">
                <a:latin typeface="Times New Roman"/>
                <a:cs typeface="Times New Roman"/>
              </a:rPr>
              <a:t>quản</a:t>
            </a:r>
            <a:r>
              <a:rPr sz="1400" spc="-35" dirty="0">
                <a:latin typeface="Times New Roman"/>
                <a:cs typeface="Times New Roman"/>
              </a:rPr>
              <a:t> </a:t>
            </a:r>
            <a:r>
              <a:rPr sz="1400" dirty="0">
                <a:latin typeface="Times New Roman"/>
                <a:cs typeface="Times New Roman"/>
              </a:rPr>
              <a:t>lý</a:t>
            </a:r>
            <a:r>
              <a:rPr sz="1400" spc="-15" dirty="0">
                <a:latin typeface="Times New Roman"/>
                <a:cs typeface="Times New Roman"/>
              </a:rPr>
              <a:t> </a:t>
            </a:r>
            <a:r>
              <a:rPr sz="1400" dirty="0">
                <a:latin typeface="Times New Roman"/>
                <a:cs typeface="Times New Roman"/>
              </a:rPr>
              <a:t>chất</a:t>
            </a:r>
            <a:r>
              <a:rPr sz="1400" spc="-10" dirty="0">
                <a:latin typeface="Times New Roman"/>
                <a:cs typeface="Times New Roman"/>
              </a:rPr>
              <a:t> lượng</a:t>
            </a:r>
            <a:endParaRPr sz="1400">
              <a:latin typeface="Times New Roman"/>
              <a:cs typeface="Times New Roman"/>
            </a:endParaRPr>
          </a:p>
          <a:p>
            <a:pPr marL="205104">
              <a:lnSpc>
                <a:spcPts val="1675"/>
              </a:lnSpc>
              <a:spcBef>
                <a:spcPts val="560"/>
              </a:spcBef>
            </a:pPr>
            <a:r>
              <a:rPr sz="1400" spc="-15" dirty="0">
                <a:latin typeface="SimSun"/>
                <a:cs typeface="SimSun"/>
              </a:rPr>
              <a:t>哪些数据需要分析：</a:t>
            </a:r>
            <a:endParaRPr sz="1400">
              <a:latin typeface="SimSun"/>
              <a:cs typeface="SimSun"/>
            </a:endParaRPr>
          </a:p>
          <a:p>
            <a:pPr marL="205104">
              <a:lnSpc>
                <a:spcPts val="1675"/>
              </a:lnSpc>
            </a:pPr>
            <a:r>
              <a:rPr sz="1400" dirty="0">
                <a:latin typeface="Times New Roman"/>
                <a:cs typeface="Times New Roman"/>
              </a:rPr>
              <a:t>Dữ</a:t>
            </a:r>
            <a:r>
              <a:rPr sz="1400" spc="-10" dirty="0">
                <a:latin typeface="Times New Roman"/>
                <a:cs typeface="Times New Roman"/>
              </a:rPr>
              <a:t> </a:t>
            </a:r>
            <a:r>
              <a:rPr sz="1400" dirty="0">
                <a:latin typeface="Times New Roman"/>
                <a:cs typeface="Times New Roman"/>
              </a:rPr>
              <a:t>liệu</a:t>
            </a:r>
            <a:r>
              <a:rPr sz="1400" spc="-30" dirty="0">
                <a:latin typeface="Times New Roman"/>
                <a:cs typeface="Times New Roman"/>
              </a:rPr>
              <a:t> </a:t>
            </a:r>
            <a:r>
              <a:rPr sz="1400" dirty="0">
                <a:latin typeface="Times New Roman"/>
                <a:cs typeface="Times New Roman"/>
              </a:rPr>
              <a:t>nào</a:t>
            </a:r>
            <a:r>
              <a:rPr sz="1400" spc="-15" dirty="0">
                <a:latin typeface="Times New Roman"/>
                <a:cs typeface="Times New Roman"/>
              </a:rPr>
              <a:t> </a:t>
            </a:r>
            <a:r>
              <a:rPr sz="1400" dirty="0">
                <a:latin typeface="Times New Roman"/>
                <a:cs typeface="Times New Roman"/>
              </a:rPr>
              <a:t>cần</a:t>
            </a:r>
            <a:r>
              <a:rPr sz="1400" spc="-5" dirty="0">
                <a:latin typeface="Times New Roman"/>
                <a:cs typeface="Times New Roman"/>
              </a:rPr>
              <a:t> </a:t>
            </a:r>
            <a:r>
              <a:rPr sz="1400" dirty="0">
                <a:latin typeface="Times New Roman"/>
                <a:cs typeface="Times New Roman"/>
              </a:rPr>
              <a:t>phân</a:t>
            </a:r>
            <a:r>
              <a:rPr sz="1400" spc="-30" dirty="0">
                <a:latin typeface="Times New Roman"/>
                <a:cs typeface="Times New Roman"/>
              </a:rPr>
              <a:t> </a:t>
            </a:r>
            <a:r>
              <a:rPr sz="1400" spc="-10" dirty="0">
                <a:latin typeface="Times New Roman"/>
                <a:cs typeface="Times New Roman"/>
              </a:rPr>
              <a:t>tích:</a:t>
            </a:r>
            <a:endParaRPr sz="1400">
              <a:latin typeface="Times New Roman"/>
              <a:cs typeface="Times New Roman"/>
            </a:endParaRPr>
          </a:p>
        </p:txBody>
      </p:sp>
      <p:sp>
        <p:nvSpPr>
          <p:cNvPr id="5" name="object 5"/>
          <p:cNvSpPr txBox="1"/>
          <p:nvPr/>
        </p:nvSpPr>
        <p:spPr>
          <a:xfrm>
            <a:off x="129341" y="1950211"/>
            <a:ext cx="175895" cy="239395"/>
          </a:xfrm>
          <a:prstGeom prst="rect">
            <a:avLst/>
          </a:prstGeom>
        </p:spPr>
        <p:txBody>
          <a:bodyPr vert="horz" wrap="square" lIns="0" tIns="13335" rIns="0" bIns="0" rtlCol="0">
            <a:spAutoFit/>
          </a:bodyPr>
          <a:lstStyle/>
          <a:p>
            <a:pPr marL="12700">
              <a:lnSpc>
                <a:spcPct val="100000"/>
              </a:lnSpc>
              <a:spcBef>
                <a:spcPts val="105"/>
              </a:spcBef>
            </a:pPr>
            <a:r>
              <a:rPr sz="1400" b="1" spc="-25" dirty="0">
                <a:latin typeface="Times New Roman"/>
                <a:cs typeface="Times New Roman"/>
              </a:rPr>
              <a:t>a)</a:t>
            </a:r>
            <a:endParaRPr sz="1400">
              <a:latin typeface="Times New Roman"/>
              <a:cs typeface="Times New Roman"/>
            </a:endParaRPr>
          </a:p>
        </p:txBody>
      </p:sp>
      <p:sp>
        <p:nvSpPr>
          <p:cNvPr id="6" name="object 6"/>
          <p:cNvSpPr txBox="1"/>
          <p:nvPr/>
        </p:nvSpPr>
        <p:spPr>
          <a:xfrm>
            <a:off x="115006" y="2592447"/>
            <a:ext cx="184150" cy="239395"/>
          </a:xfrm>
          <a:prstGeom prst="rect">
            <a:avLst/>
          </a:prstGeom>
        </p:spPr>
        <p:txBody>
          <a:bodyPr vert="horz" wrap="square" lIns="0" tIns="13335" rIns="0" bIns="0" rtlCol="0">
            <a:spAutoFit/>
          </a:bodyPr>
          <a:lstStyle/>
          <a:p>
            <a:pPr marL="12700">
              <a:lnSpc>
                <a:spcPct val="100000"/>
              </a:lnSpc>
              <a:spcBef>
                <a:spcPts val="105"/>
              </a:spcBef>
            </a:pPr>
            <a:r>
              <a:rPr sz="1400" b="1" spc="-25" dirty="0">
                <a:latin typeface="Times New Roman"/>
                <a:cs typeface="Times New Roman"/>
              </a:rPr>
              <a:t>b)</a:t>
            </a:r>
            <a:endParaRPr sz="1400">
              <a:latin typeface="Times New Roman"/>
              <a:cs typeface="Times New Roman"/>
            </a:endParaRPr>
          </a:p>
        </p:txBody>
      </p:sp>
      <p:sp>
        <p:nvSpPr>
          <p:cNvPr id="7" name="object 7"/>
          <p:cNvSpPr txBox="1"/>
          <p:nvPr/>
        </p:nvSpPr>
        <p:spPr>
          <a:xfrm>
            <a:off x="115006" y="3120644"/>
            <a:ext cx="164465" cy="239395"/>
          </a:xfrm>
          <a:prstGeom prst="rect">
            <a:avLst/>
          </a:prstGeom>
        </p:spPr>
        <p:txBody>
          <a:bodyPr vert="horz" wrap="square" lIns="0" tIns="13335" rIns="0" bIns="0" rtlCol="0">
            <a:spAutoFit/>
          </a:bodyPr>
          <a:lstStyle/>
          <a:p>
            <a:pPr marL="12700">
              <a:lnSpc>
                <a:spcPct val="100000"/>
              </a:lnSpc>
              <a:spcBef>
                <a:spcPts val="105"/>
              </a:spcBef>
            </a:pPr>
            <a:r>
              <a:rPr sz="1400" b="1" spc="-25" dirty="0">
                <a:latin typeface="Times New Roman"/>
                <a:cs typeface="Times New Roman"/>
              </a:rPr>
              <a:t>c)</a:t>
            </a:r>
            <a:endParaRPr sz="1400">
              <a:latin typeface="Times New Roman"/>
              <a:cs typeface="Times New Roman"/>
            </a:endParaRPr>
          </a:p>
        </p:txBody>
      </p:sp>
      <p:sp>
        <p:nvSpPr>
          <p:cNvPr id="8" name="object 8"/>
          <p:cNvSpPr txBox="1"/>
          <p:nvPr/>
        </p:nvSpPr>
        <p:spPr>
          <a:xfrm>
            <a:off x="431094" y="1979164"/>
            <a:ext cx="2739390" cy="963294"/>
          </a:xfrm>
          <a:prstGeom prst="rect">
            <a:avLst/>
          </a:prstGeom>
        </p:spPr>
        <p:txBody>
          <a:bodyPr vert="horz" wrap="square" lIns="0" tIns="13335" rIns="0" bIns="0" rtlCol="0">
            <a:spAutoFit/>
          </a:bodyPr>
          <a:lstStyle/>
          <a:p>
            <a:pPr marL="36195">
              <a:lnSpc>
                <a:spcPts val="1675"/>
              </a:lnSpc>
              <a:spcBef>
                <a:spcPts val="105"/>
              </a:spcBef>
            </a:pPr>
            <a:r>
              <a:rPr sz="1400" spc="-10" dirty="0">
                <a:latin typeface="SimSun"/>
                <a:cs typeface="SimSun"/>
              </a:rPr>
              <a:t>顾客反馈的数据</a:t>
            </a:r>
            <a:endParaRPr sz="1400">
              <a:latin typeface="SimSun"/>
              <a:cs typeface="SimSun"/>
            </a:endParaRPr>
          </a:p>
          <a:p>
            <a:pPr marL="36195">
              <a:lnSpc>
                <a:spcPts val="1675"/>
              </a:lnSpc>
            </a:pPr>
            <a:r>
              <a:rPr sz="1400" dirty="0">
                <a:latin typeface="Times New Roman"/>
                <a:cs typeface="Times New Roman"/>
              </a:rPr>
              <a:t>Dữ</a:t>
            </a:r>
            <a:r>
              <a:rPr sz="1400" spc="-5" dirty="0">
                <a:latin typeface="Times New Roman"/>
                <a:cs typeface="Times New Roman"/>
              </a:rPr>
              <a:t> </a:t>
            </a:r>
            <a:r>
              <a:rPr sz="1400" dirty="0">
                <a:latin typeface="Times New Roman"/>
                <a:cs typeface="Times New Roman"/>
              </a:rPr>
              <a:t>liệu</a:t>
            </a:r>
            <a:r>
              <a:rPr sz="1400" spc="-30" dirty="0">
                <a:latin typeface="Times New Roman"/>
                <a:cs typeface="Times New Roman"/>
              </a:rPr>
              <a:t> </a:t>
            </a:r>
            <a:r>
              <a:rPr sz="1400" dirty="0">
                <a:latin typeface="Times New Roman"/>
                <a:cs typeface="Times New Roman"/>
              </a:rPr>
              <a:t>phản</a:t>
            </a:r>
            <a:r>
              <a:rPr sz="1400" spc="-30" dirty="0">
                <a:latin typeface="Times New Roman"/>
                <a:cs typeface="Times New Roman"/>
              </a:rPr>
              <a:t> </a:t>
            </a:r>
            <a:r>
              <a:rPr sz="1400" dirty="0">
                <a:latin typeface="Times New Roman"/>
                <a:cs typeface="Times New Roman"/>
              </a:rPr>
              <a:t>hồi</a:t>
            </a:r>
            <a:r>
              <a:rPr sz="1400" spc="-15" dirty="0">
                <a:latin typeface="Times New Roman"/>
                <a:cs typeface="Times New Roman"/>
              </a:rPr>
              <a:t> </a:t>
            </a:r>
            <a:r>
              <a:rPr sz="1400" dirty="0">
                <a:latin typeface="Times New Roman"/>
                <a:cs typeface="Times New Roman"/>
              </a:rPr>
              <a:t>của</a:t>
            </a:r>
            <a:r>
              <a:rPr sz="1400" spc="-15" dirty="0">
                <a:latin typeface="Times New Roman"/>
                <a:cs typeface="Times New Roman"/>
              </a:rPr>
              <a:t> </a:t>
            </a:r>
            <a:r>
              <a:rPr sz="1400" dirty="0">
                <a:latin typeface="Times New Roman"/>
                <a:cs typeface="Times New Roman"/>
              </a:rPr>
              <a:t>khách</a:t>
            </a:r>
            <a:r>
              <a:rPr sz="1400" spc="-15" dirty="0">
                <a:latin typeface="Times New Roman"/>
                <a:cs typeface="Times New Roman"/>
              </a:rPr>
              <a:t> </a:t>
            </a:r>
            <a:r>
              <a:rPr sz="1400" spc="-20" dirty="0">
                <a:latin typeface="Times New Roman"/>
                <a:cs typeface="Times New Roman"/>
              </a:rPr>
              <a:t>hàng</a:t>
            </a:r>
            <a:endParaRPr sz="1400">
              <a:latin typeface="Times New Roman"/>
              <a:cs typeface="Times New Roman"/>
            </a:endParaRPr>
          </a:p>
          <a:p>
            <a:pPr marL="12700">
              <a:lnSpc>
                <a:spcPts val="1675"/>
              </a:lnSpc>
              <a:spcBef>
                <a:spcPts val="680"/>
              </a:spcBef>
            </a:pPr>
            <a:r>
              <a:rPr sz="1400" spc="-10" dirty="0">
                <a:latin typeface="SimSun"/>
                <a:cs typeface="SimSun"/>
              </a:rPr>
              <a:t>产品要求的符合性</a:t>
            </a:r>
            <a:endParaRPr sz="1400">
              <a:latin typeface="SimSun"/>
              <a:cs typeface="SimSun"/>
            </a:endParaRPr>
          </a:p>
          <a:p>
            <a:pPr marL="12700">
              <a:lnSpc>
                <a:spcPts val="1675"/>
              </a:lnSpc>
            </a:pPr>
            <a:r>
              <a:rPr sz="1400" dirty="0">
                <a:latin typeface="Times New Roman"/>
                <a:cs typeface="Times New Roman"/>
              </a:rPr>
              <a:t>Sự</a:t>
            </a:r>
            <a:r>
              <a:rPr sz="1400" spc="-20" dirty="0">
                <a:latin typeface="Times New Roman"/>
                <a:cs typeface="Times New Roman"/>
              </a:rPr>
              <a:t> </a:t>
            </a:r>
            <a:r>
              <a:rPr sz="1400" dirty="0">
                <a:latin typeface="Times New Roman"/>
                <a:cs typeface="Times New Roman"/>
              </a:rPr>
              <a:t>phù</a:t>
            </a:r>
            <a:r>
              <a:rPr sz="1400" spc="-30" dirty="0">
                <a:latin typeface="Times New Roman"/>
                <a:cs typeface="Times New Roman"/>
              </a:rPr>
              <a:t> </a:t>
            </a:r>
            <a:r>
              <a:rPr sz="1400" dirty="0">
                <a:latin typeface="Times New Roman"/>
                <a:cs typeface="Times New Roman"/>
              </a:rPr>
              <a:t>hợp</a:t>
            </a:r>
            <a:r>
              <a:rPr sz="1400" spc="-20" dirty="0">
                <a:latin typeface="Times New Roman"/>
                <a:cs typeface="Times New Roman"/>
              </a:rPr>
              <a:t> </a:t>
            </a:r>
            <a:r>
              <a:rPr sz="1400" dirty="0">
                <a:latin typeface="Times New Roman"/>
                <a:cs typeface="Times New Roman"/>
              </a:rPr>
              <a:t>của</a:t>
            </a:r>
            <a:r>
              <a:rPr sz="1400" spc="-20" dirty="0">
                <a:latin typeface="Times New Roman"/>
                <a:cs typeface="Times New Roman"/>
              </a:rPr>
              <a:t> </a:t>
            </a: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yêu</a:t>
            </a:r>
            <a:r>
              <a:rPr sz="1400" spc="5" dirty="0">
                <a:latin typeface="Times New Roman"/>
                <a:cs typeface="Times New Roman"/>
              </a:rPr>
              <a:t> </a:t>
            </a:r>
            <a:r>
              <a:rPr sz="1400" dirty="0">
                <a:latin typeface="Times New Roman"/>
                <a:cs typeface="Times New Roman"/>
              </a:rPr>
              <a:t>cầu</a:t>
            </a:r>
            <a:r>
              <a:rPr sz="1400" spc="-15" dirty="0">
                <a:latin typeface="Times New Roman"/>
                <a:cs typeface="Times New Roman"/>
              </a:rPr>
              <a:t> </a:t>
            </a:r>
            <a:r>
              <a:rPr sz="1400" dirty="0">
                <a:latin typeface="Times New Roman"/>
                <a:cs typeface="Times New Roman"/>
              </a:rPr>
              <a:t>sản</a:t>
            </a:r>
            <a:r>
              <a:rPr sz="1400" spc="-10" dirty="0">
                <a:latin typeface="Times New Roman"/>
                <a:cs typeface="Times New Roman"/>
              </a:rPr>
              <a:t> </a:t>
            </a:r>
            <a:r>
              <a:rPr sz="1400" spc="-20" dirty="0">
                <a:latin typeface="Times New Roman"/>
                <a:cs typeface="Times New Roman"/>
              </a:rPr>
              <a:t>phẩm</a:t>
            </a:r>
            <a:endParaRPr sz="1400">
              <a:latin typeface="Times New Roman"/>
              <a:cs typeface="Times New Roman"/>
            </a:endParaRPr>
          </a:p>
        </p:txBody>
      </p:sp>
      <p:sp>
        <p:nvSpPr>
          <p:cNvPr id="9" name="object 9"/>
          <p:cNvSpPr txBox="1"/>
          <p:nvPr/>
        </p:nvSpPr>
        <p:spPr>
          <a:xfrm>
            <a:off x="115006" y="3085334"/>
            <a:ext cx="7313295" cy="1638935"/>
          </a:xfrm>
          <a:prstGeom prst="rect">
            <a:avLst/>
          </a:prstGeom>
        </p:spPr>
        <p:txBody>
          <a:bodyPr vert="horz" wrap="square" lIns="0" tIns="13335" rIns="0" bIns="0" rtlCol="0">
            <a:spAutoFit/>
          </a:bodyPr>
          <a:lstStyle/>
          <a:p>
            <a:pPr marL="328295">
              <a:lnSpc>
                <a:spcPts val="1675"/>
              </a:lnSpc>
              <a:spcBef>
                <a:spcPts val="105"/>
              </a:spcBef>
            </a:pPr>
            <a:r>
              <a:rPr sz="1400" spc="-20" dirty="0">
                <a:latin typeface="SimSun"/>
                <a:cs typeface="SimSun"/>
              </a:rPr>
              <a:t>过程和产品的特性及趋势，包括采取预防措施的机会</a:t>
            </a:r>
            <a:endParaRPr sz="1400">
              <a:latin typeface="SimSun"/>
              <a:cs typeface="SimSun"/>
            </a:endParaRPr>
          </a:p>
          <a:p>
            <a:pPr marL="328295" marR="5080">
              <a:lnSpc>
                <a:spcPts val="1680"/>
              </a:lnSpc>
              <a:spcBef>
                <a:spcPts val="50"/>
              </a:spcBef>
            </a:pPr>
            <a:r>
              <a:rPr sz="1400" dirty="0">
                <a:latin typeface="Times New Roman"/>
                <a:cs typeface="Times New Roman"/>
              </a:rPr>
              <a:t>Đặc</a:t>
            </a:r>
            <a:r>
              <a:rPr sz="1400" spc="-5" dirty="0">
                <a:latin typeface="Times New Roman"/>
                <a:cs typeface="Times New Roman"/>
              </a:rPr>
              <a:t> </a:t>
            </a:r>
            <a:r>
              <a:rPr sz="1400" dirty="0">
                <a:latin typeface="Times New Roman"/>
                <a:cs typeface="Times New Roman"/>
              </a:rPr>
              <a:t>tính</a:t>
            </a:r>
            <a:r>
              <a:rPr sz="1400" spc="-40" dirty="0">
                <a:latin typeface="Times New Roman"/>
                <a:cs typeface="Times New Roman"/>
              </a:rPr>
              <a:t> </a:t>
            </a:r>
            <a:r>
              <a:rPr sz="1400" dirty="0">
                <a:latin typeface="Times New Roman"/>
                <a:cs typeface="Times New Roman"/>
              </a:rPr>
              <a:t>và</a:t>
            </a:r>
            <a:r>
              <a:rPr sz="1400" spc="-5" dirty="0">
                <a:latin typeface="Times New Roman"/>
                <a:cs typeface="Times New Roman"/>
              </a:rPr>
              <a:t> </a:t>
            </a:r>
            <a:r>
              <a:rPr sz="1400" dirty="0">
                <a:latin typeface="Times New Roman"/>
                <a:cs typeface="Times New Roman"/>
              </a:rPr>
              <a:t>xu</a:t>
            </a:r>
            <a:r>
              <a:rPr sz="1400" spc="-15" dirty="0">
                <a:latin typeface="Times New Roman"/>
                <a:cs typeface="Times New Roman"/>
              </a:rPr>
              <a:t> </a:t>
            </a:r>
            <a:r>
              <a:rPr sz="1400" dirty="0">
                <a:latin typeface="Times New Roman"/>
                <a:cs typeface="Times New Roman"/>
              </a:rPr>
              <a:t>hướng</a:t>
            </a:r>
            <a:r>
              <a:rPr sz="1400" spc="-35" dirty="0">
                <a:latin typeface="Times New Roman"/>
                <a:cs typeface="Times New Roman"/>
              </a:rPr>
              <a:t> </a:t>
            </a:r>
            <a:r>
              <a:rPr sz="1400" dirty="0">
                <a:latin typeface="Times New Roman"/>
                <a:cs typeface="Times New Roman"/>
              </a:rPr>
              <a:t>của</a:t>
            </a:r>
            <a:r>
              <a:rPr sz="1400" spc="-20" dirty="0">
                <a:latin typeface="Times New Roman"/>
                <a:cs typeface="Times New Roman"/>
              </a:rPr>
              <a:t> </a:t>
            </a:r>
            <a:r>
              <a:rPr sz="1400" dirty="0">
                <a:latin typeface="Times New Roman"/>
                <a:cs typeface="Times New Roman"/>
              </a:rPr>
              <a:t>Quy</a:t>
            </a:r>
            <a:r>
              <a:rPr sz="1400" spc="-5" dirty="0">
                <a:latin typeface="Times New Roman"/>
                <a:cs typeface="Times New Roman"/>
              </a:rPr>
              <a:t> </a:t>
            </a:r>
            <a:r>
              <a:rPr sz="1400" dirty="0">
                <a:latin typeface="Times New Roman"/>
                <a:cs typeface="Times New Roman"/>
              </a:rPr>
              <a:t>trình</a:t>
            </a:r>
            <a:r>
              <a:rPr sz="1400" spc="-10" dirty="0">
                <a:latin typeface="Times New Roman"/>
                <a:cs typeface="Times New Roman"/>
              </a:rPr>
              <a:t> </a:t>
            </a:r>
            <a:r>
              <a:rPr sz="1400" dirty="0">
                <a:latin typeface="Times New Roman"/>
                <a:cs typeface="Times New Roman"/>
              </a:rPr>
              <a:t>và</a:t>
            </a:r>
            <a:r>
              <a:rPr sz="1400" spc="-45" dirty="0">
                <a:latin typeface="Times New Roman"/>
                <a:cs typeface="Times New Roman"/>
              </a:rPr>
              <a:t> </a:t>
            </a:r>
            <a:r>
              <a:rPr sz="1400" dirty="0">
                <a:latin typeface="Times New Roman"/>
                <a:cs typeface="Times New Roman"/>
              </a:rPr>
              <a:t>sản phẩm,</a:t>
            </a:r>
            <a:r>
              <a:rPr sz="1400" spc="-10" dirty="0">
                <a:latin typeface="Times New Roman"/>
                <a:cs typeface="Times New Roman"/>
              </a:rPr>
              <a:t> </a:t>
            </a:r>
            <a:r>
              <a:rPr sz="1400" dirty="0">
                <a:latin typeface="Times New Roman"/>
                <a:cs typeface="Times New Roman"/>
              </a:rPr>
              <a:t>bao</a:t>
            </a:r>
            <a:r>
              <a:rPr sz="1400" spc="-15" dirty="0">
                <a:latin typeface="Times New Roman"/>
                <a:cs typeface="Times New Roman"/>
              </a:rPr>
              <a:t> </a:t>
            </a:r>
            <a:r>
              <a:rPr sz="1400" dirty="0">
                <a:latin typeface="Times New Roman"/>
                <a:cs typeface="Times New Roman"/>
              </a:rPr>
              <a:t>gồm</a:t>
            </a:r>
            <a:r>
              <a:rPr sz="1400" spc="-30" dirty="0">
                <a:latin typeface="Times New Roman"/>
                <a:cs typeface="Times New Roman"/>
              </a:rPr>
              <a:t> </a:t>
            </a: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cơ</a:t>
            </a:r>
            <a:r>
              <a:rPr sz="1400" spc="-5" dirty="0">
                <a:latin typeface="Times New Roman"/>
                <a:cs typeface="Times New Roman"/>
              </a:rPr>
              <a:t> </a:t>
            </a:r>
            <a:r>
              <a:rPr sz="1400" dirty="0">
                <a:latin typeface="Times New Roman"/>
                <a:cs typeface="Times New Roman"/>
              </a:rPr>
              <a:t>hội</a:t>
            </a:r>
            <a:r>
              <a:rPr sz="1400" spc="-30" dirty="0">
                <a:latin typeface="Times New Roman"/>
                <a:cs typeface="Times New Roman"/>
              </a:rPr>
              <a:t> </a:t>
            </a:r>
            <a:r>
              <a:rPr sz="1400" dirty="0">
                <a:latin typeface="Times New Roman"/>
                <a:cs typeface="Times New Roman"/>
              </a:rPr>
              <a:t>để</a:t>
            </a:r>
            <a:r>
              <a:rPr sz="1400" spc="-25" dirty="0">
                <a:latin typeface="Times New Roman"/>
                <a:cs typeface="Times New Roman"/>
              </a:rPr>
              <a:t> </a:t>
            </a:r>
            <a:r>
              <a:rPr sz="1400" dirty="0">
                <a:latin typeface="Times New Roman"/>
                <a:cs typeface="Times New Roman"/>
              </a:rPr>
              <a:t>thực</a:t>
            </a:r>
            <a:r>
              <a:rPr sz="1400" spc="-5" dirty="0">
                <a:latin typeface="Times New Roman"/>
                <a:cs typeface="Times New Roman"/>
              </a:rPr>
              <a:t> </a:t>
            </a:r>
            <a:r>
              <a:rPr sz="1400" dirty="0">
                <a:latin typeface="Times New Roman"/>
                <a:cs typeface="Times New Roman"/>
              </a:rPr>
              <a:t>hiện</a:t>
            </a:r>
            <a:r>
              <a:rPr sz="1400" spc="-30" dirty="0">
                <a:latin typeface="Times New Roman"/>
                <a:cs typeface="Times New Roman"/>
              </a:rPr>
              <a:t> </a:t>
            </a: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hành</a:t>
            </a:r>
            <a:r>
              <a:rPr sz="1400" spc="-35" dirty="0">
                <a:latin typeface="Times New Roman"/>
                <a:cs typeface="Times New Roman"/>
              </a:rPr>
              <a:t> </a:t>
            </a:r>
            <a:r>
              <a:rPr sz="1400" spc="-20" dirty="0">
                <a:latin typeface="Times New Roman"/>
                <a:cs typeface="Times New Roman"/>
              </a:rPr>
              <a:t>động </a:t>
            </a:r>
            <a:r>
              <a:rPr sz="1400" dirty="0">
                <a:latin typeface="Times New Roman"/>
                <a:cs typeface="Times New Roman"/>
              </a:rPr>
              <a:t>phòng</a:t>
            </a:r>
            <a:r>
              <a:rPr sz="1400" spc="-35" dirty="0">
                <a:latin typeface="Times New Roman"/>
                <a:cs typeface="Times New Roman"/>
              </a:rPr>
              <a:t> </a:t>
            </a:r>
            <a:r>
              <a:rPr sz="1400" spc="-20" dirty="0">
                <a:latin typeface="Times New Roman"/>
                <a:cs typeface="Times New Roman"/>
              </a:rPr>
              <a:t>ngừa</a:t>
            </a:r>
            <a:endParaRPr sz="1400">
              <a:latin typeface="Times New Roman"/>
              <a:cs typeface="Times New Roman"/>
            </a:endParaRPr>
          </a:p>
          <a:p>
            <a:pPr marL="328295" indent="-295910">
              <a:lnSpc>
                <a:spcPts val="1630"/>
              </a:lnSpc>
              <a:spcBef>
                <a:spcPts val="405"/>
              </a:spcBef>
              <a:buFont typeface="Times New Roman"/>
              <a:buAutoNum type="alphaLcParenR" startAt="4"/>
              <a:tabLst>
                <a:tab pos="328295" algn="l"/>
              </a:tabLst>
            </a:pPr>
            <a:r>
              <a:rPr sz="2100" spc="-15" baseline="3968" dirty="0">
                <a:latin typeface="SimSun"/>
                <a:cs typeface="SimSun"/>
              </a:rPr>
              <a:t>供方数据资料</a:t>
            </a:r>
            <a:endParaRPr sz="2100" baseline="3968">
              <a:latin typeface="SimSun"/>
              <a:cs typeface="SimSun"/>
            </a:endParaRPr>
          </a:p>
          <a:p>
            <a:pPr marL="328295">
              <a:lnSpc>
                <a:spcPts val="1630"/>
              </a:lnSpc>
            </a:pPr>
            <a:r>
              <a:rPr sz="1400" dirty="0">
                <a:latin typeface="Times New Roman"/>
                <a:cs typeface="Times New Roman"/>
              </a:rPr>
              <a:t>Hồ sơ</a:t>
            </a:r>
            <a:r>
              <a:rPr sz="1400" spc="-10" dirty="0">
                <a:latin typeface="Times New Roman"/>
                <a:cs typeface="Times New Roman"/>
              </a:rPr>
              <a:t> </a:t>
            </a:r>
            <a:r>
              <a:rPr sz="1400" dirty="0">
                <a:latin typeface="Times New Roman"/>
                <a:cs typeface="Times New Roman"/>
              </a:rPr>
              <a:t>dữ</a:t>
            </a:r>
            <a:r>
              <a:rPr sz="1400" spc="-10" dirty="0">
                <a:latin typeface="Times New Roman"/>
                <a:cs typeface="Times New Roman"/>
              </a:rPr>
              <a:t> </a:t>
            </a:r>
            <a:r>
              <a:rPr sz="1400" dirty="0">
                <a:latin typeface="Times New Roman"/>
                <a:cs typeface="Times New Roman"/>
              </a:rPr>
              <a:t>liệu</a:t>
            </a:r>
            <a:r>
              <a:rPr sz="1400" spc="-10" dirty="0">
                <a:latin typeface="Times New Roman"/>
                <a:cs typeface="Times New Roman"/>
              </a:rPr>
              <a:t> </a:t>
            </a:r>
            <a:r>
              <a:rPr sz="1400" dirty="0">
                <a:latin typeface="Times New Roman"/>
                <a:cs typeface="Times New Roman"/>
              </a:rPr>
              <a:t>nhà</a:t>
            </a:r>
            <a:r>
              <a:rPr sz="1400" spc="-35" dirty="0">
                <a:latin typeface="Times New Roman"/>
                <a:cs typeface="Times New Roman"/>
              </a:rPr>
              <a:t> </a:t>
            </a:r>
            <a:r>
              <a:rPr sz="1400" dirty="0">
                <a:latin typeface="Times New Roman"/>
                <a:cs typeface="Times New Roman"/>
              </a:rPr>
              <a:t>cung</a:t>
            </a:r>
            <a:r>
              <a:rPr sz="1400" spc="-15" dirty="0">
                <a:latin typeface="Times New Roman"/>
                <a:cs typeface="Times New Roman"/>
              </a:rPr>
              <a:t> </a:t>
            </a:r>
            <a:r>
              <a:rPr sz="1400" spc="-25" dirty="0">
                <a:latin typeface="Times New Roman"/>
                <a:cs typeface="Times New Roman"/>
              </a:rPr>
              <a:t>cấp</a:t>
            </a:r>
            <a:endParaRPr sz="1400">
              <a:latin typeface="Times New Roman"/>
              <a:cs typeface="Times New Roman"/>
            </a:endParaRPr>
          </a:p>
          <a:p>
            <a:pPr marL="328295" indent="-315595">
              <a:lnSpc>
                <a:spcPts val="1664"/>
              </a:lnSpc>
              <a:spcBef>
                <a:spcPts val="615"/>
              </a:spcBef>
              <a:buClr>
                <a:srgbClr val="000000"/>
              </a:buClr>
              <a:buFont typeface="Times New Roman"/>
              <a:buAutoNum type="alphaLcParenR" startAt="5"/>
              <a:tabLst>
                <a:tab pos="328295" algn="l"/>
              </a:tabLst>
            </a:pPr>
            <a:r>
              <a:rPr sz="1400" spc="-25" dirty="0">
                <a:solidFill>
                  <a:srgbClr val="FF0000"/>
                </a:solidFill>
                <a:latin typeface="SimSun"/>
                <a:cs typeface="SimSun"/>
              </a:rPr>
              <a:t>审核</a:t>
            </a:r>
            <a:endParaRPr sz="1400">
              <a:latin typeface="SimSun"/>
              <a:cs typeface="SimSun"/>
            </a:endParaRPr>
          </a:p>
          <a:p>
            <a:pPr marL="328295">
              <a:lnSpc>
                <a:spcPts val="1664"/>
              </a:lnSpc>
            </a:pPr>
            <a:r>
              <a:rPr sz="1400" dirty="0">
                <a:solidFill>
                  <a:srgbClr val="FF0000"/>
                </a:solidFill>
                <a:latin typeface="Times New Roman"/>
                <a:cs typeface="Times New Roman"/>
              </a:rPr>
              <a:t>Kiểm</a:t>
            </a:r>
            <a:r>
              <a:rPr sz="1400" spc="-15" dirty="0">
                <a:solidFill>
                  <a:srgbClr val="FF0000"/>
                </a:solidFill>
                <a:latin typeface="Times New Roman"/>
                <a:cs typeface="Times New Roman"/>
              </a:rPr>
              <a:t> </a:t>
            </a:r>
            <a:r>
              <a:rPr sz="1400" spc="-25" dirty="0">
                <a:solidFill>
                  <a:srgbClr val="FF0000"/>
                </a:solidFill>
                <a:latin typeface="Times New Roman"/>
                <a:cs typeface="Times New Roman"/>
              </a:rPr>
              <a:t>tra</a:t>
            </a:r>
            <a:endParaRPr sz="1400">
              <a:latin typeface="Times New Roman"/>
              <a:cs typeface="Times New Roman"/>
            </a:endParaRPr>
          </a:p>
        </p:txBody>
      </p:sp>
      <p:sp>
        <p:nvSpPr>
          <p:cNvPr id="10" name="object 10"/>
          <p:cNvSpPr txBox="1"/>
          <p:nvPr/>
        </p:nvSpPr>
        <p:spPr>
          <a:xfrm>
            <a:off x="129341" y="4822696"/>
            <a:ext cx="7214870" cy="1192530"/>
          </a:xfrm>
          <a:prstGeom prst="rect">
            <a:avLst/>
          </a:prstGeom>
        </p:spPr>
        <p:txBody>
          <a:bodyPr vert="horz" wrap="square" lIns="0" tIns="13335" rIns="0" bIns="0" rtlCol="0">
            <a:spAutoFit/>
          </a:bodyPr>
          <a:lstStyle/>
          <a:p>
            <a:pPr marL="12700">
              <a:lnSpc>
                <a:spcPts val="1675"/>
              </a:lnSpc>
              <a:spcBef>
                <a:spcPts val="105"/>
              </a:spcBef>
            </a:pPr>
            <a:r>
              <a:rPr sz="1400" dirty="0">
                <a:latin typeface="SimSun"/>
                <a:cs typeface="SimSun"/>
              </a:rPr>
              <a:t>f)</a:t>
            </a:r>
            <a:r>
              <a:rPr sz="1400" spc="340" dirty="0">
                <a:latin typeface="Times New Roman"/>
                <a:cs typeface="Times New Roman"/>
              </a:rPr>
              <a:t> </a:t>
            </a:r>
            <a:r>
              <a:rPr sz="1400" spc="-10" dirty="0">
                <a:solidFill>
                  <a:srgbClr val="FF0000"/>
                </a:solidFill>
                <a:latin typeface="SimSun"/>
                <a:cs typeface="SimSun"/>
              </a:rPr>
              <a:t>适当时，服务</a:t>
            </a:r>
            <a:endParaRPr sz="1400">
              <a:latin typeface="SimSun"/>
              <a:cs typeface="SimSun"/>
            </a:endParaRPr>
          </a:p>
          <a:p>
            <a:pPr marL="279400">
              <a:lnSpc>
                <a:spcPts val="1675"/>
              </a:lnSpc>
            </a:pPr>
            <a:r>
              <a:rPr sz="1400" dirty="0">
                <a:solidFill>
                  <a:srgbClr val="FF0000"/>
                </a:solidFill>
                <a:latin typeface="Times New Roman"/>
                <a:cs typeface="Times New Roman"/>
              </a:rPr>
              <a:t>Dịch</a:t>
            </a:r>
            <a:r>
              <a:rPr sz="1400" spc="-20" dirty="0">
                <a:solidFill>
                  <a:srgbClr val="FF0000"/>
                </a:solidFill>
                <a:latin typeface="Times New Roman"/>
                <a:cs typeface="Times New Roman"/>
              </a:rPr>
              <a:t> </a:t>
            </a:r>
            <a:r>
              <a:rPr sz="1400" dirty="0">
                <a:solidFill>
                  <a:srgbClr val="FF0000"/>
                </a:solidFill>
                <a:latin typeface="Times New Roman"/>
                <a:cs typeface="Times New Roman"/>
              </a:rPr>
              <a:t>vụ,</a:t>
            </a:r>
            <a:r>
              <a:rPr sz="1400" spc="-25" dirty="0">
                <a:solidFill>
                  <a:srgbClr val="FF0000"/>
                </a:solidFill>
                <a:latin typeface="Times New Roman"/>
                <a:cs typeface="Times New Roman"/>
              </a:rPr>
              <a:t> </a:t>
            </a:r>
            <a:r>
              <a:rPr sz="1400" dirty="0">
                <a:solidFill>
                  <a:srgbClr val="FF0000"/>
                </a:solidFill>
                <a:latin typeface="Times New Roman"/>
                <a:cs typeface="Times New Roman"/>
              </a:rPr>
              <a:t>khi</a:t>
            </a:r>
            <a:r>
              <a:rPr sz="1400" spc="-25" dirty="0">
                <a:solidFill>
                  <a:srgbClr val="FF0000"/>
                </a:solidFill>
                <a:latin typeface="Times New Roman"/>
                <a:cs typeface="Times New Roman"/>
              </a:rPr>
              <a:t> </a:t>
            </a:r>
            <a:r>
              <a:rPr sz="1400" dirty="0">
                <a:solidFill>
                  <a:srgbClr val="FF0000"/>
                </a:solidFill>
                <a:latin typeface="Times New Roman"/>
                <a:cs typeface="Times New Roman"/>
              </a:rPr>
              <a:t>thích</a:t>
            </a:r>
            <a:r>
              <a:rPr sz="1400" spc="-25" dirty="0">
                <a:solidFill>
                  <a:srgbClr val="FF0000"/>
                </a:solidFill>
                <a:latin typeface="Times New Roman"/>
                <a:cs typeface="Times New Roman"/>
              </a:rPr>
              <a:t> hợp</a:t>
            </a:r>
            <a:endParaRPr sz="1400">
              <a:latin typeface="Times New Roman"/>
              <a:cs typeface="Times New Roman"/>
            </a:endParaRPr>
          </a:p>
          <a:p>
            <a:pPr marL="248920">
              <a:lnSpc>
                <a:spcPts val="1675"/>
              </a:lnSpc>
              <a:spcBef>
                <a:spcPts val="805"/>
              </a:spcBef>
            </a:pPr>
            <a:r>
              <a:rPr sz="1400" spc="-20" dirty="0">
                <a:solidFill>
                  <a:srgbClr val="FF0000"/>
                </a:solidFill>
                <a:latin typeface="SimSun"/>
                <a:cs typeface="SimSun"/>
              </a:rPr>
              <a:t>如果发现不适宜、不充分和无效，应将数据分析作为改进过程的输入</a:t>
            </a:r>
            <a:endParaRPr sz="1400">
              <a:latin typeface="SimSun"/>
              <a:cs typeface="SimSun"/>
            </a:endParaRPr>
          </a:p>
          <a:p>
            <a:pPr marL="248920" marR="5080">
              <a:lnSpc>
                <a:spcPts val="1680"/>
              </a:lnSpc>
              <a:spcBef>
                <a:spcPts val="50"/>
              </a:spcBef>
            </a:pPr>
            <a:r>
              <a:rPr sz="1400" dirty="0">
                <a:solidFill>
                  <a:srgbClr val="FF0000"/>
                </a:solidFill>
                <a:latin typeface="Times New Roman"/>
                <a:cs typeface="Times New Roman"/>
              </a:rPr>
              <a:t>Nếu phát</a:t>
            </a:r>
            <a:r>
              <a:rPr sz="1400" spc="-25" dirty="0">
                <a:solidFill>
                  <a:srgbClr val="FF0000"/>
                </a:solidFill>
                <a:latin typeface="Times New Roman"/>
                <a:cs typeface="Times New Roman"/>
              </a:rPr>
              <a:t> </a:t>
            </a:r>
            <a:r>
              <a:rPr sz="1400" dirty="0">
                <a:solidFill>
                  <a:srgbClr val="FF0000"/>
                </a:solidFill>
                <a:latin typeface="Times New Roman"/>
                <a:cs typeface="Times New Roman"/>
              </a:rPr>
              <a:t>hiện</a:t>
            </a:r>
            <a:r>
              <a:rPr sz="1400" spc="-25" dirty="0">
                <a:solidFill>
                  <a:srgbClr val="FF0000"/>
                </a:solidFill>
                <a:latin typeface="Times New Roman"/>
                <a:cs typeface="Times New Roman"/>
              </a:rPr>
              <a:t> </a:t>
            </a:r>
            <a:r>
              <a:rPr sz="1400" dirty="0">
                <a:solidFill>
                  <a:srgbClr val="FF0000"/>
                </a:solidFill>
                <a:latin typeface="Times New Roman"/>
                <a:cs typeface="Times New Roman"/>
              </a:rPr>
              <a:t>không</a:t>
            </a:r>
            <a:r>
              <a:rPr sz="1400" spc="-40" dirty="0">
                <a:solidFill>
                  <a:srgbClr val="FF0000"/>
                </a:solidFill>
                <a:latin typeface="Times New Roman"/>
                <a:cs typeface="Times New Roman"/>
              </a:rPr>
              <a:t> </a:t>
            </a:r>
            <a:r>
              <a:rPr sz="1400" dirty="0">
                <a:solidFill>
                  <a:srgbClr val="FF0000"/>
                </a:solidFill>
                <a:latin typeface="Times New Roman"/>
                <a:cs typeface="Times New Roman"/>
              </a:rPr>
              <a:t>phù</a:t>
            </a:r>
            <a:r>
              <a:rPr sz="1400" spc="-25" dirty="0">
                <a:solidFill>
                  <a:srgbClr val="FF0000"/>
                </a:solidFill>
                <a:latin typeface="Times New Roman"/>
                <a:cs typeface="Times New Roman"/>
              </a:rPr>
              <a:t> </a:t>
            </a:r>
            <a:r>
              <a:rPr sz="1400" dirty="0">
                <a:solidFill>
                  <a:srgbClr val="FF0000"/>
                </a:solidFill>
                <a:latin typeface="Times New Roman"/>
                <a:cs typeface="Times New Roman"/>
              </a:rPr>
              <a:t>hợp,</a:t>
            </a:r>
            <a:r>
              <a:rPr sz="1400" spc="-20" dirty="0">
                <a:solidFill>
                  <a:srgbClr val="FF0000"/>
                </a:solidFill>
                <a:latin typeface="Times New Roman"/>
                <a:cs typeface="Times New Roman"/>
              </a:rPr>
              <a:t> </a:t>
            </a:r>
            <a:r>
              <a:rPr sz="1400" dirty="0">
                <a:solidFill>
                  <a:srgbClr val="FF0000"/>
                </a:solidFill>
                <a:latin typeface="Times New Roman"/>
                <a:cs typeface="Times New Roman"/>
              </a:rPr>
              <a:t>không</a:t>
            </a:r>
            <a:r>
              <a:rPr sz="1400" spc="-40" dirty="0">
                <a:solidFill>
                  <a:srgbClr val="FF0000"/>
                </a:solidFill>
                <a:latin typeface="Times New Roman"/>
                <a:cs typeface="Times New Roman"/>
              </a:rPr>
              <a:t> </a:t>
            </a:r>
            <a:r>
              <a:rPr sz="1400" dirty="0">
                <a:solidFill>
                  <a:srgbClr val="FF0000"/>
                </a:solidFill>
                <a:latin typeface="Times New Roman"/>
                <a:cs typeface="Times New Roman"/>
              </a:rPr>
              <a:t>đầy</a:t>
            </a:r>
            <a:r>
              <a:rPr sz="1400" spc="-10" dirty="0">
                <a:solidFill>
                  <a:srgbClr val="FF0000"/>
                </a:solidFill>
                <a:latin typeface="Times New Roman"/>
                <a:cs typeface="Times New Roman"/>
              </a:rPr>
              <a:t> </a:t>
            </a:r>
            <a:r>
              <a:rPr sz="1400" dirty="0">
                <a:solidFill>
                  <a:srgbClr val="FF0000"/>
                </a:solidFill>
                <a:latin typeface="Times New Roman"/>
                <a:cs typeface="Times New Roman"/>
              </a:rPr>
              <a:t>đủ</a:t>
            </a:r>
            <a:r>
              <a:rPr sz="1400" spc="-25" dirty="0">
                <a:solidFill>
                  <a:srgbClr val="FF0000"/>
                </a:solidFill>
                <a:latin typeface="Times New Roman"/>
                <a:cs typeface="Times New Roman"/>
              </a:rPr>
              <a:t> </a:t>
            </a:r>
            <a:r>
              <a:rPr sz="1400" dirty="0">
                <a:solidFill>
                  <a:srgbClr val="FF0000"/>
                </a:solidFill>
                <a:latin typeface="Times New Roman"/>
                <a:cs typeface="Times New Roman"/>
              </a:rPr>
              <a:t>và</a:t>
            </a:r>
            <a:r>
              <a:rPr sz="1400" spc="-5" dirty="0">
                <a:solidFill>
                  <a:srgbClr val="FF0000"/>
                </a:solidFill>
                <a:latin typeface="Times New Roman"/>
                <a:cs typeface="Times New Roman"/>
              </a:rPr>
              <a:t> </a:t>
            </a:r>
            <a:r>
              <a:rPr sz="1400" dirty="0">
                <a:solidFill>
                  <a:srgbClr val="FF0000"/>
                </a:solidFill>
                <a:latin typeface="Times New Roman"/>
                <a:cs typeface="Times New Roman"/>
              </a:rPr>
              <a:t>không</a:t>
            </a:r>
            <a:r>
              <a:rPr sz="1400" spc="-35" dirty="0">
                <a:solidFill>
                  <a:srgbClr val="FF0000"/>
                </a:solidFill>
                <a:latin typeface="Times New Roman"/>
                <a:cs typeface="Times New Roman"/>
              </a:rPr>
              <a:t> </a:t>
            </a:r>
            <a:r>
              <a:rPr sz="1400" dirty="0">
                <a:solidFill>
                  <a:srgbClr val="FF0000"/>
                </a:solidFill>
                <a:latin typeface="Times New Roman"/>
                <a:cs typeface="Times New Roman"/>
              </a:rPr>
              <a:t>hiệu</a:t>
            </a:r>
            <a:r>
              <a:rPr sz="1400" spc="-25" dirty="0">
                <a:solidFill>
                  <a:srgbClr val="FF0000"/>
                </a:solidFill>
                <a:latin typeface="Times New Roman"/>
                <a:cs typeface="Times New Roman"/>
              </a:rPr>
              <a:t> </a:t>
            </a:r>
            <a:r>
              <a:rPr sz="1400" dirty="0">
                <a:solidFill>
                  <a:srgbClr val="FF0000"/>
                </a:solidFill>
                <a:latin typeface="Times New Roman"/>
                <a:cs typeface="Times New Roman"/>
              </a:rPr>
              <a:t>quả,</a:t>
            </a:r>
            <a:r>
              <a:rPr sz="1400" spc="-25" dirty="0">
                <a:solidFill>
                  <a:srgbClr val="FF0000"/>
                </a:solidFill>
                <a:latin typeface="Times New Roman"/>
                <a:cs typeface="Times New Roman"/>
              </a:rPr>
              <a:t> </a:t>
            </a:r>
            <a:r>
              <a:rPr sz="1400" dirty="0">
                <a:solidFill>
                  <a:srgbClr val="FF0000"/>
                </a:solidFill>
                <a:latin typeface="Times New Roman"/>
                <a:cs typeface="Times New Roman"/>
              </a:rPr>
              <a:t>việc</a:t>
            </a:r>
            <a:r>
              <a:rPr sz="1400" spc="-15" dirty="0">
                <a:solidFill>
                  <a:srgbClr val="FF0000"/>
                </a:solidFill>
                <a:latin typeface="Times New Roman"/>
                <a:cs typeface="Times New Roman"/>
              </a:rPr>
              <a:t> </a:t>
            </a:r>
            <a:r>
              <a:rPr sz="1400" dirty="0">
                <a:solidFill>
                  <a:srgbClr val="FF0000"/>
                </a:solidFill>
                <a:latin typeface="Times New Roman"/>
                <a:cs typeface="Times New Roman"/>
              </a:rPr>
              <a:t>phân</a:t>
            </a:r>
            <a:r>
              <a:rPr sz="1400" spc="-25" dirty="0">
                <a:solidFill>
                  <a:srgbClr val="FF0000"/>
                </a:solidFill>
                <a:latin typeface="Times New Roman"/>
                <a:cs typeface="Times New Roman"/>
              </a:rPr>
              <a:t> </a:t>
            </a:r>
            <a:r>
              <a:rPr sz="1400" dirty="0">
                <a:solidFill>
                  <a:srgbClr val="FF0000"/>
                </a:solidFill>
                <a:latin typeface="Times New Roman"/>
                <a:cs typeface="Times New Roman"/>
              </a:rPr>
              <a:t>tích</a:t>
            </a:r>
            <a:r>
              <a:rPr sz="1400" spc="-15" dirty="0">
                <a:solidFill>
                  <a:srgbClr val="FF0000"/>
                </a:solidFill>
                <a:latin typeface="Times New Roman"/>
                <a:cs typeface="Times New Roman"/>
              </a:rPr>
              <a:t> </a:t>
            </a:r>
            <a:r>
              <a:rPr sz="1400" dirty="0">
                <a:solidFill>
                  <a:srgbClr val="FF0000"/>
                </a:solidFill>
                <a:latin typeface="Times New Roman"/>
                <a:cs typeface="Times New Roman"/>
              </a:rPr>
              <a:t>dữ</a:t>
            </a:r>
            <a:r>
              <a:rPr sz="1400" spc="-5" dirty="0">
                <a:solidFill>
                  <a:srgbClr val="FF0000"/>
                </a:solidFill>
                <a:latin typeface="Times New Roman"/>
                <a:cs typeface="Times New Roman"/>
              </a:rPr>
              <a:t> </a:t>
            </a:r>
            <a:r>
              <a:rPr sz="1400" dirty="0">
                <a:solidFill>
                  <a:srgbClr val="FF0000"/>
                </a:solidFill>
                <a:latin typeface="Times New Roman"/>
                <a:cs typeface="Times New Roman"/>
              </a:rPr>
              <a:t>liệu</a:t>
            </a:r>
            <a:r>
              <a:rPr sz="1400" spc="-25" dirty="0">
                <a:solidFill>
                  <a:srgbClr val="FF0000"/>
                </a:solidFill>
                <a:latin typeface="Times New Roman"/>
                <a:cs typeface="Times New Roman"/>
              </a:rPr>
              <a:t> </a:t>
            </a:r>
            <a:r>
              <a:rPr sz="1400" dirty="0">
                <a:solidFill>
                  <a:srgbClr val="FF0000"/>
                </a:solidFill>
                <a:latin typeface="Times New Roman"/>
                <a:cs typeface="Times New Roman"/>
              </a:rPr>
              <a:t>sẽ</a:t>
            </a:r>
            <a:r>
              <a:rPr sz="1400" spc="-5" dirty="0">
                <a:solidFill>
                  <a:srgbClr val="FF0000"/>
                </a:solidFill>
                <a:latin typeface="Times New Roman"/>
                <a:cs typeface="Times New Roman"/>
              </a:rPr>
              <a:t> </a:t>
            </a:r>
            <a:r>
              <a:rPr sz="1400" dirty="0">
                <a:solidFill>
                  <a:srgbClr val="FF0000"/>
                </a:solidFill>
                <a:latin typeface="Times New Roman"/>
                <a:cs typeface="Times New Roman"/>
              </a:rPr>
              <a:t>được</a:t>
            </a:r>
            <a:r>
              <a:rPr sz="1400" spc="-15" dirty="0">
                <a:solidFill>
                  <a:srgbClr val="FF0000"/>
                </a:solidFill>
                <a:latin typeface="Times New Roman"/>
                <a:cs typeface="Times New Roman"/>
              </a:rPr>
              <a:t> </a:t>
            </a:r>
            <a:r>
              <a:rPr sz="1400" spc="-25" dirty="0">
                <a:solidFill>
                  <a:srgbClr val="FF0000"/>
                </a:solidFill>
                <a:latin typeface="Times New Roman"/>
                <a:cs typeface="Times New Roman"/>
              </a:rPr>
              <a:t>sử </a:t>
            </a:r>
            <a:r>
              <a:rPr sz="1400" dirty="0">
                <a:solidFill>
                  <a:srgbClr val="FF0000"/>
                </a:solidFill>
                <a:latin typeface="Times New Roman"/>
                <a:cs typeface="Times New Roman"/>
              </a:rPr>
              <a:t>dụng</a:t>
            </a:r>
            <a:r>
              <a:rPr sz="1400" spc="-40" dirty="0">
                <a:solidFill>
                  <a:srgbClr val="FF0000"/>
                </a:solidFill>
                <a:latin typeface="Times New Roman"/>
                <a:cs typeface="Times New Roman"/>
              </a:rPr>
              <a:t> </a:t>
            </a:r>
            <a:r>
              <a:rPr sz="1400" dirty="0">
                <a:solidFill>
                  <a:srgbClr val="FF0000"/>
                </a:solidFill>
                <a:latin typeface="Times New Roman"/>
                <a:cs typeface="Times New Roman"/>
              </a:rPr>
              <a:t>như</a:t>
            </a:r>
            <a:r>
              <a:rPr sz="1400" spc="-10" dirty="0">
                <a:solidFill>
                  <a:srgbClr val="FF0000"/>
                </a:solidFill>
                <a:latin typeface="Times New Roman"/>
                <a:cs typeface="Times New Roman"/>
              </a:rPr>
              <a:t> </a:t>
            </a:r>
            <a:r>
              <a:rPr sz="1400" dirty="0">
                <a:solidFill>
                  <a:srgbClr val="FF0000"/>
                </a:solidFill>
                <a:latin typeface="Times New Roman"/>
                <a:cs typeface="Times New Roman"/>
              </a:rPr>
              <a:t>một thông</a:t>
            </a:r>
            <a:r>
              <a:rPr sz="1400" spc="-35" dirty="0">
                <a:solidFill>
                  <a:srgbClr val="FF0000"/>
                </a:solidFill>
                <a:latin typeface="Times New Roman"/>
                <a:cs typeface="Times New Roman"/>
              </a:rPr>
              <a:t> </a:t>
            </a:r>
            <a:r>
              <a:rPr sz="1400" dirty="0">
                <a:solidFill>
                  <a:srgbClr val="FF0000"/>
                </a:solidFill>
                <a:latin typeface="Times New Roman"/>
                <a:cs typeface="Times New Roman"/>
              </a:rPr>
              <a:t>tin</a:t>
            </a:r>
            <a:r>
              <a:rPr sz="1400" spc="-30" dirty="0">
                <a:solidFill>
                  <a:srgbClr val="FF0000"/>
                </a:solidFill>
                <a:latin typeface="Times New Roman"/>
                <a:cs typeface="Times New Roman"/>
              </a:rPr>
              <a:t> </a:t>
            </a:r>
            <a:r>
              <a:rPr sz="1400" dirty="0">
                <a:solidFill>
                  <a:srgbClr val="FF0000"/>
                </a:solidFill>
                <a:latin typeface="Times New Roman"/>
                <a:cs typeface="Times New Roman"/>
              </a:rPr>
              <a:t>đầu</a:t>
            </a:r>
            <a:r>
              <a:rPr sz="1400" spc="-15" dirty="0">
                <a:solidFill>
                  <a:srgbClr val="FF0000"/>
                </a:solidFill>
                <a:latin typeface="Times New Roman"/>
                <a:cs typeface="Times New Roman"/>
              </a:rPr>
              <a:t> </a:t>
            </a:r>
            <a:r>
              <a:rPr sz="1400" dirty="0">
                <a:solidFill>
                  <a:srgbClr val="FF0000"/>
                </a:solidFill>
                <a:latin typeface="Times New Roman"/>
                <a:cs typeface="Times New Roman"/>
              </a:rPr>
              <a:t>vào</a:t>
            </a:r>
            <a:r>
              <a:rPr sz="1400" spc="-15" dirty="0">
                <a:solidFill>
                  <a:srgbClr val="FF0000"/>
                </a:solidFill>
                <a:latin typeface="Times New Roman"/>
                <a:cs typeface="Times New Roman"/>
              </a:rPr>
              <a:t> </a:t>
            </a:r>
            <a:r>
              <a:rPr sz="1400" dirty="0">
                <a:solidFill>
                  <a:srgbClr val="FF0000"/>
                </a:solidFill>
                <a:latin typeface="Times New Roman"/>
                <a:cs typeface="Times New Roman"/>
              </a:rPr>
              <a:t>cho</a:t>
            </a:r>
            <a:r>
              <a:rPr sz="1400" spc="-15" dirty="0">
                <a:solidFill>
                  <a:srgbClr val="FF0000"/>
                </a:solidFill>
                <a:latin typeface="Times New Roman"/>
                <a:cs typeface="Times New Roman"/>
              </a:rPr>
              <a:t> </a:t>
            </a:r>
            <a:r>
              <a:rPr sz="1400" dirty="0">
                <a:solidFill>
                  <a:srgbClr val="FF0000"/>
                </a:solidFill>
                <a:latin typeface="Times New Roman"/>
                <a:cs typeface="Times New Roman"/>
              </a:rPr>
              <a:t>Quy</a:t>
            </a:r>
            <a:r>
              <a:rPr sz="1400" spc="-20" dirty="0">
                <a:solidFill>
                  <a:srgbClr val="FF0000"/>
                </a:solidFill>
                <a:latin typeface="Times New Roman"/>
                <a:cs typeface="Times New Roman"/>
              </a:rPr>
              <a:t> </a:t>
            </a:r>
            <a:r>
              <a:rPr sz="1400" spc="-10" dirty="0">
                <a:solidFill>
                  <a:srgbClr val="FF0000"/>
                </a:solidFill>
                <a:latin typeface="Times New Roman"/>
                <a:cs typeface="Times New Roman"/>
              </a:rPr>
              <a:t>trình</a:t>
            </a:r>
            <a:endParaRPr sz="1400">
              <a:latin typeface="Times New Roman"/>
              <a:cs typeface="Times New Roman"/>
            </a:endParaRPr>
          </a:p>
        </p:txBody>
      </p:sp>
      <p:pic>
        <p:nvPicPr>
          <p:cNvPr id="11" name="object 11"/>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p:nvPr/>
        </p:nvSpPr>
        <p:spPr>
          <a:xfrm>
            <a:off x="3623821" y="255213"/>
            <a:ext cx="929640" cy="553720"/>
          </a:xfrm>
          <a:prstGeom prst="rect">
            <a:avLst/>
          </a:prstGeom>
        </p:spPr>
        <p:txBody>
          <a:bodyPr vert="horz" wrap="square" lIns="0" tIns="12700" rIns="0" bIns="0" rtlCol="0">
            <a:spAutoFit/>
          </a:bodyPr>
          <a:lstStyle/>
          <a:p>
            <a:pPr marL="12700">
              <a:lnSpc>
                <a:spcPts val="2075"/>
              </a:lnSpc>
              <a:spcBef>
                <a:spcPts val="100"/>
              </a:spcBef>
            </a:pPr>
            <a:r>
              <a:rPr sz="1800" spc="-30" dirty="0">
                <a:latin typeface="SimSun"/>
                <a:cs typeface="SimSun"/>
              </a:rPr>
              <a:t>制定</a:t>
            </a:r>
            <a:endParaRPr sz="1800">
              <a:latin typeface="SimSun"/>
              <a:cs typeface="SimSun"/>
            </a:endParaRPr>
          </a:p>
          <a:p>
            <a:pPr marL="12700">
              <a:lnSpc>
                <a:spcPts val="2075"/>
              </a:lnSpc>
            </a:pPr>
            <a:r>
              <a:rPr sz="1800" dirty="0">
                <a:latin typeface="Times New Roman"/>
                <a:cs typeface="Times New Roman"/>
              </a:rPr>
              <a:t>Xây</a:t>
            </a:r>
            <a:r>
              <a:rPr sz="1800" spc="-40" dirty="0">
                <a:latin typeface="Times New Roman"/>
                <a:cs typeface="Times New Roman"/>
              </a:rPr>
              <a:t> </a:t>
            </a:r>
            <a:r>
              <a:rPr sz="1800" spc="-20" dirty="0">
                <a:latin typeface="Times New Roman"/>
                <a:cs typeface="Times New Roman"/>
              </a:rPr>
              <a:t>dựng</a:t>
            </a:r>
            <a:endParaRPr sz="1800">
              <a:latin typeface="Times New Roman"/>
              <a:cs typeface="Times New Roman"/>
            </a:endParaRPr>
          </a:p>
        </p:txBody>
      </p:sp>
      <p:sp>
        <p:nvSpPr>
          <p:cNvPr id="4" name="object 4"/>
          <p:cNvSpPr txBox="1"/>
          <p:nvPr/>
        </p:nvSpPr>
        <p:spPr>
          <a:xfrm>
            <a:off x="2365638" y="1758180"/>
            <a:ext cx="5124450" cy="1390650"/>
          </a:xfrm>
          <a:prstGeom prst="rect">
            <a:avLst/>
          </a:prstGeom>
        </p:spPr>
        <p:txBody>
          <a:bodyPr vert="horz" wrap="square" lIns="0" tIns="71120" rIns="0" bIns="0" rtlCol="0">
            <a:spAutoFit/>
          </a:bodyPr>
          <a:lstStyle/>
          <a:p>
            <a:pPr marL="127635" marR="5080" indent="-123825">
              <a:lnSpc>
                <a:spcPts val="1930"/>
              </a:lnSpc>
              <a:spcBef>
                <a:spcPts val="560"/>
              </a:spcBef>
              <a:buSzPct val="95000"/>
              <a:buFont typeface="Wingdings"/>
              <a:buChar char=""/>
              <a:tabLst>
                <a:tab pos="190500" algn="l"/>
              </a:tabLst>
            </a:pPr>
            <a:r>
              <a:rPr sz="2000" b="1" spc="-10" dirty="0">
                <a:latin typeface="Arial"/>
                <a:cs typeface="Arial"/>
              </a:rPr>
              <a:t>ISO/TC210Qualitymanagementand</a:t>
            </a:r>
            <a:r>
              <a:rPr sz="2000" spc="-10" dirty="0">
                <a:latin typeface="Times New Roman"/>
                <a:cs typeface="Times New Roman"/>
              </a:rPr>
              <a:t> 	</a:t>
            </a:r>
            <a:r>
              <a:rPr sz="2000" b="1" spc="-10" dirty="0">
                <a:latin typeface="Arial"/>
                <a:cs typeface="Arial"/>
              </a:rPr>
              <a:t>correspondinggeneralaspectsformedical</a:t>
            </a:r>
            <a:r>
              <a:rPr sz="2000" spc="-10" dirty="0">
                <a:latin typeface="Times New Roman"/>
                <a:cs typeface="Times New Roman"/>
              </a:rPr>
              <a:t> 	</a:t>
            </a:r>
            <a:r>
              <a:rPr sz="2000" b="1" spc="-10" dirty="0">
                <a:latin typeface="Arial"/>
                <a:cs typeface="Arial"/>
              </a:rPr>
              <a:t>devices</a:t>
            </a:r>
            <a:endParaRPr sz="2000">
              <a:latin typeface="Arial"/>
              <a:cs typeface="Arial"/>
            </a:endParaRPr>
          </a:p>
          <a:p>
            <a:pPr>
              <a:lnSpc>
                <a:spcPct val="100000"/>
              </a:lnSpc>
              <a:spcBef>
                <a:spcPts val="515"/>
              </a:spcBef>
            </a:pPr>
            <a:endParaRPr sz="2000">
              <a:latin typeface="Arial"/>
              <a:cs typeface="Arial"/>
            </a:endParaRPr>
          </a:p>
          <a:p>
            <a:pPr marL="12700">
              <a:lnSpc>
                <a:spcPct val="100000"/>
              </a:lnSpc>
            </a:pPr>
            <a:r>
              <a:rPr sz="1400" b="1" spc="-10" dirty="0">
                <a:latin typeface="Arial"/>
                <a:cs typeface="Arial"/>
                <a:hlinkClick r:id="rId3"/>
              </a:rPr>
              <a:t>http://www.iso.org/iso/home.htm</a:t>
            </a:r>
            <a:endParaRPr sz="1400">
              <a:latin typeface="Arial"/>
              <a:cs typeface="Arial"/>
            </a:endParaRPr>
          </a:p>
        </p:txBody>
      </p:sp>
      <p:sp>
        <p:nvSpPr>
          <p:cNvPr id="5" name="object 5"/>
          <p:cNvSpPr txBox="1"/>
          <p:nvPr/>
        </p:nvSpPr>
        <p:spPr>
          <a:xfrm>
            <a:off x="2365630" y="4938525"/>
            <a:ext cx="5111750" cy="1073150"/>
          </a:xfrm>
          <a:prstGeom prst="rect">
            <a:avLst/>
          </a:prstGeom>
        </p:spPr>
        <p:txBody>
          <a:bodyPr vert="horz" wrap="square" lIns="0" tIns="71755" rIns="0" bIns="0" rtlCol="0">
            <a:spAutoFit/>
          </a:bodyPr>
          <a:lstStyle/>
          <a:p>
            <a:pPr marL="127635" marR="5080" indent="-123825">
              <a:lnSpc>
                <a:spcPts val="1920"/>
              </a:lnSpc>
              <a:spcBef>
                <a:spcPts val="565"/>
              </a:spcBef>
              <a:buSzPct val="95000"/>
              <a:buFont typeface="Wingdings"/>
              <a:buChar char=""/>
              <a:tabLst>
                <a:tab pos="190500" algn="l"/>
              </a:tabLst>
            </a:pPr>
            <a:r>
              <a:rPr sz="2000" b="1" spc="-10" dirty="0">
                <a:latin typeface="Arial"/>
                <a:cs typeface="Arial"/>
              </a:rPr>
              <a:t>WorkingTowardsHarmonizationinMedical</a:t>
            </a:r>
            <a:r>
              <a:rPr sz="2000" spc="-10" dirty="0">
                <a:latin typeface="Times New Roman"/>
                <a:cs typeface="Times New Roman"/>
              </a:rPr>
              <a:t> 	</a:t>
            </a:r>
            <a:r>
              <a:rPr sz="2000" b="1" dirty="0">
                <a:latin typeface="Arial"/>
                <a:cs typeface="Arial"/>
              </a:rPr>
              <a:t>Device</a:t>
            </a:r>
            <a:r>
              <a:rPr sz="2000" dirty="0">
                <a:latin typeface="Times New Roman"/>
                <a:cs typeface="Times New Roman"/>
              </a:rPr>
              <a:t> </a:t>
            </a:r>
            <a:r>
              <a:rPr sz="2000" b="1" spc="-10" dirty="0">
                <a:latin typeface="Arial"/>
                <a:cs typeface="Arial"/>
              </a:rPr>
              <a:t>Regulation</a:t>
            </a:r>
            <a:endParaRPr sz="2000">
              <a:latin typeface="Arial"/>
              <a:cs typeface="Arial"/>
            </a:endParaRPr>
          </a:p>
          <a:p>
            <a:pPr marL="12700">
              <a:lnSpc>
                <a:spcPct val="100000"/>
              </a:lnSpc>
              <a:spcBef>
                <a:spcPts val="2260"/>
              </a:spcBef>
            </a:pPr>
            <a:r>
              <a:rPr sz="1400" b="1" spc="-10" dirty="0">
                <a:latin typeface="Arial"/>
                <a:cs typeface="Arial"/>
                <a:hlinkClick r:id="rId4"/>
              </a:rPr>
              <a:t>http://www.imdrf.org/</a:t>
            </a:r>
            <a:endParaRPr sz="1400">
              <a:latin typeface="Arial"/>
              <a:cs typeface="Arial"/>
            </a:endParaRPr>
          </a:p>
        </p:txBody>
      </p:sp>
      <p:pic>
        <p:nvPicPr>
          <p:cNvPr id="6" name="object 6"/>
          <p:cNvPicPr/>
          <p:nvPr/>
        </p:nvPicPr>
        <p:blipFill>
          <a:blip r:embed="rId5" cstate="print"/>
          <a:stretch>
            <a:fillRect/>
          </a:stretch>
        </p:blipFill>
        <p:spPr>
          <a:xfrm>
            <a:off x="7215255" y="6224588"/>
            <a:ext cx="1499993" cy="63341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272"/>
          </a:xfrm>
          <a:prstGeom prst="rect">
            <a:avLst/>
          </a:prstGeom>
        </p:spPr>
      </p:pic>
      <p:sp>
        <p:nvSpPr>
          <p:cNvPr id="3" name="object 3"/>
          <p:cNvSpPr txBox="1"/>
          <p:nvPr/>
        </p:nvSpPr>
        <p:spPr>
          <a:xfrm>
            <a:off x="2995043" y="229356"/>
            <a:ext cx="1445895" cy="556260"/>
          </a:xfrm>
          <a:prstGeom prst="rect">
            <a:avLst/>
          </a:prstGeom>
        </p:spPr>
        <p:txBody>
          <a:bodyPr vert="horz" wrap="square" lIns="0" tIns="12700" rIns="0" bIns="0" rtlCol="0">
            <a:spAutoFit/>
          </a:bodyPr>
          <a:lstStyle/>
          <a:p>
            <a:pPr marL="12700">
              <a:lnSpc>
                <a:spcPts val="2090"/>
              </a:lnSpc>
              <a:spcBef>
                <a:spcPts val="100"/>
              </a:spcBef>
              <a:tabLst>
                <a:tab pos="469265" algn="l"/>
              </a:tabLst>
            </a:pPr>
            <a:r>
              <a:rPr sz="1800" spc="-25" dirty="0">
                <a:latin typeface="SimSun"/>
                <a:cs typeface="SimSun"/>
              </a:rPr>
              <a:t>.1</a:t>
            </a:r>
            <a:r>
              <a:rPr sz="1800" dirty="0">
                <a:latin typeface="Times New Roman"/>
                <a:cs typeface="Times New Roman"/>
              </a:rPr>
              <a:t>	</a:t>
            </a:r>
            <a:r>
              <a:rPr sz="1800" spc="-25" dirty="0">
                <a:latin typeface="SimSun"/>
                <a:cs typeface="SimSun"/>
              </a:rPr>
              <a:t>总则</a:t>
            </a:r>
            <a:endParaRPr sz="1800">
              <a:latin typeface="SimSun"/>
              <a:cs typeface="SimSun"/>
            </a:endParaRPr>
          </a:p>
          <a:p>
            <a:pPr marL="12700">
              <a:lnSpc>
                <a:spcPts val="2090"/>
              </a:lnSpc>
            </a:pPr>
            <a:r>
              <a:rPr sz="1800" dirty="0">
                <a:latin typeface="SimSun"/>
                <a:cs typeface="SimSun"/>
              </a:rPr>
              <a:t>0.1</a:t>
            </a:r>
            <a:r>
              <a:rPr sz="1800" spc="380" dirty="0">
                <a:latin typeface="Times New Roman"/>
                <a:cs typeface="Times New Roman"/>
              </a:rPr>
              <a:t> </a:t>
            </a:r>
            <a:r>
              <a:rPr sz="1800" spc="-25" dirty="0">
                <a:latin typeface="Calibri"/>
                <a:cs typeface="Calibri"/>
              </a:rPr>
              <a:t>Tổng </a:t>
            </a:r>
            <a:r>
              <a:rPr sz="1800" spc="-20" dirty="0">
                <a:latin typeface="Calibri"/>
                <a:cs typeface="Calibri"/>
              </a:rPr>
              <a:t>quan</a:t>
            </a:r>
            <a:endParaRPr sz="1800">
              <a:latin typeface="Calibri"/>
              <a:cs typeface="Calibri"/>
            </a:endParaRPr>
          </a:p>
        </p:txBody>
      </p:sp>
      <p:pic>
        <p:nvPicPr>
          <p:cNvPr id="4" name="object 4"/>
          <p:cNvPicPr/>
          <p:nvPr/>
        </p:nvPicPr>
        <p:blipFill>
          <a:blip r:embed="rId3" cstate="print"/>
          <a:stretch>
            <a:fillRect/>
          </a:stretch>
        </p:blipFill>
        <p:spPr>
          <a:xfrm>
            <a:off x="7025640" y="6237315"/>
            <a:ext cx="1698626" cy="571495"/>
          </a:xfrm>
          <a:prstGeom prst="rect">
            <a:avLst/>
          </a:prstGeom>
        </p:spPr>
      </p:pic>
      <p:graphicFrame>
        <p:nvGraphicFramePr>
          <p:cNvPr id="5" name="object 5"/>
          <p:cNvGraphicFramePr>
            <a:graphicFrameLocks noGrp="1"/>
          </p:cNvGraphicFramePr>
          <p:nvPr/>
        </p:nvGraphicFramePr>
        <p:xfrm>
          <a:off x="1541272" y="1766427"/>
          <a:ext cx="6480810" cy="4163693"/>
        </p:xfrm>
        <a:graphic>
          <a:graphicData uri="http://schemas.openxmlformats.org/drawingml/2006/table">
            <a:tbl>
              <a:tblPr firstRow="1" bandRow="1">
                <a:tableStyleId>{2D5ABB26-0587-4C30-8999-92F81FD0307C}</a:tableStyleId>
              </a:tblPr>
              <a:tblGrid>
                <a:gridCol w="1061720">
                  <a:extLst>
                    <a:ext uri="{9D8B030D-6E8A-4147-A177-3AD203B41FA5}">
                      <a16:colId xmlns:a16="http://schemas.microsoft.com/office/drawing/2014/main" val="20000"/>
                    </a:ext>
                  </a:extLst>
                </a:gridCol>
                <a:gridCol w="2676525">
                  <a:extLst>
                    <a:ext uri="{9D8B030D-6E8A-4147-A177-3AD203B41FA5}">
                      <a16:colId xmlns:a16="http://schemas.microsoft.com/office/drawing/2014/main" val="20001"/>
                    </a:ext>
                  </a:extLst>
                </a:gridCol>
                <a:gridCol w="2742565">
                  <a:extLst>
                    <a:ext uri="{9D8B030D-6E8A-4147-A177-3AD203B41FA5}">
                      <a16:colId xmlns:a16="http://schemas.microsoft.com/office/drawing/2014/main" val="20002"/>
                    </a:ext>
                  </a:extLst>
                </a:gridCol>
              </a:tblGrid>
              <a:tr h="311785">
                <a:tc>
                  <a:txBody>
                    <a:bodyPr/>
                    <a:lstStyle/>
                    <a:p>
                      <a:pPr marL="290195">
                        <a:lnSpc>
                          <a:spcPct val="100000"/>
                        </a:lnSpc>
                        <a:spcBef>
                          <a:spcPts val="459"/>
                        </a:spcBef>
                      </a:pPr>
                      <a:r>
                        <a:rPr sz="1200" dirty="0">
                          <a:latin typeface="Calibri"/>
                          <a:cs typeface="Calibri"/>
                        </a:rPr>
                        <a:t>Tiêu</a:t>
                      </a:r>
                      <a:r>
                        <a:rPr sz="1200" spc="-45" dirty="0">
                          <a:latin typeface="Times New Roman"/>
                          <a:cs typeface="Times New Roman"/>
                        </a:rPr>
                        <a:t> </a:t>
                      </a:r>
                      <a:r>
                        <a:rPr sz="1200" spc="-25" dirty="0">
                          <a:latin typeface="Calibri"/>
                          <a:cs typeface="Calibri"/>
                        </a:rPr>
                        <a:t>chí</a:t>
                      </a:r>
                      <a:endParaRPr sz="1200">
                        <a:latin typeface="Calibri"/>
                        <a:cs typeface="Calibri"/>
                      </a:endParaRPr>
                    </a:p>
                  </a:txBody>
                  <a:tcPr marL="0" marR="0" marT="584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F3EA"/>
                    </a:solidFill>
                  </a:tcPr>
                </a:tc>
                <a:tc>
                  <a:txBody>
                    <a:bodyPr/>
                    <a:lstStyle/>
                    <a:p>
                      <a:pPr marL="845185">
                        <a:lnSpc>
                          <a:spcPct val="100000"/>
                        </a:lnSpc>
                        <a:spcBef>
                          <a:spcPts val="459"/>
                        </a:spcBef>
                      </a:pPr>
                      <a:r>
                        <a:rPr sz="1200" dirty="0">
                          <a:latin typeface="Calibri"/>
                          <a:cs typeface="Calibri"/>
                        </a:rPr>
                        <a:t>ISO</a:t>
                      </a:r>
                      <a:r>
                        <a:rPr sz="1200" spc="-60" dirty="0">
                          <a:latin typeface="Times New Roman"/>
                          <a:cs typeface="Times New Roman"/>
                        </a:rPr>
                        <a:t> </a:t>
                      </a:r>
                      <a:r>
                        <a:rPr sz="1200" spc="-10" dirty="0">
                          <a:latin typeface="Calibri"/>
                          <a:cs typeface="Calibri"/>
                        </a:rPr>
                        <a:t>13485:2016</a:t>
                      </a:r>
                      <a:endParaRPr sz="1200">
                        <a:latin typeface="Calibri"/>
                        <a:cs typeface="Calibri"/>
                      </a:endParaRPr>
                    </a:p>
                  </a:txBody>
                  <a:tcPr marL="0" marR="0" marT="584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F3EA"/>
                    </a:solidFill>
                  </a:tcPr>
                </a:tc>
                <a:tc>
                  <a:txBody>
                    <a:bodyPr/>
                    <a:lstStyle/>
                    <a:p>
                      <a:pPr algn="ctr">
                        <a:lnSpc>
                          <a:spcPct val="100000"/>
                        </a:lnSpc>
                        <a:spcBef>
                          <a:spcPts val="459"/>
                        </a:spcBef>
                      </a:pPr>
                      <a:r>
                        <a:rPr sz="1200" dirty="0">
                          <a:latin typeface="Calibri"/>
                          <a:cs typeface="Calibri"/>
                        </a:rPr>
                        <a:t>ISO</a:t>
                      </a:r>
                      <a:r>
                        <a:rPr sz="1200" spc="-60" dirty="0">
                          <a:latin typeface="Times New Roman"/>
                          <a:cs typeface="Times New Roman"/>
                        </a:rPr>
                        <a:t> </a:t>
                      </a:r>
                      <a:r>
                        <a:rPr sz="1200" spc="-10" dirty="0">
                          <a:latin typeface="Calibri"/>
                          <a:cs typeface="Calibri"/>
                        </a:rPr>
                        <a:t>9001:2015</a:t>
                      </a:r>
                      <a:endParaRPr sz="1200">
                        <a:latin typeface="Calibri"/>
                        <a:cs typeface="Calibri"/>
                      </a:endParaRPr>
                    </a:p>
                  </a:txBody>
                  <a:tcPr marL="0" marR="0" marT="584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F3EA"/>
                    </a:solidFill>
                  </a:tcPr>
                </a:tc>
                <a:extLst>
                  <a:ext uri="{0D108BD9-81ED-4DB2-BD59-A6C34878D82A}">
                    <a16:rowId xmlns:a16="http://schemas.microsoft.com/office/drawing/2014/main" val="10000"/>
                  </a:ext>
                </a:extLst>
              </a:tr>
              <a:tr h="416559">
                <a:tc>
                  <a:txBody>
                    <a:bodyPr/>
                    <a:lstStyle/>
                    <a:p>
                      <a:pPr marL="5080">
                        <a:lnSpc>
                          <a:spcPct val="100000"/>
                        </a:lnSpc>
                        <a:spcBef>
                          <a:spcPts val="869"/>
                        </a:spcBef>
                      </a:pPr>
                      <a:r>
                        <a:rPr sz="1200" dirty="0">
                          <a:latin typeface="Calibri"/>
                          <a:cs typeface="Calibri"/>
                        </a:rPr>
                        <a:t>Phạm</a:t>
                      </a:r>
                      <a:r>
                        <a:rPr sz="1200" spc="-15" dirty="0">
                          <a:latin typeface="Calibri"/>
                          <a:cs typeface="Calibri"/>
                        </a:rPr>
                        <a:t> </a:t>
                      </a:r>
                      <a:r>
                        <a:rPr sz="1200" dirty="0">
                          <a:latin typeface="Calibri"/>
                          <a:cs typeface="Calibri"/>
                        </a:rPr>
                        <a:t>vi</a:t>
                      </a:r>
                      <a:r>
                        <a:rPr sz="1200" spc="-10" dirty="0">
                          <a:latin typeface="Calibri"/>
                          <a:cs typeface="Calibri"/>
                        </a:rPr>
                        <a:t> </a:t>
                      </a:r>
                      <a:r>
                        <a:rPr sz="1200" dirty="0">
                          <a:latin typeface="Calibri"/>
                          <a:cs typeface="Calibri"/>
                        </a:rPr>
                        <a:t>áp</a:t>
                      </a:r>
                      <a:r>
                        <a:rPr sz="1200" spc="-15" dirty="0">
                          <a:latin typeface="Calibri"/>
                          <a:cs typeface="Calibri"/>
                        </a:rPr>
                        <a:t> </a:t>
                      </a:r>
                      <a:r>
                        <a:rPr sz="1200" spc="-20" dirty="0">
                          <a:latin typeface="Calibri"/>
                          <a:cs typeface="Calibri"/>
                        </a:rPr>
                        <a:t>dụng</a:t>
                      </a:r>
                      <a:endParaRPr sz="1200">
                        <a:latin typeface="Calibri"/>
                        <a:cs typeface="Calibri"/>
                      </a:endParaRPr>
                    </a:p>
                  </a:txBody>
                  <a:tcPr marL="0" marR="0" marT="11048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F3EA"/>
                    </a:solidFill>
                  </a:tcPr>
                </a:tc>
                <a:tc>
                  <a:txBody>
                    <a:bodyPr/>
                    <a:lstStyle/>
                    <a:p>
                      <a:pPr marL="5080">
                        <a:lnSpc>
                          <a:spcPct val="100000"/>
                        </a:lnSpc>
                        <a:spcBef>
                          <a:spcPts val="869"/>
                        </a:spcBef>
                      </a:pPr>
                      <a:r>
                        <a:rPr sz="1200" dirty="0">
                          <a:latin typeface="Calibri"/>
                          <a:cs typeface="Calibri"/>
                        </a:rPr>
                        <a:t>Chuyên</a:t>
                      </a:r>
                      <a:r>
                        <a:rPr sz="1200" spc="-40" dirty="0">
                          <a:latin typeface="Calibri"/>
                          <a:cs typeface="Calibri"/>
                        </a:rPr>
                        <a:t> </a:t>
                      </a:r>
                      <a:r>
                        <a:rPr sz="1200" dirty="0">
                          <a:latin typeface="Calibri"/>
                          <a:cs typeface="Calibri"/>
                        </a:rPr>
                        <a:t>ngành</a:t>
                      </a:r>
                      <a:r>
                        <a:rPr sz="1200" spc="-40" dirty="0">
                          <a:latin typeface="Calibri"/>
                          <a:cs typeface="Calibri"/>
                        </a:rPr>
                        <a:t> </a:t>
                      </a:r>
                      <a:r>
                        <a:rPr sz="1200" dirty="0">
                          <a:latin typeface="Calibri"/>
                          <a:cs typeface="Calibri"/>
                        </a:rPr>
                        <a:t>thiết</a:t>
                      </a:r>
                      <a:r>
                        <a:rPr sz="1200" spc="-30" dirty="0">
                          <a:latin typeface="Calibri"/>
                          <a:cs typeface="Calibri"/>
                        </a:rPr>
                        <a:t> </a:t>
                      </a:r>
                      <a:r>
                        <a:rPr sz="1200" dirty="0">
                          <a:latin typeface="Calibri"/>
                          <a:cs typeface="Calibri"/>
                        </a:rPr>
                        <a:t>bị</a:t>
                      </a:r>
                      <a:r>
                        <a:rPr sz="1200" spc="-20" dirty="0">
                          <a:latin typeface="Calibri"/>
                          <a:cs typeface="Calibri"/>
                        </a:rPr>
                        <a:t> </a:t>
                      </a:r>
                      <a:r>
                        <a:rPr sz="1200" dirty="0">
                          <a:latin typeface="Calibri"/>
                          <a:cs typeface="Calibri"/>
                        </a:rPr>
                        <a:t>y</a:t>
                      </a:r>
                      <a:r>
                        <a:rPr sz="1200" spc="-15" dirty="0">
                          <a:latin typeface="Calibri"/>
                          <a:cs typeface="Calibri"/>
                        </a:rPr>
                        <a:t> </a:t>
                      </a:r>
                      <a:r>
                        <a:rPr sz="1200" spc="-35" dirty="0">
                          <a:latin typeface="Calibri"/>
                          <a:cs typeface="Calibri"/>
                        </a:rPr>
                        <a:t>tế</a:t>
                      </a:r>
                      <a:endParaRPr sz="1200">
                        <a:latin typeface="Calibri"/>
                        <a:cs typeface="Calibri"/>
                      </a:endParaRPr>
                    </a:p>
                  </a:txBody>
                  <a:tcPr marL="0" marR="0" marT="11048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F3EA"/>
                    </a:solidFill>
                  </a:tcPr>
                </a:tc>
                <a:tc>
                  <a:txBody>
                    <a:bodyPr/>
                    <a:lstStyle/>
                    <a:p>
                      <a:pPr marL="5080">
                        <a:lnSpc>
                          <a:spcPct val="100000"/>
                        </a:lnSpc>
                        <a:spcBef>
                          <a:spcPts val="869"/>
                        </a:spcBef>
                      </a:pPr>
                      <a:r>
                        <a:rPr sz="1200" dirty="0">
                          <a:latin typeface="Calibri"/>
                          <a:cs typeface="Calibri"/>
                        </a:rPr>
                        <a:t>Phạm</a:t>
                      </a:r>
                      <a:r>
                        <a:rPr sz="1200" spc="-20" dirty="0">
                          <a:latin typeface="Calibri"/>
                          <a:cs typeface="Calibri"/>
                        </a:rPr>
                        <a:t> </a:t>
                      </a:r>
                      <a:r>
                        <a:rPr sz="1200" dirty="0">
                          <a:latin typeface="Calibri"/>
                          <a:cs typeface="Calibri"/>
                        </a:rPr>
                        <a:t>vi</a:t>
                      </a:r>
                      <a:r>
                        <a:rPr sz="1200" spc="-10" dirty="0">
                          <a:latin typeface="Calibri"/>
                          <a:cs typeface="Calibri"/>
                        </a:rPr>
                        <a:t> </a:t>
                      </a:r>
                      <a:r>
                        <a:rPr sz="1200" dirty="0">
                          <a:latin typeface="Calibri"/>
                          <a:cs typeface="Calibri"/>
                        </a:rPr>
                        <a:t>chung</a:t>
                      </a:r>
                      <a:r>
                        <a:rPr sz="1200" spc="-35" dirty="0">
                          <a:latin typeface="Calibri"/>
                          <a:cs typeface="Calibri"/>
                        </a:rPr>
                        <a:t> </a:t>
                      </a:r>
                      <a:r>
                        <a:rPr sz="1200" dirty="0">
                          <a:latin typeface="Calibri"/>
                          <a:cs typeface="Calibri"/>
                        </a:rPr>
                        <a:t>cho</a:t>
                      </a:r>
                      <a:r>
                        <a:rPr sz="1200" spc="-15" dirty="0">
                          <a:latin typeface="Calibri"/>
                          <a:cs typeface="Calibri"/>
                        </a:rPr>
                        <a:t> </a:t>
                      </a:r>
                      <a:r>
                        <a:rPr sz="1200" dirty="0">
                          <a:latin typeface="Calibri"/>
                          <a:cs typeface="Calibri"/>
                        </a:rPr>
                        <a:t>mọi</a:t>
                      </a:r>
                      <a:r>
                        <a:rPr sz="1200" spc="5" dirty="0">
                          <a:latin typeface="Calibri"/>
                          <a:cs typeface="Calibri"/>
                        </a:rPr>
                        <a:t> </a:t>
                      </a:r>
                      <a:r>
                        <a:rPr sz="1200" dirty="0">
                          <a:latin typeface="Calibri"/>
                          <a:cs typeface="Calibri"/>
                        </a:rPr>
                        <a:t>lĩnh</a:t>
                      </a:r>
                      <a:r>
                        <a:rPr sz="1200" spc="-25" dirty="0">
                          <a:latin typeface="Calibri"/>
                          <a:cs typeface="Calibri"/>
                        </a:rPr>
                        <a:t> vực</a:t>
                      </a:r>
                      <a:endParaRPr sz="1200">
                        <a:latin typeface="Calibri"/>
                        <a:cs typeface="Calibri"/>
                      </a:endParaRPr>
                    </a:p>
                  </a:txBody>
                  <a:tcPr marL="0" marR="0" marT="11048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F3EA"/>
                    </a:solidFill>
                  </a:tcPr>
                </a:tc>
                <a:extLst>
                  <a:ext uri="{0D108BD9-81ED-4DB2-BD59-A6C34878D82A}">
                    <a16:rowId xmlns:a16="http://schemas.microsoft.com/office/drawing/2014/main" val="10001"/>
                  </a:ext>
                </a:extLst>
              </a:tr>
              <a:tr h="728980">
                <a:tc>
                  <a:txBody>
                    <a:bodyPr/>
                    <a:lstStyle/>
                    <a:p>
                      <a:pPr>
                        <a:lnSpc>
                          <a:spcPct val="100000"/>
                        </a:lnSpc>
                        <a:spcBef>
                          <a:spcPts val="720"/>
                        </a:spcBef>
                      </a:pPr>
                      <a:endParaRPr sz="1200">
                        <a:latin typeface="Times New Roman"/>
                        <a:cs typeface="Times New Roman"/>
                      </a:endParaRPr>
                    </a:p>
                    <a:p>
                      <a:pPr marL="5080">
                        <a:lnSpc>
                          <a:spcPct val="100000"/>
                        </a:lnSpc>
                      </a:pPr>
                      <a:r>
                        <a:rPr sz="1200" spc="-20" dirty="0">
                          <a:latin typeface="Calibri"/>
                          <a:cs typeface="Calibri"/>
                        </a:rPr>
                        <a:t>Trọng</a:t>
                      </a:r>
                      <a:r>
                        <a:rPr sz="1200" spc="-25" dirty="0">
                          <a:latin typeface="Calibri"/>
                          <a:cs typeface="Calibri"/>
                        </a:rPr>
                        <a:t> tâm</a:t>
                      </a:r>
                      <a:endParaRPr sz="12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F3EA"/>
                    </a:solidFill>
                  </a:tcPr>
                </a:tc>
                <a:tc>
                  <a:txBody>
                    <a:bodyPr/>
                    <a:lstStyle/>
                    <a:p>
                      <a:pPr>
                        <a:lnSpc>
                          <a:spcPct val="100000"/>
                        </a:lnSpc>
                      </a:pPr>
                      <a:endParaRPr sz="1200">
                        <a:latin typeface="Times New Roman"/>
                        <a:cs typeface="Times New Roman"/>
                      </a:endParaRPr>
                    </a:p>
                    <a:p>
                      <a:pPr marL="5080" marR="115570">
                        <a:lnSpc>
                          <a:spcPct val="100000"/>
                        </a:lnSpc>
                      </a:pPr>
                      <a:r>
                        <a:rPr sz="1200" spc="-10" dirty="0">
                          <a:latin typeface="Calibri"/>
                          <a:cs typeface="Calibri"/>
                        </a:rPr>
                        <a:t>Tuân</a:t>
                      </a:r>
                      <a:r>
                        <a:rPr sz="1200" spc="-35" dirty="0">
                          <a:latin typeface="Calibri"/>
                          <a:cs typeface="Calibri"/>
                        </a:rPr>
                        <a:t> </a:t>
                      </a:r>
                      <a:r>
                        <a:rPr sz="1200" dirty="0">
                          <a:latin typeface="Calibri"/>
                          <a:cs typeface="Calibri"/>
                        </a:rPr>
                        <a:t>thủ</a:t>
                      </a:r>
                      <a:r>
                        <a:rPr sz="1200" spc="-50" dirty="0">
                          <a:latin typeface="Calibri"/>
                          <a:cs typeface="Calibri"/>
                        </a:rPr>
                        <a:t> </a:t>
                      </a:r>
                      <a:r>
                        <a:rPr sz="1200" dirty="0">
                          <a:latin typeface="Calibri"/>
                          <a:cs typeface="Calibri"/>
                        </a:rPr>
                        <a:t>pháp</a:t>
                      </a:r>
                      <a:r>
                        <a:rPr sz="1200" spc="-45" dirty="0">
                          <a:latin typeface="Calibri"/>
                          <a:cs typeface="Calibri"/>
                        </a:rPr>
                        <a:t> </a:t>
                      </a:r>
                      <a:r>
                        <a:rPr sz="1200" spc="-10" dirty="0">
                          <a:latin typeface="Calibri"/>
                          <a:cs typeface="Calibri"/>
                        </a:rPr>
                        <a:t>lý,</a:t>
                      </a:r>
                      <a:r>
                        <a:rPr sz="1200" spc="-20" dirty="0">
                          <a:latin typeface="Calibri"/>
                          <a:cs typeface="Calibri"/>
                        </a:rPr>
                        <a:t> </a:t>
                      </a:r>
                      <a:r>
                        <a:rPr sz="1200" dirty="0">
                          <a:latin typeface="Calibri"/>
                          <a:cs typeface="Calibri"/>
                        </a:rPr>
                        <a:t>an</a:t>
                      </a:r>
                      <a:r>
                        <a:rPr sz="1200" spc="-20" dirty="0">
                          <a:latin typeface="Calibri"/>
                          <a:cs typeface="Calibri"/>
                        </a:rPr>
                        <a:t> </a:t>
                      </a:r>
                      <a:r>
                        <a:rPr sz="1200" dirty="0">
                          <a:latin typeface="Calibri"/>
                          <a:cs typeface="Calibri"/>
                        </a:rPr>
                        <a:t>toàn</a:t>
                      </a:r>
                      <a:r>
                        <a:rPr sz="1200" spc="-35" dirty="0">
                          <a:latin typeface="Calibri"/>
                          <a:cs typeface="Calibri"/>
                        </a:rPr>
                        <a:t> </a:t>
                      </a:r>
                      <a:r>
                        <a:rPr sz="1200" dirty="0">
                          <a:latin typeface="Calibri"/>
                          <a:cs typeface="Calibri"/>
                        </a:rPr>
                        <a:t>và</a:t>
                      </a:r>
                      <a:r>
                        <a:rPr sz="1200" spc="-30" dirty="0">
                          <a:latin typeface="Calibri"/>
                          <a:cs typeface="Calibri"/>
                        </a:rPr>
                        <a:t> </a:t>
                      </a:r>
                      <a:r>
                        <a:rPr sz="1200" dirty="0">
                          <a:latin typeface="Calibri"/>
                          <a:cs typeface="Calibri"/>
                        </a:rPr>
                        <a:t>hiệu</a:t>
                      </a:r>
                      <a:r>
                        <a:rPr sz="1200" spc="-30" dirty="0">
                          <a:latin typeface="Calibri"/>
                          <a:cs typeface="Calibri"/>
                        </a:rPr>
                        <a:t> </a:t>
                      </a:r>
                      <a:r>
                        <a:rPr sz="1200" dirty="0">
                          <a:latin typeface="Calibri"/>
                          <a:cs typeface="Calibri"/>
                        </a:rPr>
                        <a:t>quả</a:t>
                      </a:r>
                      <a:r>
                        <a:rPr sz="1200" spc="-40" dirty="0">
                          <a:latin typeface="Calibri"/>
                          <a:cs typeface="Calibri"/>
                        </a:rPr>
                        <a:t> </a:t>
                      </a:r>
                      <a:r>
                        <a:rPr sz="1200" spc="-25" dirty="0">
                          <a:latin typeface="Calibri"/>
                          <a:cs typeface="Calibri"/>
                        </a:rPr>
                        <a:t>sản </a:t>
                      </a:r>
                      <a:r>
                        <a:rPr sz="1200" dirty="0">
                          <a:latin typeface="Calibri"/>
                          <a:cs typeface="Calibri"/>
                        </a:rPr>
                        <a:t>phẩm</a:t>
                      </a:r>
                      <a:r>
                        <a:rPr sz="1200" spc="-25" dirty="0">
                          <a:latin typeface="Calibri"/>
                          <a:cs typeface="Calibri"/>
                        </a:rPr>
                        <a:t> </a:t>
                      </a:r>
                      <a:r>
                        <a:rPr sz="1200" dirty="0">
                          <a:latin typeface="Calibri"/>
                          <a:cs typeface="Calibri"/>
                        </a:rPr>
                        <a:t>y</a:t>
                      </a:r>
                      <a:r>
                        <a:rPr sz="1200" spc="-5" dirty="0">
                          <a:latin typeface="Calibri"/>
                          <a:cs typeface="Calibri"/>
                        </a:rPr>
                        <a:t> </a:t>
                      </a:r>
                      <a:r>
                        <a:rPr sz="1200" spc="-25" dirty="0">
                          <a:latin typeface="Calibri"/>
                          <a:cs typeface="Calibri"/>
                        </a:rPr>
                        <a:t>tế</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F3EA"/>
                    </a:solidFill>
                  </a:tcPr>
                </a:tc>
                <a:tc>
                  <a:txBody>
                    <a:bodyPr/>
                    <a:lstStyle/>
                    <a:p>
                      <a:pPr>
                        <a:lnSpc>
                          <a:spcPct val="100000"/>
                        </a:lnSpc>
                        <a:spcBef>
                          <a:spcPts val="720"/>
                        </a:spcBef>
                      </a:pPr>
                      <a:endParaRPr sz="1200">
                        <a:latin typeface="Times New Roman"/>
                        <a:cs typeface="Times New Roman"/>
                      </a:endParaRPr>
                    </a:p>
                    <a:p>
                      <a:pPr marL="5080">
                        <a:lnSpc>
                          <a:spcPct val="100000"/>
                        </a:lnSpc>
                      </a:pPr>
                      <a:r>
                        <a:rPr sz="1200" dirty="0">
                          <a:latin typeface="Calibri"/>
                          <a:cs typeface="Calibri"/>
                        </a:rPr>
                        <a:t>Cải</a:t>
                      </a:r>
                      <a:r>
                        <a:rPr sz="1200" spc="-5" dirty="0">
                          <a:latin typeface="Calibri"/>
                          <a:cs typeface="Calibri"/>
                        </a:rPr>
                        <a:t> </a:t>
                      </a:r>
                      <a:r>
                        <a:rPr sz="1200" dirty="0">
                          <a:latin typeface="Calibri"/>
                          <a:cs typeface="Calibri"/>
                        </a:rPr>
                        <a:t>tiến</a:t>
                      </a:r>
                      <a:r>
                        <a:rPr sz="1200" spc="-25" dirty="0">
                          <a:latin typeface="Calibri"/>
                          <a:cs typeface="Calibri"/>
                        </a:rPr>
                        <a:t> </a:t>
                      </a:r>
                      <a:r>
                        <a:rPr sz="1200" dirty="0">
                          <a:latin typeface="Calibri"/>
                          <a:cs typeface="Calibri"/>
                        </a:rPr>
                        <a:t>liên</a:t>
                      </a:r>
                      <a:r>
                        <a:rPr sz="1200" spc="-15" dirty="0">
                          <a:latin typeface="Calibri"/>
                          <a:cs typeface="Calibri"/>
                        </a:rPr>
                        <a:t> </a:t>
                      </a:r>
                      <a:r>
                        <a:rPr sz="1200" dirty="0">
                          <a:latin typeface="Calibri"/>
                          <a:cs typeface="Calibri"/>
                        </a:rPr>
                        <a:t>tục,</a:t>
                      </a:r>
                      <a:r>
                        <a:rPr sz="1200" spc="-20" dirty="0">
                          <a:latin typeface="Calibri"/>
                          <a:cs typeface="Calibri"/>
                        </a:rPr>
                        <a:t> </a:t>
                      </a:r>
                      <a:r>
                        <a:rPr sz="1200" dirty="0">
                          <a:latin typeface="Calibri"/>
                          <a:cs typeface="Calibri"/>
                        </a:rPr>
                        <a:t>sự hài</a:t>
                      </a:r>
                      <a:r>
                        <a:rPr sz="1200" spc="-20" dirty="0">
                          <a:latin typeface="Calibri"/>
                          <a:cs typeface="Calibri"/>
                        </a:rPr>
                        <a:t> </a:t>
                      </a:r>
                      <a:r>
                        <a:rPr sz="1200" dirty="0">
                          <a:latin typeface="Calibri"/>
                          <a:cs typeface="Calibri"/>
                        </a:rPr>
                        <a:t>lòng</a:t>
                      </a:r>
                      <a:r>
                        <a:rPr sz="1200" spc="-20" dirty="0">
                          <a:latin typeface="Calibri"/>
                          <a:cs typeface="Calibri"/>
                        </a:rPr>
                        <a:t> </a:t>
                      </a:r>
                      <a:r>
                        <a:rPr sz="1200" dirty="0">
                          <a:latin typeface="Calibri"/>
                          <a:cs typeface="Calibri"/>
                        </a:rPr>
                        <a:t>khách</a:t>
                      </a:r>
                      <a:r>
                        <a:rPr sz="1200" spc="-15" dirty="0">
                          <a:latin typeface="Calibri"/>
                          <a:cs typeface="Calibri"/>
                        </a:rPr>
                        <a:t> </a:t>
                      </a:r>
                      <a:r>
                        <a:rPr sz="1200" spc="-20" dirty="0">
                          <a:latin typeface="Calibri"/>
                          <a:cs typeface="Calibri"/>
                        </a:rPr>
                        <a:t>hàng</a:t>
                      </a:r>
                      <a:endParaRPr sz="12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F3EA"/>
                    </a:solidFill>
                  </a:tcPr>
                </a:tc>
                <a:extLst>
                  <a:ext uri="{0D108BD9-81ED-4DB2-BD59-A6C34878D82A}">
                    <a16:rowId xmlns:a16="http://schemas.microsoft.com/office/drawing/2014/main" val="10002"/>
                  </a:ext>
                </a:extLst>
              </a:tr>
              <a:tr h="624205">
                <a:tc>
                  <a:txBody>
                    <a:bodyPr/>
                    <a:lstStyle/>
                    <a:p>
                      <a:pPr>
                        <a:lnSpc>
                          <a:spcPct val="100000"/>
                        </a:lnSpc>
                        <a:spcBef>
                          <a:spcPts val="310"/>
                        </a:spcBef>
                      </a:pPr>
                      <a:endParaRPr sz="1200">
                        <a:latin typeface="Times New Roman"/>
                        <a:cs typeface="Times New Roman"/>
                      </a:endParaRPr>
                    </a:p>
                    <a:p>
                      <a:pPr marL="5080">
                        <a:lnSpc>
                          <a:spcPct val="100000"/>
                        </a:lnSpc>
                      </a:pPr>
                      <a:r>
                        <a:rPr sz="1200" dirty="0">
                          <a:latin typeface="Calibri"/>
                          <a:cs typeface="Calibri"/>
                        </a:rPr>
                        <a:t>Quản lý</a:t>
                      </a:r>
                      <a:r>
                        <a:rPr sz="1200" spc="-10" dirty="0">
                          <a:latin typeface="Calibri"/>
                          <a:cs typeface="Calibri"/>
                        </a:rPr>
                        <a:t> </a:t>
                      </a:r>
                      <a:r>
                        <a:rPr sz="1200" dirty="0">
                          <a:latin typeface="Calibri"/>
                          <a:cs typeface="Calibri"/>
                        </a:rPr>
                        <a:t>rủi</a:t>
                      </a:r>
                      <a:r>
                        <a:rPr sz="1200" spc="-5" dirty="0">
                          <a:latin typeface="Calibri"/>
                          <a:cs typeface="Calibri"/>
                        </a:rPr>
                        <a:t> </a:t>
                      </a:r>
                      <a:r>
                        <a:rPr sz="1200" spc="-25" dirty="0">
                          <a:latin typeface="Calibri"/>
                          <a:cs typeface="Calibri"/>
                        </a:rPr>
                        <a:t>ro</a:t>
                      </a:r>
                      <a:endParaRPr sz="1200">
                        <a:latin typeface="Calibri"/>
                        <a:cs typeface="Calibri"/>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F3EA"/>
                    </a:solidFill>
                  </a:tcPr>
                </a:tc>
                <a:tc>
                  <a:txBody>
                    <a:bodyPr/>
                    <a:lstStyle/>
                    <a:p>
                      <a:pPr marL="5080" marR="172085">
                        <a:lnSpc>
                          <a:spcPct val="100000"/>
                        </a:lnSpc>
                        <a:spcBef>
                          <a:spcPts val="969"/>
                        </a:spcBef>
                      </a:pPr>
                      <a:r>
                        <a:rPr sz="1200" dirty="0">
                          <a:latin typeface="Calibri"/>
                          <a:cs typeface="Calibri"/>
                        </a:rPr>
                        <a:t>Chi</a:t>
                      </a:r>
                      <a:r>
                        <a:rPr sz="1200" spc="-25" dirty="0">
                          <a:latin typeface="Calibri"/>
                          <a:cs typeface="Calibri"/>
                        </a:rPr>
                        <a:t> </a:t>
                      </a:r>
                      <a:r>
                        <a:rPr sz="1200" dirty="0">
                          <a:latin typeface="Calibri"/>
                          <a:cs typeface="Calibri"/>
                        </a:rPr>
                        <a:t>tiết,</a:t>
                      </a:r>
                      <a:r>
                        <a:rPr sz="1200" spc="-20" dirty="0">
                          <a:latin typeface="Calibri"/>
                          <a:cs typeface="Calibri"/>
                        </a:rPr>
                        <a:t> </a:t>
                      </a:r>
                      <a:r>
                        <a:rPr sz="1200" dirty="0">
                          <a:latin typeface="Calibri"/>
                          <a:cs typeface="Calibri"/>
                        </a:rPr>
                        <a:t>bao</a:t>
                      </a:r>
                      <a:r>
                        <a:rPr sz="1200" spc="-20" dirty="0">
                          <a:latin typeface="Calibri"/>
                          <a:cs typeface="Calibri"/>
                        </a:rPr>
                        <a:t> </a:t>
                      </a:r>
                      <a:r>
                        <a:rPr sz="1200" dirty="0">
                          <a:latin typeface="Calibri"/>
                          <a:cs typeface="Calibri"/>
                        </a:rPr>
                        <a:t>gồm</a:t>
                      </a:r>
                      <a:r>
                        <a:rPr sz="1200" spc="-5" dirty="0">
                          <a:latin typeface="Calibri"/>
                          <a:cs typeface="Calibri"/>
                        </a:rPr>
                        <a:t> </a:t>
                      </a:r>
                      <a:r>
                        <a:rPr sz="1200" dirty="0">
                          <a:latin typeface="Calibri"/>
                          <a:cs typeface="Calibri"/>
                        </a:rPr>
                        <a:t>rủi</a:t>
                      </a:r>
                      <a:r>
                        <a:rPr sz="1200" spc="-25" dirty="0">
                          <a:latin typeface="Calibri"/>
                          <a:cs typeface="Calibri"/>
                        </a:rPr>
                        <a:t> </a:t>
                      </a:r>
                      <a:r>
                        <a:rPr sz="1200" dirty="0">
                          <a:latin typeface="Calibri"/>
                          <a:cs typeface="Calibri"/>
                        </a:rPr>
                        <a:t>ro</a:t>
                      </a:r>
                      <a:r>
                        <a:rPr sz="1200" spc="-5" dirty="0">
                          <a:latin typeface="Calibri"/>
                          <a:cs typeface="Calibri"/>
                        </a:rPr>
                        <a:t> </a:t>
                      </a:r>
                      <a:r>
                        <a:rPr sz="1200" dirty="0">
                          <a:latin typeface="Calibri"/>
                          <a:cs typeface="Calibri"/>
                        </a:rPr>
                        <a:t>liên</a:t>
                      </a:r>
                      <a:r>
                        <a:rPr sz="1200" spc="-30" dirty="0">
                          <a:latin typeface="Calibri"/>
                          <a:cs typeface="Calibri"/>
                        </a:rPr>
                        <a:t> </a:t>
                      </a:r>
                      <a:r>
                        <a:rPr sz="1200" dirty="0">
                          <a:latin typeface="Calibri"/>
                          <a:cs typeface="Calibri"/>
                        </a:rPr>
                        <a:t>quan</a:t>
                      </a:r>
                      <a:r>
                        <a:rPr sz="1200" spc="-25" dirty="0">
                          <a:latin typeface="Calibri"/>
                          <a:cs typeface="Calibri"/>
                        </a:rPr>
                        <a:t> </a:t>
                      </a:r>
                      <a:r>
                        <a:rPr sz="1200" dirty="0">
                          <a:latin typeface="Calibri"/>
                          <a:cs typeface="Calibri"/>
                        </a:rPr>
                        <a:t>đến</a:t>
                      </a:r>
                      <a:r>
                        <a:rPr sz="1200" spc="-15" dirty="0">
                          <a:latin typeface="Calibri"/>
                          <a:cs typeface="Calibri"/>
                        </a:rPr>
                        <a:t> </a:t>
                      </a:r>
                      <a:r>
                        <a:rPr sz="1200" spc="-25" dirty="0">
                          <a:latin typeface="Calibri"/>
                          <a:cs typeface="Calibri"/>
                        </a:rPr>
                        <a:t>an </a:t>
                      </a:r>
                      <a:r>
                        <a:rPr sz="1200" dirty="0">
                          <a:latin typeface="Calibri"/>
                          <a:cs typeface="Calibri"/>
                        </a:rPr>
                        <a:t>toàn</a:t>
                      </a:r>
                      <a:r>
                        <a:rPr sz="1200" spc="-40" dirty="0">
                          <a:latin typeface="Calibri"/>
                          <a:cs typeface="Calibri"/>
                        </a:rPr>
                        <a:t> </a:t>
                      </a:r>
                      <a:r>
                        <a:rPr sz="1200" dirty="0">
                          <a:latin typeface="Calibri"/>
                          <a:cs typeface="Calibri"/>
                        </a:rPr>
                        <a:t>sản</a:t>
                      </a:r>
                      <a:r>
                        <a:rPr sz="1200" spc="-20" dirty="0">
                          <a:latin typeface="Calibri"/>
                          <a:cs typeface="Calibri"/>
                        </a:rPr>
                        <a:t> phẩm</a:t>
                      </a:r>
                      <a:endParaRPr sz="1200">
                        <a:latin typeface="Calibri"/>
                        <a:cs typeface="Calibri"/>
                      </a:endParaRPr>
                    </a:p>
                  </a:txBody>
                  <a:tcPr marL="0" marR="0" marT="12318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F3EA"/>
                    </a:solidFill>
                  </a:tcPr>
                </a:tc>
                <a:tc>
                  <a:txBody>
                    <a:bodyPr/>
                    <a:lstStyle/>
                    <a:p>
                      <a:pPr>
                        <a:lnSpc>
                          <a:spcPct val="100000"/>
                        </a:lnSpc>
                        <a:spcBef>
                          <a:spcPts val="310"/>
                        </a:spcBef>
                      </a:pPr>
                      <a:endParaRPr sz="1200">
                        <a:latin typeface="Times New Roman"/>
                        <a:cs typeface="Times New Roman"/>
                      </a:endParaRPr>
                    </a:p>
                    <a:p>
                      <a:pPr marL="5080">
                        <a:lnSpc>
                          <a:spcPct val="100000"/>
                        </a:lnSpc>
                      </a:pPr>
                      <a:r>
                        <a:rPr sz="1200" spc="-30" dirty="0">
                          <a:latin typeface="Calibri"/>
                          <a:cs typeface="Calibri"/>
                        </a:rPr>
                        <a:t>Tập</a:t>
                      </a:r>
                      <a:r>
                        <a:rPr sz="1200" spc="-15" dirty="0">
                          <a:latin typeface="Calibri"/>
                          <a:cs typeface="Calibri"/>
                        </a:rPr>
                        <a:t> </a:t>
                      </a:r>
                      <a:r>
                        <a:rPr sz="1200" dirty="0">
                          <a:latin typeface="Calibri"/>
                          <a:cs typeface="Calibri"/>
                        </a:rPr>
                        <a:t>trung</a:t>
                      </a:r>
                      <a:r>
                        <a:rPr sz="1200" spc="-40" dirty="0">
                          <a:latin typeface="Calibri"/>
                          <a:cs typeface="Calibri"/>
                        </a:rPr>
                        <a:t> </a:t>
                      </a:r>
                      <a:r>
                        <a:rPr sz="1200" dirty="0">
                          <a:latin typeface="Calibri"/>
                          <a:cs typeface="Calibri"/>
                        </a:rPr>
                        <a:t>vào</a:t>
                      </a:r>
                      <a:r>
                        <a:rPr sz="1200" spc="-15" dirty="0">
                          <a:latin typeface="Calibri"/>
                          <a:cs typeface="Calibri"/>
                        </a:rPr>
                        <a:t> </a:t>
                      </a:r>
                      <a:r>
                        <a:rPr sz="1200" dirty="0">
                          <a:latin typeface="Calibri"/>
                          <a:cs typeface="Calibri"/>
                        </a:rPr>
                        <a:t>rủi</a:t>
                      </a:r>
                      <a:r>
                        <a:rPr sz="1200" spc="-30" dirty="0">
                          <a:latin typeface="Calibri"/>
                          <a:cs typeface="Calibri"/>
                        </a:rPr>
                        <a:t> </a:t>
                      </a:r>
                      <a:r>
                        <a:rPr sz="1200" dirty="0">
                          <a:latin typeface="Calibri"/>
                          <a:cs typeface="Calibri"/>
                        </a:rPr>
                        <a:t>ro liên</a:t>
                      </a:r>
                      <a:r>
                        <a:rPr sz="1200" spc="-15" dirty="0">
                          <a:latin typeface="Calibri"/>
                          <a:cs typeface="Calibri"/>
                        </a:rPr>
                        <a:t> </a:t>
                      </a:r>
                      <a:r>
                        <a:rPr sz="1200" dirty="0">
                          <a:latin typeface="Calibri"/>
                          <a:cs typeface="Calibri"/>
                        </a:rPr>
                        <a:t>quan</a:t>
                      </a:r>
                      <a:r>
                        <a:rPr sz="1200" spc="-35" dirty="0">
                          <a:latin typeface="Calibri"/>
                          <a:cs typeface="Calibri"/>
                        </a:rPr>
                        <a:t> </a:t>
                      </a:r>
                      <a:r>
                        <a:rPr sz="1200" dirty="0">
                          <a:latin typeface="Calibri"/>
                          <a:cs typeface="Calibri"/>
                        </a:rPr>
                        <a:t>đến</a:t>
                      </a:r>
                      <a:r>
                        <a:rPr sz="1200" spc="-15" dirty="0">
                          <a:latin typeface="Calibri"/>
                          <a:cs typeface="Calibri"/>
                        </a:rPr>
                        <a:t> </a:t>
                      </a:r>
                      <a:r>
                        <a:rPr sz="1200" dirty="0">
                          <a:latin typeface="Calibri"/>
                          <a:cs typeface="Calibri"/>
                        </a:rPr>
                        <a:t>quy</a:t>
                      </a:r>
                      <a:r>
                        <a:rPr sz="1200" spc="-30" dirty="0">
                          <a:latin typeface="Calibri"/>
                          <a:cs typeface="Calibri"/>
                        </a:rPr>
                        <a:t> </a:t>
                      </a:r>
                      <a:r>
                        <a:rPr sz="1200" spc="-20" dirty="0">
                          <a:latin typeface="Calibri"/>
                          <a:cs typeface="Calibri"/>
                        </a:rPr>
                        <a:t>trình</a:t>
                      </a:r>
                      <a:endParaRPr sz="1200">
                        <a:latin typeface="Calibri"/>
                        <a:cs typeface="Calibri"/>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F3EA"/>
                    </a:solidFill>
                  </a:tcPr>
                </a:tc>
                <a:extLst>
                  <a:ext uri="{0D108BD9-81ED-4DB2-BD59-A6C34878D82A}">
                    <a16:rowId xmlns:a16="http://schemas.microsoft.com/office/drawing/2014/main" val="10003"/>
                  </a:ext>
                </a:extLst>
              </a:tr>
              <a:tr h="624840">
                <a:tc>
                  <a:txBody>
                    <a:bodyPr/>
                    <a:lstStyle/>
                    <a:p>
                      <a:pPr marL="5080" marR="66040">
                        <a:lnSpc>
                          <a:spcPct val="100000"/>
                        </a:lnSpc>
                        <a:spcBef>
                          <a:spcPts val="969"/>
                        </a:spcBef>
                      </a:pPr>
                      <a:r>
                        <a:rPr sz="1200" dirty="0">
                          <a:latin typeface="Calibri"/>
                          <a:cs typeface="Calibri"/>
                        </a:rPr>
                        <a:t>Thiết</a:t>
                      </a:r>
                      <a:r>
                        <a:rPr sz="1200" spc="-40" dirty="0">
                          <a:latin typeface="Calibri"/>
                          <a:cs typeface="Calibri"/>
                        </a:rPr>
                        <a:t> </a:t>
                      </a:r>
                      <a:r>
                        <a:rPr sz="1200" dirty="0">
                          <a:latin typeface="Calibri"/>
                          <a:cs typeface="Calibri"/>
                        </a:rPr>
                        <a:t>kế</a:t>
                      </a:r>
                      <a:r>
                        <a:rPr sz="1200" spc="-25" dirty="0">
                          <a:latin typeface="Calibri"/>
                          <a:cs typeface="Calibri"/>
                        </a:rPr>
                        <a:t> </a:t>
                      </a:r>
                      <a:r>
                        <a:rPr sz="1200" dirty="0">
                          <a:latin typeface="Calibri"/>
                          <a:cs typeface="Calibri"/>
                        </a:rPr>
                        <a:t>và</a:t>
                      </a:r>
                      <a:r>
                        <a:rPr sz="1200" spc="-40" dirty="0">
                          <a:latin typeface="Calibri"/>
                          <a:cs typeface="Calibri"/>
                        </a:rPr>
                        <a:t> </a:t>
                      </a:r>
                      <a:r>
                        <a:rPr sz="1200" spc="-20" dirty="0">
                          <a:latin typeface="Calibri"/>
                          <a:cs typeface="Calibri"/>
                        </a:rPr>
                        <a:t>phát </a:t>
                      </a:r>
                      <a:r>
                        <a:rPr sz="1200" spc="-10" dirty="0">
                          <a:latin typeface="Calibri"/>
                          <a:cs typeface="Calibri"/>
                        </a:rPr>
                        <a:t>triển</a:t>
                      </a:r>
                      <a:endParaRPr sz="1200">
                        <a:latin typeface="Calibri"/>
                        <a:cs typeface="Calibri"/>
                      </a:endParaRPr>
                    </a:p>
                  </a:txBody>
                  <a:tcPr marL="0" marR="0" marT="12318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F3EA"/>
                    </a:solidFill>
                  </a:tcPr>
                </a:tc>
                <a:tc>
                  <a:txBody>
                    <a:bodyPr/>
                    <a:lstStyle/>
                    <a:p>
                      <a:pPr marL="5080">
                        <a:lnSpc>
                          <a:spcPct val="100000"/>
                        </a:lnSpc>
                        <a:spcBef>
                          <a:spcPts val="969"/>
                        </a:spcBef>
                      </a:pPr>
                      <a:r>
                        <a:rPr sz="1200" dirty="0">
                          <a:latin typeface="Calibri"/>
                          <a:cs typeface="Calibri"/>
                        </a:rPr>
                        <a:t>Kiểm</a:t>
                      </a:r>
                      <a:r>
                        <a:rPr sz="1200" spc="-20" dirty="0">
                          <a:latin typeface="Calibri"/>
                          <a:cs typeface="Calibri"/>
                        </a:rPr>
                        <a:t> </a:t>
                      </a:r>
                      <a:r>
                        <a:rPr sz="1200" dirty="0">
                          <a:latin typeface="Calibri"/>
                          <a:cs typeface="Calibri"/>
                        </a:rPr>
                        <a:t>soát</a:t>
                      </a:r>
                      <a:r>
                        <a:rPr sz="1200" spc="-15" dirty="0">
                          <a:latin typeface="Calibri"/>
                          <a:cs typeface="Calibri"/>
                        </a:rPr>
                        <a:t> </a:t>
                      </a:r>
                      <a:r>
                        <a:rPr sz="1200" dirty="0">
                          <a:latin typeface="Calibri"/>
                          <a:cs typeface="Calibri"/>
                        </a:rPr>
                        <a:t>chặt</a:t>
                      </a:r>
                      <a:r>
                        <a:rPr sz="1200" spc="-25" dirty="0">
                          <a:latin typeface="Calibri"/>
                          <a:cs typeface="Calibri"/>
                        </a:rPr>
                        <a:t> </a:t>
                      </a:r>
                      <a:r>
                        <a:rPr sz="1200" dirty="0">
                          <a:latin typeface="Calibri"/>
                          <a:cs typeface="Calibri"/>
                        </a:rPr>
                        <a:t>chẽ,</a:t>
                      </a:r>
                      <a:r>
                        <a:rPr sz="1200" spc="-20" dirty="0">
                          <a:latin typeface="Calibri"/>
                          <a:cs typeface="Calibri"/>
                        </a:rPr>
                        <a:t> </a:t>
                      </a:r>
                      <a:r>
                        <a:rPr sz="1200" dirty="0">
                          <a:latin typeface="Calibri"/>
                          <a:cs typeface="Calibri"/>
                        </a:rPr>
                        <a:t>bao</a:t>
                      </a:r>
                      <a:r>
                        <a:rPr sz="1200" spc="-25" dirty="0">
                          <a:latin typeface="Calibri"/>
                          <a:cs typeface="Calibri"/>
                        </a:rPr>
                        <a:t> </a:t>
                      </a:r>
                      <a:r>
                        <a:rPr sz="1200" dirty="0">
                          <a:latin typeface="Calibri"/>
                          <a:cs typeface="Calibri"/>
                        </a:rPr>
                        <a:t>gồm</a:t>
                      </a:r>
                      <a:r>
                        <a:rPr sz="1200" spc="-15" dirty="0">
                          <a:latin typeface="Calibri"/>
                          <a:cs typeface="Calibri"/>
                        </a:rPr>
                        <a:t> </a:t>
                      </a:r>
                      <a:r>
                        <a:rPr sz="1200" dirty="0">
                          <a:latin typeface="Calibri"/>
                          <a:cs typeface="Calibri"/>
                        </a:rPr>
                        <a:t>phân</a:t>
                      </a:r>
                      <a:r>
                        <a:rPr sz="1200" spc="-50" dirty="0">
                          <a:latin typeface="Calibri"/>
                          <a:cs typeface="Calibri"/>
                        </a:rPr>
                        <a:t> </a:t>
                      </a:r>
                      <a:r>
                        <a:rPr sz="1200" dirty="0">
                          <a:latin typeface="Calibri"/>
                          <a:cs typeface="Calibri"/>
                        </a:rPr>
                        <a:t>tích</a:t>
                      </a:r>
                      <a:r>
                        <a:rPr sz="1200" spc="-25" dirty="0">
                          <a:latin typeface="Calibri"/>
                          <a:cs typeface="Calibri"/>
                        </a:rPr>
                        <a:t> rủi</a:t>
                      </a:r>
                      <a:endParaRPr sz="1200">
                        <a:latin typeface="Calibri"/>
                        <a:cs typeface="Calibri"/>
                      </a:endParaRPr>
                    </a:p>
                    <a:p>
                      <a:pPr marL="5080">
                        <a:lnSpc>
                          <a:spcPct val="100000"/>
                        </a:lnSpc>
                      </a:pPr>
                      <a:r>
                        <a:rPr sz="1200" spc="-25" dirty="0">
                          <a:latin typeface="Calibri"/>
                          <a:cs typeface="Calibri"/>
                        </a:rPr>
                        <a:t>ro</a:t>
                      </a:r>
                      <a:endParaRPr sz="1200">
                        <a:latin typeface="Calibri"/>
                        <a:cs typeface="Calibri"/>
                      </a:endParaRPr>
                    </a:p>
                  </a:txBody>
                  <a:tcPr marL="0" marR="0" marT="12318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F3EA"/>
                    </a:solidFill>
                  </a:tcPr>
                </a:tc>
                <a:tc>
                  <a:txBody>
                    <a:bodyPr/>
                    <a:lstStyle/>
                    <a:p>
                      <a:pPr>
                        <a:lnSpc>
                          <a:spcPct val="100000"/>
                        </a:lnSpc>
                        <a:spcBef>
                          <a:spcPts val="310"/>
                        </a:spcBef>
                      </a:pPr>
                      <a:endParaRPr sz="1200">
                        <a:latin typeface="Times New Roman"/>
                        <a:cs typeface="Times New Roman"/>
                      </a:endParaRPr>
                    </a:p>
                    <a:p>
                      <a:pPr marL="5080">
                        <a:lnSpc>
                          <a:spcPct val="100000"/>
                        </a:lnSpc>
                        <a:spcBef>
                          <a:spcPts val="5"/>
                        </a:spcBef>
                      </a:pPr>
                      <a:r>
                        <a:rPr sz="1200" dirty="0">
                          <a:latin typeface="Calibri"/>
                          <a:cs typeface="Calibri"/>
                        </a:rPr>
                        <a:t>Không</a:t>
                      </a:r>
                      <a:r>
                        <a:rPr sz="1200" spc="-40" dirty="0">
                          <a:latin typeface="Calibri"/>
                          <a:cs typeface="Calibri"/>
                        </a:rPr>
                        <a:t> </a:t>
                      </a:r>
                      <a:r>
                        <a:rPr sz="1200" dirty="0">
                          <a:latin typeface="Calibri"/>
                          <a:cs typeface="Calibri"/>
                        </a:rPr>
                        <a:t>yêu</a:t>
                      </a:r>
                      <a:r>
                        <a:rPr sz="1200" spc="-15" dirty="0">
                          <a:latin typeface="Calibri"/>
                          <a:cs typeface="Calibri"/>
                        </a:rPr>
                        <a:t> </a:t>
                      </a:r>
                      <a:r>
                        <a:rPr sz="1200" dirty="0">
                          <a:latin typeface="Calibri"/>
                          <a:cs typeface="Calibri"/>
                        </a:rPr>
                        <a:t>cầu</a:t>
                      </a:r>
                      <a:r>
                        <a:rPr sz="1200" spc="-10" dirty="0">
                          <a:latin typeface="Calibri"/>
                          <a:cs typeface="Calibri"/>
                        </a:rPr>
                        <a:t> </a:t>
                      </a:r>
                      <a:r>
                        <a:rPr sz="1200" dirty="0">
                          <a:latin typeface="Calibri"/>
                          <a:cs typeface="Calibri"/>
                        </a:rPr>
                        <a:t>phân</a:t>
                      </a:r>
                      <a:r>
                        <a:rPr sz="1200" spc="-40" dirty="0">
                          <a:latin typeface="Calibri"/>
                          <a:cs typeface="Calibri"/>
                        </a:rPr>
                        <a:t> </a:t>
                      </a:r>
                      <a:r>
                        <a:rPr sz="1200" dirty="0">
                          <a:latin typeface="Calibri"/>
                          <a:cs typeface="Calibri"/>
                        </a:rPr>
                        <a:t>tích</a:t>
                      </a:r>
                      <a:r>
                        <a:rPr sz="1200" spc="-20" dirty="0">
                          <a:latin typeface="Calibri"/>
                          <a:cs typeface="Calibri"/>
                        </a:rPr>
                        <a:t> </a:t>
                      </a:r>
                      <a:r>
                        <a:rPr sz="1200" dirty="0">
                          <a:latin typeface="Calibri"/>
                          <a:cs typeface="Calibri"/>
                        </a:rPr>
                        <a:t>rủi</a:t>
                      </a:r>
                      <a:r>
                        <a:rPr sz="1200" spc="-30" dirty="0">
                          <a:latin typeface="Calibri"/>
                          <a:cs typeface="Calibri"/>
                        </a:rPr>
                        <a:t> </a:t>
                      </a:r>
                      <a:r>
                        <a:rPr sz="1200" dirty="0">
                          <a:latin typeface="Calibri"/>
                          <a:cs typeface="Calibri"/>
                        </a:rPr>
                        <a:t>ro</a:t>
                      </a:r>
                      <a:r>
                        <a:rPr sz="1200" spc="-5" dirty="0">
                          <a:latin typeface="Calibri"/>
                          <a:cs typeface="Calibri"/>
                        </a:rPr>
                        <a:t> </a:t>
                      </a:r>
                      <a:r>
                        <a:rPr sz="1200" dirty="0">
                          <a:latin typeface="Calibri"/>
                          <a:cs typeface="Calibri"/>
                        </a:rPr>
                        <a:t>chi</a:t>
                      </a:r>
                      <a:r>
                        <a:rPr sz="1200" spc="-25" dirty="0">
                          <a:latin typeface="Calibri"/>
                          <a:cs typeface="Calibri"/>
                        </a:rPr>
                        <a:t> </a:t>
                      </a:r>
                      <a:r>
                        <a:rPr sz="1200" spc="-20" dirty="0">
                          <a:latin typeface="Calibri"/>
                          <a:cs typeface="Calibri"/>
                        </a:rPr>
                        <a:t>tiết</a:t>
                      </a:r>
                      <a:endParaRPr sz="1200">
                        <a:latin typeface="Calibri"/>
                        <a:cs typeface="Calibri"/>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F3EA"/>
                    </a:solidFill>
                  </a:tcPr>
                </a:tc>
                <a:extLst>
                  <a:ext uri="{0D108BD9-81ED-4DB2-BD59-A6C34878D82A}">
                    <a16:rowId xmlns:a16="http://schemas.microsoft.com/office/drawing/2014/main" val="10004"/>
                  </a:ext>
                </a:extLst>
              </a:tr>
              <a:tr h="415925">
                <a:tc>
                  <a:txBody>
                    <a:bodyPr/>
                    <a:lstStyle/>
                    <a:p>
                      <a:pPr marL="5080">
                        <a:lnSpc>
                          <a:spcPct val="100000"/>
                        </a:lnSpc>
                        <a:spcBef>
                          <a:spcPts val="150"/>
                        </a:spcBef>
                      </a:pPr>
                      <a:r>
                        <a:rPr sz="1200" spc="-10" dirty="0">
                          <a:latin typeface="Calibri"/>
                          <a:cs typeface="Calibri"/>
                        </a:rPr>
                        <a:t>Truy</a:t>
                      </a:r>
                      <a:r>
                        <a:rPr sz="1200" spc="-60" dirty="0">
                          <a:latin typeface="Calibri"/>
                          <a:cs typeface="Calibri"/>
                        </a:rPr>
                        <a:t> </a:t>
                      </a:r>
                      <a:r>
                        <a:rPr sz="1200" dirty="0">
                          <a:latin typeface="Calibri"/>
                          <a:cs typeface="Calibri"/>
                        </a:rPr>
                        <a:t>xuất</a:t>
                      </a:r>
                      <a:r>
                        <a:rPr sz="1200" spc="-35" dirty="0">
                          <a:latin typeface="Calibri"/>
                          <a:cs typeface="Calibri"/>
                        </a:rPr>
                        <a:t> </a:t>
                      </a:r>
                      <a:r>
                        <a:rPr sz="1200" spc="-20" dirty="0">
                          <a:latin typeface="Calibri"/>
                          <a:cs typeface="Calibri"/>
                        </a:rPr>
                        <a:t>nguồn</a:t>
                      </a:r>
                      <a:endParaRPr sz="1200">
                        <a:latin typeface="Calibri"/>
                        <a:cs typeface="Calibri"/>
                      </a:endParaRPr>
                    </a:p>
                    <a:p>
                      <a:pPr marL="5080">
                        <a:lnSpc>
                          <a:spcPct val="100000"/>
                        </a:lnSpc>
                        <a:spcBef>
                          <a:spcPts val="5"/>
                        </a:spcBef>
                      </a:pPr>
                      <a:r>
                        <a:rPr sz="1200" spc="-25" dirty="0">
                          <a:latin typeface="Calibri"/>
                          <a:cs typeface="Calibri"/>
                        </a:rPr>
                        <a:t>gốc</a:t>
                      </a:r>
                      <a:endParaRPr sz="1200">
                        <a:latin typeface="Calibri"/>
                        <a:cs typeface="Calibri"/>
                      </a:endParaRPr>
                    </a:p>
                  </a:txBody>
                  <a:tcPr marL="0" marR="0" marT="190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F3EA"/>
                    </a:solidFill>
                  </a:tcPr>
                </a:tc>
                <a:tc>
                  <a:txBody>
                    <a:bodyPr/>
                    <a:lstStyle/>
                    <a:p>
                      <a:pPr marL="5080">
                        <a:lnSpc>
                          <a:spcPct val="100000"/>
                        </a:lnSpc>
                        <a:spcBef>
                          <a:spcPts val="875"/>
                        </a:spcBef>
                      </a:pPr>
                      <a:r>
                        <a:rPr sz="1200" dirty="0">
                          <a:latin typeface="Calibri"/>
                          <a:cs typeface="Calibri"/>
                        </a:rPr>
                        <a:t>Bắt</a:t>
                      </a:r>
                      <a:r>
                        <a:rPr sz="1200" spc="-35" dirty="0">
                          <a:latin typeface="Calibri"/>
                          <a:cs typeface="Calibri"/>
                        </a:rPr>
                        <a:t> </a:t>
                      </a:r>
                      <a:r>
                        <a:rPr sz="1200" dirty="0">
                          <a:latin typeface="Calibri"/>
                          <a:cs typeface="Calibri"/>
                        </a:rPr>
                        <a:t>buộc,</a:t>
                      </a:r>
                      <a:r>
                        <a:rPr sz="1200" spc="-35" dirty="0">
                          <a:latin typeface="Calibri"/>
                          <a:cs typeface="Calibri"/>
                        </a:rPr>
                        <a:t> </a:t>
                      </a:r>
                      <a:r>
                        <a:rPr sz="1200" dirty="0">
                          <a:latin typeface="Calibri"/>
                          <a:cs typeface="Calibri"/>
                        </a:rPr>
                        <a:t>với</a:t>
                      </a:r>
                      <a:r>
                        <a:rPr sz="1200" spc="-25" dirty="0">
                          <a:latin typeface="Calibri"/>
                          <a:cs typeface="Calibri"/>
                        </a:rPr>
                        <a:t> </a:t>
                      </a:r>
                      <a:r>
                        <a:rPr sz="1200" dirty="0">
                          <a:latin typeface="Calibri"/>
                          <a:cs typeface="Calibri"/>
                        </a:rPr>
                        <a:t>tất</a:t>
                      </a:r>
                      <a:r>
                        <a:rPr sz="1200" spc="-30" dirty="0">
                          <a:latin typeface="Calibri"/>
                          <a:cs typeface="Calibri"/>
                        </a:rPr>
                        <a:t> </a:t>
                      </a:r>
                      <a:r>
                        <a:rPr sz="1200" dirty="0">
                          <a:latin typeface="Calibri"/>
                          <a:cs typeface="Calibri"/>
                        </a:rPr>
                        <a:t>cả</a:t>
                      </a:r>
                      <a:r>
                        <a:rPr sz="1200" spc="-30" dirty="0">
                          <a:latin typeface="Calibri"/>
                          <a:cs typeface="Calibri"/>
                        </a:rPr>
                        <a:t> </a:t>
                      </a:r>
                      <a:r>
                        <a:rPr sz="1200" dirty="0">
                          <a:latin typeface="Calibri"/>
                          <a:cs typeface="Calibri"/>
                        </a:rPr>
                        <a:t>các</a:t>
                      </a:r>
                      <a:r>
                        <a:rPr sz="1200" spc="-5" dirty="0">
                          <a:latin typeface="Calibri"/>
                          <a:cs typeface="Calibri"/>
                        </a:rPr>
                        <a:t> </a:t>
                      </a:r>
                      <a:r>
                        <a:rPr sz="1200" dirty="0">
                          <a:latin typeface="Calibri"/>
                          <a:cs typeface="Calibri"/>
                        </a:rPr>
                        <a:t>sản</a:t>
                      </a:r>
                      <a:r>
                        <a:rPr sz="1200" spc="-30" dirty="0">
                          <a:latin typeface="Calibri"/>
                          <a:cs typeface="Calibri"/>
                        </a:rPr>
                        <a:t> </a:t>
                      </a:r>
                      <a:r>
                        <a:rPr sz="1200" spc="-20" dirty="0">
                          <a:latin typeface="Calibri"/>
                          <a:cs typeface="Calibri"/>
                        </a:rPr>
                        <a:t>phẩm</a:t>
                      </a:r>
                      <a:endParaRPr sz="1200">
                        <a:latin typeface="Calibri"/>
                        <a:cs typeface="Calibri"/>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F3EA"/>
                    </a:solidFill>
                  </a:tcPr>
                </a:tc>
                <a:tc>
                  <a:txBody>
                    <a:bodyPr/>
                    <a:lstStyle/>
                    <a:p>
                      <a:pPr marL="5080">
                        <a:lnSpc>
                          <a:spcPct val="100000"/>
                        </a:lnSpc>
                        <a:spcBef>
                          <a:spcPts val="875"/>
                        </a:spcBef>
                      </a:pPr>
                      <a:r>
                        <a:rPr sz="1200" dirty="0">
                          <a:latin typeface="Calibri"/>
                          <a:cs typeface="Calibri"/>
                        </a:rPr>
                        <a:t>Không</a:t>
                      </a:r>
                      <a:r>
                        <a:rPr sz="1200" spc="-45" dirty="0">
                          <a:latin typeface="Calibri"/>
                          <a:cs typeface="Calibri"/>
                        </a:rPr>
                        <a:t> </a:t>
                      </a:r>
                      <a:r>
                        <a:rPr sz="1200" dirty="0">
                          <a:latin typeface="Calibri"/>
                          <a:cs typeface="Calibri"/>
                        </a:rPr>
                        <a:t>bắt</a:t>
                      </a:r>
                      <a:r>
                        <a:rPr sz="1200" spc="-30" dirty="0">
                          <a:latin typeface="Calibri"/>
                          <a:cs typeface="Calibri"/>
                        </a:rPr>
                        <a:t> </a:t>
                      </a:r>
                      <a:r>
                        <a:rPr sz="1200" dirty="0">
                          <a:latin typeface="Calibri"/>
                          <a:cs typeface="Calibri"/>
                        </a:rPr>
                        <a:t>buộc,</a:t>
                      </a:r>
                      <a:r>
                        <a:rPr sz="1200" spc="-25" dirty="0">
                          <a:latin typeface="Calibri"/>
                          <a:cs typeface="Calibri"/>
                        </a:rPr>
                        <a:t> </a:t>
                      </a:r>
                      <a:r>
                        <a:rPr sz="1200" dirty="0">
                          <a:latin typeface="Calibri"/>
                          <a:cs typeface="Calibri"/>
                        </a:rPr>
                        <a:t>chỉ</a:t>
                      </a:r>
                      <a:r>
                        <a:rPr sz="1200" spc="-20" dirty="0">
                          <a:latin typeface="Calibri"/>
                          <a:cs typeface="Calibri"/>
                        </a:rPr>
                        <a:t> </a:t>
                      </a:r>
                      <a:r>
                        <a:rPr sz="1200" dirty="0">
                          <a:latin typeface="Calibri"/>
                          <a:cs typeface="Calibri"/>
                        </a:rPr>
                        <a:t>khi</a:t>
                      </a:r>
                      <a:r>
                        <a:rPr sz="1200" spc="-15" dirty="0">
                          <a:latin typeface="Calibri"/>
                          <a:cs typeface="Calibri"/>
                        </a:rPr>
                        <a:t> </a:t>
                      </a:r>
                      <a:r>
                        <a:rPr sz="1200" dirty="0">
                          <a:latin typeface="Calibri"/>
                          <a:cs typeface="Calibri"/>
                        </a:rPr>
                        <a:t>có</a:t>
                      </a:r>
                      <a:r>
                        <a:rPr sz="1200" spc="-5" dirty="0">
                          <a:latin typeface="Calibri"/>
                          <a:cs typeface="Calibri"/>
                        </a:rPr>
                        <a:t> </a:t>
                      </a:r>
                      <a:r>
                        <a:rPr sz="1200" dirty="0">
                          <a:latin typeface="Calibri"/>
                          <a:cs typeface="Calibri"/>
                        </a:rPr>
                        <a:t>yêu</a:t>
                      </a:r>
                      <a:r>
                        <a:rPr sz="1200" spc="-30" dirty="0">
                          <a:latin typeface="Calibri"/>
                          <a:cs typeface="Calibri"/>
                        </a:rPr>
                        <a:t> </a:t>
                      </a:r>
                      <a:r>
                        <a:rPr sz="1200" spc="-25" dirty="0">
                          <a:latin typeface="Calibri"/>
                          <a:cs typeface="Calibri"/>
                        </a:rPr>
                        <a:t>cầu</a:t>
                      </a:r>
                      <a:endParaRPr sz="1200">
                        <a:latin typeface="Calibri"/>
                        <a:cs typeface="Calibri"/>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F3EA"/>
                    </a:solidFill>
                  </a:tcPr>
                </a:tc>
                <a:extLst>
                  <a:ext uri="{0D108BD9-81ED-4DB2-BD59-A6C34878D82A}">
                    <a16:rowId xmlns:a16="http://schemas.microsoft.com/office/drawing/2014/main" val="10005"/>
                  </a:ext>
                </a:extLst>
              </a:tr>
              <a:tr h="416559">
                <a:tc>
                  <a:txBody>
                    <a:bodyPr/>
                    <a:lstStyle/>
                    <a:p>
                      <a:pPr marL="5080">
                        <a:lnSpc>
                          <a:spcPct val="100000"/>
                        </a:lnSpc>
                        <a:spcBef>
                          <a:spcPts val="885"/>
                        </a:spcBef>
                      </a:pPr>
                      <a:r>
                        <a:rPr sz="1200" dirty="0">
                          <a:latin typeface="Arial"/>
                          <a:cs typeface="Arial"/>
                        </a:rPr>
                        <a:t>Hồ</a:t>
                      </a:r>
                      <a:r>
                        <a:rPr sz="1200" spc="-20" dirty="0">
                          <a:latin typeface="Arial"/>
                          <a:cs typeface="Arial"/>
                        </a:rPr>
                        <a:t> </a:t>
                      </a:r>
                      <a:r>
                        <a:rPr sz="1200" dirty="0">
                          <a:latin typeface="Arial"/>
                          <a:cs typeface="Arial"/>
                        </a:rPr>
                        <a:t>sơ</a:t>
                      </a:r>
                      <a:r>
                        <a:rPr sz="1200" spc="-10" dirty="0">
                          <a:latin typeface="Arial"/>
                          <a:cs typeface="Arial"/>
                        </a:rPr>
                        <a:t> </a:t>
                      </a:r>
                      <a:r>
                        <a:rPr sz="1200" dirty="0">
                          <a:latin typeface="Arial"/>
                          <a:cs typeface="Arial"/>
                        </a:rPr>
                        <a:t>tài</a:t>
                      </a:r>
                      <a:r>
                        <a:rPr sz="1200" spc="-20" dirty="0">
                          <a:latin typeface="Arial"/>
                          <a:cs typeface="Arial"/>
                        </a:rPr>
                        <a:t> liệu</a:t>
                      </a:r>
                      <a:endParaRPr sz="1200">
                        <a:latin typeface="Arial"/>
                        <a:cs typeface="Arial"/>
                      </a:endParaRPr>
                    </a:p>
                  </a:txBody>
                  <a:tcPr marL="0" marR="0" marT="1123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F3EA"/>
                    </a:solidFill>
                  </a:tcPr>
                </a:tc>
                <a:tc>
                  <a:txBody>
                    <a:bodyPr/>
                    <a:lstStyle/>
                    <a:p>
                      <a:pPr marL="5080">
                        <a:lnSpc>
                          <a:spcPct val="100000"/>
                        </a:lnSpc>
                        <a:spcBef>
                          <a:spcPts val="875"/>
                        </a:spcBef>
                      </a:pPr>
                      <a:r>
                        <a:rPr sz="1200" spc="-20" dirty="0">
                          <a:latin typeface="Calibri"/>
                          <a:cs typeface="Calibri"/>
                        </a:rPr>
                        <a:t>Yêu</a:t>
                      </a:r>
                      <a:r>
                        <a:rPr sz="1200" spc="-30" dirty="0">
                          <a:latin typeface="Calibri"/>
                          <a:cs typeface="Calibri"/>
                        </a:rPr>
                        <a:t> </a:t>
                      </a:r>
                      <a:r>
                        <a:rPr sz="1200" dirty="0">
                          <a:latin typeface="Calibri"/>
                          <a:cs typeface="Calibri"/>
                        </a:rPr>
                        <a:t>cầu</a:t>
                      </a:r>
                      <a:r>
                        <a:rPr sz="1200" spc="-15" dirty="0">
                          <a:latin typeface="Calibri"/>
                          <a:cs typeface="Calibri"/>
                        </a:rPr>
                        <a:t> </a:t>
                      </a:r>
                      <a:r>
                        <a:rPr sz="1200" dirty="0">
                          <a:latin typeface="Calibri"/>
                          <a:cs typeface="Calibri"/>
                        </a:rPr>
                        <a:t>chi</a:t>
                      </a:r>
                      <a:r>
                        <a:rPr sz="1200" spc="-30" dirty="0">
                          <a:latin typeface="Calibri"/>
                          <a:cs typeface="Calibri"/>
                        </a:rPr>
                        <a:t> </a:t>
                      </a:r>
                      <a:r>
                        <a:rPr sz="1200" dirty="0">
                          <a:latin typeface="Calibri"/>
                          <a:cs typeface="Calibri"/>
                        </a:rPr>
                        <a:t>tiết</a:t>
                      </a:r>
                      <a:r>
                        <a:rPr sz="1200" spc="-25" dirty="0">
                          <a:latin typeface="Calibri"/>
                          <a:cs typeface="Calibri"/>
                        </a:rPr>
                        <a:t> </a:t>
                      </a:r>
                      <a:r>
                        <a:rPr sz="1200" dirty="0">
                          <a:latin typeface="Calibri"/>
                          <a:cs typeface="Calibri"/>
                        </a:rPr>
                        <a:t>và</a:t>
                      </a:r>
                      <a:r>
                        <a:rPr sz="1200" spc="-30" dirty="0">
                          <a:latin typeface="Calibri"/>
                          <a:cs typeface="Calibri"/>
                        </a:rPr>
                        <a:t> </a:t>
                      </a:r>
                      <a:r>
                        <a:rPr sz="1200" dirty="0">
                          <a:latin typeface="Calibri"/>
                          <a:cs typeface="Calibri"/>
                        </a:rPr>
                        <a:t>cụ</a:t>
                      </a:r>
                      <a:r>
                        <a:rPr sz="1200" spc="-15" dirty="0">
                          <a:latin typeface="Calibri"/>
                          <a:cs typeface="Calibri"/>
                        </a:rPr>
                        <a:t> </a:t>
                      </a:r>
                      <a:r>
                        <a:rPr sz="1200" spc="-25" dirty="0">
                          <a:latin typeface="Calibri"/>
                          <a:cs typeface="Calibri"/>
                        </a:rPr>
                        <a:t>thể</a:t>
                      </a:r>
                      <a:endParaRPr sz="1200">
                        <a:latin typeface="Calibri"/>
                        <a:cs typeface="Calibri"/>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F3EA"/>
                    </a:solidFill>
                  </a:tcPr>
                </a:tc>
                <a:tc>
                  <a:txBody>
                    <a:bodyPr/>
                    <a:lstStyle/>
                    <a:p>
                      <a:pPr marL="5080">
                        <a:lnSpc>
                          <a:spcPct val="100000"/>
                        </a:lnSpc>
                        <a:spcBef>
                          <a:spcPts val="885"/>
                        </a:spcBef>
                      </a:pPr>
                      <a:r>
                        <a:rPr sz="1200" dirty="0">
                          <a:latin typeface="Arial"/>
                          <a:cs typeface="Arial"/>
                        </a:rPr>
                        <a:t>Yêu</a:t>
                      </a:r>
                      <a:r>
                        <a:rPr sz="1200" spc="-25" dirty="0">
                          <a:latin typeface="Arial"/>
                          <a:cs typeface="Arial"/>
                        </a:rPr>
                        <a:t> </a:t>
                      </a:r>
                      <a:r>
                        <a:rPr sz="1200" dirty="0">
                          <a:latin typeface="Arial"/>
                          <a:cs typeface="Arial"/>
                        </a:rPr>
                        <a:t>cầu</a:t>
                      </a:r>
                      <a:r>
                        <a:rPr sz="1200" spc="-25" dirty="0">
                          <a:latin typeface="Arial"/>
                          <a:cs typeface="Arial"/>
                        </a:rPr>
                        <a:t> </a:t>
                      </a:r>
                      <a:r>
                        <a:rPr sz="1200" dirty="0">
                          <a:latin typeface="Arial"/>
                          <a:cs typeface="Arial"/>
                        </a:rPr>
                        <a:t>chung,</a:t>
                      </a:r>
                      <a:r>
                        <a:rPr sz="1200" spc="-30" dirty="0">
                          <a:latin typeface="Arial"/>
                          <a:cs typeface="Arial"/>
                        </a:rPr>
                        <a:t> </a:t>
                      </a:r>
                      <a:r>
                        <a:rPr sz="1200" dirty="0">
                          <a:latin typeface="Arial"/>
                          <a:cs typeface="Arial"/>
                        </a:rPr>
                        <a:t>ít chi</a:t>
                      </a:r>
                      <a:r>
                        <a:rPr sz="1200" spc="-30" dirty="0">
                          <a:latin typeface="Arial"/>
                          <a:cs typeface="Arial"/>
                        </a:rPr>
                        <a:t> </a:t>
                      </a:r>
                      <a:r>
                        <a:rPr sz="1200" dirty="0">
                          <a:latin typeface="Arial"/>
                          <a:cs typeface="Arial"/>
                        </a:rPr>
                        <a:t>tiết</a:t>
                      </a:r>
                      <a:r>
                        <a:rPr sz="1200" spc="-10" dirty="0">
                          <a:latin typeface="Arial"/>
                          <a:cs typeface="Arial"/>
                        </a:rPr>
                        <a:t> </a:t>
                      </a:r>
                      <a:r>
                        <a:rPr sz="1200" spc="-25" dirty="0">
                          <a:latin typeface="Arial"/>
                          <a:cs typeface="Arial"/>
                        </a:rPr>
                        <a:t>hơn</a:t>
                      </a:r>
                      <a:endParaRPr sz="1200">
                        <a:latin typeface="Arial"/>
                        <a:cs typeface="Arial"/>
                      </a:endParaRPr>
                    </a:p>
                  </a:txBody>
                  <a:tcPr marL="0" marR="0" marT="1123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F3EA"/>
                    </a:solidFill>
                  </a:tcPr>
                </a:tc>
                <a:extLst>
                  <a:ext uri="{0D108BD9-81ED-4DB2-BD59-A6C34878D82A}">
                    <a16:rowId xmlns:a16="http://schemas.microsoft.com/office/drawing/2014/main" val="10006"/>
                  </a:ext>
                </a:extLst>
              </a:tr>
              <a:tr h="624840">
                <a:tc>
                  <a:txBody>
                    <a:bodyPr/>
                    <a:lstStyle/>
                    <a:p>
                      <a:pPr marL="5080">
                        <a:lnSpc>
                          <a:spcPct val="100000"/>
                        </a:lnSpc>
                        <a:spcBef>
                          <a:spcPts val="985"/>
                        </a:spcBef>
                      </a:pPr>
                      <a:r>
                        <a:rPr sz="1200" dirty="0">
                          <a:latin typeface="Arial"/>
                          <a:cs typeface="Arial"/>
                        </a:rPr>
                        <a:t>Kiểm</a:t>
                      </a:r>
                      <a:r>
                        <a:rPr sz="1200" spc="-25" dirty="0">
                          <a:latin typeface="Arial"/>
                          <a:cs typeface="Arial"/>
                        </a:rPr>
                        <a:t> </a:t>
                      </a:r>
                      <a:r>
                        <a:rPr sz="1200" dirty="0">
                          <a:latin typeface="Arial"/>
                          <a:cs typeface="Arial"/>
                        </a:rPr>
                        <a:t>soát</a:t>
                      </a:r>
                      <a:r>
                        <a:rPr sz="1200" spc="-15" dirty="0">
                          <a:latin typeface="Arial"/>
                          <a:cs typeface="Arial"/>
                        </a:rPr>
                        <a:t> </a:t>
                      </a:r>
                      <a:r>
                        <a:rPr sz="1200" spc="-25" dirty="0">
                          <a:latin typeface="Arial"/>
                          <a:cs typeface="Arial"/>
                        </a:rPr>
                        <a:t>môi</a:t>
                      </a:r>
                      <a:endParaRPr sz="1200">
                        <a:latin typeface="Arial"/>
                        <a:cs typeface="Arial"/>
                      </a:endParaRPr>
                    </a:p>
                    <a:p>
                      <a:pPr marL="5080">
                        <a:lnSpc>
                          <a:spcPct val="100000"/>
                        </a:lnSpc>
                      </a:pPr>
                      <a:r>
                        <a:rPr sz="1200" spc="-10" dirty="0">
                          <a:latin typeface="Arial"/>
                          <a:cs typeface="Arial"/>
                        </a:rPr>
                        <a:t>trường</a:t>
                      </a:r>
                      <a:endParaRPr sz="1200">
                        <a:latin typeface="Arial"/>
                        <a:cs typeface="Arial"/>
                      </a:endParaRPr>
                    </a:p>
                  </a:txBody>
                  <a:tcPr marL="0" marR="0" marT="1250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F3EA"/>
                    </a:solidFill>
                  </a:tcPr>
                </a:tc>
                <a:tc>
                  <a:txBody>
                    <a:bodyPr/>
                    <a:lstStyle/>
                    <a:p>
                      <a:pPr marL="5080">
                        <a:lnSpc>
                          <a:spcPct val="100000"/>
                        </a:lnSpc>
                        <a:spcBef>
                          <a:spcPts val="985"/>
                        </a:spcBef>
                      </a:pPr>
                      <a:r>
                        <a:rPr sz="1200" dirty="0">
                          <a:latin typeface="Arial"/>
                          <a:cs typeface="Arial"/>
                        </a:rPr>
                        <a:t>Yêu</a:t>
                      </a:r>
                      <a:r>
                        <a:rPr sz="1200" spc="-20" dirty="0">
                          <a:latin typeface="Arial"/>
                          <a:cs typeface="Arial"/>
                        </a:rPr>
                        <a:t> </a:t>
                      </a:r>
                      <a:r>
                        <a:rPr sz="1200" dirty="0">
                          <a:latin typeface="Arial"/>
                          <a:cs typeface="Arial"/>
                        </a:rPr>
                        <a:t>cầu</a:t>
                      </a:r>
                      <a:r>
                        <a:rPr sz="1200" spc="-20" dirty="0">
                          <a:latin typeface="Arial"/>
                          <a:cs typeface="Arial"/>
                        </a:rPr>
                        <a:t> </a:t>
                      </a:r>
                      <a:r>
                        <a:rPr sz="1200" dirty="0">
                          <a:latin typeface="Arial"/>
                          <a:cs typeface="Arial"/>
                        </a:rPr>
                        <a:t>kiểm</a:t>
                      </a:r>
                      <a:r>
                        <a:rPr sz="1200" spc="-25" dirty="0">
                          <a:latin typeface="Arial"/>
                          <a:cs typeface="Arial"/>
                        </a:rPr>
                        <a:t> </a:t>
                      </a:r>
                      <a:r>
                        <a:rPr sz="1200" dirty="0">
                          <a:latin typeface="Arial"/>
                          <a:cs typeface="Arial"/>
                        </a:rPr>
                        <a:t>soát</a:t>
                      </a:r>
                      <a:r>
                        <a:rPr sz="1200" spc="-20" dirty="0">
                          <a:latin typeface="Arial"/>
                          <a:cs typeface="Arial"/>
                        </a:rPr>
                        <a:t> </a:t>
                      </a:r>
                      <a:r>
                        <a:rPr sz="1200" dirty="0">
                          <a:latin typeface="Arial"/>
                          <a:cs typeface="Arial"/>
                        </a:rPr>
                        <a:t>môi</a:t>
                      </a:r>
                      <a:r>
                        <a:rPr sz="1200" spc="-20" dirty="0">
                          <a:latin typeface="Arial"/>
                          <a:cs typeface="Arial"/>
                        </a:rPr>
                        <a:t> </a:t>
                      </a:r>
                      <a:r>
                        <a:rPr sz="1200" dirty="0">
                          <a:latin typeface="Arial"/>
                          <a:cs typeface="Arial"/>
                        </a:rPr>
                        <a:t>trường</a:t>
                      </a:r>
                      <a:r>
                        <a:rPr sz="1200" spc="-30" dirty="0">
                          <a:latin typeface="Arial"/>
                          <a:cs typeface="Arial"/>
                        </a:rPr>
                        <a:t> </a:t>
                      </a:r>
                      <a:r>
                        <a:rPr sz="1200" spc="-10" dirty="0">
                          <a:latin typeface="Arial"/>
                          <a:cs typeface="Arial"/>
                        </a:rPr>
                        <a:t>nghiêm</a:t>
                      </a:r>
                      <a:endParaRPr sz="1200">
                        <a:latin typeface="Arial"/>
                        <a:cs typeface="Arial"/>
                      </a:endParaRPr>
                    </a:p>
                    <a:p>
                      <a:pPr marL="5080">
                        <a:lnSpc>
                          <a:spcPct val="100000"/>
                        </a:lnSpc>
                      </a:pPr>
                      <a:r>
                        <a:rPr sz="1200" spc="-20" dirty="0">
                          <a:latin typeface="Arial"/>
                          <a:cs typeface="Arial"/>
                        </a:rPr>
                        <a:t>ngặt</a:t>
                      </a:r>
                      <a:endParaRPr sz="1200">
                        <a:latin typeface="Arial"/>
                        <a:cs typeface="Arial"/>
                      </a:endParaRPr>
                    </a:p>
                  </a:txBody>
                  <a:tcPr marL="0" marR="0" marT="1250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F3EA"/>
                    </a:solidFill>
                  </a:tcPr>
                </a:tc>
                <a:tc>
                  <a:txBody>
                    <a:bodyPr/>
                    <a:lstStyle/>
                    <a:p>
                      <a:pPr marL="5080">
                        <a:lnSpc>
                          <a:spcPct val="100000"/>
                        </a:lnSpc>
                        <a:spcBef>
                          <a:spcPts val="985"/>
                        </a:spcBef>
                      </a:pPr>
                      <a:r>
                        <a:rPr sz="1200" dirty="0">
                          <a:latin typeface="Arial"/>
                          <a:cs typeface="Arial"/>
                        </a:rPr>
                        <a:t>Không</a:t>
                      </a:r>
                      <a:r>
                        <a:rPr sz="1200" spc="-40" dirty="0">
                          <a:latin typeface="Arial"/>
                          <a:cs typeface="Arial"/>
                        </a:rPr>
                        <a:t> </a:t>
                      </a:r>
                      <a:r>
                        <a:rPr sz="1200" dirty="0">
                          <a:latin typeface="Arial"/>
                          <a:cs typeface="Arial"/>
                        </a:rPr>
                        <a:t>yêu</a:t>
                      </a:r>
                      <a:r>
                        <a:rPr sz="1200" spc="-20" dirty="0">
                          <a:latin typeface="Arial"/>
                          <a:cs typeface="Arial"/>
                        </a:rPr>
                        <a:t> </a:t>
                      </a:r>
                      <a:r>
                        <a:rPr sz="1200" dirty="0">
                          <a:latin typeface="Arial"/>
                          <a:cs typeface="Arial"/>
                        </a:rPr>
                        <a:t>cầu</a:t>
                      </a:r>
                      <a:r>
                        <a:rPr sz="1200" spc="-15" dirty="0">
                          <a:latin typeface="Arial"/>
                          <a:cs typeface="Arial"/>
                        </a:rPr>
                        <a:t> </a:t>
                      </a:r>
                      <a:r>
                        <a:rPr sz="1200" dirty="0">
                          <a:latin typeface="Arial"/>
                          <a:cs typeface="Arial"/>
                        </a:rPr>
                        <a:t>chi</a:t>
                      </a:r>
                      <a:r>
                        <a:rPr sz="1200" spc="-25" dirty="0">
                          <a:latin typeface="Arial"/>
                          <a:cs typeface="Arial"/>
                        </a:rPr>
                        <a:t> </a:t>
                      </a:r>
                      <a:r>
                        <a:rPr sz="1200" dirty="0">
                          <a:latin typeface="Arial"/>
                          <a:cs typeface="Arial"/>
                        </a:rPr>
                        <a:t>tiết</a:t>
                      </a:r>
                      <a:r>
                        <a:rPr sz="1200" spc="-15" dirty="0">
                          <a:latin typeface="Arial"/>
                          <a:cs typeface="Arial"/>
                        </a:rPr>
                        <a:t> </a:t>
                      </a:r>
                      <a:r>
                        <a:rPr sz="1200" dirty="0">
                          <a:latin typeface="Arial"/>
                          <a:cs typeface="Arial"/>
                        </a:rPr>
                        <a:t>về</a:t>
                      </a:r>
                      <a:r>
                        <a:rPr sz="1200" spc="5" dirty="0">
                          <a:latin typeface="Arial"/>
                          <a:cs typeface="Arial"/>
                        </a:rPr>
                        <a:t> </a:t>
                      </a:r>
                      <a:r>
                        <a:rPr sz="1200" dirty="0">
                          <a:latin typeface="Arial"/>
                          <a:cs typeface="Arial"/>
                        </a:rPr>
                        <a:t>môi</a:t>
                      </a:r>
                      <a:r>
                        <a:rPr sz="1200" spc="-35" dirty="0">
                          <a:latin typeface="Arial"/>
                          <a:cs typeface="Arial"/>
                        </a:rPr>
                        <a:t> </a:t>
                      </a:r>
                      <a:r>
                        <a:rPr sz="1200" spc="-10" dirty="0">
                          <a:latin typeface="Arial"/>
                          <a:cs typeface="Arial"/>
                        </a:rPr>
                        <a:t>trường</a:t>
                      </a:r>
                      <a:endParaRPr sz="1200">
                        <a:latin typeface="Arial"/>
                        <a:cs typeface="Arial"/>
                      </a:endParaRPr>
                    </a:p>
                    <a:p>
                      <a:pPr marL="5080">
                        <a:lnSpc>
                          <a:spcPct val="100000"/>
                        </a:lnSpc>
                      </a:pPr>
                      <a:r>
                        <a:rPr sz="1200" dirty="0">
                          <a:latin typeface="Arial"/>
                          <a:cs typeface="Arial"/>
                        </a:rPr>
                        <a:t>làm</a:t>
                      </a:r>
                      <a:r>
                        <a:rPr sz="1200" spc="-5" dirty="0">
                          <a:latin typeface="Arial"/>
                          <a:cs typeface="Arial"/>
                        </a:rPr>
                        <a:t> </a:t>
                      </a:r>
                      <a:r>
                        <a:rPr sz="1200" spc="-20" dirty="0">
                          <a:latin typeface="Arial"/>
                          <a:cs typeface="Arial"/>
                        </a:rPr>
                        <a:t>việc</a:t>
                      </a:r>
                      <a:endParaRPr sz="1200">
                        <a:latin typeface="Arial"/>
                        <a:cs typeface="Arial"/>
                      </a:endParaRPr>
                    </a:p>
                  </a:txBody>
                  <a:tcPr marL="0" marR="0" marT="1250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F3EA"/>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1430"/>
            <a:ext cx="9143999" cy="6846569"/>
          </a:xfrm>
          <a:prstGeom prst="rect">
            <a:avLst/>
          </a:prstGeom>
        </p:spPr>
      </p:pic>
      <p:sp>
        <p:nvSpPr>
          <p:cNvPr id="3" name="object 3"/>
          <p:cNvSpPr txBox="1">
            <a:spLocks noGrp="1"/>
          </p:cNvSpPr>
          <p:nvPr>
            <p:ph type="title"/>
          </p:nvPr>
        </p:nvSpPr>
        <p:spPr>
          <a:xfrm>
            <a:off x="3695829" y="164332"/>
            <a:ext cx="1397000" cy="391160"/>
          </a:xfrm>
          <a:prstGeom prst="rect">
            <a:avLst/>
          </a:prstGeom>
        </p:spPr>
        <p:txBody>
          <a:bodyPr vert="horz" wrap="square" lIns="0" tIns="12700" rIns="0" bIns="0" rtlCol="0">
            <a:spAutoFit/>
          </a:bodyPr>
          <a:lstStyle/>
          <a:p>
            <a:pPr marL="12700">
              <a:lnSpc>
                <a:spcPct val="100000"/>
              </a:lnSpc>
              <a:spcBef>
                <a:spcPts val="100"/>
              </a:spcBef>
              <a:tabLst>
                <a:tab pos="774065" algn="l"/>
              </a:tabLst>
            </a:pPr>
            <a:r>
              <a:rPr sz="2400" spc="-20" dirty="0">
                <a:solidFill>
                  <a:srgbClr val="000000"/>
                </a:solidFill>
                <a:latin typeface="Times New Roman"/>
                <a:cs typeface="Times New Roman"/>
              </a:rPr>
              <a:t>18.5</a:t>
            </a:r>
            <a:r>
              <a:rPr sz="2400" dirty="0">
                <a:solidFill>
                  <a:srgbClr val="000000"/>
                </a:solidFill>
                <a:latin typeface="Times New Roman"/>
                <a:cs typeface="Times New Roman"/>
              </a:rPr>
              <a:t>	</a:t>
            </a:r>
            <a:r>
              <a:rPr sz="2400" spc="-25" dirty="0">
                <a:solidFill>
                  <a:srgbClr val="000000"/>
                </a:solidFill>
              </a:rPr>
              <a:t>改进</a:t>
            </a:r>
            <a:endParaRPr sz="2400">
              <a:latin typeface="Times New Roman"/>
              <a:cs typeface="Times New Roman"/>
            </a:endParaRPr>
          </a:p>
        </p:txBody>
      </p:sp>
      <p:sp>
        <p:nvSpPr>
          <p:cNvPr id="4" name="object 4"/>
          <p:cNvSpPr txBox="1"/>
          <p:nvPr/>
        </p:nvSpPr>
        <p:spPr>
          <a:xfrm>
            <a:off x="164394" y="525520"/>
            <a:ext cx="9010015" cy="4926965"/>
          </a:xfrm>
          <a:prstGeom prst="rect">
            <a:avLst/>
          </a:prstGeom>
        </p:spPr>
        <p:txBody>
          <a:bodyPr vert="horz" wrap="square" lIns="0" tIns="12700" rIns="0" bIns="0" rtlCol="0">
            <a:spAutoFit/>
          </a:bodyPr>
          <a:lstStyle/>
          <a:p>
            <a:pPr marL="3543935">
              <a:lnSpc>
                <a:spcPct val="100000"/>
              </a:lnSpc>
              <a:spcBef>
                <a:spcPts val="100"/>
              </a:spcBef>
              <a:tabLst>
                <a:tab pos="4305935" algn="l"/>
              </a:tabLst>
            </a:pPr>
            <a:r>
              <a:rPr sz="2400" spc="-20" dirty="0">
                <a:latin typeface="Times New Roman"/>
                <a:cs typeface="Times New Roman"/>
              </a:rPr>
              <a:t>18.5</a:t>
            </a:r>
            <a:r>
              <a:rPr sz="2400" dirty="0">
                <a:latin typeface="Times New Roman"/>
                <a:cs typeface="Times New Roman"/>
              </a:rPr>
              <a:t>	Cải</a:t>
            </a:r>
            <a:r>
              <a:rPr sz="2400" spc="-10" dirty="0">
                <a:latin typeface="Times New Roman"/>
                <a:cs typeface="Times New Roman"/>
              </a:rPr>
              <a:t> </a:t>
            </a:r>
            <a:r>
              <a:rPr sz="2400" spc="-20" dirty="0">
                <a:latin typeface="Times New Roman"/>
                <a:cs typeface="Times New Roman"/>
              </a:rPr>
              <a:t>tiến</a:t>
            </a:r>
            <a:endParaRPr sz="2400">
              <a:latin typeface="Times New Roman"/>
              <a:cs typeface="Times New Roman"/>
            </a:endParaRPr>
          </a:p>
          <a:p>
            <a:pPr marL="278765" indent="-266065">
              <a:lnSpc>
                <a:spcPts val="1675"/>
              </a:lnSpc>
              <a:spcBef>
                <a:spcPts val="1275"/>
              </a:spcBef>
              <a:buChar char="■"/>
              <a:tabLst>
                <a:tab pos="278765" algn="l"/>
              </a:tabLst>
            </a:pPr>
            <a:r>
              <a:rPr sz="1400" spc="-20" dirty="0">
                <a:latin typeface="SimSun"/>
                <a:cs typeface="SimSun"/>
              </a:rPr>
              <a:t>利用以下途径识别和实施改进，保持质量管理体系持续适宜、</a:t>
            </a:r>
            <a:r>
              <a:rPr sz="1400" spc="-20" dirty="0">
                <a:solidFill>
                  <a:srgbClr val="FF0000"/>
                </a:solidFill>
                <a:latin typeface="SimSun"/>
                <a:cs typeface="SimSun"/>
              </a:rPr>
              <a:t>充分和有效，以及保证医疗器械的安全性和性能：</a:t>
            </a:r>
            <a:endParaRPr sz="1400">
              <a:latin typeface="SimSun"/>
              <a:cs typeface="SimSun"/>
            </a:endParaRPr>
          </a:p>
          <a:p>
            <a:pPr marL="12700" marR="1885314" indent="43815">
              <a:lnSpc>
                <a:spcPts val="1680"/>
              </a:lnSpc>
              <a:spcBef>
                <a:spcPts val="50"/>
              </a:spcBef>
            </a:pPr>
            <a:r>
              <a:rPr sz="1400" dirty="0">
                <a:latin typeface="Times New Roman"/>
                <a:cs typeface="Times New Roman"/>
              </a:rPr>
              <a:t>Sử</a:t>
            </a:r>
            <a:r>
              <a:rPr sz="1400" spc="-15" dirty="0">
                <a:latin typeface="Times New Roman"/>
                <a:cs typeface="Times New Roman"/>
              </a:rPr>
              <a:t> </a:t>
            </a:r>
            <a:r>
              <a:rPr sz="1400" dirty="0">
                <a:latin typeface="Times New Roman"/>
                <a:cs typeface="Times New Roman"/>
              </a:rPr>
              <a:t>dụng</a:t>
            </a:r>
            <a:r>
              <a:rPr sz="1400" spc="-30" dirty="0">
                <a:latin typeface="Times New Roman"/>
                <a:cs typeface="Times New Roman"/>
              </a:rPr>
              <a:t> </a:t>
            </a: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cách sau đây</a:t>
            </a:r>
            <a:r>
              <a:rPr sz="1400" spc="-20" dirty="0">
                <a:latin typeface="Times New Roman"/>
                <a:cs typeface="Times New Roman"/>
              </a:rPr>
              <a:t> </a:t>
            </a:r>
            <a:r>
              <a:rPr sz="1400" dirty="0">
                <a:latin typeface="Times New Roman"/>
                <a:cs typeface="Times New Roman"/>
              </a:rPr>
              <a:t>để</a:t>
            </a:r>
            <a:r>
              <a:rPr sz="1400" spc="-5" dirty="0">
                <a:latin typeface="Times New Roman"/>
                <a:cs typeface="Times New Roman"/>
              </a:rPr>
              <a:t> </a:t>
            </a:r>
            <a:r>
              <a:rPr sz="1400" dirty="0">
                <a:latin typeface="Times New Roman"/>
                <a:cs typeface="Times New Roman"/>
              </a:rPr>
              <a:t>xác</a:t>
            </a:r>
            <a:r>
              <a:rPr sz="1400" spc="-5" dirty="0">
                <a:latin typeface="Times New Roman"/>
                <a:cs typeface="Times New Roman"/>
              </a:rPr>
              <a:t> </a:t>
            </a:r>
            <a:r>
              <a:rPr sz="1400" dirty="0">
                <a:latin typeface="Times New Roman"/>
                <a:cs typeface="Times New Roman"/>
              </a:rPr>
              <a:t>định</a:t>
            </a:r>
            <a:r>
              <a:rPr sz="1400" spc="-40" dirty="0">
                <a:latin typeface="Times New Roman"/>
                <a:cs typeface="Times New Roman"/>
              </a:rPr>
              <a:t> </a:t>
            </a:r>
            <a:r>
              <a:rPr sz="1400" dirty="0">
                <a:latin typeface="Times New Roman"/>
                <a:cs typeface="Times New Roman"/>
              </a:rPr>
              <a:t>và</a:t>
            </a:r>
            <a:r>
              <a:rPr sz="1400" spc="-5" dirty="0">
                <a:latin typeface="Times New Roman"/>
                <a:cs typeface="Times New Roman"/>
              </a:rPr>
              <a:t> </a:t>
            </a:r>
            <a:r>
              <a:rPr sz="1400" dirty="0">
                <a:latin typeface="Times New Roman"/>
                <a:cs typeface="Times New Roman"/>
              </a:rPr>
              <a:t>thực</a:t>
            </a:r>
            <a:r>
              <a:rPr sz="1400" spc="-20" dirty="0">
                <a:latin typeface="Times New Roman"/>
                <a:cs typeface="Times New Roman"/>
              </a:rPr>
              <a:t> </a:t>
            </a:r>
            <a:r>
              <a:rPr sz="1400" dirty="0">
                <a:latin typeface="Times New Roman"/>
                <a:cs typeface="Times New Roman"/>
              </a:rPr>
              <a:t>hiện</a:t>
            </a:r>
            <a:r>
              <a:rPr sz="1400" spc="-30" dirty="0">
                <a:latin typeface="Times New Roman"/>
                <a:cs typeface="Times New Roman"/>
              </a:rPr>
              <a:t> </a:t>
            </a: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cải</a:t>
            </a:r>
            <a:r>
              <a:rPr sz="1400" spc="-20" dirty="0">
                <a:latin typeface="Times New Roman"/>
                <a:cs typeface="Times New Roman"/>
              </a:rPr>
              <a:t> </a:t>
            </a:r>
            <a:r>
              <a:rPr sz="1400" dirty="0">
                <a:latin typeface="Times New Roman"/>
                <a:cs typeface="Times New Roman"/>
              </a:rPr>
              <a:t>tiến,</a:t>
            </a:r>
            <a:r>
              <a:rPr sz="1400" spc="-25" dirty="0">
                <a:latin typeface="Times New Roman"/>
                <a:cs typeface="Times New Roman"/>
              </a:rPr>
              <a:t> </a:t>
            </a:r>
            <a:r>
              <a:rPr sz="1400" dirty="0">
                <a:latin typeface="Times New Roman"/>
                <a:cs typeface="Times New Roman"/>
              </a:rPr>
              <a:t>duy</a:t>
            </a:r>
            <a:r>
              <a:rPr sz="1400" spc="-25" dirty="0">
                <a:latin typeface="Times New Roman"/>
                <a:cs typeface="Times New Roman"/>
              </a:rPr>
              <a:t> </a:t>
            </a:r>
            <a:r>
              <a:rPr sz="1400" dirty="0">
                <a:latin typeface="Times New Roman"/>
                <a:cs typeface="Times New Roman"/>
              </a:rPr>
              <a:t>trì</a:t>
            </a:r>
            <a:r>
              <a:rPr sz="1400" spc="-25" dirty="0">
                <a:latin typeface="Times New Roman"/>
                <a:cs typeface="Times New Roman"/>
              </a:rPr>
              <a:t> </a:t>
            </a:r>
            <a:r>
              <a:rPr sz="1400" dirty="0">
                <a:latin typeface="Times New Roman"/>
                <a:cs typeface="Times New Roman"/>
              </a:rPr>
              <a:t>hệ</a:t>
            </a:r>
            <a:r>
              <a:rPr sz="1400" spc="-5" dirty="0">
                <a:latin typeface="Times New Roman"/>
                <a:cs typeface="Times New Roman"/>
              </a:rPr>
              <a:t> </a:t>
            </a:r>
            <a:r>
              <a:rPr sz="1400" dirty="0">
                <a:latin typeface="Times New Roman"/>
                <a:cs typeface="Times New Roman"/>
              </a:rPr>
              <a:t>thống</a:t>
            </a:r>
            <a:r>
              <a:rPr sz="1400" spc="-10" dirty="0">
                <a:latin typeface="Times New Roman"/>
                <a:cs typeface="Times New Roman"/>
              </a:rPr>
              <a:t> </a:t>
            </a:r>
            <a:r>
              <a:rPr sz="1400" dirty="0">
                <a:latin typeface="Times New Roman"/>
                <a:cs typeface="Times New Roman"/>
              </a:rPr>
              <a:t>quản</a:t>
            </a:r>
            <a:r>
              <a:rPr sz="1400" spc="-40" dirty="0">
                <a:latin typeface="Times New Roman"/>
                <a:cs typeface="Times New Roman"/>
              </a:rPr>
              <a:t> </a:t>
            </a:r>
            <a:r>
              <a:rPr sz="1400" dirty="0">
                <a:latin typeface="Times New Roman"/>
                <a:cs typeface="Times New Roman"/>
              </a:rPr>
              <a:t>lý</a:t>
            </a:r>
            <a:r>
              <a:rPr sz="1400" spc="-20" dirty="0">
                <a:latin typeface="Times New Roman"/>
                <a:cs typeface="Times New Roman"/>
              </a:rPr>
              <a:t> </a:t>
            </a:r>
            <a:r>
              <a:rPr sz="1400" dirty="0">
                <a:latin typeface="Times New Roman"/>
                <a:cs typeface="Times New Roman"/>
              </a:rPr>
              <a:t>chất</a:t>
            </a:r>
            <a:r>
              <a:rPr sz="1400" spc="-15" dirty="0">
                <a:latin typeface="Times New Roman"/>
                <a:cs typeface="Times New Roman"/>
              </a:rPr>
              <a:t> </a:t>
            </a:r>
            <a:r>
              <a:rPr sz="1400" spc="-10" dirty="0">
                <a:latin typeface="Times New Roman"/>
                <a:cs typeface="Times New Roman"/>
              </a:rPr>
              <a:t>lượng </a:t>
            </a:r>
            <a:r>
              <a:rPr sz="1400" dirty="0">
                <a:latin typeface="Times New Roman"/>
                <a:cs typeface="Times New Roman"/>
              </a:rPr>
              <a:t>luôn</a:t>
            </a:r>
            <a:r>
              <a:rPr sz="1400" spc="-40" dirty="0">
                <a:latin typeface="Times New Roman"/>
                <a:cs typeface="Times New Roman"/>
              </a:rPr>
              <a:t> </a:t>
            </a:r>
            <a:r>
              <a:rPr sz="1400" dirty="0">
                <a:latin typeface="Times New Roman"/>
                <a:cs typeface="Times New Roman"/>
              </a:rPr>
              <a:t>phù</a:t>
            </a:r>
            <a:r>
              <a:rPr sz="1400" spc="-15" dirty="0">
                <a:latin typeface="Times New Roman"/>
                <a:cs typeface="Times New Roman"/>
              </a:rPr>
              <a:t> </a:t>
            </a:r>
            <a:r>
              <a:rPr sz="1400" dirty="0">
                <a:latin typeface="Times New Roman"/>
                <a:cs typeface="Times New Roman"/>
              </a:rPr>
              <a:t>hợp,</a:t>
            </a:r>
            <a:r>
              <a:rPr sz="1400" spc="-10" dirty="0">
                <a:latin typeface="Times New Roman"/>
                <a:cs typeface="Times New Roman"/>
              </a:rPr>
              <a:t> </a:t>
            </a:r>
            <a:r>
              <a:rPr sz="1400" dirty="0">
                <a:solidFill>
                  <a:srgbClr val="FF0000"/>
                </a:solidFill>
                <a:latin typeface="Times New Roman"/>
                <a:cs typeface="Times New Roman"/>
              </a:rPr>
              <a:t>Đầy đủ</a:t>
            </a:r>
            <a:r>
              <a:rPr sz="1400" spc="-15" dirty="0">
                <a:solidFill>
                  <a:srgbClr val="FF0000"/>
                </a:solidFill>
                <a:latin typeface="Times New Roman"/>
                <a:cs typeface="Times New Roman"/>
              </a:rPr>
              <a:t> </a:t>
            </a:r>
            <a:r>
              <a:rPr sz="1400" dirty="0">
                <a:solidFill>
                  <a:srgbClr val="FF0000"/>
                </a:solidFill>
                <a:latin typeface="Times New Roman"/>
                <a:cs typeface="Times New Roman"/>
              </a:rPr>
              <a:t>và</a:t>
            </a:r>
            <a:r>
              <a:rPr sz="1400" spc="-20" dirty="0">
                <a:solidFill>
                  <a:srgbClr val="FF0000"/>
                </a:solidFill>
                <a:latin typeface="Times New Roman"/>
                <a:cs typeface="Times New Roman"/>
              </a:rPr>
              <a:t> </a:t>
            </a:r>
            <a:r>
              <a:rPr sz="1400" dirty="0">
                <a:solidFill>
                  <a:srgbClr val="FF0000"/>
                </a:solidFill>
                <a:latin typeface="Times New Roman"/>
                <a:cs typeface="Times New Roman"/>
              </a:rPr>
              <a:t>hiệu</a:t>
            </a:r>
            <a:r>
              <a:rPr sz="1400" spc="-10" dirty="0">
                <a:solidFill>
                  <a:srgbClr val="FF0000"/>
                </a:solidFill>
                <a:latin typeface="Times New Roman"/>
                <a:cs typeface="Times New Roman"/>
              </a:rPr>
              <a:t> </a:t>
            </a:r>
            <a:r>
              <a:rPr sz="1400" dirty="0">
                <a:solidFill>
                  <a:srgbClr val="FF0000"/>
                </a:solidFill>
                <a:latin typeface="Times New Roman"/>
                <a:cs typeface="Times New Roman"/>
              </a:rPr>
              <a:t>quả,</a:t>
            </a:r>
            <a:r>
              <a:rPr sz="1400" spc="-20" dirty="0">
                <a:solidFill>
                  <a:srgbClr val="FF0000"/>
                </a:solidFill>
                <a:latin typeface="Times New Roman"/>
                <a:cs typeface="Times New Roman"/>
              </a:rPr>
              <a:t> </a:t>
            </a:r>
            <a:r>
              <a:rPr sz="1400" dirty="0">
                <a:solidFill>
                  <a:srgbClr val="FF0000"/>
                </a:solidFill>
                <a:latin typeface="Times New Roman"/>
                <a:cs typeface="Times New Roman"/>
              </a:rPr>
              <a:t>cũng</a:t>
            </a:r>
            <a:r>
              <a:rPr sz="1400" spc="-25" dirty="0">
                <a:solidFill>
                  <a:srgbClr val="FF0000"/>
                </a:solidFill>
                <a:latin typeface="Times New Roman"/>
                <a:cs typeface="Times New Roman"/>
              </a:rPr>
              <a:t> </a:t>
            </a:r>
            <a:r>
              <a:rPr sz="1400" dirty="0">
                <a:solidFill>
                  <a:srgbClr val="FF0000"/>
                </a:solidFill>
                <a:latin typeface="Times New Roman"/>
                <a:cs typeface="Times New Roman"/>
              </a:rPr>
              <a:t>như</a:t>
            </a:r>
            <a:r>
              <a:rPr sz="1400" spc="-25" dirty="0">
                <a:solidFill>
                  <a:srgbClr val="FF0000"/>
                </a:solidFill>
                <a:latin typeface="Times New Roman"/>
                <a:cs typeface="Times New Roman"/>
              </a:rPr>
              <a:t> </a:t>
            </a:r>
            <a:r>
              <a:rPr sz="1400" dirty="0">
                <a:solidFill>
                  <a:srgbClr val="FF0000"/>
                </a:solidFill>
                <a:latin typeface="Times New Roman"/>
                <a:cs typeface="Times New Roman"/>
              </a:rPr>
              <a:t>đảm</a:t>
            </a:r>
            <a:r>
              <a:rPr sz="1400" spc="-10" dirty="0">
                <a:solidFill>
                  <a:srgbClr val="FF0000"/>
                </a:solidFill>
                <a:latin typeface="Times New Roman"/>
                <a:cs typeface="Times New Roman"/>
              </a:rPr>
              <a:t> </a:t>
            </a:r>
            <a:r>
              <a:rPr sz="1400" dirty="0">
                <a:solidFill>
                  <a:srgbClr val="FF0000"/>
                </a:solidFill>
                <a:latin typeface="Times New Roman"/>
                <a:cs typeface="Times New Roman"/>
              </a:rPr>
              <a:t>bảo</a:t>
            </a:r>
            <a:r>
              <a:rPr sz="1400" spc="-10" dirty="0">
                <a:solidFill>
                  <a:srgbClr val="FF0000"/>
                </a:solidFill>
                <a:latin typeface="Times New Roman"/>
                <a:cs typeface="Times New Roman"/>
              </a:rPr>
              <a:t> </a:t>
            </a:r>
            <a:r>
              <a:rPr sz="1400" dirty="0">
                <a:solidFill>
                  <a:srgbClr val="FF0000"/>
                </a:solidFill>
                <a:latin typeface="Times New Roman"/>
                <a:cs typeface="Times New Roman"/>
              </a:rPr>
              <a:t>tính</a:t>
            </a:r>
            <a:r>
              <a:rPr sz="1400" spc="-35" dirty="0">
                <a:solidFill>
                  <a:srgbClr val="FF0000"/>
                </a:solidFill>
                <a:latin typeface="Times New Roman"/>
                <a:cs typeface="Times New Roman"/>
              </a:rPr>
              <a:t> </a:t>
            </a:r>
            <a:r>
              <a:rPr sz="1400" dirty="0">
                <a:solidFill>
                  <a:srgbClr val="FF0000"/>
                </a:solidFill>
                <a:latin typeface="Times New Roman"/>
                <a:cs typeface="Times New Roman"/>
              </a:rPr>
              <a:t>an</a:t>
            </a:r>
            <a:r>
              <a:rPr sz="1400" spc="5" dirty="0">
                <a:solidFill>
                  <a:srgbClr val="FF0000"/>
                </a:solidFill>
                <a:latin typeface="Times New Roman"/>
                <a:cs typeface="Times New Roman"/>
              </a:rPr>
              <a:t> </a:t>
            </a:r>
            <a:r>
              <a:rPr sz="1400" dirty="0">
                <a:solidFill>
                  <a:srgbClr val="FF0000"/>
                </a:solidFill>
                <a:latin typeface="Times New Roman"/>
                <a:cs typeface="Times New Roman"/>
              </a:rPr>
              <a:t>toàn</a:t>
            </a:r>
            <a:r>
              <a:rPr sz="1400" spc="-25" dirty="0">
                <a:solidFill>
                  <a:srgbClr val="FF0000"/>
                </a:solidFill>
                <a:latin typeface="Times New Roman"/>
                <a:cs typeface="Times New Roman"/>
              </a:rPr>
              <a:t> </a:t>
            </a:r>
            <a:r>
              <a:rPr sz="1400" dirty="0">
                <a:solidFill>
                  <a:srgbClr val="FF0000"/>
                </a:solidFill>
                <a:latin typeface="Times New Roman"/>
                <a:cs typeface="Times New Roman"/>
              </a:rPr>
              <a:t>và</a:t>
            </a:r>
            <a:r>
              <a:rPr sz="1400" spc="-20" dirty="0">
                <a:solidFill>
                  <a:srgbClr val="FF0000"/>
                </a:solidFill>
                <a:latin typeface="Times New Roman"/>
                <a:cs typeface="Times New Roman"/>
              </a:rPr>
              <a:t> </a:t>
            </a:r>
            <a:r>
              <a:rPr sz="1400" dirty="0">
                <a:solidFill>
                  <a:srgbClr val="FF0000"/>
                </a:solidFill>
                <a:latin typeface="Times New Roman"/>
                <a:cs typeface="Times New Roman"/>
              </a:rPr>
              <a:t>hiệu</a:t>
            </a:r>
            <a:r>
              <a:rPr sz="1400" spc="-10" dirty="0">
                <a:solidFill>
                  <a:srgbClr val="FF0000"/>
                </a:solidFill>
                <a:latin typeface="Times New Roman"/>
                <a:cs typeface="Times New Roman"/>
              </a:rPr>
              <a:t> </a:t>
            </a:r>
            <a:r>
              <a:rPr sz="1400" dirty="0">
                <a:solidFill>
                  <a:srgbClr val="FF0000"/>
                </a:solidFill>
                <a:latin typeface="Times New Roman"/>
                <a:cs typeface="Times New Roman"/>
              </a:rPr>
              <a:t>suất</a:t>
            </a:r>
            <a:r>
              <a:rPr sz="1400" spc="-25" dirty="0">
                <a:solidFill>
                  <a:srgbClr val="FF0000"/>
                </a:solidFill>
                <a:latin typeface="Times New Roman"/>
                <a:cs typeface="Times New Roman"/>
              </a:rPr>
              <a:t> </a:t>
            </a:r>
            <a:r>
              <a:rPr sz="1400" dirty="0">
                <a:solidFill>
                  <a:srgbClr val="FF0000"/>
                </a:solidFill>
                <a:latin typeface="Times New Roman"/>
                <a:cs typeface="Times New Roman"/>
              </a:rPr>
              <a:t>của thiết</a:t>
            </a:r>
            <a:r>
              <a:rPr sz="1400" spc="-35" dirty="0">
                <a:solidFill>
                  <a:srgbClr val="FF0000"/>
                </a:solidFill>
                <a:latin typeface="Times New Roman"/>
                <a:cs typeface="Times New Roman"/>
              </a:rPr>
              <a:t> </a:t>
            </a:r>
            <a:r>
              <a:rPr sz="1400" dirty="0">
                <a:solidFill>
                  <a:srgbClr val="FF0000"/>
                </a:solidFill>
                <a:latin typeface="Times New Roman"/>
                <a:cs typeface="Times New Roman"/>
              </a:rPr>
              <a:t>bị</a:t>
            </a:r>
            <a:r>
              <a:rPr sz="1400" spc="-15" dirty="0">
                <a:solidFill>
                  <a:srgbClr val="FF0000"/>
                </a:solidFill>
                <a:latin typeface="Times New Roman"/>
                <a:cs typeface="Times New Roman"/>
              </a:rPr>
              <a:t> </a:t>
            </a:r>
            <a:r>
              <a:rPr sz="1400" dirty="0">
                <a:solidFill>
                  <a:srgbClr val="FF0000"/>
                </a:solidFill>
                <a:latin typeface="Times New Roman"/>
                <a:cs typeface="Times New Roman"/>
              </a:rPr>
              <a:t>y </a:t>
            </a:r>
            <a:r>
              <a:rPr sz="1400" spc="-25" dirty="0">
                <a:solidFill>
                  <a:srgbClr val="FF0000"/>
                </a:solidFill>
                <a:latin typeface="Times New Roman"/>
                <a:cs typeface="Times New Roman"/>
              </a:rPr>
              <a:t>tế:</a:t>
            </a:r>
            <a:endParaRPr sz="1400">
              <a:latin typeface="Times New Roman"/>
              <a:cs typeface="Times New Roman"/>
            </a:endParaRPr>
          </a:p>
          <a:p>
            <a:pPr>
              <a:lnSpc>
                <a:spcPct val="100000"/>
              </a:lnSpc>
              <a:spcBef>
                <a:spcPts val="395"/>
              </a:spcBef>
            </a:pPr>
            <a:endParaRPr sz="1400">
              <a:latin typeface="Times New Roman"/>
              <a:cs typeface="Times New Roman"/>
            </a:endParaRPr>
          </a:p>
          <a:p>
            <a:pPr marL="1455420">
              <a:lnSpc>
                <a:spcPts val="1675"/>
              </a:lnSpc>
            </a:pPr>
            <a:r>
              <a:rPr sz="1400" spc="-10" dirty="0">
                <a:latin typeface="SimSun"/>
                <a:cs typeface="SimSun"/>
              </a:rPr>
              <a:t>－质量方针、目标</a:t>
            </a:r>
            <a:endParaRPr sz="1400">
              <a:latin typeface="SimSun"/>
              <a:cs typeface="SimSun"/>
            </a:endParaRPr>
          </a:p>
          <a:p>
            <a:pPr marL="1455420">
              <a:lnSpc>
                <a:spcPts val="1675"/>
              </a:lnSpc>
            </a:pPr>
            <a:r>
              <a:rPr sz="1400" dirty="0">
                <a:latin typeface="Times New Roman"/>
                <a:cs typeface="Times New Roman"/>
              </a:rPr>
              <a:t>Chính</a:t>
            </a:r>
            <a:r>
              <a:rPr sz="1400" spc="-35" dirty="0">
                <a:latin typeface="Times New Roman"/>
                <a:cs typeface="Times New Roman"/>
              </a:rPr>
              <a:t> </a:t>
            </a:r>
            <a:r>
              <a:rPr sz="1400" dirty="0">
                <a:latin typeface="Times New Roman"/>
                <a:cs typeface="Times New Roman"/>
              </a:rPr>
              <a:t>sách</a:t>
            </a:r>
            <a:r>
              <a:rPr sz="1400" spc="-25" dirty="0">
                <a:latin typeface="Times New Roman"/>
                <a:cs typeface="Times New Roman"/>
              </a:rPr>
              <a:t> </a:t>
            </a:r>
            <a:r>
              <a:rPr sz="1400" dirty="0">
                <a:latin typeface="Times New Roman"/>
                <a:cs typeface="Times New Roman"/>
              </a:rPr>
              <a:t>và</a:t>
            </a:r>
            <a:r>
              <a:rPr sz="1400" spc="-10" dirty="0">
                <a:latin typeface="Times New Roman"/>
                <a:cs typeface="Times New Roman"/>
              </a:rPr>
              <a:t> </a:t>
            </a:r>
            <a:r>
              <a:rPr sz="1400" dirty="0">
                <a:latin typeface="Times New Roman"/>
                <a:cs typeface="Times New Roman"/>
              </a:rPr>
              <a:t>mục</a:t>
            </a:r>
            <a:r>
              <a:rPr sz="1400" spc="-5" dirty="0">
                <a:latin typeface="Times New Roman"/>
                <a:cs typeface="Times New Roman"/>
              </a:rPr>
              <a:t> </a:t>
            </a:r>
            <a:r>
              <a:rPr sz="1400" dirty="0">
                <a:latin typeface="Times New Roman"/>
                <a:cs typeface="Times New Roman"/>
              </a:rPr>
              <a:t>tiêu</a:t>
            </a:r>
            <a:r>
              <a:rPr sz="1400" spc="-35" dirty="0">
                <a:latin typeface="Times New Roman"/>
                <a:cs typeface="Times New Roman"/>
              </a:rPr>
              <a:t> </a:t>
            </a:r>
            <a:r>
              <a:rPr sz="1400" dirty="0">
                <a:latin typeface="Times New Roman"/>
                <a:cs typeface="Times New Roman"/>
              </a:rPr>
              <a:t>chất</a:t>
            </a:r>
            <a:r>
              <a:rPr sz="1400" spc="-20" dirty="0">
                <a:latin typeface="Times New Roman"/>
                <a:cs typeface="Times New Roman"/>
              </a:rPr>
              <a:t> lượng</a:t>
            </a:r>
            <a:endParaRPr sz="1400">
              <a:latin typeface="Times New Roman"/>
              <a:cs typeface="Times New Roman"/>
            </a:endParaRPr>
          </a:p>
          <a:p>
            <a:pPr>
              <a:lnSpc>
                <a:spcPct val="100000"/>
              </a:lnSpc>
              <a:spcBef>
                <a:spcPts val="500"/>
              </a:spcBef>
            </a:pPr>
            <a:endParaRPr sz="1400">
              <a:latin typeface="Times New Roman"/>
              <a:cs typeface="Times New Roman"/>
            </a:endParaRPr>
          </a:p>
          <a:p>
            <a:pPr marL="1455420">
              <a:lnSpc>
                <a:spcPts val="1675"/>
              </a:lnSpc>
              <a:spcBef>
                <a:spcPts val="5"/>
              </a:spcBef>
            </a:pPr>
            <a:r>
              <a:rPr sz="1400" spc="-20" dirty="0">
                <a:latin typeface="SimSun"/>
                <a:cs typeface="SimSun"/>
              </a:rPr>
              <a:t>－审核结果</a:t>
            </a:r>
            <a:endParaRPr sz="1400">
              <a:latin typeface="SimSun"/>
              <a:cs typeface="SimSun"/>
            </a:endParaRPr>
          </a:p>
          <a:p>
            <a:pPr marL="1455420">
              <a:lnSpc>
                <a:spcPts val="1675"/>
              </a:lnSpc>
            </a:pPr>
            <a:r>
              <a:rPr sz="1400" dirty="0">
                <a:latin typeface="Times New Roman"/>
                <a:cs typeface="Times New Roman"/>
              </a:rPr>
              <a:t>Kết</a:t>
            </a:r>
            <a:r>
              <a:rPr sz="1400" spc="-5" dirty="0">
                <a:latin typeface="Times New Roman"/>
                <a:cs typeface="Times New Roman"/>
              </a:rPr>
              <a:t> </a:t>
            </a:r>
            <a:r>
              <a:rPr sz="1400" dirty="0">
                <a:latin typeface="Times New Roman"/>
                <a:cs typeface="Times New Roman"/>
              </a:rPr>
              <a:t>quả</a:t>
            </a:r>
            <a:r>
              <a:rPr sz="1400" spc="-20" dirty="0">
                <a:latin typeface="Times New Roman"/>
                <a:cs typeface="Times New Roman"/>
              </a:rPr>
              <a:t> </a:t>
            </a:r>
            <a:r>
              <a:rPr sz="1400" dirty="0">
                <a:latin typeface="Times New Roman"/>
                <a:cs typeface="Times New Roman"/>
              </a:rPr>
              <a:t>Kiểm</a:t>
            </a:r>
            <a:r>
              <a:rPr sz="1400" spc="-30" dirty="0">
                <a:latin typeface="Times New Roman"/>
                <a:cs typeface="Times New Roman"/>
              </a:rPr>
              <a:t> </a:t>
            </a:r>
            <a:r>
              <a:rPr sz="1400" spc="-25" dirty="0">
                <a:latin typeface="Times New Roman"/>
                <a:cs typeface="Times New Roman"/>
              </a:rPr>
              <a:t>tra</a:t>
            </a:r>
            <a:endParaRPr sz="1400">
              <a:latin typeface="Times New Roman"/>
              <a:cs typeface="Times New Roman"/>
            </a:endParaRPr>
          </a:p>
          <a:p>
            <a:pPr>
              <a:lnSpc>
                <a:spcPct val="100000"/>
              </a:lnSpc>
              <a:spcBef>
                <a:spcPts val="155"/>
              </a:spcBef>
            </a:pPr>
            <a:endParaRPr sz="1400">
              <a:latin typeface="Times New Roman"/>
              <a:cs typeface="Times New Roman"/>
            </a:endParaRPr>
          </a:p>
          <a:p>
            <a:pPr marL="1455420">
              <a:lnSpc>
                <a:spcPts val="1675"/>
              </a:lnSpc>
            </a:pPr>
            <a:r>
              <a:rPr sz="1400" spc="-10" dirty="0">
                <a:latin typeface="SimSun"/>
                <a:cs typeface="SimSun"/>
              </a:rPr>
              <a:t>－数据分析</a:t>
            </a:r>
            <a:endParaRPr sz="1400">
              <a:latin typeface="SimSun"/>
              <a:cs typeface="SimSun"/>
            </a:endParaRPr>
          </a:p>
          <a:p>
            <a:pPr marL="1499235">
              <a:lnSpc>
                <a:spcPts val="1675"/>
              </a:lnSpc>
            </a:pPr>
            <a:r>
              <a:rPr sz="1400" dirty="0">
                <a:latin typeface="Times New Roman"/>
                <a:cs typeface="Times New Roman"/>
              </a:rPr>
              <a:t>Phân</a:t>
            </a:r>
            <a:r>
              <a:rPr sz="1400" spc="-15" dirty="0">
                <a:latin typeface="Times New Roman"/>
                <a:cs typeface="Times New Roman"/>
              </a:rPr>
              <a:t> </a:t>
            </a:r>
            <a:r>
              <a:rPr sz="1400" dirty="0">
                <a:latin typeface="Times New Roman"/>
                <a:cs typeface="Times New Roman"/>
              </a:rPr>
              <a:t>tích</a:t>
            </a:r>
            <a:r>
              <a:rPr sz="1400" spc="-25" dirty="0">
                <a:latin typeface="Times New Roman"/>
                <a:cs typeface="Times New Roman"/>
              </a:rPr>
              <a:t> </a:t>
            </a:r>
            <a:r>
              <a:rPr sz="1400" dirty="0">
                <a:latin typeface="Times New Roman"/>
                <a:cs typeface="Times New Roman"/>
              </a:rPr>
              <a:t>dữ</a:t>
            </a:r>
            <a:r>
              <a:rPr sz="1400" spc="-10" dirty="0">
                <a:latin typeface="Times New Roman"/>
                <a:cs typeface="Times New Roman"/>
              </a:rPr>
              <a:t> </a:t>
            </a:r>
            <a:r>
              <a:rPr sz="1400" spc="-20" dirty="0">
                <a:latin typeface="Times New Roman"/>
                <a:cs typeface="Times New Roman"/>
              </a:rPr>
              <a:t>liệu</a:t>
            </a:r>
            <a:endParaRPr sz="1400">
              <a:latin typeface="Times New Roman"/>
              <a:cs typeface="Times New Roman"/>
            </a:endParaRPr>
          </a:p>
          <a:p>
            <a:pPr marL="1455420">
              <a:lnSpc>
                <a:spcPts val="1675"/>
              </a:lnSpc>
              <a:spcBef>
                <a:spcPts val="1145"/>
              </a:spcBef>
            </a:pPr>
            <a:r>
              <a:rPr sz="1400" spc="-10" dirty="0">
                <a:latin typeface="SimSun"/>
                <a:cs typeface="SimSun"/>
              </a:rPr>
              <a:t>－纠正和预防措施</a:t>
            </a:r>
            <a:endParaRPr sz="1400">
              <a:latin typeface="SimSun"/>
              <a:cs typeface="SimSun"/>
            </a:endParaRPr>
          </a:p>
          <a:p>
            <a:pPr marL="1499235">
              <a:lnSpc>
                <a:spcPts val="1675"/>
              </a:lnSpc>
            </a:pPr>
            <a:r>
              <a:rPr sz="1400" dirty="0">
                <a:latin typeface="Times New Roman"/>
                <a:cs typeface="Times New Roman"/>
              </a:rPr>
              <a:t>Hành</a:t>
            </a:r>
            <a:r>
              <a:rPr sz="1400" spc="-20" dirty="0">
                <a:latin typeface="Times New Roman"/>
                <a:cs typeface="Times New Roman"/>
              </a:rPr>
              <a:t> </a:t>
            </a:r>
            <a:r>
              <a:rPr sz="1400" dirty="0">
                <a:latin typeface="Times New Roman"/>
                <a:cs typeface="Times New Roman"/>
              </a:rPr>
              <a:t>động</a:t>
            </a:r>
            <a:r>
              <a:rPr sz="1400" spc="-30" dirty="0">
                <a:latin typeface="Times New Roman"/>
                <a:cs typeface="Times New Roman"/>
              </a:rPr>
              <a:t> </a:t>
            </a:r>
            <a:r>
              <a:rPr sz="1400" dirty="0">
                <a:latin typeface="Times New Roman"/>
                <a:cs typeface="Times New Roman"/>
              </a:rPr>
              <a:t>khắc</a:t>
            </a:r>
            <a:r>
              <a:rPr sz="1400" spc="-20" dirty="0">
                <a:latin typeface="Times New Roman"/>
                <a:cs typeface="Times New Roman"/>
              </a:rPr>
              <a:t> </a:t>
            </a:r>
            <a:r>
              <a:rPr sz="1400" dirty="0">
                <a:latin typeface="Times New Roman"/>
                <a:cs typeface="Times New Roman"/>
              </a:rPr>
              <a:t>phục</a:t>
            </a:r>
            <a:r>
              <a:rPr sz="1400" spc="-35" dirty="0">
                <a:latin typeface="Times New Roman"/>
                <a:cs typeface="Times New Roman"/>
              </a:rPr>
              <a:t> </a:t>
            </a:r>
            <a:r>
              <a:rPr sz="1400" dirty="0">
                <a:latin typeface="Times New Roman"/>
                <a:cs typeface="Times New Roman"/>
              </a:rPr>
              <a:t>và</a:t>
            </a:r>
            <a:r>
              <a:rPr sz="1400" spc="-5" dirty="0">
                <a:latin typeface="Times New Roman"/>
                <a:cs typeface="Times New Roman"/>
              </a:rPr>
              <a:t> </a:t>
            </a:r>
            <a:r>
              <a:rPr sz="1400" dirty="0">
                <a:latin typeface="Times New Roman"/>
                <a:cs typeface="Times New Roman"/>
              </a:rPr>
              <a:t>phòng</a:t>
            </a:r>
            <a:r>
              <a:rPr sz="1400" spc="-5" dirty="0">
                <a:latin typeface="Times New Roman"/>
                <a:cs typeface="Times New Roman"/>
              </a:rPr>
              <a:t> </a:t>
            </a:r>
            <a:r>
              <a:rPr sz="1400" spc="-20" dirty="0">
                <a:latin typeface="Times New Roman"/>
                <a:cs typeface="Times New Roman"/>
              </a:rPr>
              <a:t>ngừa</a:t>
            </a:r>
            <a:endParaRPr sz="1400">
              <a:latin typeface="Times New Roman"/>
              <a:cs typeface="Times New Roman"/>
            </a:endParaRPr>
          </a:p>
          <a:p>
            <a:pPr marL="1455420">
              <a:lnSpc>
                <a:spcPts val="1675"/>
              </a:lnSpc>
              <a:spcBef>
                <a:spcPts val="1010"/>
              </a:spcBef>
            </a:pPr>
            <a:r>
              <a:rPr sz="1400" spc="-10" dirty="0">
                <a:latin typeface="SimSun"/>
                <a:cs typeface="SimSun"/>
              </a:rPr>
              <a:t>－管理评审</a:t>
            </a:r>
            <a:endParaRPr sz="1400">
              <a:latin typeface="SimSun"/>
              <a:cs typeface="SimSun"/>
            </a:endParaRPr>
          </a:p>
          <a:p>
            <a:pPr marL="1499235">
              <a:lnSpc>
                <a:spcPts val="1675"/>
              </a:lnSpc>
            </a:pPr>
            <a:r>
              <a:rPr sz="1400" dirty="0">
                <a:latin typeface="Times New Roman"/>
                <a:cs typeface="Times New Roman"/>
              </a:rPr>
              <a:t>đánh</a:t>
            </a:r>
            <a:r>
              <a:rPr sz="1400" spc="-25" dirty="0">
                <a:latin typeface="Times New Roman"/>
                <a:cs typeface="Times New Roman"/>
              </a:rPr>
              <a:t> </a:t>
            </a:r>
            <a:r>
              <a:rPr sz="1400" dirty="0">
                <a:latin typeface="Times New Roman"/>
                <a:cs typeface="Times New Roman"/>
              </a:rPr>
              <a:t>giá</a:t>
            </a:r>
            <a:r>
              <a:rPr sz="1400" spc="-10" dirty="0">
                <a:latin typeface="Times New Roman"/>
                <a:cs typeface="Times New Roman"/>
              </a:rPr>
              <a:t> </a:t>
            </a:r>
            <a:r>
              <a:rPr sz="1400" dirty="0">
                <a:latin typeface="Times New Roman"/>
                <a:cs typeface="Times New Roman"/>
              </a:rPr>
              <a:t>của lãnh</a:t>
            </a:r>
            <a:r>
              <a:rPr sz="1400" spc="-25" dirty="0">
                <a:latin typeface="Times New Roman"/>
                <a:cs typeface="Times New Roman"/>
              </a:rPr>
              <a:t> đạo</a:t>
            </a:r>
            <a:endParaRPr sz="1400">
              <a:latin typeface="Times New Roman"/>
              <a:cs typeface="Times New Roman"/>
            </a:endParaRPr>
          </a:p>
          <a:p>
            <a:pPr marL="1455420">
              <a:lnSpc>
                <a:spcPts val="1675"/>
              </a:lnSpc>
              <a:spcBef>
                <a:spcPts val="1220"/>
              </a:spcBef>
            </a:pPr>
            <a:r>
              <a:rPr sz="1400" spc="-65" dirty="0">
                <a:solidFill>
                  <a:srgbClr val="FF0000"/>
                </a:solidFill>
                <a:latin typeface="SimSun"/>
                <a:cs typeface="SimSun"/>
              </a:rPr>
              <a:t>－上市后监督 </a:t>
            </a:r>
            <a:r>
              <a:rPr sz="1400" b="1" dirty="0">
                <a:solidFill>
                  <a:srgbClr val="FF0000"/>
                </a:solidFill>
                <a:latin typeface="Times New Roman"/>
                <a:cs typeface="Times New Roman"/>
              </a:rPr>
              <a:t>(post</a:t>
            </a:r>
            <a:r>
              <a:rPr sz="1400" spc="-50" dirty="0">
                <a:solidFill>
                  <a:srgbClr val="FF0000"/>
                </a:solidFill>
                <a:latin typeface="Times New Roman"/>
                <a:cs typeface="Times New Roman"/>
              </a:rPr>
              <a:t> </a:t>
            </a:r>
            <a:r>
              <a:rPr sz="1400" b="1" dirty="0">
                <a:solidFill>
                  <a:srgbClr val="FF0000"/>
                </a:solidFill>
                <a:latin typeface="Times New Roman"/>
                <a:cs typeface="Times New Roman"/>
              </a:rPr>
              <a:t>market</a:t>
            </a:r>
            <a:r>
              <a:rPr sz="1400" spc="10" dirty="0">
                <a:solidFill>
                  <a:srgbClr val="FF0000"/>
                </a:solidFill>
                <a:latin typeface="Times New Roman"/>
                <a:cs typeface="Times New Roman"/>
              </a:rPr>
              <a:t> </a:t>
            </a:r>
            <a:r>
              <a:rPr sz="1400" b="1" spc="-10" dirty="0">
                <a:solidFill>
                  <a:srgbClr val="FF0000"/>
                </a:solidFill>
                <a:latin typeface="Times New Roman"/>
                <a:cs typeface="Times New Roman"/>
              </a:rPr>
              <a:t>surveillance)</a:t>
            </a:r>
            <a:endParaRPr sz="1400">
              <a:latin typeface="Times New Roman"/>
              <a:cs typeface="Times New Roman"/>
            </a:endParaRPr>
          </a:p>
          <a:p>
            <a:pPr marL="1499235">
              <a:lnSpc>
                <a:spcPts val="1675"/>
              </a:lnSpc>
            </a:pPr>
            <a:r>
              <a:rPr sz="1400" b="1" dirty="0">
                <a:solidFill>
                  <a:srgbClr val="FF0000"/>
                </a:solidFill>
                <a:latin typeface="Times New Roman"/>
                <a:cs typeface="Times New Roman"/>
              </a:rPr>
              <a:t>Giám</a:t>
            </a:r>
            <a:r>
              <a:rPr sz="1400" spc="-45" dirty="0">
                <a:solidFill>
                  <a:srgbClr val="FF0000"/>
                </a:solidFill>
                <a:latin typeface="Times New Roman"/>
                <a:cs typeface="Times New Roman"/>
              </a:rPr>
              <a:t> </a:t>
            </a:r>
            <a:r>
              <a:rPr sz="1400" b="1" dirty="0">
                <a:solidFill>
                  <a:srgbClr val="FF0000"/>
                </a:solidFill>
                <a:latin typeface="Times New Roman"/>
                <a:cs typeface="Times New Roman"/>
              </a:rPr>
              <a:t>sát</a:t>
            </a:r>
            <a:r>
              <a:rPr sz="1400" spc="-25" dirty="0">
                <a:solidFill>
                  <a:srgbClr val="FF0000"/>
                </a:solidFill>
                <a:latin typeface="Times New Roman"/>
                <a:cs typeface="Times New Roman"/>
              </a:rPr>
              <a:t> </a:t>
            </a:r>
            <a:r>
              <a:rPr sz="1400" b="1" dirty="0">
                <a:solidFill>
                  <a:srgbClr val="FF0000"/>
                </a:solidFill>
                <a:latin typeface="Times New Roman"/>
                <a:cs typeface="Times New Roman"/>
              </a:rPr>
              <a:t>sau</a:t>
            </a:r>
            <a:r>
              <a:rPr sz="1400" spc="-20" dirty="0">
                <a:solidFill>
                  <a:srgbClr val="FF0000"/>
                </a:solidFill>
                <a:latin typeface="Times New Roman"/>
                <a:cs typeface="Times New Roman"/>
              </a:rPr>
              <a:t> </a:t>
            </a:r>
            <a:r>
              <a:rPr sz="1400" b="1" dirty="0">
                <a:solidFill>
                  <a:srgbClr val="FF0000"/>
                </a:solidFill>
                <a:latin typeface="Times New Roman"/>
                <a:cs typeface="Times New Roman"/>
              </a:rPr>
              <a:t>bán</a:t>
            </a:r>
            <a:r>
              <a:rPr sz="1400" spc="-25" dirty="0">
                <a:solidFill>
                  <a:srgbClr val="FF0000"/>
                </a:solidFill>
                <a:latin typeface="Times New Roman"/>
                <a:cs typeface="Times New Roman"/>
              </a:rPr>
              <a:t> </a:t>
            </a:r>
            <a:r>
              <a:rPr sz="1400" b="1" dirty="0">
                <a:solidFill>
                  <a:srgbClr val="FF0000"/>
                </a:solidFill>
                <a:latin typeface="Times New Roman"/>
                <a:cs typeface="Times New Roman"/>
              </a:rPr>
              <a:t>hàng</a:t>
            </a:r>
            <a:r>
              <a:rPr sz="1400" spc="-35" dirty="0">
                <a:solidFill>
                  <a:srgbClr val="FF0000"/>
                </a:solidFill>
                <a:latin typeface="Times New Roman"/>
                <a:cs typeface="Times New Roman"/>
              </a:rPr>
              <a:t> </a:t>
            </a:r>
            <a:r>
              <a:rPr sz="1400" b="1" dirty="0">
                <a:solidFill>
                  <a:srgbClr val="FF0000"/>
                </a:solidFill>
                <a:latin typeface="Times New Roman"/>
                <a:cs typeface="Times New Roman"/>
              </a:rPr>
              <a:t>(post</a:t>
            </a:r>
            <a:r>
              <a:rPr sz="1400" spc="-35" dirty="0">
                <a:solidFill>
                  <a:srgbClr val="FF0000"/>
                </a:solidFill>
                <a:latin typeface="Times New Roman"/>
                <a:cs typeface="Times New Roman"/>
              </a:rPr>
              <a:t> </a:t>
            </a:r>
            <a:r>
              <a:rPr sz="1400" b="1" dirty="0">
                <a:solidFill>
                  <a:srgbClr val="FF0000"/>
                </a:solidFill>
                <a:latin typeface="Times New Roman"/>
                <a:cs typeface="Times New Roman"/>
              </a:rPr>
              <a:t>market</a:t>
            </a:r>
            <a:r>
              <a:rPr sz="1400" spc="10" dirty="0">
                <a:solidFill>
                  <a:srgbClr val="FF0000"/>
                </a:solidFill>
                <a:latin typeface="Times New Roman"/>
                <a:cs typeface="Times New Roman"/>
              </a:rPr>
              <a:t> </a:t>
            </a:r>
            <a:r>
              <a:rPr sz="1400" b="1" spc="-10" dirty="0">
                <a:solidFill>
                  <a:srgbClr val="FF0000"/>
                </a:solidFill>
                <a:latin typeface="Times New Roman"/>
                <a:cs typeface="Times New Roman"/>
              </a:rPr>
              <a:t>surveillance)</a:t>
            </a:r>
            <a:endParaRPr sz="1400">
              <a:latin typeface="Times New Roman"/>
              <a:cs typeface="Times New Roman"/>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0756" y="0"/>
            <a:ext cx="9083243" cy="6857998"/>
          </a:xfrm>
          <a:prstGeom prst="rect">
            <a:avLst/>
          </a:prstGeom>
        </p:spPr>
      </p:pic>
      <p:sp>
        <p:nvSpPr>
          <p:cNvPr id="3" name="object 3"/>
          <p:cNvSpPr txBox="1">
            <a:spLocks noGrp="1"/>
          </p:cNvSpPr>
          <p:nvPr>
            <p:ph type="title"/>
          </p:nvPr>
        </p:nvSpPr>
        <p:spPr>
          <a:xfrm>
            <a:off x="3612898" y="153664"/>
            <a:ext cx="1869439" cy="330835"/>
          </a:xfrm>
          <a:prstGeom prst="rect">
            <a:avLst/>
          </a:prstGeom>
        </p:spPr>
        <p:txBody>
          <a:bodyPr vert="horz" wrap="square" lIns="0" tIns="13335" rIns="0" bIns="0" rtlCol="0">
            <a:spAutoFit/>
          </a:bodyPr>
          <a:lstStyle/>
          <a:p>
            <a:pPr marL="12700">
              <a:lnSpc>
                <a:spcPct val="100000"/>
              </a:lnSpc>
              <a:spcBef>
                <a:spcPts val="105"/>
              </a:spcBef>
              <a:tabLst>
                <a:tab pos="838200" algn="l"/>
              </a:tabLst>
            </a:pPr>
            <a:r>
              <a:rPr sz="2000" b="1" spc="-10" dirty="0">
                <a:solidFill>
                  <a:srgbClr val="000000"/>
                </a:solidFill>
                <a:latin typeface="Times New Roman"/>
                <a:cs typeface="Times New Roman"/>
              </a:rPr>
              <a:t>18.5.2</a:t>
            </a:r>
            <a:r>
              <a:rPr sz="2000" dirty="0">
                <a:solidFill>
                  <a:srgbClr val="000000"/>
                </a:solidFill>
                <a:latin typeface="Times New Roman"/>
                <a:cs typeface="Times New Roman"/>
              </a:rPr>
              <a:t>	</a:t>
            </a:r>
            <a:r>
              <a:rPr sz="2000" spc="-15" dirty="0">
                <a:solidFill>
                  <a:srgbClr val="000000"/>
                </a:solidFill>
              </a:rPr>
              <a:t>纠正措施</a:t>
            </a:r>
            <a:endParaRPr sz="2000">
              <a:latin typeface="Times New Roman"/>
              <a:cs typeface="Times New Roman"/>
            </a:endParaRPr>
          </a:p>
        </p:txBody>
      </p:sp>
      <p:sp>
        <p:nvSpPr>
          <p:cNvPr id="4" name="object 4"/>
          <p:cNvSpPr txBox="1"/>
          <p:nvPr/>
        </p:nvSpPr>
        <p:spPr>
          <a:xfrm>
            <a:off x="22656" y="455112"/>
            <a:ext cx="9097010" cy="5546725"/>
          </a:xfrm>
          <a:prstGeom prst="rect">
            <a:avLst/>
          </a:prstGeom>
        </p:spPr>
        <p:txBody>
          <a:bodyPr vert="horz" wrap="square" lIns="0" tIns="13335" rIns="0" bIns="0" rtlCol="0">
            <a:spAutoFit/>
          </a:bodyPr>
          <a:lstStyle/>
          <a:p>
            <a:pPr marL="3602354">
              <a:lnSpc>
                <a:spcPct val="100000"/>
              </a:lnSpc>
              <a:spcBef>
                <a:spcPts val="105"/>
              </a:spcBef>
              <a:tabLst>
                <a:tab pos="4428490" algn="l"/>
              </a:tabLst>
            </a:pPr>
            <a:r>
              <a:rPr sz="2000" b="1" spc="-10" dirty="0">
                <a:latin typeface="Times New Roman"/>
                <a:cs typeface="Times New Roman"/>
              </a:rPr>
              <a:t>18.5.2</a:t>
            </a:r>
            <a:r>
              <a:rPr sz="2000" dirty="0">
                <a:latin typeface="Times New Roman"/>
                <a:cs typeface="Times New Roman"/>
              </a:rPr>
              <a:t>	Hành</a:t>
            </a:r>
            <a:r>
              <a:rPr sz="2000" spc="-15" dirty="0">
                <a:latin typeface="Times New Roman"/>
                <a:cs typeface="Times New Roman"/>
              </a:rPr>
              <a:t> </a:t>
            </a:r>
            <a:r>
              <a:rPr sz="2000" dirty="0">
                <a:latin typeface="Times New Roman"/>
                <a:cs typeface="Times New Roman"/>
              </a:rPr>
              <a:t>động</a:t>
            </a:r>
            <a:r>
              <a:rPr sz="2000" spc="-20" dirty="0">
                <a:latin typeface="Times New Roman"/>
                <a:cs typeface="Times New Roman"/>
              </a:rPr>
              <a:t> </a:t>
            </a:r>
            <a:r>
              <a:rPr sz="2000" dirty="0">
                <a:latin typeface="Times New Roman"/>
                <a:cs typeface="Times New Roman"/>
              </a:rPr>
              <a:t>khắc</a:t>
            </a:r>
            <a:r>
              <a:rPr sz="2000" spc="-25" dirty="0">
                <a:latin typeface="Times New Roman"/>
                <a:cs typeface="Times New Roman"/>
              </a:rPr>
              <a:t> </a:t>
            </a:r>
            <a:r>
              <a:rPr sz="2000" spc="-20" dirty="0">
                <a:latin typeface="Times New Roman"/>
                <a:cs typeface="Times New Roman"/>
              </a:rPr>
              <a:t>phục</a:t>
            </a:r>
            <a:endParaRPr sz="2000">
              <a:latin typeface="Times New Roman"/>
              <a:cs typeface="Times New Roman"/>
            </a:endParaRPr>
          </a:p>
          <a:p>
            <a:pPr marL="12700" marR="5080">
              <a:lnSpc>
                <a:spcPct val="100000"/>
              </a:lnSpc>
              <a:spcBef>
                <a:spcPts val="1330"/>
              </a:spcBef>
            </a:pPr>
            <a:r>
              <a:rPr sz="1400" spc="-20" dirty="0">
                <a:latin typeface="SimSun"/>
                <a:cs typeface="SimSun"/>
              </a:rPr>
              <a:t>组织应采取措施，以消除不合格的原因，防止不合格的再发生。纠正措施应与所遇到不合格的影响程度相适应。任何</a:t>
            </a:r>
            <a:r>
              <a:rPr sz="1400" dirty="0">
                <a:latin typeface="SimSun"/>
                <a:cs typeface="SimSun"/>
              </a:rPr>
              <a:t>纠正措施的实施不能</a:t>
            </a:r>
            <a:r>
              <a:rPr sz="1400" spc="-20" dirty="0">
                <a:solidFill>
                  <a:srgbClr val="FF0000"/>
                </a:solidFill>
                <a:latin typeface="SimSun"/>
                <a:cs typeface="SimSun"/>
              </a:rPr>
              <a:t>有非预期的延误</a:t>
            </a:r>
            <a:endParaRPr sz="1400">
              <a:latin typeface="SimSun"/>
              <a:cs typeface="SimSun"/>
            </a:endParaRPr>
          </a:p>
          <a:p>
            <a:pPr marL="12700" marR="1369060">
              <a:lnSpc>
                <a:spcPts val="1680"/>
              </a:lnSpc>
              <a:spcBef>
                <a:spcPts val="45"/>
              </a:spcBef>
            </a:pPr>
            <a:r>
              <a:rPr sz="1400" dirty="0">
                <a:latin typeface="Times New Roman"/>
                <a:cs typeface="Times New Roman"/>
              </a:rPr>
              <a:t>Tổ</a:t>
            </a:r>
            <a:r>
              <a:rPr sz="1400" spc="-25" dirty="0">
                <a:latin typeface="Times New Roman"/>
                <a:cs typeface="Times New Roman"/>
              </a:rPr>
              <a:t> </a:t>
            </a:r>
            <a:r>
              <a:rPr sz="1400" dirty="0">
                <a:latin typeface="Times New Roman"/>
                <a:cs typeface="Times New Roman"/>
              </a:rPr>
              <a:t>chức phải</a:t>
            </a:r>
            <a:r>
              <a:rPr sz="1400" spc="-35" dirty="0">
                <a:latin typeface="Times New Roman"/>
                <a:cs typeface="Times New Roman"/>
              </a:rPr>
              <a:t> </a:t>
            </a:r>
            <a:r>
              <a:rPr sz="1400" dirty="0">
                <a:latin typeface="Times New Roman"/>
                <a:cs typeface="Times New Roman"/>
              </a:rPr>
              <a:t>thực</a:t>
            </a:r>
            <a:r>
              <a:rPr sz="1400" spc="-20" dirty="0">
                <a:latin typeface="Times New Roman"/>
                <a:cs typeface="Times New Roman"/>
              </a:rPr>
              <a:t> </a:t>
            </a:r>
            <a:r>
              <a:rPr sz="1400" dirty="0">
                <a:latin typeface="Times New Roman"/>
                <a:cs typeface="Times New Roman"/>
              </a:rPr>
              <a:t>hiện</a:t>
            </a:r>
            <a:r>
              <a:rPr sz="1400" spc="-30" dirty="0">
                <a:latin typeface="Times New Roman"/>
                <a:cs typeface="Times New Roman"/>
              </a:rPr>
              <a:t> </a:t>
            </a:r>
            <a:r>
              <a:rPr sz="1400" dirty="0">
                <a:latin typeface="Times New Roman"/>
                <a:cs typeface="Times New Roman"/>
              </a:rPr>
              <a:t>các biện</a:t>
            </a:r>
            <a:r>
              <a:rPr sz="1400" spc="-30" dirty="0">
                <a:latin typeface="Times New Roman"/>
                <a:cs typeface="Times New Roman"/>
              </a:rPr>
              <a:t> </a:t>
            </a:r>
            <a:r>
              <a:rPr sz="1400" dirty="0">
                <a:latin typeface="Times New Roman"/>
                <a:cs typeface="Times New Roman"/>
              </a:rPr>
              <a:t>pháp</a:t>
            </a:r>
            <a:r>
              <a:rPr sz="1400" spc="-30" dirty="0">
                <a:latin typeface="Times New Roman"/>
                <a:cs typeface="Times New Roman"/>
              </a:rPr>
              <a:t> </a:t>
            </a:r>
            <a:r>
              <a:rPr sz="1400" dirty="0">
                <a:latin typeface="Times New Roman"/>
                <a:cs typeface="Times New Roman"/>
              </a:rPr>
              <a:t>để</a:t>
            </a:r>
            <a:r>
              <a:rPr sz="1400" spc="-5" dirty="0">
                <a:latin typeface="Times New Roman"/>
                <a:cs typeface="Times New Roman"/>
              </a:rPr>
              <a:t> </a:t>
            </a:r>
            <a:r>
              <a:rPr sz="1400" dirty="0">
                <a:latin typeface="Times New Roman"/>
                <a:cs typeface="Times New Roman"/>
              </a:rPr>
              <a:t>loại</a:t>
            </a:r>
            <a:r>
              <a:rPr sz="1400" spc="-35" dirty="0">
                <a:latin typeface="Times New Roman"/>
                <a:cs typeface="Times New Roman"/>
              </a:rPr>
              <a:t> </a:t>
            </a:r>
            <a:r>
              <a:rPr sz="1400" dirty="0">
                <a:latin typeface="Times New Roman"/>
                <a:cs typeface="Times New Roman"/>
              </a:rPr>
              <a:t>bỏ</a:t>
            </a:r>
            <a:r>
              <a:rPr sz="1400" spc="-20" dirty="0">
                <a:latin typeface="Times New Roman"/>
                <a:cs typeface="Times New Roman"/>
              </a:rPr>
              <a:t> </a:t>
            </a:r>
            <a:r>
              <a:rPr sz="1400" dirty="0">
                <a:latin typeface="Times New Roman"/>
                <a:cs typeface="Times New Roman"/>
              </a:rPr>
              <a:t>nguyên</a:t>
            </a:r>
            <a:r>
              <a:rPr sz="1400" spc="-15" dirty="0">
                <a:latin typeface="Times New Roman"/>
                <a:cs typeface="Times New Roman"/>
              </a:rPr>
              <a:t> </a:t>
            </a:r>
            <a:r>
              <a:rPr sz="1400" dirty="0">
                <a:latin typeface="Times New Roman"/>
                <a:cs typeface="Times New Roman"/>
              </a:rPr>
              <a:t>nhân</a:t>
            </a:r>
            <a:r>
              <a:rPr sz="1400" spc="-35" dirty="0">
                <a:latin typeface="Times New Roman"/>
                <a:cs typeface="Times New Roman"/>
              </a:rPr>
              <a:t> </a:t>
            </a:r>
            <a:r>
              <a:rPr sz="1400" dirty="0">
                <a:latin typeface="Times New Roman"/>
                <a:cs typeface="Times New Roman"/>
              </a:rPr>
              <a:t>của</a:t>
            </a:r>
            <a:r>
              <a:rPr sz="1400" spc="-5" dirty="0">
                <a:latin typeface="Times New Roman"/>
                <a:cs typeface="Times New Roman"/>
              </a:rPr>
              <a:t> </a:t>
            </a:r>
            <a:r>
              <a:rPr sz="1400" dirty="0">
                <a:latin typeface="Times New Roman"/>
                <a:cs typeface="Times New Roman"/>
              </a:rPr>
              <a:t>sự</a:t>
            </a:r>
            <a:r>
              <a:rPr sz="1400" spc="-10" dirty="0">
                <a:latin typeface="Times New Roman"/>
                <a:cs typeface="Times New Roman"/>
              </a:rPr>
              <a:t> </a:t>
            </a:r>
            <a:r>
              <a:rPr sz="1400" dirty="0">
                <a:latin typeface="Times New Roman"/>
                <a:cs typeface="Times New Roman"/>
              </a:rPr>
              <a:t>không</a:t>
            </a:r>
            <a:r>
              <a:rPr sz="1400" spc="-45" dirty="0">
                <a:latin typeface="Times New Roman"/>
                <a:cs typeface="Times New Roman"/>
              </a:rPr>
              <a:t> </a:t>
            </a:r>
            <a:r>
              <a:rPr sz="1400" dirty="0">
                <a:latin typeface="Times New Roman"/>
                <a:cs typeface="Times New Roman"/>
              </a:rPr>
              <a:t>phù</a:t>
            </a:r>
            <a:r>
              <a:rPr sz="1400" spc="-30" dirty="0">
                <a:latin typeface="Times New Roman"/>
                <a:cs typeface="Times New Roman"/>
              </a:rPr>
              <a:t> </a:t>
            </a:r>
            <a:r>
              <a:rPr sz="1400" dirty="0">
                <a:latin typeface="Times New Roman"/>
                <a:cs typeface="Times New Roman"/>
              </a:rPr>
              <a:t>hợp,</a:t>
            </a:r>
            <a:r>
              <a:rPr sz="1400" spc="-25" dirty="0">
                <a:latin typeface="Times New Roman"/>
                <a:cs typeface="Times New Roman"/>
              </a:rPr>
              <a:t> </a:t>
            </a:r>
            <a:r>
              <a:rPr sz="1400" dirty="0">
                <a:latin typeface="Times New Roman"/>
                <a:cs typeface="Times New Roman"/>
              </a:rPr>
              <a:t>ngăn</a:t>
            </a:r>
            <a:r>
              <a:rPr sz="1400" spc="-35" dirty="0">
                <a:latin typeface="Times New Roman"/>
                <a:cs typeface="Times New Roman"/>
              </a:rPr>
              <a:t> </a:t>
            </a:r>
            <a:r>
              <a:rPr sz="1400" dirty="0">
                <a:latin typeface="Times New Roman"/>
                <a:cs typeface="Times New Roman"/>
              </a:rPr>
              <a:t>ngừa</a:t>
            </a:r>
            <a:r>
              <a:rPr sz="1400" spc="-20" dirty="0">
                <a:latin typeface="Times New Roman"/>
                <a:cs typeface="Times New Roman"/>
              </a:rPr>
              <a:t> </a:t>
            </a:r>
            <a:r>
              <a:rPr sz="1400" dirty="0">
                <a:latin typeface="Times New Roman"/>
                <a:cs typeface="Times New Roman"/>
              </a:rPr>
              <a:t>sự</a:t>
            </a:r>
            <a:r>
              <a:rPr sz="1400" spc="-5" dirty="0">
                <a:latin typeface="Times New Roman"/>
                <a:cs typeface="Times New Roman"/>
              </a:rPr>
              <a:t> </a:t>
            </a:r>
            <a:r>
              <a:rPr sz="1400" spc="-10" dirty="0">
                <a:latin typeface="Times New Roman"/>
                <a:cs typeface="Times New Roman"/>
              </a:rPr>
              <a:t>không </a:t>
            </a:r>
            <a:r>
              <a:rPr sz="1400" dirty="0">
                <a:latin typeface="Times New Roman"/>
                <a:cs typeface="Times New Roman"/>
              </a:rPr>
              <a:t>phù</a:t>
            </a:r>
            <a:r>
              <a:rPr sz="1400" spc="-30" dirty="0">
                <a:latin typeface="Times New Roman"/>
                <a:cs typeface="Times New Roman"/>
              </a:rPr>
              <a:t> </a:t>
            </a:r>
            <a:r>
              <a:rPr sz="1400" dirty="0">
                <a:latin typeface="Times New Roman"/>
                <a:cs typeface="Times New Roman"/>
              </a:rPr>
              <a:t>hợp</a:t>
            </a:r>
            <a:r>
              <a:rPr sz="1400" spc="-30" dirty="0">
                <a:latin typeface="Times New Roman"/>
                <a:cs typeface="Times New Roman"/>
              </a:rPr>
              <a:t> </a:t>
            </a:r>
            <a:r>
              <a:rPr sz="1400" dirty="0">
                <a:latin typeface="Times New Roman"/>
                <a:cs typeface="Times New Roman"/>
              </a:rPr>
              <a:t>tái</a:t>
            </a:r>
            <a:r>
              <a:rPr sz="1400" spc="-15" dirty="0">
                <a:latin typeface="Times New Roman"/>
                <a:cs typeface="Times New Roman"/>
              </a:rPr>
              <a:t> </a:t>
            </a:r>
            <a:r>
              <a:rPr sz="1400" dirty="0">
                <a:latin typeface="Times New Roman"/>
                <a:cs typeface="Times New Roman"/>
              </a:rPr>
              <a:t>diễn.</a:t>
            </a:r>
            <a:r>
              <a:rPr sz="1400" spc="-25" dirty="0">
                <a:latin typeface="Times New Roman"/>
                <a:cs typeface="Times New Roman"/>
              </a:rPr>
              <a:t> </a:t>
            </a:r>
            <a:r>
              <a:rPr sz="1400" dirty="0">
                <a:latin typeface="Times New Roman"/>
                <a:cs typeface="Times New Roman"/>
              </a:rPr>
              <a:t>Hành</a:t>
            </a:r>
            <a:r>
              <a:rPr sz="1400" spc="-15" dirty="0">
                <a:latin typeface="Times New Roman"/>
                <a:cs typeface="Times New Roman"/>
              </a:rPr>
              <a:t> </a:t>
            </a:r>
            <a:r>
              <a:rPr sz="1400" dirty="0">
                <a:latin typeface="Times New Roman"/>
                <a:cs typeface="Times New Roman"/>
              </a:rPr>
              <a:t>động</a:t>
            </a:r>
            <a:r>
              <a:rPr sz="1400" spc="-40" dirty="0">
                <a:latin typeface="Times New Roman"/>
                <a:cs typeface="Times New Roman"/>
              </a:rPr>
              <a:t> </a:t>
            </a:r>
            <a:r>
              <a:rPr sz="1400" dirty="0">
                <a:latin typeface="Times New Roman"/>
                <a:cs typeface="Times New Roman"/>
              </a:rPr>
              <a:t>khắc</a:t>
            </a:r>
            <a:r>
              <a:rPr sz="1400" spc="-20" dirty="0">
                <a:latin typeface="Times New Roman"/>
                <a:cs typeface="Times New Roman"/>
              </a:rPr>
              <a:t> </a:t>
            </a:r>
            <a:r>
              <a:rPr sz="1400" dirty="0">
                <a:latin typeface="Times New Roman"/>
                <a:cs typeface="Times New Roman"/>
              </a:rPr>
              <a:t>phục</a:t>
            </a:r>
            <a:r>
              <a:rPr sz="1400" spc="20" dirty="0">
                <a:latin typeface="Times New Roman"/>
                <a:cs typeface="Times New Roman"/>
              </a:rPr>
              <a:t> </a:t>
            </a:r>
            <a:r>
              <a:rPr sz="1400" dirty="0">
                <a:latin typeface="Times New Roman"/>
                <a:cs typeface="Times New Roman"/>
              </a:rPr>
              <a:t>phải</a:t>
            </a:r>
            <a:r>
              <a:rPr sz="1400" spc="-25" dirty="0">
                <a:latin typeface="Times New Roman"/>
                <a:cs typeface="Times New Roman"/>
              </a:rPr>
              <a:t> </a:t>
            </a:r>
            <a:r>
              <a:rPr sz="1400" dirty="0">
                <a:latin typeface="Times New Roman"/>
                <a:cs typeface="Times New Roman"/>
              </a:rPr>
              <a:t>phù</a:t>
            </a:r>
            <a:r>
              <a:rPr sz="1400" spc="-30" dirty="0">
                <a:latin typeface="Times New Roman"/>
                <a:cs typeface="Times New Roman"/>
              </a:rPr>
              <a:t> </a:t>
            </a:r>
            <a:r>
              <a:rPr sz="1400" dirty="0">
                <a:latin typeface="Times New Roman"/>
                <a:cs typeface="Times New Roman"/>
              </a:rPr>
              <a:t>hợp</a:t>
            </a:r>
            <a:r>
              <a:rPr sz="1400" spc="-30" dirty="0">
                <a:latin typeface="Times New Roman"/>
                <a:cs typeface="Times New Roman"/>
              </a:rPr>
              <a:t> </a:t>
            </a:r>
            <a:r>
              <a:rPr sz="1400" dirty="0">
                <a:latin typeface="Times New Roman"/>
                <a:cs typeface="Times New Roman"/>
              </a:rPr>
              <a:t>với</a:t>
            </a:r>
            <a:r>
              <a:rPr sz="1400" spc="-15" dirty="0">
                <a:latin typeface="Times New Roman"/>
                <a:cs typeface="Times New Roman"/>
              </a:rPr>
              <a:t> </a:t>
            </a:r>
            <a:r>
              <a:rPr sz="1400" dirty="0">
                <a:latin typeface="Times New Roman"/>
                <a:cs typeface="Times New Roman"/>
              </a:rPr>
              <a:t>mức</a:t>
            </a:r>
            <a:r>
              <a:rPr sz="1400" spc="15" dirty="0">
                <a:latin typeface="Times New Roman"/>
                <a:cs typeface="Times New Roman"/>
              </a:rPr>
              <a:t> </a:t>
            </a:r>
            <a:r>
              <a:rPr sz="1400" dirty="0">
                <a:latin typeface="Times New Roman"/>
                <a:cs typeface="Times New Roman"/>
              </a:rPr>
              <a:t>độ</a:t>
            </a:r>
            <a:r>
              <a:rPr sz="1400" spc="-15" dirty="0">
                <a:latin typeface="Times New Roman"/>
                <a:cs typeface="Times New Roman"/>
              </a:rPr>
              <a:t> </a:t>
            </a:r>
            <a:r>
              <a:rPr sz="1400" dirty="0">
                <a:latin typeface="Times New Roman"/>
                <a:cs typeface="Times New Roman"/>
              </a:rPr>
              <a:t>ảnh</a:t>
            </a:r>
            <a:r>
              <a:rPr sz="1400" spc="-20" dirty="0">
                <a:latin typeface="Times New Roman"/>
                <a:cs typeface="Times New Roman"/>
              </a:rPr>
              <a:t> </a:t>
            </a:r>
            <a:r>
              <a:rPr sz="1400" dirty="0">
                <a:latin typeface="Times New Roman"/>
                <a:cs typeface="Times New Roman"/>
              </a:rPr>
              <a:t>hưởng</a:t>
            </a:r>
            <a:r>
              <a:rPr sz="1400" spc="-30" dirty="0">
                <a:latin typeface="Times New Roman"/>
                <a:cs typeface="Times New Roman"/>
              </a:rPr>
              <a:t> </a:t>
            </a:r>
            <a:r>
              <a:rPr sz="1400" dirty="0">
                <a:latin typeface="Times New Roman"/>
                <a:cs typeface="Times New Roman"/>
              </a:rPr>
              <a:t>của</a:t>
            </a:r>
            <a:r>
              <a:rPr sz="1400" spc="-5" dirty="0">
                <a:latin typeface="Times New Roman"/>
                <a:cs typeface="Times New Roman"/>
              </a:rPr>
              <a:t> </a:t>
            </a:r>
            <a:r>
              <a:rPr sz="1400" dirty="0">
                <a:latin typeface="Times New Roman"/>
                <a:cs typeface="Times New Roman"/>
              </a:rPr>
              <a:t>sự</a:t>
            </a:r>
            <a:r>
              <a:rPr sz="1400" spc="-5" dirty="0">
                <a:latin typeface="Times New Roman"/>
                <a:cs typeface="Times New Roman"/>
              </a:rPr>
              <a:t> </a:t>
            </a:r>
            <a:r>
              <a:rPr sz="1400" dirty="0">
                <a:latin typeface="Times New Roman"/>
                <a:cs typeface="Times New Roman"/>
              </a:rPr>
              <a:t>không</a:t>
            </a:r>
            <a:r>
              <a:rPr sz="1400" spc="-40" dirty="0">
                <a:latin typeface="Times New Roman"/>
                <a:cs typeface="Times New Roman"/>
              </a:rPr>
              <a:t> </a:t>
            </a:r>
            <a:r>
              <a:rPr sz="1400" dirty="0">
                <a:latin typeface="Times New Roman"/>
                <a:cs typeface="Times New Roman"/>
              </a:rPr>
              <a:t>phù</a:t>
            </a:r>
            <a:r>
              <a:rPr sz="1400" spc="-30" dirty="0">
                <a:latin typeface="Times New Roman"/>
                <a:cs typeface="Times New Roman"/>
              </a:rPr>
              <a:t> </a:t>
            </a:r>
            <a:r>
              <a:rPr sz="1400" dirty="0">
                <a:latin typeface="Times New Roman"/>
                <a:cs typeface="Times New Roman"/>
              </a:rPr>
              <a:t>hợp</a:t>
            </a:r>
            <a:r>
              <a:rPr sz="1400" spc="-30" dirty="0">
                <a:latin typeface="Times New Roman"/>
                <a:cs typeface="Times New Roman"/>
              </a:rPr>
              <a:t> </a:t>
            </a:r>
            <a:r>
              <a:rPr sz="1400" dirty="0">
                <a:latin typeface="Times New Roman"/>
                <a:cs typeface="Times New Roman"/>
              </a:rPr>
              <a:t>gặp</a:t>
            </a:r>
            <a:r>
              <a:rPr sz="1400" spc="-10" dirty="0">
                <a:latin typeface="Times New Roman"/>
                <a:cs typeface="Times New Roman"/>
              </a:rPr>
              <a:t> </a:t>
            </a:r>
            <a:r>
              <a:rPr sz="1400" spc="-20" dirty="0">
                <a:latin typeface="Times New Roman"/>
                <a:cs typeface="Times New Roman"/>
              </a:rPr>
              <a:t>phải </a:t>
            </a:r>
            <a:r>
              <a:rPr sz="1400" spc="-10" dirty="0">
                <a:latin typeface="Times New Roman"/>
                <a:cs typeface="Times New Roman"/>
              </a:rPr>
              <a:t>Việc</a:t>
            </a:r>
            <a:r>
              <a:rPr sz="1400" spc="-15" dirty="0">
                <a:latin typeface="Times New Roman"/>
                <a:cs typeface="Times New Roman"/>
              </a:rPr>
              <a:t> </a:t>
            </a:r>
            <a:r>
              <a:rPr sz="1400" dirty="0">
                <a:latin typeface="Times New Roman"/>
                <a:cs typeface="Times New Roman"/>
              </a:rPr>
              <a:t>thực</a:t>
            </a:r>
            <a:r>
              <a:rPr sz="1400" spc="-25" dirty="0">
                <a:latin typeface="Times New Roman"/>
                <a:cs typeface="Times New Roman"/>
              </a:rPr>
              <a:t> </a:t>
            </a:r>
            <a:r>
              <a:rPr sz="1400" dirty="0">
                <a:latin typeface="Times New Roman"/>
                <a:cs typeface="Times New Roman"/>
              </a:rPr>
              <a:t>hiện</a:t>
            </a:r>
            <a:r>
              <a:rPr sz="1400" spc="-20" dirty="0">
                <a:latin typeface="Times New Roman"/>
                <a:cs typeface="Times New Roman"/>
              </a:rPr>
              <a:t> </a:t>
            </a:r>
            <a:r>
              <a:rPr sz="1400" dirty="0">
                <a:latin typeface="Times New Roman"/>
                <a:cs typeface="Times New Roman"/>
              </a:rPr>
              <a:t>bất</a:t>
            </a:r>
            <a:r>
              <a:rPr sz="1400" spc="-30" dirty="0">
                <a:latin typeface="Times New Roman"/>
                <a:cs typeface="Times New Roman"/>
              </a:rPr>
              <a:t> </a:t>
            </a:r>
            <a:r>
              <a:rPr sz="1400" dirty="0">
                <a:latin typeface="Times New Roman"/>
                <a:cs typeface="Times New Roman"/>
              </a:rPr>
              <a:t>kỳ</a:t>
            </a:r>
            <a:r>
              <a:rPr sz="1400" spc="-25" dirty="0">
                <a:latin typeface="Times New Roman"/>
                <a:cs typeface="Times New Roman"/>
              </a:rPr>
              <a:t> </a:t>
            </a:r>
            <a:r>
              <a:rPr sz="1400" dirty="0">
                <a:latin typeface="Times New Roman"/>
                <a:cs typeface="Times New Roman"/>
              </a:rPr>
              <a:t>hành</a:t>
            </a:r>
            <a:r>
              <a:rPr sz="1400" spc="-20" dirty="0">
                <a:latin typeface="Times New Roman"/>
                <a:cs typeface="Times New Roman"/>
              </a:rPr>
              <a:t> </a:t>
            </a:r>
            <a:r>
              <a:rPr sz="1400" dirty="0">
                <a:latin typeface="Times New Roman"/>
                <a:cs typeface="Times New Roman"/>
              </a:rPr>
              <a:t>động</a:t>
            </a:r>
            <a:r>
              <a:rPr sz="1400" spc="-45" dirty="0">
                <a:latin typeface="Times New Roman"/>
                <a:cs typeface="Times New Roman"/>
              </a:rPr>
              <a:t> </a:t>
            </a:r>
            <a:r>
              <a:rPr sz="1400" dirty="0">
                <a:latin typeface="Times New Roman"/>
                <a:cs typeface="Times New Roman"/>
              </a:rPr>
              <a:t>khắc</a:t>
            </a:r>
            <a:r>
              <a:rPr sz="1400" spc="-25" dirty="0">
                <a:latin typeface="Times New Roman"/>
                <a:cs typeface="Times New Roman"/>
              </a:rPr>
              <a:t> </a:t>
            </a:r>
            <a:r>
              <a:rPr sz="1400" dirty="0">
                <a:latin typeface="Times New Roman"/>
                <a:cs typeface="Times New Roman"/>
              </a:rPr>
              <a:t>phục</a:t>
            </a:r>
            <a:r>
              <a:rPr sz="1400" spc="-40" dirty="0">
                <a:latin typeface="Times New Roman"/>
                <a:cs typeface="Times New Roman"/>
              </a:rPr>
              <a:t> </a:t>
            </a:r>
            <a:r>
              <a:rPr sz="1400" dirty="0">
                <a:latin typeface="Times New Roman"/>
                <a:cs typeface="Times New Roman"/>
              </a:rPr>
              <a:t>nào</a:t>
            </a:r>
            <a:r>
              <a:rPr sz="1400" spc="-20" dirty="0">
                <a:latin typeface="Times New Roman"/>
                <a:cs typeface="Times New Roman"/>
              </a:rPr>
              <a:t> </a:t>
            </a:r>
            <a:r>
              <a:rPr sz="1400" dirty="0">
                <a:latin typeface="Times New Roman"/>
                <a:cs typeface="Times New Roman"/>
              </a:rPr>
              <a:t>không</a:t>
            </a:r>
            <a:r>
              <a:rPr sz="1400" spc="-45" dirty="0">
                <a:latin typeface="Times New Roman"/>
                <a:cs typeface="Times New Roman"/>
              </a:rPr>
              <a:t> </a:t>
            </a:r>
            <a:r>
              <a:rPr sz="1400" dirty="0">
                <a:latin typeface="Times New Roman"/>
                <a:cs typeface="Times New Roman"/>
              </a:rPr>
              <a:t>được</a:t>
            </a:r>
            <a:r>
              <a:rPr sz="1400" spc="50" dirty="0">
                <a:latin typeface="Times New Roman"/>
                <a:cs typeface="Times New Roman"/>
              </a:rPr>
              <a:t> </a:t>
            </a:r>
            <a:r>
              <a:rPr sz="1400" dirty="0">
                <a:solidFill>
                  <a:srgbClr val="FF0000"/>
                </a:solidFill>
                <a:latin typeface="Times New Roman"/>
                <a:cs typeface="Times New Roman"/>
              </a:rPr>
              <a:t>bị</a:t>
            </a:r>
            <a:r>
              <a:rPr sz="1400" spc="-35" dirty="0">
                <a:solidFill>
                  <a:srgbClr val="FF0000"/>
                </a:solidFill>
                <a:latin typeface="Times New Roman"/>
                <a:cs typeface="Times New Roman"/>
              </a:rPr>
              <a:t> </a:t>
            </a:r>
            <a:r>
              <a:rPr sz="1400" dirty="0">
                <a:solidFill>
                  <a:srgbClr val="FF0000"/>
                </a:solidFill>
                <a:latin typeface="Times New Roman"/>
                <a:cs typeface="Times New Roman"/>
              </a:rPr>
              <a:t>trì</a:t>
            </a:r>
            <a:r>
              <a:rPr sz="1400" spc="-20" dirty="0">
                <a:solidFill>
                  <a:srgbClr val="FF0000"/>
                </a:solidFill>
                <a:latin typeface="Times New Roman"/>
                <a:cs typeface="Times New Roman"/>
              </a:rPr>
              <a:t> </a:t>
            </a:r>
            <a:r>
              <a:rPr sz="1400" dirty="0">
                <a:solidFill>
                  <a:srgbClr val="FF0000"/>
                </a:solidFill>
                <a:latin typeface="Times New Roman"/>
                <a:cs typeface="Times New Roman"/>
              </a:rPr>
              <a:t>hoãn</a:t>
            </a:r>
            <a:r>
              <a:rPr sz="1400" spc="-35" dirty="0">
                <a:solidFill>
                  <a:srgbClr val="FF0000"/>
                </a:solidFill>
                <a:latin typeface="Times New Roman"/>
                <a:cs typeface="Times New Roman"/>
              </a:rPr>
              <a:t> </a:t>
            </a:r>
            <a:r>
              <a:rPr sz="1400" dirty="0">
                <a:solidFill>
                  <a:srgbClr val="FF0000"/>
                </a:solidFill>
                <a:latin typeface="Times New Roman"/>
                <a:cs typeface="Times New Roman"/>
              </a:rPr>
              <a:t>ngoài</a:t>
            </a:r>
            <a:r>
              <a:rPr sz="1400" spc="-30" dirty="0">
                <a:solidFill>
                  <a:srgbClr val="FF0000"/>
                </a:solidFill>
                <a:latin typeface="Times New Roman"/>
                <a:cs typeface="Times New Roman"/>
              </a:rPr>
              <a:t> </a:t>
            </a:r>
            <a:r>
              <a:rPr sz="1400" dirty="0">
                <a:solidFill>
                  <a:srgbClr val="FF0000"/>
                </a:solidFill>
                <a:latin typeface="Times New Roman"/>
                <a:cs typeface="Times New Roman"/>
              </a:rPr>
              <a:t>dự</a:t>
            </a:r>
            <a:r>
              <a:rPr sz="1400" spc="-15" dirty="0">
                <a:solidFill>
                  <a:srgbClr val="FF0000"/>
                </a:solidFill>
                <a:latin typeface="Times New Roman"/>
                <a:cs typeface="Times New Roman"/>
              </a:rPr>
              <a:t> </a:t>
            </a:r>
            <a:r>
              <a:rPr sz="1400" spc="-20" dirty="0">
                <a:solidFill>
                  <a:srgbClr val="FF0000"/>
                </a:solidFill>
                <a:latin typeface="Times New Roman"/>
                <a:cs typeface="Times New Roman"/>
              </a:rPr>
              <a:t>kiến</a:t>
            </a:r>
            <a:endParaRPr sz="1400">
              <a:latin typeface="Times New Roman"/>
              <a:cs typeface="Times New Roman"/>
            </a:endParaRPr>
          </a:p>
          <a:p>
            <a:pPr marL="156845">
              <a:lnSpc>
                <a:spcPts val="1675"/>
              </a:lnSpc>
              <a:spcBef>
                <a:spcPts val="790"/>
              </a:spcBef>
            </a:pPr>
            <a:r>
              <a:rPr sz="1400" spc="-20" dirty="0">
                <a:latin typeface="SimSun"/>
                <a:cs typeface="SimSun"/>
              </a:rPr>
              <a:t>应编制形成文化的程序，以规定以下方面的要求：</a:t>
            </a:r>
            <a:endParaRPr sz="1400">
              <a:latin typeface="SimSun"/>
              <a:cs typeface="SimSun"/>
            </a:endParaRPr>
          </a:p>
          <a:p>
            <a:pPr marL="156845">
              <a:lnSpc>
                <a:spcPts val="1675"/>
              </a:lnSpc>
            </a:pPr>
            <a:r>
              <a:rPr sz="1400" dirty="0">
                <a:latin typeface="Times New Roman"/>
                <a:cs typeface="Times New Roman"/>
              </a:rPr>
              <a:t>Phải</a:t>
            </a:r>
            <a:r>
              <a:rPr sz="1400" spc="-35" dirty="0">
                <a:latin typeface="Times New Roman"/>
                <a:cs typeface="Times New Roman"/>
              </a:rPr>
              <a:t> </a:t>
            </a:r>
            <a:r>
              <a:rPr sz="1400" dirty="0">
                <a:latin typeface="Times New Roman"/>
                <a:cs typeface="Times New Roman"/>
              </a:rPr>
              <a:t>Biên</a:t>
            </a:r>
            <a:r>
              <a:rPr sz="1400" spc="-15" dirty="0">
                <a:latin typeface="Times New Roman"/>
                <a:cs typeface="Times New Roman"/>
              </a:rPr>
              <a:t> </a:t>
            </a:r>
            <a:r>
              <a:rPr sz="1400" dirty="0">
                <a:latin typeface="Times New Roman"/>
                <a:cs typeface="Times New Roman"/>
              </a:rPr>
              <a:t>soạn</a:t>
            </a:r>
            <a:r>
              <a:rPr sz="1400" spc="-45" dirty="0">
                <a:latin typeface="Times New Roman"/>
                <a:cs typeface="Times New Roman"/>
              </a:rPr>
              <a:t> </a:t>
            </a:r>
            <a:r>
              <a:rPr sz="1400" dirty="0">
                <a:latin typeface="Times New Roman"/>
                <a:cs typeface="Times New Roman"/>
              </a:rPr>
              <a:t>Tài</a:t>
            </a:r>
            <a:r>
              <a:rPr sz="1400" spc="-15" dirty="0">
                <a:latin typeface="Times New Roman"/>
                <a:cs typeface="Times New Roman"/>
              </a:rPr>
              <a:t> </a:t>
            </a:r>
            <a:r>
              <a:rPr sz="1400" dirty="0">
                <a:latin typeface="Times New Roman"/>
                <a:cs typeface="Times New Roman"/>
              </a:rPr>
              <a:t>liệu</a:t>
            </a:r>
            <a:r>
              <a:rPr sz="1400" spc="-15" dirty="0">
                <a:latin typeface="Times New Roman"/>
                <a:cs typeface="Times New Roman"/>
              </a:rPr>
              <a:t> </a:t>
            </a:r>
            <a:r>
              <a:rPr sz="1400" dirty="0">
                <a:latin typeface="Times New Roman"/>
                <a:cs typeface="Times New Roman"/>
              </a:rPr>
              <a:t>Quy</a:t>
            </a:r>
            <a:r>
              <a:rPr sz="1400" spc="-25" dirty="0">
                <a:latin typeface="Times New Roman"/>
                <a:cs typeface="Times New Roman"/>
              </a:rPr>
              <a:t> </a:t>
            </a:r>
            <a:r>
              <a:rPr sz="1400" dirty="0">
                <a:latin typeface="Times New Roman"/>
                <a:cs typeface="Times New Roman"/>
              </a:rPr>
              <a:t>trình</a:t>
            </a:r>
            <a:r>
              <a:rPr sz="1400" spc="-40" dirty="0">
                <a:latin typeface="Times New Roman"/>
                <a:cs typeface="Times New Roman"/>
              </a:rPr>
              <a:t> </a:t>
            </a:r>
            <a:r>
              <a:rPr sz="1400" dirty="0">
                <a:latin typeface="Times New Roman"/>
                <a:cs typeface="Times New Roman"/>
              </a:rPr>
              <a:t>để</a:t>
            </a:r>
            <a:r>
              <a:rPr sz="1400" spc="-20" dirty="0">
                <a:latin typeface="Times New Roman"/>
                <a:cs typeface="Times New Roman"/>
              </a:rPr>
              <a:t> </a:t>
            </a:r>
            <a:r>
              <a:rPr sz="1400" dirty="0">
                <a:latin typeface="Times New Roman"/>
                <a:cs typeface="Times New Roman"/>
              </a:rPr>
              <a:t>quy</a:t>
            </a:r>
            <a:r>
              <a:rPr sz="1400" spc="-25" dirty="0">
                <a:latin typeface="Times New Roman"/>
                <a:cs typeface="Times New Roman"/>
              </a:rPr>
              <a:t> </a:t>
            </a:r>
            <a:r>
              <a:rPr sz="1400" dirty="0">
                <a:latin typeface="Times New Roman"/>
                <a:cs typeface="Times New Roman"/>
              </a:rPr>
              <a:t>định</a:t>
            </a:r>
            <a:r>
              <a:rPr sz="1400" spc="-40" dirty="0">
                <a:latin typeface="Times New Roman"/>
                <a:cs typeface="Times New Roman"/>
              </a:rPr>
              <a:t> </a:t>
            </a:r>
            <a:r>
              <a:rPr sz="1400" dirty="0">
                <a:latin typeface="Times New Roman"/>
                <a:cs typeface="Times New Roman"/>
              </a:rPr>
              <a:t>các</a:t>
            </a:r>
            <a:r>
              <a:rPr sz="1400" spc="-10" dirty="0">
                <a:latin typeface="Times New Roman"/>
                <a:cs typeface="Times New Roman"/>
              </a:rPr>
              <a:t> </a:t>
            </a:r>
            <a:r>
              <a:rPr sz="1400" dirty="0">
                <a:latin typeface="Times New Roman"/>
                <a:cs typeface="Times New Roman"/>
              </a:rPr>
              <a:t>yêu</a:t>
            </a:r>
            <a:r>
              <a:rPr sz="1400" spc="5" dirty="0">
                <a:latin typeface="Times New Roman"/>
                <a:cs typeface="Times New Roman"/>
              </a:rPr>
              <a:t> </a:t>
            </a:r>
            <a:r>
              <a:rPr sz="1400" dirty="0">
                <a:latin typeface="Times New Roman"/>
                <a:cs typeface="Times New Roman"/>
              </a:rPr>
              <a:t>cầu đối</a:t>
            </a:r>
            <a:r>
              <a:rPr sz="1400" spc="-35" dirty="0">
                <a:latin typeface="Times New Roman"/>
                <a:cs typeface="Times New Roman"/>
              </a:rPr>
              <a:t> </a:t>
            </a:r>
            <a:r>
              <a:rPr sz="1400" dirty="0">
                <a:latin typeface="Times New Roman"/>
                <a:cs typeface="Times New Roman"/>
              </a:rPr>
              <a:t>với</a:t>
            </a:r>
            <a:r>
              <a:rPr sz="1400" spc="-25" dirty="0">
                <a:latin typeface="Times New Roman"/>
                <a:cs typeface="Times New Roman"/>
              </a:rPr>
              <a:t> </a:t>
            </a:r>
            <a:r>
              <a:rPr sz="1400" dirty="0">
                <a:latin typeface="Times New Roman"/>
                <a:cs typeface="Times New Roman"/>
              </a:rPr>
              <a:t>các khía</a:t>
            </a:r>
            <a:r>
              <a:rPr sz="1400" spc="-35" dirty="0">
                <a:latin typeface="Times New Roman"/>
                <a:cs typeface="Times New Roman"/>
              </a:rPr>
              <a:t> </a:t>
            </a:r>
            <a:r>
              <a:rPr sz="1400" dirty="0">
                <a:latin typeface="Times New Roman"/>
                <a:cs typeface="Times New Roman"/>
              </a:rPr>
              <a:t>cạnh</a:t>
            </a:r>
            <a:r>
              <a:rPr sz="1400" spc="-20" dirty="0">
                <a:latin typeface="Times New Roman"/>
                <a:cs typeface="Times New Roman"/>
              </a:rPr>
              <a:t> sau:</a:t>
            </a:r>
            <a:endParaRPr sz="1400">
              <a:latin typeface="Times New Roman"/>
              <a:cs typeface="Times New Roman"/>
            </a:endParaRPr>
          </a:p>
          <a:p>
            <a:pPr marL="461645">
              <a:lnSpc>
                <a:spcPts val="1675"/>
              </a:lnSpc>
              <a:spcBef>
                <a:spcPts val="1390"/>
              </a:spcBef>
            </a:pPr>
            <a:r>
              <a:rPr sz="1400" dirty="0">
                <a:latin typeface="SimSun"/>
                <a:cs typeface="SimSun"/>
              </a:rPr>
              <a:t>»</a:t>
            </a:r>
            <a:r>
              <a:rPr sz="1400" spc="385" dirty="0">
                <a:latin typeface="Times New Roman"/>
                <a:cs typeface="Times New Roman"/>
              </a:rPr>
              <a:t> </a:t>
            </a:r>
            <a:r>
              <a:rPr sz="1400" spc="-10" dirty="0">
                <a:latin typeface="SimSun"/>
                <a:cs typeface="SimSun"/>
              </a:rPr>
              <a:t>评审不合格</a:t>
            </a:r>
            <a:r>
              <a:rPr sz="1400" spc="-10" dirty="0">
                <a:latin typeface="Times New Roman"/>
                <a:cs typeface="Times New Roman"/>
              </a:rPr>
              <a:t>(</a:t>
            </a:r>
            <a:r>
              <a:rPr sz="1400" spc="-10" dirty="0">
                <a:latin typeface="SimSun"/>
                <a:cs typeface="SimSun"/>
              </a:rPr>
              <a:t>包括顾客投诉</a:t>
            </a:r>
            <a:r>
              <a:rPr sz="1400" spc="-25" dirty="0">
                <a:latin typeface="Times New Roman"/>
                <a:cs typeface="Times New Roman"/>
              </a:rPr>
              <a:t>);</a:t>
            </a:r>
            <a:endParaRPr sz="1400">
              <a:latin typeface="Times New Roman"/>
              <a:cs typeface="Times New Roman"/>
            </a:endParaRPr>
          </a:p>
          <a:p>
            <a:pPr marL="506095">
              <a:lnSpc>
                <a:spcPts val="1675"/>
              </a:lnSpc>
            </a:pPr>
            <a:r>
              <a:rPr sz="1400" dirty="0">
                <a:latin typeface="Times New Roman"/>
                <a:cs typeface="Times New Roman"/>
              </a:rPr>
              <a:t>Kiểm</a:t>
            </a:r>
            <a:r>
              <a:rPr sz="1400" spc="-10" dirty="0">
                <a:latin typeface="Times New Roman"/>
                <a:cs typeface="Times New Roman"/>
              </a:rPr>
              <a:t> </a:t>
            </a:r>
            <a:r>
              <a:rPr sz="1400" dirty="0">
                <a:latin typeface="Times New Roman"/>
                <a:cs typeface="Times New Roman"/>
              </a:rPr>
              <a:t>tra</a:t>
            </a:r>
            <a:r>
              <a:rPr sz="1400" spc="-20" dirty="0">
                <a:latin typeface="Times New Roman"/>
                <a:cs typeface="Times New Roman"/>
              </a:rPr>
              <a:t> </a:t>
            </a:r>
            <a:r>
              <a:rPr sz="1400" dirty="0">
                <a:latin typeface="Times New Roman"/>
                <a:cs typeface="Times New Roman"/>
              </a:rPr>
              <a:t>sự</a:t>
            </a:r>
            <a:r>
              <a:rPr sz="1400" spc="-5" dirty="0">
                <a:latin typeface="Times New Roman"/>
                <a:cs typeface="Times New Roman"/>
              </a:rPr>
              <a:t> </a:t>
            </a:r>
            <a:r>
              <a:rPr sz="1400" dirty="0">
                <a:latin typeface="Times New Roman"/>
                <a:cs typeface="Times New Roman"/>
              </a:rPr>
              <a:t>không</a:t>
            </a:r>
            <a:r>
              <a:rPr sz="1400" spc="-40" dirty="0">
                <a:latin typeface="Times New Roman"/>
                <a:cs typeface="Times New Roman"/>
              </a:rPr>
              <a:t> </a:t>
            </a:r>
            <a:r>
              <a:rPr sz="1400" dirty="0">
                <a:latin typeface="Times New Roman"/>
                <a:cs typeface="Times New Roman"/>
              </a:rPr>
              <a:t>phù</a:t>
            </a:r>
            <a:r>
              <a:rPr sz="1400" spc="-30" dirty="0">
                <a:latin typeface="Times New Roman"/>
                <a:cs typeface="Times New Roman"/>
              </a:rPr>
              <a:t> </a:t>
            </a:r>
            <a:r>
              <a:rPr sz="1400" dirty="0">
                <a:latin typeface="Times New Roman"/>
                <a:cs typeface="Times New Roman"/>
              </a:rPr>
              <a:t>hợp</a:t>
            </a:r>
            <a:r>
              <a:rPr sz="1400" spc="-10" dirty="0">
                <a:latin typeface="Times New Roman"/>
                <a:cs typeface="Times New Roman"/>
              </a:rPr>
              <a:t> </a:t>
            </a:r>
            <a:r>
              <a:rPr sz="1400" dirty="0">
                <a:latin typeface="Times New Roman"/>
                <a:cs typeface="Times New Roman"/>
              </a:rPr>
              <a:t>(bao</a:t>
            </a:r>
            <a:r>
              <a:rPr sz="1400" spc="-30" dirty="0">
                <a:latin typeface="Times New Roman"/>
                <a:cs typeface="Times New Roman"/>
              </a:rPr>
              <a:t> </a:t>
            </a:r>
            <a:r>
              <a:rPr sz="1400" dirty="0">
                <a:latin typeface="Times New Roman"/>
                <a:cs typeface="Times New Roman"/>
              </a:rPr>
              <a:t>gồm</a:t>
            </a:r>
            <a:r>
              <a:rPr sz="1400" spc="-25" dirty="0">
                <a:latin typeface="Times New Roman"/>
                <a:cs typeface="Times New Roman"/>
              </a:rPr>
              <a:t> </a:t>
            </a:r>
            <a:r>
              <a:rPr sz="1400" dirty="0">
                <a:latin typeface="Times New Roman"/>
                <a:cs typeface="Times New Roman"/>
              </a:rPr>
              <a:t>cả khiếu</a:t>
            </a:r>
            <a:r>
              <a:rPr sz="1400" spc="-40" dirty="0">
                <a:latin typeface="Times New Roman"/>
                <a:cs typeface="Times New Roman"/>
              </a:rPr>
              <a:t> </a:t>
            </a:r>
            <a:r>
              <a:rPr sz="1400" dirty="0">
                <a:latin typeface="Times New Roman"/>
                <a:cs typeface="Times New Roman"/>
              </a:rPr>
              <a:t>nại</a:t>
            </a:r>
            <a:r>
              <a:rPr sz="1400" spc="-10" dirty="0">
                <a:latin typeface="Times New Roman"/>
                <a:cs typeface="Times New Roman"/>
              </a:rPr>
              <a:t> </a:t>
            </a:r>
            <a:r>
              <a:rPr sz="1400" dirty="0">
                <a:latin typeface="Times New Roman"/>
                <a:cs typeface="Times New Roman"/>
              </a:rPr>
              <a:t>của</a:t>
            </a:r>
            <a:r>
              <a:rPr sz="1400" spc="-5" dirty="0">
                <a:latin typeface="Times New Roman"/>
                <a:cs typeface="Times New Roman"/>
              </a:rPr>
              <a:t> </a:t>
            </a:r>
            <a:r>
              <a:rPr sz="1400" dirty="0">
                <a:latin typeface="Times New Roman"/>
                <a:cs typeface="Times New Roman"/>
              </a:rPr>
              <a:t>khách</a:t>
            </a:r>
            <a:r>
              <a:rPr sz="1400" spc="-30" dirty="0">
                <a:latin typeface="Times New Roman"/>
                <a:cs typeface="Times New Roman"/>
              </a:rPr>
              <a:t> </a:t>
            </a:r>
            <a:r>
              <a:rPr sz="1400" spc="-10" dirty="0">
                <a:latin typeface="Times New Roman"/>
                <a:cs typeface="Times New Roman"/>
              </a:rPr>
              <a:t>hàng);</a:t>
            </a:r>
            <a:endParaRPr sz="1400">
              <a:latin typeface="Times New Roman"/>
              <a:cs typeface="Times New Roman"/>
            </a:endParaRPr>
          </a:p>
          <a:p>
            <a:pPr marL="461645">
              <a:lnSpc>
                <a:spcPts val="1675"/>
              </a:lnSpc>
              <a:spcBef>
                <a:spcPts val="470"/>
              </a:spcBef>
            </a:pPr>
            <a:r>
              <a:rPr sz="1400" dirty="0">
                <a:latin typeface="SimSun"/>
                <a:cs typeface="SimSun"/>
              </a:rPr>
              <a:t>»</a:t>
            </a:r>
            <a:r>
              <a:rPr sz="1400" spc="350" dirty="0">
                <a:latin typeface="Times New Roman"/>
                <a:cs typeface="Times New Roman"/>
              </a:rPr>
              <a:t> </a:t>
            </a:r>
            <a:r>
              <a:rPr sz="1400" dirty="0">
                <a:latin typeface="SimSun"/>
                <a:cs typeface="SimSun"/>
              </a:rPr>
              <a:t>确定不合格的原因</a:t>
            </a:r>
            <a:r>
              <a:rPr sz="1400" spc="-50" dirty="0">
                <a:latin typeface="Times New Roman"/>
                <a:cs typeface="Times New Roman"/>
              </a:rPr>
              <a:t>;</a:t>
            </a:r>
            <a:endParaRPr sz="1400">
              <a:latin typeface="Times New Roman"/>
              <a:cs typeface="Times New Roman"/>
            </a:endParaRPr>
          </a:p>
          <a:p>
            <a:pPr marL="506095">
              <a:lnSpc>
                <a:spcPts val="1675"/>
              </a:lnSpc>
            </a:pPr>
            <a:r>
              <a:rPr sz="1400" dirty="0">
                <a:latin typeface="Times New Roman"/>
                <a:cs typeface="Times New Roman"/>
              </a:rPr>
              <a:t>Xác</a:t>
            </a:r>
            <a:r>
              <a:rPr sz="1400" spc="-5" dirty="0">
                <a:latin typeface="Times New Roman"/>
                <a:cs typeface="Times New Roman"/>
              </a:rPr>
              <a:t> </a:t>
            </a:r>
            <a:r>
              <a:rPr sz="1400" dirty="0">
                <a:latin typeface="Times New Roman"/>
                <a:cs typeface="Times New Roman"/>
              </a:rPr>
              <a:t>định</a:t>
            </a:r>
            <a:r>
              <a:rPr sz="1400" spc="-40" dirty="0">
                <a:latin typeface="Times New Roman"/>
                <a:cs typeface="Times New Roman"/>
              </a:rPr>
              <a:t> </a:t>
            </a:r>
            <a:r>
              <a:rPr sz="1400" dirty="0">
                <a:latin typeface="Times New Roman"/>
                <a:cs typeface="Times New Roman"/>
              </a:rPr>
              <a:t>nguyên</a:t>
            </a:r>
            <a:r>
              <a:rPr sz="1400" spc="-20" dirty="0">
                <a:latin typeface="Times New Roman"/>
                <a:cs typeface="Times New Roman"/>
              </a:rPr>
              <a:t> </a:t>
            </a:r>
            <a:r>
              <a:rPr sz="1400" dirty="0">
                <a:latin typeface="Times New Roman"/>
                <a:cs typeface="Times New Roman"/>
              </a:rPr>
              <a:t>nhân</a:t>
            </a:r>
            <a:r>
              <a:rPr sz="1400" spc="-15" dirty="0">
                <a:latin typeface="Times New Roman"/>
                <a:cs typeface="Times New Roman"/>
              </a:rPr>
              <a:t> </a:t>
            </a:r>
            <a:r>
              <a:rPr sz="1400" dirty="0">
                <a:latin typeface="Times New Roman"/>
                <a:cs typeface="Times New Roman"/>
              </a:rPr>
              <a:t>của</a:t>
            </a:r>
            <a:r>
              <a:rPr sz="1400" spc="-25" dirty="0">
                <a:latin typeface="Times New Roman"/>
                <a:cs typeface="Times New Roman"/>
              </a:rPr>
              <a:t> </a:t>
            </a:r>
            <a:r>
              <a:rPr sz="1400" dirty="0">
                <a:latin typeface="Times New Roman"/>
                <a:cs typeface="Times New Roman"/>
              </a:rPr>
              <a:t>sự</a:t>
            </a:r>
            <a:r>
              <a:rPr sz="1400" spc="-5" dirty="0">
                <a:latin typeface="Times New Roman"/>
                <a:cs typeface="Times New Roman"/>
              </a:rPr>
              <a:t> </a:t>
            </a:r>
            <a:r>
              <a:rPr sz="1400" dirty="0">
                <a:latin typeface="Times New Roman"/>
                <a:cs typeface="Times New Roman"/>
              </a:rPr>
              <a:t>không</a:t>
            </a:r>
            <a:r>
              <a:rPr sz="1400" spc="-15" dirty="0">
                <a:latin typeface="Times New Roman"/>
                <a:cs typeface="Times New Roman"/>
              </a:rPr>
              <a:t> </a:t>
            </a:r>
            <a:r>
              <a:rPr sz="1400" dirty="0">
                <a:latin typeface="Times New Roman"/>
                <a:cs typeface="Times New Roman"/>
              </a:rPr>
              <a:t>phù</a:t>
            </a:r>
            <a:r>
              <a:rPr sz="1400" spc="-45" dirty="0">
                <a:latin typeface="Times New Roman"/>
                <a:cs typeface="Times New Roman"/>
              </a:rPr>
              <a:t> </a:t>
            </a:r>
            <a:r>
              <a:rPr sz="1400" spc="-20" dirty="0">
                <a:latin typeface="Times New Roman"/>
                <a:cs typeface="Times New Roman"/>
              </a:rPr>
              <a:t>hợp;</a:t>
            </a:r>
            <a:endParaRPr sz="1400">
              <a:latin typeface="Times New Roman"/>
              <a:cs typeface="Times New Roman"/>
            </a:endParaRPr>
          </a:p>
          <a:p>
            <a:pPr marL="461645">
              <a:lnSpc>
                <a:spcPts val="1675"/>
              </a:lnSpc>
              <a:spcBef>
                <a:spcPts val="990"/>
              </a:spcBef>
            </a:pPr>
            <a:r>
              <a:rPr sz="1400" dirty="0">
                <a:latin typeface="SimSun"/>
                <a:cs typeface="SimSun"/>
              </a:rPr>
              <a:t>»</a:t>
            </a:r>
            <a:r>
              <a:rPr sz="1400" spc="409" dirty="0">
                <a:latin typeface="Times New Roman"/>
                <a:cs typeface="Times New Roman"/>
              </a:rPr>
              <a:t> </a:t>
            </a:r>
            <a:r>
              <a:rPr sz="1400" spc="-20" dirty="0">
                <a:latin typeface="SimSun"/>
                <a:cs typeface="SimSun"/>
              </a:rPr>
              <a:t>评价确保不合格不再发生的措施的必要性</a:t>
            </a:r>
            <a:r>
              <a:rPr sz="1400" spc="-50" dirty="0">
                <a:latin typeface="Times New Roman"/>
                <a:cs typeface="Times New Roman"/>
              </a:rPr>
              <a:t>;</a:t>
            </a:r>
            <a:endParaRPr sz="1400">
              <a:latin typeface="Times New Roman"/>
              <a:cs typeface="Times New Roman"/>
            </a:endParaRPr>
          </a:p>
          <a:p>
            <a:pPr marL="506095">
              <a:lnSpc>
                <a:spcPts val="1675"/>
              </a:lnSpc>
            </a:pPr>
            <a:r>
              <a:rPr sz="1400" dirty="0">
                <a:latin typeface="Times New Roman"/>
                <a:cs typeface="Times New Roman"/>
              </a:rPr>
              <a:t>Đánh</a:t>
            </a:r>
            <a:r>
              <a:rPr sz="1400" spc="-20" dirty="0">
                <a:latin typeface="Times New Roman"/>
                <a:cs typeface="Times New Roman"/>
              </a:rPr>
              <a:t> </a:t>
            </a:r>
            <a:r>
              <a:rPr sz="1400" dirty="0">
                <a:latin typeface="Times New Roman"/>
                <a:cs typeface="Times New Roman"/>
              </a:rPr>
              <a:t>giá</a:t>
            </a:r>
            <a:r>
              <a:rPr sz="1400" spc="-20" dirty="0">
                <a:latin typeface="Times New Roman"/>
                <a:cs typeface="Times New Roman"/>
              </a:rPr>
              <a:t> </a:t>
            </a:r>
            <a:r>
              <a:rPr sz="1400" dirty="0">
                <a:latin typeface="Times New Roman"/>
                <a:cs typeface="Times New Roman"/>
              </a:rPr>
              <a:t>sự</a:t>
            </a:r>
            <a:r>
              <a:rPr sz="1400" spc="-5" dirty="0">
                <a:latin typeface="Times New Roman"/>
                <a:cs typeface="Times New Roman"/>
              </a:rPr>
              <a:t> </a:t>
            </a:r>
            <a:r>
              <a:rPr sz="1400" dirty="0">
                <a:latin typeface="Times New Roman"/>
                <a:cs typeface="Times New Roman"/>
              </a:rPr>
              <a:t>cần thiết</a:t>
            </a:r>
            <a:r>
              <a:rPr sz="1400" spc="-35" dirty="0">
                <a:latin typeface="Times New Roman"/>
                <a:cs typeface="Times New Roman"/>
              </a:rPr>
              <a:t> </a:t>
            </a:r>
            <a:r>
              <a:rPr sz="1400" dirty="0">
                <a:latin typeface="Times New Roman"/>
                <a:cs typeface="Times New Roman"/>
              </a:rPr>
              <a:t>của</a:t>
            </a:r>
            <a:r>
              <a:rPr sz="1400" spc="-5" dirty="0">
                <a:latin typeface="Times New Roman"/>
                <a:cs typeface="Times New Roman"/>
              </a:rPr>
              <a:t> </a:t>
            </a: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biện</a:t>
            </a:r>
            <a:r>
              <a:rPr sz="1400" spc="-30" dirty="0">
                <a:latin typeface="Times New Roman"/>
                <a:cs typeface="Times New Roman"/>
              </a:rPr>
              <a:t> </a:t>
            </a:r>
            <a:r>
              <a:rPr sz="1400" dirty="0">
                <a:latin typeface="Times New Roman"/>
                <a:cs typeface="Times New Roman"/>
              </a:rPr>
              <a:t>pháp</a:t>
            </a:r>
            <a:r>
              <a:rPr sz="1400" spc="-10" dirty="0">
                <a:latin typeface="Times New Roman"/>
                <a:cs typeface="Times New Roman"/>
              </a:rPr>
              <a:t> </a:t>
            </a:r>
            <a:r>
              <a:rPr sz="1400" dirty="0">
                <a:latin typeface="Times New Roman"/>
                <a:cs typeface="Times New Roman"/>
              </a:rPr>
              <a:t>nhằm</a:t>
            </a:r>
            <a:r>
              <a:rPr sz="1400" spc="-30" dirty="0">
                <a:latin typeface="Times New Roman"/>
                <a:cs typeface="Times New Roman"/>
              </a:rPr>
              <a:t> </a:t>
            </a:r>
            <a:r>
              <a:rPr sz="1400" dirty="0">
                <a:latin typeface="Times New Roman"/>
                <a:cs typeface="Times New Roman"/>
              </a:rPr>
              <a:t>đảm</a:t>
            </a:r>
            <a:r>
              <a:rPr sz="1400" spc="-20" dirty="0">
                <a:latin typeface="Times New Roman"/>
                <a:cs typeface="Times New Roman"/>
              </a:rPr>
              <a:t> </a:t>
            </a:r>
            <a:r>
              <a:rPr sz="1400" dirty="0">
                <a:latin typeface="Times New Roman"/>
                <a:cs typeface="Times New Roman"/>
              </a:rPr>
              <a:t>bảo</a:t>
            </a:r>
            <a:r>
              <a:rPr sz="1400" spc="-10" dirty="0">
                <a:latin typeface="Times New Roman"/>
                <a:cs typeface="Times New Roman"/>
              </a:rPr>
              <a:t> </a:t>
            </a:r>
            <a:r>
              <a:rPr sz="1400" dirty="0">
                <a:latin typeface="Times New Roman"/>
                <a:cs typeface="Times New Roman"/>
              </a:rPr>
              <a:t>sự</a:t>
            </a:r>
            <a:r>
              <a:rPr sz="1400" spc="-5" dirty="0">
                <a:latin typeface="Times New Roman"/>
                <a:cs typeface="Times New Roman"/>
              </a:rPr>
              <a:t> </a:t>
            </a:r>
            <a:r>
              <a:rPr sz="1400" dirty="0">
                <a:latin typeface="Times New Roman"/>
                <a:cs typeface="Times New Roman"/>
              </a:rPr>
              <a:t>không</a:t>
            </a:r>
            <a:r>
              <a:rPr sz="1400" spc="-10" dirty="0">
                <a:latin typeface="Times New Roman"/>
                <a:cs typeface="Times New Roman"/>
              </a:rPr>
              <a:t> </a:t>
            </a:r>
            <a:r>
              <a:rPr sz="1400" dirty="0">
                <a:latin typeface="Times New Roman"/>
                <a:cs typeface="Times New Roman"/>
              </a:rPr>
              <a:t>phù</a:t>
            </a:r>
            <a:r>
              <a:rPr sz="1400" spc="-45" dirty="0">
                <a:latin typeface="Times New Roman"/>
                <a:cs typeface="Times New Roman"/>
              </a:rPr>
              <a:t> </a:t>
            </a:r>
            <a:r>
              <a:rPr sz="1400" dirty="0">
                <a:latin typeface="Times New Roman"/>
                <a:cs typeface="Times New Roman"/>
              </a:rPr>
              <a:t>hợp</a:t>
            </a:r>
            <a:r>
              <a:rPr sz="1400" spc="-25" dirty="0">
                <a:latin typeface="Times New Roman"/>
                <a:cs typeface="Times New Roman"/>
              </a:rPr>
              <a:t> </a:t>
            </a:r>
            <a:r>
              <a:rPr sz="1400" dirty="0">
                <a:latin typeface="Times New Roman"/>
                <a:cs typeface="Times New Roman"/>
              </a:rPr>
              <a:t>không</a:t>
            </a:r>
            <a:r>
              <a:rPr sz="1400" spc="-40" dirty="0">
                <a:latin typeface="Times New Roman"/>
                <a:cs typeface="Times New Roman"/>
              </a:rPr>
              <a:t> </a:t>
            </a:r>
            <a:r>
              <a:rPr sz="1400" dirty="0">
                <a:latin typeface="Times New Roman"/>
                <a:cs typeface="Times New Roman"/>
              </a:rPr>
              <a:t>tái</a:t>
            </a:r>
            <a:r>
              <a:rPr sz="1400" spc="-15" dirty="0">
                <a:latin typeface="Times New Roman"/>
                <a:cs typeface="Times New Roman"/>
              </a:rPr>
              <a:t> </a:t>
            </a:r>
            <a:r>
              <a:rPr sz="1400" spc="-10" dirty="0">
                <a:latin typeface="Times New Roman"/>
                <a:cs typeface="Times New Roman"/>
              </a:rPr>
              <a:t>diễn;</a:t>
            </a:r>
            <a:endParaRPr sz="1400">
              <a:latin typeface="Times New Roman"/>
              <a:cs typeface="Times New Roman"/>
            </a:endParaRPr>
          </a:p>
          <a:p>
            <a:pPr marL="461645">
              <a:lnSpc>
                <a:spcPts val="1675"/>
              </a:lnSpc>
              <a:spcBef>
                <a:spcPts val="590"/>
              </a:spcBef>
            </a:pPr>
            <a:r>
              <a:rPr sz="1400" dirty="0">
                <a:latin typeface="SimSun"/>
                <a:cs typeface="SimSun"/>
              </a:rPr>
              <a:t>»</a:t>
            </a:r>
            <a:r>
              <a:rPr sz="1400" spc="355" dirty="0">
                <a:latin typeface="Times New Roman"/>
                <a:cs typeface="Times New Roman"/>
              </a:rPr>
              <a:t> </a:t>
            </a:r>
            <a:r>
              <a:rPr sz="1400" spc="-15" dirty="0">
                <a:latin typeface="SimSun"/>
                <a:cs typeface="SimSun"/>
              </a:rPr>
              <a:t>确定和实施所需的行动，包括文件更新</a:t>
            </a:r>
            <a:r>
              <a:rPr sz="1400" spc="-50" dirty="0">
                <a:latin typeface="Times New Roman"/>
                <a:cs typeface="Times New Roman"/>
              </a:rPr>
              <a:t>;</a:t>
            </a:r>
            <a:endParaRPr sz="1400">
              <a:latin typeface="Times New Roman"/>
              <a:cs typeface="Times New Roman"/>
            </a:endParaRPr>
          </a:p>
          <a:p>
            <a:pPr marL="506095">
              <a:lnSpc>
                <a:spcPts val="1675"/>
              </a:lnSpc>
            </a:pPr>
            <a:r>
              <a:rPr sz="1400" dirty="0">
                <a:latin typeface="Times New Roman"/>
                <a:cs typeface="Times New Roman"/>
              </a:rPr>
              <a:t>Xác</a:t>
            </a:r>
            <a:r>
              <a:rPr sz="1400" spc="-5" dirty="0">
                <a:latin typeface="Times New Roman"/>
                <a:cs typeface="Times New Roman"/>
              </a:rPr>
              <a:t> </a:t>
            </a:r>
            <a:r>
              <a:rPr sz="1400" dirty="0">
                <a:latin typeface="Times New Roman"/>
                <a:cs typeface="Times New Roman"/>
              </a:rPr>
              <a:t>định</a:t>
            </a:r>
            <a:r>
              <a:rPr sz="1400" spc="-45" dirty="0">
                <a:latin typeface="Times New Roman"/>
                <a:cs typeface="Times New Roman"/>
              </a:rPr>
              <a:t> </a:t>
            </a:r>
            <a:r>
              <a:rPr sz="1400" dirty="0">
                <a:latin typeface="Times New Roman"/>
                <a:cs typeface="Times New Roman"/>
              </a:rPr>
              <a:t>và</a:t>
            </a:r>
            <a:r>
              <a:rPr sz="1400" spc="-5" dirty="0">
                <a:latin typeface="Times New Roman"/>
                <a:cs typeface="Times New Roman"/>
              </a:rPr>
              <a:t> </a:t>
            </a:r>
            <a:r>
              <a:rPr sz="1400" dirty="0">
                <a:latin typeface="Times New Roman"/>
                <a:cs typeface="Times New Roman"/>
              </a:rPr>
              <a:t>thực</a:t>
            </a:r>
            <a:r>
              <a:rPr sz="1400" spc="-25" dirty="0">
                <a:latin typeface="Times New Roman"/>
                <a:cs typeface="Times New Roman"/>
              </a:rPr>
              <a:t> </a:t>
            </a:r>
            <a:r>
              <a:rPr sz="1400" dirty="0">
                <a:latin typeface="Times New Roman"/>
                <a:cs typeface="Times New Roman"/>
              </a:rPr>
              <a:t>hiện</a:t>
            </a:r>
            <a:r>
              <a:rPr sz="1400" spc="-20" dirty="0">
                <a:latin typeface="Times New Roman"/>
                <a:cs typeface="Times New Roman"/>
              </a:rPr>
              <a:t> </a:t>
            </a: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hành</a:t>
            </a:r>
            <a:r>
              <a:rPr sz="1400" spc="-35" dirty="0">
                <a:latin typeface="Times New Roman"/>
                <a:cs typeface="Times New Roman"/>
              </a:rPr>
              <a:t> </a:t>
            </a:r>
            <a:r>
              <a:rPr sz="1400" dirty="0">
                <a:latin typeface="Times New Roman"/>
                <a:cs typeface="Times New Roman"/>
              </a:rPr>
              <a:t>động</a:t>
            </a:r>
            <a:r>
              <a:rPr sz="1400" spc="-30" dirty="0">
                <a:latin typeface="Times New Roman"/>
                <a:cs typeface="Times New Roman"/>
              </a:rPr>
              <a:t> </a:t>
            </a:r>
            <a:r>
              <a:rPr sz="1400" dirty="0">
                <a:latin typeface="Times New Roman"/>
                <a:cs typeface="Times New Roman"/>
              </a:rPr>
              <a:t>cần</a:t>
            </a:r>
            <a:r>
              <a:rPr sz="1400" spc="-20" dirty="0">
                <a:latin typeface="Times New Roman"/>
                <a:cs typeface="Times New Roman"/>
              </a:rPr>
              <a:t> </a:t>
            </a:r>
            <a:r>
              <a:rPr sz="1400" dirty="0">
                <a:latin typeface="Times New Roman"/>
                <a:cs typeface="Times New Roman"/>
              </a:rPr>
              <a:t>thiết,</a:t>
            </a:r>
            <a:r>
              <a:rPr sz="1400" spc="-35" dirty="0">
                <a:latin typeface="Times New Roman"/>
                <a:cs typeface="Times New Roman"/>
              </a:rPr>
              <a:t> </a:t>
            </a:r>
            <a:r>
              <a:rPr sz="1400" dirty="0">
                <a:latin typeface="Times New Roman"/>
                <a:cs typeface="Times New Roman"/>
              </a:rPr>
              <a:t>bao</a:t>
            </a:r>
            <a:r>
              <a:rPr sz="1400" spc="-20" dirty="0">
                <a:latin typeface="Times New Roman"/>
                <a:cs typeface="Times New Roman"/>
              </a:rPr>
              <a:t> </a:t>
            </a:r>
            <a:r>
              <a:rPr sz="1400" dirty="0">
                <a:latin typeface="Times New Roman"/>
                <a:cs typeface="Times New Roman"/>
              </a:rPr>
              <a:t>gồm</a:t>
            </a:r>
            <a:r>
              <a:rPr sz="1400" spc="-35" dirty="0">
                <a:latin typeface="Times New Roman"/>
                <a:cs typeface="Times New Roman"/>
              </a:rPr>
              <a:t> </a:t>
            </a:r>
            <a:r>
              <a:rPr sz="1400" dirty="0">
                <a:latin typeface="Times New Roman"/>
                <a:cs typeface="Times New Roman"/>
              </a:rPr>
              <a:t>cả việc</a:t>
            </a:r>
            <a:r>
              <a:rPr sz="1400" spc="-25" dirty="0">
                <a:latin typeface="Times New Roman"/>
                <a:cs typeface="Times New Roman"/>
              </a:rPr>
              <a:t> </a:t>
            </a:r>
            <a:r>
              <a:rPr sz="1400" dirty="0">
                <a:latin typeface="Times New Roman"/>
                <a:cs typeface="Times New Roman"/>
              </a:rPr>
              <a:t>cập</a:t>
            </a:r>
            <a:r>
              <a:rPr sz="1400" spc="-15" dirty="0">
                <a:latin typeface="Times New Roman"/>
                <a:cs typeface="Times New Roman"/>
              </a:rPr>
              <a:t> </a:t>
            </a:r>
            <a:r>
              <a:rPr sz="1400" dirty="0">
                <a:latin typeface="Times New Roman"/>
                <a:cs typeface="Times New Roman"/>
              </a:rPr>
              <a:t>nhật</a:t>
            </a:r>
            <a:r>
              <a:rPr sz="1400" spc="-60" dirty="0">
                <a:latin typeface="Times New Roman"/>
                <a:cs typeface="Times New Roman"/>
              </a:rPr>
              <a:t> </a:t>
            </a:r>
            <a:r>
              <a:rPr sz="1400" dirty="0">
                <a:latin typeface="Times New Roman"/>
                <a:cs typeface="Times New Roman"/>
              </a:rPr>
              <a:t>Tài</a:t>
            </a:r>
            <a:r>
              <a:rPr sz="1400" spc="-5" dirty="0">
                <a:latin typeface="Times New Roman"/>
                <a:cs typeface="Times New Roman"/>
              </a:rPr>
              <a:t> </a:t>
            </a:r>
            <a:r>
              <a:rPr sz="1400" spc="-10" dirty="0">
                <a:latin typeface="Times New Roman"/>
                <a:cs typeface="Times New Roman"/>
              </a:rPr>
              <a:t>liệu;</a:t>
            </a:r>
            <a:endParaRPr sz="1400">
              <a:latin typeface="Times New Roman"/>
              <a:cs typeface="Times New Roman"/>
            </a:endParaRPr>
          </a:p>
          <a:p>
            <a:pPr marL="461645" marR="1332865">
              <a:lnSpc>
                <a:spcPct val="99600"/>
              </a:lnSpc>
              <a:spcBef>
                <a:spcPts val="819"/>
              </a:spcBef>
            </a:pPr>
            <a:r>
              <a:rPr sz="1400" dirty="0">
                <a:solidFill>
                  <a:srgbClr val="FF0000"/>
                </a:solidFill>
                <a:latin typeface="SimSun"/>
                <a:cs typeface="SimSun"/>
              </a:rPr>
              <a:t>»</a:t>
            </a:r>
            <a:r>
              <a:rPr sz="1400" spc="350" dirty="0">
                <a:solidFill>
                  <a:srgbClr val="FF0000"/>
                </a:solidFill>
                <a:latin typeface="Times New Roman"/>
                <a:cs typeface="Times New Roman"/>
              </a:rPr>
              <a:t> </a:t>
            </a:r>
            <a:r>
              <a:rPr sz="1400" spc="-20" dirty="0">
                <a:solidFill>
                  <a:srgbClr val="FF0000"/>
                </a:solidFill>
                <a:latin typeface="SimSun"/>
                <a:cs typeface="SimSun"/>
              </a:rPr>
              <a:t>验证纠正措施不能影响法规的符合性，以及不能对医疗器械的安全性和性能有不良影响</a:t>
            </a:r>
            <a:r>
              <a:rPr sz="1400" spc="500" dirty="0">
                <a:solidFill>
                  <a:srgbClr val="FF0000"/>
                </a:solidFill>
                <a:latin typeface="SimSun"/>
                <a:cs typeface="SimSun"/>
              </a:rPr>
              <a:t> </a:t>
            </a:r>
            <a:r>
              <a:rPr sz="1400" dirty="0">
                <a:solidFill>
                  <a:srgbClr val="FF0000"/>
                </a:solidFill>
                <a:latin typeface="Times New Roman"/>
                <a:cs typeface="Times New Roman"/>
              </a:rPr>
              <a:t>Xác minh</a:t>
            </a:r>
            <a:r>
              <a:rPr sz="1400" spc="-20" dirty="0">
                <a:solidFill>
                  <a:srgbClr val="FF0000"/>
                </a:solidFill>
                <a:latin typeface="Times New Roman"/>
                <a:cs typeface="Times New Roman"/>
              </a:rPr>
              <a:t> </a:t>
            </a:r>
            <a:r>
              <a:rPr sz="1400" dirty="0">
                <a:solidFill>
                  <a:srgbClr val="FF0000"/>
                </a:solidFill>
                <a:latin typeface="Times New Roman"/>
                <a:cs typeface="Times New Roman"/>
              </a:rPr>
              <a:t>rằng</a:t>
            </a:r>
            <a:r>
              <a:rPr sz="1400" spc="-20" dirty="0">
                <a:solidFill>
                  <a:srgbClr val="FF0000"/>
                </a:solidFill>
                <a:latin typeface="Times New Roman"/>
                <a:cs typeface="Times New Roman"/>
              </a:rPr>
              <a:t> </a:t>
            </a:r>
            <a:r>
              <a:rPr sz="1400" dirty="0">
                <a:solidFill>
                  <a:srgbClr val="FF0000"/>
                </a:solidFill>
                <a:latin typeface="Times New Roman"/>
                <a:cs typeface="Times New Roman"/>
              </a:rPr>
              <a:t>hành</a:t>
            </a:r>
            <a:r>
              <a:rPr sz="1400" spc="-25" dirty="0">
                <a:solidFill>
                  <a:srgbClr val="FF0000"/>
                </a:solidFill>
                <a:latin typeface="Times New Roman"/>
                <a:cs typeface="Times New Roman"/>
              </a:rPr>
              <a:t> </a:t>
            </a:r>
            <a:r>
              <a:rPr sz="1400" dirty="0">
                <a:solidFill>
                  <a:srgbClr val="FF0000"/>
                </a:solidFill>
                <a:latin typeface="Times New Roman"/>
                <a:cs typeface="Times New Roman"/>
              </a:rPr>
              <a:t>động</a:t>
            </a:r>
            <a:r>
              <a:rPr sz="1400" spc="-30" dirty="0">
                <a:solidFill>
                  <a:srgbClr val="FF0000"/>
                </a:solidFill>
                <a:latin typeface="Times New Roman"/>
                <a:cs typeface="Times New Roman"/>
              </a:rPr>
              <a:t> </a:t>
            </a:r>
            <a:r>
              <a:rPr sz="1400" dirty="0">
                <a:solidFill>
                  <a:srgbClr val="FF0000"/>
                </a:solidFill>
                <a:latin typeface="Times New Roman"/>
                <a:cs typeface="Times New Roman"/>
              </a:rPr>
              <a:t>khắc</a:t>
            </a:r>
            <a:r>
              <a:rPr sz="1400" spc="-20" dirty="0">
                <a:solidFill>
                  <a:srgbClr val="FF0000"/>
                </a:solidFill>
                <a:latin typeface="Times New Roman"/>
                <a:cs typeface="Times New Roman"/>
              </a:rPr>
              <a:t> </a:t>
            </a:r>
            <a:r>
              <a:rPr sz="1400" dirty="0">
                <a:solidFill>
                  <a:srgbClr val="FF0000"/>
                </a:solidFill>
                <a:latin typeface="Times New Roman"/>
                <a:cs typeface="Times New Roman"/>
              </a:rPr>
              <a:t>phục</a:t>
            </a:r>
            <a:r>
              <a:rPr sz="1400" spc="-35" dirty="0">
                <a:solidFill>
                  <a:srgbClr val="FF0000"/>
                </a:solidFill>
                <a:latin typeface="Times New Roman"/>
                <a:cs typeface="Times New Roman"/>
              </a:rPr>
              <a:t> </a:t>
            </a:r>
            <a:r>
              <a:rPr sz="1400" dirty="0">
                <a:solidFill>
                  <a:srgbClr val="FF0000"/>
                </a:solidFill>
                <a:latin typeface="Times New Roman"/>
                <a:cs typeface="Times New Roman"/>
              </a:rPr>
              <a:t>không</a:t>
            </a:r>
            <a:r>
              <a:rPr sz="1400" spc="-35" dirty="0">
                <a:solidFill>
                  <a:srgbClr val="FF0000"/>
                </a:solidFill>
                <a:latin typeface="Times New Roman"/>
                <a:cs typeface="Times New Roman"/>
              </a:rPr>
              <a:t> </a:t>
            </a:r>
            <a:r>
              <a:rPr sz="1400" dirty="0">
                <a:solidFill>
                  <a:srgbClr val="FF0000"/>
                </a:solidFill>
                <a:latin typeface="Times New Roman"/>
                <a:cs typeface="Times New Roman"/>
              </a:rPr>
              <a:t>ảnh</a:t>
            </a:r>
            <a:r>
              <a:rPr sz="1400" spc="-20" dirty="0">
                <a:solidFill>
                  <a:srgbClr val="FF0000"/>
                </a:solidFill>
                <a:latin typeface="Times New Roman"/>
                <a:cs typeface="Times New Roman"/>
              </a:rPr>
              <a:t> </a:t>
            </a:r>
            <a:r>
              <a:rPr sz="1400" dirty="0">
                <a:solidFill>
                  <a:srgbClr val="FF0000"/>
                </a:solidFill>
                <a:latin typeface="Times New Roman"/>
                <a:cs typeface="Times New Roman"/>
              </a:rPr>
              <a:t>hưởng</a:t>
            </a:r>
            <a:r>
              <a:rPr sz="1400" spc="-30" dirty="0">
                <a:solidFill>
                  <a:srgbClr val="FF0000"/>
                </a:solidFill>
                <a:latin typeface="Times New Roman"/>
                <a:cs typeface="Times New Roman"/>
              </a:rPr>
              <a:t> </a:t>
            </a:r>
            <a:r>
              <a:rPr sz="1400" dirty="0">
                <a:solidFill>
                  <a:srgbClr val="FF0000"/>
                </a:solidFill>
                <a:latin typeface="Times New Roman"/>
                <a:cs typeface="Times New Roman"/>
              </a:rPr>
              <a:t>đến</a:t>
            </a:r>
            <a:r>
              <a:rPr sz="1400" spc="-15" dirty="0">
                <a:solidFill>
                  <a:srgbClr val="FF0000"/>
                </a:solidFill>
                <a:latin typeface="Times New Roman"/>
                <a:cs typeface="Times New Roman"/>
              </a:rPr>
              <a:t> </a:t>
            </a:r>
            <a:r>
              <a:rPr sz="1400" dirty="0">
                <a:solidFill>
                  <a:srgbClr val="FF0000"/>
                </a:solidFill>
                <a:latin typeface="Times New Roman"/>
                <a:cs typeface="Times New Roman"/>
              </a:rPr>
              <a:t>sự</a:t>
            </a:r>
            <a:r>
              <a:rPr sz="1400" spc="-5" dirty="0">
                <a:solidFill>
                  <a:srgbClr val="FF0000"/>
                </a:solidFill>
                <a:latin typeface="Times New Roman"/>
                <a:cs typeface="Times New Roman"/>
              </a:rPr>
              <a:t> </a:t>
            </a:r>
            <a:r>
              <a:rPr sz="1400" dirty="0">
                <a:solidFill>
                  <a:srgbClr val="FF0000"/>
                </a:solidFill>
                <a:latin typeface="Times New Roman"/>
                <a:cs typeface="Times New Roman"/>
              </a:rPr>
              <a:t>phù</a:t>
            </a:r>
            <a:r>
              <a:rPr sz="1400" spc="-30" dirty="0">
                <a:solidFill>
                  <a:srgbClr val="FF0000"/>
                </a:solidFill>
                <a:latin typeface="Times New Roman"/>
                <a:cs typeface="Times New Roman"/>
              </a:rPr>
              <a:t> </a:t>
            </a:r>
            <a:r>
              <a:rPr sz="1400" dirty="0">
                <a:solidFill>
                  <a:srgbClr val="FF0000"/>
                </a:solidFill>
                <a:latin typeface="Times New Roman"/>
                <a:cs typeface="Times New Roman"/>
              </a:rPr>
              <a:t>hợp</a:t>
            </a:r>
            <a:r>
              <a:rPr sz="1400" spc="-15" dirty="0">
                <a:solidFill>
                  <a:srgbClr val="FF0000"/>
                </a:solidFill>
                <a:latin typeface="Times New Roman"/>
                <a:cs typeface="Times New Roman"/>
              </a:rPr>
              <a:t> </a:t>
            </a:r>
            <a:r>
              <a:rPr sz="1400" dirty="0">
                <a:solidFill>
                  <a:srgbClr val="FF0000"/>
                </a:solidFill>
                <a:latin typeface="Times New Roman"/>
                <a:cs typeface="Times New Roman"/>
              </a:rPr>
              <a:t>với</a:t>
            </a:r>
            <a:r>
              <a:rPr sz="1400" spc="-25" dirty="0">
                <a:solidFill>
                  <a:srgbClr val="FF0000"/>
                </a:solidFill>
                <a:latin typeface="Times New Roman"/>
                <a:cs typeface="Times New Roman"/>
              </a:rPr>
              <a:t> </a:t>
            </a:r>
            <a:r>
              <a:rPr sz="1400" dirty="0">
                <a:solidFill>
                  <a:srgbClr val="FF0000"/>
                </a:solidFill>
                <a:latin typeface="Times New Roman"/>
                <a:cs typeface="Times New Roman"/>
              </a:rPr>
              <a:t>quy</a:t>
            </a:r>
            <a:r>
              <a:rPr sz="1400" spc="-20" dirty="0">
                <a:solidFill>
                  <a:srgbClr val="FF0000"/>
                </a:solidFill>
                <a:latin typeface="Times New Roman"/>
                <a:cs typeface="Times New Roman"/>
              </a:rPr>
              <a:t> </a:t>
            </a:r>
            <a:r>
              <a:rPr sz="1400" dirty="0">
                <a:solidFill>
                  <a:srgbClr val="FF0000"/>
                </a:solidFill>
                <a:latin typeface="Times New Roman"/>
                <a:cs typeface="Times New Roman"/>
              </a:rPr>
              <a:t>định</a:t>
            </a:r>
            <a:r>
              <a:rPr sz="1400" spc="-30" dirty="0">
                <a:solidFill>
                  <a:srgbClr val="FF0000"/>
                </a:solidFill>
                <a:latin typeface="Times New Roman"/>
                <a:cs typeface="Times New Roman"/>
              </a:rPr>
              <a:t> </a:t>
            </a:r>
            <a:r>
              <a:rPr sz="1400" dirty="0">
                <a:solidFill>
                  <a:srgbClr val="FF0000"/>
                </a:solidFill>
                <a:latin typeface="Times New Roman"/>
                <a:cs typeface="Times New Roman"/>
              </a:rPr>
              <a:t>và</a:t>
            </a:r>
            <a:r>
              <a:rPr sz="1400" spc="-20" dirty="0">
                <a:solidFill>
                  <a:srgbClr val="FF0000"/>
                </a:solidFill>
                <a:latin typeface="Times New Roman"/>
                <a:cs typeface="Times New Roman"/>
              </a:rPr>
              <a:t> </a:t>
            </a:r>
            <a:r>
              <a:rPr sz="1400" dirty="0">
                <a:solidFill>
                  <a:srgbClr val="FF0000"/>
                </a:solidFill>
                <a:latin typeface="Times New Roman"/>
                <a:cs typeface="Times New Roman"/>
              </a:rPr>
              <a:t>không</a:t>
            </a:r>
            <a:r>
              <a:rPr sz="1400" spc="-35" dirty="0">
                <a:solidFill>
                  <a:srgbClr val="FF0000"/>
                </a:solidFill>
                <a:latin typeface="Times New Roman"/>
                <a:cs typeface="Times New Roman"/>
              </a:rPr>
              <a:t> </a:t>
            </a:r>
            <a:r>
              <a:rPr sz="1400" dirty="0">
                <a:solidFill>
                  <a:srgbClr val="FF0000"/>
                </a:solidFill>
                <a:latin typeface="Times New Roman"/>
                <a:cs typeface="Times New Roman"/>
              </a:rPr>
              <a:t>gây</a:t>
            </a:r>
            <a:r>
              <a:rPr sz="1400" spc="-15" dirty="0">
                <a:solidFill>
                  <a:srgbClr val="FF0000"/>
                </a:solidFill>
                <a:latin typeface="Times New Roman"/>
                <a:cs typeface="Times New Roman"/>
              </a:rPr>
              <a:t> </a:t>
            </a:r>
            <a:r>
              <a:rPr sz="1400" spc="-25" dirty="0">
                <a:solidFill>
                  <a:srgbClr val="FF0000"/>
                </a:solidFill>
                <a:latin typeface="Times New Roman"/>
                <a:cs typeface="Times New Roman"/>
              </a:rPr>
              <a:t>ảnh </a:t>
            </a:r>
            <a:r>
              <a:rPr sz="1400" dirty="0">
                <a:solidFill>
                  <a:srgbClr val="FF0000"/>
                </a:solidFill>
                <a:latin typeface="Times New Roman"/>
                <a:cs typeface="Times New Roman"/>
              </a:rPr>
              <a:t>hưởng</a:t>
            </a:r>
            <a:r>
              <a:rPr sz="1400" spc="-30" dirty="0">
                <a:solidFill>
                  <a:srgbClr val="FF0000"/>
                </a:solidFill>
                <a:latin typeface="Times New Roman"/>
                <a:cs typeface="Times New Roman"/>
              </a:rPr>
              <a:t> </a:t>
            </a:r>
            <a:r>
              <a:rPr sz="1400" dirty="0">
                <a:solidFill>
                  <a:srgbClr val="FF0000"/>
                </a:solidFill>
                <a:latin typeface="Times New Roman"/>
                <a:cs typeface="Times New Roman"/>
              </a:rPr>
              <a:t>bất</a:t>
            </a:r>
            <a:r>
              <a:rPr sz="1400" spc="-15" dirty="0">
                <a:solidFill>
                  <a:srgbClr val="FF0000"/>
                </a:solidFill>
                <a:latin typeface="Times New Roman"/>
                <a:cs typeface="Times New Roman"/>
              </a:rPr>
              <a:t> </a:t>
            </a:r>
            <a:r>
              <a:rPr sz="1400" dirty="0">
                <a:solidFill>
                  <a:srgbClr val="FF0000"/>
                </a:solidFill>
                <a:latin typeface="Times New Roman"/>
                <a:cs typeface="Times New Roman"/>
              </a:rPr>
              <a:t>lợi</a:t>
            </a:r>
            <a:r>
              <a:rPr sz="1400" spc="-20" dirty="0">
                <a:solidFill>
                  <a:srgbClr val="FF0000"/>
                </a:solidFill>
                <a:latin typeface="Times New Roman"/>
                <a:cs typeface="Times New Roman"/>
              </a:rPr>
              <a:t> </a:t>
            </a:r>
            <a:r>
              <a:rPr sz="1400" dirty="0">
                <a:solidFill>
                  <a:srgbClr val="FF0000"/>
                </a:solidFill>
                <a:latin typeface="Times New Roman"/>
                <a:cs typeface="Times New Roman"/>
              </a:rPr>
              <a:t>đến</a:t>
            </a:r>
            <a:r>
              <a:rPr sz="1400" spc="-15" dirty="0">
                <a:solidFill>
                  <a:srgbClr val="FF0000"/>
                </a:solidFill>
                <a:latin typeface="Times New Roman"/>
                <a:cs typeface="Times New Roman"/>
              </a:rPr>
              <a:t> </a:t>
            </a:r>
            <a:r>
              <a:rPr sz="1400" dirty="0">
                <a:solidFill>
                  <a:srgbClr val="FF0000"/>
                </a:solidFill>
                <a:latin typeface="Times New Roman"/>
                <a:cs typeface="Times New Roman"/>
              </a:rPr>
              <a:t>tính</a:t>
            </a:r>
            <a:r>
              <a:rPr sz="1400" spc="-25" dirty="0">
                <a:solidFill>
                  <a:srgbClr val="FF0000"/>
                </a:solidFill>
                <a:latin typeface="Times New Roman"/>
                <a:cs typeface="Times New Roman"/>
              </a:rPr>
              <a:t> </a:t>
            </a:r>
            <a:r>
              <a:rPr sz="1400" dirty="0">
                <a:solidFill>
                  <a:srgbClr val="FF0000"/>
                </a:solidFill>
                <a:latin typeface="Times New Roman"/>
                <a:cs typeface="Times New Roman"/>
              </a:rPr>
              <a:t>an</a:t>
            </a:r>
            <a:r>
              <a:rPr sz="1400" spc="-15" dirty="0">
                <a:solidFill>
                  <a:srgbClr val="FF0000"/>
                </a:solidFill>
                <a:latin typeface="Times New Roman"/>
                <a:cs typeface="Times New Roman"/>
              </a:rPr>
              <a:t> </a:t>
            </a:r>
            <a:r>
              <a:rPr sz="1400" dirty="0">
                <a:solidFill>
                  <a:srgbClr val="FF0000"/>
                </a:solidFill>
                <a:latin typeface="Times New Roman"/>
                <a:cs typeface="Times New Roman"/>
              </a:rPr>
              <a:t>toàn</a:t>
            </a:r>
            <a:r>
              <a:rPr sz="1400" spc="-45" dirty="0">
                <a:solidFill>
                  <a:srgbClr val="FF0000"/>
                </a:solidFill>
                <a:latin typeface="Times New Roman"/>
                <a:cs typeface="Times New Roman"/>
              </a:rPr>
              <a:t> </a:t>
            </a:r>
            <a:r>
              <a:rPr sz="1400" dirty="0">
                <a:solidFill>
                  <a:srgbClr val="FF0000"/>
                </a:solidFill>
                <a:latin typeface="Times New Roman"/>
                <a:cs typeface="Times New Roman"/>
              </a:rPr>
              <a:t>Và hiệu</a:t>
            </a:r>
            <a:r>
              <a:rPr sz="1400" spc="-25" dirty="0">
                <a:solidFill>
                  <a:srgbClr val="FF0000"/>
                </a:solidFill>
                <a:latin typeface="Times New Roman"/>
                <a:cs typeface="Times New Roman"/>
              </a:rPr>
              <a:t> </a:t>
            </a:r>
            <a:r>
              <a:rPr sz="1400" dirty="0">
                <a:solidFill>
                  <a:srgbClr val="FF0000"/>
                </a:solidFill>
                <a:latin typeface="Times New Roman"/>
                <a:cs typeface="Times New Roman"/>
              </a:rPr>
              <a:t>suất</a:t>
            </a:r>
            <a:r>
              <a:rPr sz="1400" spc="-15" dirty="0">
                <a:solidFill>
                  <a:srgbClr val="FF0000"/>
                </a:solidFill>
                <a:latin typeface="Times New Roman"/>
                <a:cs typeface="Times New Roman"/>
              </a:rPr>
              <a:t> </a:t>
            </a:r>
            <a:r>
              <a:rPr sz="1400" dirty="0">
                <a:solidFill>
                  <a:srgbClr val="FF0000"/>
                </a:solidFill>
                <a:latin typeface="Times New Roman"/>
                <a:cs typeface="Times New Roman"/>
              </a:rPr>
              <a:t>của</a:t>
            </a:r>
            <a:r>
              <a:rPr sz="1400" spc="-15" dirty="0">
                <a:solidFill>
                  <a:srgbClr val="FF0000"/>
                </a:solidFill>
                <a:latin typeface="Times New Roman"/>
                <a:cs typeface="Times New Roman"/>
              </a:rPr>
              <a:t> </a:t>
            </a:r>
            <a:r>
              <a:rPr sz="1400" dirty="0">
                <a:solidFill>
                  <a:srgbClr val="FF0000"/>
                </a:solidFill>
                <a:latin typeface="Times New Roman"/>
                <a:cs typeface="Times New Roman"/>
              </a:rPr>
              <a:t>thiết</a:t>
            </a:r>
            <a:r>
              <a:rPr sz="1400" spc="-30" dirty="0">
                <a:solidFill>
                  <a:srgbClr val="FF0000"/>
                </a:solidFill>
                <a:latin typeface="Times New Roman"/>
                <a:cs typeface="Times New Roman"/>
              </a:rPr>
              <a:t> </a:t>
            </a:r>
            <a:r>
              <a:rPr sz="1400" dirty="0">
                <a:solidFill>
                  <a:srgbClr val="FF0000"/>
                </a:solidFill>
                <a:latin typeface="Times New Roman"/>
                <a:cs typeface="Times New Roman"/>
              </a:rPr>
              <a:t>bị</a:t>
            </a:r>
            <a:r>
              <a:rPr sz="1400" spc="-10" dirty="0">
                <a:solidFill>
                  <a:srgbClr val="FF0000"/>
                </a:solidFill>
                <a:latin typeface="Times New Roman"/>
                <a:cs typeface="Times New Roman"/>
              </a:rPr>
              <a:t> </a:t>
            </a:r>
            <a:r>
              <a:rPr sz="1400" dirty="0">
                <a:solidFill>
                  <a:srgbClr val="FF0000"/>
                </a:solidFill>
                <a:latin typeface="Times New Roman"/>
                <a:cs typeface="Times New Roman"/>
              </a:rPr>
              <a:t>y</a:t>
            </a:r>
            <a:r>
              <a:rPr sz="1400" spc="-20" dirty="0">
                <a:solidFill>
                  <a:srgbClr val="FF0000"/>
                </a:solidFill>
                <a:latin typeface="Times New Roman"/>
                <a:cs typeface="Times New Roman"/>
              </a:rPr>
              <a:t> </a:t>
            </a:r>
            <a:r>
              <a:rPr sz="1400" spc="-25" dirty="0">
                <a:solidFill>
                  <a:srgbClr val="FF0000"/>
                </a:solidFill>
                <a:latin typeface="Times New Roman"/>
                <a:cs typeface="Times New Roman"/>
              </a:rPr>
              <a:t>tế</a:t>
            </a:r>
            <a:endParaRPr sz="1400">
              <a:latin typeface="Times New Roman"/>
              <a:cs typeface="Times New Roman"/>
            </a:endParaRPr>
          </a:p>
          <a:p>
            <a:pPr marL="461645">
              <a:lnSpc>
                <a:spcPts val="1675"/>
              </a:lnSpc>
              <a:spcBef>
                <a:spcPts val="1125"/>
              </a:spcBef>
            </a:pPr>
            <a:r>
              <a:rPr sz="1400" dirty="0">
                <a:latin typeface="SimSun"/>
                <a:cs typeface="SimSun"/>
              </a:rPr>
              <a:t>»</a:t>
            </a:r>
            <a:r>
              <a:rPr sz="1400" spc="355" dirty="0">
                <a:latin typeface="Times New Roman"/>
                <a:cs typeface="Times New Roman"/>
              </a:rPr>
              <a:t> </a:t>
            </a:r>
            <a:r>
              <a:rPr sz="1400" spc="-10" dirty="0">
                <a:latin typeface="SimSun"/>
                <a:cs typeface="SimSun"/>
              </a:rPr>
              <a:t>评审所采取的纠正措施及其有效性</a:t>
            </a:r>
            <a:r>
              <a:rPr sz="1400" spc="-50" dirty="0">
                <a:latin typeface="Times New Roman"/>
                <a:cs typeface="Times New Roman"/>
              </a:rPr>
              <a:t>.</a:t>
            </a:r>
            <a:endParaRPr sz="1400">
              <a:latin typeface="Times New Roman"/>
              <a:cs typeface="Times New Roman"/>
            </a:endParaRPr>
          </a:p>
          <a:p>
            <a:pPr marL="506095">
              <a:lnSpc>
                <a:spcPts val="1675"/>
              </a:lnSpc>
            </a:pPr>
            <a:r>
              <a:rPr sz="1400" dirty="0">
                <a:latin typeface="Times New Roman"/>
                <a:cs typeface="Times New Roman"/>
              </a:rPr>
              <a:t>Kiểm</a:t>
            </a:r>
            <a:r>
              <a:rPr sz="1400" spc="-15" dirty="0">
                <a:latin typeface="Times New Roman"/>
                <a:cs typeface="Times New Roman"/>
              </a:rPr>
              <a:t> </a:t>
            </a:r>
            <a:r>
              <a:rPr sz="1400" dirty="0">
                <a:latin typeface="Times New Roman"/>
                <a:cs typeface="Times New Roman"/>
              </a:rPr>
              <a:t>tra</a:t>
            </a:r>
            <a:r>
              <a:rPr sz="1400" spc="-20" dirty="0">
                <a:latin typeface="Times New Roman"/>
                <a:cs typeface="Times New Roman"/>
              </a:rPr>
              <a:t> </a:t>
            </a: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hành</a:t>
            </a:r>
            <a:r>
              <a:rPr sz="1400" spc="-30" dirty="0">
                <a:latin typeface="Times New Roman"/>
                <a:cs typeface="Times New Roman"/>
              </a:rPr>
              <a:t> </a:t>
            </a:r>
            <a:r>
              <a:rPr sz="1400" dirty="0">
                <a:latin typeface="Times New Roman"/>
                <a:cs typeface="Times New Roman"/>
              </a:rPr>
              <a:t>động</a:t>
            </a:r>
            <a:r>
              <a:rPr sz="1400" spc="-30" dirty="0">
                <a:latin typeface="Times New Roman"/>
                <a:cs typeface="Times New Roman"/>
              </a:rPr>
              <a:t> </a:t>
            </a:r>
            <a:r>
              <a:rPr sz="1400" dirty="0">
                <a:latin typeface="Times New Roman"/>
                <a:cs typeface="Times New Roman"/>
              </a:rPr>
              <a:t>khắc</a:t>
            </a:r>
            <a:r>
              <a:rPr sz="1400" spc="-20" dirty="0">
                <a:latin typeface="Times New Roman"/>
                <a:cs typeface="Times New Roman"/>
              </a:rPr>
              <a:t> </a:t>
            </a:r>
            <a:r>
              <a:rPr sz="1400" dirty="0">
                <a:latin typeface="Times New Roman"/>
                <a:cs typeface="Times New Roman"/>
              </a:rPr>
              <a:t>phục</a:t>
            </a:r>
            <a:r>
              <a:rPr sz="1400" spc="-35" dirty="0">
                <a:latin typeface="Times New Roman"/>
                <a:cs typeface="Times New Roman"/>
              </a:rPr>
              <a:t> </a:t>
            </a:r>
            <a:r>
              <a:rPr sz="1400" dirty="0">
                <a:latin typeface="Times New Roman"/>
                <a:cs typeface="Times New Roman"/>
              </a:rPr>
              <a:t>đã</a:t>
            </a:r>
            <a:r>
              <a:rPr sz="1400" spc="-5" dirty="0">
                <a:latin typeface="Times New Roman"/>
                <a:cs typeface="Times New Roman"/>
              </a:rPr>
              <a:t> </a:t>
            </a:r>
            <a:r>
              <a:rPr sz="1400" dirty="0">
                <a:latin typeface="Times New Roman"/>
                <a:cs typeface="Times New Roman"/>
              </a:rPr>
              <a:t>thực</a:t>
            </a:r>
            <a:r>
              <a:rPr sz="1400" spc="-20" dirty="0">
                <a:latin typeface="Times New Roman"/>
                <a:cs typeface="Times New Roman"/>
              </a:rPr>
              <a:t> </a:t>
            </a:r>
            <a:r>
              <a:rPr sz="1400" dirty="0">
                <a:latin typeface="Times New Roman"/>
                <a:cs typeface="Times New Roman"/>
              </a:rPr>
              <a:t>hiện</a:t>
            </a:r>
            <a:r>
              <a:rPr sz="1400" spc="-30" dirty="0">
                <a:latin typeface="Times New Roman"/>
                <a:cs typeface="Times New Roman"/>
              </a:rPr>
              <a:t> </a:t>
            </a:r>
            <a:r>
              <a:rPr sz="1400" dirty="0">
                <a:latin typeface="Times New Roman"/>
                <a:cs typeface="Times New Roman"/>
              </a:rPr>
              <a:t>và</a:t>
            </a:r>
            <a:r>
              <a:rPr sz="1400" spc="-5" dirty="0">
                <a:latin typeface="Times New Roman"/>
                <a:cs typeface="Times New Roman"/>
              </a:rPr>
              <a:t> </a:t>
            </a:r>
            <a:r>
              <a:rPr sz="1400" dirty="0">
                <a:latin typeface="Times New Roman"/>
                <a:cs typeface="Times New Roman"/>
              </a:rPr>
              <a:t>tính</a:t>
            </a:r>
            <a:r>
              <a:rPr sz="1400" spc="-40" dirty="0">
                <a:latin typeface="Times New Roman"/>
                <a:cs typeface="Times New Roman"/>
              </a:rPr>
              <a:t> </a:t>
            </a:r>
            <a:r>
              <a:rPr sz="1400" dirty="0">
                <a:latin typeface="Times New Roman"/>
                <a:cs typeface="Times New Roman"/>
              </a:rPr>
              <a:t>hiệu</a:t>
            </a:r>
            <a:r>
              <a:rPr sz="1400" spc="-15" dirty="0">
                <a:latin typeface="Times New Roman"/>
                <a:cs typeface="Times New Roman"/>
              </a:rPr>
              <a:t> </a:t>
            </a:r>
            <a:r>
              <a:rPr sz="1400" dirty="0">
                <a:latin typeface="Times New Roman"/>
                <a:cs typeface="Times New Roman"/>
              </a:rPr>
              <a:t>quả</a:t>
            </a:r>
            <a:r>
              <a:rPr sz="1400" spc="-20" dirty="0">
                <a:latin typeface="Times New Roman"/>
                <a:cs typeface="Times New Roman"/>
              </a:rPr>
              <a:t> </a:t>
            </a:r>
            <a:r>
              <a:rPr sz="1400" dirty="0">
                <a:latin typeface="Times New Roman"/>
                <a:cs typeface="Times New Roman"/>
              </a:rPr>
              <a:t>của</a:t>
            </a:r>
            <a:r>
              <a:rPr sz="1400" spc="-20" dirty="0">
                <a:latin typeface="Times New Roman"/>
                <a:cs typeface="Times New Roman"/>
              </a:rPr>
              <a:t> </a:t>
            </a:r>
            <a:r>
              <a:rPr sz="1400" spc="-10" dirty="0">
                <a:latin typeface="Times New Roman"/>
                <a:cs typeface="Times New Roman"/>
              </a:rPr>
              <a:t>chúng.</a:t>
            </a:r>
            <a:endParaRPr sz="1400">
              <a:latin typeface="Times New Roman"/>
              <a:cs typeface="Times New Roman"/>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13" y="0"/>
            <a:ext cx="9132839" cy="6857998"/>
          </a:xfrm>
          <a:prstGeom prst="rect">
            <a:avLst/>
          </a:prstGeom>
        </p:spPr>
      </p:pic>
      <p:sp>
        <p:nvSpPr>
          <p:cNvPr id="3" name="object 3"/>
          <p:cNvSpPr txBox="1">
            <a:spLocks noGrp="1"/>
          </p:cNvSpPr>
          <p:nvPr>
            <p:ph type="title"/>
          </p:nvPr>
        </p:nvSpPr>
        <p:spPr>
          <a:xfrm>
            <a:off x="3623821" y="68955"/>
            <a:ext cx="2235200" cy="391160"/>
          </a:xfrm>
          <a:prstGeom prst="rect">
            <a:avLst/>
          </a:prstGeom>
        </p:spPr>
        <p:txBody>
          <a:bodyPr vert="horz" wrap="square" lIns="0" tIns="12700" rIns="0" bIns="0" rtlCol="0">
            <a:spAutoFit/>
          </a:bodyPr>
          <a:lstStyle/>
          <a:p>
            <a:pPr marL="12700">
              <a:lnSpc>
                <a:spcPct val="100000"/>
              </a:lnSpc>
              <a:spcBef>
                <a:spcPts val="100"/>
              </a:spcBef>
              <a:tabLst>
                <a:tab pos="1002665" algn="l"/>
              </a:tabLst>
            </a:pPr>
            <a:r>
              <a:rPr sz="2400" b="1" spc="-10" dirty="0">
                <a:solidFill>
                  <a:srgbClr val="000000"/>
                </a:solidFill>
                <a:latin typeface="Times New Roman"/>
                <a:cs typeface="Times New Roman"/>
              </a:rPr>
              <a:t>18.5.2</a:t>
            </a:r>
            <a:r>
              <a:rPr sz="2400" dirty="0">
                <a:solidFill>
                  <a:srgbClr val="000000"/>
                </a:solidFill>
                <a:latin typeface="Times New Roman"/>
                <a:cs typeface="Times New Roman"/>
              </a:rPr>
              <a:t>	</a:t>
            </a:r>
            <a:r>
              <a:rPr sz="2400" spc="-15" dirty="0">
                <a:solidFill>
                  <a:srgbClr val="000000"/>
                </a:solidFill>
              </a:rPr>
              <a:t>纠正措施</a:t>
            </a:r>
            <a:endParaRPr sz="2400">
              <a:latin typeface="Times New Roman"/>
              <a:cs typeface="Times New Roman"/>
            </a:endParaRPr>
          </a:p>
        </p:txBody>
      </p:sp>
      <p:sp>
        <p:nvSpPr>
          <p:cNvPr id="4" name="object 4"/>
          <p:cNvSpPr txBox="1"/>
          <p:nvPr/>
        </p:nvSpPr>
        <p:spPr>
          <a:xfrm>
            <a:off x="3623821" y="430144"/>
            <a:ext cx="3681729" cy="391160"/>
          </a:xfrm>
          <a:prstGeom prst="rect">
            <a:avLst/>
          </a:prstGeom>
        </p:spPr>
        <p:txBody>
          <a:bodyPr vert="horz" wrap="square" lIns="0" tIns="12700" rIns="0" bIns="0" rtlCol="0">
            <a:spAutoFit/>
          </a:bodyPr>
          <a:lstStyle/>
          <a:p>
            <a:pPr marL="12700">
              <a:lnSpc>
                <a:spcPct val="100000"/>
              </a:lnSpc>
              <a:spcBef>
                <a:spcPts val="100"/>
              </a:spcBef>
              <a:tabLst>
                <a:tab pos="1002665" algn="l"/>
              </a:tabLst>
            </a:pPr>
            <a:r>
              <a:rPr sz="2400" b="1" spc="-10" dirty="0">
                <a:latin typeface="Times New Roman"/>
                <a:cs typeface="Times New Roman"/>
              </a:rPr>
              <a:t>18.5.2</a:t>
            </a:r>
            <a:r>
              <a:rPr sz="2400" dirty="0">
                <a:latin typeface="Times New Roman"/>
                <a:cs typeface="Times New Roman"/>
              </a:rPr>
              <a:t>	Hành</a:t>
            </a:r>
            <a:r>
              <a:rPr sz="2400" spc="-20" dirty="0">
                <a:latin typeface="Times New Roman"/>
                <a:cs typeface="Times New Roman"/>
              </a:rPr>
              <a:t> </a:t>
            </a:r>
            <a:r>
              <a:rPr sz="2400" dirty="0">
                <a:latin typeface="Times New Roman"/>
                <a:cs typeface="Times New Roman"/>
              </a:rPr>
              <a:t>động</a:t>
            </a:r>
            <a:r>
              <a:rPr sz="2400" spc="-15" dirty="0">
                <a:latin typeface="Times New Roman"/>
                <a:cs typeface="Times New Roman"/>
              </a:rPr>
              <a:t> </a:t>
            </a:r>
            <a:r>
              <a:rPr sz="2400" dirty="0">
                <a:latin typeface="Times New Roman"/>
                <a:cs typeface="Times New Roman"/>
              </a:rPr>
              <a:t>khắc</a:t>
            </a:r>
            <a:r>
              <a:rPr sz="2400" spc="-30" dirty="0">
                <a:latin typeface="Times New Roman"/>
                <a:cs typeface="Times New Roman"/>
              </a:rPr>
              <a:t> </a:t>
            </a:r>
            <a:r>
              <a:rPr sz="2400" spc="-20" dirty="0">
                <a:latin typeface="Times New Roman"/>
                <a:cs typeface="Times New Roman"/>
              </a:rPr>
              <a:t>phục</a:t>
            </a:r>
            <a:endParaRPr sz="2400">
              <a:latin typeface="Times New Roman"/>
              <a:cs typeface="Times New Roman"/>
            </a:endParaRPr>
          </a:p>
        </p:txBody>
      </p:sp>
      <p:sp>
        <p:nvSpPr>
          <p:cNvPr id="5" name="object 5"/>
          <p:cNvSpPr txBox="1"/>
          <p:nvPr/>
        </p:nvSpPr>
        <p:spPr>
          <a:xfrm>
            <a:off x="4128265" y="1353053"/>
            <a:ext cx="901700" cy="451484"/>
          </a:xfrm>
          <a:prstGeom prst="rect">
            <a:avLst/>
          </a:prstGeom>
        </p:spPr>
        <p:txBody>
          <a:bodyPr vert="horz" wrap="square" lIns="0" tIns="13335" rIns="0" bIns="0" rtlCol="0">
            <a:spAutoFit/>
          </a:bodyPr>
          <a:lstStyle/>
          <a:p>
            <a:pPr algn="ctr">
              <a:lnSpc>
                <a:spcPts val="1675"/>
              </a:lnSpc>
              <a:spcBef>
                <a:spcPts val="105"/>
              </a:spcBef>
            </a:pPr>
            <a:r>
              <a:rPr sz="1400" spc="-50" dirty="0">
                <a:solidFill>
                  <a:srgbClr val="3232FF"/>
                </a:solidFill>
                <a:latin typeface="SimSun"/>
                <a:cs typeface="SimSun"/>
              </a:rPr>
              <a:t>料</a:t>
            </a:r>
            <a:endParaRPr sz="1400">
              <a:latin typeface="SimSun"/>
              <a:cs typeface="SimSun"/>
            </a:endParaRPr>
          </a:p>
          <a:p>
            <a:pPr algn="ctr">
              <a:lnSpc>
                <a:spcPts val="1675"/>
              </a:lnSpc>
            </a:pPr>
            <a:r>
              <a:rPr sz="1400" dirty="0">
                <a:solidFill>
                  <a:srgbClr val="3232FF"/>
                </a:solidFill>
                <a:latin typeface="Times New Roman"/>
                <a:cs typeface="Times New Roman"/>
              </a:rPr>
              <a:t>Nguyên</a:t>
            </a:r>
            <a:r>
              <a:rPr sz="1400" spc="-35" dirty="0">
                <a:solidFill>
                  <a:srgbClr val="3232FF"/>
                </a:solidFill>
                <a:latin typeface="Times New Roman"/>
                <a:cs typeface="Times New Roman"/>
              </a:rPr>
              <a:t> </a:t>
            </a:r>
            <a:r>
              <a:rPr sz="1400" spc="-20" dirty="0">
                <a:solidFill>
                  <a:srgbClr val="3232FF"/>
                </a:solidFill>
                <a:latin typeface="Times New Roman"/>
                <a:cs typeface="Times New Roman"/>
              </a:rPr>
              <a:t>liệu</a:t>
            </a:r>
            <a:endParaRPr sz="1400">
              <a:latin typeface="Times New Roman"/>
              <a:cs typeface="Times New Roman"/>
            </a:endParaRPr>
          </a:p>
        </p:txBody>
      </p:sp>
      <p:sp>
        <p:nvSpPr>
          <p:cNvPr id="6" name="object 6"/>
          <p:cNvSpPr txBox="1"/>
          <p:nvPr/>
        </p:nvSpPr>
        <p:spPr>
          <a:xfrm>
            <a:off x="2166621" y="2001973"/>
            <a:ext cx="786130" cy="452120"/>
          </a:xfrm>
          <a:prstGeom prst="rect">
            <a:avLst/>
          </a:prstGeom>
        </p:spPr>
        <p:txBody>
          <a:bodyPr vert="horz" wrap="square" lIns="0" tIns="13335" rIns="0" bIns="0" rtlCol="0">
            <a:spAutoFit/>
          </a:bodyPr>
          <a:lstStyle/>
          <a:p>
            <a:pPr marL="635" algn="ctr">
              <a:lnSpc>
                <a:spcPts val="1675"/>
              </a:lnSpc>
              <a:spcBef>
                <a:spcPts val="105"/>
              </a:spcBef>
            </a:pPr>
            <a:r>
              <a:rPr sz="1400" spc="-50" dirty="0">
                <a:solidFill>
                  <a:srgbClr val="3232FF"/>
                </a:solidFill>
                <a:latin typeface="SimSun"/>
                <a:cs typeface="SimSun"/>
              </a:rPr>
              <a:t>人</a:t>
            </a:r>
            <a:endParaRPr sz="1400">
              <a:latin typeface="SimSun"/>
              <a:cs typeface="SimSun"/>
            </a:endParaRPr>
          </a:p>
          <a:p>
            <a:pPr algn="ctr">
              <a:lnSpc>
                <a:spcPts val="1675"/>
              </a:lnSpc>
            </a:pPr>
            <a:r>
              <a:rPr sz="1400" dirty="0">
                <a:solidFill>
                  <a:srgbClr val="3232FF"/>
                </a:solidFill>
                <a:latin typeface="Times New Roman"/>
                <a:cs typeface="Times New Roman"/>
              </a:rPr>
              <a:t>Con</a:t>
            </a:r>
            <a:r>
              <a:rPr sz="1400" spc="-15" dirty="0">
                <a:solidFill>
                  <a:srgbClr val="3232FF"/>
                </a:solidFill>
                <a:latin typeface="Times New Roman"/>
                <a:cs typeface="Times New Roman"/>
              </a:rPr>
              <a:t> </a:t>
            </a:r>
            <a:r>
              <a:rPr sz="1400" spc="-10" dirty="0">
                <a:solidFill>
                  <a:srgbClr val="3232FF"/>
                </a:solidFill>
                <a:latin typeface="Times New Roman"/>
                <a:cs typeface="Times New Roman"/>
              </a:rPr>
              <a:t>người</a:t>
            </a:r>
            <a:endParaRPr sz="1400">
              <a:latin typeface="Times New Roman"/>
              <a:cs typeface="Times New Roman"/>
            </a:endParaRPr>
          </a:p>
        </p:txBody>
      </p:sp>
      <p:sp>
        <p:nvSpPr>
          <p:cNvPr id="7" name="object 7"/>
          <p:cNvSpPr txBox="1"/>
          <p:nvPr/>
        </p:nvSpPr>
        <p:spPr>
          <a:xfrm>
            <a:off x="6419220" y="1956308"/>
            <a:ext cx="702310" cy="451484"/>
          </a:xfrm>
          <a:prstGeom prst="rect">
            <a:avLst/>
          </a:prstGeom>
        </p:spPr>
        <p:txBody>
          <a:bodyPr vert="horz" wrap="square" lIns="0" tIns="13335" rIns="0" bIns="0" rtlCol="0">
            <a:spAutoFit/>
          </a:bodyPr>
          <a:lstStyle/>
          <a:p>
            <a:pPr algn="ctr">
              <a:lnSpc>
                <a:spcPts val="1675"/>
              </a:lnSpc>
              <a:spcBef>
                <a:spcPts val="105"/>
              </a:spcBef>
            </a:pPr>
            <a:r>
              <a:rPr sz="1400" spc="-50" dirty="0">
                <a:solidFill>
                  <a:srgbClr val="3232FF"/>
                </a:solidFill>
                <a:latin typeface="SimSun"/>
                <a:cs typeface="SimSun"/>
              </a:rPr>
              <a:t>机</a:t>
            </a:r>
            <a:endParaRPr sz="1400">
              <a:latin typeface="SimSun"/>
              <a:cs typeface="SimSun"/>
            </a:endParaRPr>
          </a:p>
          <a:p>
            <a:pPr algn="ctr">
              <a:lnSpc>
                <a:spcPts val="1675"/>
              </a:lnSpc>
            </a:pPr>
            <a:r>
              <a:rPr sz="1400" dirty="0">
                <a:solidFill>
                  <a:srgbClr val="3232FF"/>
                </a:solidFill>
                <a:latin typeface="Times New Roman"/>
                <a:cs typeface="Times New Roman"/>
              </a:rPr>
              <a:t>Máy</a:t>
            </a:r>
            <a:r>
              <a:rPr sz="1400" spc="-30" dirty="0">
                <a:solidFill>
                  <a:srgbClr val="3232FF"/>
                </a:solidFill>
                <a:latin typeface="Times New Roman"/>
                <a:cs typeface="Times New Roman"/>
              </a:rPr>
              <a:t> </a:t>
            </a:r>
            <a:r>
              <a:rPr sz="1400" spc="-25" dirty="0">
                <a:solidFill>
                  <a:srgbClr val="3232FF"/>
                </a:solidFill>
                <a:latin typeface="Times New Roman"/>
                <a:cs typeface="Times New Roman"/>
              </a:rPr>
              <a:t>móc</a:t>
            </a:r>
            <a:endParaRPr sz="1400">
              <a:latin typeface="Times New Roman"/>
              <a:cs typeface="Times New Roman"/>
            </a:endParaRPr>
          </a:p>
        </p:txBody>
      </p:sp>
      <p:sp>
        <p:nvSpPr>
          <p:cNvPr id="8" name="object 8"/>
          <p:cNvSpPr txBox="1"/>
          <p:nvPr/>
        </p:nvSpPr>
        <p:spPr>
          <a:xfrm>
            <a:off x="3863724" y="3201159"/>
            <a:ext cx="1432560" cy="564515"/>
          </a:xfrm>
          <a:prstGeom prst="rect">
            <a:avLst/>
          </a:prstGeom>
        </p:spPr>
        <p:txBody>
          <a:bodyPr vert="horz" wrap="square" lIns="0" tIns="15875" rIns="0" bIns="0" rtlCol="0">
            <a:spAutoFit/>
          </a:bodyPr>
          <a:lstStyle/>
          <a:p>
            <a:pPr algn="ctr">
              <a:lnSpc>
                <a:spcPct val="100000"/>
              </a:lnSpc>
              <a:spcBef>
                <a:spcPts val="125"/>
              </a:spcBef>
            </a:pPr>
            <a:r>
              <a:rPr sz="1750" spc="-20" dirty="0">
                <a:solidFill>
                  <a:srgbClr val="006FC0"/>
                </a:solidFill>
                <a:latin typeface="SimSun"/>
                <a:cs typeface="SimSun"/>
              </a:rPr>
              <a:t>不合格</a:t>
            </a:r>
            <a:endParaRPr sz="1750">
              <a:latin typeface="SimSun"/>
              <a:cs typeface="SimSun"/>
            </a:endParaRPr>
          </a:p>
          <a:p>
            <a:pPr algn="ctr">
              <a:lnSpc>
                <a:spcPct val="100000"/>
              </a:lnSpc>
              <a:spcBef>
                <a:spcPts val="10"/>
              </a:spcBef>
            </a:pPr>
            <a:r>
              <a:rPr sz="1750" dirty="0">
                <a:solidFill>
                  <a:srgbClr val="006FC0"/>
                </a:solidFill>
                <a:latin typeface="Times New Roman"/>
                <a:cs typeface="Times New Roman"/>
              </a:rPr>
              <a:t>Không</a:t>
            </a:r>
            <a:r>
              <a:rPr sz="1750" spc="30" dirty="0">
                <a:solidFill>
                  <a:srgbClr val="006FC0"/>
                </a:solidFill>
                <a:latin typeface="Times New Roman"/>
                <a:cs typeface="Times New Roman"/>
              </a:rPr>
              <a:t> </a:t>
            </a:r>
            <a:r>
              <a:rPr sz="1750" dirty="0">
                <a:solidFill>
                  <a:srgbClr val="006FC0"/>
                </a:solidFill>
                <a:latin typeface="Times New Roman"/>
                <a:cs typeface="Times New Roman"/>
              </a:rPr>
              <a:t>phù</a:t>
            </a:r>
            <a:r>
              <a:rPr sz="1750" spc="25" dirty="0">
                <a:solidFill>
                  <a:srgbClr val="006FC0"/>
                </a:solidFill>
                <a:latin typeface="Times New Roman"/>
                <a:cs typeface="Times New Roman"/>
              </a:rPr>
              <a:t> </a:t>
            </a:r>
            <a:r>
              <a:rPr sz="1750" spc="-25" dirty="0">
                <a:solidFill>
                  <a:srgbClr val="006FC0"/>
                </a:solidFill>
                <a:latin typeface="Times New Roman"/>
                <a:cs typeface="Times New Roman"/>
              </a:rPr>
              <a:t>hợp</a:t>
            </a:r>
            <a:endParaRPr sz="1750">
              <a:latin typeface="Times New Roman"/>
              <a:cs typeface="Times New Roman"/>
            </a:endParaRPr>
          </a:p>
        </p:txBody>
      </p:sp>
      <p:sp>
        <p:nvSpPr>
          <p:cNvPr id="9" name="object 9"/>
          <p:cNvSpPr txBox="1"/>
          <p:nvPr/>
        </p:nvSpPr>
        <p:spPr>
          <a:xfrm>
            <a:off x="2013967" y="5167120"/>
            <a:ext cx="673100" cy="534670"/>
          </a:xfrm>
          <a:prstGeom prst="rect">
            <a:avLst/>
          </a:prstGeom>
        </p:spPr>
        <p:txBody>
          <a:bodyPr vert="horz" wrap="square" lIns="0" tIns="16510" rIns="0" bIns="0" rtlCol="0">
            <a:spAutoFit/>
          </a:bodyPr>
          <a:lstStyle/>
          <a:p>
            <a:pPr algn="ctr">
              <a:lnSpc>
                <a:spcPct val="100000"/>
              </a:lnSpc>
              <a:spcBef>
                <a:spcPts val="130"/>
              </a:spcBef>
            </a:pPr>
            <a:r>
              <a:rPr sz="1650" spc="-50" dirty="0">
                <a:solidFill>
                  <a:srgbClr val="3232FF"/>
                </a:solidFill>
                <a:latin typeface="SimSun"/>
                <a:cs typeface="SimSun"/>
              </a:rPr>
              <a:t>法</a:t>
            </a:r>
            <a:endParaRPr sz="1650">
              <a:latin typeface="SimSun"/>
              <a:cs typeface="SimSun"/>
            </a:endParaRPr>
          </a:p>
          <a:p>
            <a:pPr algn="ctr">
              <a:lnSpc>
                <a:spcPct val="100000"/>
              </a:lnSpc>
              <a:spcBef>
                <a:spcPts val="10"/>
              </a:spcBef>
            </a:pPr>
            <a:r>
              <a:rPr sz="1650" dirty="0">
                <a:solidFill>
                  <a:srgbClr val="3232FF"/>
                </a:solidFill>
                <a:latin typeface="Times New Roman"/>
                <a:cs typeface="Times New Roman"/>
              </a:rPr>
              <a:t>Pháp</a:t>
            </a:r>
            <a:r>
              <a:rPr sz="1650" spc="45" dirty="0">
                <a:solidFill>
                  <a:srgbClr val="3232FF"/>
                </a:solidFill>
                <a:latin typeface="Times New Roman"/>
                <a:cs typeface="Times New Roman"/>
              </a:rPr>
              <a:t> </a:t>
            </a:r>
            <a:r>
              <a:rPr sz="1650" spc="-25" dirty="0">
                <a:solidFill>
                  <a:srgbClr val="3232FF"/>
                </a:solidFill>
                <a:latin typeface="Times New Roman"/>
                <a:cs typeface="Times New Roman"/>
              </a:rPr>
              <a:t>lý</a:t>
            </a:r>
            <a:endParaRPr sz="1650">
              <a:latin typeface="Times New Roman"/>
              <a:cs typeface="Times New Roman"/>
            </a:endParaRPr>
          </a:p>
        </p:txBody>
      </p:sp>
      <p:sp>
        <p:nvSpPr>
          <p:cNvPr id="10" name="object 10"/>
          <p:cNvSpPr txBox="1"/>
          <p:nvPr/>
        </p:nvSpPr>
        <p:spPr>
          <a:xfrm>
            <a:off x="6095243" y="5238367"/>
            <a:ext cx="1007110" cy="534670"/>
          </a:xfrm>
          <a:prstGeom prst="rect">
            <a:avLst/>
          </a:prstGeom>
        </p:spPr>
        <p:txBody>
          <a:bodyPr vert="horz" wrap="square" lIns="0" tIns="16510" rIns="0" bIns="0" rtlCol="0">
            <a:spAutoFit/>
          </a:bodyPr>
          <a:lstStyle/>
          <a:p>
            <a:pPr algn="ctr">
              <a:lnSpc>
                <a:spcPct val="100000"/>
              </a:lnSpc>
              <a:spcBef>
                <a:spcPts val="130"/>
              </a:spcBef>
            </a:pPr>
            <a:r>
              <a:rPr sz="1650" spc="-50" dirty="0">
                <a:solidFill>
                  <a:srgbClr val="3232FF"/>
                </a:solidFill>
                <a:latin typeface="SimSun"/>
                <a:cs typeface="SimSun"/>
              </a:rPr>
              <a:t>环</a:t>
            </a:r>
            <a:endParaRPr sz="1650">
              <a:latin typeface="SimSun"/>
              <a:cs typeface="SimSun"/>
            </a:endParaRPr>
          </a:p>
          <a:p>
            <a:pPr algn="ctr">
              <a:lnSpc>
                <a:spcPct val="100000"/>
              </a:lnSpc>
              <a:spcBef>
                <a:spcPts val="10"/>
              </a:spcBef>
            </a:pPr>
            <a:r>
              <a:rPr sz="1650" dirty="0">
                <a:solidFill>
                  <a:srgbClr val="3232FF"/>
                </a:solidFill>
                <a:latin typeface="Times New Roman"/>
                <a:cs typeface="Times New Roman"/>
              </a:rPr>
              <a:t>Môi</a:t>
            </a:r>
            <a:r>
              <a:rPr sz="1650" spc="35" dirty="0">
                <a:solidFill>
                  <a:srgbClr val="3232FF"/>
                </a:solidFill>
                <a:latin typeface="Times New Roman"/>
                <a:cs typeface="Times New Roman"/>
              </a:rPr>
              <a:t> </a:t>
            </a:r>
            <a:r>
              <a:rPr sz="1650" spc="-10" dirty="0">
                <a:solidFill>
                  <a:srgbClr val="3232FF"/>
                </a:solidFill>
                <a:latin typeface="Times New Roman"/>
                <a:cs typeface="Times New Roman"/>
              </a:rPr>
              <a:t>trường</a:t>
            </a:r>
            <a:endParaRPr sz="1650">
              <a:latin typeface="Times New Roman"/>
              <a:cs typeface="Times New Roman"/>
            </a:endParaRPr>
          </a:p>
        </p:txBody>
      </p:sp>
      <p:pic>
        <p:nvPicPr>
          <p:cNvPr id="11" name="object 11"/>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825" y="0"/>
            <a:ext cx="9129153" cy="6857998"/>
          </a:xfrm>
          <a:prstGeom prst="rect">
            <a:avLst/>
          </a:prstGeom>
        </p:spPr>
      </p:pic>
      <p:sp>
        <p:nvSpPr>
          <p:cNvPr id="3" name="object 3"/>
          <p:cNvSpPr txBox="1">
            <a:spLocks noGrp="1"/>
          </p:cNvSpPr>
          <p:nvPr>
            <p:ph type="title"/>
          </p:nvPr>
        </p:nvSpPr>
        <p:spPr>
          <a:xfrm>
            <a:off x="3343150" y="130296"/>
            <a:ext cx="2236470" cy="391160"/>
          </a:xfrm>
          <a:prstGeom prst="rect">
            <a:avLst/>
          </a:prstGeom>
        </p:spPr>
        <p:txBody>
          <a:bodyPr vert="horz" wrap="square" lIns="0" tIns="12700" rIns="0" bIns="0" rtlCol="0">
            <a:spAutoFit/>
          </a:bodyPr>
          <a:lstStyle/>
          <a:p>
            <a:pPr marL="12700">
              <a:lnSpc>
                <a:spcPct val="100000"/>
              </a:lnSpc>
              <a:spcBef>
                <a:spcPts val="100"/>
              </a:spcBef>
              <a:tabLst>
                <a:tab pos="1002665" algn="l"/>
              </a:tabLst>
            </a:pPr>
            <a:r>
              <a:rPr sz="2400" b="1" spc="-10" dirty="0">
                <a:solidFill>
                  <a:srgbClr val="000000"/>
                </a:solidFill>
                <a:latin typeface="Times New Roman"/>
                <a:cs typeface="Times New Roman"/>
              </a:rPr>
              <a:t>18.5.3</a:t>
            </a:r>
            <a:r>
              <a:rPr sz="2400" dirty="0">
                <a:solidFill>
                  <a:srgbClr val="000000"/>
                </a:solidFill>
                <a:latin typeface="Times New Roman"/>
                <a:cs typeface="Times New Roman"/>
              </a:rPr>
              <a:t>	</a:t>
            </a:r>
            <a:r>
              <a:rPr sz="2400" spc="-15" dirty="0">
                <a:solidFill>
                  <a:srgbClr val="000000"/>
                </a:solidFill>
              </a:rPr>
              <a:t>预防措施</a:t>
            </a:r>
            <a:endParaRPr sz="2400">
              <a:latin typeface="Times New Roman"/>
              <a:cs typeface="Times New Roman"/>
            </a:endParaRPr>
          </a:p>
        </p:txBody>
      </p:sp>
      <p:sp>
        <p:nvSpPr>
          <p:cNvPr id="4" name="object 4"/>
          <p:cNvSpPr txBox="1"/>
          <p:nvPr/>
        </p:nvSpPr>
        <p:spPr>
          <a:xfrm>
            <a:off x="3343150" y="491484"/>
            <a:ext cx="3782060" cy="391160"/>
          </a:xfrm>
          <a:prstGeom prst="rect">
            <a:avLst/>
          </a:prstGeom>
        </p:spPr>
        <p:txBody>
          <a:bodyPr vert="horz" wrap="square" lIns="0" tIns="12700" rIns="0" bIns="0" rtlCol="0">
            <a:spAutoFit/>
          </a:bodyPr>
          <a:lstStyle/>
          <a:p>
            <a:pPr marL="12700">
              <a:lnSpc>
                <a:spcPct val="100000"/>
              </a:lnSpc>
              <a:spcBef>
                <a:spcPts val="100"/>
              </a:spcBef>
              <a:tabLst>
                <a:tab pos="1002665" algn="l"/>
              </a:tabLst>
            </a:pPr>
            <a:r>
              <a:rPr sz="2400" b="1" spc="-10" dirty="0">
                <a:latin typeface="Times New Roman"/>
                <a:cs typeface="Times New Roman"/>
              </a:rPr>
              <a:t>18.5.3</a:t>
            </a:r>
            <a:r>
              <a:rPr sz="2400" dirty="0">
                <a:latin typeface="Times New Roman"/>
                <a:cs typeface="Times New Roman"/>
              </a:rPr>
              <a:t>	Biện</a:t>
            </a:r>
            <a:r>
              <a:rPr sz="2400" spc="-10" dirty="0">
                <a:latin typeface="Times New Roman"/>
                <a:cs typeface="Times New Roman"/>
              </a:rPr>
              <a:t> </a:t>
            </a:r>
            <a:r>
              <a:rPr sz="2400" dirty="0">
                <a:latin typeface="Times New Roman"/>
                <a:cs typeface="Times New Roman"/>
              </a:rPr>
              <a:t>pháp</a:t>
            </a:r>
            <a:r>
              <a:rPr sz="2400" spc="5" dirty="0">
                <a:latin typeface="Times New Roman"/>
                <a:cs typeface="Times New Roman"/>
              </a:rPr>
              <a:t> </a:t>
            </a:r>
            <a:r>
              <a:rPr sz="2400" dirty="0">
                <a:latin typeface="Times New Roman"/>
                <a:cs typeface="Times New Roman"/>
              </a:rPr>
              <a:t>phòng</a:t>
            </a:r>
            <a:r>
              <a:rPr sz="2400" spc="5" dirty="0">
                <a:latin typeface="Times New Roman"/>
                <a:cs typeface="Times New Roman"/>
              </a:rPr>
              <a:t> </a:t>
            </a:r>
            <a:r>
              <a:rPr sz="2400" spc="-20" dirty="0">
                <a:latin typeface="Times New Roman"/>
                <a:cs typeface="Times New Roman"/>
              </a:rPr>
              <a:t>ngừa</a:t>
            </a:r>
            <a:endParaRPr sz="2400">
              <a:latin typeface="Times New Roman"/>
              <a:cs typeface="Times New Roman"/>
            </a:endParaRPr>
          </a:p>
        </p:txBody>
      </p:sp>
      <p:sp>
        <p:nvSpPr>
          <p:cNvPr id="5" name="object 5"/>
          <p:cNvSpPr txBox="1"/>
          <p:nvPr/>
        </p:nvSpPr>
        <p:spPr>
          <a:xfrm>
            <a:off x="238760" y="1005073"/>
            <a:ext cx="8563610" cy="1982470"/>
          </a:xfrm>
          <a:prstGeom prst="rect">
            <a:avLst/>
          </a:prstGeom>
        </p:spPr>
        <p:txBody>
          <a:bodyPr vert="horz" wrap="square" lIns="0" tIns="13335" rIns="0" bIns="0" rtlCol="0">
            <a:spAutoFit/>
          </a:bodyPr>
          <a:lstStyle/>
          <a:p>
            <a:pPr marL="12700">
              <a:lnSpc>
                <a:spcPts val="1675"/>
              </a:lnSpc>
              <a:spcBef>
                <a:spcPts val="105"/>
              </a:spcBef>
            </a:pPr>
            <a:r>
              <a:rPr sz="1400" spc="-20" dirty="0">
                <a:latin typeface="SimSun"/>
                <a:cs typeface="SimSun"/>
              </a:rPr>
              <a:t>组织应确定措施，以消除潜在不合格的原因，防止不合格的发生。预防措施应与潜在问题的影响程度相适应。</a:t>
            </a:r>
            <a:endParaRPr sz="1400">
              <a:latin typeface="SimSun"/>
              <a:cs typeface="SimSun"/>
            </a:endParaRPr>
          </a:p>
          <a:p>
            <a:pPr marL="12700">
              <a:lnSpc>
                <a:spcPts val="1675"/>
              </a:lnSpc>
            </a:pPr>
            <a:r>
              <a:rPr sz="1400" dirty="0">
                <a:latin typeface="Times New Roman"/>
                <a:cs typeface="Times New Roman"/>
              </a:rPr>
              <a:t>Tổ</a:t>
            </a:r>
            <a:r>
              <a:rPr sz="1400" spc="-20" dirty="0">
                <a:latin typeface="Times New Roman"/>
                <a:cs typeface="Times New Roman"/>
              </a:rPr>
              <a:t> </a:t>
            </a:r>
            <a:r>
              <a:rPr sz="1400" dirty="0">
                <a:latin typeface="Times New Roman"/>
                <a:cs typeface="Times New Roman"/>
              </a:rPr>
              <a:t>chức nên</a:t>
            </a:r>
            <a:r>
              <a:rPr sz="1400" spc="-30" dirty="0">
                <a:latin typeface="Times New Roman"/>
                <a:cs typeface="Times New Roman"/>
              </a:rPr>
              <a:t> </a:t>
            </a:r>
            <a:r>
              <a:rPr sz="1400" dirty="0">
                <a:latin typeface="Times New Roman"/>
                <a:cs typeface="Times New Roman"/>
              </a:rPr>
              <a:t>xác</a:t>
            </a:r>
            <a:r>
              <a:rPr sz="1400" spc="-5" dirty="0">
                <a:latin typeface="Times New Roman"/>
                <a:cs typeface="Times New Roman"/>
              </a:rPr>
              <a:t> </a:t>
            </a:r>
            <a:r>
              <a:rPr sz="1400" dirty="0">
                <a:latin typeface="Times New Roman"/>
                <a:cs typeface="Times New Roman"/>
              </a:rPr>
              <a:t>định</a:t>
            </a:r>
            <a:r>
              <a:rPr sz="1400" spc="-25" dirty="0">
                <a:latin typeface="Times New Roman"/>
                <a:cs typeface="Times New Roman"/>
              </a:rPr>
              <a:t> </a:t>
            </a: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biện</a:t>
            </a:r>
            <a:r>
              <a:rPr sz="1400" spc="-30" dirty="0">
                <a:latin typeface="Times New Roman"/>
                <a:cs typeface="Times New Roman"/>
              </a:rPr>
              <a:t> </a:t>
            </a:r>
            <a:r>
              <a:rPr sz="1400" dirty="0">
                <a:latin typeface="Times New Roman"/>
                <a:cs typeface="Times New Roman"/>
              </a:rPr>
              <a:t>pháp</a:t>
            </a:r>
            <a:r>
              <a:rPr sz="1400" spc="-30" dirty="0">
                <a:latin typeface="Times New Roman"/>
                <a:cs typeface="Times New Roman"/>
              </a:rPr>
              <a:t> </a:t>
            </a:r>
            <a:r>
              <a:rPr sz="1400" dirty="0">
                <a:latin typeface="Times New Roman"/>
                <a:cs typeface="Times New Roman"/>
              </a:rPr>
              <a:t>để loại</a:t>
            </a:r>
            <a:r>
              <a:rPr sz="1400" spc="-30" dirty="0">
                <a:latin typeface="Times New Roman"/>
                <a:cs typeface="Times New Roman"/>
              </a:rPr>
              <a:t> </a:t>
            </a:r>
            <a:r>
              <a:rPr sz="1400" dirty="0">
                <a:latin typeface="Times New Roman"/>
                <a:cs typeface="Times New Roman"/>
              </a:rPr>
              <a:t>bỏ</a:t>
            </a:r>
            <a:r>
              <a:rPr sz="1400" spc="-20" dirty="0">
                <a:latin typeface="Times New Roman"/>
                <a:cs typeface="Times New Roman"/>
              </a:rPr>
              <a:t> </a:t>
            </a:r>
            <a:r>
              <a:rPr sz="1400" dirty="0">
                <a:latin typeface="Times New Roman"/>
                <a:cs typeface="Times New Roman"/>
              </a:rPr>
              <a:t>nguyên</a:t>
            </a:r>
            <a:r>
              <a:rPr sz="1400" spc="-15" dirty="0">
                <a:latin typeface="Times New Roman"/>
                <a:cs typeface="Times New Roman"/>
              </a:rPr>
              <a:t> </a:t>
            </a:r>
            <a:r>
              <a:rPr sz="1400" dirty="0">
                <a:latin typeface="Times New Roman"/>
                <a:cs typeface="Times New Roman"/>
              </a:rPr>
              <a:t>nhân</a:t>
            </a:r>
            <a:r>
              <a:rPr sz="1400" spc="-30" dirty="0">
                <a:latin typeface="Times New Roman"/>
                <a:cs typeface="Times New Roman"/>
              </a:rPr>
              <a:t> </a:t>
            </a:r>
            <a:r>
              <a:rPr sz="1400" dirty="0">
                <a:latin typeface="Times New Roman"/>
                <a:cs typeface="Times New Roman"/>
              </a:rPr>
              <a:t>tiềm</a:t>
            </a:r>
            <a:r>
              <a:rPr sz="1400" spc="-20" dirty="0">
                <a:latin typeface="Times New Roman"/>
                <a:cs typeface="Times New Roman"/>
              </a:rPr>
              <a:t> </a:t>
            </a:r>
            <a:r>
              <a:rPr sz="1400" dirty="0">
                <a:latin typeface="Times New Roman"/>
                <a:cs typeface="Times New Roman"/>
              </a:rPr>
              <a:t>ẩn</a:t>
            </a:r>
            <a:r>
              <a:rPr sz="1400" spc="-15" dirty="0">
                <a:latin typeface="Times New Roman"/>
                <a:cs typeface="Times New Roman"/>
              </a:rPr>
              <a:t> </a:t>
            </a:r>
            <a:r>
              <a:rPr sz="1400" dirty="0">
                <a:latin typeface="Times New Roman"/>
                <a:cs typeface="Times New Roman"/>
              </a:rPr>
              <a:t>gây</a:t>
            </a:r>
            <a:r>
              <a:rPr sz="1400" spc="-15" dirty="0">
                <a:latin typeface="Times New Roman"/>
                <a:cs typeface="Times New Roman"/>
              </a:rPr>
              <a:t> </a:t>
            </a:r>
            <a:r>
              <a:rPr sz="1400" dirty="0">
                <a:latin typeface="Times New Roman"/>
                <a:cs typeface="Times New Roman"/>
              </a:rPr>
              <a:t>ra</a:t>
            </a:r>
            <a:r>
              <a:rPr sz="1400" spc="-5" dirty="0">
                <a:latin typeface="Times New Roman"/>
                <a:cs typeface="Times New Roman"/>
              </a:rPr>
              <a:t> </a:t>
            </a:r>
            <a:r>
              <a:rPr sz="1400" dirty="0">
                <a:latin typeface="Times New Roman"/>
                <a:cs typeface="Times New Roman"/>
              </a:rPr>
              <a:t>sự</a:t>
            </a:r>
            <a:r>
              <a:rPr sz="1400" spc="5" dirty="0">
                <a:latin typeface="Times New Roman"/>
                <a:cs typeface="Times New Roman"/>
              </a:rPr>
              <a:t> </a:t>
            </a:r>
            <a:r>
              <a:rPr sz="1400" dirty="0">
                <a:latin typeface="Times New Roman"/>
                <a:cs typeface="Times New Roman"/>
              </a:rPr>
              <a:t>không</a:t>
            </a:r>
            <a:r>
              <a:rPr sz="1400" spc="-50" dirty="0">
                <a:latin typeface="Times New Roman"/>
                <a:cs typeface="Times New Roman"/>
              </a:rPr>
              <a:t> </a:t>
            </a:r>
            <a:r>
              <a:rPr sz="1400" dirty="0">
                <a:latin typeface="Times New Roman"/>
                <a:cs typeface="Times New Roman"/>
              </a:rPr>
              <a:t>phù</a:t>
            </a:r>
            <a:r>
              <a:rPr sz="1400" spc="-20" dirty="0">
                <a:latin typeface="Times New Roman"/>
                <a:cs typeface="Times New Roman"/>
              </a:rPr>
              <a:t> </a:t>
            </a:r>
            <a:r>
              <a:rPr sz="1400" dirty="0">
                <a:latin typeface="Times New Roman"/>
                <a:cs typeface="Times New Roman"/>
              </a:rPr>
              <a:t>hợp,</a:t>
            </a:r>
            <a:r>
              <a:rPr sz="1400" spc="-35" dirty="0">
                <a:latin typeface="Times New Roman"/>
                <a:cs typeface="Times New Roman"/>
              </a:rPr>
              <a:t> </a:t>
            </a:r>
            <a:r>
              <a:rPr sz="1400" dirty="0">
                <a:latin typeface="Times New Roman"/>
                <a:cs typeface="Times New Roman"/>
              </a:rPr>
              <a:t>ngăn</a:t>
            </a:r>
            <a:r>
              <a:rPr sz="1400" spc="-25" dirty="0">
                <a:latin typeface="Times New Roman"/>
                <a:cs typeface="Times New Roman"/>
              </a:rPr>
              <a:t> </a:t>
            </a:r>
            <a:r>
              <a:rPr sz="1400" spc="-20" dirty="0">
                <a:latin typeface="Times New Roman"/>
                <a:cs typeface="Times New Roman"/>
              </a:rPr>
              <a:t>ngừa</a:t>
            </a:r>
            <a:endParaRPr sz="1400">
              <a:latin typeface="Times New Roman"/>
              <a:cs typeface="Times New Roman"/>
            </a:endParaRPr>
          </a:p>
          <a:p>
            <a:pPr marL="12700">
              <a:lnSpc>
                <a:spcPct val="100000"/>
              </a:lnSpc>
            </a:pPr>
            <a:r>
              <a:rPr sz="1400" dirty="0">
                <a:latin typeface="Times New Roman"/>
                <a:cs typeface="Times New Roman"/>
              </a:rPr>
              <a:t>sự</a:t>
            </a:r>
            <a:r>
              <a:rPr sz="1400" spc="-10" dirty="0">
                <a:latin typeface="Times New Roman"/>
                <a:cs typeface="Times New Roman"/>
              </a:rPr>
              <a:t> </a:t>
            </a:r>
            <a:r>
              <a:rPr sz="1400" dirty="0">
                <a:latin typeface="Times New Roman"/>
                <a:cs typeface="Times New Roman"/>
              </a:rPr>
              <a:t>không</a:t>
            </a:r>
            <a:r>
              <a:rPr sz="1400" spc="-50" dirty="0">
                <a:latin typeface="Times New Roman"/>
                <a:cs typeface="Times New Roman"/>
              </a:rPr>
              <a:t> </a:t>
            </a:r>
            <a:r>
              <a:rPr sz="1400" dirty="0">
                <a:latin typeface="Times New Roman"/>
                <a:cs typeface="Times New Roman"/>
              </a:rPr>
              <a:t>phù</a:t>
            </a:r>
            <a:r>
              <a:rPr sz="1400" spc="-20" dirty="0">
                <a:latin typeface="Times New Roman"/>
                <a:cs typeface="Times New Roman"/>
              </a:rPr>
              <a:t> </a:t>
            </a:r>
            <a:r>
              <a:rPr sz="1400" dirty="0">
                <a:latin typeface="Times New Roman"/>
                <a:cs typeface="Times New Roman"/>
              </a:rPr>
              <a:t>hợp</a:t>
            </a:r>
            <a:r>
              <a:rPr sz="1400" spc="-30" dirty="0">
                <a:latin typeface="Times New Roman"/>
                <a:cs typeface="Times New Roman"/>
              </a:rPr>
              <a:t> </a:t>
            </a:r>
            <a:r>
              <a:rPr sz="1400" dirty="0">
                <a:latin typeface="Times New Roman"/>
                <a:cs typeface="Times New Roman"/>
              </a:rPr>
              <a:t>xảy</a:t>
            </a:r>
            <a:r>
              <a:rPr sz="1400" spc="-25" dirty="0">
                <a:latin typeface="Times New Roman"/>
                <a:cs typeface="Times New Roman"/>
              </a:rPr>
              <a:t> </a:t>
            </a:r>
            <a:r>
              <a:rPr sz="1400" dirty="0">
                <a:latin typeface="Times New Roman"/>
                <a:cs typeface="Times New Roman"/>
              </a:rPr>
              <a:t>ra.</a:t>
            </a:r>
            <a:r>
              <a:rPr sz="1400" spc="-10" dirty="0">
                <a:latin typeface="Times New Roman"/>
                <a:cs typeface="Times New Roman"/>
              </a:rPr>
              <a:t> </a:t>
            </a:r>
            <a:r>
              <a:rPr sz="1400" dirty="0">
                <a:latin typeface="Times New Roman"/>
                <a:cs typeface="Times New Roman"/>
              </a:rPr>
              <a:t>Các</a:t>
            </a:r>
            <a:r>
              <a:rPr sz="1400" spc="-10" dirty="0">
                <a:latin typeface="Times New Roman"/>
                <a:cs typeface="Times New Roman"/>
              </a:rPr>
              <a:t> </a:t>
            </a:r>
            <a:r>
              <a:rPr sz="1400" dirty="0">
                <a:latin typeface="Times New Roman"/>
                <a:cs typeface="Times New Roman"/>
              </a:rPr>
              <a:t>biện</a:t>
            </a:r>
            <a:r>
              <a:rPr sz="1400" spc="-30" dirty="0">
                <a:latin typeface="Times New Roman"/>
                <a:cs typeface="Times New Roman"/>
              </a:rPr>
              <a:t> </a:t>
            </a:r>
            <a:r>
              <a:rPr sz="1400" dirty="0">
                <a:latin typeface="Times New Roman"/>
                <a:cs typeface="Times New Roman"/>
              </a:rPr>
              <a:t>pháp</a:t>
            </a:r>
            <a:r>
              <a:rPr sz="1400" spc="-25" dirty="0">
                <a:latin typeface="Times New Roman"/>
                <a:cs typeface="Times New Roman"/>
              </a:rPr>
              <a:t> </a:t>
            </a:r>
            <a:r>
              <a:rPr sz="1400" dirty="0">
                <a:latin typeface="Times New Roman"/>
                <a:cs typeface="Times New Roman"/>
              </a:rPr>
              <a:t>phòng</a:t>
            </a:r>
            <a:r>
              <a:rPr sz="1400" spc="-50" dirty="0">
                <a:latin typeface="Times New Roman"/>
                <a:cs typeface="Times New Roman"/>
              </a:rPr>
              <a:t> </a:t>
            </a:r>
            <a:r>
              <a:rPr sz="1400" dirty="0">
                <a:latin typeface="Times New Roman"/>
                <a:cs typeface="Times New Roman"/>
              </a:rPr>
              <a:t>ngừa</a:t>
            </a:r>
            <a:r>
              <a:rPr sz="1400" spc="-5" dirty="0">
                <a:latin typeface="Times New Roman"/>
                <a:cs typeface="Times New Roman"/>
              </a:rPr>
              <a:t> </a:t>
            </a:r>
            <a:r>
              <a:rPr sz="1400" dirty="0">
                <a:latin typeface="Times New Roman"/>
                <a:cs typeface="Times New Roman"/>
              </a:rPr>
              <a:t>nên</a:t>
            </a:r>
            <a:r>
              <a:rPr sz="1400" spc="-15" dirty="0">
                <a:latin typeface="Times New Roman"/>
                <a:cs typeface="Times New Roman"/>
              </a:rPr>
              <a:t> </a:t>
            </a:r>
            <a:r>
              <a:rPr sz="1400" dirty="0">
                <a:latin typeface="Times New Roman"/>
                <a:cs typeface="Times New Roman"/>
              </a:rPr>
              <a:t>phù</a:t>
            </a:r>
            <a:r>
              <a:rPr sz="1400" spc="-35" dirty="0">
                <a:latin typeface="Times New Roman"/>
                <a:cs typeface="Times New Roman"/>
              </a:rPr>
              <a:t> </a:t>
            </a:r>
            <a:r>
              <a:rPr sz="1400" dirty="0">
                <a:latin typeface="Times New Roman"/>
                <a:cs typeface="Times New Roman"/>
              </a:rPr>
              <a:t>hợp</a:t>
            </a:r>
            <a:r>
              <a:rPr sz="1400" spc="-30" dirty="0">
                <a:latin typeface="Times New Roman"/>
                <a:cs typeface="Times New Roman"/>
              </a:rPr>
              <a:t> </a:t>
            </a:r>
            <a:r>
              <a:rPr sz="1400" dirty="0">
                <a:latin typeface="Times New Roman"/>
                <a:cs typeface="Times New Roman"/>
              </a:rPr>
              <a:t>với</a:t>
            </a:r>
            <a:r>
              <a:rPr sz="1400" spc="-15" dirty="0">
                <a:latin typeface="Times New Roman"/>
                <a:cs typeface="Times New Roman"/>
              </a:rPr>
              <a:t> </a:t>
            </a:r>
            <a:r>
              <a:rPr sz="1400" dirty="0">
                <a:latin typeface="Times New Roman"/>
                <a:cs typeface="Times New Roman"/>
              </a:rPr>
              <a:t>mức</a:t>
            </a:r>
            <a:r>
              <a:rPr sz="1400" spc="15" dirty="0">
                <a:latin typeface="Times New Roman"/>
                <a:cs typeface="Times New Roman"/>
              </a:rPr>
              <a:t> </a:t>
            </a:r>
            <a:r>
              <a:rPr sz="1400" dirty="0">
                <a:latin typeface="Times New Roman"/>
                <a:cs typeface="Times New Roman"/>
              </a:rPr>
              <a:t>độ</a:t>
            </a:r>
            <a:r>
              <a:rPr sz="1400" spc="-25" dirty="0">
                <a:latin typeface="Times New Roman"/>
                <a:cs typeface="Times New Roman"/>
              </a:rPr>
              <a:t> </a:t>
            </a:r>
            <a:r>
              <a:rPr sz="1400" dirty="0">
                <a:latin typeface="Times New Roman"/>
                <a:cs typeface="Times New Roman"/>
              </a:rPr>
              <a:t>ảnh</a:t>
            </a:r>
            <a:r>
              <a:rPr sz="1400" spc="-20" dirty="0">
                <a:latin typeface="Times New Roman"/>
                <a:cs typeface="Times New Roman"/>
              </a:rPr>
              <a:t> </a:t>
            </a:r>
            <a:r>
              <a:rPr sz="1400" dirty="0">
                <a:latin typeface="Times New Roman"/>
                <a:cs typeface="Times New Roman"/>
              </a:rPr>
              <a:t>hưởng</a:t>
            </a:r>
            <a:r>
              <a:rPr sz="1400" spc="-30" dirty="0">
                <a:latin typeface="Times New Roman"/>
                <a:cs typeface="Times New Roman"/>
              </a:rPr>
              <a:t> </a:t>
            </a:r>
            <a:r>
              <a:rPr sz="1400" dirty="0">
                <a:latin typeface="Times New Roman"/>
                <a:cs typeface="Times New Roman"/>
              </a:rPr>
              <a:t>của</a:t>
            </a:r>
            <a:r>
              <a:rPr sz="1400" spc="-5" dirty="0">
                <a:latin typeface="Times New Roman"/>
                <a:cs typeface="Times New Roman"/>
              </a:rPr>
              <a:t> </a:t>
            </a:r>
            <a:r>
              <a:rPr sz="1400" dirty="0">
                <a:latin typeface="Times New Roman"/>
                <a:cs typeface="Times New Roman"/>
              </a:rPr>
              <a:t>vấn</a:t>
            </a:r>
            <a:r>
              <a:rPr sz="1400" spc="-35" dirty="0">
                <a:latin typeface="Times New Roman"/>
                <a:cs typeface="Times New Roman"/>
              </a:rPr>
              <a:t> </a:t>
            </a:r>
            <a:r>
              <a:rPr sz="1400" dirty="0">
                <a:latin typeface="Times New Roman"/>
                <a:cs typeface="Times New Roman"/>
              </a:rPr>
              <a:t>đề</a:t>
            </a:r>
            <a:r>
              <a:rPr sz="1400" spc="-5" dirty="0">
                <a:latin typeface="Times New Roman"/>
                <a:cs typeface="Times New Roman"/>
              </a:rPr>
              <a:t> </a:t>
            </a:r>
            <a:r>
              <a:rPr sz="1400" dirty="0">
                <a:latin typeface="Times New Roman"/>
                <a:cs typeface="Times New Roman"/>
              </a:rPr>
              <a:t>tiềm</a:t>
            </a:r>
            <a:r>
              <a:rPr sz="1400" spc="-25" dirty="0">
                <a:latin typeface="Times New Roman"/>
                <a:cs typeface="Times New Roman"/>
              </a:rPr>
              <a:t> ẩn.</a:t>
            </a:r>
            <a:endParaRPr sz="1400">
              <a:latin typeface="Times New Roman"/>
              <a:cs typeface="Times New Roman"/>
            </a:endParaRPr>
          </a:p>
          <a:p>
            <a:pPr marL="12700">
              <a:lnSpc>
                <a:spcPts val="1675"/>
              </a:lnSpc>
              <a:spcBef>
                <a:spcPts val="1200"/>
              </a:spcBef>
            </a:pPr>
            <a:r>
              <a:rPr sz="1400" spc="-20" dirty="0">
                <a:latin typeface="SimSun"/>
                <a:cs typeface="SimSun"/>
              </a:rPr>
              <a:t>应编制形成文件的程序，以规定以下方面的要求：</a:t>
            </a:r>
            <a:endParaRPr sz="1400">
              <a:latin typeface="SimSun"/>
              <a:cs typeface="SimSun"/>
            </a:endParaRPr>
          </a:p>
          <a:p>
            <a:pPr marL="12700">
              <a:lnSpc>
                <a:spcPts val="1675"/>
              </a:lnSpc>
            </a:pPr>
            <a:r>
              <a:rPr sz="1400" dirty="0">
                <a:latin typeface="Times New Roman"/>
                <a:cs typeface="Times New Roman"/>
              </a:rPr>
              <a:t>Nên</a:t>
            </a:r>
            <a:r>
              <a:rPr sz="1400" spc="-5" dirty="0">
                <a:latin typeface="Times New Roman"/>
                <a:cs typeface="Times New Roman"/>
              </a:rPr>
              <a:t> </a:t>
            </a:r>
            <a:r>
              <a:rPr sz="1400" dirty="0">
                <a:latin typeface="Times New Roman"/>
                <a:cs typeface="Times New Roman"/>
              </a:rPr>
              <a:t>biên</a:t>
            </a:r>
            <a:r>
              <a:rPr sz="1400" spc="-35" dirty="0">
                <a:latin typeface="Times New Roman"/>
                <a:cs typeface="Times New Roman"/>
              </a:rPr>
              <a:t> </a:t>
            </a:r>
            <a:r>
              <a:rPr sz="1400" dirty="0">
                <a:latin typeface="Times New Roman"/>
                <a:cs typeface="Times New Roman"/>
              </a:rPr>
              <a:t>soạn</a:t>
            </a:r>
            <a:r>
              <a:rPr sz="1400" spc="-40" dirty="0">
                <a:latin typeface="Times New Roman"/>
                <a:cs typeface="Times New Roman"/>
              </a:rPr>
              <a:t> </a:t>
            </a:r>
            <a:r>
              <a:rPr sz="1400" dirty="0">
                <a:latin typeface="Times New Roman"/>
                <a:cs typeface="Times New Roman"/>
              </a:rPr>
              <a:t>Tài</a:t>
            </a:r>
            <a:r>
              <a:rPr sz="1400" spc="-20" dirty="0">
                <a:latin typeface="Times New Roman"/>
                <a:cs typeface="Times New Roman"/>
              </a:rPr>
              <a:t> </a:t>
            </a:r>
            <a:r>
              <a:rPr sz="1400" dirty="0">
                <a:latin typeface="Times New Roman"/>
                <a:cs typeface="Times New Roman"/>
              </a:rPr>
              <a:t>liệu</a:t>
            </a:r>
            <a:r>
              <a:rPr sz="1400" spc="-30" dirty="0">
                <a:latin typeface="Times New Roman"/>
                <a:cs typeface="Times New Roman"/>
              </a:rPr>
              <a:t> </a:t>
            </a:r>
            <a:r>
              <a:rPr sz="1400" dirty="0">
                <a:latin typeface="Times New Roman"/>
                <a:cs typeface="Times New Roman"/>
              </a:rPr>
              <a:t>quy</a:t>
            </a:r>
            <a:r>
              <a:rPr sz="1400" spc="-25" dirty="0">
                <a:latin typeface="Times New Roman"/>
                <a:cs typeface="Times New Roman"/>
              </a:rPr>
              <a:t> </a:t>
            </a:r>
            <a:r>
              <a:rPr sz="1400" dirty="0">
                <a:latin typeface="Times New Roman"/>
                <a:cs typeface="Times New Roman"/>
              </a:rPr>
              <a:t>trình</a:t>
            </a:r>
            <a:r>
              <a:rPr sz="1400" spc="-50" dirty="0">
                <a:latin typeface="Times New Roman"/>
                <a:cs typeface="Times New Roman"/>
              </a:rPr>
              <a:t> </a:t>
            </a:r>
            <a:r>
              <a:rPr sz="1400" dirty="0">
                <a:latin typeface="Times New Roman"/>
                <a:cs typeface="Times New Roman"/>
              </a:rPr>
              <a:t>để</a:t>
            </a:r>
            <a:r>
              <a:rPr sz="1400" spc="-10" dirty="0">
                <a:latin typeface="Times New Roman"/>
                <a:cs typeface="Times New Roman"/>
              </a:rPr>
              <a:t> </a:t>
            </a:r>
            <a:r>
              <a:rPr sz="1400" dirty="0">
                <a:latin typeface="Times New Roman"/>
                <a:cs typeface="Times New Roman"/>
              </a:rPr>
              <a:t>quy</a:t>
            </a:r>
            <a:r>
              <a:rPr sz="1400" spc="-25" dirty="0">
                <a:latin typeface="Times New Roman"/>
                <a:cs typeface="Times New Roman"/>
              </a:rPr>
              <a:t> </a:t>
            </a:r>
            <a:r>
              <a:rPr sz="1400" dirty="0">
                <a:latin typeface="Times New Roman"/>
                <a:cs typeface="Times New Roman"/>
              </a:rPr>
              <a:t>định</a:t>
            </a:r>
            <a:r>
              <a:rPr sz="1400" spc="-35" dirty="0">
                <a:latin typeface="Times New Roman"/>
                <a:cs typeface="Times New Roman"/>
              </a:rPr>
              <a:t> </a:t>
            </a:r>
            <a:r>
              <a:rPr sz="1400" dirty="0">
                <a:latin typeface="Times New Roman"/>
                <a:cs typeface="Times New Roman"/>
              </a:rPr>
              <a:t>các</a:t>
            </a:r>
            <a:r>
              <a:rPr sz="1400" spc="-10" dirty="0">
                <a:latin typeface="Times New Roman"/>
                <a:cs typeface="Times New Roman"/>
              </a:rPr>
              <a:t> </a:t>
            </a:r>
            <a:r>
              <a:rPr sz="1400" dirty="0">
                <a:latin typeface="Times New Roman"/>
                <a:cs typeface="Times New Roman"/>
              </a:rPr>
              <a:t>yêu</a:t>
            </a:r>
            <a:r>
              <a:rPr sz="1400" spc="5" dirty="0">
                <a:latin typeface="Times New Roman"/>
                <a:cs typeface="Times New Roman"/>
              </a:rPr>
              <a:t> </a:t>
            </a:r>
            <a:r>
              <a:rPr sz="1400" dirty="0">
                <a:latin typeface="Times New Roman"/>
                <a:cs typeface="Times New Roman"/>
              </a:rPr>
              <a:t>cầu</a:t>
            </a:r>
            <a:r>
              <a:rPr sz="1400" spc="-5" dirty="0">
                <a:latin typeface="Times New Roman"/>
                <a:cs typeface="Times New Roman"/>
              </a:rPr>
              <a:t> </a:t>
            </a:r>
            <a:r>
              <a:rPr sz="1400" dirty="0">
                <a:latin typeface="Times New Roman"/>
                <a:cs typeface="Times New Roman"/>
              </a:rPr>
              <a:t>của</a:t>
            </a:r>
            <a:r>
              <a:rPr sz="1400" spc="-25" dirty="0">
                <a:latin typeface="Times New Roman"/>
                <a:cs typeface="Times New Roman"/>
              </a:rPr>
              <a:t> </a:t>
            </a: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khía</a:t>
            </a:r>
            <a:r>
              <a:rPr sz="1400" spc="-40" dirty="0">
                <a:latin typeface="Times New Roman"/>
                <a:cs typeface="Times New Roman"/>
              </a:rPr>
              <a:t> </a:t>
            </a:r>
            <a:r>
              <a:rPr sz="1400" dirty="0">
                <a:latin typeface="Times New Roman"/>
                <a:cs typeface="Times New Roman"/>
              </a:rPr>
              <a:t>cạnh</a:t>
            </a:r>
            <a:r>
              <a:rPr sz="1400" spc="-20" dirty="0">
                <a:latin typeface="Times New Roman"/>
                <a:cs typeface="Times New Roman"/>
              </a:rPr>
              <a:t> sau:</a:t>
            </a:r>
            <a:endParaRPr sz="1400">
              <a:latin typeface="Times New Roman"/>
              <a:cs typeface="Times New Roman"/>
            </a:endParaRPr>
          </a:p>
          <a:p>
            <a:pPr>
              <a:lnSpc>
                <a:spcPct val="100000"/>
              </a:lnSpc>
              <a:spcBef>
                <a:spcPts val="865"/>
              </a:spcBef>
            </a:pPr>
            <a:endParaRPr sz="1400">
              <a:latin typeface="Times New Roman"/>
              <a:cs typeface="Times New Roman"/>
            </a:endParaRPr>
          </a:p>
          <a:p>
            <a:pPr marL="280035">
              <a:lnSpc>
                <a:spcPts val="1675"/>
              </a:lnSpc>
            </a:pPr>
            <a:r>
              <a:rPr sz="1400" spc="175" dirty="0">
                <a:latin typeface="Times New Roman"/>
                <a:cs typeface="Times New Roman"/>
              </a:rPr>
              <a:t>» </a:t>
            </a:r>
            <a:r>
              <a:rPr sz="1400" spc="-5" dirty="0">
                <a:latin typeface="SimSun"/>
                <a:cs typeface="SimSun"/>
              </a:rPr>
              <a:t>确定潜在不合格及其原因</a:t>
            </a:r>
            <a:r>
              <a:rPr sz="1400" spc="-50" dirty="0">
                <a:latin typeface="Times New Roman"/>
                <a:cs typeface="Times New Roman"/>
              </a:rPr>
              <a:t>;</a:t>
            </a:r>
            <a:endParaRPr sz="1400">
              <a:latin typeface="Times New Roman"/>
              <a:cs typeface="Times New Roman"/>
            </a:endParaRPr>
          </a:p>
          <a:p>
            <a:pPr marL="502920">
              <a:lnSpc>
                <a:spcPts val="1675"/>
              </a:lnSpc>
            </a:pPr>
            <a:r>
              <a:rPr sz="1400" dirty="0">
                <a:latin typeface="Times New Roman"/>
                <a:cs typeface="Times New Roman"/>
              </a:rPr>
              <a:t>Xác</a:t>
            </a:r>
            <a:r>
              <a:rPr sz="1400" spc="-5" dirty="0">
                <a:latin typeface="Times New Roman"/>
                <a:cs typeface="Times New Roman"/>
              </a:rPr>
              <a:t> </a:t>
            </a:r>
            <a:r>
              <a:rPr sz="1400" dirty="0">
                <a:latin typeface="Times New Roman"/>
                <a:cs typeface="Times New Roman"/>
              </a:rPr>
              <a:t>định</a:t>
            </a:r>
            <a:r>
              <a:rPr sz="1400" spc="-35" dirty="0">
                <a:latin typeface="Times New Roman"/>
                <a:cs typeface="Times New Roman"/>
              </a:rPr>
              <a:t> </a:t>
            </a:r>
            <a:r>
              <a:rPr sz="1400" dirty="0">
                <a:latin typeface="Times New Roman"/>
                <a:cs typeface="Times New Roman"/>
              </a:rPr>
              <a:t>sự</a:t>
            </a:r>
            <a:r>
              <a:rPr sz="1400" spc="-5" dirty="0">
                <a:latin typeface="Times New Roman"/>
                <a:cs typeface="Times New Roman"/>
              </a:rPr>
              <a:t> </a:t>
            </a:r>
            <a:r>
              <a:rPr sz="1400" dirty="0">
                <a:latin typeface="Times New Roman"/>
                <a:cs typeface="Times New Roman"/>
              </a:rPr>
              <a:t>không</a:t>
            </a:r>
            <a:r>
              <a:rPr sz="1400" spc="-50" dirty="0">
                <a:latin typeface="Times New Roman"/>
                <a:cs typeface="Times New Roman"/>
              </a:rPr>
              <a:t> </a:t>
            </a:r>
            <a:r>
              <a:rPr sz="1400" dirty="0">
                <a:latin typeface="Times New Roman"/>
                <a:cs typeface="Times New Roman"/>
              </a:rPr>
              <a:t>phù</a:t>
            </a:r>
            <a:r>
              <a:rPr sz="1400" spc="-20" dirty="0">
                <a:latin typeface="Times New Roman"/>
                <a:cs typeface="Times New Roman"/>
              </a:rPr>
              <a:t> </a:t>
            </a:r>
            <a:r>
              <a:rPr sz="1400" dirty="0">
                <a:latin typeface="Times New Roman"/>
                <a:cs typeface="Times New Roman"/>
              </a:rPr>
              <a:t>hợp</a:t>
            </a:r>
            <a:r>
              <a:rPr sz="1400" spc="-30" dirty="0">
                <a:latin typeface="Times New Roman"/>
                <a:cs typeface="Times New Roman"/>
              </a:rPr>
              <a:t> </a:t>
            </a:r>
            <a:r>
              <a:rPr sz="1400" dirty="0">
                <a:latin typeface="Times New Roman"/>
                <a:cs typeface="Times New Roman"/>
              </a:rPr>
              <a:t>tiềm</a:t>
            </a:r>
            <a:r>
              <a:rPr sz="1400" spc="-30" dirty="0">
                <a:latin typeface="Times New Roman"/>
                <a:cs typeface="Times New Roman"/>
              </a:rPr>
              <a:t> </a:t>
            </a:r>
            <a:r>
              <a:rPr sz="1400" dirty="0">
                <a:latin typeface="Times New Roman"/>
                <a:cs typeface="Times New Roman"/>
              </a:rPr>
              <a:t>ẩn</a:t>
            </a:r>
            <a:r>
              <a:rPr sz="1400" spc="-5" dirty="0">
                <a:latin typeface="Times New Roman"/>
                <a:cs typeface="Times New Roman"/>
              </a:rPr>
              <a:t> </a:t>
            </a:r>
            <a:r>
              <a:rPr sz="1400" dirty="0">
                <a:latin typeface="Times New Roman"/>
                <a:cs typeface="Times New Roman"/>
              </a:rPr>
              <a:t>và</a:t>
            </a:r>
            <a:r>
              <a:rPr sz="1400" spc="-20" dirty="0">
                <a:latin typeface="Times New Roman"/>
                <a:cs typeface="Times New Roman"/>
              </a:rPr>
              <a:t> </a:t>
            </a:r>
            <a:r>
              <a:rPr sz="1400" dirty="0">
                <a:latin typeface="Times New Roman"/>
                <a:cs typeface="Times New Roman"/>
              </a:rPr>
              <a:t>nguyên</a:t>
            </a:r>
            <a:r>
              <a:rPr sz="1400" spc="-15" dirty="0">
                <a:latin typeface="Times New Roman"/>
                <a:cs typeface="Times New Roman"/>
              </a:rPr>
              <a:t> </a:t>
            </a:r>
            <a:r>
              <a:rPr sz="1400" dirty="0">
                <a:latin typeface="Times New Roman"/>
                <a:cs typeface="Times New Roman"/>
              </a:rPr>
              <a:t>nhân</a:t>
            </a:r>
            <a:r>
              <a:rPr sz="1400" spc="-15" dirty="0">
                <a:latin typeface="Times New Roman"/>
                <a:cs typeface="Times New Roman"/>
              </a:rPr>
              <a:t> </a:t>
            </a:r>
            <a:r>
              <a:rPr sz="1400" dirty="0">
                <a:latin typeface="Times New Roman"/>
                <a:cs typeface="Times New Roman"/>
              </a:rPr>
              <a:t>của</a:t>
            </a:r>
            <a:r>
              <a:rPr sz="1400" spc="-20" dirty="0">
                <a:latin typeface="Times New Roman"/>
                <a:cs typeface="Times New Roman"/>
              </a:rPr>
              <a:t> </a:t>
            </a:r>
            <a:r>
              <a:rPr sz="1400" spc="-25" dirty="0">
                <a:latin typeface="Times New Roman"/>
                <a:cs typeface="Times New Roman"/>
              </a:rPr>
              <a:t>nó;</a:t>
            </a:r>
            <a:endParaRPr sz="1400">
              <a:latin typeface="Times New Roman"/>
              <a:cs typeface="Times New Roman"/>
            </a:endParaRPr>
          </a:p>
        </p:txBody>
      </p:sp>
      <p:sp>
        <p:nvSpPr>
          <p:cNvPr id="6" name="object 6"/>
          <p:cNvSpPr txBox="1"/>
          <p:nvPr/>
        </p:nvSpPr>
        <p:spPr>
          <a:xfrm>
            <a:off x="473146" y="3149343"/>
            <a:ext cx="5426710" cy="453390"/>
          </a:xfrm>
          <a:prstGeom prst="rect">
            <a:avLst/>
          </a:prstGeom>
        </p:spPr>
        <p:txBody>
          <a:bodyPr vert="horz" wrap="square" lIns="0" tIns="13335" rIns="0" bIns="0" rtlCol="0">
            <a:spAutoFit/>
          </a:bodyPr>
          <a:lstStyle/>
          <a:p>
            <a:pPr marL="12700">
              <a:lnSpc>
                <a:spcPct val="100000"/>
              </a:lnSpc>
              <a:spcBef>
                <a:spcPts val="105"/>
              </a:spcBef>
            </a:pPr>
            <a:r>
              <a:rPr sz="1400" dirty="0">
                <a:latin typeface="SimSun"/>
                <a:cs typeface="SimSun"/>
              </a:rPr>
              <a:t>»</a:t>
            </a:r>
            <a:r>
              <a:rPr sz="1400" spc="350" dirty="0">
                <a:latin typeface="Times New Roman"/>
                <a:cs typeface="Times New Roman"/>
              </a:rPr>
              <a:t> </a:t>
            </a:r>
            <a:r>
              <a:rPr sz="1400" spc="-10" dirty="0">
                <a:latin typeface="SimSun"/>
                <a:cs typeface="SimSun"/>
              </a:rPr>
              <a:t>评价防止不合格发生的措施的需求</a:t>
            </a:r>
            <a:r>
              <a:rPr sz="1400" spc="-50" dirty="0">
                <a:latin typeface="Times New Roman"/>
                <a:cs typeface="Times New Roman"/>
              </a:rPr>
              <a:t>;</a:t>
            </a:r>
            <a:endParaRPr sz="1400">
              <a:latin typeface="Times New Roman"/>
              <a:cs typeface="Times New Roman"/>
            </a:endParaRPr>
          </a:p>
          <a:p>
            <a:pPr marL="234950">
              <a:lnSpc>
                <a:spcPct val="100000"/>
              </a:lnSpc>
            </a:pPr>
            <a:r>
              <a:rPr sz="1400" dirty="0">
                <a:latin typeface="Times New Roman"/>
                <a:cs typeface="Times New Roman"/>
              </a:rPr>
              <a:t>Đánh</a:t>
            </a:r>
            <a:r>
              <a:rPr sz="1400" spc="-25" dirty="0">
                <a:latin typeface="Times New Roman"/>
                <a:cs typeface="Times New Roman"/>
              </a:rPr>
              <a:t> </a:t>
            </a:r>
            <a:r>
              <a:rPr sz="1400" dirty="0">
                <a:latin typeface="Times New Roman"/>
                <a:cs typeface="Times New Roman"/>
              </a:rPr>
              <a:t>giá</a:t>
            </a:r>
            <a:r>
              <a:rPr sz="1400" spc="-20" dirty="0">
                <a:latin typeface="Times New Roman"/>
                <a:cs typeface="Times New Roman"/>
              </a:rPr>
              <a:t> </a:t>
            </a:r>
            <a:r>
              <a:rPr sz="1400" dirty="0">
                <a:latin typeface="Times New Roman"/>
                <a:cs typeface="Times New Roman"/>
              </a:rPr>
              <a:t>nhu</a:t>
            </a:r>
            <a:r>
              <a:rPr sz="1400" spc="-30" dirty="0">
                <a:latin typeface="Times New Roman"/>
                <a:cs typeface="Times New Roman"/>
              </a:rPr>
              <a:t> </a:t>
            </a:r>
            <a:r>
              <a:rPr sz="1400" dirty="0">
                <a:latin typeface="Times New Roman"/>
                <a:cs typeface="Times New Roman"/>
              </a:rPr>
              <a:t>cầu về</a:t>
            </a:r>
            <a:r>
              <a:rPr sz="1400" spc="-15" dirty="0">
                <a:latin typeface="Times New Roman"/>
                <a:cs typeface="Times New Roman"/>
              </a:rPr>
              <a:t> </a:t>
            </a:r>
            <a:r>
              <a:rPr sz="1400" dirty="0">
                <a:latin typeface="Times New Roman"/>
                <a:cs typeface="Times New Roman"/>
              </a:rPr>
              <a:t>các biện</a:t>
            </a:r>
            <a:r>
              <a:rPr sz="1400" spc="-30" dirty="0">
                <a:latin typeface="Times New Roman"/>
                <a:cs typeface="Times New Roman"/>
              </a:rPr>
              <a:t> </a:t>
            </a:r>
            <a:r>
              <a:rPr sz="1400" dirty="0">
                <a:latin typeface="Times New Roman"/>
                <a:cs typeface="Times New Roman"/>
              </a:rPr>
              <a:t>pháp</a:t>
            </a:r>
            <a:r>
              <a:rPr sz="1400" spc="-30" dirty="0">
                <a:latin typeface="Times New Roman"/>
                <a:cs typeface="Times New Roman"/>
              </a:rPr>
              <a:t> </a:t>
            </a:r>
            <a:r>
              <a:rPr sz="1400" dirty="0">
                <a:latin typeface="Times New Roman"/>
                <a:cs typeface="Times New Roman"/>
              </a:rPr>
              <a:t>ngăn</a:t>
            </a:r>
            <a:r>
              <a:rPr sz="1400" spc="-15" dirty="0">
                <a:latin typeface="Times New Roman"/>
                <a:cs typeface="Times New Roman"/>
              </a:rPr>
              <a:t> </a:t>
            </a:r>
            <a:r>
              <a:rPr sz="1400" dirty="0">
                <a:latin typeface="Times New Roman"/>
                <a:cs typeface="Times New Roman"/>
              </a:rPr>
              <a:t>ngừa</a:t>
            </a:r>
            <a:r>
              <a:rPr sz="1400" spc="-20" dirty="0">
                <a:latin typeface="Times New Roman"/>
                <a:cs typeface="Times New Roman"/>
              </a:rPr>
              <a:t> </a:t>
            </a:r>
            <a:r>
              <a:rPr sz="1400" dirty="0">
                <a:latin typeface="Times New Roman"/>
                <a:cs typeface="Times New Roman"/>
              </a:rPr>
              <a:t>sự</a:t>
            </a:r>
            <a:r>
              <a:rPr sz="1400" spc="-5" dirty="0">
                <a:latin typeface="Times New Roman"/>
                <a:cs typeface="Times New Roman"/>
              </a:rPr>
              <a:t> </a:t>
            </a:r>
            <a:r>
              <a:rPr sz="1400" dirty="0">
                <a:latin typeface="Times New Roman"/>
                <a:cs typeface="Times New Roman"/>
              </a:rPr>
              <a:t>không</a:t>
            </a:r>
            <a:r>
              <a:rPr sz="1400" spc="-50" dirty="0">
                <a:latin typeface="Times New Roman"/>
                <a:cs typeface="Times New Roman"/>
              </a:rPr>
              <a:t> </a:t>
            </a:r>
            <a:r>
              <a:rPr sz="1400" dirty="0">
                <a:latin typeface="Times New Roman"/>
                <a:cs typeface="Times New Roman"/>
              </a:rPr>
              <a:t>phù</a:t>
            </a:r>
            <a:r>
              <a:rPr sz="1400" spc="-25" dirty="0">
                <a:latin typeface="Times New Roman"/>
                <a:cs typeface="Times New Roman"/>
              </a:rPr>
              <a:t> </a:t>
            </a:r>
            <a:r>
              <a:rPr sz="1400" dirty="0">
                <a:latin typeface="Times New Roman"/>
                <a:cs typeface="Times New Roman"/>
              </a:rPr>
              <a:t>hợp</a:t>
            </a:r>
            <a:r>
              <a:rPr sz="1400" spc="-30" dirty="0">
                <a:latin typeface="Times New Roman"/>
                <a:cs typeface="Times New Roman"/>
              </a:rPr>
              <a:t> </a:t>
            </a:r>
            <a:r>
              <a:rPr sz="1400" dirty="0">
                <a:latin typeface="Times New Roman"/>
                <a:cs typeface="Times New Roman"/>
              </a:rPr>
              <a:t>xảy</a:t>
            </a:r>
            <a:r>
              <a:rPr sz="1400" spc="-15" dirty="0">
                <a:latin typeface="Times New Roman"/>
                <a:cs typeface="Times New Roman"/>
              </a:rPr>
              <a:t> </a:t>
            </a:r>
            <a:r>
              <a:rPr sz="1400" spc="-25" dirty="0">
                <a:latin typeface="Times New Roman"/>
                <a:cs typeface="Times New Roman"/>
              </a:rPr>
              <a:t>ra</a:t>
            </a:r>
            <a:r>
              <a:rPr sz="1400" spc="-25" dirty="0">
                <a:latin typeface="SimSun"/>
                <a:cs typeface="SimSun"/>
              </a:rPr>
              <a:t>;</a:t>
            </a:r>
            <a:endParaRPr sz="1400">
              <a:latin typeface="SimSun"/>
              <a:cs typeface="SimSun"/>
            </a:endParaRPr>
          </a:p>
        </p:txBody>
      </p:sp>
      <p:sp>
        <p:nvSpPr>
          <p:cNvPr id="7" name="object 7"/>
          <p:cNvSpPr txBox="1"/>
          <p:nvPr/>
        </p:nvSpPr>
        <p:spPr>
          <a:xfrm>
            <a:off x="506674" y="3839715"/>
            <a:ext cx="3543935" cy="451484"/>
          </a:xfrm>
          <a:prstGeom prst="rect">
            <a:avLst/>
          </a:prstGeom>
        </p:spPr>
        <p:txBody>
          <a:bodyPr vert="horz" wrap="square" lIns="0" tIns="13335" rIns="0" bIns="0" rtlCol="0">
            <a:spAutoFit/>
          </a:bodyPr>
          <a:lstStyle/>
          <a:p>
            <a:pPr marL="12700">
              <a:lnSpc>
                <a:spcPts val="1675"/>
              </a:lnSpc>
              <a:spcBef>
                <a:spcPts val="105"/>
              </a:spcBef>
            </a:pPr>
            <a:r>
              <a:rPr sz="1400" dirty="0">
                <a:latin typeface="SimSun"/>
                <a:cs typeface="SimSun"/>
              </a:rPr>
              <a:t>»</a:t>
            </a:r>
            <a:r>
              <a:rPr sz="1400" spc="350" dirty="0">
                <a:latin typeface="Times New Roman"/>
                <a:cs typeface="Times New Roman"/>
              </a:rPr>
              <a:t> </a:t>
            </a:r>
            <a:r>
              <a:rPr sz="1400" spc="-5" dirty="0">
                <a:latin typeface="SimSun"/>
                <a:cs typeface="SimSun"/>
              </a:rPr>
              <a:t>确定和实施所需的措施</a:t>
            </a:r>
            <a:r>
              <a:rPr sz="1400" spc="-50" dirty="0">
                <a:latin typeface="Times New Roman"/>
                <a:cs typeface="Times New Roman"/>
              </a:rPr>
              <a:t>;</a:t>
            </a:r>
            <a:endParaRPr sz="1400">
              <a:latin typeface="Times New Roman"/>
              <a:cs typeface="Times New Roman"/>
            </a:endParaRPr>
          </a:p>
          <a:p>
            <a:pPr marL="234950">
              <a:lnSpc>
                <a:spcPts val="1675"/>
              </a:lnSpc>
            </a:pPr>
            <a:r>
              <a:rPr sz="1400" dirty="0">
                <a:latin typeface="Times New Roman"/>
                <a:cs typeface="Times New Roman"/>
              </a:rPr>
              <a:t>Xác</a:t>
            </a:r>
            <a:r>
              <a:rPr sz="1400" spc="-5" dirty="0">
                <a:latin typeface="Times New Roman"/>
                <a:cs typeface="Times New Roman"/>
              </a:rPr>
              <a:t> </a:t>
            </a:r>
            <a:r>
              <a:rPr sz="1400" dirty="0">
                <a:latin typeface="Times New Roman"/>
                <a:cs typeface="Times New Roman"/>
              </a:rPr>
              <a:t>định</a:t>
            </a:r>
            <a:r>
              <a:rPr sz="1400" spc="-45" dirty="0">
                <a:latin typeface="Times New Roman"/>
                <a:cs typeface="Times New Roman"/>
              </a:rPr>
              <a:t> </a:t>
            </a:r>
            <a:r>
              <a:rPr sz="1400" dirty="0">
                <a:latin typeface="Times New Roman"/>
                <a:cs typeface="Times New Roman"/>
              </a:rPr>
              <a:t>và</a:t>
            </a:r>
            <a:r>
              <a:rPr sz="1400" spc="-10" dirty="0">
                <a:latin typeface="Times New Roman"/>
                <a:cs typeface="Times New Roman"/>
              </a:rPr>
              <a:t> </a:t>
            </a:r>
            <a:r>
              <a:rPr sz="1400" dirty="0">
                <a:latin typeface="Times New Roman"/>
                <a:cs typeface="Times New Roman"/>
              </a:rPr>
              <a:t>thực</a:t>
            </a:r>
            <a:r>
              <a:rPr sz="1400" spc="-25" dirty="0">
                <a:latin typeface="Times New Roman"/>
                <a:cs typeface="Times New Roman"/>
              </a:rPr>
              <a:t> </a:t>
            </a:r>
            <a:r>
              <a:rPr sz="1400" dirty="0">
                <a:latin typeface="Times New Roman"/>
                <a:cs typeface="Times New Roman"/>
              </a:rPr>
              <a:t>hiện</a:t>
            </a:r>
            <a:r>
              <a:rPr sz="1400" spc="-35" dirty="0">
                <a:latin typeface="Times New Roman"/>
                <a:cs typeface="Times New Roman"/>
              </a:rPr>
              <a:t> </a:t>
            </a:r>
            <a:r>
              <a:rPr sz="1400" dirty="0">
                <a:latin typeface="Times New Roman"/>
                <a:cs typeface="Times New Roman"/>
              </a:rPr>
              <a:t>các biện</a:t>
            </a:r>
            <a:r>
              <a:rPr sz="1400" spc="-35" dirty="0">
                <a:latin typeface="Times New Roman"/>
                <a:cs typeface="Times New Roman"/>
              </a:rPr>
              <a:t> </a:t>
            </a:r>
            <a:r>
              <a:rPr sz="1400" dirty="0">
                <a:latin typeface="Times New Roman"/>
                <a:cs typeface="Times New Roman"/>
              </a:rPr>
              <a:t>pháp</a:t>
            </a:r>
            <a:r>
              <a:rPr sz="1400" spc="-35" dirty="0">
                <a:latin typeface="Times New Roman"/>
                <a:cs typeface="Times New Roman"/>
              </a:rPr>
              <a:t> </a:t>
            </a:r>
            <a:r>
              <a:rPr sz="1400" dirty="0">
                <a:latin typeface="Times New Roman"/>
                <a:cs typeface="Times New Roman"/>
              </a:rPr>
              <a:t>cần</a:t>
            </a:r>
            <a:r>
              <a:rPr sz="1400" spc="-5" dirty="0">
                <a:latin typeface="Times New Roman"/>
                <a:cs typeface="Times New Roman"/>
              </a:rPr>
              <a:t> </a:t>
            </a:r>
            <a:r>
              <a:rPr sz="1400" spc="-10" dirty="0">
                <a:latin typeface="Times New Roman"/>
                <a:cs typeface="Times New Roman"/>
              </a:rPr>
              <a:t>thiết;</a:t>
            </a:r>
            <a:endParaRPr sz="1400">
              <a:latin typeface="Times New Roman"/>
              <a:cs typeface="Times New Roman"/>
            </a:endParaRPr>
          </a:p>
        </p:txBody>
      </p:sp>
      <p:sp>
        <p:nvSpPr>
          <p:cNvPr id="8" name="object 8"/>
          <p:cNvSpPr txBox="1"/>
          <p:nvPr/>
        </p:nvSpPr>
        <p:spPr>
          <a:xfrm>
            <a:off x="6693154" y="3125848"/>
            <a:ext cx="2163445" cy="1107440"/>
          </a:xfrm>
          <a:prstGeom prst="rect">
            <a:avLst/>
          </a:prstGeom>
        </p:spPr>
        <p:txBody>
          <a:bodyPr vert="horz" wrap="square" lIns="0" tIns="13335" rIns="0" bIns="0" rtlCol="0">
            <a:spAutoFit/>
          </a:bodyPr>
          <a:lstStyle/>
          <a:p>
            <a:pPr algn="ctr">
              <a:lnSpc>
                <a:spcPts val="2300"/>
              </a:lnSpc>
              <a:spcBef>
                <a:spcPts val="105"/>
              </a:spcBef>
            </a:pPr>
            <a:r>
              <a:rPr sz="1950" spc="-15" dirty="0">
                <a:latin typeface="SimSun"/>
                <a:cs typeface="SimSun"/>
              </a:rPr>
              <a:t>数据分析</a:t>
            </a:r>
            <a:endParaRPr sz="1950">
              <a:latin typeface="SimSun"/>
              <a:cs typeface="SimSun"/>
            </a:endParaRPr>
          </a:p>
          <a:p>
            <a:pPr algn="ctr">
              <a:lnSpc>
                <a:spcPts val="2300"/>
              </a:lnSpc>
            </a:pPr>
            <a:r>
              <a:rPr sz="1950" dirty="0">
                <a:latin typeface="SimSun"/>
                <a:cs typeface="SimSun"/>
              </a:rPr>
              <a:t>Phân</a:t>
            </a:r>
            <a:r>
              <a:rPr sz="1950" spc="445" dirty="0">
                <a:latin typeface="Times New Roman"/>
                <a:cs typeface="Times New Roman"/>
              </a:rPr>
              <a:t> </a:t>
            </a:r>
            <a:r>
              <a:rPr sz="1950" dirty="0">
                <a:latin typeface="SimSun"/>
                <a:cs typeface="SimSun"/>
              </a:rPr>
              <a:t>tích</a:t>
            </a:r>
            <a:r>
              <a:rPr sz="1950" spc="455" dirty="0">
                <a:latin typeface="Times New Roman"/>
                <a:cs typeface="Times New Roman"/>
              </a:rPr>
              <a:t> </a:t>
            </a:r>
            <a:r>
              <a:rPr sz="1950" dirty="0">
                <a:latin typeface="SimSun"/>
                <a:cs typeface="SimSun"/>
              </a:rPr>
              <a:t>d</a:t>
            </a:r>
            <a:r>
              <a:rPr sz="1950" dirty="0">
                <a:latin typeface="Cambria"/>
                <a:cs typeface="Cambria"/>
              </a:rPr>
              <a:t>ữ</a:t>
            </a:r>
            <a:r>
              <a:rPr sz="1950" spc="65" dirty="0">
                <a:latin typeface="Cambria"/>
                <a:cs typeface="Cambria"/>
              </a:rPr>
              <a:t>  </a:t>
            </a:r>
            <a:r>
              <a:rPr sz="1950" spc="-20" dirty="0">
                <a:latin typeface="SimSun"/>
                <a:cs typeface="SimSun"/>
              </a:rPr>
              <a:t>li</a:t>
            </a:r>
            <a:r>
              <a:rPr sz="1950" spc="-20" dirty="0">
                <a:latin typeface="Cambria"/>
                <a:cs typeface="Cambria"/>
              </a:rPr>
              <a:t>ệ</a:t>
            </a:r>
            <a:r>
              <a:rPr sz="1950" spc="-20" dirty="0">
                <a:latin typeface="SimSun"/>
                <a:cs typeface="SimSun"/>
              </a:rPr>
              <a:t>u</a:t>
            </a:r>
            <a:endParaRPr sz="1950">
              <a:latin typeface="SimSun"/>
              <a:cs typeface="SimSun"/>
            </a:endParaRPr>
          </a:p>
          <a:p>
            <a:pPr marL="435609">
              <a:lnSpc>
                <a:spcPct val="100000"/>
              </a:lnSpc>
              <a:spcBef>
                <a:spcPts val="1575"/>
              </a:spcBef>
            </a:pPr>
            <a:r>
              <a:rPr sz="1950" b="1" spc="-20" dirty="0">
                <a:latin typeface="Arial"/>
                <a:cs typeface="Arial"/>
              </a:rPr>
              <a:t>FMEA</a:t>
            </a:r>
            <a:endParaRPr sz="1950">
              <a:latin typeface="Arial"/>
              <a:cs typeface="Arial"/>
            </a:endParaRPr>
          </a:p>
        </p:txBody>
      </p:sp>
      <p:sp>
        <p:nvSpPr>
          <p:cNvPr id="9" name="object 9"/>
          <p:cNvSpPr txBox="1"/>
          <p:nvPr/>
        </p:nvSpPr>
        <p:spPr>
          <a:xfrm>
            <a:off x="464312" y="4504433"/>
            <a:ext cx="7320915" cy="1495425"/>
          </a:xfrm>
          <a:prstGeom prst="rect">
            <a:avLst/>
          </a:prstGeom>
        </p:spPr>
        <p:txBody>
          <a:bodyPr vert="horz" wrap="square" lIns="0" tIns="13335" rIns="0" bIns="0" rtlCol="0">
            <a:spAutoFit/>
          </a:bodyPr>
          <a:lstStyle/>
          <a:p>
            <a:pPr marL="144780" marR="895350" indent="-132715">
              <a:lnSpc>
                <a:spcPct val="100000"/>
              </a:lnSpc>
              <a:spcBef>
                <a:spcPts val="105"/>
              </a:spcBef>
            </a:pPr>
            <a:r>
              <a:rPr sz="1400" dirty="0">
                <a:solidFill>
                  <a:srgbClr val="FF0000"/>
                </a:solidFill>
                <a:latin typeface="SimSun"/>
                <a:cs typeface="SimSun"/>
              </a:rPr>
              <a:t>»</a:t>
            </a:r>
            <a:r>
              <a:rPr sz="1400" spc="345" dirty="0">
                <a:solidFill>
                  <a:srgbClr val="FF0000"/>
                </a:solidFill>
                <a:latin typeface="Times New Roman"/>
                <a:cs typeface="Times New Roman"/>
              </a:rPr>
              <a:t> </a:t>
            </a:r>
            <a:r>
              <a:rPr sz="1400" spc="-20" dirty="0">
                <a:solidFill>
                  <a:srgbClr val="FF0000"/>
                </a:solidFill>
                <a:latin typeface="SimSun"/>
                <a:cs typeface="SimSun"/>
              </a:rPr>
              <a:t>验证纠正措施不能影响法规的符合性，以及不能对医疗器械的安全性和性能有不良影响</a:t>
            </a:r>
            <a:endParaRPr sz="1400">
              <a:latin typeface="SimSun"/>
              <a:cs typeface="SimSun"/>
            </a:endParaRPr>
          </a:p>
          <a:p>
            <a:pPr marL="234950" marR="5080">
              <a:lnSpc>
                <a:spcPts val="1689"/>
              </a:lnSpc>
              <a:spcBef>
                <a:spcPts val="35"/>
              </a:spcBef>
            </a:pPr>
            <a:r>
              <a:rPr sz="1400" dirty="0">
                <a:solidFill>
                  <a:srgbClr val="FF0000"/>
                </a:solidFill>
                <a:latin typeface="Times New Roman"/>
                <a:cs typeface="Times New Roman"/>
              </a:rPr>
              <a:t>Xác</a:t>
            </a:r>
            <a:r>
              <a:rPr sz="1400" spc="-5" dirty="0">
                <a:solidFill>
                  <a:srgbClr val="FF0000"/>
                </a:solidFill>
                <a:latin typeface="Times New Roman"/>
                <a:cs typeface="Times New Roman"/>
              </a:rPr>
              <a:t> </a:t>
            </a:r>
            <a:r>
              <a:rPr sz="1400" dirty="0">
                <a:solidFill>
                  <a:srgbClr val="FF0000"/>
                </a:solidFill>
                <a:latin typeface="Times New Roman"/>
                <a:cs typeface="Times New Roman"/>
              </a:rPr>
              <a:t>minh</a:t>
            </a:r>
            <a:r>
              <a:rPr sz="1400" spc="-20" dirty="0">
                <a:solidFill>
                  <a:srgbClr val="FF0000"/>
                </a:solidFill>
                <a:latin typeface="Times New Roman"/>
                <a:cs typeface="Times New Roman"/>
              </a:rPr>
              <a:t> </a:t>
            </a:r>
            <a:r>
              <a:rPr sz="1400" dirty="0">
                <a:solidFill>
                  <a:srgbClr val="FF0000"/>
                </a:solidFill>
                <a:latin typeface="Times New Roman"/>
                <a:cs typeface="Times New Roman"/>
              </a:rPr>
              <a:t>các</a:t>
            </a:r>
            <a:r>
              <a:rPr sz="1400" spc="5" dirty="0">
                <a:solidFill>
                  <a:srgbClr val="FF0000"/>
                </a:solidFill>
                <a:latin typeface="Times New Roman"/>
                <a:cs typeface="Times New Roman"/>
              </a:rPr>
              <a:t> </a:t>
            </a:r>
            <a:r>
              <a:rPr sz="1400" dirty="0">
                <a:solidFill>
                  <a:srgbClr val="FF0000"/>
                </a:solidFill>
                <a:latin typeface="Times New Roman"/>
                <a:cs typeface="Times New Roman"/>
              </a:rPr>
              <a:t>biện</a:t>
            </a:r>
            <a:r>
              <a:rPr sz="1400" spc="-30" dirty="0">
                <a:solidFill>
                  <a:srgbClr val="FF0000"/>
                </a:solidFill>
                <a:latin typeface="Times New Roman"/>
                <a:cs typeface="Times New Roman"/>
              </a:rPr>
              <a:t> </a:t>
            </a:r>
            <a:r>
              <a:rPr sz="1400" dirty="0">
                <a:solidFill>
                  <a:srgbClr val="FF0000"/>
                </a:solidFill>
                <a:latin typeface="Times New Roman"/>
                <a:cs typeface="Times New Roman"/>
              </a:rPr>
              <a:t>pháp</a:t>
            </a:r>
            <a:r>
              <a:rPr sz="1400" spc="-25" dirty="0">
                <a:solidFill>
                  <a:srgbClr val="FF0000"/>
                </a:solidFill>
                <a:latin typeface="Times New Roman"/>
                <a:cs typeface="Times New Roman"/>
              </a:rPr>
              <a:t> </a:t>
            </a:r>
            <a:r>
              <a:rPr sz="1400" dirty="0">
                <a:solidFill>
                  <a:srgbClr val="FF0000"/>
                </a:solidFill>
                <a:latin typeface="Times New Roman"/>
                <a:cs typeface="Times New Roman"/>
              </a:rPr>
              <a:t>khắc</a:t>
            </a:r>
            <a:r>
              <a:rPr sz="1400" spc="-20" dirty="0">
                <a:solidFill>
                  <a:srgbClr val="FF0000"/>
                </a:solidFill>
                <a:latin typeface="Times New Roman"/>
                <a:cs typeface="Times New Roman"/>
              </a:rPr>
              <a:t> </a:t>
            </a:r>
            <a:r>
              <a:rPr sz="1400" dirty="0">
                <a:solidFill>
                  <a:srgbClr val="FF0000"/>
                </a:solidFill>
                <a:latin typeface="Times New Roman"/>
                <a:cs typeface="Times New Roman"/>
              </a:rPr>
              <a:t>phục</a:t>
            </a:r>
            <a:r>
              <a:rPr sz="1400" spc="-35" dirty="0">
                <a:solidFill>
                  <a:srgbClr val="FF0000"/>
                </a:solidFill>
                <a:latin typeface="Times New Roman"/>
                <a:cs typeface="Times New Roman"/>
              </a:rPr>
              <a:t> </a:t>
            </a:r>
            <a:r>
              <a:rPr sz="1400" dirty="0">
                <a:solidFill>
                  <a:srgbClr val="FF0000"/>
                </a:solidFill>
                <a:latin typeface="Times New Roman"/>
                <a:cs typeface="Times New Roman"/>
              </a:rPr>
              <a:t>không</a:t>
            </a:r>
            <a:r>
              <a:rPr sz="1400" spc="-40" dirty="0">
                <a:solidFill>
                  <a:srgbClr val="FF0000"/>
                </a:solidFill>
                <a:latin typeface="Times New Roman"/>
                <a:cs typeface="Times New Roman"/>
              </a:rPr>
              <a:t> </a:t>
            </a:r>
            <a:r>
              <a:rPr sz="1400" dirty="0">
                <a:solidFill>
                  <a:srgbClr val="FF0000"/>
                </a:solidFill>
                <a:latin typeface="Times New Roman"/>
                <a:cs typeface="Times New Roman"/>
              </a:rPr>
              <a:t>ảnh</a:t>
            </a:r>
            <a:r>
              <a:rPr sz="1400" spc="-20" dirty="0">
                <a:solidFill>
                  <a:srgbClr val="FF0000"/>
                </a:solidFill>
                <a:latin typeface="Times New Roman"/>
                <a:cs typeface="Times New Roman"/>
              </a:rPr>
              <a:t> </a:t>
            </a:r>
            <a:r>
              <a:rPr sz="1400" dirty="0">
                <a:solidFill>
                  <a:srgbClr val="FF0000"/>
                </a:solidFill>
                <a:latin typeface="Times New Roman"/>
                <a:cs typeface="Times New Roman"/>
              </a:rPr>
              <a:t>hưởng</a:t>
            </a:r>
            <a:r>
              <a:rPr sz="1400" spc="-30" dirty="0">
                <a:solidFill>
                  <a:srgbClr val="FF0000"/>
                </a:solidFill>
                <a:latin typeface="Times New Roman"/>
                <a:cs typeface="Times New Roman"/>
              </a:rPr>
              <a:t> </a:t>
            </a:r>
            <a:r>
              <a:rPr sz="1400" dirty="0">
                <a:solidFill>
                  <a:srgbClr val="FF0000"/>
                </a:solidFill>
                <a:latin typeface="Times New Roman"/>
                <a:cs typeface="Times New Roman"/>
              </a:rPr>
              <a:t>đến</a:t>
            </a:r>
            <a:r>
              <a:rPr sz="1400" spc="-15" dirty="0">
                <a:solidFill>
                  <a:srgbClr val="FF0000"/>
                </a:solidFill>
                <a:latin typeface="Times New Roman"/>
                <a:cs typeface="Times New Roman"/>
              </a:rPr>
              <a:t> </a:t>
            </a:r>
            <a:r>
              <a:rPr sz="1400" dirty="0">
                <a:solidFill>
                  <a:srgbClr val="FF0000"/>
                </a:solidFill>
                <a:latin typeface="Times New Roman"/>
                <a:cs typeface="Times New Roman"/>
              </a:rPr>
              <a:t>sự</a:t>
            </a:r>
            <a:r>
              <a:rPr sz="1400" spc="-5" dirty="0">
                <a:solidFill>
                  <a:srgbClr val="FF0000"/>
                </a:solidFill>
                <a:latin typeface="Times New Roman"/>
                <a:cs typeface="Times New Roman"/>
              </a:rPr>
              <a:t> </a:t>
            </a:r>
            <a:r>
              <a:rPr sz="1400" dirty="0">
                <a:solidFill>
                  <a:srgbClr val="FF0000"/>
                </a:solidFill>
                <a:latin typeface="Times New Roman"/>
                <a:cs typeface="Times New Roman"/>
              </a:rPr>
              <a:t>phù</a:t>
            </a:r>
            <a:r>
              <a:rPr sz="1400" spc="-30" dirty="0">
                <a:solidFill>
                  <a:srgbClr val="FF0000"/>
                </a:solidFill>
                <a:latin typeface="Times New Roman"/>
                <a:cs typeface="Times New Roman"/>
              </a:rPr>
              <a:t> </a:t>
            </a:r>
            <a:r>
              <a:rPr sz="1400" dirty="0">
                <a:solidFill>
                  <a:srgbClr val="FF0000"/>
                </a:solidFill>
                <a:latin typeface="Times New Roman"/>
                <a:cs typeface="Times New Roman"/>
              </a:rPr>
              <a:t>hợp</a:t>
            </a:r>
            <a:r>
              <a:rPr sz="1400" spc="-30" dirty="0">
                <a:solidFill>
                  <a:srgbClr val="FF0000"/>
                </a:solidFill>
                <a:latin typeface="Times New Roman"/>
                <a:cs typeface="Times New Roman"/>
              </a:rPr>
              <a:t> </a:t>
            </a:r>
            <a:r>
              <a:rPr sz="1400" dirty="0">
                <a:solidFill>
                  <a:srgbClr val="FF0000"/>
                </a:solidFill>
                <a:latin typeface="Times New Roman"/>
                <a:cs typeface="Times New Roman"/>
              </a:rPr>
              <a:t>với</a:t>
            </a:r>
            <a:r>
              <a:rPr sz="1400" spc="-15" dirty="0">
                <a:solidFill>
                  <a:srgbClr val="FF0000"/>
                </a:solidFill>
                <a:latin typeface="Times New Roman"/>
                <a:cs typeface="Times New Roman"/>
              </a:rPr>
              <a:t> </a:t>
            </a:r>
            <a:r>
              <a:rPr sz="1400" dirty="0">
                <a:solidFill>
                  <a:srgbClr val="FF0000"/>
                </a:solidFill>
                <a:latin typeface="Times New Roman"/>
                <a:cs typeface="Times New Roman"/>
              </a:rPr>
              <a:t>quy</a:t>
            </a:r>
            <a:r>
              <a:rPr sz="1400" spc="-25" dirty="0">
                <a:solidFill>
                  <a:srgbClr val="FF0000"/>
                </a:solidFill>
                <a:latin typeface="Times New Roman"/>
                <a:cs typeface="Times New Roman"/>
              </a:rPr>
              <a:t> </a:t>
            </a:r>
            <a:r>
              <a:rPr sz="1400" dirty="0">
                <a:solidFill>
                  <a:srgbClr val="FF0000"/>
                </a:solidFill>
                <a:latin typeface="Times New Roman"/>
                <a:cs typeface="Times New Roman"/>
              </a:rPr>
              <a:t>định,</a:t>
            </a:r>
            <a:r>
              <a:rPr sz="1400" spc="-50" dirty="0">
                <a:solidFill>
                  <a:srgbClr val="FF0000"/>
                </a:solidFill>
                <a:latin typeface="Times New Roman"/>
                <a:cs typeface="Times New Roman"/>
              </a:rPr>
              <a:t> </a:t>
            </a:r>
            <a:r>
              <a:rPr sz="1400" dirty="0">
                <a:solidFill>
                  <a:srgbClr val="FF0000"/>
                </a:solidFill>
                <a:latin typeface="Times New Roman"/>
                <a:cs typeface="Times New Roman"/>
              </a:rPr>
              <a:t>và</a:t>
            </a:r>
            <a:r>
              <a:rPr sz="1400" spc="-5" dirty="0">
                <a:solidFill>
                  <a:srgbClr val="FF0000"/>
                </a:solidFill>
                <a:latin typeface="Times New Roman"/>
                <a:cs typeface="Times New Roman"/>
              </a:rPr>
              <a:t> </a:t>
            </a:r>
            <a:r>
              <a:rPr sz="1400" dirty="0">
                <a:solidFill>
                  <a:srgbClr val="FF0000"/>
                </a:solidFill>
                <a:latin typeface="Times New Roman"/>
                <a:cs typeface="Times New Roman"/>
              </a:rPr>
              <a:t>không</a:t>
            </a:r>
            <a:r>
              <a:rPr sz="1400" spc="-40" dirty="0">
                <a:solidFill>
                  <a:srgbClr val="FF0000"/>
                </a:solidFill>
                <a:latin typeface="Times New Roman"/>
                <a:cs typeface="Times New Roman"/>
              </a:rPr>
              <a:t> </a:t>
            </a:r>
            <a:r>
              <a:rPr sz="1400" dirty="0">
                <a:solidFill>
                  <a:srgbClr val="FF0000"/>
                </a:solidFill>
                <a:latin typeface="Times New Roman"/>
                <a:cs typeface="Times New Roman"/>
              </a:rPr>
              <a:t>có</a:t>
            </a:r>
            <a:r>
              <a:rPr sz="1400" spc="-15" dirty="0">
                <a:solidFill>
                  <a:srgbClr val="FF0000"/>
                </a:solidFill>
                <a:latin typeface="Times New Roman"/>
                <a:cs typeface="Times New Roman"/>
              </a:rPr>
              <a:t> </a:t>
            </a:r>
            <a:r>
              <a:rPr sz="1400" spc="-25" dirty="0">
                <a:solidFill>
                  <a:srgbClr val="FF0000"/>
                </a:solidFill>
                <a:latin typeface="Times New Roman"/>
                <a:cs typeface="Times New Roman"/>
              </a:rPr>
              <a:t>tác </a:t>
            </a:r>
            <a:r>
              <a:rPr sz="1400" dirty="0">
                <a:solidFill>
                  <a:srgbClr val="FF0000"/>
                </a:solidFill>
                <a:latin typeface="Times New Roman"/>
                <a:cs typeface="Times New Roman"/>
              </a:rPr>
              <a:t>động</a:t>
            </a:r>
            <a:r>
              <a:rPr sz="1400" spc="-40" dirty="0">
                <a:solidFill>
                  <a:srgbClr val="FF0000"/>
                </a:solidFill>
                <a:latin typeface="Times New Roman"/>
                <a:cs typeface="Times New Roman"/>
              </a:rPr>
              <a:t> </a:t>
            </a:r>
            <a:r>
              <a:rPr sz="1400" dirty="0">
                <a:solidFill>
                  <a:srgbClr val="FF0000"/>
                </a:solidFill>
                <a:latin typeface="Times New Roman"/>
                <a:cs typeface="Times New Roman"/>
              </a:rPr>
              <a:t>bất</a:t>
            </a:r>
            <a:r>
              <a:rPr sz="1400" spc="-10" dirty="0">
                <a:solidFill>
                  <a:srgbClr val="FF0000"/>
                </a:solidFill>
                <a:latin typeface="Times New Roman"/>
                <a:cs typeface="Times New Roman"/>
              </a:rPr>
              <a:t> </a:t>
            </a:r>
            <a:r>
              <a:rPr sz="1400" dirty="0">
                <a:solidFill>
                  <a:srgbClr val="FF0000"/>
                </a:solidFill>
                <a:latin typeface="Times New Roman"/>
                <a:cs typeface="Times New Roman"/>
              </a:rPr>
              <a:t>lợi</a:t>
            </a:r>
            <a:r>
              <a:rPr sz="1400" spc="-20" dirty="0">
                <a:solidFill>
                  <a:srgbClr val="FF0000"/>
                </a:solidFill>
                <a:latin typeface="Times New Roman"/>
                <a:cs typeface="Times New Roman"/>
              </a:rPr>
              <a:t> </a:t>
            </a:r>
            <a:r>
              <a:rPr sz="1400" dirty="0">
                <a:solidFill>
                  <a:srgbClr val="FF0000"/>
                </a:solidFill>
                <a:latin typeface="Times New Roman"/>
                <a:cs typeface="Times New Roman"/>
              </a:rPr>
              <a:t>đến</a:t>
            </a:r>
            <a:r>
              <a:rPr sz="1400" spc="-10" dirty="0">
                <a:solidFill>
                  <a:srgbClr val="FF0000"/>
                </a:solidFill>
                <a:latin typeface="Times New Roman"/>
                <a:cs typeface="Times New Roman"/>
              </a:rPr>
              <a:t> </a:t>
            </a:r>
            <a:r>
              <a:rPr sz="1400" dirty="0">
                <a:solidFill>
                  <a:srgbClr val="FF0000"/>
                </a:solidFill>
                <a:latin typeface="Times New Roman"/>
                <a:cs typeface="Times New Roman"/>
              </a:rPr>
              <a:t>tính</a:t>
            </a:r>
            <a:r>
              <a:rPr sz="1400" spc="-25" dirty="0">
                <a:solidFill>
                  <a:srgbClr val="FF0000"/>
                </a:solidFill>
                <a:latin typeface="Times New Roman"/>
                <a:cs typeface="Times New Roman"/>
              </a:rPr>
              <a:t> </a:t>
            </a:r>
            <a:r>
              <a:rPr sz="1400" dirty="0">
                <a:solidFill>
                  <a:srgbClr val="FF0000"/>
                </a:solidFill>
                <a:latin typeface="Times New Roman"/>
                <a:cs typeface="Times New Roman"/>
              </a:rPr>
              <a:t>an</a:t>
            </a:r>
            <a:r>
              <a:rPr sz="1400" spc="-10" dirty="0">
                <a:solidFill>
                  <a:srgbClr val="FF0000"/>
                </a:solidFill>
                <a:latin typeface="Times New Roman"/>
                <a:cs typeface="Times New Roman"/>
              </a:rPr>
              <a:t> </a:t>
            </a:r>
            <a:r>
              <a:rPr sz="1400" dirty="0">
                <a:solidFill>
                  <a:srgbClr val="FF0000"/>
                </a:solidFill>
                <a:latin typeface="Times New Roman"/>
                <a:cs typeface="Times New Roman"/>
              </a:rPr>
              <a:t>toàn</a:t>
            </a:r>
            <a:r>
              <a:rPr sz="1400" spc="-10" dirty="0">
                <a:solidFill>
                  <a:srgbClr val="FF0000"/>
                </a:solidFill>
                <a:latin typeface="Times New Roman"/>
                <a:cs typeface="Times New Roman"/>
              </a:rPr>
              <a:t> </a:t>
            </a:r>
            <a:r>
              <a:rPr sz="1400" dirty="0">
                <a:solidFill>
                  <a:srgbClr val="FF0000"/>
                </a:solidFill>
                <a:latin typeface="Times New Roman"/>
                <a:cs typeface="Times New Roman"/>
              </a:rPr>
              <a:t>và</a:t>
            </a:r>
            <a:r>
              <a:rPr sz="1400" spc="-15" dirty="0">
                <a:solidFill>
                  <a:srgbClr val="FF0000"/>
                </a:solidFill>
                <a:latin typeface="Times New Roman"/>
                <a:cs typeface="Times New Roman"/>
              </a:rPr>
              <a:t> </a:t>
            </a:r>
            <a:r>
              <a:rPr sz="1400" dirty="0">
                <a:solidFill>
                  <a:srgbClr val="FF0000"/>
                </a:solidFill>
                <a:latin typeface="Times New Roman"/>
                <a:cs typeface="Times New Roman"/>
              </a:rPr>
              <a:t>hiệu</a:t>
            </a:r>
            <a:r>
              <a:rPr sz="1400" spc="-30" dirty="0">
                <a:solidFill>
                  <a:srgbClr val="FF0000"/>
                </a:solidFill>
                <a:latin typeface="Times New Roman"/>
                <a:cs typeface="Times New Roman"/>
              </a:rPr>
              <a:t> </a:t>
            </a:r>
            <a:r>
              <a:rPr sz="1400" dirty="0">
                <a:solidFill>
                  <a:srgbClr val="FF0000"/>
                </a:solidFill>
                <a:latin typeface="Times New Roman"/>
                <a:cs typeface="Times New Roman"/>
              </a:rPr>
              <a:t>suất</a:t>
            </a:r>
            <a:r>
              <a:rPr sz="1400" spc="-10" dirty="0">
                <a:solidFill>
                  <a:srgbClr val="FF0000"/>
                </a:solidFill>
                <a:latin typeface="Times New Roman"/>
                <a:cs typeface="Times New Roman"/>
              </a:rPr>
              <a:t> </a:t>
            </a:r>
            <a:r>
              <a:rPr sz="1400" dirty="0">
                <a:solidFill>
                  <a:srgbClr val="FF0000"/>
                </a:solidFill>
                <a:latin typeface="Times New Roman"/>
                <a:cs typeface="Times New Roman"/>
              </a:rPr>
              <a:t>của thiết</a:t>
            </a:r>
            <a:r>
              <a:rPr sz="1400" spc="-35" dirty="0">
                <a:solidFill>
                  <a:srgbClr val="FF0000"/>
                </a:solidFill>
                <a:latin typeface="Times New Roman"/>
                <a:cs typeface="Times New Roman"/>
              </a:rPr>
              <a:t> </a:t>
            </a:r>
            <a:r>
              <a:rPr sz="1400" dirty="0">
                <a:solidFill>
                  <a:srgbClr val="FF0000"/>
                </a:solidFill>
                <a:latin typeface="Times New Roman"/>
                <a:cs typeface="Times New Roman"/>
              </a:rPr>
              <a:t>bị</a:t>
            </a:r>
            <a:r>
              <a:rPr sz="1400" spc="-10" dirty="0">
                <a:solidFill>
                  <a:srgbClr val="FF0000"/>
                </a:solidFill>
                <a:latin typeface="Times New Roman"/>
                <a:cs typeface="Times New Roman"/>
              </a:rPr>
              <a:t> </a:t>
            </a:r>
            <a:r>
              <a:rPr sz="1400" dirty="0">
                <a:solidFill>
                  <a:srgbClr val="FF0000"/>
                </a:solidFill>
                <a:latin typeface="Times New Roman"/>
                <a:cs typeface="Times New Roman"/>
              </a:rPr>
              <a:t>y</a:t>
            </a:r>
            <a:r>
              <a:rPr sz="1400" spc="-15" dirty="0">
                <a:solidFill>
                  <a:srgbClr val="FF0000"/>
                </a:solidFill>
                <a:latin typeface="Times New Roman"/>
                <a:cs typeface="Times New Roman"/>
              </a:rPr>
              <a:t> </a:t>
            </a:r>
            <a:r>
              <a:rPr sz="1400" spc="-25" dirty="0">
                <a:solidFill>
                  <a:srgbClr val="FF0000"/>
                </a:solidFill>
                <a:latin typeface="Times New Roman"/>
                <a:cs typeface="Times New Roman"/>
              </a:rPr>
              <a:t>tế</a:t>
            </a:r>
            <a:endParaRPr sz="1400">
              <a:latin typeface="Times New Roman"/>
              <a:cs typeface="Times New Roman"/>
            </a:endParaRPr>
          </a:p>
          <a:p>
            <a:pPr marL="12700">
              <a:lnSpc>
                <a:spcPts val="1675"/>
              </a:lnSpc>
              <a:spcBef>
                <a:spcPts val="1440"/>
              </a:spcBef>
            </a:pPr>
            <a:r>
              <a:rPr sz="1400" dirty="0">
                <a:latin typeface="SimSun"/>
                <a:cs typeface="SimSun"/>
              </a:rPr>
              <a:t>»</a:t>
            </a:r>
            <a:r>
              <a:rPr sz="1400" spc="350" dirty="0">
                <a:latin typeface="Times New Roman"/>
                <a:cs typeface="Times New Roman"/>
              </a:rPr>
              <a:t> </a:t>
            </a:r>
            <a:r>
              <a:rPr sz="1400" spc="-15" dirty="0">
                <a:latin typeface="SimSun"/>
                <a:cs typeface="SimSun"/>
              </a:rPr>
              <a:t>评审所采取的预防措施及其有效性。</a:t>
            </a:r>
            <a:endParaRPr sz="1400">
              <a:latin typeface="SimSun"/>
              <a:cs typeface="SimSun"/>
            </a:endParaRPr>
          </a:p>
          <a:p>
            <a:pPr marL="234950">
              <a:lnSpc>
                <a:spcPts val="1675"/>
              </a:lnSpc>
            </a:pPr>
            <a:r>
              <a:rPr sz="1400" dirty="0">
                <a:latin typeface="Times New Roman"/>
                <a:cs typeface="Times New Roman"/>
              </a:rPr>
              <a:t>Xem</a:t>
            </a:r>
            <a:r>
              <a:rPr sz="1400" spc="-15" dirty="0">
                <a:latin typeface="Times New Roman"/>
                <a:cs typeface="Times New Roman"/>
              </a:rPr>
              <a:t> </a:t>
            </a:r>
            <a:r>
              <a:rPr sz="1400" dirty="0">
                <a:latin typeface="Times New Roman"/>
                <a:cs typeface="Times New Roman"/>
              </a:rPr>
              <a:t>xét</a:t>
            </a:r>
            <a:r>
              <a:rPr sz="1400" spc="-15" dirty="0">
                <a:latin typeface="Times New Roman"/>
                <a:cs typeface="Times New Roman"/>
              </a:rPr>
              <a:t> </a:t>
            </a: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biện</a:t>
            </a:r>
            <a:r>
              <a:rPr sz="1400" spc="-15" dirty="0">
                <a:latin typeface="Times New Roman"/>
                <a:cs typeface="Times New Roman"/>
              </a:rPr>
              <a:t> </a:t>
            </a:r>
            <a:r>
              <a:rPr sz="1400" dirty="0">
                <a:latin typeface="Times New Roman"/>
                <a:cs typeface="Times New Roman"/>
              </a:rPr>
              <a:t>pháp</a:t>
            </a:r>
            <a:r>
              <a:rPr sz="1400" spc="-30" dirty="0">
                <a:latin typeface="Times New Roman"/>
                <a:cs typeface="Times New Roman"/>
              </a:rPr>
              <a:t> </a:t>
            </a:r>
            <a:r>
              <a:rPr sz="1400" dirty="0">
                <a:latin typeface="Times New Roman"/>
                <a:cs typeface="Times New Roman"/>
              </a:rPr>
              <a:t>phòng</a:t>
            </a:r>
            <a:r>
              <a:rPr sz="1400" spc="-40" dirty="0">
                <a:latin typeface="Times New Roman"/>
                <a:cs typeface="Times New Roman"/>
              </a:rPr>
              <a:t> </a:t>
            </a:r>
            <a:r>
              <a:rPr sz="1400" dirty="0">
                <a:latin typeface="Times New Roman"/>
                <a:cs typeface="Times New Roman"/>
              </a:rPr>
              <a:t>ngừa</a:t>
            </a:r>
            <a:r>
              <a:rPr sz="1400" spc="-25" dirty="0">
                <a:latin typeface="Times New Roman"/>
                <a:cs typeface="Times New Roman"/>
              </a:rPr>
              <a:t> </a:t>
            </a:r>
            <a:r>
              <a:rPr sz="1400" dirty="0">
                <a:latin typeface="Times New Roman"/>
                <a:cs typeface="Times New Roman"/>
              </a:rPr>
              <a:t>đã</a:t>
            </a:r>
            <a:r>
              <a:rPr sz="1400" spc="-5" dirty="0">
                <a:latin typeface="Times New Roman"/>
                <a:cs typeface="Times New Roman"/>
              </a:rPr>
              <a:t> </a:t>
            </a:r>
            <a:r>
              <a:rPr sz="1400" dirty="0">
                <a:latin typeface="Times New Roman"/>
                <a:cs typeface="Times New Roman"/>
              </a:rPr>
              <a:t>thực</a:t>
            </a:r>
            <a:r>
              <a:rPr sz="1400" spc="-20" dirty="0">
                <a:latin typeface="Times New Roman"/>
                <a:cs typeface="Times New Roman"/>
              </a:rPr>
              <a:t> </a:t>
            </a:r>
            <a:r>
              <a:rPr sz="1400" dirty="0">
                <a:latin typeface="Times New Roman"/>
                <a:cs typeface="Times New Roman"/>
              </a:rPr>
              <a:t>hiện</a:t>
            </a:r>
            <a:r>
              <a:rPr sz="1400" spc="-30" dirty="0">
                <a:latin typeface="Times New Roman"/>
                <a:cs typeface="Times New Roman"/>
              </a:rPr>
              <a:t> </a:t>
            </a:r>
            <a:r>
              <a:rPr sz="1400" dirty="0">
                <a:latin typeface="Times New Roman"/>
                <a:cs typeface="Times New Roman"/>
              </a:rPr>
              <a:t>và</a:t>
            </a:r>
            <a:r>
              <a:rPr sz="1400" spc="-5" dirty="0">
                <a:latin typeface="Times New Roman"/>
                <a:cs typeface="Times New Roman"/>
              </a:rPr>
              <a:t> </a:t>
            </a:r>
            <a:r>
              <a:rPr sz="1400" dirty="0">
                <a:latin typeface="Times New Roman"/>
                <a:cs typeface="Times New Roman"/>
              </a:rPr>
              <a:t>tính</a:t>
            </a:r>
            <a:r>
              <a:rPr sz="1400" spc="-40" dirty="0">
                <a:latin typeface="Times New Roman"/>
                <a:cs typeface="Times New Roman"/>
              </a:rPr>
              <a:t> </a:t>
            </a:r>
            <a:r>
              <a:rPr sz="1400" dirty="0">
                <a:latin typeface="Times New Roman"/>
                <a:cs typeface="Times New Roman"/>
              </a:rPr>
              <a:t>hiệu</a:t>
            </a:r>
            <a:r>
              <a:rPr sz="1400" spc="-15" dirty="0">
                <a:latin typeface="Times New Roman"/>
                <a:cs typeface="Times New Roman"/>
              </a:rPr>
              <a:t> </a:t>
            </a:r>
            <a:r>
              <a:rPr sz="1400" dirty="0">
                <a:latin typeface="Times New Roman"/>
                <a:cs typeface="Times New Roman"/>
              </a:rPr>
              <a:t>quả</a:t>
            </a:r>
            <a:r>
              <a:rPr sz="1400" spc="-40" dirty="0">
                <a:latin typeface="Times New Roman"/>
                <a:cs typeface="Times New Roman"/>
              </a:rPr>
              <a:t> </a:t>
            </a:r>
            <a:r>
              <a:rPr sz="1400" dirty="0">
                <a:latin typeface="Times New Roman"/>
                <a:cs typeface="Times New Roman"/>
              </a:rPr>
              <a:t>của</a:t>
            </a:r>
            <a:r>
              <a:rPr sz="1400" spc="-5" dirty="0">
                <a:latin typeface="Times New Roman"/>
                <a:cs typeface="Times New Roman"/>
              </a:rPr>
              <a:t> </a:t>
            </a:r>
            <a:r>
              <a:rPr sz="1400" spc="-10" dirty="0">
                <a:latin typeface="Times New Roman"/>
                <a:cs typeface="Times New Roman"/>
              </a:rPr>
              <a:t>chúng.</a:t>
            </a:r>
            <a:endParaRPr sz="1400">
              <a:latin typeface="Times New Roman"/>
              <a:cs typeface="Times New Roman"/>
            </a:endParaRPr>
          </a:p>
        </p:txBody>
      </p:sp>
      <p:sp>
        <p:nvSpPr>
          <p:cNvPr id="10" name="object 10"/>
          <p:cNvSpPr txBox="1"/>
          <p:nvPr/>
        </p:nvSpPr>
        <p:spPr>
          <a:xfrm>
            <a:off x="473146" y="6365244"/>
            <a:ext cx="194945" cy="148590"/>
          </a:xfrm>
          <a:prstGeom prst="rect">
            <a:avLst/>
          </a:prstGeom>
        </p:spPr>
        <p:txBody>
          <a:bodyPr vert="horz" wrap="square" lIns="0" tIns="13335" rIns="0" bIns="0" rtlCol="0">
            <a:spAutoFit/>
          </a:bodyPr>
          <a:lstStyle/>
          <a:p>
            <a:pPr marL="12700">
              <a:lnSpc>
                <a:spcPct val="100000"/>
              </a:lnSpc>
              <a:spcBef>
                <a:spcPts val="105"/>
              </a:spcBef>
            </a:pPr>
            <a:r>
              <a:rPr sz="800" spc="-25" dirty="0">
                <a:latin typeface="Arial"/>
                <a:cs typeface="Arial"/>
              </a:rPr>
              <a:t>180</a:t>
            </a:r>
            <a:endParaRPr sz="800">
              <a:latin typeface="Arial"/>
              <a:cs typeface="Arial"/>
            </a:endParaRPr>
          </a:p>
        </p:txBody>
      </p:sp>
      <p:pic>
        <p:nvPicPr>
          <p:cNvPr id="11" name="object 11"/>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40629"/>
            <a:ext cx="9141073" cy="6817370"/>
          </a:xfrm>
          <a:prstGeom prst="rect">
            <a:avLst/>
          </a:prstGeom>
        </p:spPr>
      </p:pic>
      <p:sp>
        <p:nvSpPr>
          <p:cNvPr id="3" name="object 3"/>
          <p:cNvSpPr txBox="1"/>
          <p:nvPr/>
        </p:nvSpPr>
        <p:spPr>
          <a:xfrm>
            <a:off x="2728089" y="3556251"/>
            <a:ext cx="5048885" cy="2545080"/>
          </a:xfrm>
          <a:prstGeom prst="rect">
            <a:avLst/>
          </a:prstGeom>
        </p:spPr>
        <p:txBody>
          <a:bodyPr vert="horz" wrap="square" lIns="0" tIns="14604" rIns="0" bIns="0" rtlCol="0">
            <a:spAutoFit/>
          </a:bodyPr>
          <a:lstStyle/>
          <a:p>
            <a:pPr algn="ctr">
              <a:lnSpc>
                <a:spcPct val="100000"/>
              </a:lnSpc>
              <a:spcBef>
                <a:spcPts val="114"/>
              </a:spcBef>
            </a:pPr>
            <a:r>
              <a:rPr sz="2850" b="1" dirty="0">
                <a:solidFill>
                  <a:srgbClr val="186CA4"/>
                </a:solidFill>
                <a:latin typeface="Arial"/>
                <a:cs typeface="Arial"/>
              </a:rPr>
              <a:t>Thank</a:t>
            </a:r>
            <a:r>
              <a:rPr sz="2850" spc="55" dirty="0">
                <a:solidFill>
                  <a:srgbClr val="186CA4"/>
                </a:solidFill>
                <a:latin typeface="Times New Roman"/>
                <a:cs typeface="Times New Roman"/>
              </a:rPr>
              <a:t> </a:t>
            </a:r>
            <a:r>
              <a:rPr sz="2850" b="1" dirty="0">
                <a:solidFill>
                  <a:srgbClr val="186CA4"/>
                </a:solidFill>
                <a:latin typeface="Arial"/>
                <a:cs typeface="Arial"/>
              </a:rPr>
              <a:t>you</a:t>
            </a:r>
            <a:r>
              <a:rPr sz="2850" spc="95" dirty="0">
                <a:solidFill>
                  <a:srgbClr val="186CA4"/>
                </a:solidFill>
                <a:latin typeface="Times New Roman"/>
                <a:cs typeface="Times New Roman"/>
              </a:rPr>
              <a:t> </a:t>
            </a:r>
            <a:r>
              <a:rPr sz="2850" b="1" dirty="0">
                <a:solidFill>
                  <a:srgbClr val="186CA4"/>
                </a:solidFill>
                <a:latin typeface="Arial"/>
                <a:cs typeface="Arial"/>
              </a:rPr>
              <a:t>for</a:t>
            </a:r>
            <a:r>
              <a:rPr sz="2850" spc="-40" dirty="0">
                <a:solidFill>
                  <a:srgbClr val="186CA4"/>
                </a:solidFill>
                <a:latin typeface="Times New Roman"/>
                <a:cs typeface="Times New Roman"/>
              </a:rPr>
              <a:t> </a:t>
            </a:r>
            <a:r>
              <a:rPr sz="2850" b="1" spc="-10" dirty="0">
                <a:solidFill>
                  <a:srgbClr val="186CA4"/>
                </a:solidFill>
                <a:latin typeface="Arial"/>
                <a:cs typeface="Arial"/>
              </a:rPr>
              <a:t>Attendance.</a:t>
            </a:r>
            <a:endParaRPr sz="2850">
              <a:latin typeface="Arial"/>
              <a:cs typeface="Arial"/>
            </a:endParaRPr>
          </a:p>
          <a:p>
            <a:pPr algn="ctr">
              <a:lnSpc>
                <a:spcPct val="100000"/>
              </a:lnSpc>
              <a:spcBef>
                <a:spcPts val="25"/>
              </a:spcBef>
            </a:pPr>
            <a:r>
              <a:rPr sz="2850" b="1" dirty="0">
                <a:solidFill>
                  <a:srgbClr val="186CA4"/>
                </a:solidFill>
                <a:latin typeface="Arial"/>
                <a:cs typeface="Arial"/>
              </a:rPr>
              <a:t>Cảm</a:t>
            </a:r>
            <a:r>
              <a:rPr sz="2850" b="1" spc="-5" dirty="0">
                <a:solidFill>
                  <a:srgbClr val="186CA4"/>
                </a:solidFill>
                <a:latin typeface="Arial"/>
                <a:cs typeface="Arial"/>
              </a:rPr>
              <a:t> </a:t>
            </a:r>
            <a:r>
              <a:rPr sz="2850" b="1" dirty="0">
                <a:solidFill>
                  <a:srgbClr val="186CA4"/>
                </a:solidFill>
                <a:latin typeface="Arial"/>
                <a:cs typeface="Arial"/>
              </a:rPr>
              <a:t>ơn</a:t>
            </a:r>
            <a:r>
              <a:rPr sz="2850" b="1" spc="5" dirty="0">
                <a:solidFill>
                  <a:srgbClr val="186CA4"/>
                </a:solidFill>
                <a:latin typeface="Arial"/>
                <a:cs typeface="Arial"/>
              </a:rPr>
              <a:t> </a:t>
            </a:r>
            <a:r>
              <a:rPr sz="2850" b="1" dirty="0">
                <a:solidFill>
                  <a:srgbClr val="186CA4"/>
                </a:solidFill>
                <a:latin typeface="Arial"/>
                <a:cs typeface="Arial"/>
              </a:rPr>
              <a:t>các</a:t>
            </a:r>
            <a:r>
              <a:rPr sz="2850" spc="85" dirty="0">
                <a:solidFill>
                  <a:srgbClr val="186CA4"/>
                </a:solidFill>
                <a:latin typeface="Times New Roman"/>
                <a:cs typeface="Times New Roman"/>
              </a:rPr>
              <a:t> </a:t>
            </a:r>
            <a:r>
              <a:rPr sz="2850" b="1" dirty="0">
                <a:solidFill>
                  <a:srgbClr val="186CA4"/>
                </a:solidFill>
                <a:latin typeface="Arial"/>
                <a:cs typeface="Arial"/>
              </a:rPr>
              <a:t>bạn</a:t>
            </a:r>
            <a:r>
              <a:rPr sz="2850" b="1" spc="-5" dirty="0">
                <a:solidFill>
                  <a:srgbClr val="186CA4"/>
                </a:solidFill>
                <a:latin typeface="Arial"/>
                <a:cs typeface="Arial"/>
              </a:rPr>
              <a:t> </a:t>
            </a:r>
            <a:r>
              <a:rPr sz="2850" b="1" dirty="0">
                <a:solidFill>
                  <a:srgbClr val="186CA4"/>
                </a:solidFill>
                <a:latin typeface="Arial"/>
                <a:cs typeface="Arial"/>
              </a:rPr>
              <a:t>đã</a:t>
            </a:r>
            <a:r>
              <a:rPr sz="2850" b="1" spc="5" dirty="0">
                <a:solidFill>
                  <a:srgbClr val="186CA4"/>
                </a:solidFill>
                <a:latin typeface="Arial"/>
                <a:cs typeface="Arial"/>
              </a:rPr>
              <a:t> </a:t>
            </a:r>
            <a:r>
              <a:rPr sz="2850" b="1" dirty="0">
                <a:solidFill>
                  <a:srgbClr val="186CA4"/>
                </a:solidFill>
                <a:latin typeface="Arial"/>
                <a:cs typeface="Arial"/>
              </a:rPr>
              <a:t>tham</a:t>
            </a:r>
            <a:r>
              <a:rPr sz="2850" spc="80" dirty="0">
                <a:solidFill>
                  <a:srgbClr val="186CA4"/>
                </a:solidFill>
                <a:latin typeface="Times New Roman"/>
                <a:cs typeface="Times New Roman"/>
              </a:rPr>
              <a:t> </a:t>
            </a:r>
            <a:r>
              <a:rPr sz="2850" b="1" spc="-25" dirty="0">
                <a:solidFill>
                  <a:srgbClr val="186CA4"/>
                </a:solidFill>
                <a:latin typeface="Arial"/>
                <a:cs typeface="Arial"/>
              </a:rPr>
              <a:t>dự.</a:t>
            </a:r>
            <a:endParaRPr sz="2850">
              <a:latin typeface="Arial"/>
              <a:cs typeface="Arial"/>
            </a:endParaRPr>
          </a:p>
          <a:p>
            <a:pPr>
              <a:lnSpc>
                <a:spcPct val="100000"/>
              </a:lnSpc>
              <a:spcBef>
                <a:spcPts val="2845"/>
              </a:spcBef>
            </a:pPr>
            <a:endParaRPr sz="2850">
              <a:latin typeface="Arial"/>
              <a:cs typeface="Arial"/>
            </a:endParaRPr>
          </a:p>
          <a:p>
            <a:pPr marR="704850" algn="ctr">
              <a:lnSpc>
                <a:spcPts val="3415"/>
              </a:lnSpc>
            </a:pPr>
            <a:r>
              <a:rPr sz="2850" spc="-15" dirty="0">
                <a:solidFill>
                  <a:srgbClr val="186CA4"/>
                </a:solidFill>
                <a:latin typeface="SimSun"/>
                <a:cs typeface="SimSun"/>
              </a:rPr>
              <a:t>谢谢各位</a:t>
            </a:r>
            <a:endParaRPr sz="2850">
              <a:latin typeface="SimSun"/>
              <a:cs typeface="SimSun"/>
            </a:endParaRPr>
          </a:p>
          <a:p>
            <a:pPr marR="705485" algn="ctr">
              <a:lnSpc>
                <a:spcPts val="3415"/>
              </a:lnSpc>
            </a:pPr>
            <a:r>
              <a:rPr sz="2850" dirty="0">
                <a:solidFill>
                  <a:srgbClr val="186CA4"/>
                </a:solidFill>
                <a:latin typeface="Times New Roman"/>
                <a:cs typeface="Times New Roman"/>
              </a:rPr>
              <a:t>Cảm</a:t>
            </a:r>
            <a:r>
              <a:rPr sz="2850" spc="-5" dirty="0">
                <a:solidFill>
                  <a:srgbClr val="186CA4"/>
                </a:solidFill>
                <a:latin typeface="Times New Roman"/>
                <a:cs typeface="Times New Roman"/>
              </a:rPr>
              <a:t> </a:t>
            </a:r>
            <a:r>
              <a:rPr sz="2850" dirty="0">
                <a:solidFill>
                  <a:srgbClr val="186CA4"/>
                </a:solidFill>
                <a:latin typeface="Times New Roman"/>
                <a:cs typeface="Times New Roman"/>
              </a:rPr>
              <a:t>ơn các </a:t>
            </a:r>
            <a:r>
              <a:rPr sz="2850" spc="-20" dirty="0">
                <a:solidFill>
                  <a:srgbClr val="186CA4"/>
                </a:solidFill>
                <a:latin typeface="Times New Roman"/>
                <a:cs typeface="Times New Roman"/>
              </a:rPr>
              <a:t>bạn.</a:t>
            </a:r>
            <a:endParaRPr sz="2850">
              <a:latin typeface="Times New Roman"/>
              <a:cs typeface="Times New Roman"/>
            </a:endParaRPr>
          </a:p>
        </p:txBody>
      </p:sp>
      <p:grpSp>
        <p:nvGrpSpPr>
          <p:cNvPr id="4" name="object 4"/>
          <p:cNvGrpSpPr/>
          <p:nvPr/>
        </p:nvGrpSpPr>
        <p:grpSpPr>
          <a:xfrm>
            <a:off x="7072365" y="6286500"/>
            <a:ext cx="1724025" cy="571500"/>
            <a:chOff x="7072365" y="6286500"/>
            <a:chExt cx="1724025" cy="571500"/>
          </a:xfrm>
        </p:grpSpPr>
        <p:pic>
          <p:nvPicPr>
            <p:cNvPr id="5" name="object 5"/>
            <p:cNvPicPr/>
            <p:nvPr/>
          </p:nvPicPr>
          <p:blipFill>
            <a:blip r:embed="rId3" cstate="print"/>
            <a:stretch>
              <a:fillRect/>
            </a:stretch>
          </p:blipFill>
          <p:spPr>
            <a:xfrm>
              <a:off x="7072365" y="6286500"/>
              <a:ext cx="1571502" cy="428624"/>
            </a:xfrm>
            <a:prstGeom prst="rect">
              <a:avLst/>
            </a:prstGeom>
          </p:spPr>
        </p:pic>
        <p:pic>
          <p:nvPicPr>
            <p:cNvPr id="6" name="object 6"/>
            <p:cNvPicPr/>
            <p:nvPr/>
          </p:nvPicPr>
          <p:blipFill>
            <a:blip r:embed="rId4" cstate="print"/>
            <a:stretch>
              <a:fillRect/>
            </a:stretch>
          </p:blipFill>
          <p:spPr>
            <a:xfrm>
              <a:off x="7224765" y="6438900"/>
              <a:ext cx="1571502" cy="419099"/>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7"/>
          </a:xfrm>
          <a:prstGeom prst="rect">
            <a:avLst/>
          </a:prstGeom>
        </p:spPr>
      </p:pic>
      <p:sp>
        <p:nvSpPr>
          <p:cNvPr id="3" name="object 3"/>
          <p:cNvSpPr txBox="1"/>
          <p:nvPr/>
        </p:nvSpPr>
        <p:spPr>
          <a:xfrm>
            <a:off x="1243390" y="1443985"/>
            <a:ext cx="6193790" cy="3598545"/>
          </a:xfrm>
          <a:prstGeom prst="rect">
            <a:avLst/>
          </a:prstGeom>
        </p:spPr>
        <p:txBody>
          <a:bodyPr vert="horz" wrap="square" lIns="0" tIns="13335" rIns="0" bIns="0" rtlCol="0">
            <a:spAutoFit/>
          </a:bodyPr>
          <a:lstStyle/>
          <a:p>
            <a:pPr marL="40005">
              <a:lnSpc>
                <a:spcPts val="1670"/>
              </a:lnSpc>
              <a:spcBef>
                <a:spcPts val="105"/>
              </a:spcBef>
            </a:pPr>
            <a:r>
              <a:rPr sz="1400" spc="-10" dirty="0">
                <a:latin typeface="SimSun"/>
                <a:cs typeface="SimSun"/>
              </a:rPr>
              <a:t>忠告性通知</a:t>
            </a:r>
            <a:endParaRPr sz="1400">
              <a:latin typeface="SimSun"/>
              <a:cs typeface="SimSun"/>
            </a:endParaRPr>
          </a:p>
          <a:p>
            <a:pPr marL="12700">
              <a:lnSpc>
                <a:spcPts val="1670"/>
              </a:lnSpc>
            </a:pPr>
            <a:r>
              <a:rPr sz="1400" dirty="0">
                <a:latin typeface="Times New Roman"/>
                <a:cs typeface="Times New Roman"/>
              </a:rPr>
              <a:t>Thông</a:t>
            </a:r>
            <a:r>
              <a:rPr sz="1400" spc="-40" dirty="0">
                <a:latin typeface="Times New Roman"/>
                <a:cs typeface="Times New Roman"/>
              </a:rPr>
              <a:t> </a:t>
            </a:r>
            <a:r>
              <a:rPr sz="1400" dirty="0">
                <a:latin typeface="Times New Roman"/>
                <a:cs typeface="Times New Roman"/>
              </a:rPr>
              <a:t>báo</a:t>
            </a:r>
            <a:r>
              <a:rPr sz="1400" spc="-15" dirty="0">
                <a:latin typeface="Times New Roman"/>
                <a:cs typeface="Times New Roman"/>
              </a:rPr>
              <a:t> </a:t>
            </a:r>
            <a:r>
              <a:rPr sz="1400" dirty="0">
                <a:latin typeface="Times New Roman"/>
                <a:cs typeface="Times New Roman"/>
              </a:rPr>
              <a:t>mang tính</a:t>
            </a:r>
            <a:r>
              <a:rPr sz="1400" spc="-30" dirty="0">
                <a:latin typeface="Times New Roman"/>
                <a:cs typeface="Times New Roman"/>
              </a:rPr>
              <a:t> </a:t>
            </a:r>
            <a:r>
              <a:rPr sz="1400" dirty="0">
                <a:latin typeface="Times New Roman"/>
                <a:cs typeface="Times New Roman"/>
              </a:rPr>
              <a:t>chất</a:t>
            </a:r>
            <a:r>
              <a:rPr sz="1400" spc="-15" dirty="0">
                <a:latin typeface="Times New Roman"/>
                <a:cs typeface="Times New Roman"/>
              </a:rPr>
              <a:t> </a:t>
            </a:r>
            <a:r>
              <a:rPr sz="1400" dirty="0">
                <a:latin typeface="Times New Roman"/>
                <a:cs typeface="Times New Roman"/>
              </a:rPr>
              <a:t>tư</a:t>
            </a:r>
            <a:r>
              <a:rPr sz="1400" spc="-10" dirty="0">
                <a:latin typeface="Times New Roman"/>
                <a:cs typeface="Times New Roman"/>
              </a:rPr>
              <a:t> </a:t>
            </a:r>
            <a:r>
              <a:rPr sz="1400" spc="-25" dirty="0">
                <a:latin typeface="Times New Roman"/>
                <a:cs typeface="Times New Roman"/>
              </a:rPr>
              <a:t>vấn</a:t>
            </a:r>
            <a:endParaRPr sz="1400">
              <a:latin typeface="Times New Roman"/>
              <a:cs typeface="Times New Roman"/>
            </a:endParaRPr>
          </a:p>
          <a:p>
            <a:pPr marL="15875">
              <a:lnSpc>
                <a:spcPct val="100000"/>
              </a:lnSpc>
              <a:spcBef>
                <a:spcPts val="1345"/>
              </a:spcBef>
            </a:pPr>
            <a:r>
              <a:rPr sz="1400" spc="-20" dirty="0">
                <a:latin typeface="SimSun"/>
                <a:cs typeface="SimSun"/>
              </a:rPr>
              <a:t>组织所发布的通知，用于提供补充的信息和告知，以便采取如下行动：</a:t>
            </a:r>
            <a:endParaRPr sz="1400">
              <a:latin typeface="SimSun"/>
              <a:cs typeface="SimSun"/>
            </a:endParaRPr>
          </a:p>
          <a:p>
            <a:pPr marL="69215">
              <a:lnSpc>
                <a:spcPct val="100000"/>
              </a:lnSpc>
              <a:spcBef>
                <a:spcPts val="225"/>
              </a:spcBef>
            </a:pPr>
            <a:r>
              <a:rPr sz="1400" dirty="0">
                <a:latin typeface="Times New Roman"/>
                <a:cs typeface="Times New Roman"/>
              </a:rPr>
              <a:t>Thông</a:t>
            </a:r>
            <a:r>
              <a:rPr sz="1400" spc="-15" dirty="0">
                <a:latin typeface="Times New Roman"/>
                <a:cs typeface="Times New Roman"/>
              </a:rPr>
              <a:t> </a:t>
            </a:r>
            <a:r>
              <a:rPr sz="1400" dirty="0">
                <a:latin typeface="Times New Roman"/>
                <a:cs typeface="Times New Roman"/>
              </a:rPr>
              <a:t>báo</a:t>
            </a:r>
            <a:r>
              <a:rPr sz="1400" spc="-5" dirty="0">
                <a:latin typeface="Times New Roman"/>
                <a:cs typeface="Times New Roman"/>
              </a:rPr>
              <a:t> </a:t>
            </a:r>
            <a:r>
              <a:rPr sz="1400" dirty="0">
                <a:latin typeface="Times New Roman"/>
                <a:cs typeface="Times New Roman"/>
              </a:rPr>
              <a:t>do</a:t>
            </a:r>
            <a:r>
              <a:rPr sz="1400" spc="-20" dirty="0">
                <a:latin typeface="Times New Roman"/>
                <a:cs typeface="Times New Roman"/>
              </a:rPr>
              <a:t> </a:t>
            </a:r>
            <a:r>
              <a:rPr sz="1400" dirty="0">
                <a:latin typeface="Times New Roman"/>
                <a:cs typeface="Times New Roman"/>
              </a:rPr>
              <a:t>tổ</a:t>
            </a:r>
            <a:r>
              <a:rPr sz="1400" spc="-5" dirty="0">
                <a:latin typeface="Times New Roman"/>
                <a:cs typeface="Times New Roman"/>
              </a:rPr>
              <a:t> </a:t>
            </a:r>
            <a:r>
              <a:rPr sz="1400" dirty="0">
                <a:latin typeface="Times New Roman"/>
                <a:cs typeface="Times New Roman"/>
              </a:rPr>
              <a:t>chức</a:t>
            </a:r>
            <a:r>
              <a:rPr sz="1400" spc="10" dirty="0">
                <a:latin typeface="Times New Roman"/>
                <a:cs typeface="Times New Roman"/>
              </a:rPr>
              <a:t> </a:t>
            </a:r>
            <a:r>
              <a:rPr sz="1400" dirty="0">
                <a:latin typeface="Times New Roman"/>
                <a:cs typeface="Times New Roman"/>
              </a:rPr>
              <a:t>ban</a:t>
            </a:r>
            <a:r>
              <a:rPr sz="1400" spc="-15" dirty="0">
                <a:latin typeface="Times New Roman"/>
                <a:cs typeface="Times New Roman"/>
              </a:rPr>
              <a:t> </a:t>
            </a:r>
            <a:r>
              <a:rPr sz="1400" dirty="0">
                <a:latin typeface="Times New Roman"/>
                <a:cs typeface="Times New Roman"/>
              </a:rPr>
              <a:t>hành</a:t>
            </a:r>
            <a:r>
              <a:rPr sz="1400" spc="-5" dirty="0">
                <a:latin typeface="Times New Roman"/>
                <a:cs typeface="Times New Roman"/>
              </a:rPr>
              <a:t> </a:t>
            </a:r>
            <a:r>
              <a:rPr sz="1400" dirty="0">
                <a:latin typeface="Times New Roman"/>
                <a:cs typeface="Times New Roman"/>
              </a:rPr>
              <a:t>nhằm</a:t>
            </a:r>
            <a:r>
              <a:rPr sz="1400" spc="-15" dirty="0">
                <a:latin typeface="Times New Roman"/>
                <a:cs typeface="Times New Roman"/>
              </a:rPr>
              <a:t> </a:t>
            </a:r>
            <a:r>
              <a:rPr sz="1400" dirty="0">
                <a:latin typeface="Times New Roman"/>
                <a:cs typeface="Times New Roman"/>
              </a:rPr>
              <a:t>cung</a:t>
            </a:r>
            <a:r>
              <a:rPr sz="1400" spc="-20" dirty="0">
                <a:latin typeface="Times New Roman"/>
                <a:cs typeface="Times New Roman"/>
              </a:rPr>
              <a:t> </a:t>
            </a:r>
            <a:r>
              <a:rPr sz="1400" dirty="0">
                <a:latin typeface="Times New Roman"/>
                <a:cs typeface="Times New Roman"/>
              </a:rPr>
              <a:t>cấp</a:t>
            </a:r>
            <a:r>
              <a:rPr sz="1400" spc="5" dirty="0">
                <a:latin typeface="Times New Roman"/>
                <a:cs typeface="Times New Roman"/>
              </a:rPr>
              <a:t> </a:t>
            </a:r>
            <a:r>
              <a:rPr sz="1400" dirty="0">
                <a:latin typeface="Times New Roman"/>
                <a:cs typeface="Times New Roman"/>
              </a:rPr>
              <a:t>thông</a:t>
            </a:r>
            <a:r>
              <a:rPr sz="1400" spc="-30" dirty="0">
                <a:latin typeface="Times New Roman"/>
                <a:cs typeface="Times New Roman"/>
              </a:rPr>
              <a:t> </a:t>
            </a:r>
            <a:r>
              <a:rPr sz="1400" dirty="0">
                <a:latin typeface="Times New Roman"/>
                <a:cs typeface="Times New Roman"/>
              </a:rPr>
              <a:t>tin</a:t>
            </a:r>
            <a:r>
              <a:rPr sz="1400" spc="-20" dirty="0">
                <a:latin typeface="Times New Roman"/>
                <a:cs typeface="Times New Roman"/>
              </a:rPr>
              <a:t> </a:t>
            </a:r>
            <a:r>
              <a:rPr sz="1400" dirty="0">
                <a:latin typeface="Times New Roman"/>
                <a:cs typeface="Times New Roman"/>
              </a:rPr>
              <a:t>bổ</a:t>
            </a:r>
            <a:r>
              <a:rPr sz="1400" spc="-5" dirty="0">
                <a:latin typeface="Times New Roman"/>
                <a:cs typeface="Times New Roman"/>
              </a:rPr>
              <a:t> </a:t>
            </a:r>
            <a:r>
              <a:rPr sz="1400" dirty="0">
                <a:latin typeface="Times New Roman"/>
                <a:cs typeface="Times New Roman"/>
              </a:rPr>
              <a:t>sung</a:t>
            </a:r>
            <a:r>
              <a:rPr sz="1400" spc="-20" dirty="0">
                <a:latin typeface="Times New Roman"/>
                <a:cs typeface="Times New Roman"/>
              </a:rPr>
              <a:t> </a:t>
            </a:r>
            <a:r>
              <a:rPr sz="1400" dirty="0">
                <a:latin typeface="Times New Roman"/>
                <a:cs typeface="Times New Roman"/>
              </a:rPr>
              <a:t>và</a:t>
            </a:r>
            <a:r>
              <a:rPr sz="1400" spc="-10" dirty="0">
                <a:latin typeface="Times New Roman"/>
                <a:cs typeface="Times New Roman"/>
              </a:rPr>
              <a:t> </a:t>
            </a:r>
            <a:r>
              <a:rPr sz="1400" dirty="0">
                <a:latin typeface="Times New Roman"/>
                <a:cs typeface="Times New Roman"/>
              </a:rPr>
              <a:t>thông</a:t>
            </a:r>
            <a:r>
              <a:rPr sz="1400" spc="-35" dirty="0">
                <a:latin typeface="Times New Roman"/>
                <a:cs typeface="Times New Roman"/>
              </a:rPr>
              <a:t> </a:t>
            </a:r>
            <a:r>
              <a:rPr sz="1400" dirty="0">
                <a:latin typeface="Times New Roman"/>
                <a:cs typeface="Times New Roman"/>
              </a:rPr>
              <a:t>báo</a:t>
            </a:r>
            <a:r>
              <a:rPr sz="1400" spc="-5" dirty="0">
                <a:latin typeface="Times New Roman"/>
                <a:cs typeface="Times New Roman"/>
              </a:rPr>
              <a:t> </a:t>
            </a:r>
            <a:r>
              <a:rPr sz="1400" spc="-10" dirty="0">
                <a:latin typeface="Times New Roman"/>
                <a:cs typeface="Times New Roman"/>
              </a:rPr>
              <a:t>nhằm:</a:t>
            </a:r>
            <a:endParaRPr sz="1400">
              <a:latin typeface="Times New Roman"/>
              <a:cs typeface="Times New Roman"/>
            </a:endParaRPr>
          </a:p>
          <a:p>
            <a:pPr>
              <a:lnSpc>
                <a:spcPct val="100000"/>
              </a:lnSpc>
              <a:spcBef>
                <a:spcPts val="575"/>
              </a:spcBef>
            </a:pPr>
            <a:endParaRPr sz="1400">
              <a:latin typeface="Times New Roman"/>
              <a:cs typeface="Times New Roman"/>
            </a:endParaRPr>
          </a:p>
          <a:p>
            <a:pPr marL="909955" indent="-184150">
              <a:lnSpc>
                <a:spcPct val="100000"/>
              </a:lnSpc>
              <a:buSzPct val="121428"/>
              <a:buFont typeface="Wingdings"/>
              <a:buChar char=""/>
              <a:tabLst>
                <a:tab pos="909955" algn="l"/>
              </a:tabLst>
            </a:pPr>
            <a:r>
              <a:rPr sz="1400" spc="-10" dirty="0">
                <a:latin typeface="SimSun"/>
                <a:cs typeface="SimSun"/>
              </a:rPr>
              <a:t>医疗器械的使用</a:t>
            </a:r>
            <a:endParaRPr sz="1400">
              <a:latin typeface="SimSun"/>
              <a:cs typeface="SimSun"/>
            </a:endParaRPr>
          </a:p>
          <a:p>
            <a:pPr marL="561340">
              <a:lnSpc>
                <a:spcPct val="100000"/>
              </a:lnSpc>
              <a:spcBef>
                <a:spcPts val="20"/>
              </a:spcBef>
            </a:pPr>
            <a:r>
              <a:rPr sz="1400" dirty="0">
                <a:latin typeface="Times New Roman"/>
                <a:cs typeface="Times New Roman"/>
              </a:rPr>
              <a:t>Sử</a:t>
            </a:r>
            <a:r>
              <a:rPr sz="1400" spc="-5" dirty="0">
                <a:latin typeface="Times New Roman"/>
                <a:cs typeface="Times New Roman"/>
              </a:rPr>
              <a:t> </a:t>
            </a:r>
            <a:r>
              <a:rPr sz="1400" dirty="0">
                <a:latin typeface="Times New Roman"/>
                <a:cs typeface="Times New Roman"/>
              </a:rPr>
              <a:t>dụng</a:t>
            </a:r>
            <a:r>
              <a:rPr sz="1400" spc="-25" dirty="0">
                <a:latin typeface="Times New Roman"/>
                <a:cs typeface="Times New Roman"/>
              </a:rPr>
              <a:t> </a:t>
            </a:r>
            <a:r>
              <a:rPr sz="1400" dirty="0">
                <a:latin typeface="Times New Roman"/>
                <a:cs typeface="Times New Roman"/>
              </a:rPr>
              <a:t>thiết</a:t>
            </a:r>
            <a:r>
              <a:rPr sz="1400" spc="-35" dirty="0">
                <a:latin typeface="Times New Roman"/>
                <a:cs typeface="Times New Roman"/>
              </a:rPr>
              <a:t> </a:t>
            </a:r>
            <a:r>
              <a:rPr sz="1400" dirty="0">
                <a:latin typeface="Times New Roman"/>
                <a:cs typeface="Times New Roman"/>
              </a:rPr>
              <a:t>bị</a:t>
            </a:r>
            <a:r>
              <a:rPr sz="1400" spc="-10" dirty="0">
                <a:latin typeface="Times New Roman"/>
                <a:cs typeface="Times New Roman"/>
              </a:rPr>
              <a:t> </a:t>
            </a:r>
            <a:r>
              <a:rPr sz="1400" dirty="0">
                <a:latin typeface="Times New Roman"/>
                <a:cs typeface="Times New Roman"/>
              </a:rPr>
              <a:t>y</a:t>
            </a:r>
            <a:r>
              <a:rPr sz="1400" spc="5" dirty="0">
                <a:latin typeface="Times New Roman"/>
                <a:cs typeface="Times New Roman"/>
              </a:rPr>
              <a:t> </a:t>
            </a:r>
            <a:r>
              <a:rPr sz="1400" spc="-25" dirty="0">
                <a:latin typeface="Times New Roman"/>
                <a:cs typeface="Times New Roman"/>
              </a:rPr>
              <a:t>tế</a:t>
            </a:r>
            <a:endParaRPr sz="1400">
              <a:latin typeface="Times New Roman"/>
              <a:cs typeface="Times New Roman"/>
            </a:endParaRPr>
          </a:p>
          <a:p>
            <a:pPr marL="909955" indent="-184150">
              <a:lnSpc>
                <a:spcPct val="100000"/>
              </a:lnSpc>
              <a:spcBef>
                <a:spcPts val="805"/>
              </a:spcBef>
              <a:buSzPct val="121428"/>
              <a:buFont typeface="Wingdings"/>
              <a:buChar char=""/>
              <a:tabLst>
                <a:tab pos="909955" algn="l"/>
              </a:tabLst>
            </a:pPr>
            <a:r>
              <a:rPr sz="1400" spc="-10" dirty="0">
                <a:latin typeface="SimSun"/>
                <a:cs typeface="SimSun"/>
              </a:rPr>
              <a:t>医疗器械的修改</a:t>
            </a:r>
            <a:endParaRPr sz="1400">
              <a:latin typeface="SimSun"/>
              <a:cs typeface="SimSun"/>
            </a:endParaRPr>
          </a:p>
          <a:p>
            <a:pPr marL="561340">
              <a:lnSpc>
                <a:spcPct val="100000"/>
              </a:lnSpc>
              <a:spcBef>
                <a:spcPts val="20"/>
              </a:spcBef>
            </a:pPr>
            <a:r>
              <a:rPr sz="1400" dirty="0">
                <a:latin typeface="Times New Roman"/>
                <a:cs typeface="Times New Roman"/>
              </a:rPr>
              <a:t>Sửa</a:t>
            </a:r>
            <a:r>
              <a:rPr sz="1400" spc="-5" dirty="0">
                <a:latin typeface="Times New Roman"/>
                <a:cs typeface="Times New Roman"/>
              </a:rPr>
              <a:t> </a:t>
            </a:r>
            <a:r>
              <a:rPr sz="1400" dirty="0">
                <a:latin typeface="Times New Roman"/>
                <a:cs typeface="Times New Roman"/>
              </a:rPr>
              <a:t>đổi</a:t>
            </a:r>
            <a:r>
              <a:rPr sz="1400" spc="-30" dirty="0">
                <a:latin typeface="Times New Roman"/>
                <a:cs typeface="Times New Roman"/>
              </a:rPr>
              <a:t> </a:t>
            </a:r>
            <a:r>
              <a:rPr sz="1400" dirty="0">
                <a:latin typeface="Times New Roman"/>
                <a:cs typeface="Times New Roman"/>
              </a:rPr>
              <a:t>thiết</a:t>
            </a:r>
            <a:r>
              <a:rPr sz="1400" spc="-25" dirty="0">
                <a:latin typeface="Times New Roman"/>
                <a:cs typeface="Times New Roman"/>
              </a:rPr>
              <a:t> </a:t>
            </a:r>
            <a:r>
              <a:rPr sz="1400" dirty="0">
                <a:latin typeface="Times New Roman"/>
                <a:cs typeface="Times New Roman"/>
              </a:rPr>
              <a:t>bị</a:t>
            </a:r>
            <a:r>
              <a:rPr sz="1400" spc="-15" dirty="0">
                <a:latin typeface="Times New Roman"/>
                <a:cs typeface="Times New Roman"/>
              </a:rPr>
              <a:t> </a:t>
            </a:r>
            <a:r>
              <a:rPr sz="1400" dirty="0">
                <a:latin typeface="Times New Roman"/>
                <a:cs typeface="Times New Roman"/>
              </a:rPr>
              <a:t>y</a:t>
            </a:r>
            <a:r>
              <a:rPr sz="1400" spc="-20" dirty="0">
                <a:latin typeface="Times New Roman"/>
                <a:cs typeface="Times New Roman"/>
              </a:rPr>
              <a:t> </a:t>
            </a:r>
            <a:r>
              <a:rPr sz="1400" spc="-25" dirty="0">
                <a:latin typeface="Times New Roman"/>
                <a:cs typeface="Times New Roman"/>
              </a:rPr>
              <a:t>tế</a:t>
            </a:r>
            <a:endParaRPr sz="1400">
              <a:latin typeface="Times New Roman"/>
              <a:cs typeface="Times New Roman"/>
            </a:endParaRPr>
          </a:p>
          <a:p>
            <a:pPr marL="909955" indent="-184150">
              <a:lnSpc>
                <a:spcPct val="100000"/>
              </a:lnSpc>
              <a:spcBef>
                <a:spcPts val="720"/>
              </a:spcBef>
              <a:buSzPct val="121428"/>
              <a:buFont typeface="Wingdings"/>
              <a:buChar char=""/>
              <a:tabLst>
                <a:tab pos="909955" algn="l"/>
              </a:tabLst>
            </a:pPr>
            <a:r>
              <a:rPr sz="1400" spc="-10" dirty="0">
                <a:latin typeface="SimSun"/>
                <a:cs typeface="SimSun"/>
              </a:rPr>
              <a:t>医疗器械的召回</a:t>
            </a:r>
            <a:endParaRPr sz="1400">
              <a:latin typeface="SimSun"/>
              <a:cs typeface="SimSun"/>
            </a:endParaRPr>
          </a:p>
          <a:p>
            <a:pPr marL="561340">
              <a:lnSpc>
                <a:spcPct val="100000"/>
              </a:lnSpc>
              <a:spcBef>
                <a:spcPts val="15"/>
              </a:spcBef>
            </a:pPr>
            <a:r>
              <a:rPr sz="1400" dirty="0">
                <a:latin typeface="Times New Roman"/>
                <a:cs typeface="Times New Roman"/>
              </a:rPr>
              <a:t>Thu</a:t>
            </a:r>
            <a:r>
              <a:rPr sz="1400" spc="-20" dirty="0">
                <a:latin typeface="Times New Roman"/>
                <a:cs typeface="Times New Roman"/>
              </a:rPr>
              <a:t> </a:t>
            </a:r>
            <a:r>
              <a:rPr sz="1400" dirty="0">
                <a:latin typeface="Times New Roman"/>
                <a:cs typeface="Times New Roman"/>
              </a:rPr>
              <a:t>hồi</a:t>
            </a:r>
            <a:r>
              <a:rPr sz="1400" spc="-25" dirty="0">
                <a:latin typeface="Times New Roman"/>
                <a:cs typeface="Times New Roman"/>
              </a:rPr>
              <a:t> </a:t>
            </a:r>
            <a:r>
              <a:rPr sz="1400" dirty="0">
                <a:latin typeface="Times New Roman"/>
                <a:cs typeface="Times New Roman"/>
              </a:rPr>
              <a:t>thiết</a:t>
            </a:r>
            <a:r>
              <a:rPr sz="1400" spc="-40" dirty="0">
                <a:latin typeface="Times New Roman"/>
                <a:cs typeface="Times New Roman"/>
              </a:rPr>
              <a:t> </a:t>
            </a:r>
            <a:r>
              <a:rPr sz="1400" dirty="0">
                <a:latin typeface="Times New Roman"/>
                <a:cs typeface="Times New Roman"/>
              </a:rPr>
              <a:t>bị</a:t>
            </a:r>
            <a:r>
              <a:rPr sz="1400" spc="-10" dirty="0">
                <a:latin typeface="Times New Roman"/>
                <a:cs typeface="Times New Roman"/>
              </a:rPr>
              <a:t> </a:t>
            </a:r>
            <a:r>
              <a:rPr sz="1400" dirty="0">
                <a:latin typeface="Times New Roman"/>
                <a:cs typeface="Times New Roman"/>
              </a:rPr>
              <a:t>y </a:t>
            </a:r>
            <a:r>
              <a:rPr sz="1400" spc="-25" dirty="0">
                <a:latin typeface="Times New Roman"/>
                <a:cs typeface="Times New Roman"/>
              </a:rPr>
              <a:t>tế</a:t>
            </a:r>
            <a:endParaRPr sz="1400">
              <a:latin typeface="Times New Roman"/>
              <a:cs typeface="Times New Roman"/>
            </a:endParaRPr>
          </a:p>
          <a:p>
            <a:pPr marL="909955" indent="-184150">
              <a:lnSpc>
                <a:spcPct val="100000"/>
              </a:lnSpc>
              <a:spcBef>
                <a:spcPts val="720"/>
              </a:spcBef>
              <a:buSzPct val="121428"/>
              <a:buFont typeface="Wingdings"/>
              <a:buChar char=""/>
              <a:tabLst>
                <a:tab pos="909955" algn="l"/>
              </a:tabLst>
            </a:pPr>
            <a:r>
              <a:rPr sz="1400" spc="-10" dirty="0">
                <a:latin typeface="SimSun"/>
                <a:cs typeface="SimSun"/>
              </a:rPr>
              <a:t>医疗器械的销毁</a:t>
            </a:r>
            <a:endParaRPr sz="1400">
              <a:latin typeface="SimSun"/>
              <a:cs typeface="SimSun"/>
            </a:endParaRPr>
          </a:p>
          <a:p>
            <a:pPr marL="561340">
              <a:lnSpc>
                <a:spcPct val="100000"/>
              </a:lnSpc>
              <a:spcBef>
                <a:spcPts val="15"/>
              </a:spcBef>
            </a:pPr>
            <a:r>
              <a:rPr sz="1400" dirty="0">
                <a:latin typeface="Times New Roman"/>
                <a:cs typeface="Times New Roman"/>
              </a:rPr>
              <a:t>Tiêu</a:t>
            </a:r>
            <a:r>
              <a:rPr sz="1400" spc="-25" dirty="0">
                <a:latin typeface="Times New Roman"/>
                <a:cs typeface="Times New Roman"/>
              </a:rPr>
              <a:t> </a:t>
            </a:r>
            <a:r>
              <a:rPr sz="1400" dirty="0">
                <a:latin typeface="Times New Roman"/>
                <a:cs typeface="Times New Roman"/>
              </a:rPr>
              <a:t>hủy</a:t>
            </a:r>
            <a:r>
              <a:rPr sz="1400" spc="-25" dirty="0">
                <a:latin typeface="Times New Roman"/>
                <a:cs typeface="Times New Roman"/>
              </a:rPr>
              <a:t> </a:t>
            </a:r>
            <a:r>
              <a:rPr sz="1400" dirty="0">
                <a:latin typeface="Times New Roman"/>
                <a:cs typeface="Times New Roman"/>
              </a:rPr>
              <a:t>thiết</a:t>
            </a:r>
            <a:r>
              <a:rPr sz="1400" spc="-45" dirty="0">
                <a:latin typeface="Times New Roman"/>
                <a:cs typeface="Times New Roman"/>
              </a:rPr>
              <a:t> </a:t>
            </a:r>
            <a:r>
              <a:rPr sz="1400" dirty="0">
                <a:latin typeface="Times New Roman"/>
                <a:cs typeface="Times New Roman"/>
              </a:rPr>
              <a:t>bị</a:t>
            </a:r>
            <a:r>
              <a:rPr sz="1400" spc="-20" dirty="0">
                <a:latin typeface="Times New Roman"/>
                <a:cs typeface="Times New Roman"/>
              </a:rPr>
              <a:t> </a:t>
            </a:r>
            <a:r>
              <a:rPr sz="1400" dirty="0">
                <a:latin typeface="Times New Roman"/>
                <a:cs typeface="Times New Roman"/>
              </a:rPr>
              <a:t>y</a:t>
            </a:r>
            <a:r>
              <a:rPr sz="1400" spc="-10" dirty="0">
                <a:latin typeface="Times New Roman"/>
                <a:cs typeface="Times New Roman"/>
              </a:rPr>
              <a:t> </a:t>
            </a:r>
            <a:r>
              <a:rPr sz="1400" spc="-25" dirty="0">
                <a:latin typeface="Times New Roman"/>
                <a:cs typeface="Times New Roman"/>
              </a:rPr>
              <a:t>tế</a:t>
            </a:r>
            <a:endParaRPr sz="1400">
              <a:latin typeface="Times New Roman"/>
              <a:cs typeface="Times New Roman"/>
            </a:endParaRPr>
          </a:p>
        </p:txBody>
      </p:sp>
      <p:sp>
        <p:nvSpPr>
          <p:cNvPr id="4" name="object 4"/>
          <p:cNvSpPr txBox="1"/>
          <p:nvPr/>
        </p:nvSpPr>
        <p:spPr>
          <a:xfrm>
            <a:off x="501802" y="6365248"/>
            <a:ext cx="138430" cy="148590"/>
          </a:xfrm>
          <a:prstGeom prst="rect">
            <a:avLst/>
          </a:prstGeom>
        </p:spPr>
        <p:txBody>
          <a:bodyPr vert="horz" wrap="square" lIns="0" tIns="13335" rIns="0" bIns="0" rtlCol="0">
            <a:spAutoFit/>
          </a:bodyPr>
          <a:lstStyle/>
          <a:p>
            <a:pPr marL="12700">
              <a:lnSpc>
                <a:spcPct val="100000"/>
              </a:lnSpc>
              <a:spcBef>
                <a:spcPts val="105"/>
              </a:spcBef>
            </a:pPr>
            <a:r>
              <a:rPr sz="800" spc="-25" dirty="0">
                <a:latin typeface="Arial"/>
                <a:cs typeface="Arial"/>
              </a:rPr>
              <a:t>22</a:t>
            </a:r>
            <a:endParaRPr sz="800">
              <a:latin typeface="Arial"/>
              <a:cs typeface="Arial"/>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
        <p:nvSpPr>
          <p:cNvPr id="6" name="object 6"/>
          <p:cNvSpPr txBox="1">
            <a:spLocks noGrp="1"/>
          </p:cNvSpPr>
          <p:nvPr>
            <p:ph type="title"/>
          </p:nvPr>
        </p:nvSpPr>
        <p:spPr>
          <a:xfrm>
            <a:off x="3211197" y="40634"/>
            <a:ext cx="939800" cy="299720"/>
          </a:xfrm>
          <a:prstGeom prst="rect">
            <a:avLst/>
          </a:prstGeom>
        </p:spPr>
        <p:txBody>
          <a:bodyPr vert="horz" wrap="square" lIns="0" tIns="12700" rIns="0" bIns="0" rtlCol="0">
            <a:spAutoFit/>
          </a:bodyPr>
          <a:lstStyle/>
          <a:p>
            <a:pPr marL="12700">
              <a:lnSpc>
                <a:spcPct val="100000"/>
              </a:lnSpc>
              <a:spcBef>
                <a:spcPts val="100"/>
              </a:spcBef>
              <a:tabLst>
                <a:tab pos="469265" algn="l"/>
              </a:tabLst>
            </a:pPr>
            <a:r>
              <a:rPr sz="1800" spc="-25" dirty="0">
                <a:solidFill>
                  <a:srgbClr val="000000"/>
                </a:solidFill>
              </a:rPr>
              <a:t>.1</a:t>
            </a:r>
            <a:r>
              <a:rPr sz="1800" dirty="0">
                <a:solidFill>
                  <a:srgbClr val="000000"/>
                </a:solidFill>
                <a:latin typeface="Times New Roman"/>
                <a:cs typeface="Times New Roman"/>
              </a:rPr>
              <a:t>	</a:t>
            </a:r>
            <a:r>
              <a:rPr sz="1800" spc="-25" dirty="0">
                <a:solidFill>
                  <a:srgbClr val="000000"/>
                </a:solidFill>
              </a:rPr>
              <a:t>总则</a:t>
            </a:r>
            <a:endParaRPr sz="1800">
              <a:latin typeface="Times New Roman"/>
              <a:cs typeface="Times New Roman"/>
            </a:endParaRPr>
          </a:p>
        </p:txBody>
      </p:sp>
      <p:sp>
        <p:nvSpPr>
          <p:cNvPr id="7" name="object 7"/>
          <p:cNvSpPr txBox="1"/>
          <p:nvPr/>
        </p:nvSpPr>
        <p:spPr>
          <a:xfrm>
            <a:off x="3211197" y="296361"/>
            <a:ext cx="144589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SimSun"/>
                <a:cs typeface="SimSun"/>
              </a:rPr>
              <a:t>0.1</a:t>
            </a:r>
            <a:r>
              <a:rPr sz="1800" spc="380" dirty="0">
                <a:latin typeface="Times New Roman"/>
                <a:cs typeface="Times New Roman"/>
              </a:rPr>
              <a:t> </a:t>
            </a:r>
            <a:r>
              <a:rPr sz="1800" spc="-25" dirty="0">
                <a:latin typeface="Calibri"/>
                <a:cs typeface="Calibri"/>
              </a:rPr>
              <a:t>Tổng </a:t>
            </a:r>
            <a:r>
              <a:rPr sz="1800" spc="-20" dirty="0">
                <a:latin typeface="Calibri"/>
                <a:cs typeface="Calibri"/>
              </a:rPr>
              <a:t>quan</a:t>
            </a:r>
            <a:endParaRPr sz="1800">
              <a:latin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p:nvPr/>
        </p:nvSpPr>
        <p:spPr>
          <a:xfrm>
            <a:off x="1247030" y="1942029"/>
            <a:ext cx="5418455" cy="2442845"/>
          </a:xfrm>
          <a:prstGeom prst="rect">
            <a:avLst/>
          </a:prstGeom>
        </p:spPr>
        <p:txBody>
          <a:bodyPr vert="horz" wrap="square" lIns="0" tIns="12065" rIns="0" bIns="0" rtlCol="0">
            <a:spAutoFit/>
          </a:bodyPr>
          <a:lstStyle/>
          <a:p>
            <a:pPr marL="12700">
              <a:lnSpc>
                <a:spcPts val="1864"/>
              </a:lnSpc>
              <a:spcBef>
                <a:spcPts val="95"/>
              </a:spcBef>
            </a:pPr>
            <a:r>
              <a:rPr sz="1600" spc="-35" dirty="0">
                <a:solidFill>
                  <a:srgbClr val="FF0000"/>
                </a:solidFill>
                <a:latin typeface="SimSun"/>
                <a:cs typeface="SimSun"/>
              </a:rPr>
              <a:t>欧洲代表</a:t>
            </a:r>
            <a:endParaRPr sz="1600">
              <a:latin typeface="SimSun"/>
              <a:cs typeface="SimSun"/>
            </a:endParaRPr>
          </a:p>
          <a:p>
            <a:pPr marL="12700">
              <a:lnSpc>
                <a:spcPts val="1864"/>
              </a:lnSpc>
            </a:pPr>
            <a:r>
              <a:rPr sz="1600" dirty="0">
                <a:solidFill>
                  <a:srgbClr val="FF0000"/>
                </a:solidFill>
                <a:latin typeface="Times New Roman"/>
                <a:cs typeface="Times New Roman"/>
              </a:rPr>
              <a:t>Đại</a:t>
            </a:r>
            <a:r>
              <a:rPr sz="1600" spc="-20" dirty="0">
                <a:solidFill>
                  <a:srgbClr val="FF0000"/>
                </a:solidFill>
                <a:latin typeface="Times New Roman"/>
                <a:cs typeface="Times New Roman"/>
              </a:rPr>
              <a:t> </a:t>
            </a:r>
            <a:r>
              <a:rPr sz="1600" dirty="0">
                <a:solidFill>
                  <a:srgbClr val="FF0000"/>
                </a:solidFill>
                <a:latin typeface="Times New Roman"/>
                <a:cs typeface="Times New Roman"/>
              </a:rPr>
              <a:t>diện</a:t>
            </a:r>
            <a:r>
              <a:rPr sz="1600" spc="-10" dirty="0">
                <a:solidFill>
                  <a:srgbClr val="FF0000"/>
                </a:solidFill>
                <a:latin typeface="Times New Roman"/>
                <a:cs typeface="Times New Roman"/>
              </a:rPr>
              <a:t> </a:t>
            </a:r>
            <a:r>
              <a:rPr sz="1600" dirty="0">
                <a:solidFill>
                  <a:srgbClr val="FF0000"/>
                </a:solidFill>
                <a:latin typeface="Times New Roman"/>
                <a:cs typeface="Times New Roman"/>
              </a:rPr>
              <a:t>Châu</a:t>
            </a:r>
            <a:r>
              <a:rPr sz="1600" spc="-35" dirty="0">
                <a:solidFill>
                  <a:srgbClr val="FF0000"/>
                </a:solidFill>
                <a:latin typeface="Times New Roman"/>
                <a:cs typeface="Times New Roman"/>
              </a:rPr>
              <a:t> </a:t>
            </a:r>
            <a:r>
              <a:rPr sz="1600" spc="-25" dirty="0">
                <a:solidFill>
                  <a:srgbClr val="FF0000"/>
                </a:solidFill>
                <a:latin typeface="Times New Roman"/>
                <a:cs typeface="Times New Roman"/>
              </a:rPr>
              <a:t>Âu</a:t>
            </a:r>
            <a:endParaRPr sz="1600">
              <a:latin typeface="Times New Roman"/>
              <a:cs typeface="Times New Roman"/>
            </a:endParaRPr>
          </a:p>
          <a:p>
            <a:pPr>
              <a:lnSpc>
                <a:spcPct val="100000"/>
              </a:lnSpc>
              <a:spcBef>
                <a:spcPts val="1250"/>
              </a:spcBef>
            </a:pPr>
            <a:endParaRPr sz="1600">
              <a:latin typeface="Times New Roman"/>
              <a:cs typeface="Times New Roman"/>
            </a:endParaRPr>
          </a:p>
          <a:p>
            <a:pPr marL="12700" marR="184785">
              <a:lnSpc>
                <a:spcPts val="1739"/>
              </a:lnSpc>
            </a:pPr>
            <a:r>
              <a:rPr sz="1400" spc="-15" dirty="0">
                <a:solidFill>
                  <a:srgbClr val="FF0000"/>
                </a:solidFill>
                <a:latin typeface="SimSun"/>
                <a:cs typeface="SimSun"/>
              </a:rPr>
              <a:t>在欧盟国家范围内的自然人或法人，在接到制造商的书面要求后</a:t>
            </a:r>
            <a:r>
              <a:rPr sz="1800" spc="-50" dirty="0">
                <a:solidFill>
                  <a:srgbClr val="FF0000"/>
                </a:solidFill>
                <a:latin typeface="SimSun"/>
                <a:cs typeface="SimSun"/>
              </a:rPr>
              <a:t>，</a:t>
            </a:r>
            <a:r>
              <a:rPr sz="1400" spc="-20" dirty="0">
                <a:solidFill>
                  <a:srgbClr val="FF0000"/>
                </a:solidFill>
                <a:latin typeface="SimSun"/>
                <a:cs typeface="SimSun"/>
              </a:rPr>
              <a:t>代表制造商行使所在国或立法机构规定的职责</a:t>
            </a:r>
            <a:endParaRPr sz="1400">
              <a:latin typeface="SimSun"/>
              <a:cs typeface="SimSun"/>
            </a:endParaRPr>
          </a:p>
          <a:p>
            <a:pPr>
              <a:lnSpc>
                <a:spcPct val="100000"/>
              </a:lnSpc>
              <a:spcBef>
                <a:spcPts val="215"/>
              </a:spcBef>
            </a:pPr>
            <a:endParaRPr sz="1400">
              <a:latin typeface="SimSun"/>
              <a:cs typeface="SimSun"/>
            </a:endParaRPr>
          </a:p>
          <a:p>
            <a:pPr marL="12700">
              <a:lnSpc>
                <a:spcPct val="100000"/>
              </a:lnSpc>
            </a:pPr>
            <a:r>
              <a:rPr sz="1400" dirty="0">
                <a:solidFill>
                  <a:srgbClr val="FF0000"/>
                </a:solidFill>
                <a:latin typeface="Times New Roman"/>
                <a:cs typeface="Times New Roman"/>
              </a:rPr>
              <a:t>Cá</a:t>
            </a:r>
            <a:r>
              <a:rPr sz="1400" spc="-10" dirty="0">
                <a:solidFill>
                  <a:srgbClr val="FF0000"/>
                </a:solidFill>
                <a:latin typeface="Times New Roman"/>
                <a:cs typeface="Times New Roman"/>
              </a:rPr>
              <a:t> </a:t>
            </a:r>
            <a:r>
              <a:rPr sz="1400" dirty="0">
                <a:solidFill>
                  <a:srgbClr val="FF0000"/>
                </a:solidFill>
                <a:latin typeface="Times New Roman"/>
                <a:cs typeface="Times New Roman"/>
              </a:rPr>
              <a:t>nhân</a:t>
            </a:r>
            <a:r>
              <a:rPr sz="1400" spc="-5" dirty="0">
                <a:solidFill>
                  <a:srgbClr val="FF0000"/>
                </a:solidFill>
                <a:latin typeface="Times New Roman"/>
                <a:cs typeface="Times New Roman"/>
              </a:rPr>
              <a:t> </a:t>
            </a:r>
            <a:r>
              <a:rPr sz="1400" dirty="0">
                <a:solidFill>
                  <a:srgbClr val="FF0000"/>
                </a:solidFill>
                <a:latin typeface="Times New Roman"/>
                <a:cs typeface="Times New Roman"/>
              </a:rPr>
              <a:t>hoặc</a:t>
            </a:r>
            <a:r>
              <a:rPr sz="1400" spc="-10" dirty="0">
                <a:solidFill>
                  <a:srgbClr val="FF0000"/>
                </a:solidFill>
                <a:latin typeface="Times New Roman"/>
                <a:cs typeface="Times New Roman"/>
              </a:rPr>
              <a:t> </a:t>
            </a:r>
            <a:r>
              <a:rPr sz="1400" dirty="0">
                <a:solidFill>
                  <a:srgbClr val="FF0000"/>
                </a:solidFill>
                <a:latin typeface="Times New Roman"/>
                <a:cs typeface="Times New Roman"/>
              </a:rPr>
              <a:t>pháp</a:t>
            </a:r>
            <a:r>
              <a:rPr sz="1400" spc="-20" dirty="0">
                <a:solidFill>
                  <a:srgbClr val="FF0000"/>
                </a:solidFill>
                <a:latin typeface="Times New Roman"/>
                <a:cs typeface="Times New Roman"/>
              </a:rPr>
              <a:t> </a:t>
            </a:r>
            <a:r>
              <a:rPr sz="1400" dirty="0">
                <a:solidFill>
                  <a:srgbClr val="FF0000"/>
                </a:solidFill>
                <a:latin typeface="Times New Roman"/>
                <a:cs typeface="Times New Roman"/>
              </a:rPr>
              <a:t>nhân</a:t>
            </a:r>
            <a:r>
              <a:rPr sz="1400" spc="-20" dirty="0">
                <a:solidFill>
                  <a:srgbClr val="FF0000"/>
                </a:solidFill>
                <a:latin typeface="Times New Roman"/>
                <a:cs typeface="Times New Roman"/>
              </a:rPr>
              <a:t> </a:t>
            </a:r>
            <a:r>
              <a:rPr sz="1400" dirty="0">
                <a:solidFill>
                  <a:srgbClr val="FF0000"/>
                </a:solidFill>
                <a:latin typeface="Times New Roman"/>
                <a:cs typeface="Times New Roman"/>
              </a:rPr>
              <a:t>trong</a:t>
            </a:r>
            <a:r>
              <a:rPr sz="1400" spc="-35" dirty="0">
                <a:solidFill>
                  <a:srgbClr val="FF0000"/>
                </a:solidFill>
                <a:latin typeface="Times New Roman"/>
                <a:cs typeface="Times New Roman"/>
              </a:rPr>
              <a:t> </a:t>
            </a:r>
            <a:r>
              <a:rPr sz="1400" dirty="0">
                <a:solidFill>
                  <a:srgbClr val="FF0000"/>
                </a:solidFill>
                <a:latin typeface="Times New Roman"/>
                <a:cs typeface="Times New Roman"/>
              </a:rPr>
              <a:t>phạm</a:t>
            </a:r>
            <a:r>
              <a:rPr sz="1400" spc="-10" dirty="0">
                <a:solidFill>
                  <a:srgbClr val="FF0000"/>
                </a:solidFill>
                <a:latin typeface="Times New Roman"/>
                <a:cs typeface="Times New Roman"/>
              </a:rPr>
              <a:t> </a:t>
            </a:r>
            <a:r>
              <a:rPr sz="1400" dirty="0">
                <a:solidFill>
                  <a:srgbClr val="FF0000"/>
                </a:solidFill>
                <a:latin typeface="Times New Roman"/>
                <a:cs typeface="Times New Roman"/>
              </a:rPr>
              <a:t>vi</a:t>
            </a:r>
            <a:r>
              <a:rPr sz="1400" spc="-25" dirty="0">
                <a:solidFill>
                  <a:srgbClr val="FF0000"/>
                </a:solidFill>
                <a:latin typeface="Times New Roman"/>
                <a:cs typeface="Times New Roman"/>
              </a:rPr>
              <a:t> </a:t>
            </a:r>
            <a:r>
              <a:rPr sz="1400" dirty="0">
                <a:solidFill>
                  <a:srgbClr val="FF0000"/>
                </a:solidFill>
                <a:latin typeface="Times New Roman"/>
                <a:cs typeface="Times New Roman"/>
              </a:rPr>
              <a:t>quốc</a:t>
            </a:r>
            <a:r>
              <a:rPr sz="1400" spc="-15" dirty="0">
                <a:solidFill>
                  <a:srgbClr val="FF0000"/>
                </a:solidFill>
                <a:latin typeface="Times New Roman"/>
                <a:cs typeface="Times New Roman"/>
              </a:rPr>
              <a:t> </a:t>
            </a:r>
            <a:r>
              <a:rPr sz="1400" dirty="0">
                <a:solidFill>
                  <a:srgbClr val="FF0000"/>
                </a:solidFill>
                <a:latin typeface="Times New Roman"/>
                <a:cs typeface="Times New Roman"/>
              </a:rPr>
              <a:t>gia</a:t>
            </a:r>
            <a:r>
              <a:rPr sz="1400" spc="-15" dirty="0">
                <a:solidFill>
                  <a:srgbClr val="FF0000"/>
                </a:solidFill>
                <a:latin typeface="Times New Roman"/>
                <a:cs typeface="Times New Roman"/>
              </a:rPr>
              <a:t> </a:t>
            </a:r>
            <a:r>
              <a:rPr sz="1400" dirty="0">
                <a:solidFill>
                  <a:srgbClr val="FF0000"/>
                </a:solidFill>
                <a:latin typeface="Times New Roman"/>
                <a:cs typeface="Times New Roman"/>
              </a:rPr>
              <a:t>thuộc</a:t>
            </a:r>
            <a:r>
              <a:rPr sz="1400" spc="-45" dirty="0">
                <a:solidFill>
                  <a:srgbClr val="FF0000"/>
                </a:solidFill>
                <a:latin typeface="Times New Roman"/>
                <a:cs typeface="Times New Roman"/>
              </a:rPr>
              <a:t> </a:t>
            </a:r>
            <a:r>
              <a:rPr sz="1400" dirty="0">
                <a:solidFill>
                  <a:srgbClr val="FF0000"/>
                </a:solidFill>
                <a:latin typeface="Times New Roman"/>
                <a:cs typeface="Times New Roman"/>
              </a:rPr>
              <a:t>Liên</a:t>
            </a:r>
            <a:r>
              <a:rPr sz="1400" spc="-10" dirty="0">
                <a:solidFill>
                  <a:srgbClr val="FF0000"/>
                </a:solidFill>
                <a:latin typeface="Times New Roman"/>
                <a:cs typeface="Times New Roman"/>
              </a:rPr>
              <a:t> </a:t>
            </a:r>
            <a:r>
              <a:rPr sz="1400" dirty="0">
                <a:solidFill>
                  <a:srgbClr val="FF0000"/>
                </a:solidFill>
                <a:latin typeface="Times New Roman"/>
                <a:cs typeface="Times New Roman"/>
              </a:rPr>
              <a:t>minh</a:t>
            </a:r>
            <a:r>
              <a:rPr sz="1400" spc="5" dirty="0">
                <a:solidFill>
                  <a:srgbClr val="FF0000"/>
                </a:solidFill>
                <a:latin typeface="Times New Roman"/>
                <a:cs typeface="Times New Roman"/>
              </a:rPr>
              <a:t> </a:t>
            </a:r>
            <a:r>
              <a:rPr sz="1400" dirty="0">
                <a:solidFill>
                  <a:srgbClr val="FF0000"/>
                </a:solidFill>
                <a:latin typeface="Times New Roman"/>
                <a:cs typeface="Times New Roman"/>
              </a:rPr>
              <a:t>Châu</a:t>
            </a:r>
            <a:r>
              <a:rPr sz="1400" spc="-10" dirty="0">
                <a:solidFill>
                  <a:srgbClr val="FF0000"/>
                </a:solidFill>
                <a:latin typeface="Times New Roman"/>
                <a:cs typeface="Times New Roman"/>
              </a:rPr>
              <a:t> </a:t>
            </a:r>
            <a:r>
              <a:rPr sz="1400" spc="-25" dirty="0">
                <a:solidFill>
                  <a:srgbClr val="FF0000"/>
                </a:solidFill>
                <a:latin typeface="Times New Roman"/>
                <a:cs typeface="Times New Roman"/>
              </a:rPr>
              <a:t>Âu,</a:t>
            </a:r>
            <a:endParaRPr sz="1400">
              <a:latin typeface="Times New Roman"/>
              <a:cs typeface="Times New Roman"/>
            </a:endParaRPr>
          </a:p>
          <a:p>
            <a:pPr marL="12700">
              <a:lnSpc>
                <a:spcPct val="100000"/>
              </a:lnSpc>
            </a:pPr>
            <a:r>
              <a:rPr sz="1400" dirty="0">
                <a:solidFill>
                  <a:srgbClr val="FF0000"/>
                </a:solidFill>
                <a:latin typeface="Times New Roman"/>
                <a:cs typeface="Times New Roman"/>
              </a:rPr>
              <a:t>sau</a:t>
            </a:r>
            <a:r>
              <a:rPr sz="1400" spc="-15" dirty="0">
                <a:solidFill>
                  <a:srgbClr val="FF0000"/>
                </a:solidFill>
                <a:latin typeface="Times New Roman"/>
                <a:cs typeface="Times New Roman"/>
              </a:rPr>
              <a:t> </a:t>
            </a:r>
            <a:r>
              <a:rPr sz="1400" dirty="0">
                <a:solidFill>
                  <a:srgbClr val="FF0000"/>
                </a:solidFill>
                <a:latin typeface="Times New Roman"/>
                <a:cs typeface="Times New Roman"/>
              </a:rPr>
              <a:t>khi</a:t>
            </a:r>
            <a:r>
              <a:rPr sz="1400" spc="-15" dirty="0">
                <a:solidFill>
                  <a:srgbClr val="FF0000"/>
                </a:solidFill>
                <a:latin typeface="Times New Roman"/>
                <a:cs typeface="Times New Roman"/>
              </a:rPr>
              <a:t> </a:t>
            </a:r>
            <a:r>
              <a:rPr sz="1400" dirty="0">
                <a:solidFill>
                  <a:srgbClr val="FF0000"/>
                </a:solidFill>
                <a:latin typeface="Times New Roman"/>
                <a:cs typeface="Times New Roman"/>
              </a:rPr>
              <a:t>nhận</a:t>
            </a:r>
            <a:r>
              <a:rPr sz="1400" spc="-25" dirty="0">
                <a:solidFill>
                  <a:srgbClr val="FF0000"/>
                </a:solidFill>
                <a:latin typeface="Times New Roman"/>
                <a:cs typeface="Times New Roman"/>
              </a:rPr>
              <a:t> </a:t>
            </a:r>
            <a:r>
              <a:rPr sz="1400" dirty="0">
                <a:solidFill>
                  <a:srgbClr val="FF0000"/>
                </a:solidFill>
                <a:latin typeface="Times New Roman"/>
                <a:cs typeface="Times New Roman"/>
              </a:rPr>
              <a:t>được</a:t>
            </a:r>
            <a:r>
              <a:rPr sz="1400" spc="-15" dirty="0">
                <a:solidFill>
                  <a:srgbClr val="FF0000"/>
                </a:solidFill>
                <a:latin typeface="Times New Roman"/>
                <a:cs typeface="Times New Roman"/>
              </a:rPr>
              <a:t> </a:t>
            </a:r>
            <a:r>
              <a:rPr sz="1400" dirty="0">
                <a:solidFill>
                  <a:srgbClr val="FF0000"/>
                </a:solidFill>
                <a:latin typeface="Times New Roman"/>
                <a:cs typeface="Times New Roman"/>
              </a:rPr>
              <a:t>yêu</a:t>
            </a:r>
            <a:r>
              <a:rPr sz="1400" spc="10" dirty="0">
                <a:solidFill>
                  <a:srgbClr val="FF0000"/>
                </a:solidFill>
                <a:latin typeface="Times New Roman"/>
                <a:cs typeface="Times New Roman"/>
              </a:rPr>
              <a:t> </a:t>
            </a:r>
            <a:r>
              <a:rPr sz="1400" dirty="0">
                <a:solidFill>
                  <a:srgbClr val="FF0000"/>
                </a:solidFill>
                <a:latin typeface="Times New Roman"/>
                <a:cs typeface="Times New Roman"/>
              </a:rPr>
              <a:t>cầu</a:t>
            </a:r>
            <a:r>
              <a:rPr sz="1400" spc="-5" dirty="0">
                <a:solidFill>
                  <a:srgbClr val="FF0000"/>
                </a:solidFill>
                <a:latin typeface="Times New Roman"/>
                <a:cs typeface="Times New Roman"/>
              </a:rPr>
              <a:t> </a:t>
            </a:r>
            <a:r>
              <a:rPr sz="1400" dirty="0">
                <a:solidFill>
                  <a:srgbClr val="FF0000"/>
                </a:solidFill>
                <a:latin typeface="Times New Roman"/>
                <a:cs typeface="Times New Roman"/>
              </a:rPr>
              <a:t>bằng</a:t>
            </a:r>
            <a:r>
              <a:rPr sz="1400" spc="-25" dirty="0">
                <a:solidFill>
                  <a:srgbClr val="FF0000"/>
                </a:solidFill>
                <a:latin typeface="Times New Roman"/>
                <a:cs typeface="Times New Roman"/>
              </a:rPr>
              <a:t> </a:t>
            </a:r>
            <a:r>
              <a:rPr sz="1400" dirty="0">
                <a:solidFill>
                  <a:srgbClr val="FF0000"/>
                </a:solidFill>
                <a:latin typeface="Times New Roman"/>
                <a:cs typeface="Times New Roman"/>
              </a:rPr>
              <a:t>văn</a:t>
            </a:r>
            <a:r>
              <a:rPr sz="1400" spc="-10" dirty="0">
                <a:solidFill>
                  <a:srgbClr val="FF0000"/>
                </a:solidFill>
                <a:latin typeface="Times New Roman"/>
                <a:cs typeface="Times New Roman"/>
              </a:rPr>
              <a:t> </a:t>
            </a:r>
            <a:r>
              <a:rPr sz="1400" dirty="0">
                <a:solidFill>
                  <a:srgbClr val="FF0000"/>
                </a:solidFill>
                <a:latin typeface="Times New Roman"/>
                <a:cs typeface="Times New Roman"/>
              </a:rPr>
              <a:t>bản</a:t>
            </a:r>
            <a:r>
              <a:rPr sz="1400" spc="-15" dirty="0">
                <a:solidFill>
                  <a:srgbClr val="FF0000"/>
                </a:solidFill>
                <a:latin typeface="Times New Roman"/>
                <a:cs typeface="Times New Roman"/>
              </a:rPr>
              <a:t> </a:t>
            </a:r>
            <a:r>
              <a:rPr sz="1400" dirty="0">
                <a:solidFill>
                  <a:srgbClr val="FF0000"/>
                </a:solidFill>
                <a:latin typeface="Times New Roman"/>
                <a:cs typeface="Times New Roman"/>
              </a:rPr>
              <a:t>của</a:t>
            </a:r>
            <a:r>
              <a:rPr sz="1400" spc="-10" dirty="0">
                <a:solidFill>
                  <a:srgbClr val="FF0000"/>
                </a:solidFill>
                <a:latin typeface="Times New Roman"/>
                <a:cs typeface="Times New Roman"/>
              </a:rPr>
              <a:t> </a:t>
            </a:r>
            <a:r>
              <a:rPr sz="1400" dirty="0">
                <a:solidFill>
                  <a:srgbClr val="FF0000"/>
                </a:solidFill>
                <a:latin typeface="Times New Roman"/>
                <a:cs typeface="Times New Roman"/>
              </a:rPr>
              <a:t>nhà</a:t>
            </a:r>
            <a:r>
              <a:rPr sz="1400" spc="-20" dirty="0">
                <a:solidFill>
                  <a:srgbClr val="FF0000"/>
                </a:solidFill>
                <a:latin typeface="Times New Roman"/>
                <a:cs typeface="Times New Roman"/>
              </a:rPr>
              <a:t> </a:t>
            </a:r>
            <a:r>
              <a:rPr sz="1400" dirty="0">
                <a:solidFill>
                  <a:srgbClr val="FF0000"/>
                </a:solidFill>
                <a:latin typeface="Times New Roman"/>
                <a:cs typeface="Times New Roman"/>
              </a:rPr>
              <a:t>sản</a:t>
            </a:r>
            <a:r>
              <a:rPr sz="1400" spc="-10" dirty="0">
                <a:solidFill>
                  <a:srgbClr val="FF0000"/>
                </a:solidFill>
                <a:latin typeface="Times New Roman"/>
                <a:cs typeface="Times New Roman"/>
              </a:rPr>
              <a:t> xuất,</a:t>
            </a:r>
            <a:endParaRPr sz="1400">
              <a:latin typeface="Times New Roman"/>
              <a:cs typeface="Times New Roman"/>
            </a:endParaRPr>
          </a:p>
          <a:p>
            <a:pPr marL="12700">
              <a:lnSpc>
                <a:spcPct val="100000"/>
              </a:lnSpc>
            </a:pPr>
            <a:r>
              <a:rPr sz="1400" dirty="0">
                <a:solidFill>
                  <a:srgbClr val="FF0000"/>
                </a:solidFill>
                <a:latin typeface="Times New Roman"/>
                <a:cs typeface="Times New Roman"/>
              </a:rPr>
              <a:t>thay</a:t>
            </a:r>
            <a:r>
              <a:rPr sz="1400" spc="-25" dirty="0">
                <a:solidFill>
                  <a:srgbClr val="FF0000"/>
                </a:solidFill>
                <a:latin typeface="Times New Roman"/>
                <a:cs typeface="Times New Roman"/>
              </a:rPr>
              <a:t> </a:t>
            </a:r>
            <a:r>
              <a:rPr sz="1400" dirty="0">
                <a:solidFill>
                  <a:srgbClr val="FF0000"/>
                </a:solidFill>
                <a:latin typeface="Times New Roman"/>
                <a:cs typeface="Times New Roman"/>
              </a:rPr>
              <a:t>mặt</a:t>
            </a:r>
            <a:r>
              <a:rPr sz="1400" spc="10" dirty="0">
                <a:solidFill>
                  <a:srgbClr val="FF0000"/>
                </a:solidFill>
                <a:latin typeface="Times New Roman"/>
                <a:cs typeface="Times New Roman"/>
              </a:rPr>
              <a:t> </a:t>
            </a:r>
            <a:r>
              <a:rPr sz="1400" dirty="0">
                <a:solidFill>
                  <a:srgbClr val="FF0000"/>
                </a:solidFill>
                <a:latin typeface="Times New Roman"/>
                <a:cs typeface="Times New Roman"/>
              </a:rPr>
              <a:t>nhà</a:t>
            </a:r>
            <a:r>
              <a:rPr sz="1400" spc="-15" dirty="0">
                <a:solidFill>
                  <a:srgbClr val="FF0000"/>
                </a:solidFill>
                <a:latin typeface="Times New Roman"/>
                <a:cs typeface="Times New Roman"/>
              </a:rPr>
              <a:t> </a:t>
            </a:r>
            <a:r>
              <a:rPr sz="1400" dirty="0">
                <a:solidFill>
                  <a:srgbClr val="FF0000"/>
                </a:solidFill>
                <a:latin typeface="Times New Roman"/>
                <a:cs typeface="Times New Roman"/>
              </a:rPr>
              <a:t>sản xuất</a:t>
            </a:r>
            <a:r>
              <a:rPr sz="1400" spc="-25" dirty="0">
                <a:solidFill>
                  <a:srgbClr val="FF0000"/>
                </a:solidFill>
                <a:latin typeface="Times New Roman"/>
                <a:cs typeface="Times New Roman"/>
              </a:rPr>
              <a:t> </a:t>
            </a:r>
            <a:r>
              <a:rPr sz="1400" dirty="0">
                <a:solidFill>
                  <a:srgbClr val="FF0000"/>
                </a:solidFill>
                <a:latin typeface="Times New Roman"/>
                <a:cs typeface="Times New Roman"/>
              </a:rPr>
              <a:t>thực</a:t>
            </a:r>
            <a:r>
              <a:rPr sz="1400" spc="-10" dirty="0">
                <a:solidFill>
                  <a:srgbClr val="FF0000"/>
                </a:solidFill>
                <a:latin typeface="Times New Roman"/>
                <a:cs typeface="Times New Roman"/>
              </a:rPr>
              <a:t> </a:t>
            </a:r>
            <a:r>
              <a:rPr sz="1400" dirty="0">
                <a:solidFill>
                  <a:srgbClr val="FF0000"/>
                </a:solidFill>
                <a:latin typeface="Times New Roman"/>
                <a:cs typeface="Times New Roman"/>
              </a:rPr>
              <a:t>hiện</a:t>
            </a:r>
            <a:r>
              <a:rPr sz="1400" spc="-10" dirty="0">
                <a:solidFill>
                  <a:srgbClr val="FF0000"/>
                </a:solidFill>
                <a:latin typeface="Times New Roman"/>
                <a:cs typeface="Times New Roman"/>
              </a:rPr>
              <a:t> </a:t>
            </a:r>
            <a:r>
              <a:rPr sz="1400" dirty="0">
                <a:solidFill>
                  <a:srgbClr val="FF0000"/>
                </a:solidFill>
                <a:latin typeface="Times New Roman"/>
                <a:cs typeface="Times New Roman"/>
              </a:rPr>
              <a:t>các trách</a:t>
            </a:r>
            <a:r>
              <a:rPr sz="1400" spc="-25" dirty="0">
                <a:solidFill>
                  <a:srgbClr val="FF0000"/>
                </a:solidFill>
                <a:latin typeface="Times New Roman"/>
                <a:cs typeface="Times New Roman"/>
              </a:rPr>
              <a:t> </a:t>
            </a:r>
            <a:r>
              <a:rPr sz="1400" dirty="0">
                <a:solidFill>
                  <a:srgbClr val="FF0000"/>
                </a:solidFill>
                <a:latin typeface="Times New Roman"/>
                <a:cs typeface="Times New Roman"/>
              </a:rPr>
              <a:t>nhiệm</a:t>
            </a:r>
            <a:r>
              <a:rPr sz="1400" spc="-30" dirty="0">
                <a:solidFill>
                  <a:srgbClr val="FF0000"/>
                </a:solidFill>
                <a:latin typeface="Times New Roman"/>
                <a:cs typeface="Times New Roman"/>
              </a:rPr>
              <a:t> </a:t>
            </a:r>
            <a:r>
              <a:rPr sz="1400" dirty="0">
                <a:solidFill>
                  <a:srgbClr val="FF0000"/>
                </a:solidFill>
                <a:latin typeface="Times New Roman"/>
                <a:cs typeface="Times New Roman"/>
              </a:rPr>
              <a:t>do</a:t>
            </a:r>
            <a:r>
              <a:rPr sz="1400" spc="-10" dirty="0">
                <a:solidFill>
                  <a:srgbClr val="FF0000"/>
                </a:solidFill>
                <a:latin typeface="Times New Roman"/>
                <a:cs typeface="Times New Roman"/>
              </a:rPr>
              <a:t> </a:t>
            </a:r>
            <a:r>
              <a:rPr sz="1400" dirty="0">
                <a:solidFill>
                  <a:srgbClr val="FF0000"/>
                </a:solidFill>
                <a:latin typeface="Times New Roman"/>
                <a:cs typeface="Times New Roman"/>
              </a:rPr>
              <a:t>quốc</a:t>
            </a:r>
            <a:r>
              <a:rPr sz="1400" spc="-35" dirty="0">
                <a:solidFill>
                  <a:srgbClr val="FF0000"/>
                </a:solidFill>
                <a:latin typeface="Times New Roman"/>
                <a:cs typeface="Times New Roman"/>
              </a:rPr>
              <a:t> </a:t>
            </a:r>
            <a:r>
              <a:rPr sz="1400" dirty="0">
                <a:solidFill>
                  <a:srgbClr val="FF0000"/>
                </a:solidFill>
                <a:latin typeface="Times New Roman"/>
                <a:cs typeface="Times New Roman"/>
              </a:rPr>
              <a:t>gia</a:t>
            </a:r>
            <a:r>
              <a:rPr sz="1400" spc="-15" dirty="0">
                <a:solidFill>
                  <a:srgbClr val="FF0000"/>
                </a:solidFill>
                <a:latin typeface="Times New Roman"/>
                <a:cs typeface="Times New Roman"/>
              </a:rPr>
              <a:t> </a:t>
            </a:r>
            <a:r>
              <a:rPr sz="1400" dirty="0">
                <a:solidFill>
                  <a:srgbClr val="FF0000"/>
                </a:solidFill>
                <a:latin typeface="Times New Roman"/>
                <a:cs typeface="Times New Roman"/>
              </a:rPr>
              <a:t>hoặc</a:t>
            </a:r>
            <a:r>
              <a:rPr sz="1400" spc="-15" dirty="0">
                <a:solidFill>
                  <a:srgbClr val="FF0000"/>
                </a:solidFill>
                <a:latin typeface="Times New Roman"/>
                <a:cs typeface="Times New Roman"/>
              </a:rPr>
              <a:t> </a:t>
            </a:r>
            <a:r>
              <a:rPr sz="1400" dirty="0">
                <a:solidFill>
                  <a:srgbClr val="FF0000"/>
                </a:solidFill>
                <a:latin typeface="Times New Roman"/>
                <a:cs typeface="Times New Roman"/>
              </a:rPr>
              <a:t>cơ</a:t>
            </a:r>
            <a:r>
              <a:rPr sz="1400" spc="-10" dirty="0">
                <a:solidFill>
                  <a:srgbClr val="FF0000"/>
                </a:solidFill>
                <a:latin typeface="Times New Roman"/>
                <a:cs typeface="Times New Roman"/>
              </a:rPr>
              <a:t> </a:t>
            </a:r>
            <a:r>
              <a:rPr sz="1400" spc="-20" dirty="0">
                <a:solidFill>
                  <a:srgbClr val="FF0000"/>
                </a:solidFill>
                <a:latin typeface="Times New Roman"/>
                <a:cs typeface="Times New Roman"/>
              </a:rPr>
              <a:t>quan</a:t>
            </a:r>
            <a:endParaRPr sz="1400">
              <a:latin typeface="Times New Roman"/>
              <a:cs typeface="Times New Roman"/>
            </a:endParaRPr>
          </a:p>
          <a:p>
            <a:pPr marL="12700">
              <a:lnSpc>
                <a:spcPct val="100000"/>
              </a:lnSpc>
            </a:pPr>
            <a:r>
              <a:rPr sz="1400" dirty="0">
                <a:solidFill>
                  <a:srgbClr val="FF0000"/>
                </a:solidFill>
                <a:latin typeface="Times New Roman"/>
                <a:cs typeface="Times New Roman"/>
              </a:rPr>
              <a:t>lập</a:t>
            </a:r>
            <a:r>
              <a:rPr sz="1400" spc="-10" dirty="0">
                <a:solidFill>
                  <a:srgbClr val="FF0000"/>
                </a:solidFill>
                <a:latin typeface="Times New Roman"/>
                <a:cs typeface="Times New Roman"/>
              </a:rPr>
              <a:t> </a:t>
            </a:r>
            <a:r>
              <a:rPr sz="1400" dirty="0">
                <a:solidFill>
                  <a:srgbClr val="FF0000"/>
                </a:solidFill>
                <a:latin typeface="Times New Roman"/>
                <a:cs typeface="Times New Roman"/>
              </a:rPr>
              <a:t>pháp</a:t>
            </a:r>
            <a:r>
              <a:rPr sz="1400" spc="-10" dirty="0">
                <a:solidFill>
                  <a:srgbClr val="FF0000"/>
                </a:solidFill>
                <a:latin typeface="Times New Roman"/>
                <a:cs typeface="Times New Roman"/>
              </a:rPr>
              <a:t> </a:t>
            </a:r>
            <a:r>
              <a:rPr sz="1400" dirty="0">
                <a:solidFill>
                  <a:srgbClr val="FF0000"/>
                </a:solidFill>
                <a:latin typeface="Times New Roman"/>
                <a:cs typeface="Times New Roman"/>
              </a:rPr>
              <a:t>quy</a:t>
            </a:r>
            <a:r>
              <a:rPr sz="1400" spc="-15" dirty="0">
                <a:solidFill>
                  <a:srgbClr val="FF0000"/>
                </a:solidFill>
                <a:latin typeface="Times New Roman"/>
                <a:cs typeface="Times New Roman"/>
              </a:rPr>
              <a:t> </a:t>
            </a:r>
            <a:r>
              <a:rPr sz="1400" spc="-20" dirty="0">
                <a:solidFill>
                  <a:srgbClr val="FF0000"/>
                </a:solidFill>
                <a:latin typeface="Times New Roman"/>
                <a:cs typeface="Times New Roman"/>
              </a:rPr>
              <a:t>định</a:t>
            </a:r>
            <a:endParaRPr sz="1400">
              <a:latin typeface="Times New Roman"/>
              <a:cs typeface="Times New Roman"/>
            </a:endParaRPr>
          </a:p>
        </p:txBody>
      </p:sp>
      <p:pic>
        <p:nvPicPr>
          <p:cNvPr id="4" name="object 4"/>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4055748" y="255213"/>
            <a:ext cx="1682114" cy="559435"/>
          </a:xfrm>
          <a:prstGeom prst="rect">
            <a:avLst/>
          </a:prstGeom>
        </p:spPr>
        <p:txBody>
          <a:bodyPr vert="horz" wrap="square" lIns="0" tIns="12700" rIns="0" bIns="0" rtlCol="0">
            <a:spAutoFit/>
          </a:bodyPr>
          <a:lstStyle/>
          <a:p>
            <a:pPr marL="12700">
              <a:lnSpc>
                <a:spcPts val="2100"/>
              </a:lnSpc>
              <a:spcBef>
                <a:spcPts val="100"/>
              </a:spcBef>
            </a:pPr>
            <a:r>
              <a:rPr sz="1800" spc="-20" dirty="0">
                <a:solidFill>
                  <a:srgbClr val="0000CC"/>
                </a:solidFill>
              </a:rPr>
              <a:t>欧洲代表</a:t>
            </a:r>
            <a:endParaRPr sz="1800"/>
          </a:p>
          <a:p>
            <a:pPr marL="12700">
              <a:lnSpc>
                <a:spcPts val="2100"/>
              </a:lnSpc>
            </a:pPr>
            <a:r>
              <a:rPr sz="1800" dirty="0">
                <a:solidFill>
                  <a:srgbClr val="0000CC"/>
                </a:solidFill>
                <a:latin typeface="Times New Roman"/>
                <a:cs typeface="Times New Roman"/>
              </a:rPr>
              <a:t>Đại</a:t>
            </a:r>
            <a:r>
              <a:rPr sz="1800" spc="-30" dirty="0">
                <a:solidFill>
                  <a:srgbClr val="0000CC"/>
                </a:solidFill>
                <a:latin typeface="Times New Roman"/>
                <a:cs typeface="Times New Roman"/>
              </a:rPr>
              <a:t> </a:t>
            </a:r>
            <a:r>
              <a:rPr sz="1800" dirty="0">
                <a:solidFill>
                  <a:srgbClr val="0000CC"/>
                </a:solidFill>
                <a:latin typeface="Times New Roman"/>
                <a:cs typeface="Times New Roman"/>
              </a:rPr>
              <a:t>diện</a:t>
            </a:r>
            <a:r>
              <a:rPr sz="1800" spc="-35" dirty="0">
                <a:solidFill>
                  <a:srgbClr val="0000CC"/>
                </a:solidFill>
                <a:latin typeface="Times New Roman"/>
                <a:cs typeface="Times New Roman"/>
              </a:rPr>
              <a:t> </a:t>
            </a:r>
            <a:r>
              <a:rPr sz="1800" dirty="0">
                <a:solidFill>
                  <a:srgbClr val="0000CC"/>
                </a:solidFill>
                <a:latin typeface="Times New Roman"/>
                <a:cs typeface="Times New Roman"/>
              </a:rPr>
              <a:t>Châu</a:t>
            </a:r>
            <a:r>
              <a:rPr sz="1800" spc="-30" dirty="0">
                <a:solidFill>
                  <a:srgbClr val="0000CC"/>
                </a:solidFill>
                <a:latin typeface="Times New Roman"/>
                <a:cs typeface="Times New Roman"/>
              </a:rPr>
              <a:t> </a:t>
            </a:r>
            <a:r>
              <a:rPr sz="1800" spc="-25" dirty="0">
                <a:solidFill>
                  <a:srgbClr val="0000CC"/>
                </a:solidFill>
                <a:latin typeface="Times New Roman"/>
                <a:cs typeface="Times New Roman"/>
              </a:rPr>
              <a:t>Âu</a:t>
            </a:r>
            <a:endParaRPr sz="1800">
              <a:latin typeface="Times New Roman"/>
              <a:cs typeface="Times New Roman"/>
            </a:endParaRPr>
          </a:p>
        </p:txBody>
      </p:sp>
      <p:sp>
        <p:nvSpPr>
          <p:cNvPr id="4" name="object 4"/>
          <p:cNvSpPr txBox="1"/>
          <p:nvPr/>
        </p:nvSpPr>
        <p:spPr>
          <a:xfrm>
            <a:off x="820007" y="2385183"/>
            <a:ext cx="5793740" cy="511175"/>
          </a:xfrm>
          <a:prstGeom prst="rect">
            <a:avLst/>
          </a:prstGeom>
        </p:spPr>
        <p:txBody>
          <a:bodyPr vert="horz" wrap="square" lIns="0" tIns="12065" rIns="0" bIns="0" rtlCol="0">
            <a:spAutoFit/>
          </a:bodyPr>
          <a:lstStyle/>
          <a:p>
            <a:pPr marL="12700">
              <a:lnSpc>
                <a:spcPts val="1914"/>
              </a:lnSpc>
              <a:spcBef>
                <a:spcPts val="95"/>
              </a:spcBef>
            </a:pPr>
            <a:r>
              <a:rPr sz="1600" spc="-10" dirty="0">
                <a:solidFill>
                  <a:srgbClr val="0072B8"/>
                </a:solidFill>
                <a:latin typeface="SimSun"/>
                <a:cs typeface="SimSun"/>
              </a:rPr>
              <a:t>欧盟指南文件：</a:t>
            </a:r>
            <a:r>
              <a:rPr sz="1600" b="1" dirty="0">
                <a:solidFill>
                  <a:srgbClr val="0072B8"/>
                </a:solidFill>
                <a:latin typeface="Arial"/>
                <a:cs typeface="Arial"/>
              </a:rPr>
              <a:t>MEDDEV</a:t>
            </a:r>
            <a:r>
              <a:rPr sz="1600" spc="65" dirty="0">
                <a:solidFill>
                  <a:srgbClr val="0072B8"/>
                </a:solidFill>
                <a:latin typeface="Times New Roman"/>
                <a:cs typeface="Times New Roman"/>
              </a:rPr>
              <a:t> </a:t>
            </a:r>
            <a:r>
              <a:rPr sz="1600" b="1" spc="-10" dirty="0">
                <a:solidFill>
                  <a:srgbClr val="0072B8"/>
                </a:solidFill>
                <a:latin typeface="Arial"/>
                <a:cs typeface="Arial"/>
              </a:rPr>
              <a:t>2.5/10</a:t>
            </a:r>
            <a:endParaRPr sz="1600">
              <a:latin typeface="Arial"/>
              <a:cs typeface="Arial"/>
            </a:endParaRPr>
          </a:p>
          <a:p>
            <a:pPr marL="12700">
              <a:lnSpc>
                <a:spcPts val="1914"/>
              </a:lnSpc>
            </a:pPr>
            <a:r>
              <a:rPr sz="1600" b="1" dirty="0">
                <a:solidFill>
                  <a:srgbClr val="0072B8"/>
                </a:solidFill>
                <a:latin typeface="Arial"/>
                <a:cs typeface="Arial"/>
              </a:rPr>
              <a:t>Tài</a:t>
            </a:r>
            <a:r>
              <a:rPr sz="1600" spc="35" dirty="0">
                <a:solidFill>
                  <a:srgbClr val="0072B8"/>
                </a:solidFill>
                <a:latin typeface="Times New Roman"/>
                <a:cs typeface="Times New Roman"/>
              </a:rPr>
              <a:t> </a:t>
            </a:r>
            <a:r>
              <a:rPr sz="1600" b="1" dirty="0">
                <a:solidFill>
                  <a:srgbClr val="0072B8"/>
                </a:solidFill>
                <a:latin typeface="Arial"/>
                <a:cs typeface="Arial"/>
              </a:rPr>
              <a:t>liệu</a:t>
            </a:r>
            <a:r>
              <a:rPr sz="1600" b="1" spc="-15" dirty="0">
                <a:solidFill>
                  <a:srgbClr val="0072B8"/>
                </a:solidFill>
                <a:latin typeface="Arial"/>
                <a:cs typeface="Arial"/>
              </a:rPr>
              <a:t> </a:t>
            </a:r>
            <a:r>
              <a:rPr sz="1600" b="1" dirty="0">
                <a:solidFill>
                  <a:srgbClr val="0072B8"/>
                </a:solidFill>
                <a:latin typeface="Arial"/>
                <a:cs typeface="Arial"/>
              </a:rPr>
              <a:t>hướng</a:t>
            </a:r>
            <a:r>
              <a:rPr sz="1600" b="1" spc="-10" dirty="0">
                <a:solidFill>
                  <a:srgbClr val="0072B8"/>
                </a:solidFill>
                <a:latin typeface="Arial"/>
                <a:cs typeface="Arial"/>
              </a:rPr>
              <a:t> </a:t>
            </a:r>
            <a:r>
              <a:rPr sz="1600" b="1" dirty="0">
                <a:solidFill>
                  <a:srgbClr val="0072B8"/>
                </a:solidFill>
                <a:latin typeface="Arial"/>
                <a:cs typeface="Arial"/>
              </a:rPr>
              <a:t>dẫn</a:t>
            </a:r>
            <a:r>
              <a:rPr sz="1600" b="1" spc="-20" dirty="0">
                <a:solidFill>
                  <a:srgbClr val="0072B8"/>
                </a:solidFill>
                <a:latin typeface="Arial"/>
                <a:cs typeface="Arial"/>
              </a:rPr>
              <a:t> </a:t>
            </a:r>
            <a:r>
              <a:rPr sz="1600" b="1" dirty="0">
                <a:solidFill>
                  <a:srgbClr val="0072B8"/>
                </a:solidFill>
                <a:latin typeface="Arial"/>
                <a:cs typeface="Arial"/>
              </a:rPr>
              <a:t>của</a:t>
            </a:r>
            <a:r>
              <a:rPr sz="1600" b="1" spc="-20" dirty="0">
                <a:solidFill>
                  <a:srgbClr val="0072B8"/>
                </a:solidFill>
                <a:latin typeface="Arial"/>
                <a:cs typeface="Arial"/>
              </a:rPr>
              <a:t> </a:t>
            </a:r>
            <a:r>
              <a:rPr sz="1600" b="1" dirty="0">
                <a:solidFill>
                  <a:srgbClr val="0072B8"/>
                </a:solidFill>
                <a:latin typeface="Arial"/>
                <a:cs typeface="Arial"/>
              </a:rPr>
              <a:t>Liên</a:t>
            </a:r>
            <a:r>
              <a:rPr sz="1600" spc="25" dirty="0">
                <a:solidFill>
                  <a:srgbClr val="0072B8"/>
                </a:solidFill>
                <a:latin typeface="Times New Roman"/>
                <a:cs typeface="Times New Roman"/>
              </a:rPr>
              <a:t> </a:t>
            </a:r>
            <a:r>
              <a:rPr sz="1600" b="1" dirty="0">
                <a:solidFill>
                  <a:srgbClr val="0072B8"/>
                </a:solidFill>
                <a:latin typeface="Arial"/>
                <a:cs typeface="Arial"/>
              </a:rPr>
              <a:t>minh</a:t>
            </a:r>
            <a:r>
              <a:rPr sz="1600" spc="50" dirty="0">
                <a:solidFill>
                  <a:srgbClr val="0072B8"/>
                </a:solidFill>
                <a:latin typeface="Times New Roman"/>
                <a:cs typeface="Times New Roman"/>
              </a:rPr>
              <a:t> </a:t>
            </a:r>
            <a:r>
              <a:rPr sz="1600" b="1" dirty="0">
                <a:solidFill>
                  <a:srgbClr val="0072B8"/>
                </a:solidFill>
                <a:latin typeface="Arial"/>
                <a:cs typeface="Arial"/>
              </a:rPr>
              <a:t>Châu</a:t>
            </a:r>
            <a:r>
              <a:rPr sz="1600" spc="10" dirty="0">
                <a:solidFill>
                  <a:srgbClr val="0072B8"/>
                </a:solidFill>
                <a:latin typeface="Times New Roman"/>
                <a:cs typeface="Times New Roman"/>
              </a:rPr>
              <a:t> </a:t>
            </a:r>
            <a:r>
              <a:rPr sz="1600" b="1" dirty="0">
                <a:solidFill>
                  <a:srgbClr val="0072B8"/>
                </a:solidFill>
                <a:latin typeface="Arial"/>
                <a:cs typeface="Arial"/>
              </a:rPr>
              <a:t>Âu:</a:t>
            </a:r>
            <a:r>
              <a:rPr sz="1600" spc="35" dirty="0">
                <a:solidFill>
                  <a:srgbClr val="0072B8"/>
                </a:solidFill>
                <a:latin typeface="Times New Roman"/>
                <a:cs typeface="Times New Roman"/>
              </a:rPr>
              <a:t> </a:t>
            </a:r>
            <a:r>
              <a:rPr sz="1600" b="1" dirty="0">
                <a:solidFill>
                  <a:srgbClr val="0072B8"/>
                </a:solidFill>
                <a:latin typeface="Arial"/>
                <a:cs typeface="Arial"/>
              </a:rPr>
              <a:t>MEDDEV</a:t>
            </a:r>
            <a:r>
              <a:rPr sz="1600" spc="10" dirty="0">
                <a:solidFill>
                  <a:srgbClr val="0072B8"/>
                </a:solidFill>
                <a:latin typeface="Times New Roman"/>
                <a:cs typeface="Times New Roman"/>
              </a:rPr>
              <a:t> </a:t>
            </a:r>
            <a:r>
              <a:rPr sz="1600" b="1" spc="-10" dirty="0">
                <a:solidFill>
                  <a:srgbClr val="0072B8"/>
                </a:solidFill>
                <a:latin typeface="Arial"/>
                <a:cs typeface="Arial"/>
              </a:rPr>
              <a:t>2.5/10</a:t>
            </a:r>
            <a:endParaRPr sz="1600">
              <a:latin typeface="Arial"/>
              <a:cs typeface="Arial"/>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0188" cy="6857998"/>
          </a:xfrm>
          <a:prstGeom prst="rect">
            <a:avLst/>
          </a:prstGeom>
        </p:spPr>
      </p:pic>
      <p:sp>
        <p:nvSpPr>
          <p:cNvPr id="3" name="object 3"/>
          <p:cNvSpPr txBox="1">
            <a:spLocks noGrp="1"/>
          </p:cNvSpPr>
          <p:nvPr>
            <p:ph type="title"/>
          </p:nvPr>
        </p:nvSpPr>
        <p:spPr>
          <a:xfrm>
            <a:off x="2687576" y="221990"/>
            <a:ext cx="3267710" cy="558800"/>
          </a:xfrm>
          <a:prstGeom prst="rect">
            <a:avLst/>
          </a:prstGeom>
        </p:spPr>
        <p:txBody>
          <a:bodyPr vert="horz" wrap="square" lIns="0" tIns="12700" rIns="0" bIns="0" rtlCol="0">
            <a:spAutoFit/>
          </a:bodyPr>
          <a:lstStyle/>
          <a:p>
            <a:pPr marL="12700">
              <a:lnSpc>
                <a:spcPts val="2100"/>
              </a:lnSpc>
              <a:spcBef>
                <a:spcPts val="100"/>
              </a:spcBef>
            </a:pPr>
            <a:r>
              <a:rPr sz="1800" spc="-10" dirty="0">
                <a:solidFill>
                  <a:srgbClr val="0000CC"/>
                </a:solidFill>
              </a:rPr>
              <a:t>欧洲代表职责</a:t>
            </a:r>
            <a:endParaRPr sz="1800"/>
          </a:p>
          <a:p>
            <a:pPr marL="12700">
              <a:lnSpc>
                <a:spcPts val="2100"/>
              </a:lnSpc>
            </a:pPr>
            <a:r>
              <a:rPr sz="1800" dirty="0">
                <a:solidFill>
                  <a:srgbClr val="0000CC"/>
                </a:solidFill>
                <a:latin typeface="Times New Roman"/>
                <a:cs typeface="Times New Roman"/>
              </a:rPr>
              <a:t>Trách</a:t>
            </a:r>
            <a:r>
              <a:rPr sz="1800" spc="-60" dirty="0">
                <a:solidFill>
                  <a:srgbClr val="0000CC"/>
                </a:solidFill>
                <a:latin typeface="Times New Roman"/>
                <a:cs typeface="Times New Roman"/>
              </a:rPr>
              <a:t> </a:t>
            </a:r>
            <a:r>
              <a:rPr sz="1800" dirty="0">
                <a:solidFill>
                  <a:srgbClr val="0000CC"/>
                </a:solidFill>
                <a:latin typeface="Times New Roman"/>
                <a:cs typeface="Times New Roman"/>
              </a:rPr>
              <a:t>nhiệm</a:t>
            </a:r>
            <a:r>
              <a:rPr sz="1800" spc="-45" dirty="0">
                <a:solidFill>
                  <a:srgbClr val="0000CC"/>
                </a:solidFill>
                <a:latin typeface="Times New Roman"/>
                <a:cs typeface="Times New Roman"/>
              </a:rPr>
              <a:t> </a:t>
            </a:r>
            <a:r>
              <a:rPr sz="1800" dirty="0">
                <a:solidFill>
                  <a:srgbClr val="0000CC"/>
                </a:solidFill>
                <a:latin typeface="Times New Roman"/>
                <a:cs typeface="Times New Roman"/>
              </a:rPr>
              <a:t>của</a:t>
            </a:r>
            <a:r>
              <a:rPr sz="1800" spc="-35" dirty="0">
                <a:solidFill>
                  <a:srgbClr val="0000CC"/>
                </a:solidFill>
                <a:latin typeface="Times New Roman"/>
                <a:cs typeface="Times New Roman"/>
              </a:rPr>
              <a:t> </a:t>
            </a:r>
            <a:r>
              <a:rPr sz="1800" dirty="0">
                <a:solidFill>
                  <a:srgbClr val="0000CC"/>
                </a:solidFill>
                <a:latin typeface="Times New Roman"/>
                <a:cs typeface="Times New Roman"/>
              </a:rPr>
              <a:t>Đại</a:t>
            </a:r>
            <a:r>
              <a:rPr sz="1800" spc="-40" dirty="0">
                <a:solidFill>
                  <a:srgbClr val="0000CC"/>
                </a:solidFill>
                <a:latin typeface="Times New Roman"/>
                <a:cs typeface="Times New Roman"/>
              </a:rPr>
              <a:t> </a:t>
            </a:r>
            <a:r>
              <a:rPr sz="1800" dirty="0">
                <a:solidFill>
                  <a:srgbClr val="0000CC"/>
                </a:solidFill>
                <a:latin typeface="Times New Roman"/>
                <a:cs typeface="Times New Roman"/>
              </a:rPr>
              <a:t>diện</a:t>
            </a:r>
            <a:r>
              <a:rPr sz="1800" spc="-45" dirty="0">
                <a:solidFill>
                  <a:srgbClr val="0000CC"/>
                </a:solidFill>
                <a:latin typeface="Times New Roman"/>
                <a:cs typeface="Times New Roman"/>
              </a:rPr>
              <a:t> </a:t>
            </a:r>
            <a:r>
              <a:rPr sz="1800" dirty="0">
                <a:solidFill>
                  <a:srgbClr val="0000CC"/>
                </a:solidFill>
                <a:latin typeface="Times New Roman"/>
                <a:cs typeface="Times New Roman"/>
              </a:rPr>
              <a:t>Châu</a:t>
            </a:r>
            <a:r>
              <a:rPr sz="1800" spc="-35" dirty="0">
                <a:solidFill>
                  <a:srgbClr val="0000CC"/>
                </a:solidFill>
                <a:latin typeface="Times New Roman"/>
                <a:cs typeface="Times New Roman"/>
              </a:rPr>
              <a:t> </a:t>
            </a:r>
            <a:r>
              <a:rPr sz="1800" spc="-25" dirty="0">
                <a:solidFill>
                  <a:srgbClr val="0000CC"/>
                </a:solidFill>
                <a:latin typeface="Times New Roman"/>
                <a:cs typeface="Times New Roman"/>
              </a:rPr>
              <a:t>Âu</a:t>
            </a:r>
            <a:endParaRPr sz="1800">
              <a:latin typeface="Times New Roman"/>
              <a:cs typeface="Times New Roman"/>
            </a:endParaRPr>
          </a:p>
        </p:txBody>
      </p:sp>
      <p:sp>
        <p:nvSpPr>
          <p:cNvPr id="4" name="object 4"/>
          <p:cNvSpPr txBox="1"/>
          <p:nvPr/>
        </p:nvSpPr>
        <p:spPr>
          <a:xfrm>
            <a:off x="1287527" y="1710304"/>
            <a:ext cx="83820" cy="224790"/>
          </a:xfrm>
          <a:prstGeom prst="rect">
            <a:avLst/>
          </a:prstGeom>
        </p:spPr>
        <p:txBody>
          <a:bodyPr vert="horz" wrap="square" lIns="0" tIns="13335" rIns="0" bIns="0" rtlCol="0">
            <a:spAutoFit/>
          </a:bodyPr>
          <a:lstStyle/>
          <a:p>
            <a:pPr marL="12700">
              <a:lnSpc>
                <a:spcPct val="100000"/>
              </a:lnSpc>
              <a:spcBef>
                <a:spcPts val="105"/>
              </a:spcBef>
            </a:pPr>
            <a:r>
              <a:rPr sz="1300" spc="-50" dirty="0">
                <a:solidFill>
                  <a:srgbClr val="CED2D7"/>
                </a:solidFill>
                <a:latin typeface="Arial"/>
                <a:cs typeface="Arial"/>
              </a:rPr>
              <a:t>•</a:t>
            </a:r>
            <a:endParaRPr sz="1300">
              <a:latin typeface="Arial"/>
              <a:cs typeface="Arial"/>
            </a:endParaRPr>
          </a:p>
        </p:txBody>
      </p:sp>
      <p:sp>
        <p:nvSpPr>
          <p:cNvPr id="5" name="object 5"/>
          <p:cNvSpPr txBox="1"/>
          <p:nvPr/>
        </p:nvSpPr>
        <p:spPr>
          <a:xfrm>
            <a:off x="1630427" y="1659123"/>
            <a:ext cx="5833110" cy="655955"/>
          </a:xfrm>
          <a:prstGeom prst="rect">
            <a:avLst/>
          </a:prstGeom>
        </p:spPr>
        <p:txBody>
          <a:bodyPr vert="horz" wrap="square" lIns="0" tIns="13335" rIns="0" bIns="0" rtlCol="0">
            <a:spAutoFit/>
          </a:bodyPr>
          <a:lstStyle/>
          <a:p>
            <a:pPr marL="12700">
              <a:lnSpc>
                <a:spcPts val="1639"/>
              </a:lnSpc>
              <a:spcBef>
                <a:spcPts val="105"/>
              </a:spcBef>
            </a:pPr>
            <a:r>
              <a:rPr sz="1400" spc="-20" dirty="0">
                <a:solidFill>
                  <a:srgbClr val="006FC0"/>
                </a:solidFill>
                <a:latin typeface="SimSun"/>
                <a:cs typeface="SimSun"/>
              </a:rPr>
              <a:t>向欧盟政府提供有关制造商及上市产品的相关信息</a:t>
            </a:r>
            <a:endParaRPr sz="1400">
              <a:latin typeface="SimSun"/>
              <a:cs typeface="SimSun"/>
            </a:endParaRPr>
          </a:p>
          <a:p>
            <a:pPr marL="12700" marR="5080">
              <a:lnSpc>
                <a:spcPts val="1680"/>
              </a:lnSpc>
              <a:spcBef>
                <a:spcPts val="10"/>
              </a:spcBef>
            </a:pPr>
            <a:r>
              <a:rPr sz="1400" dirty="0">
                <a:solidFill>
                  <a:srgbClr val="006FC0"/>
                </a:solidFill>
                <a:latin typeface="Times New Roman"/>
                <a:cs typeface="Times New Roman"/>
              </a:rPr>
              <a:t>Cung</a:t>
            </a:r>
            <a:r>
              <a:rPr sz="1400" spc="-30" dirty="0">
                <a:solidFill>
                  <a:srgbClr val="006FC0"/>
                </a:solidFill>
                <a:latin typeface="Times New Roman"/>
                <a:cs typeface="Times New Roman"/>
              </a:rPr>
              <a:t> </a:t>
            </a:r>
            <a:r>
              <a:rPr sz="1400" dirty="0">
                <a:solidFill>
                  <a:srgbClr val="006FC0"/>
                </a:solidFill>
                <a:latin typeface="Times New Roman"/>
                <a:cs typeface="Times New Roman"/>
              </a:rPr>
              <a:t>cấp cho</a:t>
            </a:r>
            <a:r>
              <a:rPr sz="1400" spc="-15" dirty="0">
                <a:solidFill>
                  <a:srgbClr val="006FC0"/>
                </a:solidFill>
                <a:latin typeface="Times New Roman"/>
                <a:cs typeface="Times New Roman"/>
              </a:rPr>
              <a:t> </a:t>
            </a:r>
            <a:r>
              <a:rPr sz="1400" dirty="0">
                <a:solidFill>
                  <a:srgbClr val="006FC0"/>
                </a:solidFill>
                <a:latin typeface="Times New Roman"/>
                <a:cs typeface="Times New Roman"/>
              </a:rPr>
              <a:t>chính</a:t>
            </a:r>
            <a:r>
              <a:rPr sz="1400" spc="-40" dirty="0">
                <a:solidFill>
                  <a:srgbClr val="006FC0"/>
                </a:solidFill>
                <a:latin typeface="Times New Roman"/>
                <a:cs typeface="Times New Roman"/>
              </a:rPr>
              <a:t> </a:t>
            </a:r>
            <a:r>
              <a:rPr sz="1400" dirty="0">
                <a:solidFill>
                  <a:srgbClr val="006FC0"/>
                </a:solidFill>
                <a:latin typeface="Times New Roman"/>
                <a:cs typeface="Times New Roman"/>
              </a:rPr>
              <a:t>phủ</a:t>
            </a:r>
            <a:r>
              <a:rPr sz="1400" spc="-20" dirty="0">
                <a:solidFill>
                  <a:srgbClr val="006FC0"/>
                </a:solidFill>
                <a:latin typeface="Times New Roman"/>
                <a:cs typeface="Times New Roman"/>
              </a:rPr>
              <a:t> </a:t>
            </a:r>
            <a:r>
              <a:rPr sz="1400" dirty="0">
                <a:solidFill>
                  <a:srgbClr val="006FC0"/>
                </a:solidFill>
                <a:latin typeface="Times New Roman"/>
                <a:cs typeface="Times New Roman"/>
              </a:rPr>
              <a:t>Liên</a:t>
            </a:r>
            <a:r>
              <a:rPr sz="1400" spc="-25" dirty="0">
                <a:solidFill>
                  <a:srgbClr val="006FC0"/>
                </a:solidFill>
                <a:latin typeface="Times New Roman"/>
                <a:cs typeface="Times New Roman"/>
              </a:rPr>
              <a:t> </a:t>
            </a:r>
            <a:r>
              <a:rPr sz="1400" dirty="0">
                <a:solidFill>
                  <a:srgbClr val="006FC0"/>
                </a:solidFill>
                <a:latin typeface="Times New Roman"/>
                <a:cs typeface="Times New Roman"/>
              </a:rPr>
              <a:t>minh Châu</a:t>
            </a:r>
            <a:r>
              <a:rPr sz="1400" spc="-15" dirty="0">
                <a:solidFill>
                  <a:srgbClr val="006FC0"/>
                </a:solidFill>
                <a:latin typeface="Times New Roman"/>
                <a:cs typeface="Times New Roman"/>
              </a:rPr>
              <a:t> </a:t>
            </a:r>
            <a:r>
              <a:rPr sz="1400" dirty="0">
                <a:solidFill>
                  <a:srgbClr val="006FC0"/>
                </a:solidFill>
                <a:latin typeface="Times New Roman"/>
                <a:cs typeface="Times New Roman"/>
              </a:rPr>
              <a:t>Âu thông</a:t>
            </a:r>
            <a:r>
              <a:rPr sz="1400" spc="-40" dirty="0">
                <a:solidFill>
                  <a:srgbClr val="006FC0"/>
                </a:solidFill>
                <a:latin typeface="Times New Roman"/>
                <a:cs typeface="Times New Roman"/>
              </a:rPr>
              <a:t> </a:t>
            </a:r>
            <a:r>
              <a:rPr sz="1400" dirty="0">
                <a:solidFill>
                  <a:srgbClr val="006FC0"/>
                </a:solidFill>
                <a:latin typeface="Times New Roman"/>
                <a:cs typeface="Times New Roman"/>
              </a:rPr>
              <a:t>tin</a:t>
            </a:r>
            <a:r>
              <a:rPr sz="1400" spc="-30" dirty="0">
                <a:solidFill>
                  <a:srgbClr val="006FC0"/>
                </a:solidFill>
                <a:latin typeface="Times New Roman"/>
                <a:cs typeface="Times New Roman"/>
              </a:rPr>
              <a:t> </a:t>
            </a:r>
            <a:r>
              <a:rPr sz="1400" dirty="0">
                <a:solidFill>
                  <a:srgbClr val="006FC0"/>
                </a:solidFill>
                <a:latin typeface="Times New Roman"/>
                <a:cs typeface="Times New Roman"/>
              </a:rPr>
              <a:t>liên</a:t>
            </a:r>
            <a:r>
              <a:rPr sz="1400" spc="-25" dirty="0">
                <a:solidFill>
                  <a:srgbClr val="006FC0"/>
                </a:solidFill>
                <a:latin typeface="Times New Roman"/>
                <a:cs typeface="Times New Roman"/>
              </a:rPr>
              <a:t> </a:t>
            </a:r>
            <a:r>
              <a:rPr sz="1400" dirty="0">
                <a:solidFill>
                  <a:srgbClr val="006FC0"/>
                </a:solidFill>
                <a:latin typeface="Times New Roman"/>
                <a:cs typeface="Times New Roman"/>
              </a:rPr>
              <a:t>quan</a:t>
            </a:r>
            <a:r>
              <a:rPr sz="1400" spc="-30" dirty="0">
                <a:solidFill>
                  <a:srgbClr val="006FC0"/>
                </a:solidFill>
                <a:latin typeface="Times New Roman"/>
                <a:cs typeface="Times New Roman"/>
              </a:rPr>
              <a:t> </a:t>
            </a:r>
            <a:r>
              <a:rPr sz="1400" dirty="0">
                <a:solidFill>
                  <a:srgbClr val="006FC0"/>
                </a:solidFill>
                <a:latin typeface="Times New Roman"/>
                <a:cs typeface="Times New Roman"/>
              </a:rPr>
              <a:t>đến</a:t>
            </a:r>
            <a:r>
              <a:rPr sz="1400" spc="-15" dirty="0">
                <a:solidFill>
                  <a:srgbClr val="006FC0"/>
                </a:solidFill>
                <a:latin typeface="Times New Roman"/>
                <a:cs typeface="Times New Roman"/>
              </a:rPr>
              <a:t> </a:t>
            </a:r>
            <a:r>
              <a:rPr sz="1400" dirty="0">
                <a:solidFill>
                  <a:srgbClr val="006FC0"/>
                </a:solidFill>
                <a:latin typeface="Times New Roman"/>
                <a:cs typeface="Times New Roman"/>
              </a:rPr>
              <a:t>nhà</a:t>
            </a:r>
            <a:r>
              <a:rPr sz="1400" spc="-20" dirty="0">
                <a:solidFill>
                  <a:srgbClr val="006FC0"/>
                </a:solidFill>
                <a:latin typeface="Times New Roman"/>
                <a:cs typeface="Times New Roman"/>
              </a:rPr>
              <a:t> </a:t>
            </a:r>
            <a:r>
              <a:rPr sz="1400" dirty="0">
                <a:solidFill>
                  <a:srgbClr val="006FC0"/>
                </a:solidFill>
                <a:latin typeface="Times New Roman"/>
                <a:cs typeface="Times New Roman"/>
              </a:rPr>
              <a:t>sản </a:t>
            </a:r>
            <a:r>
              <a:rPr sz="1400" spc="-20" dirty="0">
                <a:solidFill>
                  <a:srgbClr val="006FC0"/>
                </a:solidFill>
                <a:latin typeface="Times New Roman"/>
                <a:cs typeface="Times New Roman"/>
              </a:rPr>
              <a:t>xuất </a:t>
            </a:r>
            <a:r>
              <a:rPr sz="1400" dirty="0">
                <a:solidFill>
                  <a:srgbClr val="006FC0"/>
                </a:solidFill>
                <a:latin typeface="Times New Roman"/>
                <a:cs typeface="Times New Roman"/>
              </a:rPr>
              <a:t>và</a:t>
            </a:r>
            <a:r>
              <a:rPr sz="1400" spc="-10" dirty="0">
                <a:solidFill>
                  <a:srgbClr val="006FC0"/>
                </a:solidFill>
                <a:latin typeface="Times New Roman"/>
                <a:cs typeface="Times New Roman"/>
              </a:rPr>
              <a:t> </a:t>
            </a:r>
            <a:r>
              <a:rPr sz="1400" dirty="0">
                <a:solidFill>
                  <a:srgbClr val="006FC0"/>
                </a:solidFill>
                <a:latin typeface="Times New Roman"/>
                <a:cs typeface="Times New Roman"/>
              </a:rPr>
              <a:t>sản</a:t>
            </a:r>
            <a:r>
              <a:rPr sz="1400" spc="-20" dirty="0">
                <a:solidFill>
                  <a:srgbClr val="006FC0"/>
                </a:solidFill>
                <a:latin typeface="Times New Roman"/>
                <a:cs typeface="Times New Roman"/>
              </a:rPr>
              <a:t> </a:t>
            </a:r>
            <a:r>
              <a:rPr sz="1400" dirty="0">
                <a:solidFill>
                  <a:srgbClr val="006FC0"/>
                </a:solidFill>
                <a:latin typeface="Times New Roman"/>
                <a:cs typeface="Times New Roman"/>
              </a:rPr>
              <a:t>phẩm</a:t>
            </a:r>
            <a:r>
              <a:rPr sz="1400" spc="-20" dirty="0">
                <a:solidFill>
                  <a:srgbClr val="006FC0"/>
                </a:solidFill>
                <a:latin typeface="Times New Roman"/>
                <a:cs typeface="Times New Roman"/>
              </a:rPr>
              <a:t> </a:t>
            </a:r>
            <a:r>
              <a:rPr sz="1400" dirty="0">
                <a:solidFill>
                  <a:srgbClr val="006FC0"/>
                </a:solidFill>
                <a:latin typeface="Times New Roman"/>
                <a:cs typeface="Times New Roman"/>
              </a:rPr>
              <a:t>đưa</a:t>
            </a:r>
            <a:r>
              <a:rPr sz="1400" spc="-10" dirty="0">
                <a:solidFill>
                  <a:srgbClr val="006FC0"/>
                </a:solidFill>
                <a:latin typeface="Times New Roman"/>
                <a:cs typeface="Times New Roman"/>
              </a:rPr>
              <a:t> </a:t>
            </a:r>
            <a:r>
              <a:rPr sz="1400" dirty="0">
                <a:solidFill>
                  <a:srgbClr val="006FC0"/>
                </a:solidFill>
                <a:latin typeface="Times New Roman"/>
                <a:cs typeface="Times New Roman"/>
              </a:rPr>
              <a:t>ra</a:t>
            </a:r>
            <a:r>
              <a:rPr sz="1400" spc="-30" dirty="0">
                <a:solidFill>
                  <a:srgbClr val="006FC0"/>
                </a:solidFill>
                <a:latin typeface="Times New Roman"/>
                <a:cs typeface="Times New Roman"/>
              </a:rPr>
              <a:t> </a:t>
            </a:r>
            <a:r>
              <a:rPr sz="1400" dirty="0">
                <a:solidFill>
                  <a:srgbClr val="006FC0"/>
                </a:solidFill>
                <a:latin typeface="Times New Roman"/>
                <a:cs typeface="Times New Roman"/>
              </a:rPr>
              <a:t>thị</a:t>
            </a:r>
            <a:r>
              <a:rPr sz="1400" spc="-15" dirty="0">
                <a:solidFill>
                  <a:srgbClr val="006FC0"/>
                </a:solidFill>
                <a:latin typeface="Times New Roman"/>
                <a:cs typeface="Times New Roman"/>
              </a:rPr>
              <a:t> </a:t>
            </a:r>
            <a:r>
              <a:rPr sz="1400" spc="-10" dirty="0">
                <a:solidFill>
                  <a:srgbClr val="006FC0"/>
                </a:solidFill>
                <a:latin typeface="Times New Roman"/>
                <a:cs typeface="Times New Roman"/>
              </a:rPr>
              <a:t>trường</a:t>
            </a:r>
            <a:endParaRPr sz="1400">
              <a:latin typeface="Times New Roman"/>
              <a:cs typeface="Times New Roman"/>
            </a:endParaRPr>
          </a:p>
        </p:txBody>
      </p:sp>
      <p:sp>
        <p:nvSpPr>
          <p:cNvPr id="6" name="object 6"/>
          <p:cNvSpPr txBox="1"/>
          <p:nvPr/>
        </p:nvSpPr>
        <p:spPr>
          <a:xfrm>
            <a:off x="1287527" y="2515358"/>
            <a:ext cx="83820" cy="224790"/>
          </a:xfrm>
          <a:prstGeom prst="rect">
            <a:avLst/>
          </a:prstGeom>
        </p:spPr>
        <p:txBody>
          <a:bodyPr vert="horz" wrap="square" lIns="0" tIns="13335" rIns="0" bIns="0" rtlCol="0">
            <a:spAutoFit/>
          </a:bodyPr>
          <a:lstStyle/>
          <a:p>
            <a:pPr marL="12700">
              <a:lnSpc>
                <a:spcPct val="100000"/>
              </a:lnSpc>
              <a:spcBef>
                <a:spcPts val="105"/>
              </a:spcBef>
            </a:pPr>
            <a:r>
              <a:rPr sz="1300" spc="-50" dirty="0">
                <a:solidFill>
                  <a:srgbClr val="CED2D7"/>
                </a:solidFill>
                <a:latin typeface="Arial"/>
                <a:cs typeface="Arial"/>
              </a:rPr>
              <a:t>•</a:t>
            </a:r>
            <a:endParaRPr sz="1300">
              <a:latin typeface="Arial"/>
              <a:cs typeface="Arial"/>
            </a:endParaRPr>
          </a:p>
        </p:txBody>
      </p:sp>
      <p:sp>
        <p:nvSpPr>
          <p:cNvPr id="7" name="object 7"/>
          <p:cNvSpPr txBox="1"/>
          <p:nvPr/>
        </p:nvSpPr>
        <p:spPr>
          <a:xfrm>
            <a:off x="1287527" y="3320281"/>
            <a:ext cx="83820" cy="224790"/>
          </a:xfrm>
          <a:prstGeom prst="rect">
            <a:avLst/>
          </a:prstGeom>
        </p:spPr>
        <p:txBody>
          <a:bodyPr vert="horz" wrap="square" lIns="0" tIns="13335" rIns="0" bIns="0" rtlCol="0">
            <a:spAutoFit/>
          </a:bodyPr>
          <a:lstStyle/>
          <a:p>
            <a:pPr marL="12700">
              <a:lnSpc>
                <a:spcPct val="100000"/>
              </a:lnSpc>
              <a:spcBef>
                <a:spcPts val="105"/>
              </a:spcBef>
            </a:pPr>
            <a:r>
              <a:rPr sz="1300" spc="-50" dirty="0">
                <a:solidFill>
                  <a:srgbClr val="CED2D7"/>
                </a:solidFill>
                <a:latin typeface="Arial"/>
                <a:cs typeface="Arial"/>
              </a:rPr>
              <a:t>•</a:t>
            </a:r>
            <a:endParaRPr sz="1300">
              <a:latin typeface="Arial"/>
              <a:cs typeface="Arial"/>
            </a:endParaRPr>
          </a:p>
        </p:txBody>
      </p:sp>
      <p:sp>
        <p:nvSpPr>
          <p:cNvPr id="8" name="object 8"/>
          <p:cNvSpPr txBox="1"/>
          <p:nvPr/>
        </p:nvSpPr>
        <p:spPr>
          <a:xfrm>
            <a:off x="1630427" y="2464050"/>
            <a:ext cx="4946015" cy="443865"/>
          </a:xfrm>
          <a:prstGeom prst="rect">
            <a:avLst/>
          </a:prstGeom>
        </p:spPr>
        <p:txBody>
          <a:bodyPr vert="horz" wrap="square" lIns="0" tIns="13335" rIns="0" bIns="0" rtlCol="0">
            <a:spAutoFit/>
          </a:bodyPr>
          <a:lstStyle/>
          <a:p>
            <a:pPr marL="12700">
              <a:lnSpc>
                <a:spcPts val="1645"/>
              </a:lnSpc>
              <a:spcBef>
                <a:spcPts val="105"/>
              </a:spcBef>
            </a:pPr>
            <a:r>
              <a:rPr sz="1400" spc="-20" dirty="0">
                <a:solidFill>
                  <a:srgbClr val="006FC0"/>
                </a:solidFill>
                <a:latin typeface="SimSun"/>
                <a:cs typeface="SimSun"/>
              </a:rPr>
              <a:t>向制造商通报“保护条款”涉及到的内容</a:t>
            </a:r>
            <a:endParaRPr sz="1400">
              <a:latin typeface="SimSun"/>
              <a:cs typeface="SimSun"/>
            </a:endParaRPr>
          </a:p>
          <a:p>
            <a:pPr marL="12700">
              <a:lnSpc>
                <a:spcPts val="1645"/>
              </a:lnSpc>
            </a:pPr>
            <a:r>
              <a:rPr sz="1400" dirty="0">
                <a:solidFill>
                  <a:srgbClr val="006FC0"/>
                </a:solidFill>
                <a:latin typeface="Times New Roman"/>
                <a:cs typeface="Times New Roman"/>
              </a:rPr>
              <a:t>Thông</a:t>
            </a:r>
            <a:r>
              <a:rPr sz="1400" spc="-40" dirty="0">
                <a:solidFill>
                  <a:srgbClr val="006FC0"/>
                </a:solidFill>
                <a:latin typeface="Times New Roman"/>
                <a:cs typeface="Times New Roman"/>
              </a:rPr>
              <a:t> </a:t>
            </a:r>
            <a:r>
              <a:rPr sz="1400" dirty="0">
                <a:solidFill>
                  <a:srgbClr val="006FC0"/>
                </a:solidFill>
                <a:latin typeface="Times New Roman"/>
                <a:cs typeface="Times New Roman"/>
              </a:rPr>
              <a:t>báo</a:t>
            </a:r>
            <a:r>
              <a:rPr sz="1400" spc="-10" dirty="0">
                <a:solidFill>
                  <a:srgbClr val="006FC0"/>
                </a:solidFill>
                <a:latin typeface="Times New Roman"/>
                <a:cs typeface="Times New Roman"/>
              </a:rPr>
              <a:t> </a:t>
            </a:r>
            <a:r>
              <a:rPr sz="1400" dirty="0">
                <a:solidFill>
                  <a:srgbClr val="006FC0"/>
                </a:solidFill>
                <a:latin typeface="Times New Roman"/>
                <a:cs typeface="Times New Roman"/>
              </a:rPr>
              <a:t>cho</a:t>
            </a:r>
            <a:r>
              <a:rPr sz="1400" spc="-20" dirty="0">
                <a:solidFill>
                  <a:srgbClr val="006FC0"/>
                </a:solidFill>
                <a:latin typeface="Times New Roman"/>
                <a:cs typeface="Times New Roman"/>
              </a:rPr>
              <a:t> </a:t>
            </a:r>
            <a:r>
              <a:rPr sz="1400" dirty="0">
                <a:solidFill>
                  <a:srgbClr val="006FC0"/>
                </a:solidFill>
                <a:latin typeface="Times New Roman"/>
                <a:cs typeface="Times New Roman"/>
              </a:rPr>
              <a:t>nhà</a:t>
            </a:r>
            <a:r>
              <a:rPr sz="1400" spc="-15" dirty="0">
                <a:solidFill>
                  <a:srgbClr val="006FC0"/>
                </a:solidFill>
                <a:latin typeface="Times New Roman"/>
                <a:cs typeface="Times New Roman"/>
              </a:rPr>
              <a:t> </a:t>
            </a:r>
            <a:r>
              <a:rPr sz="1400" dirty="0">
                <a:solidFill>
                  <a:srgbClr val="006FC0"/>
                </a:solidFill>
                <a:latin typeface="Times New Roman"/>
                <a:cs typeface="Times New Roman"/>
              </a:rPr>
              <a:t>sản xuất</a:t>
            </a:r>
            <a:r>
              <a:rPr sz="1400" spc="-25" dirty="0">
                <a:solidFill>
                  <a:srgbClr val="006FC0"/>
                </a:solidFill>
                <a:latin typeface="Times New Roman"/>
                <a:cs typeface="Times New Roman"/>
              </a:rPr>
              <a:t> </a:t>
            </a:r>
            <a:r>
              <a:rPr sz="1400" dirty="0">
                <a:solidFill>
                  <a:srgbClr val="006FC0"/>
                </a:solidFill>
                <a:latin typeface="Times New Roman"/>
                <a:cs typeface="Times New Roman"/>
              </a:rPr>
              <a:t>về</a:t>
            </a:r>
            <a:r>
              <a:rPr sz="1400" spc="-20" dirty="0">
                <a:solidFill>
                  <a:srgbClr val="006FC0"/>
                </a:solidFill>
                <a:latin typeface="Times New Roman"/>
                <a:cs typeface="Times New Roman"/>
              </a:rPr>
              <a:t> </a:t>
            </a:r>
            <a:r>
              <a:rPr sz="1400" dirty="0">
                <a:solidFill>
                  <a:srgbClr val="006FC0"/>
                </a:solidFill>
                <a:latin typeface="Times New Roman"/>
                <a:cs typeface="Times New Roman"/>
              </a:rPr>
              <a:t>nội</a:t>
            </a:r>
            <a:r>
              <a:rPr sz="1400" spc="-25" dirty="0">
                <a:solidFill>
                  <a:srgbClr val="006FC0"/>
                </a:solidFill>
                <a:latin typeface="Times New Roman"/>
                <a:cs typeface="Times New Roman"/>
              </a:rPr>
              <a:t> </a:t>
            </a:r>
            <a:r>
              <a:rPr sz="1400" dirty="0">
                <a:solidFill>
                  <a:srgbClr val="006FC0"/>
                </a:solidFill>
                <a:latin typeface="Times New Roman"/>
                <a:cs typeface="Times New Roman"/>
              </a:rPr>
              <a:t>dung</a:t>
            </a:r>
            <a:r>
              <a:rPr sz="1400" spc="-25" dirty="0">
                <a:solidFill>
                  <a:srgbClr val="006FC0"/>
                </a:solidFill>
                <a:latin typeface="Times New Roman"/>
                <a:cs typeface="Times New Roman"/>
              </a:rPr>
              <a:t> </a:t>
            </a:r>
            <a:r>
              <a:rPr sz="1400" dirty="0">
                <a:solidFill>
                  <a:srgbClr val="006FC0"/>
                </a:solidFill>
                <a:latin typeface="Times New Roman"/>
                <a:cs typeface="Times New Roman"/>
              </a:rPr>
              <a:t>của</a:t>
            </a:r>
            <a:r>
              <a:rPr sz="1400" spc="35" dirty="0">
                <a:solidFill>
                  <a:srgbClr val="006FC0"/>
                </a:solidFill>
                <a:latin typeface="Times New Roman"/>
                <a:cs typeface="Times New Roman"/>
              </a:rPr>
              <a:t> </a:t>
            </a:r>
            <a:r>
              <a:rPr sz="1400" dirty="0">
                <a:solidFill>
                  <a:srgbClr val="006FC0"/>
                </a:solidFill>
                <a:latin typeface="SimSun"/>
                <a:cs typeface="SimSun"/>
              </a:rPr>
              <a:t>“</a:t>
            </a:r>
            <a:r>
              <a:rPr sz="1400" dirty="0">
                <a:solidFill>
                  <a:srgbClr val="006FC0"/>
                </a:solidFill>
                <a:latin typeface="Times New Roman"/>
                <a:cs typeface="Times New Roman"/>
              </a:rPr>
              <a:t>Điều</a:t>
            </a:r>
            <a:r>
              <a:rPr sz="1400" spc="-10" dirty="0">
                <a:solidFill>
                  <a:srgbClr val="006FC0"/>
                </a:solidFill>
                <a:latin typeface="Times New Roman"/>
                <a:cs typeface="Times New Roman"/>
              </a:rPr>
              <a:t> </a:t>
            </a:r>
            <a:r>
              <a:rPr sz="1400" dirty="0">
                <a:solidFill>
                  <a:srgbClr val="006FC0"/>
                </a:solidFill>
                <a:latin typeface="Times New Roman"/>
                <a:cs typeface="Times New Roman"/>
              </a:rPr>
              <a:t>khoản</a:t>
            </a:r>
            <a:r>
              <a:rPr sz="1400" spc="-40" dirty="0">
                <a:solidFill>
                  <a:srgbClr val="006FC0"/>
                </a:solidFill>
                <a:latin typeface="Times New Roman"/>
                <a:cs typeface="Times New Roman"/>
              </a:rPr>
              <a:t> </a:t>
            </a:r>
            <a:r>
              <a:rPr sz="1400" dirty="0">
                <a:solidFill>
                  <a:srgbClr val="006FC0"/>
                </a:solidFill>
                <a:latin typeface="Times New Roman"/>
                <a:cs typeface="Times New Roman"/>
              </a:rPr>
              <a:t>bảo</a:t>
            </a:r>
            <a:r>
              <a:rPr sz="1400" spc="-10" dirty="0">
                <a:solidFill>
                  <a:srgbClr val="006FC0"/>
                </a:solidFill>
                <a:latin typeface="Times New Roman"/>
                <a:cs typeface="Times New Roman"/>
              </a:rPr>
              <a:t> </a:t>
            </a:r>
            <a:r>
              <a:rPr sz="1400" spc="-25" dirty="0">
                <a:solidFill>
                  <a:srgbClr val="006FC0"/>
                </a:solidFill>
                <a:latin typeface="Times New Roman"/>
                <a:cs typeface="Times New Roman"/>
              </a:rPr>
              <a:t>vệ</a:t>
            </a:r>
            <a:r>
              <a:rPr sz="1400" spc="-25" dirty="0">
                <a:solidFill>
                  <a:srgbClr val="006FC0"/>
                </a:solidFill>
                <a:latin typeface="SimSun"/>
                <a:cs typeface="SimSun"/>
              </a:rPr>
              <a:t>”</a:t>
            </a:r>
            <a:endParaRPr sz="1400">
              <a:latin typeface="SimSun"/>
              <a:cs typeface="SimSun"/>
            </a:endParaRPr>
          </a:p>
        </p:txBody>
      </p:sp>
      <p:sp>
        <p:nvSpPr>
          <p:cNvPr id="9" name="object 9"/>
          <p:cNvSpPr txBox="1"/>
          <p:nvPr/>
        </p:nvSpPr>
        <p:spPr>
          <a:xfrm>
            <a:off x="1630427" y="3269104"/>
            <a:ext cx="3918585" cy="443865"/>
          </a:xfrm>
          <a:prstGeom prst="rect">
            <a:avLst/>
          </a:prstGeom>
        </p:spPr>
        <p:txBody>
          <a:bodyPr vert="horz" wrap="square" lIns="0" tIns="13335" rIns="0" bIns="0" rtlCol="0">
            <a:spAutoFit/>
          </a:bodyPr>
          <a:lstStyle/>
          <a:p>
            <a:pPr marL="12700">
              <a:lnSpc>
                <a:spcPts val="1645"/>
              </a:lnSpc>
              <a:spcBef>
                <a:spcPts val="105"/>
              </a:spcBef>
            </a:pPr>
            <a:r>
              <a:rPr sz="1400" spc="-10" dirty="0">
                <a:solidFill>
                  <a:srgbClr val="006FC0"/>
                </a:solidFill>
                <a:latin typeface="SimSun"/>
                <a:cs typeface="SimSun"/>
              </a:rPr>
              <a:t>协助制造商执行“警戒系统”</a:t>
            </a:r>
            <a:endParaRPr sz="1400">
              <a:latin typeface="SimSun"/>
              <a:cs typeface="SimSun"/>
            </a:endParaRPr>
          </a:p>
          <a:p>
            <a:pPr marL="12700">
              <a:lnSpc>
                <a:spcPts val="1645"/>
              </a:lnSpc>
            </a:pPr>
            <a:r>
              <a:rPr sz="1400" dirty="0">
                <a:solidFill>
                  <a:srgbClr val="006FC0"/>
                </a:solidFill>
                <a:latin typeface="Times New Roman"/>
                <a:cs typeface="Times New Roman"/>
              </a:rPr>
              <a:t>Hỗ</a:t>
            </a:r>
            <a:r>
              <a:rPr sz="1400" spc="-5" dirty="0">
                <a:solidFill>
                  <a:srgbClr val="006FC0"/>
                </a:solidFill>
                <a:latin typeface="Times New Roman"/>
                <a:cs typeface="Times New Roman"/>
              </a:rPr>
              <a:t> </a:t>
            </a:r>
            <a:r>
              <a:rPr sz="1400" dirty="0">
                <a:solidFill>
                  <a:srgbClr val="006FC0"/>
                </a:solidFill>
                <a:latin typeface="Times New Roman"/>
                <a:cs typeface="Times New Roman"/>
              </a:rPr>
              <a:t>trợ</a:t>
            </a:r>
            <a:r>
              <a:rPr sz="1400" spc="-30" dirty="0">
                <a:solidFill>
                  <a:srgbClr val="006FC0"/>
                </a:solidFill>
                <a:latin typeface="Times New Roman"/>
                <a:cs typeface="Times New Roman"/>
              </a:rPr>
              <a:t> </a:t>
            </a:r>
            <a:r>
              <a:rPr sz="1400" dirty="0">
                <a:solidFill>
                  <a:srgbClr val="006FC0"/>
                </a:solidFill>
                <a:latin typeface="Times New Roman"/>
                <a:cs typeface="Times New Roman"/>
              </a:rPr>
              <a:t>nhà</a:t>
            </a:r>
            <a:r>
              <a:rPr sz="1400" spc="-25" dirty="0">
                <a:solidFill>
                  <a:srgbClr val="006FC0"/>
                </a:solidFill>
                <a:latin typeface="Times New Roman"/>
                <a:cs typeface="Times New Roman"/>
              </a:rPr>
              <a:t> </a:t>
            </a:r>
            <a:r>
              <a:rPr sz="1400" dirty="0">
                <a:solidFill>
                  <a:srgbClr val="006FC0"/>
                </a:solidFill>
                <a:latin typeface="Times New Roman"/>
                <a:cs typeface="Times New Roman"/>
              </a:rPr>
              <a:t>sản xuất</a:t>
            </a:r>
            <a:r>
              <a:rPr sz="1400" spc="-35" dirty="0">
                <a:solidFill>
                  <a:srgbClr val="006FC0"/>
                </a:solidFill>
                <a:latin typeface="Times New Roman"/>
                <a:cs typeface="Times New Roman"/>
              </a:rPr>
              <a:t> </a:t>
            </a:r>
            <a:r>
              <a:rPr sz="1400" dirty="0">
                <a:solidFill>
                  <a:srgbClr val="006FC0"/>
                </a:solidFill>
                <a:latin typeface="Times New Roman"/>
                <a:cs typeface="Times New Roman"/>
              </a:rPr>
              <a:t>thực</a:t>
            </a:r>
            <a:r>
              <a:rPr sz="1400" spc="-20" dirty="0">
                <a:solidFill>
                  <a:srgbClr val="006FC0"/>
                </a:solidFill>
                <a:latin typeface="Times New Roman"/>
                <a:cs typeface="Times New Roman"/>
              </a:rPr>
              <a:t> </a:t>
            </a:r>
            <a:r>
              <a:rPr sz="1400" dirty="0">
                <a:solidFill>
                  <a:srgbClr val="006FC0"/>
                </a:solidFill>
                <a:latin typeface="Times New Roman"/>
                <a:cs typeface="Times New Roman"/>
              </a:rPr>
              <a:t>hiện</a:t>
            </a:r>
            <a:r>
              <a:rPr sz="1400" spc="10" dirty="0">
                <a:solidFill>
                  <a:srgbClr val="006FC0"/>
                </a:solidFill>
                <a:latin typeface="Times New Roman"/>
                <a:cs typeface="Times New Roman"/>
              </a:rPr>
              <a:t> </a:t>
            </a:r>
            <a:r>
              <a:rPr sz="1400" dirty="0">
                <a:solidFill>
                  <a:srgbClr val="006FC0"/>
                </a:solidFill>
                <a:latin typeface="SimSun"/>
                <a:cs typeface="SimSun"/>
              </a:rPr>
              <a:t>“</a:t>
            </a:r>
            <a:r>
              <a:rPr sz="1400" dirty="0">
                <a:solidFill>
                  <a:srgbClr val="006FC0"/>
                </a:solidFill>
                <a:latin typeface="Times New Roman"/>
                <a:cs typeface="Times New Roman"/>
              </a:rPr>
              <a:t>Hệ</a:t>
            </a:r>
            <a:r>
              <a:rPr sz="1400" spc="-10" dirty="0">
                <a:solidFill>
                  <a:srgbClr val="006FC0"/>
                </a:solidFill>
                <a:latin typeface="Times New Roman"/>
                <a:cs typeface="Times New Roman"/>
              </a:rPr>
              <a:t> </a:t>
            </a:r>
            <a:r>
              <a:rPr sz="1400" dirty="0">
                <a:solidFill>
                  <a:srgbClr val="006FC0"/>
                </a:solidFill>
                <a:latin typeface="Times New Roman"/>
                <a:cs typeface="Times New Roman"/>
              </a:rPr>
              <a:t>thống</a:t>
            </a:r>
            <a:r>
              <a:rPr sz="1400" spc="-10" dirty="0">
                <a:solidFill>
                  <a:srgbClr val="006FC0"/>
                </a:solidFill>
                <a:latin typeface="Times New Roman"/>
                <a:cs typeface="Times New Roman"/>
              </a:rPr>
              <a:t> </a:t>
            </a:r>
            <a:r>
              <a:rPr sz="1400" dirty="0">
                <a:solidFill>
                  <a:srgbClr val="006FC0"/>
                </a:solidFill>
                <a:latin typeface="Times New Roman"/>
                <a:cs typeface="Times New Roman"/>
              </a:rPr>
              <a:t>cảnh</a:t>
            </a:r>
            <a:r>
              <a:rPr sz="1400" spc="-15" dirty="0">
                <a:solidFill>
                  <a:srgbClr val="006FC0"/>
                </a:solidFill>
                <a:latin typeface="Times New Roman"/>
                <a:cs typeface="Times New Roman"/>
              </a:rPr>
              <a:t> </a:t>
            </a:r>
            <a:r>
              <a:rPr sz="1400" spc="-10" dirty="0">
                <a:solidFill>
                  <a:srgbClr val="006FC0"/>
                </a:solidFill>
                <a:latin typeface="Times New Roman"/>
                <a:cs typeface="Times New Roman"/>
              </a:rPr>
              <a:t>giác</a:t>
            </a:r>
            <a:r>
              <a:rPr sz="1400" spc="-10" dirty="0">
                <a:solidFill>
                  <a:srgbClr val="006FC0"/>
                </a:solidFill>
                <a:latin typeface="SimSun"/>
                <a:cs typeface="SimSun"/>
              </a:rPr>
              <a:t>”</a:t>
            </a:r>
            <a:endParaRPr sz="1400">
              <a:latin typeface="SimSun"/>
              <a:cs typeface="SimSun"/>
            </a:endParaRPr>
          </a:p>
        </p:txBody>
      </p:sp>
      <p:sp>
        <p:nvSpPr>
          <p:cNvPr id="10" name="object 10"/>
          <p:cNvSpPr txBox="1"/>
          <p:nvPr/>
        </p:nvSpPr>
        <p:spPr>
          <a:xfrm>
            <a:off x="1287527" y="4125211"/>
            <a:ext cx="83820" cy="224790"/>
          </a:xfrm>
          <a:prstGeom prst="rect">
            <a:avLst/>
          </a:prstGeom>
        </p:spPr>
        <p:txBody>
          <a:bodyPr vert="horz" wrap="square" lIns="0" tIns="13335" rIns="0" bIns="0" rtlCol="0">
            <a:spAutoFit/>
          </a:bodyPr>
          <a:lstStyle/>
          <a:p>
            <a:pPr marL="12700">
              <a:lnSpc>
                <a:spcPct val="100000"/>
              </a:lnSpc>
              <a:spcBef>
                <a:spcPts val="105"/>
              </a:spcBef>
            </a:pPr>
            <a:r>
              <a:rPr sz="1300" spc="-50" dirty="0">
                <a:solidFill>
                  <a:srgbClr val="CED2D7"/>
                </a:solidFill>
                <a:latin typeface="Arial"/>
                <a:cs typeface="Arial"/>
              </a:rPr>
              <a:t>•</a:t>
            </a:r>
            <a:endParaRPr sz="1300">
              <a:latin typeface="Arial"/>
              <a:cs typeface="Arial"/>
            </a:endParaRPr>
          </a:p>
        </p:txBody>
      </p:sp>
      <p:sp>
        <p:nvSpPr>
          <p:cNvPr id="11" name="object 11"/>
          <p:cNvSpPr txBox="1"/>
          <p:nvPr/>
        </p:nvSpPr>
        <p:spPr>
          <a:xfrm>
            <a:off x="1630427" y="4074030"/>
            <a:ext cx="4850765" cy="655955"/>
          </a:xfrm>
          <a:prstGeom prst="rect">
            <a:avLst/>
          </a:prstGeom>
        </p:spPr>
        <p:txBody>
          <a:bodyPr vert="horz" wrap="square" lIns="0" tIns="13335" rIns="0" bIns="0" rtlCol="0">
            <a:spAutoFit/>
          </a:bodyPr>
          <a:lstStyle/>
          <a:p>
            <a:pPr marL="12700">
              <a:lnSpc>
                <a:spcPts val="1639"/>
              </a:lnSpc>
              <a:spcBef>
                <a:spcPts val="105"/>
              </a:spcBef>
            </a:pPr>
            <a:r>
              <a:rPr sz="1400" spc="-20" dirty="0">
                <a:solidFill>
                  <a:srgbClr val="006FC0"/>
                </a:solidFill>
                <a:latin typeface="SimSun"/>
                <a:cs typeface="SimSun"/>
              </a:rPr>
              <a:t>如果临床调查出现了严重不良事件，负责记录和通报</a:t>
            </a:r>
            <a:endParaRPr sz="1400">
              <a:latin typeface="SimSun"/>
              <a:cs typeface="SimSun"/>
            </a:endParaRPr>
          </a:p>
          <a:p>
            <a:pPr marL="12700" marR="5080">
              <a:lnSpc>
                <a:spcPts val="1680"/>
              </a:lnSpc>
              <a:spcBef>
                <a:spcPts val="15"/>
              </a:spcBef>
            </a:pPr>
            <a:r>
              <a:rPr sz="1400" dirty="0">
                <a:solidFill>
                  <a:srgbClr val="006FC0"/>
                </a:solidFill>
                <a:latin typeface="Times New Roman"/>
                <a:cs typeface="Times New Roman"/>
              </a:rPr>
              <a:t>Nếu thử</a:t>
            </a:r>
            <a:r>
              <a:rPr sz="1400" spc="-30" dirty="0">
                <a:solidFill>
                  <a:srgbClr val="006FC0"/>
                </a:solidFill>
                <a:latin typeface="Times New Roman"/>
                <a:cs typeface="Times New Roman"/>
              </a:rPr>
              <a:t> </a:t>
            </a:r>
            <a:r>
              <a:rPr sz="1400" dirty="0">
                <a:solidFill>
                  <a:srgbClr val="006FC0"/>
                </a:solidFill>
                <a:latin typeface="Times New Roman"/>
                <a:cs typeface="Times New Roman"/>
              </a:rPr>
              <a:t>nghiệm</a:t>
            </a:r>
            <a:r>
              <a:rPr sz="1400" spc="-45" dirty="0">
                <a:solidFill>
                  <a:srgbClr val="006FC0"/>
                </a:solidFill>
                <a:latin typeface="Times New Roman"/>
                <a:cs typeface="Times New Roman"/>
              </a:rPr>
              <a:t> </a:t>
            </a:r>
            <a:r>
              <a:rPr sz="1400" dirty="0">
                <a:solidFill>
                  <a:srgbClr val="006FC0"/>
                </a:solidFill>
                <a:latin typeface="Times New Roman"/>
                <a:cs typeface="Times New Roman"/>
              </a:rPr>
              <a:t>lâm</a:t>
            </a:r>
            <a:r>
              <a:rPr sz="1400" spc="-5" dirty="0">
                <a:solidFill>
                  <a:srgbClr val="006FC0"/>
                </a:solidFill>
                <a:latin typeface="Times New Roman"/>
                <a:cs typeface="Times New Roman"/>
              </a:rPr>
              <a:t> </a:t>
            </a:r>
            <a:r>
              <a:rPr sz="1400" dirty="0">
                <a:solidFill>
                  <a:srgbClr val="006FC0"/>
                </a:solidFill>
                <a:latin typeface="Times New Roman"/>
                <a:cs typeface="Times New Roman"/>
              </a:rPr>
              <a:t>sàng</a:t>
            </a:r>
            <a:r>
              <a:rPr sz="1400" spc="-30" dirty="0">
                <a:solidFill>
                  <a:srgbClr val="006FC0"/>
                </a:solidFill>
                <a:latin typeface="Times New Roman"/>
                <a:cs typeface="Times New Roman"/>
              </a:rPr>
              <a:t> </a:t>
            </a:r>
            <a:r>
              <a:rPr sz="1400" dirty="0">
                <a:solidFill>
                  <a:srgbClr val="006FC0"/>
                </a:solidFill>
                <a:latin typeface="Times New Roman"/>
                <a:cs typeface="Times New Roman"/>
              </a:rPr>
              <a:t>xuất</a:t>
            </a:r>
            <a:r>
              <a:rPr sz="1400" spc="-15" dirty="0">
                <a:solidFill>
                  <a:srgbClr val="006FC0"/>
                </a:solidFill>
                <a:latin typeface="Times New Roman"/>
                <a:cs typeface="Times New Roman"/>
              </a:rPr>
              <a:t> </a:t>
            </a:r>
            <a:r>
              <a:rPr sz="1400" dirty="0">
                <a:solidFill>
                  <a:srgbClr val="006FC0"/>
                </a:solidFill>
                <a:latin typeface="Times New Roman"/>
                <a:cs typeface="Times New Roman"/>
              </a:rPr>
              <a:t>hiện</a:t>
            </a:r>
            <a:r>
              <a:rPr sz="1400" spc="-30" dirty="0">
                <a:solidFill>
                  <a:srgbClr val="006FC0"/>
                </a:solidFill>
                <a:latin typeface="Times New Roman"/>
                <a:cs typeface="Times New Roman"/>
              </a:rPr>
              <a:t> </a:t>
            </a:r>
            <a:r>
              <a:rPr sz="1400" dirty="0">
                <a:solidFill>
                  <a:srgbClr val="006FC0"/>
                </a:solidFill>
                <a:latin typeface="Times New Roman"/>
                <a:cs typeface="Times New Roman"/>
              </a:rPr>
              <a:t>các tác</a:t>
            </a:r>
            <a:r>
              <a:rPr sz="1400" spc="-5" dirty="0">
                <a:solidFill>
                  <a:srgbClr val="006FC0"/>
                </a:solidFill>
                <a:latin typeface="Times New Roman"/>
                <a:cs typeface="Times New Roman"/>
              </a:rPr>
              <a:t> </a:t>
            </a:r>
            <a:r>
              <a:rPr sz="1400" dirty="0">
                <a:solidFill>
                  <a:srgbClr val="006FC0"/>
                </a:solidFill>
                <a:latin typeface="Times New Roman"/>
                <a:cs typeface="Times New Roman"/>
              </a:rPr>
              <a:t>dụng</a:t>
            </a:r>
            <a:r>
              <a:rPr sz="1400" spc="-40" dirty="0">
                <a:solidFill>
                  <a:srgbClr val="006FC0"/>
                </a:solidFill>
                <a:latin typeface="Times New Roman"/>
                <a:cs typeface="Times New Roman"/>
              </a:rPr>
              <a:t> </a:t>
            </a:r>
            <a:r>
              <a:rPr sz="1400" dirty="0">
                <a:solidFill>
                  <a:srgbClr val="006FC0"/>
                </a:solidFill>
                <a:latin typeface="Times New Roman"/>
                <a:cs typeface="Times New Roman"/>
              </a:rPr>
              <a:t>phụ</a:t>
            </a:r>
            <a:r>
              <a:rPr sz="1400" spc="-20" dirty="0">
                <a:solidFill>
                  <a:srgbClr val="006FC0"/>
                </a:solidFill>
                <a:latin typeface="Times New Roman"/>
                <a:cs typeface="Times New Roman"/>
              </a:rPr>
              <a:t> </a:t>
            </a:r>
            <a:r>
              <a:rPr sz="1400" dirty="0">
                <a:solidFill>
                  <a:srgbClr val="006FC0"/>
                </a:solidFill>
                <a:latin typeface="Times New Roman"/>
                <a:cs typeface="Times New Roman"/>
              </a:rPr>
              <a:t>nghiêm</a:t>
            </a:r>
            <a:r>
              <a:rPr sz="1400" spc="-40" dirty="0">
                <a:solidFill>
                  <a:srgbClr val="006FC0"/>
                </a:solidFill>
                <a:latin typeface="Times New Roman"/>
                <a:cs typeface="Times New Roman"/>
              </a:rPr>
              <a:t> </a:t>
            </a:r>
            <a:r>
              <a:rPr sz="1400" spc="-10" dirty="0">
                <a:solidFill>
                  <a:srgbClr val="006FC0"/>
                </a:solidFill>
                <a:latin typeface="Times New Roman"/>
                <a:cs typeface="Times New Roman"/>
              </a:rPr>
              <a:t>trọng, </a:t>
            </a:r>
            <a:r>
              <a:rPr sz="1400" dirty="0">
                <a:solidFill>
                  <a:srgbClr val="006FC0"/>
                </a:solidFill>
                <a:latin typeface="Times New Roman"/>
                <a:cs typeface="Times New Roman"/>
              </a:rPr>
              <a:t>có trách</a:t>
            </a:r>
            <a:r>
              <a:rPr sz="1400" spc="-25" dirty="0">
                <a:solidFill>
                  <a:srgbClr val="006FC0"/>
                </a:solidFill>
                <a:latin typeface="Times New Roman"/>
                <a:cs typeface="Times New Roman"/>
              </a:rPr>
              <a:t> </a:t>
            </a:r>
            <a:r>
              <a:rPr sz="1400" dirty="0">
                <a:solidFill>
                  <a:srgbClr val="006FC0"/>
                </a:solidFill>
                <a:latin typeface="Times New Roman"/>
                <a:cs typeface="Times New Roman"/>
              </a:rPr>
              <a:t>nhiệm</a:t>
            </a:r>
            <a:r>
              <a:rPr sz="1400" spc="-20" dirty="0">
                <a:solidFill>
                  <a:srgbClr val="006FC0"/>
                </a:solidFill>
                <a:latin typeface="Times New Roman"/>
                <a:cs typeface="Times New Roman"/>
              </a:rPr>
              <a:t> </a:t>
            </a:r>
            <a:r>
              <a:rPr sz="1400" dirty="0">
                <a:solidFill>
                  <a:srgbClr val="006FC0"/>
                </a:solidFill>
                <a:latin typeface="Times New Roman"/>
                <a:cs typeface="Times New Roman"/>
              </a:rPr>
              <a:t>ghi</a:t>
            </a:r>
            <a:r>
              <a:rPr sz="1400" spc="-25" dirty="0">
                <a:solidFill>
                  <a:srgbClr val="006FC0"/>
                </a:solidFill>
                <a:latin typeface="Times New Roman"/>
                <a:cs typeface="Times New Roman"/>
              </a:rPr>
              <a:t> </a:t>
            </a:r>
            <a:r>
              <a:rPr sz="1400" dirty="0">
                <a:solidFill>
                  <a:srgbClr val="006FC0"/>
                </a:solidFill>
                <a:latin typeface="Times New Roman"/>
                <a:cs typeface="Times New Roman"/>
              </a:rPr>
              <a:t>lại</a:t>
            </a:r>
            <a:r>
              <a:rPr sz="1400" spc="-10" dirty="0">
                <a:solidFill>
                  <a:srgbClr val="006FC0"/>
                </a:solidFill>
                <a:latin typeface="Times New Roman"/>
                <a:cs typeface="Times New Roman"/>
              </a:rPr>
              <a:t> </a:t>
            </a:r>
            <a:r>
              <a:rPr sz="1400" dirty="0">
                <a:solidFill>
                  <a:srgbClr val="006FC0"/>
                </a:solidFill>
                <a:latin typeface="Times New Roman"/>
                <a:cs typeface="Times New Roman"/>
              </a:rPr>
              <a:t>và</a:t>
            </a:r>
            <a:r>
              <a:rPr sz="1400" spc="-15" dirty="0">
                <a:solidFill>
                  <a:srgbClr val="006FC0"/>
                </a:solidFill>
                <a:latin typeface="Times New Roman"/>
                <a:cs typeface="Times New Roman"/>
              </a:rPr>
              <a:t> </a:t>
            </a:r>
            <a:r>
              <a:rPr sz="1400" dirty="0">
                <a:solidFill>
                  <a:srgbClr val="006FC0"/>
                </a:solidFill>
                <a:latin typeface="Times New Roman"/>
                <a:cs typeface="Times New Roman"/>
              </a:rPr>
              <a:t>thông</a:t>
            </a:r>
            <a:r>
              <a:rPr sz="1400" spc="-35" dirty="0">
                <a:solidFill>
                  <a:srgbClr val="006FC0"/>
                </a:solidFill>
                <a:latin typeface="Times New Roman"/>
                <a:cs typeface="Times New Roman"/>
              </a:rPr>
              <a:t> </a:t>
            </a:r>
            <a:r>
              <a:rPr sz="1400" spc="-25" dirty="0">
                <a:solidFill>
                  <a:srgbClr val="006FC0"/>
                </a:solidFill>
                <a:latin typeface="Times New Roman"/>
                <a:cs typeface="Times New Roman"/>
              </a:rPr>
              <a:t>báo</a:t>
            </a:r>
            <a:endParaRPr sz="1400">
              <a:latin typeface="Times New Roman"/>
              <a:cs typeface="Times New Roman"/>
            </a:endParaRPr>
          </a:p>
        </p:txBody>
      </p:sp>
      <p:pic>
        <p:nvPicPr>
          <p:cNvPr id="12" name="object 12"/>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3887473" y="236341"/>
            <a:ext cx="1682114" cy="558800"/>
          </a:xfrm>
          <a:prstGeom prst="rect">
            <a:avLst/>
          </a:prstGeom>
        </p:spPr>
        <p:txBody>
          <a:bodyPr vert="horz" wrap="square" lIns="0" tIns="12700" rIns="0" bIns="0" rtlCol="0">
            <a:spAutoFit/>
          </a:bodyPr>
          <a:lstStyle/>
          <a:p>
            <a:pPr marL="12700">
              <a:lnSpc>
                <a:spcPts val="2100"/>
              </a:lnSpc>
              <a:spcBef>
                <a:spcPts val="100"/>
              </a:spcBef>
            </a:pPr>
            <a:r>
              <a:rPr sz="1800" spc="-15" dirty="0">
                <a:solidFill>
                  <a:srgbClr val="0000CC"/>
                </a:solidFill>
              </a:rPr>
              <a:t>欧洲代表</a:t>
            </a:r>
            <a:endParaRPr sz="1800"/>
          </a:p>
          <a:p>
            <a:pPr marL="12700">
              <a:lnSpc>
                <a:spcPts val="2100"/>
              </a:lnSpc>
            </a:pPr>
            <a:r>
              <a:rPr sz="1800" dirty="0">
                <a:solidFill>
                  <a:srgbClr val="0000CC"/>
                </a:solidFill>
                <a:latin typeface="Times New Roman"/>
                <a:cs typeface="Times New Roman"/>
              </a:rPr>
              <a:t>Đại</a:t>
            </a:r>
            <a:r>
              <a:rPr sz="1800" spc="-30" dirty="0">
                <a:solidFill>
                  <a:srgbClr val="0000CC"/>
                </a:solidFill>
                <a:latin typeface="Times New Roman"/>
                <a:cs typeface="Times New Roman"/>
              </a:rPr>
              <a:t> </a:t>
            </a:r>
            <a:r>
              <a:rPr sz="1800" dirty="0">
                <a:solidFill>
                  <a:srgbClr val="0000CC"/>
                </a:solidFill>
                <a:latin typeface="Times New Roman"/>
                <a:cs typeface="Times New Roman"/>
              </a:rPr>
              <a:t>diện</a:t>
            </a:r>
            <a:r>
              <a:rPr sz="1800" spc="-35" dirty="0">
                <a:solidFill>
                  <a:srgbClr val="0000CC"/>
                </a:solidFill>
                <a:latin typeface="Times New Roman"/>
                <a:cs typeface="Times New Roman"/>
              </a:rPr>
              <a:t> </a:t>
            </a:r>
            <a:r>
              <a:rPr sz="1800" dirty="0">
                <a:solidFill>
                  <a:srgbClr val="0000CC"/>
                </a:solidFill>
                <a:latin typeface="Times New Roman"/>
                <a:cs typeface="Times New Roman"/>
              </a:rPr>
              <a:t>Châu</a:t>
            </a:r>
            <a:r>
              <a:rPr sz="1800" spc="-30" dirty="0">
                <a:solidFill>
                  <a:srgbClr val="0000CC"/>
                </a:solidFill>
                <a:latin typeface="Times New Roman"/>
                <a:cs typeface="Times New Roman"/>
              </a:rPr>
              <a:t> </a:t>
            </a:r>
            <a:r>
              <a:rPr sz="1800" spc="-25" dirty="0">
                <a:solidFill>
                  <a:srgbClr val="0000CC"/>
                </a:solidFill>
                <a:latin typeface="Times New Roman"/>
                <a:cs typeface="Times New Roman"/>
              </a:rPr>
              <a:t>Âu</a:t>
            </a:r>
            <a:endParaRPr sz="1800">
              <a:latin typeface="Times New Roman"/>
              <a:cs typeface="Times New Roman"/>
            </a:endParaRPr>
          </a:p>
        </p:txBody>
      </p:sp>
      <p:sp>
        <p:nvSpPr>
          <p:cNvPr id="4" name="object 4"/>
          <p:cNvSpPr txBox="1"/>
          <p:nvPr/>
        </p:nvSpPr>
        <p:spPr>
          <a:xfrm>
            <a:off x="1292480" y="1298265"/>
            <a:ext cx="4436745" cy="443230"/>
          </a:xfrm>
          <a:prstGeom prst="rect">
            <a:avLst/>
          </a:prstGeom>
        </p:spPr>
        <p:txBody>
          <a:bodyPr vert="horz" wrap="square" lIns="0" tIns="13335" rIns="0" bIns="0" rtlCol="0">
            <a:spAutoFit/>
          </a:bodyPr>
          <a:lstStyle/>
          <a:p>
            <a:pPr marL="12700">
              <a:lnSpc>
                <a:spcPts val="1639"/>
              </a:lnSpc>
              <a:spcBef>
                <a:spcPts val="105"/>
              </a:spcBef>
            </a:pPr>
            <a:r>
              <a:rPr sz="1400" spc="-25" dirty="0">
                <a:solidFill>
                  <a:srgbClr val="006FC0"/>
                </a:solidFill>
                <a:latin typeface="SimSun"/>
                <a:cs typeface="SimSun"/>
              </a:rPr>
              <a:t>制造商应提供给欧洲代表的文件：</a:t>
            </a:r>
            <a:endParaRPr sz="1400">
              <a:latin typeface="SimSun"/>
              <a:cs typeface="SimSun"/>
            </a:endParaRPr>
          </a:p>
          <a:p>
            <a:pPr marL="12700">
              <a:lnSpc>
                <a:spcPts val="1639"/>
              </a:lnSpc>
            </a:pPr>
            <a:r>
              <a:rPr sz="1400" dirty="0">
                <a:solidFill>
                  <a:srgbClr val="006FC0"/>
                </a:solidFill>
                <a:latin typeface="Times New Roman"/>
                <a:cs typeface="Times New Roman"/>
              </a:rPr>
              <a:t>Tài</a:t>
            </a:r>
            <a:r>
              <a:rPr sz="1400" spc="-20" dirty="0">
                <a:solidFill>
                  <a:srgbClr val="006FC0"/>
                </a:solidFill>
                <a:latin typeface="Times New Roman"/>
                <a:cs typeface="Times New Roman"/>
              </a:rPr>
              <a:t> </a:t>
            </a:r>
            <a:r>
              <a:rPr sz="1400" dirty="0">
                <a:solidFill>
                  <a:srgbClr val="006FC0"/>
                </a:solidFill>
                <a:latin typeface="Times New Roman"/>
                <a:cs typeface="Times New Roman"/>
              </a:rPr>
              <a:t>liệu</a:t>
            </a:r>
            <a:r>
              <a:rPr sz="1400" spc="-15" dirty="0">
                <a:solidFill>
                  <a:srgbClr val="006FC0"/>
                </a:solidFill>
                <a:latin typeface="Times New Roman"/>
                <a:cs typeface="Times New Roman"/>
              </a:rPr>
              <a:t> </a:t>
            </a:r>
            <a:r>
              <a:rPr sz="1400" dirty="0">
                <a:solidFill>
                  <a:srgbClr val="006FC0"/>
                </a:solidFill>
                <a:latin typeface="Times New Roman"/>
                <a:cs typeface="Times New Roman"/>
              </a:rPr>
              <a:t>mà nhà</a:t>
            </a:r>
            <a:r>
              <a:rPr sz="1400" spc="-20" dirty="0">
                <a:solidFill>
                  <a:srgbClr val="006FC0"/>
                </a:solidFill>
                <a:latin typeface="Times New Roman"/>
                <a:cs typeface="Times New Roman"/>
              </a:rPr>
              <a:t> </a:t>
            </a:r>
            <a:r>
              <a:rPr sz="1400" dirty="0">
                <a:solidFill>
                  <a:srgbClr val="006FC0"/>
                </a:solidFill>
                <a:latin typeface="Times New Roman"/>
                <a:cs typeface="Times New Roman"/>
              </a:rPr>
              <a:t>sản xuất</a:t>
            </a:r>
            <a:r>
              <a:rPr sz="1400" spc="-30" dirty="0">
                <a:solidFill>
                  <a:srgbClr val="006FC0"/>
                </a:solidFill>
                <a:latin typeface="Times New Roman"/>
                <a:cs typeface="Times New Roman"/>
              </a:rPr>
              <a:t> </a:t>
            </a:r>
            <a:r>
              <a:rPr sz="1400" dirty="0">
                <a:solidFill>
                  <a:srgbClr val="006FC0"/>
                </a:solidFill>
                <a:latin typeface="Times New Roman"/>
                <a:cs typeface="Times New Roman"/>
              </a:rPr>
              <a:t>nên</a:t>
            </a:r>
            <a:r>
              <a:rPr sz="1400" spc="-15" dirty="0">
                <a:solidFill>
                  <a:srgbClr val="006FC0"/>
                </a:solidFill>
                <a:latin typeface="Times New Roman"/>
                <a:cs typeface="Times New Roman"/>
              </a:rPr>
              <a:t> </a:t>
            </a:r>
            <a:r>
              <a:rPr sz="1400" dirty="0">
                <a:solidFill>
                  <a:srgbClr val="006FC0"/>
                </a:solidFill>
                <a:latin typeface="Times New Roman"/>
                <a:cs typeface="Times New Roman"/>
              </a:rPr>
              <a:t>cung</a:t>
            </a:r>
            <a:r>
              <a:rPr sz="1400" spc="-30" dirty="0">
                <a:solidFill>
                  <a:srgbClr val="006FC0"/>
                </a:solidFill>
                <a:latin typeface="Times New Roman"/>
                <a:cs typeface="Times New Roman"/>
              </a:rPr>
              <a:t> </a:t>
            </a:r>
            <a:r>
              <a:rPr sz="1400" dirty="0">
                <a:solidFill>
                  <a:srgbClr val="006FC0"/>
                </a:solidFill>
                <a:latin typeface="Times New Roman"/>
                <a:cs typeface="Times New Roman"/>
              </a:rPr>
              <a:t>cấp cho</a:t>
            </a:r>
            <a:r>
              <a:rPr sz="1400" spc="-15" dirty="0">
                <a:solidFill>
                  <a:srgbClr val="006FC0"/>
                </a:solidFill>
                <a:latin typeface="Times New Roman"/>
                <a:cs typeface="Times New Roman"/>
              </a:rPr>
              <a:t> </a:t>
            </a:r>
            <a:r>
              <a:rPr sz="1400" dirty="0">
                <a:solidFill>
                  <a:srgbClr val="006FC0"/>
                </a:solidFill>
                <a:latin typeface="Times New Roman"/>
                <a:cs typeface="Times New Roman"/>
              </a:rPr>
              <a:t>Đại diện</a:t>
            </a:r>
            <a:r>
              <a:rPr sz="1400" spc="-30" dirty="0">
                <a:solidFill>
                  <a:srgbClr val="006FC0"/>
                </a:solidFill>
                <a:latin typeface="Times New Roman"/>
                <a:cs typeface="Times New Roman"/>
              </a:rPr>
              <a:t> </a:t>
            </a:r>
            <a:r>
              <a:rPr sz="1400" dirty="0">
                <a:solidFill>
                  <a:srgbClr val="006FC0"/>
                </a:solidFill>
                <a:latin typeface="Times New Roman"/>
                <a:cs typeface="Times New Roman"/>
              </a:rPr>
              <a:t>Châu</a:t>
            </a:r>
            <a:r>
              <a:rPr sz="1400" spc="-15" dirty="0">
                <a:solidFill>
                  <a:srgbClr val="006FC0"/>
                </a:solidFill>
                <a:latin typeface="Times New Roman"/>
                <a:cs typeface="Times New Roman"/>
              </a:rPr>
              <a:t> </a:t>
            </a:r>
            <a:r>
              <a:rPr sz="1400" spc="-25" dirty="0">
                <a:solidFill>
                  <a:srgbClr val="006FC0"/>
                </a:solidFill>
                <a:latin typeface="Times New Roman"/>
                <a:cs typeface="Times New Roman"/>
              </a:rPr>
              <a:t>Âu:</a:t>
            </a:r>
            <a:endParaRPr sz="1400">
              <a:latin typeface="Times New Roman"/>
              <a:cs typeface="Times New Roman"/>
            </a:endParaRPr>
          </a:p>
        </p:txBody>
      </p:sp>
      <p:sp>
        <p:nvSpPr>
          <p:cNvPr id="5" name="object 5"/>
          <p:cNvSpPr txBox="1"/>
          <p:nvPr/>
        </p:nvSpPr>
        <p:spPr>
          <a:xfrm>
            <a:off x="1471931" y="2840478"/>
            <a:ext cx="78740" cy="207010"/>
          </a:xfrm>
          <a:prstGeom prst="rect">
            <a:avLst/>
          </a:prstGeom>
        </p:spPr>
        <p:txBody>
          <a:bodyPr vert="horz" wrap="square" lIns="0" tIns="17145" rIns="0" bIns="0" rtlCol="0">
            <a:spAutoFit/>
          </a:bodyPr>
          <a:lstStyle/>
          <a:p>
            <a:pPr marL="12700">
              <a:lnSpc>
                <a:spcPct val="100000"/>
              </a:lnSpc>
              <a:spcBef>
                <a:spcPts val="135"/>
              </a:spcBef>
            </a:pPr>
            <a:r>
              <a:rPr sz="1150" spc="-50" dirty="0">
                <a:solidFill>
                  <a:srgbClr val="CED2D7"/>
                </a:solidFill>
                <a:latin typeface="Times New Roman"/>
                <a:cs typeface="Times New Roman"/>
              </a:rPr>
              <a:t>•</a:t>
            </a:r>
            <a:endParaRPr sz="1150">
              <a:latin typeface="Times New Roman"/>
              <a:cs typeface="Times New Roman"/>
            </a:endParaRPr>
          </a:p>
        </p:txBody>
      </p:sp>
      <p:sp>
        <p:nvSpPr>
          <p:cNvPr id="6" name="object 6"/>
          <p:cNvSpPr txBox="1"/>
          <p:nvPr/>
        </p:nvSpPr>
        <p:spPr>
          <a:xfrm>
            <a:off x="1471931" y="3343149"/>
            <a:ext cx="78740" cy="207010"/>
          </a:xfrm>
          <a:prstGeom prst="rect">
            <a:avLst/>
          </a:prstGeom>
        </p:spPr>
        <p:txBody>
          <a:bodyPr vert="horz" wrap="square" lIns="0" tIns="17145" rIns="0" bIns="0" rtlCol="0">
            <a:spAutoFit/>
          </a:bodyPr>
          <a:lstStyle/>
          <a:p>
            <a:pPr marL="12700">
              <a:lnSpc>
                <a:spcPct val="100000"/>
              </a:lnSpc>
              <a:spcBef>
                <a:spcPts val="135"/>
              </a:spcBef>
            </a:pPr>
            <a:r>
              <a:rPr sz="1150" spc="-50" dirty="0">
                <a:solidFill>
                  <a:srgbClr val="CED2D7"/>
                </a:solidFill>
                <a:latin typeface="Times New Roman"/>
                <a:cs typeface="Times New Roman"/>
              </a:rPr>
              <a:t>•</a:t>
            </a:r>
            <a:endParaRPr sz="1150">
              <a:latin typeface="Times New Roman"/>
              <a:cs typeface="Times New Roman"/>
            </a:endParaRPr>
          </a:p>
        </p:txBody>
      </p:sp>
      <p:sp>
        <p:nvSpPr>
          <p:cNvPr id="7" name="object 7"/>
          <p:cNvSpPr txBox="1"/>
          <p:nvPr/>
        </p:nvSpPr>
        <p:spPr>
          <a:xfrm>
            <a:off x="1463168" y="4482208"/>
            <a:ext cx="78740" cy="207010"/>
          </a:xfrm>
          <a:prstGeom prst="rect">
            <a:avLst/>
          </a:prstGeom>
        </p:spPr>
        <p:txBody>
          <a:bodyPr vert="horz" wrap="square" lIns="0" tIns="17145" rIns="0" bIns="0" rtlCol="0">
            <a:spAutoFit/>
          </a:bodyPr>
          <a:lstStyle/>
          <a:p>
            <a:pPr marL="12700">
              <a:lnSpc>
                <a:spcPct val="100000"/>
              </a:lnSpc>
              <a:spcBef>
                <a:spcPts val="135"/>
              </a:spcBef>
            </a:pPr>
            <a:r>
              <a:rPr sz="1150" spc="-50" dirty="0">
                <a:solidFill>
                  <a:srgbClr val="CED2D7"/>
                </a:solidFill>
                <a:latin typeface="Times New Roman"/>
                <a:cs typeface="Times New Roman"/>
              </a:rPr>
              <a:t>•</a:t>
            </a:r>
            <a:endParaRPr sz="1150">
              <a:latin typeface="Times New Roman"/>
              <a:cs typeface="Times New Roman"/>
            </a:endParaRPr>
          </a:p>
        </p:txBody>
      </p:sp>
      <p:sp>
        <p:nvSpPr>
          <p:cNvPr id="8" name="object 8"/>
          <p:cNvSpPr txBox="1"/>
          <p:nvPr/>
        </p:nvSpPr>
        <p:spPr>
          <a:xfrm>
            <a:off x="1466859" y="4972056"/>
            <a:ext cx="78740" cy="207010"/>
          </a:xfrm>
          <a:prstGeom prst="rect">
            <a:avLst/>
          </a:prstGeom>
        </p:spPr>
        <p:txBody>
          <a:bodyPr vert="horz" wrap="square" lIns="0" tIns="17145" rIns="0" bIns="0" rtlCol="0">
            <a:spAutoFit/>
          </a:bodyPr>
          <a:lstStyle/>
          <a:p>
            <a:pPr marL="12700">
              <a:lnSpc>
                <a:spcPct val="100000"/>
              </a:lnSpc>
              <a:spcBef>
                <a:spcPts val="135"/>
              </a:spcBef>
            </a:pPr>
            <a:r>
              <a:rPr sz="1150" spc="-50" dirty="0">
                <a:solidFill>
                  <a:srgbClr val="CED2D7"/>
                </a:solidFill>
                <a:latin typeface="Times New Roman"/>
                <a:cs typeface="Times New Roman"/>
              </a:rPr>
              <a:t>•</a:t>
            </a:r>
            <a:endParaRPr sz="1150">
              <a:latin typeface="Times New Roman"/>
              <a:cs typeface="Times New Roman"/>
            </a:endParaRPr>
          </a:p>
        </p:txBody>
      </p:sp>
      <p:sp>
        <p:nvSpPr>
          <p:cNvPr id="9" name="object 9"/>
          <p:cNvSpPr txBox="1"/>
          <p:nvPr/>
        </p:nvSpPr>
        <p:spPr>
          <a:xfrm>
            <a:off x="1463168" y="1848735"/>
            <a:ext cx="4886325" cy="3549650"/>
          </a:xfrm>
          <a:prstGeom prst="rect">
            <a:avLst/>
          </a:prstGeom>
        </p:spPr>
        <p:txBody>
          <a:bodyPr vert="horz" wrap="square" lIns="0" tIns="13335" rIns="0" bIns="0" rtlCol="0">
            <a:spAutoFit/>
          </a:bodyPr>
          <a:lstStyle/>
          <a:p>
            <a:pPr marL="184150" indent="-171450">
              <a:lnSpc>
                <a:spcPts val="1630"/>
              </a:lnSpc>
              <a:spcBef>
                <a:spcPts val="105"/>
              </a:spcBef>
              <a:buClr>
                <a:srgbClr val="CED2D7"/>
              </a:buClr>
              <a:buSzPct val="82142"/>
              <a:buFont typeface="Times New Roman"/>
              <a:buChar char="•"/>
              <a:tabLst>
                <a:tab pos="184150" algn="l"/>
              </a:tabLst>
            </a:pPr>
            <a:r>
              <a:rPr sz="1400" spc="-10" dirty="0">
                <a:solidFill>
                  <a:srgbClr val="006FC0"/>
                </a:solidFill>
                <a:latin typeface="SimSun"/>
                <a:cs typeface="SimSun"/>
              </a:rPr>
              <a:t>自我符合性声明</a:t>
            </a:r>
            <a:endParaRPr sz="1400">
              <a:latin typeface="SimSun"/>
              <a:cs typeface="SimSun"/>
            </a:endParaRPr>
          </a:p>
          <a:p>
            <a:pPr marL="184785">
              <a:lnSpc>
                <a:spcPts val="1630"/>
              </a:lnSpc>
            </a:pPr>
            <a:r>
              <a:rPr sz="1400" dirty="0">
                <a:solidFill>
                  <a:srgbClr val="006FC0"/>
                </a:solidFill>
                <a:latin typeface="Times New Roman"/>
                <a:cs typeface="Times New Roman"/>
              </a:rPr>
              <a:t>Tuyên</a:t>
            </a:r>
            <a:r>
              <a:rPr sz="1400" spc="-15" dirty="0">
                <a:solidFill>
                  <a:srgbClr val="006FC0"/>
                </a:solidFill>
                <a:latin typeface="Times New Roman"/>
                <a:cs typeface="Times New Roman"/>
              </a:rPr>
              <a:t> </a:t>
            </a:r>
            <a:r>
              <a:rPr sz="1400" dirty="0">
                <a:solidFill>
                  <a:srgbClr val="006FC0"/>
                </a:solidFill>
                <a:latin typeface="Times New Roman"/>
                <a:cs typeface="Times New Roman"/>
              </a:rPr>
              <a:t>bố</a:t>
            </a:r>
            <a:r>
              <a:rPr sz="1400" spc="-30" dirty="0">
                <a:solidFill>
                  <a:srgbClr val="006FC0"/>
                </a:solidFill>
                <a:latin typeface="Times New Roman"/>
                <a:cs typeface="Times New Roman"/>
              </a:rPr>
              <a:t> </a:t>
            </a:r>
            <a:r>
              <a:rPr sz="1400" dirty="0">
                <a:solidFill>
                  <a:srgbClr val="006FC0"/>
                </a:solidFill>
                <a:latin typeface="Times New Roman"/>
                <a:cs typeface="Times New Roman"/>
              </a:rPr>
              <a:t>tự</a:t>
            </a:r>
            <a:r>
              <a:rPr sz="1400" spc="-25" dirty="0">
                <a:solidFill>
                  <a:srgbClr val="006FC0"/>
                </a:solidFill>
                <a:latin typeface="Times New Roman"/>
                <a:cs typeface="Times New Roman"/>
              </a:rPr>
              <a:t> </a:t>
            </a:r>
            <a:r>
              <a:rPr sz="1400" dirty="0">
                <a:solidFill>
                  <a:srgbClr val="006FC0"/>
                </a:solidFill>
                <a:latin typeface="Times New Roman"/>
                <a:cs typeface="Times New Roman"/>
              </a:rPr>
              <a:t>tuân</a:t>
            </a:r>
            <a:r>
              <a:rPr sz="1400" spc="-45" dirty="0">
                <a:solidFill>
                  <a:srgbClr val="006FC0"/>
                </a:solidFill>
                <a:latin typeface="Times New Roman"/>
                <a:cs typeface="Times New Roman"/>
              </a:rPr>
              <a:t> </a:t>
            </a:r>
            <a:r>
              <a:rPr sz="1400" spc="-25" dirty="0">
                <a:solidFill>
                  <a:srgbClr val="006FC0"/>
                </a:solidFill>
                <a:latin typeface="Times New Roman"/>
                <a:cs typeface="Times New Roman"/>
              </a:rPr>
              <a:t>thủ</a:t>
            </a:r>
            <a:endParaRPr sz="1400">
              <a:latin typeface="Times New Roman"/>
              <a:cs typeface="Times New Roman"/>
            </a:endParaRPr>
          </a:p>
          <a:p>
            <a:pPr marL="184150" indent="-171450">
              <a:lnSpc>
                <a:spcPts val="1639"/>
              </a:lnSpc>
              <a:spcBef>
                <a:spcPts val="605"/>
              </a:spcBef>
              <a:buClr>
                <a:srgbClr val="CED2D7"/>
              </a:buClr>
              <a:buSzPct val="82142"/>
              <a:buFont typeface="Times New Roman"/>
              <a:buChar char="•"/>
              <a:tabLst>
                <a:tab pos="184150" algn="l"/>
              </a:tabLst>
            </a:pPr>
            <a:r>
              <a:rPr sz="1400" spc="-10" dirty="0">
                <a:solidFill>
                  <a:srgbClr val="006FC0"/>
                </a:solidFill>
                <a:latin typeface="SimSun"/>
                <a:cs typeface="SimSun"/>
              </a:rPr>
              <a:t>标签和说明书</a:t>
            </a:r>
            <a:endParaRPr sz="1400">
              <a:latin typeface="SimSun"/>
              <a:cs typeface="SimSun"/>
            </a:endParaRPr>
          </a:p>
          <a:p>
            <a:pPr marL="184785">
              <a:lnSpc>
                <a:spcPts val="1639"/>
              </a:lnSpc>
            </a:pPr>
            <a:r>
              <a:rPr sz="1400" dirty="0">
                <a:solidFill>
                  <a:srgbClr val="006FC0"/>
                </a:solidFill>
                <a:latin typeface="Times New Roman"/>
                <a:cs typeface="Times New Roman"/>
              </a:rPr>
              <a:t>Nhãn</a:t>
            </a:r>
            <a:r>
              <a:rPr sz="1400" spc="-25" dirty="0">
                <a:solidFill>
                  <a:srgbClr val="006FC0"/>
                </a:solidFill>
                <a:latin typeface="Times New Roman"/>
                <a:cs typeface="Times New Roman"/>
              </a:rPr>
              <a:t> </a:t>
            </a:r>
            <a:r>
              <a:rPr sz="1400" dirty="0">
                <a:solidFill>
                  <a:srgbClr val="006FC0"/>
                </a:solidFill>
                <a:latin typeface="Times New Roman"/>
                <a:cs typeface="Times New Roman"/>
              </a:rPr>
              <a:t>mác</a:t>
            </a:r>
            <a:r>
              <a:rPr sz="1400" spc="5" dirty="0">
                <a:solidFill>
                  <a:srgbClr val="006FC0"/>
                </a:solidFill>
                <a:latin typeface="Times New Roman"/>
                <a:cs typeface="Times New Roman"/>
              </a:rPr>
              <a:t> </a:t>
            </a:r>
            <a:r>
              <a:rPr sz="1400" dirty="0">
                <a:solidFill>
                  <a:srgbClr val="006FC0"/>
                </a:solidFill>
                <a:latin typeface="Times New Roman"/>
                <a:cs typeface="Times New Roman"/>
              </a:rPr>
              <a:t>và</a:t>
            </a:r>
            <a:r>
              <a:rPr sz="1400" spc="-15" dirty="0">
                <a:solidFill>
                  <a:srgbClr val="006FC0"/>
                </a:solidFill>
                <a:latin typeface="Times New Roman"/>
                <a:cs typeface="Times New Roman"/>
              </a:rPr>
              <a:t> </a:t>
            </a:r>
            <a:r>
              <a:rPr sz="1400" dirty="0">
                <a:solidFill>
                  <a:srgbClr val="006FC0"/>
                </a:solidFill>
                <a:latin typeface="Times New Roman"/>
                <a:cs typeface="Times New Roman"/>
              </a:rPr>
              <a:t>tờ</a:t>
            </a:r>
            <a:r>
              <a:rPr sz="1400" spc="-25" dirty="0">
                <a:solidFill>
                  <a:srgbClr val="006FC0"/>
                </a:solidFill>
                <a:latin typeface="Times New Roman"/>
                <a:cs typeface="Times New Roman"/>
              </a:rPr>
              <a:t> rơi</a:t>
            </a:r>
            <a:endParaRPr sz="1400">
              <a:latin typeface="Times New Roman"/>
              <a:cs typeface="Times New Roman"/>
            </a:endParaRPr>
          </a:p>
          <a:p>
            <a:pPr marL="184785">
              <a:lnSpc>
                <a:spcPts val="1630"/>
              </a:lnSpc>
              <a:spcBef>
                <a:spcPts val="690"/>
              </a:spcBef>
            </a:pPr>
            <a:r>
              <a:rPr sz="1400" dirty="0">
                <a:solidFill>
                  <a:srgbClr val="006FC0"/>
                </a:solidFill>
                <a:latin typeface="SimSun"/>
                <a:cs typeface="SimSun"/>
              </a:rPr>
              <a:t>CE</a:t>
            </a:r>
            <a:r>
              <a:rPr sz="1400" spc="-25" dirty="0">
                <a:solidFill>
                  <a:srgbClr val="006FC0"/>
                </a:solidFill>
                <a:latin typeface="SimSun"/>
                <a:cs typeface="SimSun"/>
              </a:rPr>
              <a:t>证书</a:t>
            </a:r>
            <a:endParaRPr sz="1400">
              <a:latin typeface="SimSun"/>
              <a:cs typeface="SimSun"/>
            </a:endParaRPr>
          </a:p>
          <a:p>
            <a:pPr marL="184785">
              <a:lnSpc>
                <a:spcPts val="1630"/>
              </a:lnSpc>
            </a:pPr>
            <a:r>
              <a:rPr sz="1400" dirty="0">
                <a:solidFill>
                  <a:srgbClr val="006FC0"/>
                </a:solidFill>
                <a:latin typeface="Times New Roman"/>
                <a:cs typeface="Times New Roman"/>
              </a:rPr>
              <a:t>Chứng</a:t>
            </a:r>
            <a:r>
              <a:rPr sz="1400" spc="-15" dirty="0">
                <a:solidFill>
                  <a:srgbClr val="006FC0"/>
                </a:solidFill>
                <a:latin typeface="Times New Roman"/>
                <a:cs typeface="Times New Roman"/>
              </a:rPr>
              <a:t> </a:t>
            </a:r>
            <a:r>
              <a:rPr sz="1400" dirty="0">
                <a:solidFill>
                  <a:srgbClr val="006FC0"/>
                </a:solidFill>
                <a:latin typeface="Times New Roman"/>
                <a:cs typeface="Times New Roman"/>
              </a:rPr>
              <a:t>chỉ</a:t>
            </a:r>
            <a:r>
              <a:rPr sz="1400" spc="-15" dirty="0">
                <a:solidFill>
                  <a:srgbClr val="006FC0"/>
                </a:solidFill>
                <a:latin typeface="Times New Roman"/>
                <a:cs typeface="Times New Roman"/>
              </a:rPr>
              <a:t> </a:t>
            </a:r>
            <a:r>
              <a:rPr sz="1400" spc="-25" dirty="0">
                <a:solidFill>
                  <a:srgbClr val="006FC0"/>
                </a:solidFill>
                <a:latin typeface="Times New Roman"/>
                <a:cs typeface="Times New Roman"/>
              </a:rPr>
              <a:t>CE</a:t>
            </a:r>
            <a:endParaRPr sz="1400">
              <a:latin typeface="Times New Roman"/>
              <a:cs typeface="Times New Roman"/>
            </a:endParaRPr>
          </a:p>
          <a:p>
            <a:pPr marL="196850">
              <a:lnSpc>
                <a:spcPts val="1639"/>
              </a:lnSpc>
              <a:spcBef>
                <a:spcPts val="540"/>
              </a:spcBef>
            </a:pPr>
            <a:r>
              <a:rPr sz="1400" spc="-20" dirty="0">
                <a:solidFill>
                  <a:srgbClr val="006FC0"/>
                </a:solidFill>
                <a:latin typeface="SimSun"/>
                <a:cs typeface="SimSun"/>
              </a:rPr>
              <a:t>上市后市场监督程序及数据，包括警戒系统报告和投诉</a:t>
            </a:r>
            <a:endParaRPr sz="1400">
              <a:latin typeface="SimSun"/>
              <a:cs typeface="SimSun"/>
            </a:endParaRPr>
          </a:p>
          <a:p>
            <a:pPr marL="196850" marR="5080">
              <a:lnSpc>
                <a:spcPts val="1680"/>
              </a:lnSpc>
              <a:spcBef>
                <a:spcPts val="15"/>
              </a:spcBef>
            </a:pPr>
            <a:r>
              <a:rPr sz="1400" dirty="0">
                <a:solidFill>
                  <a:srgbClr val="006FC0"/>
                </a:solidFill>
                <a:latin typeface="Times New Roman"/>
                <a:cs typeface="Times New Roman"/>
              </a:rPr>
              <a:t>Quy</a:t>
            </a:r>
            <a:r>
              <a:rPr sz="1400" spc="-20" dirty="0">
                <a:solidFill>
                  <a:srgbClr val="006FC0"/>
                </a:solidFill>
                <a:latin typeface="Times New Roman"/>
                <a:cs typeface="Times New Roman"/>
              </a:rPr>
              <a:t> </a:t>
            </a:r>
            <a:r>
              <a:rPr sz="1400" dirty="0">
                <a:solidFill>
                  <a:srgbClr val="006FC0"/>
                </a:solidFill>
                <a:latin typeface="Times New Roman"/>
                <a:cs typeface="Times New Roman"/>
              </a:rPr>
              <a:t>trình</a:t>
            </a:r>
            <a:r>
              <a:rPr sz="1400" spc="-40" dirty="0">
                <a:solidFill>
                  <a:srgbClr val="006FC0"/>
                </a:solidFill>
                <a:latin typeface="Times New Roman"/>
                <a:cs typeface="Times New Roman"/>
              </a:rPr>
              <a:t> </a:t>
            </a:r>
            <a:r>
              <a:rPr sz="1400" dirty="0">
                <a:solidFill>
                  <a:srgbClr val="006FC0"/>
                </a:solidFill>
                <a:latin typeface="Times New Roman"/>
                <a:cs typeface="Times New Roman"/>
              </a:rPr>
              <a:t>và</a:t>
            </a:r>
            <a:r>
              <a:rPr sz="1400" spc="-5" dirty="0">
                <a:solidFill>
                  <a:srgbClr val="006FC0"/>
                </a:solidFill>
                <a:latin typeface="Times New Roman"/>
                <a:cs typeface="Times New Roman"/>
              </a:rPr>
              <a:t> </a:t>
            </a:r>
            <a:r>
              <a:rPr sz="1400" dirty="0">
                <a:solidFill>
                  <a:srgbClr val="006FC0"/>
                </a:solidFill>
                <a:latin typeface="Times New Roman"/>
                <a:cs typeface="Times New Roman"/>
              </a:rPr>
              <a:t>dữ</a:t>
            </a:r>
            <a:r>
              <a:rPr sz="1400" spc="-10" dirty="0">
                <a:solidFill>
                  <a:srgbClr val="006FC0"/>
                </a:solidFill>
                <a:latin typeface="Times New Roman"/>
                <a:cs typeface="Times New Roman"/>
              </a:rPr>
              <a:t> </a:t>
            </a:r>
            <a:r>
              <a:rPr sz="1400" dirty="0">
                <a:solidFill>
                  <a:srgbClr val="006FC0"/>
                </a:solidFill>
                <a:latin typeface="Times New Roman"/>
                <a:cs typeface="Times New Roman"/>
              </a:rPr>
              <a:t>liệu</a:t>
            </a:r>
            <a:r>
              <a:rPr sz="1400" spc="-30" dirty="0">
                <a:solidFill>
                  <a:srgbClr val="006FC0"/>
                </a:solidFill>
                <a:latin typeface="Times New Roman"/>
                <a:cs typeface="Times New Roman"/>
              </a:rPr>
              <a:t> </a:t>
            </a:r>
            <a:r>
              <a:rPr sz="1400" dirty="0">
                <a:solidFill>
                  <a:srgbClr val="006FC0"/>
                </a:solidFill>
                <a:latin typeface="Times New Roman"/>
                <a:cs typeface="Times New Roman"/>
              </a:rPr>
              <a:t>giám</a:t>
            </a:r>
            <a:r>
              <a:rPr sz="1400" spc="-25" dirty="0">
                <a:solidFill>
                  <a:srgbClr val="006FC0"/>
                </a:solidFill>
                <a:latin typeface="Times New Roman"/>
                <a:cs typeface="Times New Roman"/>
              </a:rPr>
              <a:t> </a:t>
            </a:r>
            <a:r>
              <a:rPr sz="1400" dirty="0">
                <a:solidFill>
                  <a:srgbClr val="006FC0"/>
                </a:solidFill>
                <a:latin typeface="Times New Roman"/>
                <a:cs typeface="Times New Roman"/>
              </a:rPr>
              <a:t>sát thị</a:t>
            </a:r>
            <a:r>
              <a:rPr sz="1400" spc="-30" dirty="0">
                <a:solidFill>
                  <a:srgbClr val="006FC0"/>
                </a:solidFill>
                <a:latin typeface="Times New Roman"/>
                <a:cs typeface="Times New Roman"/>
              </a:rPr>
              <a:t> </a:t>
            </a:r>
            <a:r>
              <a:rPr sz="1400" dirty="0">
                <a:solidFill>
                  <a:srgbClr val="006FC0"/>
                </a:solidFill>
                <a:latin typeface="Times New Roman"/>
                <a:cs typeface="Times New Roman"/>
              </a:rPr>
              <a:t>trường</a:t>
            </a:r>
            <a:r>
              <a:rPr sz="1400" spc="-30" dirty="0">
                <a:solidFill>
                  <a:srgbClr val="006FC0"/>
                </a:solidFill>
                <a:latin typeface="Times New Roman"/>
                <a:cs typeface="Times New Roman"/>
              </a:rPr>
              <a:t> </a:t>
            </a:r>
            <a:r>
              <a:rPr sz="1400" dirty="0">
                <a:solidFill>
                  <a:srgbClr val="006FC0"/>
                </a:solidFill>
                <a:latin typeface="Times New Roman"/>
                <a:cs typeface="Times New Roman"/>
              </a:rPr>
              <a:t>sau</a:t>
            </a:r>
            <a:r>
              <a:rPr sz="1400" spc="-15" dirty="0">
                <a:solidFill>
                  <a:srgbClr val="006FC0"/>
                </a:solidFill>
                <a:latin typeface="Times New Roman"/>
                <a:cs typeface="Times New Roman"/>
              </a:rPr>
              <a:t> </a:t>
            </a:r>
            <a:r>
              <a:rPr sz="1400" dirty="0">
                <a:solidFill>
                  <a:srgbClr val="006FC0"/>
                </a:solidFill>
                <a:latin typeface="Times New Roman"/>
                <a:cs typeface="Times New Roman"/>
              </a:rPr>
              <a:t>khi</a:t>
            </a:r>
            <a:r>
              <a:rPr sz="1400" spc="-25" dirty="0">
                <a:solidFill>
                  <a:srgbClr val="006FC0"/>
                </a:solidFill>
                <a:latin typeface="Times New Roman"/>
                <a:cs typeface="Times New Roman"/>
              </a:rPr>
              <a:t> </a:t>
            </a:r>
            <a:r>
              <a:rPr sz="1400" dirty="0">
                <a:solidFill>
                  <a:srgbClr val="006FC0"/>
                </a:solidFill>
                <a:latin typeface="Times New Roman"/>
                <a:cs typeface="Times New Roman"/>
              </a:rPr>
              <a:t>đưa</a:t>
            </a:r>
            <a:r>
              <a:rPr sz="1400" spc="-5" dirty="0">
                <a:solidFill>
                  <a:srgbClr val="006FC0"/>
                </a:solidFill>
                <a:latin typeface="Times New Roman"/>
                <a:cs typeface="Times New Roman"/>
              </a:rPr>
              <a:t> </a:t>
            </a:r>
            <a:r>
              <a:rPr sz="1400" dirty="0">
                <a:solidFill>
                  <a:srgbClr val="006FC0"/>
                </a:solidFill>
                <a:latin typeface="Times New Roman"/>
                <a:cs typeface="Times New Roman"/>
              </a:rPr>
              <a:t>ra</a:t>
            </a:r>
            <a:r>
              <a:rPr sz="1400" spc="-10" dirty="0">
                <a:solidFill>
                  <a:srgbClr val="006FC0"/>
                </a:solidFill>
                <a:latin typeface="Times New Roman"/>
                <a:cs typeface="Times New Roman"/>
              </a:rPr>
              <a:t> </a:t>
            </a:r>
            <a:r>
              <a:rPr sz="1400" dirty="0">
                <a:solidFill>
                  <a:srgbClr val="006FC0"/>
                </a:solidFill>
                <a:latin typeface="Times New Roman"/>
                <a:cs typeface="Times New Roman"/>
              </a:rPr>
              <a:t>thị</a:t>
            </a:r>
            <a:r>
              <a:rPr sz="1400" spc="-30" dirty="0">
                <a:solidFill>
                  <a:srgbClr val="006FC0"/>
                </a:solidFill>
                <a:latin typeface="Times New Roman"/>
                <a:cs typeface="Times New Roman"/>
              </a:rPr>
              <a:t> </a:t>
            </a:r>
            <a:r>
              <a:rPr sz="1400" spc="-10" dirty="0">
                <a:solidFill>
                  <a:srgbClr val="006FC0"/>
                </a:solidFill>
                <a:latin typeface="Times New Roman"/>
                <a:cs typeface="Times New Roman"/>
              </a:rPr>
              <a:t>trường, </a:t>
            </a:r>
            <a:r>
              <a:rPr sz="1400" dirty="0">
                <a:solidFill>
                  <a:srgbClr val="006FC0"/>
                </a:solidFill>
                <a:latin typeface="Times New Roman"/>
                <a:cs typeface="Times New Roman"/>
              </a:rPr>
              <a:t>bao</a:t>
            </a:r>
            <a:r>
              <a:rPr sz="1400" spc="-15" dirty="0">
                <a:solidFill>
                  <a:srgbClr val="006FC0"/>
                </a:solidFill>
                <a:latin typeface="Times New Roman"/>
                <a:cs typeface="Times New Roman"/>
              </a:rPr>
              <a:t> </a:t>
            </a:r>
            <a:r>
              <a:rPr sz="1400" dirty="0">
                <a:solidFill>
                  <a:srgbClr val="006FC0"/>
                </a:solidFill>
                <a:latin typeface="Times New Roman"/>
                <a:cs typeface="Times New Roman"/>
              </a:rPr>
              <a:t>gồm</a:t>
            </a:r>
            <a:r>
              <a:rPr sz="1400" spc="-30" dirty="0">
                <a:solidFill>
                  <a:srgbClr val="006FC0"/>
                </a:solidFill>
                <a:latin typeface="Times New Roman"/>
                <a:cs typeface="Times New Roman"/>
              </a:rPr>
              <a:t> </a:t>
            </a:r>
            <a:r>
              <a:rPr sz="1400" dirty="0">
                <a:solidFill>
                  <a:srgbClr val="006FC0"/>
                </a:solidFill>
                <a:latin typeface="Times New Roman"/>
                <a:cs typeface="Times New Roman"/>
              </a:rPr>
              <a:t>báo</a:t>
            </a:r>
            <a:r>
              <a:rPr sz="1400" spc="-15" dirty="0">
                <a:solidFill>
                  <a:srgbClr val="006FC0"/>
                </a:solidFill>
                <a:latin typeface="Times New Roman"/>
                <a:cs typeface="Times New Roman"/>
              </a:rPr>
              <a:t> </a:t>
            </a:r>
            <a:r>
              <a:rPr sz="1400" dirty="0">
                <a:solidFill>
                  <a:srgbClr val="006FC0"/>
                </a:solidFill>
                <a:latin typeface="Times New Roman"/>
                <a:cs typeface="Times New Roman"/>
              </a:rPr>
              <a:t>cáo hệ</a:t>
            </a:r>
            <a:r>
              <a:rPr sz="1400" spc="-5" dirty="0">
                <a:solidFill>
                  <a:srgbClr val="006FC0"/>
                </a:solidFill>
                <a:latin typeface="Times New Roman"/>
                <a:cs typeface="Times New Roman"/>
              </a:rPr>
              <a:t> </a:t>
            </a:r>
            <a:r>
              <a:rPr sz="1400" dirty="0">
                <a:solidFill>
                  <a:srgbClr val="006FC0"/>
                </a:solidFill>
                <a:latin typeface="Times New Roman"/>
                <a:cs typeface="Times New Roman"/>
              </a:rPr>
              <a:t>thống</a:t>
            </a:r>
            <a:r>
              <a:rPr sz="1400" spc="-50" dirty="0">
                <a:solidFill>
                  <a:srgbClr val="006FC0"/>
                </a:solidFill>
                <a:latin typeface="Times New Roman"/>
                <a:cs typeface="Times New Roman"/>
              </a:rPr>
              <a:t> </a:t>
            </a:r>
            <a:r>
              <a:rPr sz="1400" dirty="0">
                <a:solidFill>
                  <a:srgbClr val="006FC0"/>
                </a:solidFill>
                <a:latin typeface="Times New Roman"/>
                <a:cs typeface="Times New Roman"/>
              </a:rPr>
              <a:t>cảnh</a:t>
            </a:r>
            <a:r>
              <a:rPr sz="1400" spc="-20" dirty="0">
                <a:solidFill>
                  <a:srgbClr val="006FC0"/>
                </a:solidFill>
                <a:latin typeface="Times New Roman"/>
                <a:cs typeface="Times New Roman"/>
              </a:rPr>
              <a:t> </a:t>
            </a:r>
            <a:r>
              <a:rPr sz="1400" dirty="0">
                <a:solidFill>
                  <a:srgbClr val="006FC0"/>
                </a:solidFill>
                <a:latin typeface="Times New Roman"/>
                <a:cs typeface="Times New Roman"/>
              </a:rPr>
              <a:t>giác</a:t>
            </a:r>
            <a:r>
              <a:rPr sz="1400" spc="-20" dirty="0">
                <a:solidFill>
                  <a:srgbClr val="006FC0"/>
                </a:solidFill>
                <a:latin typeface="Times New Roman"/>
                <a:cs typeface="Times New Roman"/>
              </a:rPr>
              <a:t> </a:t>
            </a:r>
            <a:r>
              <a:rPr sz="1400" dirty="0">
                <a:solidFill>
                  <a:srgbClr val="006FC0"/>
                </a:solidFill>
                <a:latin typeface="Times New Roman"/>
                <a:cs typeface="Times New Roman"/>
              </a:rPr>
              <a:t>và</a:t>
            </a:r>
            <a:r>
              <a:rPr sz="1400" spc="-5" dirty="0">
                <a:solidFill>
                  <a:srgbClr val="006FC0"/>
                </a:solidFill>
                <a:latin typeface="Times New Roman"/>
                <a:cs typeface="Times New Roman"/>
              </a:rPr>
              <a:t> </a:t>
            </a:r>
            <a:r>
              <a:rPr sz="1400" dirty="0">
                <a:solidFill>
                  <a:srgbClr val="006FC0"/>
                </a:solidFill>
                <a:latin typeface="Times New Roman"/>
                <a:cs typeface="Times New Roman"/>
              </a:rPr>
              <a:t>khiếu</a:t>
            </a:r>
            <a:r>
              <a:rPr sz="1400" spc="-40" dirty="0">
                <a:solidFill>
                  <a:srgbClr val="006FC0"/>
                </a:solidFill>
                <a:latin typeface="Times New Roman"/>
                <a:cs typeface="Times New Roman"/>
              </a:rPr>
              <a:t> </a:t>
            </a:r>
            <a:r>
              <a:rPr sz="1400" spc="-25" dirty="0">
                <a:solidFill>
                  <a:srgbClr val="006FC0"/>
                </a:solidFill>
                <a:latin typeface="Times New Roman"/>
                <a:cs typeface="Times New Roman"/>
              </a:rPr>
              <a:t>nại</a:t>
            </a:r>
            <a:endParaRPr sz="1400">
              <a:latin typeface="Times New Roman"/>
              <a:cs typeface="Times New Roman"/>
            </a:endParaRPr>
          </a:p>
          <a:p>
            <a:pPr marL="183515" indent="-162560">
              <a:lnSpc>
                <a:spcPts val="1614"/>
              </a:lnSpc>
              <a:spcBef>
                <a:spcPts val="370"/>
              </a:spcBef>
              <a:buClr>
                <a:srgbClr val="CED2D7"/>
              </a:buClr>
              <a:buSzPct val="82142"/>
              <a:buFont typeface="Times New Roman"/>
              <a:buChar char="•"/>
              <a:tabLst>
                <a:tab pos="183515" algn="l"/>
              </a:tabLst>
            </a:pPr>
            <a:r>
              <a:rPr sz="2100" spc="-22" baseline="1984" dirty="0">
                <a:solidFill>
                  <a:srgbClr val="006FC0"/>
                </a:solidFill>
                <a:latin typeface="SimSun"/>
                <a:cs typeface="SimSun"/>
              </a:rPr>
              <a:t>临床数据</a:t>
            </a:r>
            <a:endParaRPr sz="2100" baseline="1984">
              <a:latin typeface="SimSun"/>
              <a:cs typeface="SimSun"/>
            </a:endParaRPr>
          </a:p>
          <a:p>
            <a:pPr marL="184785">
              <a:lnSpc>
                <a:spcPts val="1614"/>
              </a:lnSpc>
            </a:pPr>
            <a:r>
              <a:rPr sz="1400" dirty="0">
                <a:solidFill>
                  <a:srgbClr val="006FC0"/>
                </a:solidFill>
                <a:latin typeface="Times New Roman"/>
                <a:cs typeface="Times New Roman"/>
              </a:rPr>
              <a:t>Dữ</a:t>
            </a:r>
            <a:r>
              <a:rPr sz="1400" spc="-10" dirty="0">
                <a:solidFill>
                  <a:srgbClr val="006FC0"/>
                </a:solidFill>
                <a:latin typeface="Times New Roman"/>
                <a:cs typeface="Times New Roman"/>
              </a:rPr>
              <a:t> </a:t>
            </a:r>
            <a:r>
              <a:rPr sz="1400" dirty="0">
                <a:solidFill>
                  <a:srgbClr val="006FC0"/>
                </a:solidFill>
                <a:latin typeface="Times New Roman"/>
                <a:cs typeface="Times New Roman"/>
              </a:rPr>
              <a:t>liệu</a:t>
            </a:r>
            <a:r>
              <a:rPr sz="1400" spc="-30" dirty="0">
                <a:solidFill>
                  <a:srgbClr val="006FC0"/>
                </a:solidFill>
                <a:latin typeface="Times New Roman"/>
                <a:cs typeface="Times New Roman"/>
              </a:rPr>
              <a:t> </a:t>
            </a:r>
            <a:r>
              <a:rPr sz="1400" dirty="0">
                <a:solidFill>
                  <a:srgbClr val="006FC0"/>
                </a:solidFill>
                <a:latin typeface="Times New Roman"/>
                <a:cs typeface="Times New Roman"/>
              </a:rPr>
              <a:t>lâm</a:t>
            </a:r>
            <a:r>
              <a:rPr sz="1400" spc="-25" dirty="0">
                <a:solidFill>
                  <a:srgbClr val="006FC0"/>
                </a:solidFill>
                <a:latin typeface="Times New Roman"/>
                <a:cs typeface="Times New Roman"/>
              </a:rPr>
              <a:t> </a:t>
            </a:r>
            <a:r>
              <a:rPr sz="1400" spc="-20" dirty="0">
                <a:solidFill>
                  <a:srgbClr val="006FC0"/>
                </a:solidFill>
                <a:latin typeface="Times New Roman"/>
                <a:cs typeface="Times New Roman"/>
              </a:rPr>
              <a:t>sàng</a:t>
            </a:r>
            <a:endParaRPr sz="1400">
              <a:latin typeface="Times New Roman"/>
              <a:cs typeface="Times New Roman"/>
            </a:endParaRPr>
          </a:p>
          <a:p>
            <a:pPr marL="184785">
              <a:lnSpc>
                <a:spcPts val="1639"/>
              </a:lnSpc>
              <a:spcBef>
                <a:spcPts val="290"/>
              </a:spcBef>
            </a:pPr>
            <a:r>
              <a:rPr sz="1400" dirty="0">
                <a:solidFill>
                  <a:srgbClr val="006FC0"/>
                </a:solidFill>
                <a:latin typeface="SimSun"/>
                <a:cs typeface="SimSun"/>
              </a:rPr>
              <a:t>技术文档（第一部分</a:t>
            </a:r>
            <a:r>
              <a:rPr sz="1400" spc="-50" dirty="0">
                <a:solidFill>
                  <a:srgbClr val="006FC0"/>
                </a:solidFill>
                <a:latin typeface="SimSun"/>
                <a:cs typeface="SimSun"/>
              </a:rPr>
              <a:t>）</a:t>
            </a:r>
            <a:endParaRPr sz="1400">
              <a:latin typeface="SimSun"/>
              <a:cs typeface="SimSun"/>
            </a:endParaRPr>
          </a:p>
          <a:p>
            <a:pPr marL="184785">
              <a:lnSpc>
                <a:spcPts val="1639"/>
              </a:lnSpc>
            </a:pPr>
            <a:r>
              <a:rPr sz="1400" dirty="0">
                <a:solidFill>
                  <a:srgbClr val="006FC0"/>
                </a:solidFill>
                <a:latin typeface="Times New Roman"/>
                <a:cs typeface="Times New Roman"/>
              </a:rPr>
              <a:t>Tài</a:t>
            </a:r>
            <a:r>
              <a:rPr sz="1400" spc="-15" dirty="0">
                <a:solidFill>
                  <a:srgbClr val="006FC0"/>
                </a:solidFill>
                <a:latin typeface="Times New Roman"/>
                <a:cs typeface="Times New Roman"/>
              </a:rPr>
              <a:t> </a:t>
            </a:r>
            <a:r>
              <a:rPr sz="1400" dirty="0">
                <a:solidFill>
                  <a:srgbClr val="006FC0"/>
                </a:solidFill>
                <a:latin typeface="Times New Roman"/>
                <a:cs typeface="Times New Roman"/>
              </a:rPr>
              <a:t>liệu</a:t>
            </a:r>
            <a:r>
              <a:rPr sz="1400" spc="-10" dirty="0">
                <a:solidFill>
                  <a:srgbClr val="006FC0"/>
                </a:solidFill>
                <a:latin typeface="Times New Roman"/>
                <a:cs typeface="Times New Roman"/>
              </a:rPr>
              <a:t> </a:t>
            </a:r>
            <a:r>
              <a:rPr sz="1400" dirty="0">
                <a:solidFill>
                  <a:srgbClr val="006FC0"/>
                </a:solidFill>
                <a:latin typeface="Times New Roman"/>
                <a:cs typeface="Times New Roman"/>
              </a:rPr>
              <a:t>kỹ</a:t>
            </a:r>
            <a:r>
              <a:rPr sz="1400" spc="-20" dirty="0">
                <a:solidFill>
                  <a:srgbClr val="006FC0"/>
                </a:solidFill>
                <a:latin typeface="Times New Roman"/>
                <a:cs typeface="Times New Roman"/>
              </a:rPr>
              <a:t> </a:t>
            </a:r>
            <a:r>
              <a:rPr sz="1400" dirty="0">
                <a:solidFill>
                  <a:srgbClr val="006FC0"/>
                </a:solidFill>
                <a:latin typeface="Times New Roman"/>
                <a:cs typeface="Times New Roman"/>
              </a:rPr>
              <a:t>thuật</a:t>
            </a:r>
            <a:r>
              <a:rPr sz="1400" spc="-25" dirty="0">
                <a:solidFill>
                  <a:srgbClr val="006FC0"/>
                </a:solidFill>
                <a:latin typeface="Times New Roman"/>
                <a:cs typeface="Times New Roman"/>
              </a:rPr>
              <a:t> </a:t>
            </a:r>
            <a:r>
              <a:rPr sz="1400" dirty="0">
                <a:solidFill>
                  <a:srgbClr val="006FC0"/>
                </a:solidFill>
                <a:latin typeface="Times New Roman"/>
                <a:cs typeface="Times New Roman"/>
              </a:rPr>
              <a:t>(Phần</a:t>
            </a:r>
            <a:r>
              <a:rPr sz="1400" spc="-25" dirty="0">
                <a:solidFill>
                  <a:srgbClr val="006FC0"/>
                </a:solidFill>
                <a:latin typeface="Times New Roman"/>
                <a:cs typeface="Times New Roman"/>
              </a:rPr>
              <a:t> </a:t>
            </a:r>
            <a:r>
              <a:rPr sz="1400" spc="-20" dirty="0">
                <a:solidFill>
                  <a:srgbClr val="006FC0"/>
                </a:solidFill>
                <a:latin typeface="Times New Roman"/>
                <a:cs typeface="Times New Roman"/>
              </a:rPr>
              <a:t>một)</a:t>
            </a:r>
            <a:endParaRPr sz="1400">
              <a:latin typeface="Times New Roman"/>
              <a:cs typeface="Times New Roman"/>
            </a:endParaRPr>
          </a:p>
          <a:p>
            <a:pPr marL="175895">
              <a:lnSpc>
                <a:spcPts val="1639"/>
              </a:lnSpc>
              <a:spcBef>
                <a:spcPts val="645"/>
              </a:spcBef>
            </a:pPr>
            <a:r>
              <a:rPr sz="1400" spc="-10" dirty="0">
                <a:solidFill>
                  <a:srgbClr val="006FC0"/>
                </a:solidFill>
                <a:latin typeface="SimSun"/>
                <a:cs typeface="SimSun"/>
              </a:rPr>
              <a:t>分销商的信息</a:t>
            </a:r>
            <a:endParaRPr sz="1400">
              <a:latin typeface="SimSun"/>
              <a:cs typeface="SimSun"/>
            </a:endParaRPr>
          </a:p>
          <a:p>
            <a:pPr marL="175895">
              <a:lnSpc>
                <a:spcPts val="1639"/>
              </a:lnSpc>
            </a:pPr>
            <a:r>
              <a:rPr sz="1400" dirty="0">
                <a:solidFill>
                  <a:srgbClr val="006FC0"/>
                </a:solidFill>
                <a:latin typeface="Times New Roman"/>
                <a:cs typeface="Times New Roman"/>
              </a:rPr>
              <a:t>Thông</a:t>
            </a:r>
            <a:r>
              <a:rPr sz="1400" spc="-40" dirty="0">
                <a:solidFill>
                  <a:srgbClr val="006FC0"/>
                </a:solidFill>
                <a:latin typeface="Times New Roman"/>
                <a:cs typeface="Times New Roman"/>
              </a:rPr>
              <a:t> </a:t>
            </a:r>
            <a:r>
              <a:rPr sz="1400" dirty="0">
                <a:solidFill>
                  <a:srgbClr val="006FC0"/>
                </a:solidFill>
                <a:latin typeface="Times New Roman"/>
                <a:cs typeface="Times New Roman"/>
              </a:rPr>
              <a:t>tin</a:t>
            </a:r>
            <a:r>
              <a:rPr sz="1400" spc="-25" dirty="0">
                <a:solidFill>
                  <a:srgbClr val="006FC0"/>
                </a:solidFill>
                <a:latin typeface="Times New Roman"/>
                <a:cs typeface="Times New Roman"/>
              </a:rPr>
              <a:t> </a:t>
            </a:r>
            <a:r>
              <a:rPr sz="1400" dirty="0">
                <a:solidFill>
                  <a:srgbClr val="006FC0"/>
                </a:solidFill>
                <a:latin typeface="Times New Roman"/>
                <a:cs typeface="Times New Roman"/>
              </a:rPr>
              <a:t>của</a:t>
            </a:r>
            <a:r>
              <a:rPr sz="1400" spc="-5" dirty="0">
                <a:solidFill>
                  <a:srgbClr val="006FC0"/>
                </a:solidFill>
                <a:latin typeface="Times New Roman"/>
                <a:cs typeface="Times New Roman"/>
              </a:rPr>
              <a:t> </a:t>
            </a:r>
            <a:r>
              <a:rPr sz="1400" dirty="0">
                <a:solidFill>
                  <a:srgbClr val="006FC0"/>
                </a:solidFill>
                <a:latin typeface="Times New Roman"/>
                <a:cs typeface="Times New Roman"/>
              </a:rPr>
              <a:t>nhà</a:t>
            </a:r>
            <a:r>
              <a:rPr sz="1400" spc="-15" dirty="0">
                <a:solidFill>
                  <a:srgbClr val="006FC0"/>
                </a:solidFill>
                <a:latin typeface="Times New Roman"/>
                <a:cs typeface="Times New Roman"/>
              </a:rPr>
              <a:t> </a:t>
            </a:r>
            <a:r>
              <a:rPr sz="1400" dirty="0">
                <a:solidFill>
                  <a:srgbClr val="006FC0"/>
                </a:solidFill>
                <a:latin typeface="Times New Roman"/>
                <a:cs typeface="Times New Roman"/>
              </a:rPr>
              <a:t>phân</a:t>
            </a:r>
            <a:r>
              <a:rPr sz="1400" spc="-30" dirty="0">
                <a:solidFill>
                  <a:srgbClr val="006FC0"/>
                </a:solidFill>
                <a:latin typeface="Times New Roman"/>
                <a:cs typeface="Times New Roman"/>
              </a:rPr>
              <a:t> </a:t>
            </a:r>
            <a:r>
              <a:rPr sz="1400" spc="-20" dirty="0">
                <a:solidFill>
                  <a:srgbClr val="006FC0"/>
                </a:solidFill>
                <a:latin typeface="Times New Roman"/>
                <a:cs typeface="Times New Roman"/>
              </a:rPr>
              <a:t>phối</a:t>
            </a:r>
            <a:endParaRPr sz="1400">
              <a:latin typeface="Times New Roman"/>
              <a:cs typeface="Times New Roman"/>
            </a:endParaRPr>
          </a:p>
        </p:txBody>
      </p:sp>
      <p:pic>
        <p:nvPicPr>
          <p:cNvPr id="10" name="object 10"/>
          <p:cNvPicPr/>
          <p:nvPr/>
        </p:nvPicPr>
        <p:blipFill>
          <a:blip r:embed="rId3" cstate="print"/>
          <a:stretch>
            <a:fillRect/>
          </a:stretch>
        </p:blipFill>
        <p:spPr>
          <a:xfrm>
            <a:off x="7072365" y="6286500"/>
            <a:ext cx="1571502" cy="428624"/>
          </a:xfrm>
          <a:prstGeom prst="rect">
            <a:avLst/>
          </a:prstGeom>
        </p:spPr>
      </p:pic>
      <p:sp>
        <p:nvSpPr>
          <p:cNvPr id="11" name="object 11"/>
          <p:cNvSpPr txBox="1"/>
          <p:nvPr/>
        </p:nvSpPr>
        <p:spPr>
          <a:xfrm>
            <a:off x="1463168" y="5465165"/>
            <a:ext cx="3456304" cy="442595"/>
          </a:xfrm>
          <a:prstGeom prst="rect">
            <a:avLst/>
          </a:prstGeom>
        </p:spPr>
        <p:txBody>
          <a:bodyPr vert="horz" wrap="square" lIns="0" tIns="13335" rIns="0" bIns="0" rtlCol="0">
            <a:spAutoFit/>
          </a:bodyPr>
          <a:lstStyle/>
          <a:p>
            <a:pPr marL="175895" indent="-163195">
              <a:lnSpc>
                <a:spcPts val="1639"/>
              </a:lnSpc>
              <a:spcBef>
                <a:spcPts val="105"/>
              </a:spcBef>
              <a:buClr>
                <a:srgbClr val="CED2D7"/>
              </a:buClr>
              <a:buSzPct val="82142"/>
              <a:buFont typeface="Times New Roman"/>
              <a:buChar char="•"/>
              <a:tabLst>
                <a:tab pos="175895" algn="l"/>
              </a:tabLst>
            </a:pPr>
            <a:r>
              <a:rPr sz="1400" spc="-5" dirty="0">
                <a:solidFill>
                  <a:srgbClr val="006FC0"/>
                </a:solidFill>
                <a:latin typeface="SimSun"/>
                <a:cs typeface="SimSun"/>
              </a:rPr>
              <a:t>不良事故报告及纠正措施</a:t>
            </a:r>
            <a:endParaRPr sz="1400">
              <a:latin typeface="SimSun"/>
              <a:cs typeface="SimSun"/>
            </a:endParaRPr>
          </a:p>
          <a:p>
            <a:pPr marL="175895">
              <a:lnSpc>
                <a:spcPts val="1639"/>
              </a:lnSpc>
            </a:pPr>
            <a:r>
              <a:rPr sz="1400" dirty="0">
                <a:solidFill>
                  <a:srgbClr val="006FC0"/>
                </a:solidFill>
                <a:latin typeface="Times New Roman"/>
                <a:cs typeface="Times New Roman"/>
              </a:rPr>
              <a:t>Báo</a:t>
            </a:r>
            <a:r>
              <a:rPr sz="1400" spc="-5" dirty="0">
                <a:solidFill>
                  <a:srgbClr val="006FC0"/>
                </a:solidFill>
                <a:latin typeface="Times New Roman"/>
                <a:cs typeface="Times New Roman"/>
              </a:rPr>
              <a:t> </a:t>
            </a:r>
            <a:r>
              <a:rPr sz="1400" dirty="0">
                <a:solidFill>
                  <a:srgbClr val="006FC0"/>
                </a:solidFill>
                <a:latin typeface="Times New Roman"/>
                <a:cs typeface="Times New Roman"/>
              </a:rPr>
              <a:t>cáo</a:t>
            </a:r>
            <a:r>
              <a:rPr sz="1400" spc="-25" dirty="0">
                <a:solidFill>
                  <a:srgbClr val="006FC0"/>
                </a:solidFill>
                <a:latin typeface="Times New Roman"/>
                <a:cs typeface="Times New Roman"/>
              </a:rPr>
              <a:t> </a:t>
            </a:r>
            <a:r>
              <a:rPr sz="1400" dirty="0">
                <a:solidFill>
                  <a:srgbClr val="006FC0"/>
                </a:solidFill>
                <a:latin typeface="Times New Roman"/>
                <a:cs typeface="Times New Roman"/>
              </a:rPr>
              <a:t>tác</a:t>
            </a:r>
            <a:r>
              <a:rPr sz="1400" spc="-10" dirty="0">
                <a:solidFill>
                  <a:srgbClr val="006FC0"/>
                </a:solidFill>
                <a:latin typeface="Times New Roman"/>
                <a:cs typeface="Times New Roman"/>
              </a:rPr>
              <a:t> </a:t>
            </a:r>
            <a:r>
              <a:rPr sz="1400" dirty="0">
                <a:solidFill>
                  <a:srgbClr val="006FC0"/>
                </a:solidFill>
                <a:latin typeface="Times New Roman"/>
                <a:cs typeface="Times New Roman"/>
              </a:rPr>
              <a:t>dụng</a:t>
            </a:r>
            <a:r>
              <a:rPr sz="1400" spc="-40" dirty="0">
                <a:solidFill>
                  <a:srgbClr val="006FC0"/>
                </a:solidFill>
                <a:latin typeface="Times New Roman"/>
                <a:cs typeface="Times New Roman"/>
              </a:rPr>
              <a:t> </a:t>
            </a:r>
            <a:r>
              <a:rPr sz="1400" dirty="0">
                <a:solidFill>
                  <a:srgbClr val="006FC0"/>
                </a:solidFill>
                <a:latin typeface="Times New Roman"/>
                <a:cs typeface="Times New Roman"/>
              </a:rPr>
              <a:t>phụ</a:t>
            </a:r>
            <a:r>
              <a:rPr sz="1400" spc="-25" dirty="0">
                <a:solidFill>
                  <a:srgbClr val="006FC0"/>
                </a:solidFill>
                <a:latin typeface="Times New Roman"/>
                <a:cs typeface="Times New Roman"/>
              </a:rPr>
              <a:t> </a:t>
            </a:r>
            <a:r>
              <a:rPr sz="1400" dirty="0">
                <a:solidFill>
                  <a:srgbClr val="006FC0"/>
                </a:solidFill>
                <a:latin typeface="Times New Roman"/>
                <a:cs typeface="Times New Roman"/>
              </a:rPr>
              <a:t>và</a:t>
            </a:r>
            <a:r>
              <a:rPr sz="1400" spc="-20" dirty="0">
                <a:solidFill>
                  <a:srgbClr val="006FC0"/>
                </a:solidFill>
                <a:latin typeface="Times New Roman"/>
                <a:cs typeface="Times New Roman"/>
              </a:rPr>
              <a:t> </a:t>
            </a:r>
            <a:r>
              <a:rPr sz="1400" dirty="0">
                <a:solidFill>
                  <a:srgbClr val="006FC0"/>
                </a:solidFill>
                <a:latin typeface="Times New Roman"/>
                <a:cs typeface="Times New Roman"/>
              </a:rPr>
              <a:t>biện</a:t>
            </a:r>
            <a:r>
              <a:rPr sz="1400" spc="-35" dirty="0">
                <a:solidFill>
                  <a:srgbClr val="006FC0"/>
                </a:solidFill>
                <a:latin typeface="Times New Roman"/>
                <a:cs typeface="Times New Roman"/>
              </a:rPr>
              <a:t> </a:t>
            </a:r>
            <a:r>
              <a:rPr sz="1400" dirty="0">
                <a:solidFill>
                  <a:srgbClr val="006FC0"/>
                </a:solidFill>
                <a:latin typeface="Times New Roman"/>
                <a:cs typeface="Times New Roman"/>
              </a:rPr>
              <a:t>pháp</a:t>
            </a:r>
            <a:r>
              <a:rPr sz="1400" spc="-20" dirty="0">
                <a:solidFill>
                  <a:srgbClr val="006FC0"/>
                </a:solidFill>
                <a:latin typeface="Times New Roman"/>
                <a:cs typeface="Times New Roman"/>
              </a:rPr>
              <a:t> </a:t>
            </a:r>
            <a:r>
              <a:rPr sz="1400" dirty="0">
                <a:solidFill>
                  <a:srgbClr val="006FC0"/>
                </a:solidFill>
                <a:latin typeface="Times New Roman"/>
                <a:cs typeface="Times New Roman"/>
              </a:rPr>
              <a:t>khắc</a:t>
            </a:r>
            <a:r>
              <a:rPr sz="1400" spc="-20" dirty="0">
                <a:solidFill>
                  <a:srgbClr val="006FC0"/>
                </a:solidFill>
                <a:latin typeface="Times New Roman"/>
                <a:cs typeface="Times New Roman"/>
              </a:rPr>
              <a:t> phục</a:t>
            </a:r>
            <a:endParaRPr sz="1400">
              <a:latin typeface="Times New Roman"/>
              <a:cs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4128011" y="114675"/>
            <a:ext cx="2094864" cy="690880"/>
          </a:xfrm>
          <a:prstGeom prst="rect">
            <a:avLst/>
          </a:prstGeom>
        </p:spPr>
        <p:txBody>
          <a:bodyPr vert="horz" wrap="square" lIns="0" tIns="12065" rIns="0" bIns="0" rtlCol="0">
            <a:spAutoFit/>
          </a:bodyPr>
          <a:lstStyle/>
          <a:p>
            <a:pPr marL="12700">
              <a:lnSpc>
                <a:spcPts val="2625"/>
              </a:lnSpc>
              <a:spcBef>
                <a:spcPts val="95"/>
              </a:spcBef>
            </a:pPr>
            <a:r>
              <a:rPr spc="-35" dirty="0">
                <a:solidFill>
                  <a:srgbClr val="0000CC"/>
                </a:solidFill>
              </a:rPr>
              <a:t>欧洲代表</a:t>
            </a:r>
          </a:p>
          <a:p>
            <a:pPr marL="12700">
              <a:lnSpc>
                <a:spcPts val="2625"/>
              </a:lnSpc>
            </a:pPr>
            <a:r>
              <a:rPr dirty="0">
                <a:solidFill>
                  <a:srgbClr val="0000CC"/>
                </a:solidFill>
                <a:latin typeface="Times New Roman"/>
                <a:cs typeface="Times New Roman"/>
              </a:rPr>
              <a:t>Đại</a:t>
            </a:r>
            <a:r>
              <a:rPr spc="-30" dirty="0">
                <a:solidFill>
                  <a:srgbClr val="0000CC"/>
                </a:solidFill>
                <a:latin typeface="Times New Roman"/>
                <a:cs typeface="Times New Roman"/>
              </a:rPr>
              <a:t> </a:t>
            </a:r>
            <a:r>
              <a:rPr dirty="0">
                <a:solidFill>
                  <a:srgbClr val="0000CC"/>
                </a:solidFill>
                <a:latin typeface="Times New Roman"/>
                <a:cs typeface="Times New Roman"/>
              </a:rPr>
              <a:t>diện</a:t>
            </a:r>
            <a:r>
              <a:rPr spc="-45" dirty="0">
                <a:solidFill>
                  <a:srgbClr val="0000CC"/>
                </a:solidFill>
                <a:latin typeface="Times New Roman"/>
                <a:cs typeface="Times New Roman"/>
              </a:rPr>
              <a:t> </a:t>
            </a:r>
            <a:r>
              <a:rPr dirty="0">
                <a:solidFill>
                  <a:srgbClr val="0000CC"/>
                </a:solidFill>
                <a:latin typeface="Times New Roman"/>
                <a:cs typeface="Times New Roman"/>
              </a:rPr>
              <a:t>Châu</a:t>
            </a:r>
            <a:r>
              <a:rPr spc="-30" dirty="0">
                <a:solidFill>
                  <a:srgbClr val="0000CC"/>
                </a:solidFill>
                <a:latin typeface="Times New Roman"/>
                <a:cs typeface="Times New Roman"/>
              </a:rPr>
              <a:t> </a:t>
            </a:r>
            <a:r>
              <a:rPr spc="-25" dirty="0">
                <a:solidFill>
                  <a:srgbClr val="0000CC"/>
                </a:solidFill>
                <a:latin typeface="Times New Roman"/>
                <a:cs typeface="Times New Roman"/>
              </a:rPr>
              <a:t>Âu</a:t>
            </a:r>
          </a:p>
        </p:txBody>
      </p:sp>
      <p:sp>
        <p:nvSpPr>
          <p:cNvPr id="4" name="object 4"/>
          <p:cNvSpPr txBox="1"/>
          <p:nvPr/>
        </p:nvSpPr>
        <p:spPr>
          <a:xfrm>
            <a:off x="1445134" y="1715257"/>
            <a:ext cx="7251700" cy="2242185"/>
          </a:xfrm>
          <a:prstGeom prst="rect">
            <a:avLst/>
          </a:prstGeom>
        </p:spPr>
        <p:txBody>
          <a:bodyPr vert="horz" wrap="square" lIns="0" tIns="12065" rIns="0" bIns="0" rtlCol="0">
            <a:spAutoFit/>
          </a:bodyPr>
          <a:lstStyle/>
          <a:p>
            <a:pPr marL="184785" indent="-144780">
              <a:lnSpc>
                <a:spcPts val="1895"/>
              </a:lnSpc>
              <a:spcBef>
                <a:spcPts val="95"/>
              </a:spcBef>
              <a:buClr>
                <a:srgbClr val="CED2D7"/>
              </a:buClr>
              <a:buSzPct val="81250"/>
              <a:buFont typeface="Wingdings"/>
              <a:buChar char=""/>
              <a:tabLst>
                <a:tab pos="184785" algn="l"/>
              </a:tabLst>
            </a:pPr>
            <a:r>
              <a:rPr sz="1600" spc="-30" dirty="0">
                <a:solidFill>
                  <a:srgbClr val="006FC0"/>
                </a:solidFill>
                <a:latin typeface="SimSun"/>
                <a:cs typeface="SimSun"/>
              </a:rPr>
              <a:t>欧代可以获得技术文档，及要求的其它信息</a:t>
            </a:r>
            <a:endParaRPr sz="1600">
              <a:latin typeface="SimSun"/>
              <a:cs typeface="SimSun"/>
            </a:endParaRPr>
          </a:p>
          <a:p>
            <a:pPr marL="76200">
              <a:lnSpc>
                <a:spcPts val="1895"/>
              </a:lnSpc>
            </a:pPr>
            <a:r>
              <a:rPr sz="1600" dirty="0">
                <a:solidFill>
                  <a:srgbClr val="006FC0"/>
                </a:solidFill>
                <a:latin typeface="Times New Roman"/>
                <a:cs typeface="Times New Roman"/>
              </a:rPr>
              <a:t>Đại</a:t>
            </a:r>
            <a:r>
              <a:rPr sz="1600" spc="-30" dirty="0">
                <a:solidFill>
                  <a:srgbClr val="006FC0"/>
                </a:solidFill>
                <a:latin typeface="Times New Roman"/>
                <a:cs typeface="Times New Roman"/>
              </a:rPr>
              <a:t> </a:t>
            </a:r>
            <a:r>
              <a:rPr sz="1600" dirty="0">
                <a:solidFill>
                  <a:srgbClr val="006FC0"/>
                </a:solidFill>
                <a:latin typeface="Times New Roman"/>
                <a:cs typeface="Times New Roman"/>
              </a:rPr>
              <a:t>diện</a:t>
            </a:r>
            <a:r>
              <a:rPr sz="1600" spc="-25" dirty="0">
                <a:solidFill>
                  <a:srgbClr val="006FC0"/>
                </a:solidFill>
                <a:latin typeface="Times New Roman"/>
                <a:cs typeface="Times New Roman"/>
              </a:rPr>
              <a:t> </a:t>
            </a:r>
            <a:r>
              <a:rPr sz="1600" dirty="0">
                <a:solidFill>
                  <a:srgbClr val="006FC0"/>
                </a:solidFill>
                <a:latin typeface="Times New Roman"/>
                <a:cs typeface="Times New Roman"/>
              </a:rPr>
              <a:t>Châu</a:t>
            </a:r>
            <a:r>
              <a:rPr sz="1600" spc="-25" dirty="0">
                <a:solidFill>
                  <a:srgbClr val="006FC0"/>
                </a:solidFill>
                <a:latin typeface="Times New Roman"/>
                <a:cs typeface="Times New Roman"/>
              </a:rPr>
              <a:t> </a:t>
            </a:r>
            <a:r>
              <a:rPr sz="1600" dirty="0">
                <a:solidFill>
                  <a:srgbClr val="006FC0"/>
                </a:solidFill>
                <a:latin typeface="Times New Roman"/>
                <a:cs typeface="Times New Roman"/>
              </a:rPr>
              <a:t>Âu</a:t>
            </a:r>
            <a:r>
              <a:rPr sz="1600" spc="-25" dirty="0">
                <a:solidFill>
                  <a:srgbClr val="006FC0"/>
                </a:solidFill>
                <a:latin typeface="Times New Roman"/>
                <a:cs typeface="Times New Roman"/>
              </a:rPr>
              <a:t> </a:t>
            </a:r>
            <a:r>
              <a:rPr sz="1600" dirty="0">
                <a:solidFill>
                  <a:srgbClr val="006FC0"/>
                </a:solidFill>
                <a:latin typeface="Times New Roman"/>
                <a:cs typeface="Times New Roman"/>
              </a:rPr>
              <a:t>có</a:t>
            </a:r>
            <a:r>
              <a:rPr sz="1600" spc="-25" dirty="0">
                <a:solidFill>
                  <a:srgbClr val="006FC0"/>
                </a:solidFill>
                <a:latin typeface="Times New Roman"/>
                <a:cs typeface="Times New Roman"/>
              </a:rPr>
              <a:t> </a:t>
            </a:r>
            <a:r>
              <a:rPr sz="1600" dirty="0">
                <a:solidFill>
                  <a:srgbClr val="006FC0"/>
                </a:solidFill>
                <a:latin typeface="Times New Roman"/>
                <a:cs typeface="Times New Roman"/>
              </a:rPr>
              <a:t>thể</a:t>
            </a:r>
            <a:r>
              <a:rPr sz="1600" spc="-15" dirty="0">
                <a:solidFill>
                  <a:srgbClr val="006FC0"/>
                </a:solidFill>
                <a:latin typeface="Times New Roman"/>
                <a:cs typeface="Times New Roman"/>
              </a:rPr>
              <a:t> </a:t>
            </a:r>
            <a:r>
              <a:rPr sz="1600" dirty="0">
                <a:solidFill>
                  <a:srgbClr val="006FC0"/>
                </a:solidFill>
                <a:latin typeface="Times New Roman"/>
                <a:cs typeface="Times New Roman"/>
              </a:rPr>
              <a:t>có</a:t>
            </a:r>
            <a:r>
              <a:rPr sz="1600" spc="-20" dirty="0">
                <a:solidFill>
                  <a:srgbClr val="006FC0"/>
                </a:solidFill>
                <a:latin typeface="Times New Roman"/>
                <a:cs typeface="Times New Roman"/>
              </a:rPr>
              <a:t> </a:t>
            </a:r>
            <a:r>
              <a:rPr sz="1600" dirty="0">
                <a:solidFill>
                  <a:srgbClr val="006FC0"/>
                </a:solidFill>
                <a:latin typeface="Times New Roman"/>
                <a:cs typeface="Times New Roman"/>
              </a:rPr>
              <a:t>được</a:t>
            </a:r>
            <a:r>
              <a:rPr sz="1600" spc="-20" dirty="0">
                <a:solidFill>
                  <a:srgbClr val="006FC0"/>
                </a:solidFill>
                <a:latin typeface="Times New Roman"/>
                <a:cs typeface="Times New Roman"/>
              </a:rPr>
              <a:t> </a:t>
            </a:r>
            <a:r>
              <a:rPr sz="1600" dirty="0">
                <a:solidFill>
                  <a:srgbClr val="006FC0"/>
                </a:solidFill>
                <a:latin typeface="Times New Roman"/>
                <a:cs typeface="Times New Roman"/>
              </a:rPr>
              <a:t>tài</a:t>
            </a:r>
            <a:r>
              <a:rPr sz="1600" spc="-20" dirty="0">
                <a:solidFill>
                  <a:srgbClr val="006FC0"/>
                </a:solidFill>
                <a:latin typeface="Times New Roman"/>
                <a:cs typeface="Times New Roman"/>
              </a:rPr>
              <a:t> </a:t>
            </a:r>
            <a:r>
              <a:rPr sz="1600" dirty="0">
                <a:solidFill>
                  <a:srgbClr val="006FC0"/>
                </a:solidFill>
                <a:latin typeface="Times New Roman"/>
                <a:cs typeface="Times New Roman"/>
              </a:rPr>
              <a:t>liệu kỹ</a:t>
            </a:r>
            <a:r>
              <a:rPr sz="1600" spc="-30" dirty="0">
                <a:solidFill>
                  <a:srgbClr val="006FC0"/>
                </a:solidFill>
                <a:latin typeface="Times New Roman"/>
                <a:cs typeface="Times New Roman"/>
              </a:rPr>
              <a:t> </a:t>
            </a:r>
            <a:r>
              <a:rPr sz="1600" dirty="0">
                <a:solidFill>
                  <a:srgbClr val="006FC0"/>
                </a:solidFill>
                <a:latin typeface="Times New Roman"/>
                <a:cs typeface="Times New Roman"/>
              </a:rPr>
              <a:t>thuật</a:t>
            </a:r>
            <a:r>
              <a:rPr sz="1600" spc="-25" dirty="0">
                <a:solidFill>
                  <a:srgbClr val="006FC0"/>
                </a:solidFill>
                <a:latin typeface="Times New Roman"/>
                <a:cs typeface="Times New Roman"/>
              </a:rPr>
              <a:t> </a:t>
            </a:r>
            <a:r>
              <a:rPr sz="1600" dirty="0">
                <a:solidFill>
                  <a:srgbClr val="006FC0"/>
                </a:solidFill>
                <a:latin typeface="Times New Roman"/>
                <a:cs typeface="Times New Roman"/>
              </a:rPr>
              <a:t>và</a:t>
            </a:r>
            <a:r>
              <a:rPr sz="1600" spc="-20" dirty="0">
                <a:solidFill>
                  <a:srgbClr val="006FC0"/>
                </a:solidFill>
                <a:latin typeface="Times New Roman"/>
                <a:cs typeface="Times New Roman"/>
              </a:rPr>
              <a:t> </a:t>
            </a:r>
            <a:r>
              <a:rPr sz="1600" dirty="0">
                <a:solidFill>
                  <a:srgbClr val="006FC0"/>
                </a:solidFill>
                <a:latin typeface="Times New Roman"/>
                <a:cs typeface="Times New Roman"/>
              </a:rPr>
              <a:t>các</a:t>
            </a:r>
            <a:r>
              <a:rPr sz="1600" spc="-20" dirty="0">
                <a:solidFill>
                  <a:srgbClr val="006FC0"/>
                </a:solidFill>
                <a:latin typeface="Times New Roman"/>
                <a:cs typeface="Times New Roman"/>
              </a:rPr>
              <a:t> </a:t>
            </a:r>
            <a:r>
              <a:rPr sz="1600" dirty="0">
                <a:solidFill>
                  <a:srgbClr val="006FC0"/>
                </a:solidFill>
                <a:latin typeface="Times New Roman"/>
                <a:cs typeface="Times New Roman"/>
              </a:rPr>
              <a:t>thông</a:t>
            </a:r>
            <a:r>
              <a:rPr sz="1600" spc="-20" dirty="0">
                <a:solidFill>
                  <a:srgbClr val="006FC0"/>
                </a:solidFill>
                <a:latin typeface="Times New Roman"/>
                <a:cs typeface="Times New Roman"/>
              </a:rPr>
              <a:t> </a:t>
            </a:r>
            <a:r>
              <a:rPr sz="1600" dirty="0">
                <a:solidFill>
                  <a:srgbClr val="006FC0"/>
                </a:solidFill>
                <a:latin typeface="Times New Roman"/>
                <a:cs typeface="Times New Roman"/>
              </a:rPr>
              <a:t>tin</a:t>
            </a:r>
            <a:r>
              <a:rPr sz="1600" spc="-15" dirty="0">
                <a:solidFill>
                  <a:srgbClr val="006FC0"/>
                </a:solidFill>
                <a:latin typeface="Times New Roman"/>
                <a:cs typeface="Times New Roman"/>
              </a:rPr>
              <a:t> </a:t>
            </a:r>
            <a:r>
              <a:rPr sz="1600" dirty="0">
                <a:solidFill>
                  <a:srgbClr val="006FC0"/>
                </a:solidFill>
                <a:latin typeface="Times New Roman"/>
                <a:cs typeface="Times New Roman"/>
              </a:rPr>
              <a:t>cần</a:t>
            </a:r>
            <a:r>
              <a:rPr sz="1600" spc="-30" dirty="0">
                <a:solidFill>
                  <a:srgbClr val="006FC0"/>
                </a:solidFill>
                <a:latin typeface="Times New Roman"/>
                <a:cs typeface="Times New Roman"/>
              </a:rPr>
              <a:t> </a:t>
            </a:r>
            <a:r>
              <a:rPr sz="1600" dirty="0">
                <a:solidFill>
                  <a:srgbClr val="006FC0"/>
                </a:solidFill>
                <a:latin typeface="Times New Roman"/>
                <a:cs typeface="Times New Roman"/>
              </a:rPr>
              <a:t>thiết</a:t>
            </a:r>
            <a:r>
              <a:rPr sz="1600" spc="-5" dirty="0">
                <a:solidFill>
                  <a:srgbClr val="006FC0"/>
                </a:solidFill>
                <a:latin typeface="Times New Roman"/>
                <a:cs typeface="Times New Roman"/>
              </a:rPr>
              <a:t> </a:t>
            </a:r>
            <a:r>
              <a:rPr sz="1600" spc="-20" dirty="0">
                <a:solidFill>
                  <a:srgbClr val="006FC0"/>
                </a:solidFill>
                <a:latin typeface="Times New Roman"/>
                <a:cs typeface="Times New Roman"/>
              </a:rPr>
              <a:t>khác</a:t>
            </a:r>
            <a:endParaRPr sz="1600">
              <a:latin typeface="Times New Roman"/>
              <a:cs typeface="Times New Roman"/>
            </a:endParaRPr>
          </a:p>
          <a:p>
            <a:pPr>
              <a:lnSpc>
                <a:spcPct val="100000"/>
              </a:lnSpc>
              <a:spcBef>
                <a:spcPts val="245"/>
              </a:spcBef>
            </a:pPr>
            <a:endParaRPr sz="1600">
              <a:latin typeface="Times New Roman"/>
              <a:cs typeface="Times New Roman"/>
            </a:endParaRPr>
          </a:p>
          <a:p>
            <a:pPr marL="154305" indent="-144780">
              <a:lnSpc>
                <a:spcPts val="1895"/>
              </a:lnSpc>
              <a:buClr>
                <a:srgbClr val="CED2D7"/>
              </a:buClr>
              <a:buSzPct val="81250"/>
              <a:buFont typeface="Wingdings"/>
              <a:buChar char=""/>
              <a:tabLst>
                <a:tab pos="154305" algn="l"/>
              </a:tabLst>
            </a:pPr>
            <a:r>
              <a:rPr sz="1600" spc="-30" dirty="0">
                <a:solidFill>
                  <a:srgbClr val="006FC0"/>
                </a:solidFill>
                <a:latin typeface="SimSun"/>
                <a:cs typeface="SimSun"/>
              </a:rPr>
              <a:t>欧代必须具备相关的知识和经验</a:t>
            </a:r>
            <a:endParaRPr sz="1600">
              <a:latin typeface="SimSun"/>
              <a:cs typeface="SimSun"/>
            </a:endParaRPr>
          </a:p>
          <a:p>
            <a:pPr marL="45720">
              <a:lnSpc>
                <a:spcPts val="1895"/>
              </a:lnSpc>
            </a:pPr>
            <a:r>
              <a:rPr sz="1600" dirty="0">
                <a:solidFill>
                  <a:srgbClr val="006FC0"/>
                </a:solidFill>
                <a:latin typeface="Times New Roman"/>
                <a:cs typeface="Times New Roman"/>
              </a:rPr>
              <a:t>Đại</a:t>
            </a:r>
            <a:r>
              <a:rPr sz="1600" spc="-20" dirty="0">
                <a:solidFill>
                  <a:srgbClr val="006FC0"/>
                </a:solidFill>
                <a:latin typeface="Times New Roman"/>
                <a:cs typeface="Times New Roman"/>
              </a:rPr>
              <a:t> </a:t>
            </a:r>
            <a:r>
              <a:rPr sz="1600" dirty="0">
                <a:solidFill>
                  <a:srgbClr val="006FC0"/>
                </a:solidFill>
                <a:latin typeface="Times New Roman"/>
                <a:cs typeface="Times New Roman"/>
              </a:rPr>
              <a:t>diện</a:t>
            </a:r>
            <a:r>
              <a:rPr sz="1600" spc="-25" dirty="0">
                <a:solidFill>
                  <a:srgbClr val="006FC0"/>
                </a:solidFill>
                <a:latin typeface="Times New Roman"/>
                <a:cs typeface="Times New Roman"/>
              </a:rPr>
              <a:t> </a:t>
            </a:r>
            <a:r>
              <a:rPr sz="1600" dirty="0">
                <a:solidFill>
                  <a:srgbClr val="006FC0"/>
                </a:solidFill>
                <a:latin typeface="Times New Roman"/>
                <a:cs typeface="Times New Roman"/>
              </a:rPr>
              <a:t>Châu</a:t>
            </a:r>
            <a:r>
              <a:rPr sz="1600" spc="-20" dirty="0">
                <a:solidFill>
                  <a:srgbClr val="006FC0"/>
                </a:solidFill>
                <a:latin typeface="Times New Roman"/>
                <a:cs typeface="Times New Roman"/>
              </a:rPr>
              <a:t> </a:t>
            </a:r>
            <a:r>
              <a:rPr sz="1600" dirty="0">
                <a:solidFill>
                  <a:srgbClr val="006FC0"/>
                </a:solidFill>
                <a:latin typeface="Times New Roman"/>
                <a:cs typeface="Times New Roman"/>
              </a:rPr>
              <a:t>Âu</a:t>
            </a:r>
            <a:r>
              <a:rPr sz="1600" spc="-25" dirty="0">
                <a:solidFill>
                  <a:srgbClr val="006FC0"/>
                </a:solidFill>
                <a:latin typeface="Times New Roman"/>
                <a:cs typeface="Times New Roman"/>
              </a:rPr>
              <a:t> </a:t>
            </a:r>
            <a:r>
              <a:rPr sz="1600" dirty="0">
                <a:solidFill>
                  <a:srgbClr val="006FC0"/>
                </a:solidFill>
                <a:latin typeface="Times New Roman"/>
                <a:cs typeface="Times New Roman"/>
              </a:rPr>
              <a:t>phải</a:t>
            </a:r>
            <a:r>
              <a:rPr sz="1600" spc="-30" dirty="0">
                <a:solidFill>
                  <a:srgbClr val="006FC0"/>
                </a:solidFill>
                <a:latin typeface="Times New Roman"/>
                <a:cs typeface="Times New Roman"/>
              </a:rPr>
              <a:t> </a:t>
            </a:r>
            <a:r>
              <a:rPr sz="1600" dirty="0">
                <a:solidFill>
                  <a:srgbClr val="006FC0"/>
                </a:solidFill>
                <a:latin typeface="Times New Roman"/>
                <a:cs typeface="Times New Roman"/>
              </a:rPr>
              <a:t>có</a:t>
            </a:r>
            <a:r>
              <a:rPr sz="1600" spc="-15" dirty="0">
                <a:solidFill>
                  <a:srgbClr val="006FC0"/>
                </a:solidFill>
                <a:latin typeface="Times New Roman"/>
                <a:cs typeface="Times New Roman"/>
              </a:rPr>
              <a:t> </a:t>
            </a:r>
            <a:r>
              <a:rPr sz="1600" dirty="0">
                <a:solidFill>
                  <a:srgbClr val="006FC0"/>
                </a:solidFill>
                <a:latin typeface="Times New Roman"/>
                <a:cs typeface="Times New Roman"/>
              </a:rPr>
              <a:t>kiến</a:t>
            </a:r>
            <a:r>
              <a:rPr sz="1600" spc="-25" dirty="0">
                <a:solidFill>
                  <a:srgbClr val="006FC0"/>
                </a:solidFill>
                <a:latin typeface="Times New Roman"/>
                <a:cs typeface="Times New Roman"/>
              </a:rPr>
              <a:t> </a:t>
            </a:r>
            <a:r>
              <a:rPr sz="1600" dirty="0">
                <a:solidFill>
                  <a:srgbClr val="006FC0"/>
                </a:solidFill>
                <a:latin typeface="Times New Roman"/>
                <a:cs typeface="Times New Roman"/>
              </a:rPr>
              <a:t>thức</a:t>
            </a:r>
            <a:r>
              <a:rPr sz="1600" spc="-15" dirty="0">
                <a:solidFill>
                  <a:srgbClr val="006FC0"/>
                </a:solidFill>
                <a:latin typeface="Times New Roman"/>
                <a:cs typeface="Times New Roman"/>
              </a:rPr>
              <a:t> </a:t>
            </a:r>
            <a:r>
              <a:rPr sz="1600" dirty="0">
                <a:solidFill>
                  <a:srgbClr val="006FC0"/>
                </a:solidFill>
                <a:latin typeface="Times New Roman"/>
                <a:cs typeface="Times New Roman"/>
              </a:rPr>
              <a:t>và</a:t>
            </a:r>
            <a:r>
              <a:rPr sz="1600" spc="-30" dirty="0">
                <a:solidFill>
                  <a:srgbClr val="006FC0"/>
                </a:solidFill>
                <a:latin typeface="Times New Roman"/>
                <a:cs typeface="Times New Roman"/>
              </a:rPr>
              <a:t> </a:t>
            </a:r>
            <a:r>
              <a:rPr sz="1600" dirty="0">
                <a:solidFill>
                  <a:srgbClr val="006FC0"/>
                </a:solidFill>
                <a:latin typeface="Times New Roman"/>
                <a:cs typeface="Times New Roman"/>
              </a:rPr>
              <a:t>kinh</a:t>
            </a:r>
            <a:r>
              <a:rPr sz="1600" spc="-20" dirty="0">
                <a:solidFill>
                  <a:srgbClr val="006FC0"/>
                </a:solidFill>
                <a:latin typeface="Times New Roman"/>
                <a:cs typeface="Times New Roman"/>
              </a:rPr>
              <a:t> </a:t>
            </a:r>
            <a:r>
              <a:rPr sz="1600" dirty="0">
                <a:solidFill>
                  <a:srgbClr val="006FC0"/>
                </a:solidFill>
                <a:latin typeface="Times New Roman"/>
                <a:cs typeface="Times New Roman"/>
              </a:rPr>
              <a:t>nghiệm</a:t>
            </a:r>
            <a:r>
              <a:rPr sz="1600" spc="-15" dirty="0">
                <a:solidFill>
                  <a:srgbClr val="006FC0"/>
                </a:solidFill>
                <a:latin typeface="Times New Roman"/>
                <a:cs typeface="Times New Roman"/>
              </a:rPr>
              <a:t> </a:t>
            </a:r>
            <a:r>
              <a:rPr sz="1600" dirty="0">
                <a:solidFill>
                  <a:srgbClr val="006FC0"/>
                </a:solidFill>
                <a:latin typeface="Times New Roman"/>
                <a:cs typeface="Times New Roman"/>
              </a:rPr>
              <a:t>liên</a:t>
            </a:r>
            <a:r>
              <a:rPr sz="1600" spc="-15" dirty="0">
                <a:solidFill>
                  <a:srgbClr val="006FC0"/>
                </a:solidFill>
                <a:latin typeface="Times New Roman"/>
                <a:cs typeface="Times New Roman"/>
              </a:rPr>
              <a:t> </a:t>
            </a:r>
            <a:r>
              <a:rPr sz="1600" spc="-20" dirty="0">
                <a:solidFill>
                  <a:srgbClr val="006FC0"/>
                </a:solidFill>
                <a:latin typeface="Times New Roman"/>
                <a:cs typeface="Times New Roman"/>
              </a:rPr>
              <a:t>quan</a:t>
            </a:r>
            <a:endParaRPr sz="1600">
              <a:latin typeface="Times New Roman"/>
              <a:cs typeface="Times New Roman"/>
            </a:endParaRPr>
          </a:p>
          <a:p>
            <a:pPr>
              <a:lnSpc>
                <a:spcPct val="100000"/>
              </a:lnSpc>
              <a:spcBef>
                <a:spcPts val="270"/>
              </a:spcBef>
            </a:pPr>
            <a:endParaRPr sz="1600">
              <a:latin typeface="Times New Roman"/>
              <a:cs typeface="Times New Roman"/>
            </a:endParaRPr>
          </a:p>
          <a:p>
            <a:pPr marL="45720" marR="5080" indent="-36830">
              <a:lnSpc>
                <a:spcPct val="98500"/>
              </a:lnSpc>
              <a:buClr>
                <a:srgbClr val="CED2D7"/>
              </a:buClr>
              <a:buSzPct val="81250"/>
              <a:buFont typeface="Wingdings"/>
              <a:buChar char=""/>
              <a:tabLst>
                <a:tab pos="45720" algn="l"/>
                <a:tab pos="153670" algn="l"/>
              </a:tabLst>
            </a:pPr>
            <a:r>
              <a:rPr sz="1600" spc="-30" dirty="0">
                <a:solidFill>
                  <a:srgbClr val="006FC0"/>
                </a:solidFill>
                <a:latin typeface="SimSun"/>
                <a:cs typeface="SimSun"/>
              </a:rPr>
              <a:t>	如果制造商违反指令要求，欧代应通知欧代所在地政府，并有权拒绝执行协议</a:t>
            </a:r>
            <a:r>
              <a:rPr sz="1600" spc="-50" dirty="0">
                <a:solidFill>
                  <a:srgbClr val="006FC0"/>
                </a:solidFill>
                <a:latin typeface="SimSun"/>
                <a:cs typeface="SimSun"/>
              </a:rPr>
              <a:t> </a:t>
            </a:r>
            <a:r>
              <a:rPr sz="1600" dirty="0">
                <a:solidFill>
                  <a:srgbClr val="006FC0"/>
                </a:solidFill>
                <a:latin typeface="Times New Roman"/>
                <a:cs typeface="Times New Roman"/>
              </a:rPr>
              <a:t>Nếu</a:t>
            </a:r>
            <a:r>
              <a:rPr sz="1600" spc="-30" dirty="0">
                <a:solidFill>
                  <a:srgbClr val="006FC0"/>
                </a:solidFill>
                <a:latin typeface="Times New Roman"/>
                <a:cs typeface="Times New Roman"/>
              </a:rPr>
              <a:t> </a:t>
            </a:r>
            <a:r>
              <a:rPr sz="1600" dirty="0">
                <a:solidFill>
                  <a:srgbClr val="006FC0"/>
                </a:solidFill>
                <a:latin typeface="Times New Roman"/>
                <a:cs typeface="Times New Roman"/>
              </a:rPr>
              <a:t>nhà</a:t>
            </a:r>
            <a:r>
              <a:rPr sz="1600" spc="-25" dirty="0">
                <a:solidFill>
                  <a:srgbClr val="006FC0"/>
                </a:solidFill>
                <a:latin typeface="Times New Roman"/>
                <a:cs typeface="Times New Roman"/>
              </a:rPr>
              <a:t> </a:t>
            </a:r>
            <a:r>
              <a:rPr sz="1600" dirty="0">
                <a:solidFill>
                  <a:srgbClr val="006FC0"/>
                </a:solidFill>
                <a:latin typeface="Times New Roman"/>
                <a:cs typeface="Times New Roman"/>
              </a:rPr>
              <a:t>sản</a:t>
            </a:r>
            <a:r>
              <a:rPr sz="1600" spc="-15" dirty="0">
                <a:solidFill>
                  <a:srgbClr val="006FC0"/>
                </a:solidFill>
                <a:latin typeface="Times New Roman"/>
                <a:cs typeface="Times New Roman"/>
              </a:rPr>
              <a:t> </a:t>
            </a:r>
            <a:r>
              <a:rPr sz="1600" dirty="0">
                <a:solidFill>
                  <a:srgbClr val="006FC0"/>
                </a:solidFill>
                <a:latin typeface="Times New Roman"/>
                <a:cs typeface="Times New Roman"/>
              </a:rPr>
              <a:t>xuất</a:t>
            </a:r>
            <a:r>
              <a:rPr sz="1600" spc="-30" dirty="0">
                <a:solidFill>
                  <a:srgbClr val="006FC0"/>
                </a:solidFill>
                <a:latin typeface="Times New Roman"/>
                <a:cs typeface="Times New Roman"/>
              </a:rPr>
              <a:t> </a:t>
            </a:r>
            <a:r>
              <a:rPr sz="1600" dirty="0">
                <a:solidFill>
                  <a:srgbClr val="006FC0"/>
                </a:solidFill>
                <a:latin typeface="Times New Roman"/>
                <a:cs typeface="Times New Roman"/>
              </a:rPr>
              <a:t>vi</a:t>
            </a:r>
            <a:r>
              <a:rPr sz="1600" spc="-20" dirty="0">
                <a:solidFill>
                  <a:srgbClr val="006FC0"/>
                </a:solidFill>
                <a:latin typeface="Times New Roman"/>
                <a:cs typeface="Times New Roman"/>
              </a:rPr>
              <a:t> </a:t>
            </a:r>
            <a:r>
              <a:rPr sz="1600" dirty="0">
                <a:solidFill>
                  <a:srgbClr val="006FC0"/>
                </a:solidFill>
                <a:latin typeface="Times New Roman"/>
                <a:cs typeface="Times New Roman"/>
              </a:rPr>
              <a:t>phạm</a:t>
            </a:r>
            <a:r>
              <a:rPr sz="1600" spc="-25" dirty="0">
                <a:solidFill>
                  <a:srgbClr val="006FC0"/>
                </a:solidFill>
                <a:latin typeface="Times New Roman"/>
                <a:cs typeface="Times New Roman"/>
              </a:rPr>
              <a:t> </a:t>
            </a:r>
            <a:r>
              <a:rPr sz="1600" dirty="0">
                <a:solidFill>
                  <a:srgbClr val="006FC0"/>
                </a:solidFill>
                <a:latin typeface="Times New Roman"/>
                <a:cs typeface="Times New Roman"/>
              </a:rPr>
              <a:t>các</a:t>
            </a:r>
            <a:r>
              <a:rPr sz="1600" spc="-20" dirty="0">
                <a:solidFill>
                  <a:srgbClr val="006FC0"/>
                </a:solidFill>
                <a:latin typeface="Times New Roman"/>
                <a:cs typeface="Times New Roman"/>
              </a:rPr>
              <a:t> </a:t>
            </a:r>
            <a:r>
              <a:rPr sz="1600" dirty="0">
                <a:solidFill>
                  <a:srgbClr val="006FC0"/>
                </a:solidFill>
                <a:latin typeface="Times New Roman"/>
                <a:cs typeface="Times New Roman"/>
              </a:rPr>
              <a:t>yêu</a:t>
            </a:r>
            <a:r>
              <a:rPr sz="1600" spc="-15" dirty="0">
                <a:solidFill>
                  <a:srgbClr val="006FC0"/>
                </a:solidFill>
                <a:latin typeface="Times New Roman"/>
                <a:cs typeface="Times New Roman"/>
              </a:rPr>
              <a:t> </a:t>
            </a:r>
            <a:r>
              <a:rPr sz="1600" dirty="0">
                <a:solidFill>
                  <a:srgbClr val="006FC0"/>
                </a:solidFill>
                <a:latin typeface="Times New Roman"/>
                <a:cs typeface="Times New Roman"/>
              </a:rPr>
              <a:t>cầu</a:t>
            </a:r>
            <a:r>
              <a:rPr sz="1600" spc="-20" dirty="0">
                <a:solidFill>
                  <a:srgbClr val="006FC0"/>
                </a:solidFill>
                <a:latin typeface="Times New Roman"/>
                <a:cs typeface="Times New Roman"/>
              </a:rPr>
              <a:t> </a:t>
            </a:r>
            <a:r>
              <a:rPr sz="1600" dirty="0">
                <a:solidFill>
                  <a:srgbClr val="006FC0"/>
                </a:solidFill>
                <a:latin typeface="Times New Roman"/>
                <a:cs typeface="Times New Roman"/>
              </a:rPr>
              <a:t>của</a:t>
            </a:r>
            <a:r>
              <a:rPr sz="1600" spc="-15" dirty="0">
                <a:solidFill>
                  <a:srgbClr val="006FC0"/>
                </a:solidFill>
                <a:latin typeface="Times New Roman"/>
                <a:cs typeface="Times New Roman"/>
              </a:rPr>
              <a:t> </a:t>
            </a:r>
            <a:r>
              <a:rPr sz="1600" dirty="0">
                <a:solidFill>
                  <a:srgbClr val="006FC0"/>
                </a:solidFill>
                <a:latin typeface="Times New Roman"/>
                <a:cs typeface="Times New Roman"/>
              </a:rPr>
              <a:t>chỉ</a:t>
            </a:r>
            <a:r>
              <a:rPr sz="1600" spc="-15" dirty="0">
                <a:solidFill>
                  <a:srgbClr val="006FC0"/>
                </a:solidFill>
                <a:latin typeface="Times New Roman"/>
                <a:cs typeface="Times New Roman"/>
              </a:rPr>
              <a:t> </a:t>
            </a:r>
            <a:r>
              <a:rPr sz="1600" dirty="0">
                <a:solidFill>
                  <a:srgbClr val="006FC0"/>
                </a:solidFill>
                <a:latin typeface="Times New Roman"/>
                <a:cs typeface="Times New Roman"/>
              </a:rPr>
              <a:t>thị,</a:t>
            </a:r>
            <a:r>
              <a:rPr sz="1600" spc="-20" dirty="0">
                <a:solidFill>
                  <a:srgbClr val="006FC0"/>
                </a:solidFill>
                <a:latin typeface="Times New Roman"/>
                <a:cs typeface="Times New Roman"/>
              </a:rPr>
              <a:t> </a:t>
            </a:r>
            <a:r>
              <a:rPr sz="1600" dirty="0">
                <a:solidFill>
                  <a:srgbClr val="006FC0"/>
                </a:solidFill>
                <a:latin typeface="Times New Roman"/>
                <a:cs typeface="Times New Roman"/>
              </a:rPr>
              <a:t>Đại</a:t>
            </a:r>
            <a:r>
              <a:rPr sz="1600" spc="-25" dirty="0">
                <a:solidFill>
                  <a:srgbClr val="006FC0"/>
                </a:solidFill>
                <a:latin typeface="Times New Roman"/>
                <a:cs typeface="Times New Roman"/>
              </a:rPr>
              <a:t> </a:t>
            </a:r>
            <a:r>
              <a:rPr sz="1600" dirty="0">
                <a:solidFill>
                  <a:srgbClr val="006FC0"/>
                </a:solidFill>
                <a:latin typeface="Times New Roman"/>
                <a:cs typeface="Times New Roman"/>
              </a:rPr>
              <a:t>diện</a:t>
            </a:r>
            <a:r>
              <a:rPr sz="1600" spc="-15" dirty="0">
                <a:solidFill>
                  <a:srgbClr val="006FC0"/>
                </a:solidFill>
                <a:latin typeface="Times New Roman"/>
                <a:cs typeface="Times New Roman"/>
              </a:rPr>
              <a:t> </a:t>
            </a:r>
            <a:r>
              <a:rPr sz="1600" dirty="0">
                <a:solidFill>
                  <a:srgbClr val="006FC0"/>
                </a:solidFill>
                <a:latin typeface="Times New Roman"/>
                <a:cs typeface="Times New Roman"/>
              </a:rPr>
              <a:t>Châu</a:t>
            </a:r>
            <a:r>
              <a:rPr sz="1600" spc="-35" dirty="0">
                <a:solidFill>
                  <a:srgbClr val="006FC0"/>
                </a:solidFill>
                <a:latin typeface="Times New Roman"/>
                <a:cs typeface="Times New Roman"/>
              </a:rPr>
              <a:t> </a:t>
            </a:r>
            <a:r>
              <a:rPr sz="1600" dirty="0">
                <a:solidFill>
                  <a:srgbClr val="006FC0"/>
                </a:solidFill>
                <a:latin typeface="Times New Roman"/>
                <a:cs typeface="Times New Roman"/>
              </a:rPr>
              <a:t>Âu</a:t>
            </a:r>
            <a:r>
              <a:rPr sz="1600" spc="-25" dirty="0">
                <a:solidFill>
                  <a:srgbClr val="006FC0"/>
                </a:solidFill>
                <a:latin typeface="Times New Roman"/>
                <a:cs typeface="Times New Roman"/>
              </a:rPr>
              <a:t> </a:t>
            </a:r>
            <a:r>
              <a:rPr sz="1600" dirty="0">
                <a:solidFill>
                  <a:srgbClr val="006FC0"/>
                </a:solidFill>
                <a:latin typeface="Times New Roman"/>
                <a:cs typeface="Times New Roman"/>
              </a:rPr>
              <a:t>phải</a:t>
            </a:r>
            <a:r>
              <a:rPr sz="1600" spc="-25" dirty="0">
                <a:solidFill>
                  <a:srgbClr val="006FC0"/>
                </a:solidFill>
                <a:latin typeface="Times New Roman"/>
                <a:cs typeface="Times New Roman"/>
              </a:rPr>
              <a:t> </a:t>
            </a:r>
            <a:r>
              <a:rPr sz="1600" dirty="0">
                <a:solidFill>
                  <a:srgbClr val="006FC0"/>
                </a:solidFill>
                <a:latin typeface="Times New Roman"/>
                <a:cs typeface="Times New Roman"/>
              </a:rPr>
              <a:t>thông</a:t>
            </a:r>
            <a:r>
              <a:rPr sz="1600" spc="-35" dirty="0">
                <a:solidFill>
                  <a:srgbClr val="006FC0"/>
                </a:solidFill>
                <a:latin typeface="Times New Roman"/>
                <a:cs typeface="Times New Roman"/>
              </a:rPr>
              <a:t> </a:t>
            </a:r>
            <a:r>
              <a:rPr sz="1600" dirty="0">
                <a:solidFill>
                  <a:srgbClr val="006FC0"/>
                </a:solidFill>
                <a:latin typeface="Times New Roman"/>
                <a:cs typeface="Times New Roman"/>
              </a:rPr>
              <a:t>báo</a:t>
            </a:r>
            <a:r>
              <a:rPr sz="1600" spc="-25" dirty="0">
                <a:solidFill>
                  <a:srgbClr val="006FC0"/>
                </a:solidFill>
                <a:latin typeface="Times New Roman"/>
                <a:cs typeface="Times New Roman"/>
              </a:rPr>
              <a:t> cho </a:t>
            </a:r>
            <a:r>
              <a:rPr sz="1600" dirty="0">
                <a:solidFill>
                  <a:srgbClr val="006FC0"/>
                </a:solidFill>
                <a:latin typeface="Times New Roman"/>
                <a:cs typeface="Times New Roman"/>
              </a:rPr>
              <a:t>chính</a:t>
            </a:r>
            <a:r>
              <a:rPr sz="1600" spc="-25" dirty="0">
                <a:solidFill>
                  <a:srgbClr val="006FC0"/>
                </a:solidFill>
                <a:latin typeface="Times New Roman"/>
                <a:cs typeface="Times New Roman"/>
              </a:rPr>
              <a:t> </a:t>
            </a:r>
            <a:r>
              <a:rPr sz="1600" dirty="0">
                <a:solidFill>
                  <a:srgbClr val="006FC0"/>
                </a:solidFill>
                <a:latin typeface="Times New Roman"/>
                <a:cs typeface="Times New Roman"/>
              </a:rPr>
              <a:t>phủ</a:t>
            </a:r>
            <a:r>
              <a:rPr sz="1600" spc="-20" dirty="0">
                <a:solidFill>
                  <a:srgbClr val="006FC0"/>
                </a:solidFill>
                <a:latin typeface="Times New Roman"/>
                <a:cs typeface="Times New Roman"/>
              </a:rPr>
              <a:t> </a:t>
            </a:r>
            <a:r>
              <a:rPr sz="1600" dirty="0">
                <a:solidFill>
                  <a:srgbClr val="006FC0"/>
                </a:solidFill>
                <a:latin typeface="Times New Roman"/>
                <a:cs typeface="Times New Roman"/>
              </a:rPr>
              <a:t>nơi</a:t>
            </a:r>
            <a:r>
              <a:rPr sz="1600" spc="-20" dirty="0">
                <a:solidFill>
                  <a:srgbClr val="006FC0"/>
                </a:solidFill>
                <a:latin typeface="Times New Roman"/>
                <a:cs typeface="Times New Roman"/>
              </a:rPr>
              <a:t> </a:t>
            </a:r>
            <a:r>
              <a:rPr sz="1600" dirty="0">
                <a:solidFill>
                  <a:srgbClr val="006FC0"/>
                </a:solidFill>
                <a:latin typeface="Times New Roman"/>
                <a:cs typeface="Times New Roman"/>
              </a:rPr>
              <a:t>Đại</a:t>
            </a:r>
            <a:r>
              <a:rPr sz="1600" spc="-15" dirty="0">
                <a:solidFill>
                  <a:srgbClr val="006FC0"/>
                </a:solidFill>
                <a:latin typeface="Times New Roman"/>
                <a:cs typeface="Times New Roman"/>
              </a:rPr>
              <a:t> </a:t>
            </a:r>
            <a:r>
              <a:rPr sz="1600" dirty="0">
                <a:solidFill>
                  <a:srgbClr val="006FC0"/>
                </a:solidFill>
                <a:latin typeface="Times New Roman"/>
                <a:cs typeface="Times New Roman"/>
              </a:rPr>
              <a:t>diện</a:t>
            </a:r>
            <a:r>
              <a:rPr sz="1600" spc="-25" dirty="0">
                <a:solidFill>
                  <a:srgbClr val="006FC0"/>
                </a:solidFill>
                <a:latin typeface="Times New Roman"/>
                <a:cs typeface="Times New Roman"/>
              </a:rPr>
              <a:t> </a:t>
            </a:r>
            <a:r>
              <a:rPr sz="1600" dirty="0">
                <a:solidFill>
                  <a:srgbClr val="006FC0"/>
                </a:solidFill>
                <a:latin typeface="Times New Roman"/>
                <a:cs typeface="Times New Roman"/>
              </a:rPr>
              <a:t>Châu</a:t>
            </a:r>
            <a:r>
              <a:rPr sz="1600" spc="-20" dirty="0">
                <a:solidFill>
                  <a:srgbClr val="006FC0"/>
                </a:solidFill>
                <a:latin typeface="Times New Roman"/>
                <a:cs typeface="Times New Roman"/>
              </a:rPr>
              <a:t> </a:t>
            </a:r>
            <a:r>
              <a:rPr sz="1600" dirty="0">
                <a:solidFill>
                  <a:srgbClr val="006FC0"/>
                </a:solidFill>
                <a:latin typeface="Times New Roman"/>
                <a:cs typeface="Times New Roman"/>
              </a:rPr>
              <a:t>Âu</a:t>
            </a:r>
            <a:r>
              <a:rPr sz="1600" spc="-10" dirty="0">
                <a:solidFill>
                  <a:srgbClr val="006FC0"/>
                </a:solidFill>
                <a:latin typeface="Times New Roman"/>
                <a:cs typeface="Times New Roman"/>
              </a:rPr>
              <a:t> </a:t>
            </a:r>
            <a:r>
              <a:rPr sz="1600" dirty="0">
                <a:solidFill>
                  <a:srgbClr val="006FC0"/>
                </a:solidFill>
                <a:latin typeface="Times New Roman"/>
                <a:cs typeface="Times New Roman"/>
              </a:rPr>
              <a:t>đóng</a:t>
            </a:r>
            <a:r>
              <a:rPr sz="1600" spc="-35" dirty="0">
                <a:solidFill>
                  <a:srgbClr val="006FC0"/>
                </a:solidFill>
                <a:latin typeface="Times New Roman"/>
                <a:cs typeface="Times New Roman"/>
              </a:rPr>
              <a:t> </a:t>
            </a:r>
            <a:r>
              <a:rPr sz="1600" dirty="0">
                <a:solidFill>
                  <a:srgbClr val="006FC0"/>
                </a:solidFill>
                <a:latin typeface="Times New Roman"/>
                <a:cs typeface="Times New Roman"/>
              </a:rPr>
              <a:t>trụ</a:t>
            </a:r>
            <a:r>
              <a:rPr sz="1600" spc="-15" dirty="0">
                <a:solidFill>
                  <a:srgbClr val="006FC0"/>
                </a:solidFill>
                <a:latin typeface="Times New Roman"/>
                <a:cs typeface="Times New Roman"/>
              </a:rPr>
              <a:t> </a:t>
            </a:r>
            <a:r>
              <a:rPr sz="1600" dirty="0">
                <a:solidFill>
                  <a:srgbClr val="006FC0"/>
                </a:solidFill>
                <a:latin typeface="Times New Roman"/>
                <a:cs typeface="Times New Roman"/>
              </a:rPr>
              <a:t>sở</a:t>
            </a:r>
            <a:r>
              <a:rPr sz="1600" spc="-20" dirty="0">
                <a:solidFill>
                  <a:srgbClr val="006FC0"/>
                </a:solidFill>
                <a:latin typeface="Times New Roman"/>
                <a:cs typeface="Times New Roman"/>
              </a:rPr>
              <a:t> </a:t>
            </a:r>
            <a:r>
              <a:rPr sz="1600" dirty="0">
                <a:solidFill>
                  <a:srgbClr val="006FC0"/>
                </a:solidFill>
                <a:latin typeface="Times New Roman"/>
                <a:cs typeface="Times New Roman"/>
              </a:rPr>
              <a:t>và</a:t>
            </a:r>
            <a:r>
              <a:rPr sz="1600" spc="-15" dirty="0">
                <a:solidFill>
                  <a:srgbClr val="006FC0"/>
                </a:solidFill>
                <a:latin typeface="Times New Roman"/>
                <a:cs typeface="Times New Roman"/>
              </a:rPr>
              <a:t> </a:t>
            </a:r>
            <a:r>
              <a:rPr sz="1600" dirty="0">
                <a:solidFill>
                  <a:srgbClr val="006FC0"/>
                </a:solidFill>
                <a:latin typeface="Times New Roman"/>
                <a:cs typeface="Times New Roman"/>
              </a:rPr>
              <a:t>có</a:t>
            </a:r>
            <a:r>
              <a:rPr sz="1600" spc="-25" dirty="0">
                <a:solidFill>
                  <a:srgbClr val="006FC0"/>
                </a:solidFill>
                <a:latin typeface="Times New Roman"/>
                <a:cs typeface="Times New Roman"/>
              </a:rPr>
              <a:t> </a:t>
            </a:r>
            <a:r>
              <a:rPr sz="1600" dirty="0">
                <a:solidFill>
                  <a:srgbClr val="006FC0"/>
                </a:solidFill>
                <a:latin typeface="Times New Roman"/>
                <a:cs typeface="Times New Roman"/>
              </a:rPr>
              <a:t>quyền</a:t>
            </a:r>
            <a:r>
              <a:rPr sz="1600" spc="-10" dirty="0">
                <a:solidFill>
                  <a:srgbClr val="006FC0"/>
                </a:solidFill>
                <a:latin typeface="Times New Roman"/>
                <a:cs typeface="Times New Roman"/>
              </a:rPr>
              <a:t> </a:t>
            </a:r>
            <a:r>
              <a:rPr sz="1600" dirty="0">
                <a:solidFill>
                  <a:srgbClr val="006FC0"/>
                </a:solidFill>
                <a:latin typeface="Times New Roman"/>
                <a:cs typeface="Times New Roman"/>
              </a:rPr>
              <a:t>từ</a:t>
            </a:r>
            <a:r>
              <a:rPr sz="1600" spc="-30" dirty="0">
                <a:solidFill>
                  <a:srgbClr val="006FC0"/>
                </a:solidFill>
                <a:latin typeface="Times New Roman"/>
                <a:cs typeface="Times New Roman"/>
              </a:rPr>
              <a:t> </a:t>
            </a:r>
            <a:r>
              <a:rPr sz="1600" dirty="0">
                <a:solidFill>
                  <a:srgbClr val="006FC0"/>
                </a:solidFill>
                <a:latin typeface="Times New Roman"/>
                <a:cs typeface="Times New Roman"/>
              </a:rPr>
              <a:t>chối</a:t>
            </a:r>
            <a:r>
              <a:rPr sz="1600" spc="-15" dirty="0">
                <a:solidFill>
                  <a:srgbClr val="006FC0"/>
                </a:solidFill>
                <a:latin typeface="Times New Roman"/>
                <a:cs typeface="Times New Roman"/>
              </a:rPr>
              <a:t> </a:t>
            </a:r>
            <a:r>
              <a:rPr sz="1600" dirty="0">
                <a:solidFill>
                  <a:srgbClr val="006FC0"/>
                </a:solidFill>
                <a:latin typeface="Times New Roman"/>
                <a:cs typeface="Times New Roman"/>
              </a:rPr>
              <a:t>thực</a:t>
            </a:r>
            <a:r>
              <a:rPr sz="1600" spc="-15" dirty="0">
                <a:solidFill>
                  <a:srgbClr val="006FC0"/>
                </a:solidFill>
                <a:latin typeface="Times New Roman"/>
                <a:cs typeface="Times New Roman"/>
              </a:rPr>
              <a:t> </a:t>
            </a:r>
            <a:r>
              <a:rPr sz="1600" dirty="0">
                <a:solidFill>
                  <a:srgbClr val="006FC0"/>
                </a:solidFill>
                <a:latin typeface="Times New Roman"/>
                <a:cs typeface="Times New Roman"/>
              </a:rPr>
              <a:t>hiện</a:t>
            </a:r>
            <a:r>
              <a:rPr sz="1600" spc="-25" dirty="0">
                <a:solidFill>
                  <a:srgbClr val="006FC0"/>
                </a:solidFill>
                <a:latin typeface="Times New Roman"/>
                <a:cs typeface="Times New Roman"/>
              </a:rPr>
              <a:t> </a:t>
            </a:r>
            <a:r>
              <a:rPr sz="1600" dirty="0">
                <a:solidFill>
                  <a:srgbClr val="006FC0"/>
                </a:solidFill>
                <a:latin typeface="Times New Roman"/>
                <a:cs typeface="Times New Roman"/>
              </a:rPr>
              <a:t>thỏa</a:t>
            </a:r>
            <a:r>
              <a:rPr sz="1600" spc="-15" dirty="0">
                <a:solidFill>
                  <a:srgbClr val="006FC0"/>
                </a:solidFill>
                <a:latin typeface="Times New Roman"/>
                <a:cs typeface="Times New Roman"/>
              </a:rPr>
              <a:t> </a:t>
            </a:r>
            <a:r>
              <a:rPr sz="1600" spc="-10" dirty="0">
                <a:solidFill>
                  <a:srgbClr val="006FC0"/>
                </a:solidFill>
                <a:latin typeface="Times New Roman"/>
                <a:cs typeface="Times New Roman"/>
              </a:rPr>
              <a:t>thuận</a:t>
            </a:r>
            <a:endParaRPr sz="1600">
              <a:latin typeface="Times New Roman"/>
              <a:cs typeface="Times New Roman"/>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p:nvPr/>
        </p:nvSpPr>
        <p:spPr>
          <a:xfrm>
            <a:off x="1343911" y="1695954"/>
            <a:ext cx="5731510" cy="2452370"/>
          </a:xfrm>
          <a:prstGeom prst="rect">
            <a:avLst/>
          </a:prstGeom>
        </p:spPr>
        <p:txBody>
          <a:bodyPr vert="horz" wrap="square" lIns="0" tIns="12065" rIns="0" bIns="0" rtlCol="0">
            <a:spAutoFit/>
          </a:bodyPr>
          <a:lstStyle/>
          <a:p>
            <a:pPr marL="213360">
              <a:lnSpc>
                <a:spcPts val="1864"/>
              </a:lnSpc>
              <a:spcBef>
                <a:spcPts val="95"/>
              </a:spcBef>
            </a:pPr>
            <a:r>
              <a:rPr sz="1600" spc="-20" dirty="0">
                <a:solidFill>
                  <a:srgbClr val="FF0000"/>
                </a:solidFill>
                <a:latin typeface="SimSun"/>
                <a:cs typeface="SimSun"/>
              </a:rPr>
              <a:t>临床评估</a:t>
            </a:r>
            <a:endParaRPr sz="1600">
              <a:latin typeface="SimSun"/>
              <a:cs typeface="SimSun"/>
            </a:endParaRPr>
          </a:p>
          <a:p>
            <a:pPr marL="213360">
              <a:lnSpc>
                <a:spcPts val="1864"/>
              </a:lnSpc>
            </a:pPr>
            <a:r>
              <a:rPr sz="1600" b="1" dirty="0">
                <a:solidFill>
                  <a:srgbClr val="FF0000"/>
                </a:solidFill>
                <a:latin typeface="Times New Roman"/>
                <a:cs typeface="Times New Roman"/>
              </a:rPr>
              <a:t>Đánh</a:t>
            </a:r>
            <a:r>
              <a:rPr sz="1600" b="1" spc="-30" dirty="0">
                <a:solidFill>
                  <a:srgbClr val="FF0000"/>
                </a:solidFill>
                <a:latin typeface="Times New Roman"/>
                <a:cs typeface="Times New Roman"/>
              </a:rPr>
              <a:t> </a:t>
            </a:r>
            <a:r>
              <a:rPr sz="1600" b="1" dirty="0">
                <a:solidFill>
                  <a:srgbClr val="FF0000"/>
                </a:solidFill>
                <a:latin typeface="Times New Roman"/>
                <a:cs typeface="Times New Roman"/>
              </a:rPr>
              <a:t>giá</a:t>
            </a:r>
            <a:r>
              <a:rPr sz="1600" b="1" spc="-20" dirty="0">
                <a:solidFill>
                  <a:srgbClr val="FF0000"/>
                </a:solidFill>
                <a:latin typeface="Times New Roman"/>
                <a:cs typeface="Times New Roman"/>
              </a:rPr>
              <a:t> </a:t>
            </a:r>
            <a:r>
              <a:rPr sz="1600" b="1" dirty="0">
                <a:solidFill>
                  <a:srgbClr val="FF0000"/>
                </a:solidFill>
                <a:latin typeface="Times New Roman"/>
                <a:cs typeface="Times New Roman"/>
              </a:rPr>
              <a:t>lâm</a:t>
            </a:r>
            <a:r>
              <a:rPr sz="1600" b="1" spc="-15" dirty="0">
                <a:solidFill>
                  <a:srgbClr val="FF0000"/>
                </a:solidFill>
                <a:latin typeface="Times New Roman"/>
                <a:cs typeface="Times New Roman"/>
              </a:rPr>
              <a:t> </a:t>
            </a:r>
            <a:r>
              <a:rPr sz="1600" b="1" spc="-20" dirty="0">
                <a:solidFill>
                  <a:srgbClr val="FF0000"/>
                </a:solidFill>
                <a:latin typeface="Times New Roman"/>
                <a:cs typeface="Times New Roman"/>
              </a:rPr>
              <a:t>sàng</a:t>
            </a:r>
            <a:endParaRPr sz="1600">
              <a:latin typeface="Times New Roman"/>
              <a:cs typeface="Times New Roman"/>
            </a:endParaRPr>
          </a:p>
          <a:p>
            <a:pPr>
              <a:lnSpc>
                <a:spcPct val="100000"/>
              </a:lnSpc>
            </a:pPr>
            <a:endParaRPr sz="1600">
              <a:latin typeface="Times New Roman"/>
              <a:cs typeface="Times New Roman"/>
            </a:endParaRPr>
          </a:p>
          <a:p>
            <a:pPr>
              <a:lnSpc>
                <a:spcPct val="100000"/>
              </a:lnSpc>
              <a:spcBef>
                <a:spcPts val="265"/>
              </a:spcBef>
            </a:pPr>
            <a:endParaRPr sz="1600">
              <a:latin typeface="Times New Roman"/>
              <a:cs typeface="Times New Roman"/>
            </a:endParaRPr>
          </a:p>
          <a:p>
            <a:pPr marL="12700">
              <a:lnSpc>
                <a:spcPct val="100000"/>
              </a:lnSpc>
            </a:pPr>
            <a:r>
              <a:rPr sz="1600" spc="-35" dirty="0">
                <a:solidFill>
                  <a:srgbClr val="FF0000"/>
                </a:solidFill>
                <a:latin typeface="SimSun"/>
                <a:cs typeface="SimSun"/>
              </a:rPr>
              <a:t>当医疗器械按制造商宣称的预期用途使用时，评估和分析</a:t>
            </a:r>
            <a:endParaRPr sz="1600">
              <a:latin typeface="SimSun"/>
              <a:cs typeface="SimSun"/>
            </a:endParaRPr>
          </a:p>
          <a:p>
            <a:pPr marL="12700">
              <a:lnSpc>
                <a:spcPct val="100000"/>
              </a:lnSpc>
            </a:pPr>
            <a:r>
              <a:rPr sz="1600" spc="-30" dirty="0">
                <a:solidFill>
                  <a:srgbClr val="FF0000"/>
                </a:solidFill>
                <a:latin typeface="SimSun"/>
                <a:cs typeface="SimSun"/>
              </a:rPr>
              <a:t>临床数据来证实医疗器械的临床安全和有效</a:t>
            </a:r>
            <a:endParaRPr sz="1600">
              <a:latin typeface="SimSun"/>
              <a:cs typeface="SimSun"/>
            </a:endParaRPr>
          </a:p>
          <a:p>
            <a:pPr marL="12700" marR="5080">
              <a:lnSpc>
                <a:spcPct val="100299"/>
              </a:lnSpc>
              <a:spcBef>
                <a:spcPts val="1820"/>
              </a:spcBef>
            </a:pPr>
            <a:r>
              <a:rPr sz="1600" dirty="0">
                <a:solidFill>
                  <a:srgbClr val="FF0000"/>
                </a:solidFill>
                <a:latin typeface="Times New Roman"/>
                <a:cs typeface="Times New Roman"/>
              </a:rPr>
              <a:t>Đánh</a:t>
            </a:r>
            <a:r>
              <a:rPr sz="1600" spc="-30" dirty="0">
                <a:solidFill>
                  <a:srgbClr val="FF0000"/>
                </a:solidFill>
                <a:latin typeface="Times New Roman"/>
                <a:cs typeface="Times New Roman"/>
              </a:rPr>
              <a:t> </a:t>
            </a:r>
            <a:r>
              <a:rPr sz="1600" dirty="0">
                <a:solidFill>
                  <a:srgbClr val="FF0000"/>
                </a:solidFill>
                <a:latin typeface="Times New Roman"/>
                <a:cs typeface="Times New Roman"/>
              </a:rPr>
              <a:t>giá</a:t>
            </a:r>
            <a:r>
              <a:rPr sz="1600" spc="-20" dirty="0">
                <a:solidFill>
                  <a:srgbClr val="FF0000"/>
                </a:solidFill>
                <a:latin typeface="Times New Roman"/>
                <a:cs typeface="Times New Roman"/>
              </a:rPr>
              <a:t> </a:t>
            </a:r>
            <a:r>
              <a:rPr sz="1600" dirty="0">
                <a:solidFill>
                  <a:srgbClr val="FF0000"/>
                </a:solidFill>
                <a:latin typeface="Times New Roman"/>
                <a:cs typeface="Times New Roman"/>
              </a:rPr>
              <a:t>và</a:t>
            </a:r>
            <a:r>
              <a:rPr sz="1600" spc="-30" dirty="0">
                <a:solidFill>
                  <a:srgbClr val="FF0000"/>
                </a:solidFill>
                <a:latin typeface="Times New Roman"/>
                <a:cs typeface="Times New Roman"/>
              </a:rPr>
              <a:t> </a:t>
            </a:r>
            <a:r>
              <a:rPr sz="1600" dirty="0">
                <a:solidFill>
                  <a:srgbClr val="FF0000"/>
                </a:solidFill>
                <a:latin typeface="Times New Roman"/>
                <a:cs typeface="Times New Roman"/>
              </a:rPr>
              <a:t>phân</a:t>
            </a:r>
            <a:r>
              <a:rPr sz="1600" spc="-25" dirty="0">
                <a:solidFill>
                  <a:srgbClr val="FF0000"/>
                </a:solidFill>
                <a:latin typeface="Times New Roman"/>
                <a:cs typeface="Times New Roman"/>
              </a:rPr>
              <a:t> </a:t>
            </a:r>
            <a:r>
              <a:rPr sz="1600" dirty="0">
                <a:solidFill>
                  <a:srgbClr val="FF0000"/>
                </a:solidFill>
                <a:latin typeface="Times New Roman"/>
                <a:cs typeface="Times New Roman"/>
              </a:rPr>
              <a:t>tích</a:t>
            </a:r>
            <a:r>
              <a:rPr sz="1600" spc="-15" dirty="0">
                <a:solidFill>
                  <a:srgbClr val="FF0000"/>
                </a:solidFill>
                <a:latin typeface="Times New Roman"/>
                <a:cs typeface="Times New Roman"/>
              </a:rPr>
              <a:t> </a:t>
            </a:r>
            <a:r>
              <a:rPr sz="1600" dirty="0">
                <a:solidFill>
                  <a:srgbClr val="FF0000"/>
                </a:solidFill>
                <a:latin typeface="Times New Roman"/>
                <a:cs typeface="Times New Roman"/>
              </a:rPr>
              <a:t>dữ</a:t>
            </a:r>
            <a:r>
              <a:rPr sz="1600" spc="-30" dirty="0">
                <a:solidFill>
                  <a:srgbClr val="FF0000"/>
                </a:solidFill>
                <a:latin typeface="Times New Roman"/>
                <a:cs typeface="Times New Roman"/>
              </a:rPr>
              <a:t> </a:t>
            </a:r>
            <a:r>
              <a:rPr sz="1600" dirty="0">
                <a:solidFill>
                  <a:srgbClr val="FF0000"/>
                </a:solidFill>
                <a:latin typeface="Times New Roman"/>
                <a:cs typeface="Times New Roman"/>
              </a:rPr>
              <a:t>liệu</a:t>
            </a:r>
            <a:r>
              <a:rPr sz="1600" spc="-20" dirty="0">
                <a:solidFill>
                  <a:srgbClr val="FF0000"/>
                </a:solidFill>
                <a:latin typeface="Times New Roman"/>
                <a:cs typeface="Times New Roman"/>
              </a:rPr>
              <a:t> </a:t>
            </a:r>
            <a:r>
              <a:rPr sz="1600" dirty="0">
                <a:solidFill>
                  <a:srgbClr val="FF0000"/>
                </a:solidFill>
                <a:latin typeface="Times New Roman"/>
                <a:cs typeface="Times New Roman"/>
              </a:rPr>
              <a:t>lâm</a:t>
            </a:r>
            <a:r>
              <a:rPr sz="1600" spc="-5" dirty="0">
                <a:solidFill>
                  <a:srgbClr val="FF0000"/>
                </a:solidFill>
                <a:latin typeface="Times New Roman"/>
                <a:cs typeface="Times New Roman"/>
              </a:rPr>
              <a:t> </a:t>
            </a:r>
            <a:r>
              <a:rPr sz="1600" dirty="0">
                <a:solidFill>
                  <a:srgbClr val="FF0000"/>
                </a:solidFill>
                <a:latin typeface="Times New Roman"/>
                <a:cs typeface="Times New Roman"/>
              </a:rPr>
              <a:t>sàng</a:t>
            </a:r>
            <a:r>
              <a:rPr sz="1600" spc="-30" dirty="0">
                <a:solidFill>
                  <a:srgbClr val="FF0000"/>
                </a:solidFill>
                <a:latin typeface="Times New Roman"/>
                <a:cs typeface="Times New Roman"/>
              </a:rPr>
              <a:t> </a:t>
            </a:r>
            <a:r>
              <a:rPr sz="1600" dirty="0">
                <a:solidFill>
                  <a:srgbClr val="FF0000"/>
                </a:solidFill>
                <a:latin typeface="Times New Roman"/>
                <a:cs typeface="Times New Roman"/>
              </a:rPr>
              <a:t>để</a:t>
            </a:r>
            <a:r>
              <a:rPr sz="1600" spc="-30" dirty="0">
                <a:solidFill>
                  <a:srgbClr val="FF0000"/>
                </a:solidFill>
                <a:latin typeface="Times New Roman"/>
                <a:cs typeface="Times New Roman"/>
              </a:rPr>
              <a:t> </a:t>
            </a:r>
            <a:r>
              <a:rPr sz="1600" dirty="0">
                <a:solidFill>
                  <a:srgbClr val="FF0000"/>
                </a:solidFill>
                <a:latin typeface="Times New Roman"/>
                <a:cs typeface="Times New Roman"/>
              </a:rPr>
              <a:t>chứng</a:t>
            </a:r>
            <a:r>
              <a:rPr sz="1600" spc="-25" dirty="0">
                <a:solidFill>
                  <a:srgbClr val="FF0000"/>
                </a:solidFill>
                <a:latin typeface="Times New Roman"/>
                <a:cs typeface="Times New Roman"/>
              </a:rPr>
              <a:t> </a:t>
            </a:r>
            <a:r>
              <a:rPr sz="1600" dirty="0">
                <a:solidFill>
                  <a:srgbClr val="FF0000"/>
                </a:solidFill>
                <a:latin typeface="Times New Roman"/>
                <a:cs typeface="Times New Roman"/>
              </a:rPr>
              <a:t>minh</a:t>
            </a:r>
            <a:r>
              <a:rPr sz="1600" spc="10" dirty="0">
                <a:solidFill>
                  <a:srgbClr val="FF0000"/>
                </a:solidFill>
                <a:latin typeface="Times New Roman"/>
                <a:cs typeface="Times New Roman"/>
              </a:rPr>
              <a:t> </a:t>
            </a:r>
            <a:r>
              <a:rPr sz="1600" dirty="0">
                <a:solidFill>
                  <a:srgbClr val="FF0000"/>
                </a:solidFill>
                <a:latin typeface="Times New Roman"/>
                <a:cs typeface="Times New Roman"/>
              </a:rPr>
              <a:t>tính</a:t>
            </a:r>
            <a:r>
              <a:rPr sz="1600" spc="-15" dirty="0">
                <a:solidFill>
                  <a:srgbClr val="FF0000"/>
                </a:solidFill>
                <a:latin typeface="Times New Roman"/>
                <a:cs typeface="Times New Roman"/>
              </a:rPr>
              <a:t> </a:t>
            </a:r>
            <a:r>
              <a:rPr sz="1600" dirty="0">
                <a:solidFill>
                  <a:srgbClr val="FF0000"/>
                </a:solidFill>
                <a:latin typeface="Times New Roman"/>
                <a:cs typeface="Times New Roman"/>
              </a:rPr>
              <a:t>an</a:t>
            </a:r>
            <a:r>
              <a:rPr sz="1600" spc="-25" dirty="0">
                <a:solidFill>
                  <a:srgbClr val="FF0000"/>
                </a:solidFill>
                <a:latin typeface="Times New Roman"/>
                <a:cs typeface="Times New Roman"/>
              </a:rPr>
              <a:t> </a:t>
            </a:r>
            <a:r>
              <a:rPr sz="1600" dirty="0">
                <a:solidFill>
                  <a:srgbClr val="FF0000"/>
                </a:solidFill>
                <a:latin typeface="Times New Roman"/>
                <a:cs typeface="Times New Roman"/>
              </a:rPr>
              <a:t>toàn</a:t>
            </a:r>
            <a:r>
              <a:rPr sz="1600" spc="-20" dirty="0">
                <a:solidFill>
                  <a:srgbClr val="FF0000"/>
                </a:solidFill>
                <a:latin typeface="Times New Roman"/>
                <a:cs typeface="Times New Roman"/>
              </a:rPr>
              <a:t> </a:t>
            </a:r>
            <a:r>
              <a:rPr sz="1600" spc="-25" dirty="0">
                <a:solidFill>
                  <a:srgbClr val="FF0000"/>
                </a:solidFill>
                <a:latin typeface="Times New Roman"/>
                <a:cs typeface="Times New Roman"/>
              </a:rPr>
              <a:t>và </a:t>
            </a:r>
            <a:r>
              <a:rPr sz="1600" dirty="0">
                <a:solidFill>
                  <a:srgbClr val="FF0000"/>
                </a:solidFill>
                <a:latin typeface="Times New Roman"/>
                <a:cs typeface="Times New Roman"/>
              </a:rPr>
              <a:t>hiệu</a:t>
            </a:r>
            <a:r>
              <a:rPr sz="1600" spc="-20" dirty="0">
                <a:solidFill>
                  <a:srgbClr val="FF0000"/>
                </a:solidFill>
                <a:latin typeface="Times New Roman"/>
                <a:cs typeface="Times New Roman"/>
              </a:rPr>
              <a:t> </a:t>
            </a:r>
            <a:r>
              <a:rPr sz="1600" dirty="0">
                <a:solidFill>
                  <a:srgbClr val="FF0000"/>
                </a:solidFill>
                <a:latin typeface="Times New Roman"/>
                <a:cs typeface="Times New Roman"/>
              </a:rPr>
              <a:t>quả</a:t>
            </a:r>
            <a:r>
              <a:rPr sz="1600" spc="-30" dirty="0">
                <a:solidFill>
                  <a:srgbClr val="FF0000"/>
                </a:solidFill>
                <a:latin typeface="Times New Roman"/>
                <a:cs typeface="Times New Roman"/>
              </a:rPr>
              <a:t> </a:t>
            </a:r>
            <a:r>
              <a:rPr sz="1600" dirty="0">
                <a:solidFill>
                  <a:srgbClr val="FF0000"/>
                </a:solidFill>
                <a:latin typeface="Times New Roman"/>
                <a:cs typeface="Times New Roman"/>
              </a:rPr>
              <a:t>lâm</a:t>
            </a:r>
            <a:r>
              <a:rPr sz="1600" spc="-20" dirty="0">
                <a:solidFill>
                  <a:srgbClr val="FF0000"/>
                </a:solidFill>
                <a:latin typeface="Times New Roman"/>
                <a:cs typeface="Times New Roman"/>
              </a:rPr>
              <a:t> </a:t>
            </a:r>
            <a:r>
              <a:rPr sz="1600" dirty="0">
                <a:solidFill>
                  <a:srgbClr val="FF0000"/>
                </a:solidFill>
                <a:latin typeface="Times New Roman"/>
                <a:cs typeface="Times New Roman"/>
              </a:rPr>
              <a:t>sàng</a:t>
            </a:r>
            <a:r>
              <a:rPr sz="1600" spc="-25" dirty="0">
                <a:solidFill>
                  <a:srgbClr val="FF0000"/>
                </a:solidFill>
                <a:latin typeface="Times New Roman"/>
                <a:cs typeface="Times New Roman"/>
              </a:rPr>
              <a:t> </a:t>
            </a:r>
            <a:r>
              <a:rPr sz="1600" dirty="0">
                <a:solidFill>
                  <a:srgbClr val="FF0000"/>
                </a:solidFill>
                <a:latin typeface="Times New Roman"/>
                <a:cs typeface="Times New Roman"/>
              </a:rPr>
              <a:t>của</a:t>
            </a:r>
            <a:r>
              <a:rPr sz="1600" spc="-20" dirty="0">
                <a:solidFill>
                  <a:srgbClr val="FF0000"/>
                </a:solidFill>
                <a:latin typeface="Times New Roman"/>
                <a:cs typeface="Times New Roman"/>
              </a:rPr>
              <a:t> </a:t>
            </a:r>
            <a:r>
              <a:rPr sz="1600" dirty="0">
                <a:solidFill>
                  <a:srgbClr val="FF0000"/>
                </a:solidFill>
                <a:latin typeface="Times New Roman"/>
                <a:cs typeface="Times New Roman"/>
              </a:rPr>
              <a:t>một</a:t>
            </a:r>
            <a:r>
              <a:rPr sz="1600" spc="10" dirty="0">
                <a:solidFill>
                  <a:srgbClr val="FF0000"/>
                </a:solidFill>
                <a:latin typeface="Times New Roman"/>
                <a:cs typeface="Times New Roman"/>
              </a:rPr>
              <a:t> </a:t>
            </a:r>
            <a:r>
              <a:rPr sz="1600" dirty="0">
                <a:solidFill>
                  <a:srgbClr val="FF0000"/>
                </a:solidFill>
                <a:latin typeface="Times New Roman"/>
                <a:cs typeface="Times New Roman"/>
              </a:rPr>
              <a:t>thiết</a:t>
            </a:r>
            <a:r>
              <a:rPr sz="1600" spc="-20" dirty="0">
                <a:solidFill>
                  <a:srgbClr val="FF0000"/>
                </a:solidFill>
                <a:latin typeface="Times New Roman"/>
                <a:cs typeface="Times New Roman"/>
              </a:rPr>
              <a:t> </a:t>
            </a:r>
            <a:r>
              <a:rPr sz="1600" dirty="0">
                <a:solidFill>
                  <a:srgbClr val="FF0000"/>
                </a:solidFill>
                <a:latin typeface="Times New Roman"/>
                <a:cs typeface="Times New Roman"/>
              </a:rPr>
              <a:t>bị</a:t>
            </a:r>
            <a:r>
              <a:rPr sz="1600" spc="-20" dirty="0">
                <a:solidFill>
                  <a:srgbClr val="FF0000"/>
                </a:solidFill>
                <a:latin typeface="Times New Roman"/>
                <a:cs typeface="Times New Roman"/>
              </a:rPr>
              <a:t> </a:t>
            </a:r>
            <a:r>
              <a:rPr sz="1600" dirty="0">
                <a:solidFill>
                  <a:srgbClr val="FF0000"/>
                </a:solidFill>
                <a:latin typeface="Times New Roman"/>
                <a:cs typeface="Times New Roman"/>
              </a:rPr>
              <a:t>y</a:t>
            </a:r>
            <a:r>
              <a:rPr sz="1600" spc="-25" dirty="0">
                <a:solidFill>
                  <a:srgbClr val="FF0000"/>
                </a:solidFill>
                <a:latin typeface="Times New Roman"/>
                <a:cs typeface="Times New Roman"/>
              </a:rPr>
              <a:t> </a:t>
            </a:r>
            <a:r>
              <a:rPr sz="1600" dirty="0">
                <a:solidFill>
                  <a:srgbClr val="FF0000"/>
                </a:solidFill>
                <a:latin typeface="Times New Roman"/>
                <a:cs typeface="Times New Roman"/>
              </a:rPr>
              <a:t>tế</a:t>
            </a:r>
            <a:r>
              <a:rPr sz="1600" spc="-25" dirty="0">
                <a:solidFill>
                  <a:srgbClr val="FF0000"/>
                </a:solidFill>
                <a:latin typeface="Times New Roman"/>
                <a:cs typeface="Times New Roman"/>
              </a:rPr>
              <a:t> </a:t>
            </a:r>
            <a:r>
              <a:rPr sz="1600" dirty="0">
                <a:solidFill>
                  <a:srgbClr val="FF0000"/>
                </a:solidFill>
                <a:latin typeface="Times New Roman"/>
                <a:cs typeface="Times New Roman"/>
              </a:rPr>
              <a:t>khi</a:t>
            </a:r>
            <a:r>
              <a:rPr sz="1600" spc="-30" dirty="0">
                <a:solidFill>
                  <a:srgbClr val="FF0000"/>
                </a:solidFill>
                <a:latin typeface="Times New Roman"/>
                <a:cs typeface="Times New Roman"/>
              </a:rPr>
              <a:t> </a:t>
            </a:r>
            <a:r>
              <a:rPr sz="1600" dirty="0">
                <a:solidFill>
                  <a:srgbClr val="FF0000"/>
                </a:solidFill>
                <a:latin typeface="Times New Roman"/>
                <a:cs typeface="Times New Roman"/>
              </a:rPr>
              <a:t>nó</a:t>
            </a:r>
            <a:r>
              <a:rPr sz="1600" spc="-20" dirty="0">
                <a:solidFill>
                  <a:srgbClr val="FF0000"/>
                </a:solidFill>
                <a:latin typeface="Times New Roman"/>
                <a:cs typeface="Times New Roman"/>
              </a:rPr>
              <a:t> </a:t>
            </a:r>
            <a:r>
              <a:rPr sz="1600" dirty="0">
                <a:solidFill>
                  <a:srgbClr val="FF0000"/>
                </a:solidFill>
                <a:latin typeface="Times New Roman"/>
                <a:cs typeface="Times New Roman"/>
              </a:rPr>
              <a:t>được</a:t>
            </a:r>
            <a:r>
              <a:rPr sz="1600" spc="-25" dirty="0">
                <a:solidFill>
                  <a:srgbClr val="FF0000"/>
                </a:solidFill>
                <a:latin typeface="Times New Roman"/>
                <a:cs typeface="Times New Roman"/>
              </a:rPr>
              <a:t> </a:t>
            </a:r>
            <a:r>
              <a:rPr sz="1600" dirty="0">
                <a:solidFill>
                  <a:srgbClr val="FF0000"/>
                </a:solidFill>
                <a:latin typeface="Times New Roman"/>
                <a:cs typeface="Times New Roman"/>
              </a:rPr>
              <a:t>sử</a:t>
            </a:r>
            <a:r>
              <a:rPr sz="1600" spc="-30" dirty="0">
                <a:solidFill>
                  <a:srgbClr val="FF0000"/>
                </a:solidFill>
                <a:latin typeface="Times New Roman"/>
                <a:cs typeface="Times New Roman"/>
              </a:rPr>
              <a:t> </a:t>
            </a:r>
            <a:r>
              <a:rPr sz="1600" dirty="0">
                <a:solidFill>
                  <a:srgbClr val="FF0000"/>
                </a:solidFill>
                <a:latin typeface="Times New Roman"/>
                <a:cs typeface="Times New Roman"/>
              </a:rPr>
              <a:t>dụng</a:t>
            </a:r>
            <a:r>
              <a:rPr sz="1600" spc="-40" dirty="0">
                <a:solidFill>
                  <a:srgbClr val="FF0000"/>
                </a:solidFill>
                <a:latin typeface="Times New Roman"/>
                <a:cs typeface="Times New Roman"/>
              </a:rPr>
              <a:t> </a:t>
            </a:r>
            <a:r>
              <a:rPr sz="1600" spc="-20" dirty="0">
                <a:solidFill>
                  <a:srgbClr val="FF0000"/>
                </a:solidFill>
                <a:latin typeface="Times New Roman"/>
                <a:cs typeface="Times New Roman"/>
              </a:rPr>
              <a:t>đúng</a:t>
            </a:r>
            <a:r>
              <a:rPr sz="1600" spc="500" dirty="0">
                <a:solidFill>
                  <a:srgbClr val="FF0000"/>
                </a:solidFill>
                <a:latin typeface="Times New Roman"/>
                <a:cs typeface="Times New Roman"/>
              </a:rPr>
              <a:t> </a:t>
            </a:r>
            <a:r>
              <a:rPr sz="1600" dirty="0">
                <a:solidFill>
                  <a:srgbClr val="FF0000"/>
                </a:solidFill>
                <a:latin typeface="Times New Roman"/>
                <a:cs typeface="Times New Roman"/>
              </a:rPr>
              <a:t>mục</a:t>
            </a:r>
            <a:r>
              <a:rPr sz="1600" spc="10" dirty="0">
                <a:solidFill>
                  <a:srgbClr val="FF0000"/>
                </a:solidFill>
                <a:latin typeface="Times New Roman"/>
                <a:cs typeface="Times New Roman"/>
              </a:rPr>
              <a:t> </a:t>
            </a:r>
            <a:r>
              <a:rPr sz="1600" dirty="0">
                <a:solidFill>
                  <a:srgbClr val="FF0000"/>
                </a:solidFill>
                <a:latin typeface="Times New Roman"/>
                <a:cs typeface="Times New Roman"/>
              </a:rPr>
              <a:t>đích</a:t>
            </a:r>
            <a:r>
              <a:rPr sz="1600" spc="-25" dirty="0">
                <a:solidFill>
                  <a:srgbClr val="FF0000"/>
                </a:solidFill>
                <a:latin typeface="Times New Roman"/>
                <a:cs typeface="Times New Roman"/>
              </a:rPr>
              <a:t> </a:t>
            </a:r>
            <a:r>
              <a:rPr sz="1600" dirty="0">
                <a:solidFill>
                  <a:srgbClr val="FF0000"/>
                </a:solidFill>
                <a:latin typeface="Times New Roman"/>
                <a:cs typeface="Times New Roman"/>
              </a:rPr>
              <a:t>như</a:t>
            </a:r>
            <a:r>
              <a:rPr sz="1600" spc="-35" dirty="0">
                <a:solidFill>
                  <a:srgbClr val="FF0000"/>
                </a:solidFill>
                <a:latin typeface="Times New Roman"/>
                <a:cs typeface="Times New Roman"/>
              </a:rPr>
              <a:t> </a:t>
            </a:r>
            <a:r>
              <a:rPr sz="1600" dirty="0">
                <a:solidFill>
                  <a:srgbClr val="FF0000"/>
                </a:solidFill>
                <a:latin typeface="Times New Roman"/>
                <a:cs typeface="Times New Roman"/>
              </a:rPr>
              <a:t>công</a:t>
            </a:r>
            <a:r>
              <a:rPr sz="1600" spc="-40" dirty="0">
                <a:solidFill>
                  <a:srgbClr val="FF0000"/>
                </a:solidFill>
                <a:latin typeface="Times New Roman"/>
                <a:cs typeface="Times New Roman"/>
              </a:rPr>
              <a:t> </a:t>
            </a:r>
            <a:r>
              <a:rPr sz="1600" dirty="0">
                <a:solidFill>
                  <a:srgbClr val="FF0000"/>
                </a:solidFill>
                <a:latin typeface="Times New Roman"/>
                <a:cs typeface="Times New Roman"/>
              </a:rPr>
              <a:t>bố</a:t>
            </a:r>
            <a:r>
              <a:rPr sz="1600" spc="-25" dirty="0">
                <a:solidFill>
                  <a:srgbClr val="FF0000"/>
                </a:solidFill>
                <a:latin typeface="Times New Roman"/>
                <a:cs typeface="Times New Roman"/>
              </a:rPr>
              <a:t> </a:t>
            </a:r>
            <a:r>
              <a:rPr sz="1600" dirty="0">
                <a:solidFill>
                  <a:srgbClr val="FF0000"/>
                </a:solidFill>
                <a:latin typeface="Times New Roman"/>
                <a:cs typeface="Times New Roman"/>
              </a:rPr>
              <a:t>của</a:t>
            </a:r>
            <a:r>
              <a:rPr sz="1600" spc="-20" dirty="0">
                <a:solidFill>
                  <a:srgbClr val="FF0000"/>
                </a:solidFill>
                <a:latin typeface="Times New Roman"/>
                <a:cs typeface="Times New Roman"/>
              </a:rPr>
              <a:t> </a:t>
            </a:r>
            <a:r>
              <a:rPr sz="1600" dirty="0">
                <a:solidFill>
                  <a:srgbClr val="FF0000"/>
                </a:solidFill>
                <a:latin typeface="Times New Roman"/>
                <a:cs typeface="Times New Roman"/>
              </a:rPr>
              <a:t>nhà</a:t>
            </a:r>
            <a:r>
              <a:rPr sz="1600" spc="-30" dirty="0">
                <a:solidFill>
                  <a:srgbClr val="FF0000"/>
                </a:solidFill>
                <a:latin typeface="Times New Roman"/>
                <a:cs typeface="Times New Roman"/>
              </a:rPr>
              <a:t> </a:t>
            </a:r>
            <a:r>
              <a:rPr sz="1600" dirty="0">
                <a:solidFill>
                  <a:srgbClr val="FF0000"/>
                </a:solidFill>
                <a:latin typeface="Times New Roman"/>
                <a:cs typeface="Times New Roman"/>
              </a:rPr>
              <a:t>sản</a:t>
            </a:r>
            <a:r>
              <a:rPr sz="1600" spc="-30" dirty="0">
                <a:solidFill>
                  <a:srgbClr val="FF0000"/>
                </a:solidFill>
                <a:latin typeface="Times New Roman"/>
                <a:cs typeface="Times New Roman"/>
              </a:rPr>
              <a:t> </a:t>
            </a:r>
            <a:r>
              <a:rPr sz="1600" spc="-20" dirty="0">
                <a:solidFill>
                  <a:srgbClr val="FF0000"/>
                </a:solidFill>
                <a:latin typeface="Times New Roman"/>
                <a:cs typeface="Times New Roman"/>
              </a:rPr>
              <a:t>xuất</a:t>
            </a:r>
            <a:endParaRPr sz="1600">
              <a:latin typeface="Times New Roman"/>
              <a:cs typeface="Times New Roman"/>
            </a:endParaRPr>
          </a:p>
        </p:txBody>
      </p:sp>
      <p:pic>
        <p:nvPicPr>
          <p:cNvPr id="4" name="object 4"/>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p:nvPr/>
        </p:nvSpPr>
        <p:spPr>
          <a:xfrm>
            <a:off x="1162304" y="1645661"/>
            <a:ext cx="6680834" cy="2696210"/>
          </a:xfrm>
          <a:prstGeom prst="rect">
            <a:avLst/>
          </a:prstGeom>
        </p:spPr>
        <p:txBody>
          <a:bodyPr vert="horz" wrap="square" lIns="0" tIns="12065" rIns="0" bIns="0" rtlCol="0">
            <a:spAutoFit/>
          </a:bodyPr>
          <a:lstStyle/>
          <a:p>
            <a:pPr marL="146685">
              <a:lnSpc>
                <a:spcPts val="1864"/>
              </a:lnSpc>
              <a:spcBef>
                <a:spcPts val="95"/>
              </a:spcBef>
            </a:pPr>
            <a:r>
              <a:rPr sz="1600" spc="-30" dirty="0">
                <a:latin typeface="SimSun"/>
                <a:cs typeface="SimSun"/>
              </a:rPr>
              <a:t>投诉：</a:t>
            </a:r>
            <a:endParaRPr sz="1600">
              <a:latin typeface="SimSun"/>
              <a:cs typeface="SimSun"/>
            </a:endParaRPr>
          </a:p>
          <a:p>
            <a:pPr marL="146685">
              <a:lnSpc>
                <a:spcPts val="1864"/>
              </a:lnSpc>
            </a:pPr>
            <a:r>
              <a:rPr sz="1600" b="1" dirty="0">
                <a:latin typeface="Times New Roman"/>
                <a:cs typeface="Times New Roman"/>
              </a:rPr>
              <a:t>Khiếu</a:t>
            </a:r>
            <a:r>
              <a:rPr sz="1600" b="1" spc="-55" dirty="0">
                <a:latin typeface="Times New Roman"/>
                <a:cs typeface="Times New Roman"/>
              </a:rPr>
              <a:t> </a:t>
            </a:r>
            <a:r>
              <a:rPr sz="1600" b="1" spc="-20" dirty="0">
                <a:latin typeface="Times New Roman"/>
                <a:cs typeface="Times New Roman"/>
              </a:rPr>
              <a:t>nại:</a:t>
            </a:r>
            <a:endParaRPr sz="1600">
              <a:latin typeface="Times New Roman"/>
              <a:cs typeface="Times New Roman"/>
            </a:endParaRPr>
          </a:p>
          <a:p>
            <a:pPr>
              <a:lnSpc>
                <a:spcPct val="100000"/>
              </a:lnSpc>
              <a:spcBef>
                <a:spcPts val="204"/>
              </a:spcBef>
            </a:pPr>
            <a:endParaRPr sz="1600">
              <a:latin typeface="Times New Roman"/>
              <a:cs typeface="Times New Roman"/>
            </a:endParaRPr>
          </a:p>
          <a:p>
            <a:pPr marL="12700">
              <a:lnSpc>
                <a:spcPct val="100000"/>
              </a:lnSpc>
              <a:spcBef>
                <a:spcPts val="5"/>
              </a:spcBef>
            </a:pPr>
            <a:r>
              <a:rPr sz="1600" spc="-30" dirty="0">
                <a:latin typeface="SimSun"/>
                <a:cs typeface="SimSun"/>
              </a:rPr>
              <a:t>自医疗器械被组织放行出厂后，有关医疗器械识别、质量、维护性、</a:t>
            </a:r>
            <a:endParaRPr sz="1600">
              <a:latin typeface="SimSun"/>
              <a:cs typeface="SimSun"/>
            </a:endParaRPr>
          </a:p>
          <a:p>
            <a:pPr marL="12700">
              <a:lnSpc>
                <a:spcPct val="100000"/>
              </a:lnSpc>
            </a:pPr>
            <a:r>
              <a:rPr sz="1600" spc="-35" dirty="0">
                <a:latin typeface="SimSun"/>
                <a:cs typeface="SimSun"/>
              </a:rPr>
              <a:t>可靠性、可用性、安全性和性能有关的缺陷的书面、电子或口头的沟通，</a:t>
            </a:r>
            <a:endParaRPr sz="1600">
              <a:latin typeface="SimSun"/>
              <a:cs typeface="SimSun"/>
            </a:endParaRPr>
          </a:p>
          <a:p>
            <a:pPr marL="12700">
              <a:lnSpc>
                <a:spcPct val="100000"/>
              </a:lnSpc>
            </a:pPr>
            <a:r>
              <a:rPr sz="1600" spc="-30" dirty="0">
                <a:latin typeface="SimSun"/>
                <a:cs typeface="SimSun"/>
              </a:rPr>
              <a:t>或者是与服务相关的缺陷</a:t>
            </a:r>
            <a:endParaRPr sz="1600">
              <a:latin typeface="SimSun"/>
              <a:cs typeface="SimSun"/>
            </a:endParaRPr>
          </a:p>
          <a:p>
            <a:pPr marL="12700" algn="just">
              <a:lnSpc>
                <a:spcPct val="100000"/>
              </a:lnSpc>
              <a:spcBef>
                <a:spcPts val="1810"/>
              </a:spcBef>
            </a:pPr>
            <a:r>
              <a:rPr sz="1600" dirty="0">
                <a:latin typeface="Times New Roman"/>
                <a:cs typeface="Times New Roman"/>
              </a:rPr>
              <a:t>Thông</a:t>
            </a:r>
            <a:r>
              <a:rPr sz="1600" spc="-45" dirty="0">
                <a:latin typeface="Times New Roman"/>
                <a:cs typeface="Times New Roman"/>
              </a:rPr>
              <a:t> </a:t>
            </a:r>
            <a:r>
              <a:rPr sz="1600" dirty="0">
                <a:latin typeface="Times New Roman"/>
                <a:cs typeface="Times New Roman"/>
              </a:rPr>
              <a:t>báo</a:t>
            </a:r>
            <a:r>
              <a:rPr sz="1600" spc="-30" dirty="0">
                <a:latin typeface="Times New Roman"/>
                <a:cs typeface="Times New Roman"/>
              </a:rPr>
              <a:t> </a:t>
            </a:r>
            <a:r>
              <a:rPr sz="1600" dirty="0">
                <a:latin typeface="Times New Roman"/>
                <a:cs typeface="Times New Roman"/>
              </a:rPr>
              <a:t>bằng</a:t>
            </a:r>
            <a:r>
              <a:rPr sz="1600" spc="-25" dirty="0">
                <a:latin typeface="Times New Roman"/>
                <a:cs typeface="Times New Roman"/>
              </a:rPr>
              <a:t> </a:t>
            </a:r>
            <a:r>
              <a:rPr sz="1600" dirty="0">
                <a:latin typeface="Times New Roman"/>
                <a:cs typeface="Times New Roman"/>
              </a:rPr>
              <a:t>văn</a:t>
            </a:r>
            <a:r>
              <a:rPr sz="1600" spc="-35" dirty="0">
                <a:latin typeface="Times New Roman"/>
                <a:cs typeface="Times New Roman"/>
              </a:rPr>
              <a:t> </a:t>
            </a:r>
            <a:r>
              <a:rPr sz="1600" dirty="0">
                <a:latin typeface="Times New Roman"/>
                <a:cs typeface="Times New Roman"/>
              </a:rPr>
              <a:t>bản,</a:t>
            </a:r>
            <a:r>
              <a:rPr sz="1600" spc="-35" dirty="0">
                <a:latin typeface="Times New Roman"/>
                <a:cs typeface="Times New Roman"/>
              </a:rPr>
              <a:t> </a:t>
            </a:r>
            <a:r>
              <a:rPr sz="1600" dirty="0">
                <a:latin typeface="Times New Roman"/>
                <a:cs typeface="Times New Roman"/>
              </a:rPr>
              <a:t>điện</a:t>
            </a:r>
            <a:r>
              <a:rPr sz="1600" spc="-15" dirty="0">
                <a:latin typeface="Times New Roman"/>
                <a:cs typeface="Times New Roman"/>
              </a:rPr>
              <a:t> </a:t>
            </a:r>
            <a:r>
              <a:rPr sz="1600" dirty="0">
                <a:latin typeface="Times New Roman"/>
                <a:cs typeface="Times New Roman"/>
              </a:rPr>
              <a:t>tử</a:t>
            </a:r>
            <a:r>
              <a:rPr sz="1600" spc="-30" dirty="0">
                <a:latin typeface="Times New Roman"/>
                <a:cs typeface="Times New Roman"/>
              </a:rPr>
              <a:t> </a:t>
            </a:r>
            <a:r>
              <a:rPr sz="1600" dirty="0">
                <a:latin typeface="Times New Roman"/>
                <a:cs typeface="Times New Roman"/>
              </a:rPr>
              <a:t>hoặc</a:t>
            </a:r>
            <a:r>
              <a:rPr sz="1600" spc="-35" dirty="0">
                <a:latin typeface="Times New Roman"/>
                <a:cs typeface="Times New Roman"/>
              </a:rPr>
              <a:t> </a:t>
            </a:r>
            <a:r>
              <a:rPr sz="1600" dirty="0">
                <a:latin typeface="Times New Roman"/>
                <a:cs typeface="Times New Roman"/>
              </a:rPr>
              <a:t>bằng</a:t>
            </a:r>
            <a:r>
              <a:rPr sz="1600" spc="-25" dirty="0">
                <a:latin typeface="Times New Roman"/>
                <a:cs typeface="Times New Roman"/>
              </a:rPr>
              <a:t> </a:t>
            </a:r>
            <a:r>
              <a:rPr sz="1600" dirty="0">
                <a:latin typeface="Times New Roman"/>
                <a:cs typeface="Times New Roman"/>
              </a:rPr>
              <a:t>miệng</a:t>
            </a:r>
            <a:r>
              <a:rPr sz="1600" spc="15" dirty="0">
                <a:latin typeface="Times New Roman"/>
                <a:cs typeface="Times New Roman"/>
              </a:rPr>
              <a:t> </a:t>
            </a:r>
            <a:r>
              <a:rPr sz="1600" dirty="0">
                <a:latin typeface="Times New Roman"/>
                <a:cs typeface="Times New Roman"/>
              </a:rPr>
              <a:t>về</a:t>
            </a:r>
            <a:r>
              <a:rPr sz="1600" spc="-35" dirty="0">
                <a:latin typeface="Times New Roman"/>
                <a:cs typeface="Times New Roman"/>
              </a:rPr>
              <a:t> </a:t>
            </a:r>
            <a:r>
              <a:rPr sz="1600" dirty="0">
                <a:latin typeface="Times New Roman"/>
                <a:cs typeface="Times New Roman"/>
              </a:rPr>
              <a:t>các</a:t>
            </a:r>
            <a:r>
              <a:rPr sz="1600" spc="-30" dirty="0">
                <a:latin typeface="Times New Roman"/>
                <a:cs typeface="Times New Roman"/>
              </a:rPr>
              <a:t> </a:t>
            </a:r>
            <a:r>
              <a:rPr sz="1600" dirty="0">
                <a:latin typeface="Times New Roman"/>
                <a:cs typeface="Times New Roman"/>
              </a:rPr>
              <a:t>khiếm</a:t>
            </a:r>
            <a:r>
              <a:rPr sz="1600" spc="-15" dirty="0">
                <a:latin typeface="Times New Roman"/>
                <a:cs typeface="Times New Roman"/>
              </a:rPr>
              <a:t> </a:t>
            </a:r>
            <a:r>
              <a:rPr sz="1600" dirty="0">
                <a:latin typeface="Times New Roman"/>
                <a:cs typeface="Times New Roman"/>
              </a:rPr>
              <a:t>khuyết</a:t>
            </a:r>
            <a:r>
              <a:rPr sz="1600" spc="-25" dirty="0">
                <a:latin typeface="Times New Roman"/>
                <a:cs typeface="Times New Roman"/>
              </a:rPr>
              <a:t> </a:t>
            </a:r>
            <a:r>
              <a:rPr sz="1600" dirty="0">
                <a:latin typeface="Times New Roman"/>
                <a:cs typeface="Times New Roman"/>
              </a:rPr>
              <a:t>liên</a:t>
            </a:r>
            <a:r>
              <a:rPr sz="1600" spc="-20" dirty="0">
                <a:latin typeface="Times New Roman"/>
                <a:cs typeface="Times New Roman"/>
              </a:rPr>
              <a:t> quan</a:t>
            </a:r>
            <a:endParaRPr sz="1600">
              <a:latin typeface="Times New Roman"/>
              <a:cs typeface="Times New Roman"/>
            </a:endParaRPr>
          </a:p>
          <a:p>
            <a:pPr marL="12700" marR="513715" indent="-635" algn="just">
              <a:lnSpc>
                <a:spcPct val="100000"/>
              </a:lnSpc>
            </a:pPr>
            <a:r>
              <a:rPr sz="1600" dirty="0">
                <a:latin typeface="Times New Roman"/>
                <a:cs typeface="Times New Roman"/>
              </a:rPr>
              <a:t>đến</a:t>
            </a:r>
            <a:r>
              <a:rPr sz="1600" spc="-30" dirty="0">
                <a:latin typeface="Times New Roman"/>
                <a:cs typeface="Times New Roman"/>
              </a:rPr>
              <a:t> </a:t>
            </a:r>
            <a:r>
              <a:rPr sz="1600" dirty="0">
                <a:latin typeface="Times New Roman"/>
                <a:cs typeface="Times New Roman"/>
              </a:rPr>
              <a:t>nhận</a:t>
            </a:r>
            <a:r>
              <a:rPr sz="1600" spc="-30" dirty="0">
                <a:latin typeface="Times New Roman"/>
                <a:cs typeface="Times New Roman"/>
              </a:rPr>
              <a:t> </a:t>
            </a:r>
            <a:r>
              <a:rPr sz="1600" dirty="0">
                <a:latin typeface="Times New Roman"/>
                <a:cs typeface="Times New Roman"/>
              </a:rPr>
              <a:t>dạng,</a:t>
            </a:r>
            <a:r>
              <a:rPr sz="1600" spc="-35" dirty="0">
                <a:latin typeface="Times New Roman"/>
                <a:cs typeface="Times New Roman"/>
              </a:rPr>
              <a:t> </a:t>
            </a:r>
            <a:r>
              <a:rPr sz="1600" dirty="0">
                <a:latin typeface="Times New Roman"/>
                <a:cs typeface="Times New Roman"/>
              </a:rPr>
              <a:t>chất</a:t>
            </a:r>
            <a:r>
              <a:rPr sz="1600" spc="-20" dirty="0">
                <a:latin typeface="Times New Roman"/>
                <a:cs typeface="Times New Roman"/>
              </a:rPr>
              <a:t> </a:t>
            </a:r>
            <a:r>
              <a:rPr sz="1600" dirty="0">
                <a:latin typeface="Times New Roman"/>
                <a:cs typeface="Times New Roman"/>
              </a:rPr>
              <a:t>lượng,</a:t>
            </a:r>
            <a:r>
              <a:rPr sz="1600" spc="-25" dirty="0">
                <a:latin typeface="Times New Roman"/>
                <a:cs typeface="Times New Roman"/>
              </a:rPr>
              <a:t> </a:t>
            </a:r>
            <a:r>
              <a:rPr sz="1600" dirty="0">
                <a:latin typeface="Times New Roman"/>
                <a:cs typeface="Times New Roman"/>
              </a:rPr>
              <a:t>khả</a:t>
            </a:r>
            <a:r>
              <a:rPr sz="1600" spc="-35" dirty="0">
                <a:latin typeface="Times New Roman"/>
                <a:cs typeface="Times New Roman"/>
              </a:rPr>
              <a:t> </a:t>
            </a:r>
            <a:r>
              <a:rPr sz="1600" dirty="0">
                <a:latin typeface="Times New Roman"/>
                <a:cs typeface="Times New Roman"/>
              </a:rPr>
              <a:t>năng</a:t>
            </a:r>
            <a:r>
              <a:rPr sz="1600" spc="-25" dirty="0">
                <a:latin typeface="Times New Roman"/>
                <a:cs typeface="Times New Roman"/>
              </a:rPr>
              <a:t> </a:t>
            </a:r>
            <a:r>
              <a:rPr sz="1600" dirty="0">
                <a:latin typeface="Times New Roman"/>
                <a:cs typeface="Times New Roman"/>
              </a:rPr>
              <a:t>bảo</a:t>
            </a:r>
            <a:r>
              <a:rPr sz="1600" spc="-30" dirty="0">
                <a:latin typeface="Times New Roman"/>
                <a:cs typeface="Times New Roman"/>
              </a:rPr>
              <a:t> </a:t>
            </a:r>
            <a:r>
              <a:rPr sz="1600" dirty="0">
                <a:latin typeface="Times New Roman"/>
                <a:cs typeface="Times New Roman"/>
              </a:rPr>
              <a:t>trì,</a:t>
            </a:r>
            <a:r>
              <a:rPr sz="1600" spc="-5" dirty="0">
                <a:latin typeface="Times New Roman"/>
                <a:cs typeface="Times New Roman"/>
              </a:rPr>
              <a:t> </a:t>
            </a:r>
            <a:r>
              <a:rPr sz="1600" dirty="0">
                <a:latin typeface="Times New Roman"/>
                <a:cs typeface="Times New Roman"/>
              </a:rPr>
              <a:t>độ</a:t>
            </a:r>
            <a:r>
              <a:rPr sz="1600" spc="-40" dirty="0">
                <a:latin typeface="Times New Roman"/>
                <a:cs typeface="Times New Roman"/>
              </a:rPr>
              <a:t> </a:t>
            </a:r>
            <a:r>
              <a:rPr sz="1600" dirty="0">
                <a:latin typeface="Times New Roman"/>
                <a:cs typeface="Times New Roman"/>
              </a:rPr>
              <a:t>tin</a:t>
            </a:r>
            <a:r>
              <a:rPr sz="1600" spc="-20" dirty="0">
                <a:latin typeface="Times New Roman"/>
                <a:cs typeface="Times New Roman"/>
              </a:rPr>
              <a:t> </a:t>
            </a:r>
            <a:r>
              <a:rPr sz="1600" spc="-10" dirty="0">
                <a:latin typeface="Times New Roman"/>
                <a:cs typeface="Times New Roman"/>
              </a:rPr>
              <a:t>cậy, </a:t>
            </a:r>
            <a:r>
              <a:rPr sz="1600" dirty="0">
                <a:latin typeface="Times New Roman"/>
                <a:cs typeface="Times New Roman"/>
              </a:rPr>
              <a:t>tính</a:t>
            </a:r>
            <a:r>
              <a:rPr sz="1600" spc="-30" dirty="0">
                <a:latin typeface="Times New Roman"/>
                <a:cs typeface="Times New Roman"/>
              </a:rPr>
              <a:t> </a:t>
            </a:r>
            <a:r>
              <a:rPr sz="1600" dirty="0">
                <a:latin typeface="Times New Roman"/>
                <a:cs typeface="Times New Roman"/>
              </a:rPr>
              <a:t>sẵn</a:t>
            </a:r>
            <a:r>
              <a:rPr sz="1600" spc="-15" dirty="0">
                <a:latin typeface="Times New Roman"/>
                <a:cs typeface="Times New Roman"/>
              </a:rPr>
              <a:t> </a:t>
            </a:r>
            <a:r>
              <a:rPr sz="1600" dirty="0">
                <a:latin typeface="Times New Roman"/>
                <a:cs typeface="Times New Roman"/>
              </a:rPr>
              <a:t>có,</a:t>
            </a:r>
            <a:r>
              <a:rPr sz="1600" spc="-35" dirty="0">
                <a:latin typeface="Times New Roman"/>
                <a:cs typeface="Times New Roman"/>
              </a:rPr>
              <a:t> </a:t>
            </a:r>
            <a:r>
              <a:rPr sz="1600" dirty="0">
                <a:latin typeface="Times New Roman"/>
                <a:cs typeface="Times New Roman"/>
              </a:rPr>
              <a:t>an</a:t>
            </a:r>
            <a:r>
              <a:rPr sz="1600" spc="-15" dirty="0">
                <a:latin typeface="Times New Roman"/>
                <a:cs typeface="Times New Roman"/>
              </a:rPr>
              <a:t> </a:t>
            </a:r>
            <a:r>
              <a:rPr sz="1600" spc="-20" dirty="0">
                <a:latin typeface="Times New Roman"/>
                <a:cs typeface="Times New Roman"/>
              </a:rPr>
              <a:t>toàn </a:t>
            </a:r>
            <a:r>
              <a:rPr sz="1600" dirty="0">
                <a:latin typeface="Times New Roman"/>
                <a:cs typeface="Times New Roman"/>
              </a:rPr>
              <a:t>và</a:t>
            </a:r>
            <a:r>
              <a:rPr sz="1600" spc="-25" dirty="0">
                <a:latin typeface="Times New Roman"/>
                <a:cs typeface="Times New Roman"/>
              </a:rPr>
              <a:t> </a:t>
            </a:r>
            <a:r>
              <a:rPr sz="1600" dirty="0">
                <a:latin typeface="Times New Roman"/>
                <a:cs typeface="Times New Roman"/>
              </a:rPr>
              <a:t>hiệu</a:t>
            </a:r>
            <a:r>
              <a:rPr sz="1600" spc="-10" dirty="0">
                <a:latin typeface="Times New Roman"/>
                <a:cs typeface="Times New Roman"/>
              </a:rPr>
              <a:t> </a:t>
            </a:r>
            <a:r>
              <a:rPr sz="1600" dirty="0">
                <a:latin typeface="Times New Roman"/>
                <a:cs typeface="Times New Roman"/>
              </a:rPr>
              <a:t>suất</a:t>
            </a:r>
            <a:r>
              <a:rPr sz="1600" spc="-15" dirty="0">
                <a:latin typeface="Times New Roman"/>
                <a:cs typeface="Times New Roman"/>
              </a:rPr>
              <a:t> </a:t>
            </a:r>
            <a:r>
              <a:rPr sz="1600" dirty="0">
                <a:latin typeface="Times New Roman"/>
                <a:cs typeface="Times New Roman"/>
              </a:rPr>
              <a:t>của</a:t>
            </a:r>
            <a:r>
              <a:rPr sz="1600" spc="-15" dirty="0">
                <a:latin typeface="Times New Roman"/>
                <a:cs typeface="Times New Roman"/>
              </a:rPr>
              <a:t> </a:t>
            </a:r>
            <a:r>
              <a:rPr sz="1600" dirty="0">
                <a:latin typeface="Times New Roman"/>
                <a:cs typeface="Times New Roman"/>
              </a:rPr>
              <a:t>thiết bị</a:t>
            </a:r>
            <a:r>
              <a:rPr sz="1600" spc="-25" dirty="0">
                <a:latin typeface="Times New Roman"/>
                <a:cs typeface="Times New Roman"/>
              </a:rPr>
              <a:t> </a:t>
            </a:r>
            <a:r>
              <a:rPr sz="1600" dirty="0">
                <a:latin typeface="Times New Roman"/>
                <a:cs typeface="Times New Roman"/>
              </a:rPr>
              <a:t>y</a:t>
            </a:r>
            <a:r>
              <a:rPr sz="1600" spc="-15" dirty="0">
                <a:latin typeface="Times New Roman"/>
                <a:cs typeface="Times New Roman"/>
              </a:rPr>
              <a:t> </a:t>
            </a:r>
            <a:r>
              <a:rPr sz="1600" dirty="0">
                <a:latin typeface="Times New Roman"/>
                <a:cs typeface="Times New Roman"/>
              </a:rPr>
              <a:t>tế</a:t>
            </a:r>
            <a:r>
              <a:rPr sz="1600" spc="-15" dirty="0">
                <a:latin typeface="Times New Roman"/>
                <a:cs typeface="Times New Roman"/>
              </a:rPr>
              <a:t> </a:t>
            </a:r>
            <a:r>
              <a:rPr sz="1600" dirty="0">
                <a:latin typeface="Times New Roman"/>
                <a:cs typeface="Times New Roman"/>
              </a:rPr>
              <a:t>kể</a:t>
            </a:r>
            <a:r>
              <a:rPr sz="1600" spc="-15" dirty="0">
                <a:latin typeface="Times New Roman"/>
                <a:cs typeface="Times New Roman"/>
              </a:rPr>
              <a:t> </a:t>
            </a:r>
            <a:r>
              <a:rPr sz="1600" dirty="0">
                <a:latin typeface="Times New Roman"/>
                <a:cs typeface="Times New Roman"/>
              </a:rPr>
              <a:t>từ</a:t>
            </a:r>
            <a:r>
              <a:rPr sz="1600" spc="-25" dirty="0">
                <a:latin typeface="Times New Roman"/>
                <a:cs typeface="Times New Roman"/>
              </a:rPr>
              <a:t> </a:t>
            </a:r>
            <a:r>
              <a:rPr sz="1600" dirty="0">
                <a:latin typeface="Times New Roman"/>
                <a:cs typeface="Times New Roman"/>
              </a:rPr>
              <a:t>khi</a:t>
            </a:r>
            <a:r>
              <a:rPr sz="1600" spc="-25" dirty="0">
                <a:latin typeface="Times New Roman"/>
                <a:cs typeface="Times New Roman"/>
              </a:rPr>
              <a:t> </a:t>
            </a:r>
            <a:r>
              <a:rPr sz="1600" dirty="0">
                <a:latin typeface="Times New Roman"/>
                <a:cs typeface="Times New Roman"/>
              </a:rPr>
              <a:t>thiết bị</a:t>
            </a:r>
            <a:r>
              <a:rPr sz="1600" spc="-10" dirty="0">
                <a:latin typeface="Times New Roman"/>
                <a:cs typeface="Times New Roman"/>
              </a:rPr>
              <a:t> </a:t>
            </a:r>
            <a:r>
              <a:rPr sz="1600" dirty="0">
                <a:latin typeface="Times New Roman"/>
                <a:cs typeface="Times New Roman"/>
              </a:rPr>
              <a:t>y</a:t>
            </a:r>
            <a:r>
              <a:rPr sz="1600" spc="-15" dirty="0">
                <a:latin typeface="Times New Roman"/>
                <a:cs typeface="Times New Roman"/>
              </a:rPr>
              <a:t> </a:t>
            </a:r>
            <a:r>
              <a:rPr sz="1600" dirty="0">
                <a:latin typeface="Times New Roman"/>
                <a:cs typeface="Times New Roman"/>
              </a:rPr>
              <a:t>tế</a:t>
            </a:r>
            <a:r>
              <a:rPr sz="1600" spc="-15" dirty="0">
                <a:latin typeface="Times New Roman"/>
                <a:cs typeface="Times New Roman"/>
              </a:rPr>
              <a:t> </a:t>
            </a:r>
            <a:r>
              <a:rPr sz="1600" dirty="0">
                <a:latin typeface="Times New Roman"/>
                <a:cs typeface="Times New Roman"/>
              </a:rPr>
              <a:t>được</a:t>
            </a:r>
            <a:r>
              <a:rPr sz="1600" spc="-15" dirty="0">
                <a:latin typeface="Times New Roman"/>
                <a:cs typeface="Times New Roman"/>
              </a:rPr>
              <a:t> </a:t>
            </a:r>
            <a:r>
              <a:rPr sz="1600" dirty="0">
                <a:latin typeface="Times New Roman"/>
                <a:cs typeface="Times New Roman"/>
              </a:rPr>
              <a:t>tổ</a:t>
            </a:r>
            <a:r>
              <a:rPr sz="1600" spc="-10" dirty="0">
                <a:latin typeface="Times New Roman"/>
                <a:cs typeface="Times New Roman"/>
              </a:rPr>
              <a:t> </a:t>
            </a:r>
            <a:r>
              <a:rPr sz="1600" dirty="0">
                <a:latin typeface="Times New Roman"/>
                <a:cs typeface="Times New Roman"/>
              </a:rPr>
              <a:t>chức</a:t>
            </a:r>
            <a:r>
              <a:rPr sz="1600" spc="-25" dirty="0">
                <a:latin typeface="Times New Roman"/>
                <a:cs typeface="Times New Roman"/>
              </a:rPr>
              <a:t> </a:t>
            </a:r>
            <a:r>
              <a:rPr sz="1600" dirty="0">
                <a:latin typeface="Times New Roman"/>
                <a:cs typeface="Times New Roman"/>
              </a:rPr>
              <a:t>xuất</a:t>
            </a:r>
            <a:r>
              <a:rPr sz="1600" spc="-10" dirty="0">
                <a:latin typeface="Times New Roman"/>
                <a:cs typeface="Times New Roman"/>
              </a:rPr>
              <a:t> xưởng </a:t>
            </a:r>
            <a:r>
              <a:rPr sz="1600" dirty="0">
                <a:latin typeface="Times New Roman"/>
                <a:cs typeface="Times New Roman"/>
              </a:rPr>
              <a:t>hoặc</a:t>
            </a:r>
            <a:r>
              <a:rPr sz="1600" spc="-40" dirty="0">
                <a:latin typeface="Times New Roman"/>
                <a:cs typeface="Times New Roman"/>
              </a:rPr>
              <a:t> </a:t>
            </a:r>
            <a:r>
              <a:rPr sz="1600" dirty="0">
                <a:latin typeface="Times New Roman"/>
                <a:cs typeface="Times New Roman"/>
              </a:rPr>
              <a:t>các</a:t>
            </a:r>
            <a:r>
              <a:rPr sz="1600" spc="-20" dirty="0">
                <a:latin typeface="Times New Roman"/>
                <a:cs typeface="Times New Roman"/>
              </a:rPr>
              <a:t> </a:t>
            </a:r>
            <a:r>
              <a:rPr sz="1600" dirty="0">
                <a:latin typeface="Times New Roman"/>
                <a:cs typeface="Times New Roman"/>
              </a:rPr>
              <a:t>khiếm</a:t>
            </a:r>
            <a:r>
              <a:rPr sz="1600" spc="-15" dirty="0">
                <a:latin typeface="Times New Roman"/>
                <a:cs typeface="Times New Roman"/>
              </a:rPr>
              <a:t> </a:t>
            </a:r>
            <a:r>
              <a:rPr sz="1600" dirty="0">
                <a:latin typeface="Times New Roman"/>
                <a:cs typeface="Times New Roman"/>
              </a:rPr>
              <a:t>khuyết</a:t>
            </a:r>
            <a:r>
              <a:rPr sz="1600" spc="-35" dirty="0">
                <a:latin typeface="Times New Roman"/>
                <a:cs typeface="Times New Roman"/>
              </a:rPr>
              <a:t> </a:t>
            </a:r>
            <a:r>
              <a:rPr sz="1600" dirty="0">
                <a:latin typeface="Times New Roman"/>
                <a:cs typeface="Times New Roman"/>
              </a:rPr>
              <a:t>liên</a:t>
            </a:r>
            <a:r>
              <a:rPr sz="1600" spc="-5" dirty="0">
                <a:latin typeface="Times New Roman"/>
                <a:cs typeface="Times New Roman"/>
              </a:rPr>
              <a:t> </a:t>
            </a:r>
            <a:r>
              <a:rPr sz="1600" dirty="0">
                <a:latin typeface="Times New Roman"/>
                <a:cs typeface="Times New Roman"/>
              </a:rPr>
              <a:t>quan</a:t>
            </a:r>
            <a:r>
              <a:rPr sz="1600" spc="-35" dirty="0">
                <a:latin typeface="Times New Roman"/>
                <a:cs typeface="Times New Roman"/>
              </a:rPr>
              <a:t> </a:t>
            </a:r>
            <a:r>
              <a:rPr sz="1600" dirty="0">
                <a:latin typeface="Times New Roman"/>
                <a:cs typeface="Times New Roman"/>
              </a:rPr>
              <a:t>đến</a:t>
            </a:r>
            <a:r>
              <a:rPr sz="1600" spc="-30" dirty="0">
                <a:latin typeface="Times New Roman"/>
                <a:cs typeface="Times New Roman"/>
              </a:rPr>
              <a:t> </a:t>
            </a:r>
            <a:r>
              <a:rPr sz="1600" dirty="0">
                <a:latin typeface="Times New Roman"/>
                <a:cs typeface="Times New Roman"/>
              </a:rPr>
              <a:t>dịch</a:t>
            </a:r>
            <a:r>
              <a:rPr sz="1600" spc="-35" dirty="0">
                <a:latin typeface="Times New Roman"/>
                <a:cs typeface="Times New Roman"/>
              </a:rPr>
              <a:t> </a:t>
            </a:r>
            <a:r>
              <a:rPr sz="1600" spc="-25" dirty="0">
                <a:latin typeface="Times New Roman"/>
                <a:cs typeface="Times New Roman"/>
              </a:rPr>
              <a:t>vụ</a:t>
            </a:r>
            <a:endParaRPr sz="1600">
              <a:latin typeface="Times New Roman"/>
              <a:cs typeface="Times New Roman"/>
            </a:endParaRPr>
          </a:p>
        </p:txBody>
      </p:sp>
      <p:sp>
        <p:nvSpPr>
          <p:cNvPr id="4" name="object 4"/>
          <p:cNvSpPr txBox="1"/>
          <p:nvPr/>
        </p:nvSpPr>
        <p:spPr>
          <a:xfrm>
            <a:off x="3846979" y="6125971"/>
            <a:ext cx="153670" cy="162560"/>
          </a:xfrm>
          <a:prstGeom prst="rect">
            <a:avLst/>
          </a:prstGeom>
        </p:spPr>
        <p:txBody>
          <a:bodyPr vert="horz" wrap="square" lIns="0" tIns="12700" rIns="0" bIns="0" rtlCol="0">
            <a:spAutoFit/>
          </a:bodyPr>
          <a:lstStyle/>
          <a:p>
            <a:pPr marL="12700">
              <a:lnSpc>
                <a:spcPct val="100000"/>
              </a:lnSpc>
              <a:spcBef>
                <a:spcPts val="100"/>
              </a:spcBef>
            </a:pPr>
            <a:r>
              <a:rPr sz="900" spc="-25" dirty="0">
                <a:latin typeface="Arial"/>
                <a:cs typeface="Arial"/>
              </a:rPr>
              <a:t>29</a:t>
            </a:r>
            <a:endParaRPr sz="900">
              <a:latin typeface="Arial"/>
              <a:cs typeface="Arial"/>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503"/>
            <a:ext cx="9143999" cy="6845496"/>
          </a:xfrm>
          <a:prstGeom prst="rect">
            <a:avLst/>
          </a:prstGeom>
        </p:spPr>
      </p:pic>
      <p:sp>
        <p:nvSpPr>
          <p:cNvPr id="3" name="object 3"/>
          <p:cNvSpPr txBox="1"/>
          <p:nvPr/>
        </p:nvSpPr>
        <p:spPr>
          <a:xfrm>
            <a:off x="467967" y="1621023"/>
            <a:ext cx="4653280" cy="2493010"/>
          </a:xfrm>
          <a:prstGeom prst="rect">
            <a:avLst/>
          </a:prstGeom>
        </p:spPr>
        <p:txBody>
          <a:bodyPr vert="horz" wrap="square" lIns="0" tIns="15875" rIns="0" bIns="0" rtlCol="0">
            <a:spAutoFit/>
          </a:bodyPr>
          <a:lstStyle/>
          <a:p>
            <a:pPr marR="3462654" algn="ctr">
              <a:lnSpc>
                <a:spcPts val="1705"/>
              </a:lnSpc>
              <a:spcBef>
                <a:spcPts val="125"/>
              </a:spcBef>
            </a:pPr>
            <a:r>
              <a:rPr sz="1450" spc="-20" dirty="0">
                <a:latin typeface="SimSun"/>
                <a:cs typeface="SimSun"/>
              </a:rPr>
              <a:t>标记：</a:t>
            </a:r>
            <a:endParaRPr sz="1450">
              <a:latin typeface="SimSun"/>
              <a:cs typeface="SimSun"/>
            </a:endParaRPr>
          </a:p>
          <a:p>
            <a:pPr marR="3448685" algn="ctr">
              <a:lnSpc>
                <a:spcPts val="1705"/>
              </a:lnSpc>
            </a:pPr>
            <a:r>
              <a:rPr sz="1450" b="1" dirty="0">
                <a:latin typeface="Times New Roman"/>
                <a:cs typeface="Times New Roman"/>
              </a:rPr>
              <a:t>Dấu</a:t>
            </a:r>
            <a:r>
              <a:rPr sz="1450" b="1" spc="10" dirty="0">
                <a:latin typeface="Times New Roman"/>
                <a:cs typeface="Times New Roman"/>
              </a:rPr>
              <a:t> </a:t>
            </a:r>
            <a:r>
              <a:rPr sz="1450" b="1" spc="-20" dirty="0">
                <a:latin typeface="Times New Roman"/>
                <a:cs typeface="Times New Roman"/>
              </a:rPr>
              <a:t>hiệu:</a:t>
            </a:r>
            <a:endParaRPr sz="1450">
              <a:latin typeface="Times New Roman"/>
              <a:cs typeface="Times New Roman"/>
            </a:endParaRPr>
          </a:p>
          <a:p>
            <a:pPr>
              <a:lnSpc>
                <a:spcPct val="100000"/>
              </a:lnSpc>
              <a:spcBef>
                <a:spcPts val="990"/>
              </a:spcBef>
            </a:pPr>
            <a:endParaRPr sz="1450">
              <a:latin typeface="Times New Roman"/>
              <a:cs typeface="Times New Roman"/>
            </a:endParaRPr>
          </a:p>
          <a:p>
            <a:pPr marL="12700" marR="982344">
              <a:lnSpc>
                <a:spcPct val="100000"/>
              </a:lnSpc>
            </a:pPr>
            <a:r>
              <a:rPr sz="1600" spc="-30" dirty="0">
                <a:solidFill>
                  <a:srgbClr val="FF0000"/>
                </a:solidFill>
                <a:latin typeface="SimSun"/>
                <a:cs typeface="SimSun"/>
              </a:rPr>
              <a:t>标签、说明书或任何其他信息用于识别、技术说明和正确使用医疗器械，</a:t>
            </a:r>
            <a:endParaRPr sz="1600">
              <a:latin typeface="SimSun"/>
              <a:cs typeface="SimSun"/>
            </a:endParaRPr>
          </a:p>
          <a:p>
            <a:pPr marL="12700">
              <a:lnSpc>
                <a:spcPct val="100000"/>
              </a:lnSpc>
            </a:pPr>
            <a:r>
              <a:rPr sz="1600" spc="-30" dirty="0">
                <a:solidFill>
                  <a:srgbClr val="FF0000"/>
                </a:solidFill>
                <a:latin typeface="SimSun"/>
                <a:cs typeface="SimSun"/>
              </a:rPr>
              <a:t>但不包括货运文件</a:t>
            </a:r>
            <a:endParaRPr sz="1600">
              <a:latin typeface="SimSun"/>
              <a:cs typeface="SimSun"/>
            </a:endParaRPr>
          </a:p>
          <a:p>
            <a:pPr marL="12700" marR="5080">
              <a:lnSpc>
                <a:spcPct val="100000"/>
              </a:lnSpc>
              <a:spcBef>
                <a:spcPts val="1814"/>
              </a:spcBef>
            </a:pPr>
            <a:r>
              <a:rPr sz="1600" dirty="0">
                <a:solidFill>
                  <a:srgbClr val="FF0000"/>
                </a:solidFill>
                <a:latin typeface="Times New Roman"/>
                <a:cs typeface="Times New Roman"/>
              </a:rPr>
              <a:t>Nhãn</a:t>
            </a:r>
            <a:r>
              <a:rPr sz="1600" spc="-30" dirty="0">
                <a:solidFill>
                  <a:srgbClr val="FF0000"/>
                </a:solidFill>
                <a:latin typeface="Times New Roman"/>
                <a:cs typeface="Times New Roman"/>
              </a:rPr>
              <a:t> </a:t>
            </a:r>
            <a:r>
              <a:rPr sz="1600" dirty="0">
                <a:solidFill>
                  <a:srgbClr val="FF0000"/>
                </a:solidFill>
                <a:latin typeface="Times New Roman"/>
                <a:cs typeface="Times New Roman"/>
              </a:rPr>
              <a:t>mác,</a:t>
            </a:r>
            <a:r>
              <a:rPr sz="1600" spc="5" dirty="0">
                <a:solidFill>
                  <a:srgbClr val="FF0000"/>
                </a:solidFill>
                <a:latin typeface="Times New Roman"/>
                <a:cs typeface="Times New Roman"/>
              </a:rPr>
              <a:t> </a:t>
            </a:r>
            <a:r>
              <a:rPr sz="1600" dirty="0">
                <a:solidFill>
                  <a:srgbClr val="FF0000"/>
                </a:solidFill>
                <a:latin typeface="Times New Roman"/>
                <a:cs typeface="Times New Roman"/>
              </a:rPr>
              <a:t>tờ</a:t>
            </a:r>
            <a:r>
              <a:rPr sz="1600" spc="-10" dirty="0">
                <a:solidFill>
                  <a:srgbClr val="FF0000"/>
                </a:solidFill>
                <a:latin typeface="Times New Roman"/>
                <a:cs typeface="Times New Roman"/>
              </a:rPr>
              <a:t> </a:t>
            </a:r>
            <a:r>
              <a:rPr sz="1600" dirty="0">
                <a:solidFill>
                  <a:srgbClr val="FF0000"/>
                </a:solidFill>
                <a:latin typeface="Times New Roman"/>
                <a:cs typeface="Times New Roman"/>
              </a:rPr>
              <a:t>rơi hoặc</a:t>
            </a:r>
            <a:r>
              <a:rPr sz="1600" spc="-35" dirty="0">
                <a:solidFill>
                  <a:srgbClr val="FF0000"/>
                </a:solidFill>
                <a:latin typeface="Times New Roman"/>
                <a:cs typeface="Times New Roman"/>
              </a:rPr>
              <a:t> </a:t>
            </a:r>
            <a:r>
              <a:rPr sz="1600" dirty="0">
                <a:solidFill>
                  <a:srgbClr val="FF0000"/>
                </a:solidFill>
                <a:latin typeface="Times New Roman"/>
                <a:cs typeface="Times New Roman"/>
              </a:rPr>
              <a:t>bất</a:t>
            </a:r>
            <a:r>
              <a:rPr sz="1600" spc="-20" dirty="0">
                <a:solidFill>
                  <a:srgbClr val="FF0000"/>
                </a:solidFill>
                <a:latin typeface="Times New Roman"/>
                <a:cs typeface="Times New Roman"/>
              </a:rPr>
              <a:t> </a:t>
            </a:r>
            <a:r>
              <a:rPr sz="1600" dirty="0">
                <a:solidFill>
                  <a:srgbClr val="FF0000"/>
                </a:solidFill>
                <a:latin typeface="Times New Roman"/>
                <a:cs typeface="Times New Roman"/>
              </a:rPr>
              <a:t>kỳ</a:t>
            </a:r>
            <a:r>
              <a:rPr sz="1600" spc="-30" dirty="0">
                <a:solidFill>
                  <a:srgbClr val="FF0000"/>
                </a:solidFill>
                <a:latin typeface="Times New Roman"/>
                <a:cs typeface="Times New Roman"/>
              </a:rPr>
              <a:t> </a:t>
            </a:r>
            <a:r>
              <a:rPr sz="1600" dirty="0">
                <a:solidFill>
                  <a:srgbClr val="FF0000"/>
                </a:solidFill>
                <a:latin typeface="Times New Roman"/>
                <a:cs typeface="Times New Roman"/>
              </a:rPr>
              <a:t>thông</a:t>
            </a:r>
            <a:r>
              <a:rPr sz="1600" spc="-40" dirty="0">
                <a:solidFill>
                  <a:srgbClr val="FF0000"/>
                </a:solidFill>
                <a:latin typeface="Times New Roman"/>
                <a:cs typeface="Times New Roman"/>
              </a:rPr>
              <a:t> </a:t>
            </a:r>
            <a:r>
              <a:rPr sz="1600" dirty="0">
                <a:solidFill>
                  <a:srgbClr val="FF0000"/>
                </a:solidFill>
                <a:latin typeface="Times New Roman"/>
                <a:cs typeface="Times New Roman"/>
              </a:rPr>
              <a:t>tin</a:t>
            </a:r>
            <a:r>
              <a:rPr sz="1600" spc="-15" dirty="0">
                <a:solidFill>
                  <a:srgbClr val="FF0000"/>
                </a:solidFill>
                <a:latin typeface="Times New Roman"/>
                <a:cs typeface="Times New Roman"/>
              </a:rPr>
              <a:t> </a:t>
            </a:r>
            <a:r>
              <a:rPr sz="1600" dirty="0">
                <a:solidFill>
                  <a:srgbClr val="FF0000"/>
                </a:solidFill>
                <a:latin typeface="Times New Roman"/>
                <a:cs typeface="Times New Roman"/>
              </a:rPr>
              <a:t>nào</a:t>
            </a:r>
            <a:r>
              <a:rPr sz="1600" spc="-30" dirty="0">
                <a:solidFill>
                  <a:srgbClr val="FF0000"/>
                </a:solidFill>
                <a:latin typeface="Times New Roman"/>
                <a:cs typeface="Times New Roman"/>
              </a:rPr>
              <a:t> </a:t>
            </a:r>
            <a:r>
              <a:rPr sz="1600" dirty="0">
                <a:solidFill>
                  <a:srgbClr val="FF0000"/>
                </a:solidFill>
                <a:latin typeface="Times New Roman"/>
                <a:cs typeface="Times New Roman"/>
              </a:rPr>
              <a:t>khác</a:t>
            </a:r>
            <a:r>
              <a:rPr sz="1600" spc="-20" dirty="0">
                <a:solidFill>
                  <a:srgbClr val="FF0000"/>
                </a:solidFill>
                <a:latin typeface="Times New Roman"/>
                <a:cs typeface="Times New Roman"/>
              </a:rPr>
              <a:t> </a:t>
            </a:r>
            <a:r>
              <a:rPr sz="1600" dirty="0">
                <a:solidFill>
                  <a:srgbClr val="FF0000"/>
                </a:solidFill>
                <a:latin typeface="Times New Roman"/>
                <a:cs typeface="Times New Roman"/>
              </a:rPr>
              <a:t>được</a:t>
            </a:r>
            <a:r>
              <a:rPr sz="1600" spc="-25" dirty="0">
                <a:solidFill>
                  <a:srgbClr val="FF0000"/>
                </a:solidFill>
                <a:latin typeface="Times New Roman"/>
                <a:cs typeface="Times New Roman"/>
              </a:rPr>
              <a:t> sử </a:t>
            </a:r>
            <a:r>
              <a:rPr sz="1600" dirty="0">
                <a:solidFill>
                  <a:srgbClr val="FF0000"/>
                </a:solidFill>
                <a:latin typeface="Times New Roman"/>
                <a:cs typeface="Times New Roman"/>
              </a:rPr>
              <a:t>dụng</a:t>
            </a:r>
            <a:r>
              <a:rPr sz="1600" spc="-35" dirty="0">
                <a:solidFill>
                  <a:srgbClr val="FF0000"/>
                </a:solidFill>
                <a:latin typeface="Times New Roman"/>
                <a:cs typeface="Times New Roman"/>
              </a:rPr>
              <a:t> </a:t>
            </a:r>
            <a:r>
              <a:rPr sz="1600" dirty="0">
                <a:solidFill>
                  <a:srgbClr val="FF0000"/>
                </a:solidFill>
                <a:latin typeface="Times New Roman"/>
                <a:cs typeface="Times New Roman"/>
              </a:rPr>
              <a:t>để</a:t>
            </a:r>
            <a:r>
              <a:rPr sz="1600" spc="-30" dirty="0">
                <a:solidFill>
                  <a:srgbClr val="FF0000"/>
                </a:solidFill>
                <a:latin typeface="Times New Roman"/>
                <a:cs typeface="Times New Roman"/>
              </a:rPr>
              <a:t> </a:t>
            </a:r>
            <a:r>
              <a:rPr sz="1600" dirty="0">
                <a:solidFill>
                  <a:srgbClr val="FF0000"/>
                </a:solidFill>
                <a:latin typeface="Times New Roman"/>
                <a:cs typeface="Times New Roman"/>
              </a:rPr>
              <a:t>xác</a:t>
            </a:r>
            <a:r>
              <a:rPr sz="1600" spc="-20" dirty="0">
                <a:solidFill>
                  <a:srgbClr val="FF0000"/>
                </a:solidFill>
                <a:latin typeface="Times New Roman"/>
                <a:cs typeface="Times New Roman"/>
              </a:rPr>
              <a:t> </a:t>
            </a:r>
            <a:r>
              <a:rPr sz="1600" dirty="0">
                <a:solidFill>
                  <a:srgbClr val="FF0000"/>
                </a:solidFill>
                <a:latin typeface="Times New Roman"/>
                <a:cs typeface="Times New Roman"/>
              </a:rPr>
              <a:t>định,</a:t>
            </a:r>
            <a:r>
              <a:rPr sz="1600" spc="-35" dirty="0">
                <a:solidFill>
                  <a:srgbClr val="FF0000"/>
                </a:solidFill>
                <a:latin typeface="Times New Roman"/>
                <a:cs typeface="Times New Roman"/>
              </a:rPr>
              <a:t> </a:t>
            </a:r>
            <a:r>
              <a:rPr sz="1600" dirty="0">
                <a:solidFill>
                  <a:srgbClr val="FF0000"/>
                </a:solidFill>
                <a:latin typeface="Times New Roman"/>
                <a:cs typeface="Times New Roman"/>
              </a:rPr>
              <a:t>mô</a:t>
            </a:r>
            <a:r>
              <a:rPr sz="1600" spc="10" dirty="0">
                <a:solidFill>
                  <a:srgbClr val="FF0000"/>
                </a:solidFill>
                <a:latin typeface="Times New Roman"/>
                <a:cs typeface="Times New Roman"/>
              </a:rPr>
              <a:t> </a:t>
            </a:r>
            <a:r>
              <a:rPr sz="1600" dirty="0">
                <a:solidFill>
                  <a:srgbClr val="FF0000"/>
                </a:solidFill>
                <a:latin typeface="Times New Roman"/>
                <a:cs typeface="Times New Roman"/>
              </a:rPr>
              <a:t>tả</a:t>
            </a:r>
            <a:r>
              <a:rPr sz="1600" spc="-10" dirty="0">
                <a:solidFill>
                  <a:srgbClr val="FF0000"/>
                </a:solidFill>
                <a:latin typeface="Times New Roman"/>
                <a:cs typeface="Times New Roman"/>
              </a:rPr>
              <a:t> </a:t>
            </a:r>
            <a:r>
              <a:rPr sz="1600" dirty="0">
                <a:solidFill>
                  <a:srgbClr val="FF0000"/>
                </a:solidFill>
                <a:latin typeface="Times New Roman"/>
                <a:cs typeface="Times New Roman"/>
              </a:rPr>
              <a:t>kỹ</a:t>
            </a:r>
            <a:r>
              <a:rPr sz="1600" spc="-35" dirty="0">
                <a:solidFill>
                  <a:srgbClr val="FF0000"/>
                </a:solidFill>
                <a:latin typeface="Times New Roman"/>
                <a:cs typeface="Times New Roman"/>
              </a:rPr>
              <a:t> </a:t>
            </a:r>
            <a:r>
              <a:rPr sz="1600" dirty="0">
                <a:solidFill>
                  <a:srgbClr val="FF0000"/>
                </a:solidFill>
                <a:latin typeface="Times New Roman"/>
                <a:cs typeface="Times New Roman"/>
              </a:rPr>
              <a:t>thuật</a:t>
            </a:r>
            <a:r>
              <a:rPr sz="1600" spc="-20" dirty="0">
                <a:solidFill>
                  <a:srgbClr val="FF0000"/>
                </a:solidFill>
                <a:latin typeface="Times New Roman"/>
                <a:cs typeface="Times New Roman"/>
              </a:rPr>
              <a:t> </a:t>
            </a:r>
            <a:r>
              <a:rPr sz="1600" dirty="0">
                <a:solidFill>
                  <a:srgbClr val="FF0000"/>
                </a:solidFill>
                <a:latin typeface="Times New Roman"/>
                <a:cs typeface="Times New Roman"/>
              </a:rPr>
              <a:t>và</a:t>
            </a:r>
            <a:r>
              <a:rPr sz="1600" spc="-20" dirty="0">
                <a:solidFill>
                  <a:srgbClr val="FF0000"/>
                </a:solidFill>
                <a:latin typeface="Times New Roman"/>
                <a:cs typeface="Times New Roman"/>
              </a:rPr>
              <a:t> </a:t>
            </a:r>
            <a:r>
              <a:rPr sz="1600" dirty="0">
                <a:solidFill>
                  <a:srgbClr val="FF0000"/>
                </a:solidFill>
                <a:latin typeface="Times New Roman"/>
                <a:cs typeface="Times New Roman"/>
              </a:rPr>
              <a:t>sử</a:t>
            </a:r>
            <a:r>
              <a:rPr sz="1600" spc="-25" dirty="0">
                <a:solidFill>
                  <a:srgbClr val="FF0000"/>
                </a:solidFill>
                <a:latin typeface="Times New Roman"/>
                <a:cs typeface="Times New Roman"/>
              </a:rPr>
              <a:t> </a:t>
            </a:r>
            <a:r>
              <a:rPr sz="1600" dirty="0">
                <a:solidFill>
                  <a:srgbClr val="FF0000"/>
                </a:solidFill>
                <a:latin typeface="Times New Roman"/>
                <a:cs typeface="Times New Roman"/>
              </a:rPr>
              <a:t>dụng</a:t>
            </a:r>
            <a:r>
              <a:rPr sz="1600" spc="-40" dirty="0">
                <a:solidFill>
                  <a:srgbClr val="FF0000"/>
                </a:solidFill>
                <a:latin typeface="Times New Roman"/>
                <a:cs typeface="Times New Roman"/>
              </a:rPr>
              <a:t> </a:t>
            </a:r>
            <a:r>
              <a:rPr sz="1600" dirty="0">
                <a:solidFill>
                  <a:srgbClr val="FF0000"/>
                </a:solidFill>
                <a:latin typeface="Times New Roman"/>
                <a:cs typeface="Times New Roman"/>
              </a:rPr>
              <a:t>đúng</a:t>
            </a:r>
            <a:r>
              <a:rPr sz="1600" spc="-40" dirty="0">
                <a:solidFill>
                  <a:srgbClr val="FF0000"/>
                </a:solidFill>
                <a:latin typeface="Times New Roman"/>
                <a:cs typeface="Times New Roman"/>
              </a:rPr>
              <a:t> </a:t>
            </a:r>
            <a:r>
              <a:rPr sz="1600" spc="-20" dirty="0">
                <a:solidFill>
                  <a:srgbClr val="FF0000"/>
                </a:solidFill>
                <a:latin typeface="Times New Roman"/>
                <a:cs typeface="Times New Roman"/>
              </a:rPr>
              <a:t>cách </a:t>
            </a:r>
            <a:r>
              <a:rPr sz="1600" dirty="0">
                <a:solidFill>
                  <a:srgbClr val="FF0000"/>
                </a:solidFill>
                <a:latin typeface="Times New Roman"/>
                <a:cs typeface="Times New Roman"/>
              </a:rPr>
              <a:t>thiết</a:t>
            </a:r>
            <a:r>
              <a:rPr sz="1600" spc="-15" dirty="0">
                <a:solidFill>
                  <a:srgbClr val="FF0000"/>
                </a:solidFill>
                <a:latin typeface="Times New Roman"/>
                <a:cs typeface="Times New Roman"/>
              </a:rPr>
              <a:t> </a:t>
            </a:r>
            <a:r>
              <a:rPr sz="1600" dirty="0">
                <a:solidFill>
                  <a:srgbClr val="FF0000"/>
                </a:solidFill>
                <a:latin typeface="Times New Roman"/>
                <a:cs typeface="Times New Roman"/>
              </a:rPr>
              <a:t>bị</a:t>
            </a:r>
            <a:r>
              <a:rPr sz="1600" spc="-30" dirty="0">
                <a:solidFill>
                  <a:srgbClr val="FF0000"/>
                </a:solidFill>
                <a:latin typeface="Times New Roman"/>
                <a:cs typeface="Times New Roman"/>
              </a:rPr>
              <a:t> </a:t>
            </a:r>
            <a:r>
              <a:rPr sz="1600" dirty="0">
                <a:solidFill>
                  <a:srgbClr val="FF0000"/>
                </a:solidFill>
                <a:latin typeface="Times New Roman"/>
                <a:cs typeface="Times New Roman"/>
              </a:rPr>
              <a:t>y</a:t>
            </a:r>
            <a:r>
              <a:rPr sz="1600" spc="-30" dirty="0">
                <a:solidFill>
                  <a:srgbClr val="FF0000"/>
                </a:solidFill>
                <a:latin typeface="Times New Roman"/>
                <a:cs typeface="Times New Roman"/>
              </a:rPr>
              <a:t> </a:t>
            </a:r>
            <a:r>
              <a:rPr sz="1600" dirty="0">
                <a:solidFill>
                  <a:srgbClr val="FF0000"/>
                </a:solidFill>
                <a:latin typeface="Times New Roman"/>
                <a:cs typeface="Times New Roman"/>
              </a:rPr>
              <a:t>tế,</a:t>
            </a:r>
            <a:r>
              <a:rPr sz="1600" spc="-15" dirty="0">
                <a:solidFill>
                  <a:srgbClr val="FF0000"/>
                </a:solidFill>
                <a:latin typeface="Times New Roman"/>
                <a:cs typeface="Times New Roman"/>
              </a:rPr>
              <a:t> </a:t>
            </a:r>
            <a:r>
              <a:rPr sz="1600" dirty="0">
                <a:solidFill>
                  <a:srgbClr val="FF0000"/>
                </a:solidFill>
                <a:latin typeface="Times New Roman"/>
                <a:cs typeface="Times New Roman"/>
              </a:rPr>
              <a:t>nhưng</a:t>
            </a:r>
            <a:r>
              <a:rPr sz="1600" spc="-40" dirty="0">
                <a:solidFill>
                  <a:srgbClr val="FF0000"/>
                </a:solidFill>
                <a:latin typeface="Times New Roman"/>
                <a:cs typeface="Times New Roman"/>
              </a:rPr>
              <a:t> </a:t>
            </a:r>
            <a:r>
              <a:rPr sz="1600" dirty="0">
                <a:solidFill>
                  <a:srgbClr val="FF0000"/>
                </a:solidFill>
                <a:latin typeface="Times New Roman"/>
                <a:cs typeface="Times New Roman"/>
              </a:rPr>
              <a:t>không</a:t>
            </a:r>
            <a:r>
              <a:rPr sz="1600" spc="-50" dirty="0">
                <a:solidFill>
                  <a:srgbClr val="FF0000"/>
                </a:solidFill>
                <a:latin typeface="Times New Roman"/>
                <a:cs typeface="Times New Roman"/>
              </a:rPr>
              <a:t> </a:t>
            </a:r>
            <a:r>
              <a:rPr sz="1600" dirty="0">
                <a:solidFill>
                  <a:srgbClr val="FF0000"/>
                </a:solidFill>
                <a:latin typeface="Times New Roman"/>
                <a:cs typeface="Times New Roman"/>
              </a:rPr>
              <a:t>bao</a:t>
            </a:r>
            <a:r>
              <a:rPr sz="1600" spc="-15" dirty="0">
                <a:solidFill>
                  <a:srgbClr val="FF0000"/>
                </a:solidFill>
                <a:latin typeface="Times New Roman"/>
                <a:cs typeface="Times New Roman"/>
              </a:rPr>
              <a:t> </a:t>
            </a:r>
            <a:r>
              <a:rPr sz="1600" dirty="0">
                <a:solidFill>
                  <a:srgbClr val="FF0000"/>
                </a:solidFill>
                <a:latin typeface="Times New Roman"/>
                <a:cs typeface="Times New Roman"/>
              </a:rPr>
              <a:t>gồm</a:t>
            </a:r>
            <a:r>
              <a:rPr sz="1600" spc="-40" dirty="0">
                <a:solidFill>
                  <a:srgbClr val="FF0000"/>
                </a:solidFill>
                <a:latin typeface="Times New Roman"/>
                <a:cs typeface="Times New Roman"/>
              </a:rPr>
              <a:t> </a:t>
            </a:r>
            <a:r>
              <a:rPr sz="1600" dirty="0">
                <a:solidFill>
                  <a:srgbClr val="FF0000"/>
                </a:solidFill>
                <a:latin typeface="Times New Roman"/>
                <a:cs typeface="Times New Roman"/>
              </a:rPr>
              <a:t>tài</a:t>
            </a:r>
            <a:r>
              <a:rPr sz="1600" spc="-10" dirty="0">
                <a:solidFill>
                  <a:srgbClr val="FF0000"/>
                </a:solidFill>
                <a:latin typeface="Times New Roman"/>
                <a:cs typeface="Times New Roman"/>
              </a:rPr>
              <a:t> </a:t>
            </a:r>
            <a:r>
              <a:rPr sz="1600" dirty="0">
                <a:solidFill>
                  <a:srgbClr val="FF0000"/>
                </a:solidFill>
                <a:latin typeface="Times New Roman"/>
                <a:cs typeface="Times New Roman"/>
              </a:rPr>
              <a:t>liệu</a:t>
            </a:r>
            <a:r>
              <a:rPr sz="1600" spc="-15" dirty="0">
                <a:solidFill>
                  <a:srgbClr val="FF0000"/>
                </a:solidFill>
                <a:latin typeface="Times New Roman"/>
                <a:cs typeface="Times New Roman"/>
              </a:rPr>
              <a:t> </a:t>
            </a:r>
            <a:r>
              <a:rPr sz="1600" dirty="0">
                <a:solidFill>
                  <a:srgbClr val="FF0000"/>
                </a:solidFill>
                <a:latin typeface="Times New Roman"/>
                <a:cs typeface="Times New Roman"/>
              </a:rPr>
              <a:t>vận</a:t>
            </a:r>
            <a:r>
              <a:rPr sz="1600" spc="-30" dirty="0">
                <a:solidFill>
                  <a:srgbClr val="FF0000"/>
                </a:solidFill>
                <a:latin typeface="Times New Roman"/>
                <a:cs typeface="Times New Roman"/>
              </a:rPr>
              <a:t> </a:t>
            </a:r>
            <a:r>
              <a:rPr sz="1600" spc="-10" dirty="0">
                <a:solidFill>
                  <a:srgbClr val="FF0000"/>
                </a:solidFill>
                <a:latin typeface="Times New Roman"/>
                <a:cs typeface="Times New Roman"/>
              </a:rPr>
              <a:t>chuyển</a:t>
            </a:r>
            <a:endParaRPr sz="1600">
              <a:latin typeface="Times New Roman"/>
              <a:cs typeface="Times New Roman"/>
            </a:endParaRPr>
          </a:p>
        </p:txBody>
      </p:sp>
      <p:pic>
        <p:nvPicPr>
          <p:cNvPr id="4" name="object 4"/>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24" y="142074"/>
            <a:ext cx="9142174" cy="6715925"/>
          </a:xfrm>
          <a:prstGeom prst="rect">
            <a:avLst/>
          </a:prstGeom>
        </p:spPr>
      </p:pic>
      <p:sp>
        <p:nvSpPr>
          <p:cNvPr id="3" name="object 3"/>
          <p:cNvSpPr txBox="1"/>
          <p:nvPr/>
        </p:nvSpPr>
        <p:spPr>
          <a:xfrm>
            <a:off x="3911856" y="243326"/>
            <a:ext cx="595630" cy="367665"/>
          </a:xfrm>
          <a:prstGeom prst="rect">
            <a:avLst/>
          </a:prstGeom>
        </p:spPr>
        <p:txBody>
          <a:bodyPr vert="horz" wrap="square" lIns="0" tIns="12065" rIns="0" bIns="0" rtlCol="0">
            <a:spAutoFit/>
          </a:bodyPr>
          <a:lstStyle/>
          <a:p>
            <a:pPr marL="12700">
              <a:lnSpc>
                <a:spcPct val="100000"/>
              </a:lnSpc>
              <a:spcBef>
                <a:spcPts val="95"/>
              </a:spcBef>
            </a:pPr>
            <a:r>
              <a:rPr sz="2250" spc="-40" dirty="0">
                <a:latin typeface="SimSun"/>
                <a:cs typeface="SimSun"/>
              </a:rPr>
              <a:t>发展</a:t>
            </a:r>
            <a:endParaRPr sz="2250">
              <a:latin typeface="SimSun"/>
              <a:cs typeface="SimSun"/>
            </a:endParaRPr>
          </a:p>
        </p:txBody>
      </p:sp>
      <p:sp>
        <p:nvSpPr>
          <p:cNvPr id="4" name="object 4"/>
          <p:cNvSpPr txBox="1">
            <a:spLocks noGrp="1"/>
          </p:cNvSpPr>
          <p:nvPr>
            <p:ph type="title"/>
          </p:nvPr>
        </p:nvSpPr>
        <p:spPr>
          <a:xfrm>
            <a:off x="3911856" y="564586"/>
            <a:ext cx="1127125" cy="368300"/>
          </a:xfrm>
          <a:prstGeom prst="rect">
            <a:avLst/>
          </a:prstGeom>
        </p:spPr>
        <p:txBody>
          <a:bodyPr vert="horz" wrap="square" lIns="0" tIns="12065" rIns="0" bIns="0" rtlCol="0">
            <a:spAutoFit/>
          </a:bodyPr>
          <a:lstStyle/>
          <a:p>
            <a:pPr marL="12700">
              <a:lnSpc>
                <a:spcPct val="100000"/>
              </a:lnSpc>
              <a:spcBef>
                <a:spcPts val="95"/>
              </a:spcBef>
            </a:pPr>
            <a:r>
              <a:rPr dirty="0">
                <a:solidFill>
                  <a:srgbClr val="000000"/>
                </a:solidFill>
                <a:latin typeface="Times New Roman"/>
                <a:cs typeface="Times New Roman"/>
              </a:rPr>
              <a:t>Phát</a:t>
            </a:r>
            <a:r>
              <a:rPr spc="-45" dirty="0">
                <a:solidFill>
                  <a:srgbClr val="000000"/>
                </a:solidFill>
                <a:latin typeface="Times New Roman"/>
                <a:cs typeface="Times New Roman"/>
              </a:rPr>
              <a:t> </a:t>
            </a:r>
            <a:r>
              <a:rPr spc="-10" dirty="0">
                <a:solidFill>
                  <a:srgbClr val="000000"/>
                </a:solidFill>
                <a:latin typeface="Times New Roman"/>
                <a:cs typeface="Times New Roman"/>
              </a:rPr>
              <a:t>triển</a:t>
            </a:r>
          </a:p>
        </p:txBody>
      </p:sp>
      <p:grpSp>
        <p:nvGrpSpPr>
          <p:cNvPr id="5" name="object 5"/>
          <p:cNvGrpSpPr/>
          <p:nvPr/>
        </p:nvGrpSpPr>
        <p:grpSpPr>
          <a:xfrm>
            <a:off x="684276" y="1879732"/>
            <a:ext cx="338455" cy="4164329"/>
            <a:chOff x="684276" y="1879732"/>
            <a:chExt cx="338455" cy="4164329"/>
          </a:xfrm>
        </p:grpSpPr>
        <p:pic>
          <p:nvPicPr>
            <p:cNvPr id="6" name="object 6"/>
            <p:cNvPicPr/>
            <p:nvPr/>
          </p:nvPicPr>
          <p:blipFill>
            <a:blip r:embed="rId3" cstate="print"/>
            <a:stretch>
              <a:fillRect/>
            </a:stretch>
          </p:blipFill>
          <p:spPr>
            <a:xfrm>
              <a:off x="723900" y="1879732"/>
              <a:ext cx="268224" cy="199644"/>
            </a:xfrm>
            <a:prstGeom prst="rect">
              <a:avLst/>
            </a:prstGeom>
          </p:spPr>
        </p:pic>
        <p:pic>
          <p:nvPicPr>
            <p:cNvPr id="7" name="object 7"/>
            <p:cNvPicPr/>
            <p:nvPr/>
          </p:nvPicPr>
          <p:blipFill>
            <a:blip r:embed="rId4" cstate="print"/>
            <a:stretch>
              <a:fillRect/>
            </a:stretch>
          </p:blipFill>
          <p:spPr>
            <a:xfrm>
              <a:off x="723900" y="2307976"/>
              <a:ext cx="268224" cy="199643"/>
            </a:xfrm>
            <a:prstGeom prst="rect">
              <a:avLst/>
            </a:prstGeom>
          </p:spPr>
        </p:pic>
        <p:pic>
          <p:nvPicPr>
            <p:cNvPr id="8" name="object 8"/>
            <p:cNvPicPr/>
            <p:nvPr/>
          </p:nvPicPr>
          <p:blipFill>
            <a:blip r:embed="rId4" cstate="print"/>
            <a:stretch>
              <a:fillRect/>
            </a:stretch>
          </p:blipFill>
          <p:spPr>
            <a:xfrm>
              <a:off x="754075" y="2843540"/>
              <a:ext cx="268223" cy="199644"/>
            </a:xfrm>
            <a:prstGeom prst="rect">
              <a:avLst/>
            </a:prstGeom>
          </p:spPr>
        </p:pic>
        <p:pic>
          <p:nvPicPr>
            <p:cNvPr id="9" name="object 9"/>
            <p:cNvPicPr/>
            <p:nvPr/>
          </p:nvPicPr>
          <p:blipFill>
            <a:blip r:embed="rId4" cstate="print"/>
            <a:stretch>
              <a:fillRect/>
            </a:stretch>
          </p:blipFill>
          <p:spPr>
            <a:xfrm>
              <a:off x="754075" y="3270260"/>
              <a:ext cx="268223" cy="199644"/>
            </a:xfrm>
            <a:prstGeom prst="rect">
              <a:avLst/>
            </a:prstGeom>
          </p:spPr>
        </p:pic>
        <p:pic>
          <p:nvPicPr>
            <p:cNvPr id="10" name="object 10"/>
            <p:cNvPicPr/>
            <p:nvPr/>
          </p:nvPicPr>
          <p:blipFill>
            <a:blip r:embed="rId4" cstate="print"/>
            <a:stretch>
              <a:fillRect/>
            </a:stretch>
          </p:blipFill>
          <p:spPr>
            <a:xfrm>
              <a:off x="751332" y="3804794"/>
              <a:ext cx="268224" cy="199644"/>
            </a:xfrm>
            <a:prstGeom prst="rect">
              <a:avLst/>
            </a:prstGeom>
          </p:spPr>
        </p:pic>
        <p:pic>
          <p:nvPicPr>
            <p:cNvPr id="11" name="object 11"/>
            <p:cNvPicPr/>
            <p:nvPr/>
          </p:nvPicPr>
          <p:blipFill>
            <a:blip r:embed="rId4" cstate="print"/>
            <a:stretch>
              <a:fillRect/>
            </a:stretch>
          </p:blipFill>
          <p:spPr>
            <a:xfrm>
              <a:off x="684276" y="4853687"/>
              <a:ext cx="268224" cy="199644"/>
            </a:xfrm>
            <a:prstGeom prst="rect">
              <a:avLst/>
            </a:prstGeom>
          </p:spPr>
        </p:pic>
        <p:pic>
          <p:nvPicPr>
            <p:cNvPr id="12" name="object 12"/>
            <p:cNvPicPr/>
            <p:nvPr/>
          </p:nvPicPr>
          <p:blipFill>
            <a:blip r:embed="rId4" cstate="print"/>
            <a:stretch>
              <a:fillRect/>
            </a:stretch>
          </p:blipFill>
          <p:spPr>
            <a:xfrm>
              <a:off x="684276" y="5280407"/>
              <a:ext cx="268224" cy="199644"/>
            </a:xfrm>
            <a:prstGeom prst="rect">
              <a:avLst/>
            </a:prstGeom>
          </p:spPr>
        </p:pic>
        <p:pic>
          <p:nvPicPr>
            <p:cNvPr id="13" name="object 13"/>
            <p:cNvPicPr/>
            <p:nvPr/>
          </p:nvPicPr>
          <p:blipFill>
            <a:blip r:embed="rId4" cstate="print"/>
            <a:stretch>
              <a:fillRect/>
            </a:stretch>
          </p:blipFill>
          <p:spPr>
            <a:xfrm>
              <a:off x="684276" y="5843930"/>
              <a:ext cx="268224" cy="199948"/>
            </a:xfrm>
            <a:prstGeom prst="rect">
              <a:avLst/>
            </a:prstGeom>
          </p:spPr>
        </p:pic>
      </p:grpSp>
      <p:sp>
        <p:nvSpPr>
          <p:cNvPr id="14" name="object 14"/>
          <p:cNvSpPr txBox="1"/>
          <p:nvPr/>
        </p:nvSpPr>
        <p:spPr>
          <a:xfrm>
            <a:off x="671576" y="1301872"/>
            <a:ext cx="6180455" cy="4755515"/>
          </a:xfrm>
          <a:prstGeom prst="rect">
            <a:avLst/>
          </a:prstGeom>
        </p:spPr>
        <p:txBody>
          <a:bodyPr vert="horz" wrap="square" lIns="0" tIns="13335" rIns="0" bIns="0" rtlCol="0">
            <a:spAutoFit/>
          </a:bodyPr>
          <a:lstStyle/>
          <a:p>
            <a:pPr marL="12700">
              <a:lnSpc>
                <a:spcPts val="1630"/>
              </a:lnSpc>
              <a:spcBef>
                <a:spcPts val="105"/>
              </a:spcBef>
            </a:pPr>
            <a:r>
              <a:rPr sz="1400" dirty="0">
                <a:latin typeface="SimSun"/>
                <a:cs typeface="SimSun"/>
              </a:rPr>
              <a:t>1996</a:t>
            </a:r>
            <a:r>
              <a:rPr sz="1400" spc="-15" dirty="0">
                <a:latin typeface="SimSun"/>
                <a:cs typeface="SimSun"/>
              </a:rPr>
              <a:t>年，第一版</a:t>
            </a:r>
            <a:endParaRPr sz="1400">
              <a:latin typeface="SimSun"/>
              <a:cs typeface="SimSun"/>
            </a:endParaRPr>
          </a:p>
          <a:p>
            <a:pPr marL="12700">
              <a:lnSpc>
                <a:spcPts val="1630"/>
              </a:lnSpc>
            </a:pPr>
            <a:r>
              <a:rPr sz="1400" dirty="0">
                <a:latin typeface="Times New Roman"/>
                <a:cs typeface="Times New Roman"/>
              </a:rPr>
              <a:t>Năm</a:t>
            </a:r>
            <a:r>
              <a:rPr sz="1400" spc="-10" dirty="0">
                <a:latin typeface="Times New Roman"/>
                <a:cs typeface="Times New Roman"/>
              </a:rPr>
              <a:t> </a:t>
            </a:r>
            <a:r>
              <a:rPr sz="1400" dirty="0">
                <a:latin typeface="Times New Roman"/>
                <a:cs typeface="Times New Roman"/>
              </a:rPr>
              <a:t>1996,</a:t>
            </a:r>
            <a:r>
              <a:rPr sz="1400" spc="-30" dirty="0">
                <a:latin typeface="Times New Roman"/>
                <a:cs typeface="Times New Roman"/>
              </a:rPr>
              <a:t> </a:t>
            </a:r>
            <a:r>
              <a:rPr sz="1400" dirty="0">
                <a:latin typeface="Times New Roman"/>
                <a:cs typeface="Times New Roman"/>
              </a:rPr>
              <a:t>phiên</a:t>
            </a:r>
            <a:r>
              <a:rPr sz="1400" spc="-40" dirty="0">
                <a:latin typeface="Times New Roman"/>
                <a:cs typeface="Times New Roman"/>
              </a:rPr>
              <a:t> </a:t>
            </a:r>
            <a:r>
              <a:rPr sz="1400" dirty="0">
                <a:latin typeface="Times New Roman"/>
                <a:cs typeface="Times New Roman"/>
              </a:rPr>
              <a:t>bản</a:t>
            </a:r>
            <a:r>
              <a:rPr sz="1400" spc="-10" dirty="0">
                <a:latin typeface="Times New Roman"/>
                <a:cs typeface="Times New Roman"/>
              </a:rPr>
              <a:t> </a:t>
            </a:r>
            <a:r>
              <a:rPr sz="1400" dirty="0">
                <a:latin typeface="Times New Roman"/>
                <a:cs typeface="Times New Roman"/>
              </a:rPr>
              <a:t>đầu</a:t>
            </a:r>
            <a:r>
              <a:rPr sz="1400" spc="-10" dirty="0">
                <a:latin typeface="Times New Roman"/>
                <a:cs typeface="Times New Roman"/>
              </a:rPr>
              <a:t> </a:t>
            </a:r>
            <a:r>
              <a:rPr sz="1400" spc="-20" dirty="0">
                <a:latin typeface="Times New Roman"/>
                <a:cs typeface="Times New Roman"/>
              </a:rPr>
              <a:t>tiên</a:t>
            </a:r>
            <a:endParaRPr sz="1400">
              <a:latin typeface="Times New Roman"/>
              <a:cs typeface="Times New Roman"/>
            </a:endParaRPr>
          </a:p>
          <a:p>
            <a:pPr marL="186055">
              <a:lnSpc>
                <a:spcPts val="1675"/>
              </a:lnSpc>
              <a:spcBef>
                <a:spcPts val="1075"/>
              </a:spcBef>
            </a:pPr>
            <a:r>
              <a:rPr sz="1400" b="1" spc="-10" dirty="0">
                <a:latin typeface="Arial"/>
                <a:cs typeface="Arial"/>
              </a:rPr>
              <a:t>ISO13485</a:t>
            </a:r>
            <a:r>
              <a:rPr sz="1400" spc="-10" dirty="0">
                <a:latin typeface="SimSun"/>
                <a:cs typeface="SimSun"/>
              </a:rPr>
              <a:t>：</a:t>
            </a:r>
            <a:r>
              <a:rPr sz="1400" b="1" spc="-10" dirty="0">
                <a:latin typeface="Arial"/>
                <a:cs typeface="Arial"/>
              </a:rPr>
              <a:t>1996“Qualitysystems-Medicaldevices-</a:t>
            </a:r>
            <a:endParaRPr sz="1400">
              <a:latin typeface="Arial"/>
              <a:cs typeface="Arial"/>
            </a:endParaRPr>
          </a:p>
          <a:p>
            <a:pPr marL="52069">
              <a:lnSpc>
                <a:spcPts val="1675"/>
              </a:lnSpc>
            </a:pPr>
            <a:r>
              <a:rPr sz="1400" b="1" dirty="0">
                <a:latin typeface="Arial"/>
                <a:cs typeface="Arial"/>
              </a:rPr>
              <a:t>Particular</a:t>
            </a:r>
            <a:r>
              <a:rPr sz="1400" b="1" spc="-50" dirty="0">
                <a:latin typeface="Arial"/>
                <a:cs typeface="Arial"/>
              </a:rPr>
              <a:t> </a:t>
            </a:r>
            <a:r>
              <a:rPr sz="1400" b="1" dirty="0">
                <a:latin typeface="Arial"/>
                <a:cs typeface="Arial"/>
              </a:rPr>
              <a:t>requirements</a:t>
            </a:r>
            <a:r>
              <a:rPr sz="1400" b="1" spc="-30" dirty="0">
                <a:latin typeface="Arial"/>
                <a:cs typeface="Arial"/>
              </a:rPr>
              <a:t> </a:t>
            </a:r>
            <a:r>
              <a:rPr sz="1400" b="1" dirty="0">
                <a:latin typeface="Arial"/>
                <a:cs typeface="Arial"/>
              </a:rPr>
              <a:t>for</a:t>
            </a:r>
            <a:r>
              <a:rPr sz="1400" b="1" spc="-25" dirty="0">
                <a:latin typeface="Arial"/>
                <a:cs typeface="Arial"/>
              </a:rPr>
              <a:t> </a:t>
            </a:r>
            <a:r>
              <a:rPr sz="1400" b="1" dirty="0">
                <a:latin typeface="Arial"/>
                <a:cs typeface="Arial"/>
              </a:rPr>
              <a:t>the</a:t>
            </a:r>
            <a:r>
              <a:rPr sz="1400" b="1" spc="-15" dirty="0">
                <a:latin typeface="Arial"/>
                <a:cs typeface="Arial"/>
              </a:rPr>
              <a:t> </a:t>
            </a:r>
            <a:r>
              <a:rPr sz="1400" b="1" dirty="0">
                <a:latin typeface="Arial"/>
                <a:cs typeface="Arial"/>
              </a:rPr>
              <a:t>application</a:t>
            </a:r>
            <a:r>
              <a:rPr sz="1400" b="1" spc="-25" dirty="0">
                <a:latin typeface="Arial"/>
                <a:cs typeface="Arial"/>
              </a:rPr>
              <a:t> </a:t>
            </a:r>
            <a:r>
              <a:rPr sz="1400" b="1" dirty="0">
                <a:latin typeface="Arial"/>
                <a:cs typeface="Arial"/>
              </a:rPr>
              <a:t>of</a:t>
            </a:r>
            <a:r>
              <a:rPr sz="1400" b="1" spc="-25" dirty="0">
                <a:latin typeface="Arial"/>
                <a:cs typeface="Arial"/>
              </a:rPr>
              <a:t> </a:t>
            </a:r>
            <a:r>
              <a:rPr sz="1400" b="1" dirty="0">
                <a:latin typeface="Arial"/>
                <a:cs typeface="Arial"/>
              </a:rPr>
              <a:t>ISO</a:t>
            </a:r>
            <a:r>
              <a:rPr sz="1400" b="1" spc="-30" dirty="0">
                <a:latin typeface="Arial"/>
                <a:cs typeface="Arial"/>
              </a:rPr>
              <a:t> </a:t>
            </a:r>
            <a:r>
              <a:rPr sz="1400" b="1" spc="-10" dirty="0">
                <a:latin typeface="Arial"/>
                <a:cs typeface="Arial"/>
              </a:rPr>
              <a:t>9001”</a:t>
            </a:r>
            <a:endParaRPr sz="1400">
              <a:latin typeface="Arial"/>
              <a:cs typeface="Arial"/>
            </a:endParaRPr>
          </a:p>
          <a:p>
            <a:pPr marL="52069" marR="1461770" indent="133985">
              <a:lnSpc>
                <a:spcPts val="1670"/>
              </a:lnSpc>
              <a:spcBef>
                <a:spcPts val="90"/>
              </a:spcBef>
            </a:pPr>
            <a:r>
              <a:rPr sz="1400" b="1" spc="-10" dirty="0">
                <a:latin typeface="Arial"/>
                <a:cs typeface="Arial"/>
              </a:rPr>
              <a:t>ISO13485</a:t>
            </a:r>
            <a:r>
              <a:rPr sz="1400" spc="-10" dirty="0">
                <a:latin typeface="SimSun"/>
                <a:cs typeface="SimSun"/>
              </a:rPr>
              <a:t>：</a:t>
            </a:r>
            <a:r>
              <a:rPr sz="1400" b="1" spc="-10" dirty="0">
                <a:latin typeface="Arial"/>
                <a:cs typeface="Arial"/>
              </a:rPr>
              <a:t>1996</a:t>
            </a:r>
            <a:r>
              <a:rPr sz="1400" b="1" spc="-50" dirty="0">
                <a:latin typeface="Arial"/>
                <a:cs typeface="Arial"/>
              </a:rPr>
              <a:t> </a:t>
            </a:r>
            <a:r>
              <a:rPr sz="1400" b="1" dirty="0">
                <a:latin typeface="Arial"/>
                <a:cs typeface="Arial"/>
              </a:rPr>
              <a:t>“Hệ</a:t>
            </a:r>
            <a:r>
              <a:rPr sz="1400" b="1" spc="-20" dirty="0">
                <a:latin typeface="Arial"/>
                <a:cs typeface="Arial"/>
              </a:rPr>
              <a:t> </a:t>
            </a:r>
            <a:r>
              <a:rPr sz="1400" b="1" dirty="0">
                <a:latin typeface="Arial"/>
                <a:cs typeface="Arial"/>
              </a:rPr>
              <a:t>thống</a:t>
            </a:r>
            <a:r>
              <a:rPr sz="1400" b="1" spc="40" dirty="0">
                <a:latin typeface="Arial"/>
                <a:cs typeface="Arial"/>
              </a:rPr>
              <a:t> </a:t>
            </a:r>
            <a:r>
              <a:rPr sz="1400" b="1" dirty="0">
                <a:latin typeface="Arial"/>
                <a:cs typeface="Arial"/>
              </a:rPr>
              <a:t>chất</a:t>
            </a:r>
            <a:r>
              <a:rPr sz="1400" b="1" spc="-5" dirty="0">
                <a:latin typeface="Arial"/>
                <a:cs typeface="Arial"/>
              </a:rPr>
              <a:t> </a:t>
            </a:r>
            <a:r>
              <a:rPr sz="1400" b="1" dirty="0">
                <a:latin typeface="Arial"/>
                <a:cs typeface="Arial"/>
              </a:rPr>
              <a:t>lượng -</a:t>
            </a:r>
            <a:r>
              <a:rPr sz="1400" spc="20" dirty="0">
                <a:latin typeface="Times New Roman"/>
                <a:cs typeface="Times New Roman"/>
              </a:rPr>
              <a:t> </a:t>
            </a:r>
            <a:r>
              <a:rPr sz="1400" b="1" dirty="0">
                <a:latin typeface="Arial"/>
                <a:cs typeface="Arial"/>
              </a:rPr>
              <a:t>Thiết</a:t>
            </a:r>
            <a:r>
              <a:rPr sz="1400" b="1" spc="5" dirty="0">
                <a:latin typeface="Arial"/>
                <a:cs typeface="Arial"/>
              </a:rPr>
              <a:t> </a:t>
            </a:r>
            <a:r>
              <a:rPr sz="1400" b="1" dirty="0">
                <a:latin typeface="Arial"/>
                <a:cs typeface="Arial"/>
              </a:rPr>
              <a:t>bị y</a:t>
            </a:r>
            <a:r>
              <a:rPr sz="1400" spc="35" dirty="0">
                <a:latin typeface="Times New Roman"/>
                <a:cs typeface="Times New Roman"/>
              </a:rPr>
              <a:t> </a:t>
            </a:r>
            <a:r>
              <a:rPr sz="1400" b="1" dirty="0">
                <a:latin typeface="Arial"/>
                <a:cs typeface="Arial"/>
              </a:rPr>
              <a:t>tế</a:t>
            </a:r>
            <a:r>
              <a:rPr sz="1400" b="1" spc="-15" dirty="0">
                <a:latin typeface="Arial"/>
                <a:cs typeface="Arial"/>
              </a:rPr>
              <a:t> </a:t>
            </a:r>
            <a:r>
              <a:rPr sz="1400" b="1" spc="-50" dirty="0">
                <a:latin typeface="Arial"/>
                <a:cs typeface="Arial"/>
              </a:rPr>
              <a:t>-</a:t>
            </a:r>
            <a:r>
              <a:rPr sz="1400" spc="-50" dirty="0">
                <a:latin typeface="Times New Roman"/>
                <a:cs typeface="Times New Roman"/>
              </a:rPr>
              <a:t> </a:t>
            </a:r>
            <a:r>
              <a:rPr sz="1400" b="1" dirty="0">
                <a:latin typeface="Arial"/>
                <a:cs typeface="Arial"/>
              </a:rPr>
              <a:t>Các</a:t>
            </a:r>
            <a:r>
              <a:rPr sz="1400" spc="15" dirty="0">
                <a:latin typeface="Times New Roman"/>
                <a:cs typeface="Times New Roman"/>
              </a:rPr>
              <a:t> </a:t>
            </a:r>
            <a:r>
              <a:rPr sz="1400" b="1" dirty="0">
                <a:latin typeface="Arial"/>
                <a:cs typeface="Arial"/>
              </a:rPr>
              <a:t>yêu</a:t>
            </a:r>
            <a:r>
              <a:rPr sz="1400" spc="55" dirty="0">
                <a:latin typeface="Times New Roman"/>
                <a:cs typeface="Times New Roman"/>
              </a:rPr>
              <a:t> </a:t>
            </a:r>
            <a:r>
              <a:rPr sz="1400" b="1" dirty="0">
                <a:latin typeface="Arial"/>
                <a:cs typeface="Arial"/>
              </a:rPr>
              <a:t>cầu</a:t>
            </a:r>
            <a:r>
              <a:rPr sz="1400" b="1" spc="-30" dirty="0">
                <a:latin typeface="Arial"/>
                <a:cs typeface="Arial"/>
              </a:rPr>
              <a:t> </a:t>
            </a:r>
            <a:r>
              <a:rPr sz="1400" b="1" dirty="0">
                <a:latin typeface="Arial"/>
                <a:cs typeface="Arial"/>
              </a:rPr>
              <a:t>cụ</a:t>
            </a:r>
            <a:r>
              <a:rPr sz="1400" b="1" spc="-15" dirty="0">
                <a:latin typeface="Arial"/>
                <a:cs typeface="Arial"/>
              </a:rPr>
              <a:t> </a:t>
            </a:r>
            <a:r>
              <a:rPr sz="1400" b="1" dirty="0">
                <a:latin typeface="Arial"/>
                <a:cs typeface="Arial"/>
              </a:rPr>
              <a:t>thể</a:t>
            </a:r>
            <a:r>
              <a:rPr sz="1400" b="1" spc="-10" dirty="0">
                <a:latin typeface="Arial"/>
                <a:cs typeface="Arial"/>
              </a:rPr>
              <a:t> </a:t>
            </a:r>
            <a:r>
              <a:rPr sz="1400" b="1" dirty="0">
                <a:latin typeface="Arial"/>
                <a:cs typeface="Arial"/>
              </a:rPr>
              <a:t>để</a:t>
            </a:r>
            <a:r>
              <a:rPr sz="1400" b="1" spc="-20" dirty="0">
                <a:latin typeface="Arial"/>
                <a:cs typeface="Arial"/>
              </a:rPr>
              <a:t> </a:t>
            </a:r>
            <a:r>
              <a:rPr sz="1400" b="1" dirty="0">
                <a:latin typeface="Arial"/>
                <a:cs typeface="Arial"/>
              </a:rPr>
              <a:t>áp</a:t>
            </a:r>
            <a:r>
              <a:rPr sz="1400" spc="20" dirty="0">
                <a:latin typeface="Times New Roman"/>
                <a:cs typeface="Times New Roman"/>
              </a:rPr>
              <a:t> </a:t>
            </a:r>
            <a:r>
              <a:rPr sz="1400" b="1" dirty="0">
                <a:latin typeface="Arial"/>
                <a:cs typeface="Arial"/>
              </a:rPr>
              <a:t>dụng</a:t>
            </a:r>
            <a:r>
              <a:rPr sz="1400" b="1" spc="20" dirty="0">
                <a:latin typeface="Arial"/>
                <a:cs typeface="Arial"/>
              </a:rPr>
              <a:t> </a:t>
            </a:r>
            <a:r>
              <a:rPr sz="1400" b="1" dirty="0">
                <a:latin typeface="Arial"/>
                <a:cs typeface="Arial"/>
              </a:rPr>
              <a:t>ISO</a:t>
            </a:r>
            <a:r>
              <a:rPr sz="1400" b="1" spc="-30" dirty="0">
                <a:latin typeface="Arial"/>
                <a:cs typeface="Arial"/>
              </a:rPr>
              <a:t> </a:t>
            </a:r>
            <a:r>
              <a:rPr sz="1400" b="1" spc="-10" dirty="0">
                <a:latin typeface="Arial"/>
                <a:cs typeface="Arial"/>
              </a:rPr>
              <a:t>9001”</a:t>
            </a:r>
            <a:endParaRPr sz="1400">
              <a:latin typeface="Arial"/>
              <a:cs typeface="Arial"/>
            </a:endParaRPr>
          </a:p>
          <a:p>
            <a:pPr marL="81915" marR="1289685" indent="182880">
              <a:lnSpc>
                <a:spcPts val="1670"/>
              </a:lnSpc>
              <a:spcBef>
                <a:spcPts val="875"/>
              </a:spcBef>
            </a:pPr>
            <a:r>
              <a:rPr sz="1400" b="1" spc="-10" dirty="0">
                <a:latin typeface="Arial"/>
                <a:cs typeface="Arial"/>
              </a:rPr>
              <a:t>ISO13488</a:t>
            </a:r>
            <a:r>
              <a:rPr sz="1400" spc="-10" dirty="0">
                <a:latin typeface="SimSun"/>
                <a:cs typeface="SimSun"/>
              </a:rPr>
              <a:t>：</a:t>
            </a:r>
            <a:r>
              <a:rPr sz="1400" spc="-340" dirty="0">
                <a:latin typeface="SimSun"/>
                <a:cs typeface="SimSun"/>
              </a:rPr>
              <a:t> </a:t>
            </a:r>
            <a:r>
              <a:rPr sz="1400" b="1" dirty="0">
                <a:latin typeface="Arial"/>
                <a:cs typeface="Arial"/>
              </a:rPr>
              <a:t>1996</a:t>
            </a:r>
            <a:r>
              <a:rPr sz="1400" spc="-25" dirty="0">
                <a:latin typeface="Times New Roman"/>
                <a:cs typeface="Times New Roman"/>
              </a:rPr>
              <a:t> </a:t>
            </a:r>
            <a:r>
              <a:rPr sz="1400" dirty="0">
                <a:latin typeface="SimSun"/>
                <a:cs typeface="SimSun"/>
              </a:rPr>
              <a:t>“</a:t>
            </a:r>
            <a:r>
              <a:rPr sz="1400" b="1" dirty="0">
                <a:latin typeface="Arial"/>
                <a:cs typeface="Arial"/>
              </a:rPr>
              <a:t>Quality</a:t>
            </a:r>
            <a:r>
              <a:rPr sz="1400" spc="-10" dirty="0">
                <a:latin typeface="Times New Roman"/>
                <a:cs typeface="Times New Roman"/>
              </a:rPr>
              <a:t> </a:t>
            </a:r>
            <a:r>
              <a:rPr sz="1400" b="1" dirty="0">
                <a:latin typeface="Arial"/>
                <a:cs typeface="Arial"/>
              </a:rPr>
              <a:t>systems</a:t>
            </a:r>
            <a:r>
              <a:rPr sz="1400" spc="45" dirty="0">
                <a:latin typeface="Times New Roman"/>
                <a:cs typeface="Times New Roman"/>
              </a:rPr>
              <a:t> </a:t>
            </a:r>
            <a:r>
              <a:rPr sz="1400" b="1" dirty="0">
                <a:latin typeface="Arial"/>
                <a:cs typeface="Arial"/>
              </a:rPr>
              <a:t>-Medical</a:t>
            </a:r>
            <a:r>
              <a:rPr sz="1400" spc="-15" dirty="0">
                <a:latin typeface="Times New Roman"/>
                <a:cs typeface="Times New Roman"/>
              </a:rPr>
              <a:t> </a:t>
            </a:r>
            <a:r>
              <a:rPr sz="1400" b="1" dirty="0">
                <a:latin typeface="Arial"/>
                <a:cs typeface="Arial"/>
              </a:rPr>
              <a:t>devices</a:t>
            </a:r>
            <a:r>
              <a:rPr sz="1400" spc="10" dirty="0">
                <a:latin typeface="Times New Roman"/>
                <a:cs typeface="Times New Roman"/>
              </a:rPr>
              <a:t> </a:t>
            </a:r>
            <a:r>
              <a:rPr sz="1400" b="1" spc="-50" dirty="0">
                <a:latin typeface="Arial"/>
                <a:cs typeface="Arial"/>
              </a:rPr>
              <a:t>– </a:t>
            </a:r>
            <a:r>
              <a:rPr sz="1400" b="1" dirty="0">
                <a:latin typeface="Arial"/>
                <a:cs typeface="Arial"/>
              </a:rPr>
              <a:t>Particular</a:t>
            </a:r>
            <a:r>
              <a:rPr sz="1400" b="1" spc="-50" dirty="0">
                <a:latin typeface="Arial"/>
                <a:cs typeface="Arial"/>
              </a:rPr>
              <a:t> </a:t>
            </a:r>
            <a:r>
              <a:rPr sz="1400" b="1" dirty="0">
                <a:latin typeface="Arial"/>
                <a:cs typeface="Arial"/>
              </a:rPr>
              <a:t>requirements</a:t>
            </a:r>
            <a:r>
              <a:rPr sz="1400" b="1" spc="-30" dirty="0">
                <a:latin typeface="Arial"/>
                <a:cs typeface="Arial"/>
              </a:rPr>
              <a:t> </a:t>
            </a:r>
            <a:r>
              <a:rPr sz="1400" b="1" dirty="0">
                <a:latin typeface="Arial"/>
                <a:cs typeface="Arial"/>
              </a:rPr>
              <a:t>for</a:t>
            </a:r>
            <a:r>
              <a:rPr sz="1400" b="1" spc="-25" dirty="0">
                <a:latin typeface="Arial"/>
                <a:cs typeface="Arial"/>
              </a:rPr>
              <a:t> </a:t>
            </a:r>
            <a:r>
              <a:rPr sz="1400" b="1" dirty="0">
                <a:latin typeface="Arial"/>
                <a:cs typeface="Arial"/>
              </a:rPr>
              <a:t>the</a:t>
            </a:r>
            <a:r>
              <a:rPr sz="1400" b="1" spc="-15" dirty="0">
                <a:latin typeface="Arial"/>
                <a:cs typeface="Arial"/>
              </a:rPr>
              <a:t> </a:t>
            </a:r>
            <a:r>
              <a:rPr sz="1400" b="1" dirty="0">
                <a:latin typeface="Arial"/>
                <a:cs typeface="Arial"/>
              </a:rPr>
              <a:t>application</a:t>
            </a:r>
            <a:r>
              <a:rPr sz="1400" b="1" spc="-25" dirty="0">
                <a:latin typeface="Arial"/>
                <a:cs typeface="Arial"/>
              </a:rPr>
              <a:t> </a:t>
            </a:r>
            <a:r>
              <a:rPr sz="1400" b="1" dirty="0">
                <a:latin typeface="Arial"/>
                <a:cs typeface="Arial"/>
              </a:rPr>
              <a:t>of</a:t>
            </a:r>
            <a:r>
              <a:rPr sz="1400" b="1" spc="-25" dirty="0">
                <a:latin typeface="Arial"/>
                <a:cs typeface="Arial"/>
              </a:rPr>
              <a:t> </a:t>
            </a:r>
            <a:r>
              <a:rPr sz="1400" b="1" dirty="0">
                <a:latin typeface="Arial"/>
                <a:cs typeface="Arial"/>
              </a:rPr>
              <a:t>ISO</a:t>
            </a:r>
            <a:r>
              <a:rPr sz="1400" b="1" spc="-30" dirty="0">
                <a:latin typeface="Arial"/>
                <a:cs typeface="Arial"/>
              </a:rPr>
              <a:t> </a:t>
            </a:r>
            <a:r>
              <a:rPr sz="1400" b="1" spc="-10" dirty="0">
                <a:latin typeface="Arial"/>
                <a:cs typeface="Arial"/>
              </a:rPr>
              <a:t>9002”</a:t>
            </a:r>
            <a:endParaRPr sz="1400">
              <a:latin typeface="Arial"/>
              <a:cs typeface="Arial"/>
            </a:endParaRPr>
          </a:p>
          <a:p>
            <a:pPr marL="81915" marR="1242695" indent="182880">
              <a:lnSpc>
                <a:spcPts val="1670"/>
              </a:lnSpc>
              <a:spcBef>
                <a:spcPts val="20"/>
              </a:spcBef>
            </a:pPr>
            <a:r>
              <a:rPr sz="1400" b="1" spc="-10" dirty="0">
                <a:latin typeface="Arial"/>
                <a:cs typeface="Arial"/>
              </a:rPr>
              <a:t>ISO13488</a:t>
            </a:r>
            <a:r>
              <a:rPr sz="1400" spc="-10" dirty="0">
                <a:latin typeface="SimSun"/>
                <a:cs typeface="SimSun"/>
              </a:rPr>
              <a:t>：</a:t>
            </a:r>
            <a:r>
              <a:rPr sz="1400" spc="-340" dirty="0">
                <a:latin typeface="SimSun"/>
                <a:cs typeface="SimSun"/>
              </a:rPr>
              <a:t> </a:t>
            </a:r>
            <a:r>
              <a:rPr sz="1400" b="1" dirty="0">
                <a:latin typeface="Arial"/>
                <a:cs typeface="Arial"/>
              </a:rPr>
              <a:t>1996</a:t>
            </a:r>
            <a:r>
              <a:rPr sz="1400" spc="-5" dirty="0">
                <a:latin typeface="Times New Roman"/>
                <a:cs typeface="Times New Roman"/>
              </a:rPr>
              <a:t> </a:t>
            </a:r>
            <a:r>
              <a:rPr sz="1400" dirty="0">
                <a:latin typeface="SimSun"/>
                <a:cs typeface="SimSun"/>
              </a:rPr>
              <a:t>“</a:t>
            </a:r>
            <a:r>
              <a:rPr sz="1400" b="1" dirty="0">
                <a:latin typeface="Arial"/>
                <a:cs typeface="Arial"/>
              </a:rPr>
              <a:t>Hệ</a:t>
            </a:r>
            <a:r>
              <a:rPr sz="1400" b="1" spc="-10" dirty="0">
                <a:latin typeface="Arial"/>
                <a:cs typeface="Arial"/>
              </a:rPr>
              <a:t> </a:t>
            </a:r>
            <a:r>
              <a:rPr sz="1400" b="1" dirty="0">
                <a:latin typeface="Arial"/>
                <a:cs typeface="Arial"/>
              </a:rPr>
              <a:t>thống</a:t>
            </a:r>
            <a:r>
              <a:rPr sz="1400" b="1" spc="30" dirty="0">
                <a:latin typeface="Arial"/>
                <a:cs typeface="Arial"/>
              </a:rPr>
              <a:t> </a:t>
            </a:r>
            <a:r>
              <a:rPr sz="1400" b="1" dirty="0">
                <a:latin typeface="Arial"/>
                <a:cs typeface="Arial"/>
              </a:rPr>
              <a:t>chất</a:t>
            </a:r>
            <a:r>
              <a:rPr sz="1400" b="1" spc="-10" dirty="0">
                <a:latin typeface="Arial"/>
                <a:cs typeface="Arial"/>
              </a:rPr>
              <a:t> </a:t>
            </a:r>
            <a:r>
              <a:rPr sz="1400" b="1" dirty="0">
                <a:latin typeface="Arial"/>
                <a:cs typeface="Arial"/>
              </a:rPr>
              <a:t>lượng -</a:t>
            </a:r>
            <a:r>
              <a:rPr sz="1400" spc="20" dirty="0">
                <a:latin typeface="Times New Roman"/>
                <a:cs typeface="Times New Roman"/>
              </a:rPr>
              <a:t> </a:t>
            </a:r>
            <a:r>
              <a:rPr sz="1400" b="1" dirty="0">
                <a:latin typeface="Arial"/>
                <a:cs typeface="Arial"/>
              </a:rPr>
              <a:t>Thiết bị y</a:t>
            </a:r>
            <a:r>
              <a:rPr sz="1400" b="1" spc="-15" dirty="0">
                <a:latin typeface="Arial"/>
                <a:cs typeface="Arial"/>
              </a:rPr>
              <a:t> </a:t>
            </a:r>
            <a:r>
              <a:rPr sz="1400" b="1" dirty="0">
                <a:latin typeface="Arial"/>
                <a:cs typeface="Arial"/>
              </a:rPr>
              <a:t>tế</a:t>
            </a:r>
            <a:r>
              <a:rPr sz="1400" b="1" spc="-5" dirty="0">
                <a:latin typeface="Arial"/>
                <a:cs typeface="Arial"/>
              </a:rPr>
              <a:t> </a:t>
            </a:r>
            <a:r>
              <a:rPr sz="1400" b="1" spc="-50" dirty="0">
                <a:latin typeface="Arial"/>
                <a:cs typeface="Arial"/>
              </a:rPr>
              <a:t>-</a:t>
            </a:r>
            <a:r>
              <a:rPr sz="1400" spc="-50" dirty="0">
                <a:latin typeface="Times New Roman"/>
                <a:cs typeface="Times New Roman"/>
              </a:rPr>
              <a:t> </a:t>
            </a:r>
            <a:r>
              <a:rPr sz="1400" b="1" dirty="0">
                <a:latin typeface="Arial"/>
                <a:cs typeface="Arial"/>
              </a:rPr>
              <a:t>Các</a:t>
            </a:r>
            <a:r>
              <a:rPr sz="1400" spc="15" dirty="0">
                <a:latin typeface="Times New Roman"/>
                <a:cs typeface="Times New Roman"/>
              </a:rPr>
              <a:t> </a:t>
            </a:r>
            <a:r>
              <a:rPr sz="1400" b="1" dirty="0">
                <a:latin typeface="Arial"/>
                <a:cs typeface="Arial"/>
              </a:rPr>
              <a:t>yêu</a:t>
            </a:r>
            <a:r>
              <a:rPr sz="1400" spc="55" dirty="0">
                <a:latin typeface="Times New Roman"/>
                <a:cs typeface="Times New Roman"/>
              </a:rPr>
              <a:t> </a:t>
            </a:r>
            <a:r>
              <a:rPr sz="1400" b="1" dirty="0">
                <a:latin typeface="Arial"/>
                <a:cs typeface="Arial"/>
              </a:rPr>
              <a:t>cầu</a:t>
            </a:r>
            <a:r>
              <a:rPr sz="1400" b="1" spc="-30" dirty="0">
                <a:latin typeface="Arial"/>
                <a:cs typeface="Arial"/>
              </a:rPr>
              <a:t> </a:t>
            </a:r>
            <a:r>
              <a:rPr sz="1400" b="1" dirty="0">
                <a:latin typeface="Arial"/>
                <a:cs typeface="Arial"/>
              </a:rPr>
              <a:t>cụ</a:t>
            </a:r>
            <a:r>
              <a:rPr sz="1400" b="1" spc="-15" dirty="0">
                <a:latin typeface="Arial"/>
                <a:cs typeface="Arial"/>
              </a:rPr>
              <a:t> </a:t>
            </a:r>
            <a:r>
              <a:rPr sz="1400" b="1" dirty="0">
                <a:latin typeface="Arial"/>
                <a:cs typeface="Arial"/>
              </a:rPr>
              <a:t>thể</a:t>
            </a:r>
            <a:r>
              <a:rPr sz="1400" b="1" spc="-10" dirty="0">
                <a:latin typeface="Arial"/>
                <a:cs typeface="Arial"/>
              </a:rPr>
              <a:t> </a:t>
            </a:r>
            <a:r>
              <a:rPr sz="1400" b="1" dirty="0">
                <a:latin typeface="Arial"/>
                <a:cs typeface="Arial"/>
              </a:rPr>
              <a:t>để</a:t>
            </a:r>
            <a:r>
              <a:rPr sz="1400" b="1" spc="-20" dirty="0">
                <a:latin typeface="Arial"/>
                <a:cs typeface="Arial"/>
              </a:rPr>
              <a:t> </a:t>
            </a:r>
            <a:r>
              <a:rPr sz="1400" b="1" dirty="0">
                <a:latin typeface="Arial"/>
                <a:cs typeface="Arial"/>
              </a:rPr>
              <a:t>áp</a:t>
            </a:r>
            <a:r>
              <a:rPr sz="1400" spc="20" dirty="0">
                <a:latin typeface="Times New Roman"/>
                <a:cs typeface="Times New Roman"/>
              </a:rPr>
              <a:t> </a:t>
            </a:r>
            <a:r>
              <a:rPr sz="1400" b="1" dirty="0">
                <a:latin typeface="Arial"/>
                <a:cs typeface="Arial"/>
              </a:rPr>
              <a:t>dụng</a:t>
            </a:r>
            <a:r>
              <a:rPr sz="1400" b="1" spc="15" dirty="0">
                <a:latin typeface="Arial"/>
                <a:cs typeface="Arial"/>
              </a:rPr>
              <a:t> </a:t>
            </a:r>
            <a:r>
              <a:rPr sz="1400" b="1" dirty="0">
                <a:latin typeface="Arial"/>
                <a:cs typeface="Arial"/>
              </a:rPr>
              <a:t>ISO</a:t>
            </a:r>
            <a:r>
              <a:rPr sz="1400" b="1" spc="-30" dirty="0">
                <a:latin typeface="Arial"/>
                <a:cs typeface="Arial"/>
              </a:rPr>
              <a:t> </a:t>
            </a:r>
            <a:r>
              <a:rPr sz="1400" b="1" spc="-20" dirty="0">
                <a:latin typeface="Arial"/>
                <a:cs typeface="Arial"/>
              </a:rPr>
              <a:t>9002”</a:t>
            </a:r>
            <a:endParaRPr sz="1400">
              <a:latin typeface="Arial"/>
              <a:cs typeface="Arial"/>
            </a:endParaRPr>
          </a:p>
          <a:p>
            <a:pPr marL="262255">
              <a:lnSpc>
                <a:spcPct val="100000"/>
              </a:lnSpc>
              <a:spcBef>
                <a:spcPts val="805"/>
              </a:spcBef>
            </a:pPr>
            <a:r>
              <a:rPr sz="1400" b="1" spc="-10" dirty="0">
                <a:latin typeface="Arial"/>
                <a:cs typeface="Arial"/>
              </a:rPr>
              <a:t>ISO14969</a:t>
            </a:r>
            <a:r>
              <a:rPr sz="1400" spc="-10" dirty="0">
                <a:latin typeface="SimSun"/>
                <a:cs typeface="SimSun"/>
              </a:rPr>
              <a:t>：</a:t>
            </a:r>
            <a:r>
              <a:rPr sz="1400" b="1" spc="-10" dirty="0">
                <a:latin typeface="Arial"/>
                <a:cs typeface="Arial"/>
              </a:rPr>
              <a:t>1999</a:t>
            </a:r>
            <a:endParaRPr sz="1400">
              <a:latin typeface="Arial"/>
              <a:cs typeface="Arial"/>
            </a:endParaRPr>
          </a:p>
          <a:p>
            <a:pPr>
              <a:lnSpc>
                <a:spcPct val="100000"/>
              </a:lnSpc>
              <a:spcBef>
                <a:spcPts val="1175"/>
              </a:spcBef>
            </a:pPr>
            <a:endParaRPr sz="1400">
              <a:latin typeface="Arial"/>
              <a:cs typeface="Arial"/>
            </a:endParaRPr>
          </a:p>
          <a:p>
            <a:pPr marL="79375">
              <a:lnSpc>
                <a:spcPts val="1630"/>
              </a:lnSpc>
            </a:pPr>
            <a:r>
              <a:rPr sz="1400" dirty="0">
                <a:latin typeface="SimSun"/>
                <a:cs typeface="SimSun"/>
              </a:rPr>
              <a:t>2003年</a:t>
            </a:r>
            <a:r>
              <a:rPr sz="1400" spc="-10" dirty="0">
                <a:latin typeface="SimSun"/>
                <a:cs typeface="SimSun"/>
              </a:rPr>
              <a:t>7</a:t>
            </a:r>
            <a:r>
              <a:rPr sz="1400" spc="-15" dirty="0">
                <a:latin typeface="SimSun"/>
                <a:cs typeface="SimSun"/>
              </a:rPr>
              <a:t>月，第二版</a:t>
            </a:r>
            <a:endParaRPr sz="1400">
              <a:latin typeface="SimSun"/>
              <a:cs typeface="SimSun"/>
            </a:endParaRPr>
          </a:p>
          <a:p>
            <a:pPr marL="79375">
              <a:lnSpc>
                <a:spcPts val="1630"/>
              </a:lnSpc>
            </a:pPr>
            <a:r>
              <a:rPr sz="1400" dirty="0">
                <a:latin typeface="Times New Roman"/>
                <a:cs typeface="Times New Roman"/>
              </a:rPr>
              <a:t>Tháng</a:t>
            </a:r>
            <a:r>
              <a:rPr sz="1400" spc="-20" dirty="0">
                <a:latin typeface="Times New Roman"/>
                <a:cs typeface="Times New Roman"/>
              </a:rPr>
              <a:t> </a:t>
            </a:r>
            <a:r>
              <a:rPr sz="1400" dirty="0">
                <a:latin typeface="Times New Roman"/>
                <a:cs typeface="Times New Roman"/>
              </a:rPr>
              <a:t>7</a:t>
            </a:r>
            <a:r>
              <a:rPr sz="1400" spc="5" dirty="0">
                <a:latin typeface="Times New Roman"/>
                <a:cs typeface="Times New Roman"/>
              </a:rPr>
              <a:t> </a:t>
            </a:r>
            <a:r>
              <a:rPr sz="1400" dirty="0">
                <a:latin typeface="Times New Roman"/>
                <a:cs typeface="Times New Roman"/>
              </a:rPr>
              <a:t>năm</a:t>
            </a:r>
            <a:r>
              <a:rPr sz="1400" spc="-20" dirty="0">
                <a:latin typeface="Times New Roman"/>
                <a:cs typeface="Times New Roman"/>
              </a:rPr>
              <a:t> </a:t>
            </a:r>
            <a:r>
              <a:rPr sz="1400" dirty="0">
                <a:latin typeface="Times New Roman"/>
                <a:cs typeface="Times New Roman"/>
              </a:rPr>
              <a:t>2003,</a:t>
            </a:r>
            <a:r>
              <a:rPr sz="1400" spc="-45" dirty="0">
                <a:latin typeface="Times New Roman"/>
                <a:cs typeface="Times New Roman"/>
              </a:rPr>
              <a:t> </a:t>
            </a:r>
            <a:r>
              <a:rPr sz="1400" dirty="0">
                <a:latin typeface="Times New Roman"/>
                <a:cs typeface="Times New Roman"/>
              </a:rPr>
              <a:t>phiên</a:t>
            </a:r>
            <a:r>
              <a:rPr sz="1400" spc="-25" dirty="0">
                <a:latin typeface="Times New Roman"/>
                <a:cs typeface="Times New Roman"/>
              </a:rPr>
              <a:t> </a:t>
            </a:r>
            <a:r>
              <a:rPr sz="1400" dirty="0">
                <a:latin typeface="Times New Roman"/>
                <a:cs typeface="Times New Roman"/>
              </a:rPr>
              <a:t>bản</a:t>
            </a:r>
            <a:r>
              <a:rPr sz="1400" spc="-15" dirty="0">
                <a:latin typeface="Times New Roman"/>
                <a:cs typeface="Times New Roman"/>
              </a:rPr>
              <a:t> </a:t>
            </a:r>
            <a:r>
              <a:rPr sz="1400" dirty="0">
                <a:latin typeface="Times New Roman"/>
                <a:cs typeface="Times New Roman"/>
              </a:rPr>
              <a:t>thứ</a:t>
            </a:r>
            <a:r>
              <a:rPr sz="1400" spc="-25" dirty="0">
                <a:latin typeface="Times New Roman"/>
                <a:cs typeface="Times New Roman"/>
              </a:rPr>
              <a:t> hai</a:t>
            </a:r>
            <a:endParaRPr sz="1400">
              <a:latin typeface="Times New Roman"/>
              <a:cs typeface="Times New Roman"/>
            </a:endParaRPr>
          </a:p>
          <a:p>
            <a:pPr marL="12700" marR="5080" indent="182245">
              <a:lnSpc>
                <a:spcPts val="1670"/>
              </a:lnSpc>
              <a:spcBef>
                <a:spcPts val="595"/>
              </a:spcBef>
            </a:pPr>
            <a:r>
              <a:rPr sz="1400" b="1" dirty="0">
                <a:latin typeface="Arial"/>
                <a:cs typeface="Arial"/>
              </a:rPr>
              <a:t>EN</a:t>
            </a:r>
            <a:r>
              <a:rPr sz="1400" spc="20" dirty="0">
                <a:latin typeface="Times New Roman"/>
                <a:cs typeface="Times New Roman"/>
              </a:rPr>
              <a:t> </a:t>
            </a:r>
            <a:r>
              <a:rPr sz="1400" b="1" spc="-10" dirty="0">
                <a:latin typeface="Arial"/>
                <a:cs typeface="Arial"/>
              </a:rPr>
              <a:t>ISO13485</a:t>
            </a:r>
            <a:r>
              <a:rPr sz="1400" spc="-10" dirty="0">
                <a:latin typeface="SimSun"/>
                <a:cs typeface="SimSun"/>
              </a:rPr>
              <a:t>：</a:t>
            </a:r>
            <a:r>
              <a:rPr sz="1400" b="1" spc="-10" dirty="0">
                <a:latin typeface="Arial"/>
                <a:cs typeface="Arial"/>
              </a:rPr>
              <a:t>2003</a:t>
            </a:r>
            <a:r>
              <a:rPr sz="1400" b="1" spc="-55" dirty="0">
                <a:latin typeface="Arial"/>
                <a:cs typeface="Arial"/>
              </a:rPr>
              <a:t> </a:t>
            </a:r>
            <a:r>
              <a:rPr sz="1400" b="1" dirty="0">
                <a:latin typeface="Arial"/>
                <a:cs typeface="Arial"/>
              </a:rPr>
              <a:t>“Medical</a:t>
            </a:r>
            <a:r>
              <a:rPr sz="1400" b="1" spc="-50" dirty="0">
                <a:latin typeface="Arial"/>
                <a:cs typeface="Arial"/>
              </a:rPr>
              <a:t> </a:t>
            </a:r>
            <a:r>
              <a:rPr sz="1400" b="1" dirty="0">
                <a:latin typeface="Arial"/>
                <a:cs typeface="Arial"/>
              </a:rPr>
              <a:t>devices</a:t>
            </a:r>
            <a:r>
              <a:rPr sz="1400" b="1" spc="-25" dirty="0">
                <a:latin typeface="Arial"/>
                <a:cs typeface="Arial"/>
              </a:rPr>
              <a:t> </a:t>
            </a:r>
            <a:r>
              <a:rPr sz="1400" b="1" dirty="0">
                <a:latin typeface="Arial"/>
                <a:cs typeface="Arial"/>
              </a:rPr>
              <a:t>-</a:t>
            </a:r>
            <a:r>
              <a:rPr sz="1400" spc="15" dirty="0">
                <a:latin typeface="Times New Roman"/>
                <a:cs typeface="Times New Roman"/>
              </a:rPr>
              <a:t> </a:t>
            </a:r>
            <a:r>
              <a:rPr sz="1400" b="1" dirty="0">
                <a:latin typeface="Arial"/>
                <a:cs typeface="Arial"/>
              </a:rPr>
              <a:t>Quality</a:t>
            </a:r>
            <a:r>
              <a:rPr sz="1400" spc="-5" dirty="0">
                <a:latin typeface="Times New Roman"/>
                <a:cs typeface="Times New Roman"/>
              </a:rPr>
              <a:t> </a:t>
            </a:r>
            <a:r>
              <a:rPr sz="1400" b="1" dirty="0">
                <a:latin typeface="Arial"/>
                <a:cs typeface="Arial"/>
              </a:rPr>
              <a:t>management</a:t>
            </a:r>
            <a:r>
              <a:rPr sz="1400" spc="40" dirty="0">
                <a:latin typeface="Times New Roman"/>
                <a:cs typeface="Times New Roman"/>
              </a:rPr>
              <a:t> </a:t>
            </a:r>
            <a:r>
              <a:rPr sz="1400" b="1" dirty="0">
                <a:latin typeface="Arial"/>
                <a:cs typeface="Arial"/>
              </a:rPr>
              <a:t>systems</a:t>
            </a:r>
            <a:r>
              <a:rPr sz="1400" spc="35" dirty="0">
                <a:latin typeface="Times New Roman"/>
                <a:cs typeface="Times New Roman"/>
              </a:rPr>
              <a:t> </a:t>
            </a:r>
            <a:r>
              <a:rPr sz="1400" b="1" spc="-50" dirty="0">
                <a:latin typeface="Arial"/>
                <a:cs typeface="Arial"/>
              </a:rPr>
              <a:t>– </a:t>
            </a:r>
            <a:r>
              <a:rPr sz="1400" b="1" dirty="0">
                <a:latin typeface="Arial"/>
                <a:cs typeface="Arial"/>
              </a:rPr>
              <a:t>Requirements</a:t>
            </a:r>
            <a:r>
              <a:rPr sz="1400" b="1" spc="-80" dirty="0">
                <a:latin typeface="Arial"/>
                <a:cs typeface="Arial"/>
              </a:rPr>
              <a:t> </a:t>
            </a:r>
            <a:r>
              <a:rPr sz="1400" b="1" dirty="0">
                <a:latin typeface="Arial"/>
                <a:cs typeface="Arial"/>
              </a:rPr>
              <a:t>for</a:t>
            </a:r>
            <a:r>
              <a:rPr sz="1400" b="1" spc="-45" dirty="0">
                <a:latin typeface="Arial"/>
                <a:cs typeface="Arial"/>
              </a:rPr>
              <a:t> </a:t>
            </a:r>
            <a:r>
              <a:rPr sz="1400" b="1" dirty="0">
                <a:latin typeface="Arial"/>
                <a:cs typeface="Arial"/>
              </a:rPr>
              <a:t>regulatory</a:t>
            </a:r>
            <a:r>
              <a:rPr sz="1400" b="1" spc="-80" dirty="0">
                <a:latin typeface="Arial"/>
                <a:cs typeface="Arial"/>
              </a:rPr>
              <a:t> </a:t>
            </a:r>
            <a:r>
              <a:rPr sz="1400" b="1" spc="-10" dirty="0">
                <a:latin typeface="Arial"/>
                <a:cs typeface="Arial"/>
              </a:rPr>
              <a:t>purposes”</a:t>
            </a:r>
            <a:endParaRPr sz="1400">
              <a:latin typeface="Arial"/>
              <a:cs typeface="Arial"/>
            </a:endParaRPr>
          </a:p>
          <a:p>
            <a:pPr marL="12700" marR="454659" indent="182245">
              <a:lnSpc>
                <a:spcPts val="1670"/>
              </a:lnSpc>
              <a:spcBef>
                <a:spcPts val="20"/>
              </a:spcBef>
            </a:pPr>
            <a:r>
              <a:rPr sz="1400" b="1" dirty="0">
                <a:latin typeface="Arial"/>
                <a:cs typeface="Arial"/>
              </a:rPr>
              <a:t>EN</a:t>
            </a:r>
            <a:r>
              <a:rPr sz="1400" spc="30" dirty="0">
                <a:latin typeface="Times New Roman"/>
                <a:cs typeface="Times New Roman"/>
              </a:rPr>
              <a:t> </a:t>
            </a:r>
            <a:r>
              <a:rPr sz="1400" b="1" spc="-10" dirty="0">
                <a:latin typeface="Arial"/>
                <a:cs typeface="Arial"/>
              </a:rPr>
              <a:t>ISO13485</a:t>
            </a:r>
            <a:r>
              <a:rPr sz="1400" spc="-10" dirty="0">
                <a:latin typeface="SimSun"/>
                <a:cs typeface="SimSun"/>
              </a:rPr>
              <a:t>：</a:t>
            </a:r>
            <a:r>
              <a:rPr sz="1400" b="1" spc="-10" dirty="0">
                <a:latin typeface="Arial"/>
                <a:cs typeface="Arial"/>
              </a:rPr>
              <a:t>2003</a:t>
            </a:r>
            <a:r>
              <a:rPr sz="1400" b="1" spc="-45" dirty="0">
                <a:latin typeface="Arial"/>
                <a:cs typeface="Arial"/>
              </a:rPr>
              <a:t> </a:t>
            </a:r>
            <a:r>
              <a:rPr sz="1400" b="1" dirty="0">
                <a:latin typeface="Arial"/>
                <a:cs typeface="Arial"/>
              </a:rPr>
              <a:t>“Thiết</a:t>
            </a:r>
            <a:r>
              <a:rPr sz="1400" b="1" spc="-35" dirty="0">
                <a:latin typeface="Arial"/>
                <a:cs typeface="Arial"/>
              </a:rPr>
              <a:t> </a:t>
            </a:r>
            <a:r>
              <a:rPr sz="1400" b="1" dirty="0">
                <a:latin typeface="Arial"/>
                <a:cs typeface="Arial"/>
              </a:rPr>
              <a:t>bị</a:t>
            </a:r>
            <a:r>
              <a:rPr sz="1400" b="1" spc="-15" dirty="0">
                <a:latin typeface="Arial"/>
                <a:cs typeface="Arial"/>
              </a:rPr>
              <a:t> </a:t>
            </a:r>
            <a:r>
              <a:rPr sz="1400" b="1" dirty="0">
                <a:latin typeface="Arial"/>
                <a:cs typeface="Arial"/>
              </a:rPr>
              <a:t>y</a:t>
            </a:r>
            <a:r>
              <a:rPr sz="1400" spc="30" dirty="0">
                <a:latin typeface="Times New Roman"/>
                <a:cs typeface="Times New Roman"/>
              </a:rPr>
              <a:t> </a:t>
            </a:r>
            <a:r>
              <a:rPr sz="1400" b="1" dirty="0">
                <a:latin typeface="Arial"/>
                <a:cs typeface="Arial"/>
              </a:rPr>
              <a:t>tế</a:t>
            </a:r>
            <a:r>
              <a:rPr sz="1400" b="1" spc="-20" dirty="0">
                <a:latin typeface="Arial"/>
                <a:cs typeface="Arial"/>
              </a:rPr>
              <a:t> </a:t>
            </a:r>
            <a:r>
              <a:rPr sz="1400" b="1" dirty="0">
                <a:latin typeface="Arial"/>
                <a:cs typeface="Arial"/>
              </a:rPr>
              <a:t>-</a:t>
            </a:r>
            <a:r>
              <a:rPr sz="1400" spc="25" dirty="0">
                <a:latin typeface="Times New Roman"/>
                <a:cs typeface="Times New Roman"/>
              </a:rPr>
              <a:t> </a:t>
            </a:r>
            <a:r>
              <a:rPr sz="1400" b="1" dirty="0">
                <a:latin typeface="Arial"/>
                <a:cs typeface="Arial"/>
              </a:rPr>
              <a:t>Hệ</a:t>
            </a:r>
            <a:r>
              <a:rPr sz="1400" b="1" spc="-15" dirty="0">
                <a:latin typeface="Arial"/>
                <a:cs typeface="Arial"/>
              </a:rPr>
              <a:t> </a:t>
            </a:r>
            <a:r>
              <a:rPr sz="1400" b="1" dirty="0">
                <a:latin typeface="Arial"/>
                <a:cs typeface="Arial"/>
              </a:rPr>
              <a:t>thống</a:t>
            </a:r>
            <a:r>
              <a:rPr sz="1400" b="1" spc="-15" dirty="0">
                <a:latin typeface="Arial"/>
                <a:cs typeface="Arial"/>
              </a:rPr>
              <a:t> </a:t>
            </a:r>
            <a:r>
              <a:rPr sz="1400" b="1" dirty="0">
                <a:latin typeface="Arial"/>
                <a:cs typeface="Arial"/>
              </a:rPr>
              <a:t>quản</a:t>
            </a:r>
            <a:r>
              <a:rPr sz="1400" b="1" spc="-30" dirty="0">
                <a:latin typeface="Arial"/>
                <a:cs typeface="Arial"/>
              </a:rPr>
              <a:t> </a:t>
            </a:r>
            <a:r>
              <a:rPr sz="1400" b="1" dirty="0">
                <a:latin typeface="Arial"/>
                <a:cs typeface="Arial"/>
              </a:rPr>
              <a:t>lý</a:t>
            </a:r>
            <a:r>
              <a:rPr sz="1400" spc="20" dirty="0">
                <a:latin typeface="Times New Roman"/>
                <a:cs typeface="Times New Roman"/>
              </a:rPr>
              <a:t> </a:t>
            </a:r>
            <a:r>
              <a:rPr sz="1400" b="1" dirty="0">
                <a:latin typeface="Arial"/>
                <a:cs typeface="Arial"/>
              </a:rPr>
              <a:t>chất</a:t>
            </a:r>
            <a:r>
              <a:rPr sz="1400" b="1" spc="-20" dirty="0">
                <a:latin typeface="Arial"/>
                <a:cs typeface="Arial"/>
              </a:rPr>
              <a:t> </a:t>
            </a:r>
            <a:r>
              <a:rPr sz="1400" b="1" dirty="0">
                <a:latin typeface="Arial"/>
                <a:cs typeface="Arial"/>
              </a:rPr>
              <a:t>lượng</a:t>
            </a:r>
            <a:r>
              <a:rPr sz="1400" b="1" spc="360" dirty="0">
                <a:latin typeface="Arial"/>
                <a:cs typeface="Arial"/>
              </a:rPr>
              <a:t> </a:t>
            </a:r>
            <a:r>
              <a:rPr sz="1400" b="1" spc="-50" dirty="0">
                <a:latin typeface="Arial"/>
                <a:cs typeface="Arial"/>
              </a:rPr>
              <a:t>-</a:t>
            </a:r>
            <a:r>
              <a:rPr sz="1400" spc="-50" dirty="0">
                <a:latin typeface="Times New Roman"/>
                <a:cs typeface="Times New Roman"/>
              </a:rPr>
              <a:t> </a:t>
            </a:r>
            <a:r>
              <a:rPr sz="1400" b="1" dirty="0">
                <a:latin typeface="Arial"/>
                <a:cs typeface="Arial"/>
              </a:rPr>
              <a:t>Các</a:t>
            </a:r>
            <a:r>
              <a:rPr sz="1400" spc="10" dirty="0">
                <a:latin typeface="Times New Roman"/>
                <a:cs typeface="Times New Roman"/>
              </a:rPr>
              <a:t> </a:t>
            </a:r>
            <a:r>
              <a:rPr sz="1400" b="1" dirty="0">
                <a:latin typeface="Arial"/>
                <a:cs typeface="Arial"/>
              </a:rPr>
              <a:t>yêu</a:t>
            </a:r>
            <a:r>
              <a:rPr sz="1400" spc="45" dirty="0">
                <a:latin typeface="Times New Roman"/>
                <a:cs typeface="Times New Roman"/>
              </a:rPr>
              <a:t> </a:t>
            </a:r>
            <a:r>
              <a:rPr sz="1400" b="1" dirty="0">
                <a:latin typeface="Arial"/>
                <a:cs typeface="Arial"/>
              </a:rPr>
              <a:t>cầu</a:t>
            </a:r>
            <a:r>
              <a:rPr sz="1400" b="1" spc="-45" dirty="0">
                <a:latin typeface="Arial"/>
                <a:cs typeface="Arial"/>
              </a:rPr>
              <a:t> </a:t>
            </a:r>
            <a:r>
              <a:rPr sz="1400" b="1" dirty="0">
                <a:latin typeface="Arial"/>
                <a:cs typeface="Arial"/>
              </a:rPr>
              <a:t>về</a:t>
            </a:r>
            <a:r>
              <a:rPr sz="1400" b="1" spc="-15" dirty="0">
                <a:latin typeface="Arial"/>
                <a:cs typeface="Arial"/>
              </a:rPr>
              <a:t> </a:t>
            </a:r>
            <a:r>
              <a:rPr sz="1400" b="1" dirty="0">
                <a:latin typeface="Arial"/>
                <a:cs typeface="Arial"/>
              </a:rPr>
              <a:t>mục</a:t>
            </a:r>
            <a:r>
              <a:rPr sz="1400" b="1" spc="-25" dirty="0">
                <a:latin typeface="Arial"/>
                <a:cs typeface="Arial"/>
              </a:rPr>
              <a:t> </a:t>
            </a:r>
            <a:r>
              <a:rPr sz="1400" b="1" dirty="0">
                <a:latin typeface="Arial"/>
                <a:cs typeface="Arial"/>
              </a:rPr>
              <a:t>đích</a:t>
            </a:r>
            <a:r>
              <a:rPr sz="1400" b="1" spc="-45" dirty="0">
                <a:latin typeface="Arial"/>
                <a:cs typeface="Arial"/>
              </a:rPr>
              <a:t> </a:t>
            </a:r>
            <a:r>
              <a:rPr sz="1400" b="1" dirty="0">
                <a:latin typeface="Arial"/>
                <a:cs typeface="Arial"/>
              </a:rPr>
              <a:t>pháp</a:t>
            </a:r>
            <a:r>
              <a:rPr sz="1400" spc="-5" dirty="0">
                <a:latin typeface="Times New Roman"/>
                <a:cs typeface="Times New Roman"/>
              </a:rPr>
              <a:t> </a:t>
            </a:r>
            <a:r>
              <a:rPr sz="1400" b="1" spc="-25" dirty="0">
                <a:latin typeface="Arial"/>
                <a:cs typeface="Arial"/>
              </a:rPr>
              <a:t>lý”</a:t>
            </a:r>
            <a:endParaRPr sz="1400">
              <a:latin typeface="Arial"/>
              <a:cs typeface="Arial"/>
            </a:endParaRPr>
          </a:p>
          <a:p>
            <a:pPr marL="146685">
              <a:lnSpc>
                <a:spcPct val="100000"/>
              </a:lnSpc>
              <a:spcBef>
                <a:spcPts val="1035"/>
              </a:spcBef>
            </a:pPr>
            <a:r>
              <a:rPr sz="1400" b="1" spc="-10" dirty="0">
                <a:latin typeface="Arial"/>
                <a:cs typeface="Arial"/>
              </a:rPr>
              <a:t>ISO/TR14969:2004</a:t>
            </a:r>
            <a:endParaRPr sz="1400">
              <a:latin typeface="Arial"/>
              <a:cs typeface="Arial"/>
            </a:endParaRPr>
          </a:p>
        </p:txBody>
      </p:sp>
      <p:pic>
        <p:nvPicPr>
          <p:cNvPr id="15" name="object 15"/>
          <p:cNvPicPr/>
          <p:nvPr/>
        </p:nvPicPr>
        <p:blipFill>
          <a:blip r:embed="rId5" cstate="print"/>
          <a:stretch>
            <a:fillRect/>
          </a:stretch>
        </p:blipFill>
        <p:spPr>
          <a:xfrm>
            <a:off x="7020306" y="6380161"/>
            <a:ext cx="1698626" cy="47783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p:nvPr/>
        </p:nvSpPr>
        <p:spPr>
          <a:xfrm>
            <a:off x="1257427" y="1478098"/>
            <a:ext cx="6750684" cy="1532890"/>
          </a:xfrm>
          <a:prstGeom prst="rect">
            <a:avLst/>
          </a:prstGeom>
        </p:spPr>
        <p:txBody>
          <a:bodyPr vert="horz" wrap="square" lIns="0" tIns="16510" rIns="0" bIns="0" rtlCol="0">
            <a:spAutoFit/>
          </a:bodyPr>
          <a:lstStyle/>
          <a:p>
            <a:pPr marL="26034">
              <a:lnSpc>
                <a:spcPts val="1945"/>
              </a:lnSpc>
              <a:spcBef>
                <a:spcPts val="130"/>
              </a:spcBef>
            </a:pPr>
            <a:r>
              <a:rPr sz="1650" spc="-20" dirty="0">
                <a:solidFill>
                  <a:srgbClr val="FF0000"/>
                </a:solidFill>
                <a:latin typeface="SimSun"/>
                <a:cs typeface="SimSun"/>
              </a:rPr>
              <a:t>制造商</a:t>
            </a:r>
            <a:endParaRPr sz="1650">
              <a:latin typeface="SimSun"/>
              <a:cs typeface="SimSun"/>
            </a:endParaRPr>
          </a:p>
          <a:p>
            <a:pPr marL="74295">
              <a:lnSpc>
                <a:spcPts val="1945"/>
              </a:lnSpc>
            </a:pPr>
            <a:r>
              <a:rPr sz="1650" b="1" dirty="0">
                <a:solidFill>
                  <a:srgbClr val="FF0000"/>
                </a:solidFill>
                <a:latin typeface="Times New Roman"/>
                <a:cs typeface="Times New Roman"/>
              </a:rPr>
              <a:t>Nhà</a:t>
            </a:r>
            <a:r>
              <a:rPr sz="1650" b="1" spc="50" dirty="0">
                <a:solidFill>
                  <a:srgbClr val="FF0000"/>
                </a:solidFill>
                <a:latin typeface="Times New Roman"/>
                <a:cs typeface="Times New Roman"/>
              </a:rPr>
              <a:t> </a:t>
            </a:r>
            <a:r>
              <a:rPr sz="1650" b="1" dirty="0">
                <a:solidFill>
                  <a:srgbClr val="FF0000"/>
                </a:solidFill>
                <a:latin typeface="Times New Roman"/>
                <a:cs typeface="Times New Roman"/>
              </a:rPr>
              <a:t>sản</a:t>
            </a:r>
            <a:r>
              <a:rPr sz="1650" b="1" spc="65" dirty="0">
                <a:solidFill>
                  <a:srgbClr val="FF0000"/>
                </a:solidFill>
                <a:latin typeface="Times New Roman"/>
                <a:cs typeface="Times New Roman"/>
              </a:rPr>
              <a:t> </a:t>
            </a:r>
            <a:r>
              <a:rPr sz="1650" b="1" spc="-20" dirty="0">
                <a:solidFill>
                  <a:srgbClr val="FF0000"/>
                </a:solidFill>
                <a:latin typeface="Times New Roman"/>
                <a:cs typeface="Times New Roman"/>
              </a:rPr>
              <a:t>xuất</a:t>
            </a:r>
            <a:endParaRPr sz="1650">
              <a:latin typeface="Times New Roman"/>
              <a:cs typeface="Times New Roman"/>
            </a:endParaRPr>
          </a:p>
          <a:p>
            <a:pPr>
              <a:lnSpc>
                <a:spcPct val="100000"/>
              </a:lnSpc>
            </a:pPr>
            <a:endParaRPr sz="1650">
              <a:latin typeface="Times New Roman"/>
              <a:cs typeface="Times New Roman"/>
            </a:endParaRPr>
          </a:p>
          <a:p>
            <a:pPr>
              <a:lnSpc>
                <a:spcPct val="100000"/>
              </a:lnSpc>
              <a:spcBef>
                <a:spcPts val="65"/>
              </a:spcBef>
            </a:pPr>
            <a:endParaRPr sz="1650">
              <a:latin typeface="Times New Roman"/>
              <a:cs typeface="Times New Roman"/>
            </a:endParaRPr>
          </a:p>
          <a:p>
            <a:pPr marL="12700" marR="5080">
              <a:lnSpc>
                <a:spcPct val="100000"/>
              </a:lnSpc>
            </a:pPr>
            <a:r>
              <a:rPr sz="1600" spc="-30" dirty="0">
                <a:solidFill>
                  <a:srgbClr val="FF0000"/>
                </a:solidFill>
                <a:latin typeface="SimSun"/>
                <a:cs typeface="SimSun"/>
              </a:rPr>
              <a:t>是指在以其名义将器械投放市场前负责器械的设计、制造包装和标签的自</a:t>
            </a:r>
            <a:r>
              <a:rPr sz="1600" spc="500" dirty="0">
                <a:solidFill>
                  <a:srgbClr val="FF0000"/>
                </a:solidFill>
                <a:latin typeface="SimSun"/>
                <a:cs typeface="SimSun"/>
              </a:rPr>
              <a:t> </a:t>
            </a:r>
            <a:r>
              <a:rPr sz="1600" spc="-25" dirty="0">
                <a:solidFill>
                  <a:srgbClr val="FF0000"/>
                </a:solidFill>
                <a:latin typeface="SimSun"/>
                <a:cs typeface="SimSun"/>
              </a:rPr>
              <a:t>然人或法人，无论这些工作是他自己完成的，还是由第三方代表他完成的</a:t>
            </a:r>
            <a:r>
              <a:rPr sz="1800" spc="-50" dirty="0">
                <a:solidFill>
                  <a:srgbClr val="FF0000"/>
                </a:solidFill>
                <a:latin typeface="SimSun"/>
                <a:cs typeface="SimSun"/>
              </a:rPr>
              <a:t>。</a:t>
            </a:r>
            <a:endParaRPr sz="1800">
              <a:latin typeface="SimSun"/>
              <a:cs typeface="SimSun"/>
            </a:endParaRPr>
          </a:p>
        </p:txBody>
      </p:sp>
      <p:sp>
        <p:nvSpPr>
          <p:cNvPr id="4" name="object 4"/>
          <p:cNvSpPr txBox="1"/>
          <p:nvPr/>
        </p:nvSpPr>
        <p:spPr>
          <a:xfrm>
            <a:off x="1257424" y="3667130"/>
            <a:ext cx="6375400" cy="1014094"/>
          </a:xfrm>
          <a:prstGeom prst="rect">
            <a:avLst/>
          </a:prstGeom>
        </p:spPr>
        <p:txBody>
          <a:bodyPr vert="horz" wrap="square" lIns="0" tIns="12065" rIns="0" bIns="0" rtlCol="0">
            <a:spAutoFit/>
          </a:bodyPr>
          <a:lstStyle/>
          <a:p>
            <a:pPr marL="12700" marR="5080">
              <a:lnSpc>
                <a:spcPct val="100000"/>
              </a:lnSpc>
              <a:spcBef>
                <a:spcPts val="95"/>
              </a:spcBef>
            </a:pPr>
            <a:r>
              <a:rPr sz="1600" dirty="0">
                <a:solidFill>
                  <a:srgbClr val="FF0000"/>
                </a:solidFill>
                <a:latin typeface="Times New Roman"/>
                <a:cs typeface="Times New Roman"/>
              </a:rPr>
              <a:t>Nghĩa</a:t>
            </a:r>
            <a:r>
              <a:rPr sz="1600" spc="-30" dirty="0">
                <a:solidFill>
                  <a:srgbClr val="FF0000"/>
                </a:solidFill>
                <a:latin typeface="Times New Roman"/>
                <a:cs typeface="Times New Roman"/>
              </a:rPr>
              <a:t> </a:t>
            </a:r>
            <a:r>
              <a:rPr sz="1600" dirty="0">
                <a:solidFill>
                  <a:srgbClr val="FF0000"/>
                </a:solidFill>
                <a:latin typeface="Times New Roman"/>
                <a:cs typeface="Times New Roman"/>
              </a:rPr>
              <a:t>là</a:t>
            </a:r>
            <a:r>
              <a:rPr sz="1600" spc="-10" dirty="0">
                <a:solidFill>
                  <a:srgbClr val="FF0000"/>
                </a:solidFill>
                <a:latin typeface="Times New Roman"/>
                <a:cs typeface="Times New Roman"/>
              </a:rPr>
              <a:t> </a:t>
            </a:r>
            <a:r>
              <a:rPr sz="1600" dirty="0">
                <a:solidFill>
                  <a:srgbClr val="FF0000"/>
                </a:solidFill>
                <a:latin typeface="Times New Roman"/>
                <a:cs typeface="Times New Roman"/>
              </a:rPr>
              <a:t>cá</a:t>
            </a:r>
            <a:r>
              <a:rPr sz="1600" spc="-20" dirty="0">
                <a:solidFill>
                  <a:srgbClr val="FF0000"/>
                </a:solidFill>
                <a:latin typeface="Times New Roman"/>
                <a:cs typeface="Times New Roman"/>
              </a:rPr>
              <a:t> </a:t>
            </a:r>
            <a:r>
              <a:rPr sz="1600" dirty="0">
                <a:solidFill>
                  <a:srgbClr val="FF0000"/>
                </a:solidFill>
                <a:latin typeface="Times New Roman"/>
                <a:cs typeface="Times New Roman"/>
              </a:rPr>
              <a:t>nhân</a:t>
            </a:r>
            <a:r>
              <a:rPr sz="1600" spc="-35" dirty="0">
                <a:solidFill>
                  <a:srgbClr val="FF0000"/>
                </a:solidFill>
                <a:latin typeface="Times New Roman"/>
                <a:cs typeface="Times New Roman"/>
              </a:rPr>
              <a:t> </a:t>
            </a:r>
            <a:r>
              <a:rPr sz="1600" dirty="0">
                <a:solidFill>
                  <a:srgbClr val="FF0000"/>
                </a:solidFill>
                <a:latin typeface="Times New Roman"/>
                <a:cs typeface="Times New Roman"/>
              </a:rPr>
              <a:t>hoặc</a:t>
            </a:r>
            <a:r>
              <a:rPr sz="1600" spc="-20" dirty="0">
                <a:solidFill>
                  <a:srgbClr val="FF0000"/>
                </a:solidFill>
                <a:latin typeface="Times New Roman"/>
                <a:cs typeface="Times New Roman"/>
              </a:rPr>
              <a:t> </a:t>
            </a:r>
            <a:r>
              <a:rPr sz="1600" dirty="0">
                <a:solidFill>
                  <a:srgbClr val="FF0000"/>
                </a:solidFill>
                <a:latin typeface="Times New Roman"/>
                <a:cs typeface="Times New Roman"/>
              </a:rPr>
              <a:t>pháp</a:t>
            </a:r>
            <a:r>
              <a:rPr sz="1600" spc="-25" dirty="0">
                <a:solidFill>
                  <a:srgbClr val="FF0000"/>
                </a:solidFill>
                <a:latin typeface="Times New Roman"/>
                <a:cs typeface="Times New Roman"/>
              </a:rPr>
              <a:t> </a:t>
            </a:r>
            <a:r>
              <a:rPr sz="1600" dirty="0">
                <a:solidFill>
                  <a:srgbClr val="FF0000"/>
                </a:solidFill>
                <a:latin typeface="Times New Roman"/>
                <a:cs typeface="Times New Roman"/>
              </a:rPr>
              <a:t>nhân</a:t>
            </a:r>
            <a:r>
              <a:rPr sz="1600" spc="-40" dirty="0">
                <a:solidFill>
                  <a:srgbClr val="FF0000"/>
                </a:solidFill>
                <a:latin typeface="Times New Roman"/>
                <a:cs typeface="Times New Roman"/>
              </a:rPr>
              <a:t> </a:t>
            </a:r>
            <a:r>
              <a:rPr sz="1600" dirty="0">
                <a:solidFill>
                  <a:srgbClr val="FF0000"/>
                </a:solidFill>
                <a:latin typeface="Times New Roman"/>
                <a:cs typeface="Times New Roman"/>
              </a:rPr>
              <a:t>chịu</a:t>
            </a:r>
            <a:r>
              <a:rPr sz="1600" spc="-15" dirty="0">
                <a:solidFill>
                  <a:srgbClr val="FF0000"/>
                </a:solidFill>
                <a:latin typeface="Times New Roman"/>
                <a:cs typeface="Times New Roman"/>
              </a:rPr>
              <a:t> </a:t>
            </a:r>
            <a:r>
              <a:rPr sz="1600" dirty="0">
                <a:solidFill>
                  <a:srgbClr val="FF0000"/>
                </a:solidFill>
                <a:latin typeface="Times New Roman"/>
                <a:cs typeface="Times New Roman"/>
              </a:rPr>
              <a:t>trách</a:t>
            </a:r>
            <a:r>
              <a:rPr sz="1600" spc="-10" dirty="0">
                <a:solidFill>
                  <a:srgbClr val="FF0000"/>
                </a:solidFill>
                <a:latin typeface="Times New Roman"/>
                <a:cs typeface="Times New Roman"/>
              </a:rPr>
              <a:t> </a:t>
            </a:r>
            <a:r>
              <a:rPr sz="1600" dirty="0">
                <a:solidFill>
                  <a:srgbClr val="FF0000"/>
                </a:solidFill>
                <a:latin typeface="Times New Roman"/>
                <a:cs typeface="Times New Roman"/>
              </a:rPr>
              <a:t>nhiệm</a:t>
            </a:r>
            <a:r>
              <a:rPr sz="1600" spc="-15" dirty="0">
                <a:solidFill>
                  <a:srgbClr val="FF0000"/>
                </a:solidFill>
                <a:latin typeface="Times New Roman"/>
                <a:cs typeface="Times New Roman"/>
              </a:rPr>
              <a:t> </a:t>
            </a:r>
            <a:r>
              <a:rPr sz="1600" dirty="0">
                <a:solidFill>
                  <a:srgbClr val="FF0000"/>
                </a:solidFill>
                <a:latin typeface="Times New Roman"/>
                <a:cs typeface="Times New Roman"/>
              </a:rPr>
              <a:t>về</a:t>
            </a:r>
            <a:r>
              <a:rPr sz="1600" spc="-30" dirty="0">
                <a:solidFill>
                  <a:srgbClr val="FF0000"/>
                </a:solidFill>
                <a:latin typeface="Times New Roman"/>
                <a:cs typeface="Times New Roman"/>
              </a:rPr>
              <a:t> </a:t>
            </a:r>
            <a:r>
              <a:rPr sz="1600" dirty="0">
                <a:solidFill>
                  <a:srgbClr val="FF0000"/>
                </a:solidFill>
                <a:latin typeface="Times New Roman"/>
                <a:cs typeface="Times New Roman"/>
              </a:rPr>
              <a:t>thiết</a:t>
            </a:r>
            <a:r>
              <a:rPr sz="1600" spc="25" dirty="0">
                <a:solidFill>
                  <a:srgbClr val="FF0000"/>
                </a:solidFill>
                <a:latin typeface="Times New Roman"/>
                <a:cs typeface="Times New Roman"/>
              </a:rPr>
              <a:t> </a:t>
            </a:r>
            <a:r>
              <a:rPr sz="1600" dirty="0">
                <a:solidFill>
                  <a:srgbClr val="FF0000"/>
                </a:solidFill>
                <a:latin typeface="Times New Roman"/>
                <a:cs typeface="Times New Roman"/>
              </a:rPr>
              <a:t>kế,</a:t>
            </a:r>
            <a:r>
              <a:rPr sz="1600" spc="-30" dirty="0">
                <a:solidFill>
                  <a:srgbClr val="FF0000"/>
                </a:solidFill>
                <a:latin typeface="Times New Roman"/>
                <a:cs typeface="Times New Roman"/>
              </a:rPr>
              <a:t> </a:t>
            </a:r>
            <a:r>
              <a:rPr sz="1600" dirty="0">
                <a:solidFill>
                  <a:srgbClr val="FF0000"/>
                </a:solidFill>
                <a:latin typeface="Times New Roman"/>
                <a:cs typeface="Times New Roman"/>
              </a:rPr>
              <a:t>sản</a:t>
            </a:r>
            <a:r>
              <a:rPr sz="1600" spc="-15" dirty="0">
                <a:solidFill>
                  <a:srgbClr val="FF0000"/>
                </a:solidFill>
                <a:latin typeface="Times New Roman"/>
                <a:cs typeface="Times New Roman"/>
              </a:rPr>
              <a:t> </a:t>
            </a:r>
            <a:r>
              <a:rPr sz="1600" dirty="0">
                <a:solidFill>
                  <a:srgbClr val="FF0000"/>
                </a:solidFill>
                <a:latin typeface="Times New Roman"/>
                <a:cs typeface="Times New Roman"/>
              </a:rPr>
              <a:t>xuất</a:t>
            </a:r>
            <a:r>
              <a:rPr sz="1600" spc="-30" dirty="0">
                <a:solidFill>
                  <a:srgbClr val="FF0000"/>
                </a:solidFill>
                <a:latin typeface="Times New Roman"/>
                <a:cs typeface="Times New Roman"/>
              </a:rPr>
              <a:t> </a:t>
            </a:r>
            <a:r>
              <a:rPr sz="1600" dirty="0">
                <a:solidFill>
                  <a:srgbClr val="FF0000"/>
                </a:solidFill>
                <a:latin typeface="Times New Roman"/>
                <a:cs typeface="Times New Roman"/>
              </a:rPr>
              <a:t>bao</a:t>
            </a:r>
            <a:r>
              <a:rPr sz="1600" spc="-15" dirty="0">
                <a:solidFill>
                  <a:srgbClr val="FF0000"/>
                </a:solidFill>
                <a:latin typeface="Times New Roman"/>
                <a:cs typeface="Times New Roman"/>
              </a:rPr>
              <a:t> </a:t>
            </a:r>
            <a:r>
              <a:rPr sz="1600" spc="-25" dirty="0">
                <a:solidFill>
                  <a:srgbClr val="FF0000"/>
                </a:solidFill>
                <a:latin typeface="Times New Roman"/>
                <a:cs typeface="Times New Roman"/>
              </a:rPr>
              <a:t>bì </a:t>
            </a:r>
            <a:r>
              <a:rPr sz="1600" dirty="0">
                <a:solidFill>
                  <a:srgbClr val="FF0000"/>
                </a:solidFill>
                <a:latin typeface="Times New Roman"/>
                <a:cs typeface="Times New Roman"/>
              </a:rPr>
              <a:t>và</a:t>
            </a:r>
            <a:r>
              <a:rPr sz="1600" spc="-35" dirty="0">
                <a:solidFill>
                  <a:srgbClr val="FF0000"/>
                </a:solidFill>
                <a:latin typeface="Times New Roman"/>
                <a:cs typeface="Times New Roman"/>
              </a:rPr>
              <a:t> </a:t>
            </a:r>
            <a:r>
              <a:rPr sz="1600" dirty="0">
                <a:solidFill>
                  <a:srgbClr val="FF0000"/>
                </a:solidFill>
                <a:latin typeface="Times New Roman"/>
                <a:cs typeface="Times New Roman"/>
              </a:rPr>
              <a:t>dán</a:t>
            </a:r>
            <a:r>
              <a:rPr sz="1600" spc="-25" dirty="0">
                <a:solidFill>
                  <a:srgbClr val="FF0000"/>
                </a:solidFill>
                <a:latin typeface="Times New Roman"/>
                <a:cs typeface="Times New Roman"/>
              </a:rPr>
              <a:t> </a:t>
            </a:r>
            <a:r>
              <a:rPr sz="1600" dirty="0">
                <a:solidFill>
                  <a:srgbClr val="FF0000"/>
                </a:solidFill>
                <a:latin typeface="Times New Roman"/>
                <a:cs typeface="Times New Roman"/>
              </a:rPr>
              <a:t>nhãn</a:t>
            </a:r>
            <a:r>
              <a:rPr sz="1600" spc="-30" dirty="0">
                <a:solidFill>
                  <a:srgbClr val="FF0000"/>
                </a:solidFill>
                <a:latin typeface="Times New Roman"/>
                <a:cs typeface="Times New Roman"/>
              </a:rPr>
              <a:t> </a:t>
            </a:r>
            <a:r>
              <a:rPr sz="1600" dirty="0">
                <a:solidFill>
                  <a:srgbClr val="FF0000"/>
                </a:solidFill>
                <a:latin typeface="Times New Roman"/>
                <a:cs typeface="Times New Roman"/>
              </a:rPr>
              <a:t>của</a:t>
            </a:r>
            <a:r>
              <a:rPr sz="1600" spc="-20" dirty="0">
                <a:solidFill>
                  <a:srgbClr val="FF0000"/>
                </a:solidFill>
                <a:latin typeface="Times New Roman"/>
                <a:cs typeface="Times New Roman"/>
              </a:rPr>
              <a:t> </a:t>
            </a:r>
            <a:r>
              <a:rPr sz="1600" dirty="0">
                <a:solidFill>
                  <a:srgbClr val="FF0000"/>
                </a:solidFill>
                <a:latin typeface="Times New Roman"/>
                <a:cs typeface="Times New Roman"/>
              </a:rPr>
              <a:t>thiết</a:t>
            </a:r>
            <a:r>
              <a:rPr sz="1600" spc="-15" dirty="0">
                <a:solidFill>
                  <a:srgbClr val="FF0000"/>
                </a:solidFill>
                <a:latin typeface="Times New Roman"/>
                <a:cs typeface="Times New Roman"/>
              </a:rPr>
              <a:t> </a:t>
            </a:r>
            <a:r>
              <a:rPr sz="1600" dirty="0">
                <a:solidFill>
                  <a:srgbClr val="FF0000"/>
                </a:solidFill>
                <a:latin typeface="Times New Roman"/>
                <a:cs typeface="Times New Roman"/>
              </a:rPr>
              <a:t>bị</a:t>
            </a:r>
            <a:r>
              <a:rPr sz="1600" spc="-35" dirty="0">
                <a:solidFill>
                  <a:srgbClr val="FF0000"/>
                </a:solidFill>
                <a:latin typeface="Times New Roman"/>
                <a:cs typeface="Times New Roman"/>
              </a:rPr>
              <a:t> </a:t>
            </a:r>
            <a:r>
              <a:rPr sz="1600" dirty="0">
                <a:solidFill>
                  <a:srgbClr val="FF0000"/>
                </a:solidFill>
                <a:latin typeface="Times New Roman"/>
                <a:cs typeface="Times New Roman"/>
              </a:rPr>
              <a:t>trước</a:t>
            </a:r>
            <a:r>
              <a:rPr sz="1600" spc="-5" dirty="0">
                <a:solidFill>
                  <a:srgbClr val="FF0000"/>
                </a:solidFill>
                <a:latin typeface="Times New Roman"/>
                <a:cs typeface="Times New Roman"/>
              </a:rPr>
              <a:t> </a:t>
            </a:r>
            <a:r>
              <a:rPr sz="1600" dirty="0">
                <a:solidFill>
                  <a:srgbClr val="FF0000"/>
                </a:solidFill>
                <a:latin typeface="Times New Roman"/>
                <a:cs typeface="Times New Roman"/>
              </a:rPr>
              <a:t>khi</a:t>
            </a:r>
            <a:r>
              <a:rPr sz="1600" spc="-35" dirty="0">
                <a:solidFill>
                  <a:srgbClr val="FF0000"/>
                </a:solidFill>
                <a:latin typeface="Times New Roman"/>
                <a:cs typeface="Times New Roman"/>
              </a:rPr>
              <a:t> </a:t>
            </a:r>
            <a:r>
              <a:rPr sz="1600" dirty="0">
                <a:solidFill>
                  <a:srgbClr val="FF0000"/>
                </a:solidFill>
                <a:latin typeface="Times New Roman"/>
                <a:cs typeface="Times New Roman"/>
              </a:rPr>
              <a:t>đưa</a:t>
            </a:r>
            <a:r>
              <a:rPr sz="1600" spc="-30" dirty="0">
                <a:solidFill>
                  <a:srgbClr val="FF0000"/>
                </a:solidFill>
                <a:latin typeface="Times New Roman"/>
                <a:cs typeface="Times New Roman"/>
              </a:rPr>
              <a:t> </a:t>
            </a:r>
            <a:r>
              <a:rPr sz="1600" dirty="0">
                <a:solidFill>
                  <a:srgbClr val="FF0000"/>
                </a:solidFill>
                <a:latin typeface="Times New Roman"/>
                <a:cs typeface="Times New Roman"/>
              </a:rPr>
              <a:t>thiết</a:t>
            </a:r>
            <a:r>
              <a:rPr sz="1600" spc="-15" dirty="0">
                <a:solidFill>
                  <a:srgbClr val="FF0000"/>
                </a:solidFill>
                <a:latin typeface="Times New Roman"/>
                <a:cs typeface="Times New Roman"/>
              </a:rPr>
              <a:t> </a:t>
            </a:r>
            <a:r>
              <a:rPr sz="1600" dirty="0">
                <a:solidFill>
                  <a:srgbClr val="FF0000"/>
                </a:solidFill>
                <a:latin typeface="Times New Roman"/>
                <a:cs typeface="Times New Roman"/>
              </a:rPr>
              <a:t>bị</a:t>
            </a:r>
            <a:r>
              <a:rPr sz="1600" spc="-25" dirty="0">
                <a:solidFill>
                  <a:srgbClr val="FF0000"/>
                </a:solidFill>
                <a:latin typeface="Times New Roman"/>
                <a:cs typeface="Times New Roman"/>
              </a:rPr>
              <a:t> </a:t>
            </a:r>
            <a:r>
              <a:rPr sz="1600" dirty="0">
                <a:solidFill>
                  <a:srgbClr val="FF0000"/>
                </a:solidFill>
                <a:latin typeface="Times New Roman"/>
                <a:cs typeface="Times New Roman"/>
              </a:rPr>
              <a:t>ra</a:t>
            </a:r>
            <a:r>
              <a:rPr sz="1600" spc="-30" dirty="0">
                <a:solidFill>
                  <a:srgbClr val="FF0000"/>
                </a:solidFill>
                <a:latin typeface="Times New Roman"/>
                <a:cs typeface="Times New Roman"/>
              </a:rPr>
              <a:t> </a:t>
            </a:r>
            <a:r>
              <a:rPr sz="1600" dirty="0">
                <a:solidFill>
                  <a:srgbClr val="FF0000"/>
                </a:solidFill>
                <a:latin typeface="Times New Roman"/>
                <a:cs typeface="Times New Roman"/>
              </a:rPr>
              <a:t>thị</a:t>
            </a:r>
            <a:r>
              <a:rPr sz="1600" spc="-25" dirty="0">
                <a:solidFill>
                  <a:srgbClr val="FF0000"/>
                </a:solidFill>
                <a:latin typeface="Times New Roman"/>
                <a:cs typeface="Times New Roman"/>
              </a:rPr>
              <a:t> </a:t>
            </a:r>
            <a:r>
              <a:rPr sz="1600" dirty="0">
                <a:solidFill>
                  <a:srgbClr val="FF0000"/>
                </a:solidFill>
                <a:latin typeface="Times New Roman"/>
                <a:cs typeface="Times New Roman"/>
              </a:rPr>
              <a:t>trường</a:t>
            </a:r>
            <a:r>
              <a:rPr sz="1600" spc="-10" dirty="0">
                <a:solidFill>
                  <a:srgbClr val="FF0000"/>
                </a:solidFill>
                <a:latin typeface="Times New Roman"/>
                <a:cs typeface="Times New Roman"/>
              </a:rPr>
              <a:t> </a:t>
            </a:r>
            <a:r>
              <a:rPr sz="1600" dirty="0">
                <a:solidFill>
                  <a:srgbClr val="FF0000"/>
                </a:solidFill>
                <a:latin typeface="Times New Roman"/>
                <a:cs typeface="Times New Roman"/>
              </a:rPr>
              <a:t>dưới</a:t>
            </a:r>
            <a:r>
              <a:rPr sz="1600" spc="-20" dirty="0">
                <a:solidFill>
                  <a:srgbClr val="FF0000"/>
                </a:solidFill>
                <a:latin typeface="Times New Roman"/>
                <a:cs typeface="Times New Roman"/>
              </a:rPr>
              <a:t> </a:t>
            </a:r>
            <a:r>
              <a:rPr sz="1600" dirty="0">
                <a:solidFill>
                  <a:srgbClr val="FF0000"/>
                </a:solidFill>
                <a:latin typeface="Times New Roman"/>
                <a:cs typeface="Times New Roman"/>
              </a:rPr>
              <a:t>tên</a:t>
            </a:r>
            <a:r>
              <a:rPr sz="1600" spc="-20" dirty="0">
                <a:solidFill>
                  <a:srgbClr val="FF0000"/>
                </a:solidFill>
                <a:latin typeface="Times New Roman"/>
                <a:cs typeface="Times New Roman"/>
              </a:rPr>
              <a:t> </a:t>
            </a:r>
            <a:r>
              <a:rPr sz="1600" spc="-25" dirty="0">
                <a:solidFill>
                  <a:srgbClr val="FF0000"/>
                </a:solidFill>
                <a:latin typeface="Times New Roman"/>
                <a:cs typeface="Times New Roman"/>
              </a:rPr>
              <a:t>của</a:t>
            </a:r>
            <a:endParaRPr sz="1600">
              <a:latin typeface="Times New Roman"/>
              <a:cs typeface="Times New Roman"/>
            </a:endParaRPr>
          </a:p>
          <a:p>
            <a:pPr marL="12700">
              <a:lnSpc>
                <a:spcPct val="100000"/>
              </a:lnSpc>
            </a:pPr>
            <a:r>
              <a:rPr sz="1600" dirty="0">
                <a:solidFill>
                  <a:srgbClr val="FF0000"/>
                </a:solidFill>
                <a:latin typeface="Times New Roman"/>
                <a:cs typeface="Times New Roman"/>
              </a:rPr>
              <a:t>Mình</a:t>
            </a:r>
            <a:r>
              <a:rPr sz="1600" spc="-15" dirty="0">
                <a:solidFill>
                  <a:srgbClr val="FF0000"/>
                </a:solidFill>
                <a:latin typeface="Times New Roman"/>
                <a:cs typeface="Times New Roman"/>
              </a:rPr>
              <a:t> </a:t>
            </a:r>
            <a:r>
              <a:rPr sz="1600" dirty="0">
                <a:solidFill>
                  <a:srgbClr val="FF0000"/>
                </a:solidFill>
                <a:latin typeface="Times New Roman"/>
                <a:cs typeface="Times New Roman"/>
              </a:rPr>
              <a:t>,</a:t>
            </a:r>
            <a:r>
              <a:rPr sz="1600" spc="-25" dirty="0">
                <a:solidFill>
                  <a:srgbClr val="FF0000"/>
                </a:solidFill>
                <a:latin typeface="Times New Roman"/>
                <a:cs typeface="Times New Roman"/>
              </a:rPr>
              <a:t> </a:t>
            </a:r>
            <a:r>
              <a:rPr sz="1600" dirty="0">
                <a:solidFill>
                  <a:srgbClr val="FF0000"/>
                </a:solidFill>
                <a:latin typeface="Times New Roman"/>
                <a:cs typeface="Times New Roman"/>
              </a:rPr>
              <a:t>bất</a:t>
            </a:r>
            <a:r>
              <a:rPr sz="1600" spc="-25" dirty="0">
                <a:solidFill>
                  <a:srgbClr val="FF0000"/>
                </a:solidFill>
                <a:latin typeface="Times New Roman"/>
                <a:cs typeface="Times New Roman"/>
              </a:rPr>
              <a:t> </a:t>
            </a:r>
            <a:r>
              <a:rPr sz="1600" dirty="0">
                <a:solidFill>
                  <a:srgbClr val="FF0000"/>
                </a:solidFill>
                <a:latin typeface="Times New Roman"/>
                <a:cs typeface="Times New Roman"/>
              </a:rPr>
              <a:t>kể</a:t>
            </a:r>
            <a:r>
              <a:rPr sz="1600" spc="-20" dirty="0">
                <a:solidFill>
                  <a:srgbClr val="FF0000"/>
                </a:solidFill>
                <a:latin typeface="Times New Roman"/>
                <a:cs typeface="Times New Roman"/>
              </a:rPr>
              <a:t> </a:t>
            </a:r>
            <a:r>
              <a:rPr sz="1600" dirty="0">
                <a:solidFill>
                  <a:srgbClr val="FF0000"/>
                </a:solidFill>
                <a:latin typeface="Times New Roman"/>
                <a:cs typeface="Times New Roman"/>
              </a:rPr>
              <a:t>nhưng</a:t>
            </a:r>
            <a:r>
              <a:rPr sz="1600" spc="-35" dirty="0">
                <a:solidFill>
                  <a:srgbClr val="FF0000"/>
                </a:solidFill>
                <a:latin typeface="Times New Roman"/>
                <a:cs typeface="Times New Roman"/>
              </a:rPr>
              <a:t> </a:t>
            </a:r>
            <a:r>
              <a:rPr sz="1600" dirty="0">
                <a:solidFill>
                  <a:srgbClr val="FF0000"/>
                </a:solidFill>
                <a:latin typeface="Times New Roman"/>
                <a:cs typeface="Times New Roman"/>
              </a:rPr>
              <a:t>công</a:t>
            </a:r>
            <a:r>
              <a:rPr sz="1600" spc="-40" dirty="0">
                <a:solidFill>
                  <a:srgbClr val="FF0000"/>
                </a:solidFill>
                <a:latin typeface="Times New Roman"/>
                <a:cs typeface="Times New Roman"/>
              </a:rPr>
              <a:t> </a:t>
            </a:r>
            <a:r>
              <a:rPr sz="1600" dirty="0">
                <a:solidFill>
                  <a:srgbClr val="FF0000"/>
                </a:solidFill>
                <a:latin typeface="Times New Roman"/>
                <a:cs typeface="Times New Roman"/>
              </a:rPr>
              <a:t>việc</a:t>
            </a:r>
            <a:r>
              <a:rPr sz="1600" spc="-5" dirty="0">
                <a:solidFill>
                  <a:srgbClr val="FF0000"/>
                </a:solidFill>
                <a:latin typeface="Times New Roman"/>
                <a:cs typeface="Times New Roman"/>
              </a:rPr>
              <a:t> </a:t>
            </a:r>
            <a:r>
              <a:rPr sz="1600" dirty="0">
                <a:solidFill>
                  <a:srgbClr val="FF0000"/>
                </a:solidFill>
                <a:latin typeface="Times New Roman"/>
                <a:cs typeface="Times New Roman"/>
              </a:rPr>
              <a:t>này</a:t>
            </a:r>
            <a:r>
              <a:rPr sz="1600" spc="-25" dirty="0">
                <a:solidFill>
                  <a:srgbClr val="FF0000"/>
                </a:solidFill>
                <a:latin typeface="Times New Roman"/>
                <a:cs typeface="Times New Roman"/>
              </a:rPr>
              <a:t> </a:t>
            </a:r>
            <a:r>
              <a:rPr sz="1600" dirty="0">
                <a:solidFill>
                  <a:srgbClr val="FF0000"/>
                </a:solidFill>
                <a:latin typeface="Times New Roman"/>
                <a:cs typeface="Times New Roman"/>
              </a:rPr>
              <a:t>do</a:t>
            </a:r>
            <a:r>
              <a:rPr sz="1600" spc="-35" dirty="0">
                <a:solidFill>
                  <a:srgbClr val="FF0000"/>
                </a:solidFill>
                <a:latin typeface="Times New Roman"/>
                <a:cs typeface="Times New Roman"/>
              </a:rPr>
              <a:t> </a:t>
            </a:r>
            <a:r>
              <a:rPr sz="1600" dirty="0">
                <a:solidFill>
                  <a:srgbClr val="FF0000"/>
                </a:solidFill>
                <a:latin typeface="Times New Roman"/>
                <a:cs typeface="Times New Roman"/>
              </a:rPr>
              <a:t>chính</a:t>
            </a:r>
            <a:r>
              <a:rPr sz="1600" spc="-15" dirty="0">
                <a:solidFill>
                  <a:srgbClr val="FF0000"/>
                </a:solidFill>
                <a:latin typeface="Times New Roman"/>
                <a:cs typeface="Times New Roman"/>
              </a:rPr>
              <a:t> </a:t>
            </a:r>
            <a:r>
              <a:rPr sz="1600" dirty="0">
                <a:solidFill>
                  <a:srgbClr val="FF0000"/>
                </a:solidFill>
                <a:latin typeface="Times New Roman"/>
                <a:cs typeface="Times New Roman"/>
              </a:rPr>
              <a:t>họ</a:t>
            </a:r>
            <a:r>
              <a:rPr sz="1600" spc="-35" dirty="0">
                <a:solidFill>
                  <a:srgbClr val="FF0000"/>
                </a:solidFill>
                <a:latin typeface="Times New Roman"/>
                <a:cs typeface="Times New Roman"/>
              </a:rPr>
              <a:t> </a:t>
            </a:r>
            <a:r>
              <a:rPr sz="1600" dirty="0">
                <a:solidFill>
                  <a:srgbClr val="FF0000"/>
                </a:solidFill>
                <a:latin typeface="Times New Roman"/>
                <a:cs typeface="Times New Roman"/>
              </a:rPr>
              <a:t>thực</a:t>
            </a:r>
            <a:r>
              <a:rPr sz="1600" spc="-20" dirty="0">
                <a:solidFill>
                  <a:srgbClr val="FF0000"/>
                </a:solidFill>
                <a:latin typeface="Times New Roman"/>
                <a:cs typeface="Times New Roman"/>
              </a:rPr>
              <a:t> </a:t>
            </a:r>
            <a:r>
              <a:rPr sz="1600" dirty="0">
                <a:solidFill>
                  <a:srgbClr val="FF0000"/>
                </a:solidFill>
                <a:latin typeface="Times New Roman"/>
                <a:cs typeface="Times New Roman"/>
              </a:rPr>
              <a:t>hiện</a:t>
            </a:r>
            <a:r>
              <a:rPr sz="1600" spc="-10" dirty="0">
                <a:solidFill>
                  <a:srgbClr val="FF0000"/>
                </a:solidFill>
                <a:latin typeface="Times New Roman"/>
                <a:cs typeface="Times New Roman"/>
              </a:rPr>
              <a:t> </a:t>
            </a:r>
            <a:r>
              <a:rPr sz="1600" dirty="0">
                <a:solidFill>
                  <a:srgbClr val="FF0000"/>
                </a:solidFill>
                <a:latin typeface="Times New Roman"/>
                <a:cs typeface="Times New Roman"/>
              </a:rPr>
              <a:t>hay</a:t>
            </a:r>
            <a:r>
              <a:rPr sz="1600" spc="-25" dirty="0">
                <a:solidFill>
                  <a:srgbClr val="FF0000"/>
                </a:solidFill>
                <a:latin typeface="Times New Roman"/>
                <a:cs typeface="Times New Roman"/>
              </a:rPr>
              <a:t> </a:t>
            </a:r>
            <a:r>
              <a:rPr sz="1600" dirty="0">
                <a:solidFill>
                  <a:srgbClr val="FF0000"/>
                </a:solidFill>
                <a:latin typeface="Times New Roman"/>
                <a:cs typeface="Times New Roman"/>
              </a:rPr>
              <a:t>do</a:t>
            </a:r>
            <a:r>
              <a:rPr sz="1600" spc="-35" dirty="0">
                <a:solidFill>
                  <a:srgbClr val="FF0000"/>
                </a:solidFill>
                <a:latin typeface="Times New Roman"/>
                <a:cs typeface="Times New Roman"/>
              </a:rPr>
              <a:t> </a:t>
            </a:r>
            <a:r>
              <a:rPr sz="1600" dirty="0">
                <a:solidFill>
                  <a:srgbClr val="FF0000"/>
                </a:solidFill>
                <a:latin typeface="Times New Roman"/>
                <a:cs typeface="Times New Roman"/>
              </a:rPr>
              <a:t>bên</a:t>
            </a:r>
            <a:r>
              <a:rPr sz="1600" spc="-25" dirty="0">
                <a:solidFill>
                  <a:srgbClr val="FF0000"/>
                </a:solidFill>
                <a:latin typeface="Times New Roman"/>
                <a:cs typeface="Times New Roman"/>
              </a:rPr>
              <a:t> </a:t>
            </a:r>
            <a:r>
              <a:rPr sz="1600" dirty="0">
                <a:solidFill>
                  <a:srgbClr val="FF0000"/>
                </a:solidFill>
                <a:latin typeface="Times New Roman"/>
                <a:cs typeface="Times New Roman"/>
              </a:rPr>
              <a:t>thứ</a:t>
            </a:r>
            <a:r>
              <a:rPr sz="1600" spc="-20" dirty="0">
                <a:solidFill>
                  <a:srgbClr val="FF0000"/>
                </a:solidFill>
                <a:latin typeface="Times New Roman"/>
                <a:cs typeface="Times New Roman"/>
              </a:rPr>
              <a:t> </a:t>
            </a:r>
            <a:r>
              <a:rPr sz="1600" spc="-50" dirty="0">
                <a:solidFill>
                  <a:srgbClr val="FF0000"/>
                </a:solidFill>
                <a:latin typeface="Times New Roman"/>
                <a:cs typeface="Times New Roman"/>
              </a:rPr>
              <a:t>3</a:t>
            </a:r>
            <a:endParaRPr sz="1600">
              <a:latin typeface="Times New Roman"/>
              <a:cs typeface="Times New Roman"/>
            </a:endParaRPr>
          </a:p>
          <a:p>
            <a:pPr marL="12700">
              <a:lnSpc>
                <a:spcPct val="100000"/>
              </a:lnSpc>
              <a:spcBef>
                <a:spcPts val="110"/>
              </a:spcBef>
            </a:pPr>
            <a:r>
              <a:rPr sz="1600" dirty="0">
                <a:solidFill>
                  <a:srgbClr val="FF0000"/>
                </a:solidFill>
                <a:latin typeface="Times New Roman"/>
                <a:cs typeface="Times New Roman"/>
              </a:rPr>
              <a:t>thực</a:t>
            </a:r>
            <a:r>
              <a:rPr sz="1600" spc="-30" dirty="0">
                <a:solidFill>
                  <a:srgbClr val="FF0000"/>
                </a:solidFill>
                <a:latin typeface="Times New Roman"/>
                <a:cs typeface="Times New Roman"/>
              </a:rPr>
              <a:t> </a:t>
            </a:r>
            <a:r>
              <a:rPr sz="1600" dirty="0">
                <a:solidFill>
                  <a:srgbClr val="FF0000"/>
                </a:solidFill>
                <a:latin typeface="Times New Roman"/>
                <a:cs typeface="Times New Roman"/>
              </a:rPr>
              <a:t>hiện</a:t>
            </a:r>
            <a:r>
              <a:rPr sz="1600" spc="-30" dirty="0">
                <a:solidFill>
                  <a:srgbClr val="FF0000"/>
                </a:solidFill>
                <a:latin typeface="Times New Roman"/>
                <a:cs typeface="Times New Roman"/>
              </a:rPr>
              <a:t> </a:t>
            </a:r>
            <a:r>
              <a:rPr sz="1600" dirty="0">
                <a:solidFill>
                  <a:srgbClr val="FF0000"/>
                </a:solidFill>
                <a:latin typeface="Times New Roman"/>
                <a:cs typeface="Times New Roman"/>
              </a:rPr>
              <a:t>thay</a:t>
            </a:r>
            <a:r>
              <a:rPr sz="1600" spc="-20" dirty="0">
                <a:solidFill>
                  <a:srgbClr val="FF0000"/>
                </a:solidFill>
                <a:latin typeface="Times New Roman"/>
                <a:cs typeface="Times New Roman"/>
              </a:rPr>
              <a:t> </a:t>
            </a:r>
            <a:r>
              <a:rPr sz="1600" dirty="0">
                <a:solidFill>
                  <a:srgbClr val="FF0000"/>
                </a:solidFill>
                <a:latin typeface="Times New Roman"/>
                <a:cs typeface="Times New Roman"/>
              </a:rPr>
              <a:t>mặt</a:t>
            </a:r>
            <a:r>
              <a:rPr sz="1600" spc="5" dirty="0">
                <a:solidFill>
                  <a:srgbClr val="FF0000"/>
                </a:solidFill>
                <a:latin typeface="Times New Roman"/>
                <a:cs typeface="Times New Roman"/>
              </a:rPr>
              <a:t> </a:t>
            </a:r>
            <a:r>
              <a:rPr sz="1600" dirty="0">
                <a:solidFill>
                  <a:srgbClr val="FF0000"/>
                </a:solidFill>
                <a:latin typeface="Times New Roman"/>
                <a:cs typeface="Times New Roman"/>
              </a:rPr>
              <a:t>họ</a:t>
            </a:r>
            <a:r>
              <a:rPr sz="1600" spc="-20" dirty="0">
                <a:solidFill>
                  <a:srgbClr val="FF0000"/>
                </a:solidFill>
                <a:latin typeface="Times New Roman"/>
                <a:cs typeface="Times New Roman"/>
              </a:rPr>
              <a:t> </a:t>
            </a:r>
            <a:r>
              <a:rPr sz="1600" dirty="0">
                <a:solidFill>
                  <a:srgbClr val="FF0000"/>
                </a:solidFill>
                <a:latin typeface="Times New Roman"/>
                <a:cs typeface="Times New Roman"/>
              </a:rPr>
              <a:t>hoàn</a:t>
            </a:r>
            <a:r>
              <a:rPr sz="1600" spc="-30" dirty="0">
                <a:solidFill>
                  <a:srgbClr val="FF0000"/>
                </a:solidFill>
                <a:latin typeface="Times New Roman"/>
                <a:cs typeface="Times New Roman"/>
              </a:rPr>
              <a:t> </a:t>
            </a:r>
            <a:r>
              <a:rPr sz="1600" spc="-10" dirty="0">
                <a:solidFill>
                  <a:srgbClr val="FF0000"/>
                </a:solidFill>
                <a:latin typeface="Times New Roman"/>
                <a:cs typeface="Times New Roman"/>
              </a:rPr>
              <a:t>thành.</a:t>
            </a:r>
            <a:endParaRPr sz="1600">
              <a:latin typeface="Times New Roman"/>
              <a:cs typeface="Times New Roman"/>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p:nvPr/>
        </p:nvSpPr>
        <p:spPr>
          <a:xfrm>
            <a:off x="1463168" y="1840226"/>
            <a:ext cx="5845175" cy="2759710"/>
          </a:xfrm>
          <a:prstGeom prst="rect">
            <a:avLst/>
          </a:prstGeom>
        </p:spPr>
        <p:txBody>
          <a:bodyPr vert="horz" wrap="square" lIns="0" tIns="12065" rIns="0" bIns="0" rtlCol="0">
            <a:spAutoFit/>
          </a:bodyPr>
          <a:lstStyle/>
          <a:p>
            <a:pPr marL="68580">
              <a:lnSpc>
                <a:spcPts val="1870"/>
              </a:lnSpc>
              <a:spcBef>
                <a:spcPts val="95"/>
              </a:spcBef>
            </a:pPr>
            <a:r>
              <a:rPr sz="1600" spc="-30" dirty="0">
                <a:solidFill>
                  <a:srgbClr val="FF0000"/>
                </a:solidFill>
                <a:latin typeface="SimSun"/>
                <a:cs typeface="SimSun"/>
              </a:rPr>
              <a:t>对于制造商，标准还强调</a:t>
            </a:r>
            <a:endParaRPr sz="1600">
              <a:latin typeface="SimSun"/>
              <a:cs typeface="SimSun"/>
            </a:endParaRPr>
          </a:p>
          <a:p>
            <a:pPr marL="68580">
              <a:lnSpc>
                <a:spcPts val="1870"/>
              </a:lnSpc>
            </a:pPr>
            <a:r>
              <a:rPr sz="1600" dirty="0">
                <a:solidFill>
                  <a:srgbClr val="FF0000"/>
                </a:solidFill>
                <a:latin typeface="Times New Roman"/>
                <a:cs typeface="Times New Roman"/>
              </a:rPr>
              <a:t>Đối</a:t>
            </a:r>
            <a:r>
              <a:rPr sz="1600" spc="-30" dirty="0">
                <a:solidFill>
                  <a:srgbClr val="FF0000"/>
                </a:solidFill>
                <a:latin typeface="Times New Roman"/>
                <a:cs typeface="Times New Roman"/>
              </a:rPr>
              <a:t> </a:t>
            </a:r>
            <a:r>
              <a:rPr sz="1600" dirty="0">
                <a:solidFill>
                  <a:srgbClr val="FF0000"/>
                </a:solidFill>
                <a:latin typeface="Times New Roman"/>
                <a:cs typeface="Times New Roman"/>
              </a:rPr>
              <a:t>với</a:t>
            </a:r>
            <a:r>
              <a:rPr sz="1600" spc="-10" dirty="0">
                <a:solidFill>
                  <a:srgbClr val="FF0000"/>
                </a:solidFill>
                <a:latin typeface="Times New Roman"/>
                <a:cs typeface="Times New Roman"/>
              </a:rPr>
              <a:t> </a:t>
            </a:r>
            <a:r>
              <a:rPr sz="1600" dirty="0">
                <a:solidFill>
                  <a:srgbClr val="FF0000"/>
                </a:solidFill>
                <a:latin typeface="Times New Roman"/>
                <a:cs typeface="Times New Roman"/>
              </a:rPr>
              <a:t>nhà</a:t>
            </a:r>
            <a:r>
              <a:rPr sz="1600" spc="-30" dirty="0">
                <a:solidFill>
                  <a:srgbClr val="FF0000"/>
                </a:solidFill>
                <a:latin typeface="Times New Roman"/>
                <a:cs typeface="Times New Roman"/>
              </a:rPr>
              <a:t> </a:t>
            </a:r>
            <a:r>
              <a:rPr sz="1600" dirty="0">
                <a:solidFill>
                  <a:srgbClr val="FF0000"/>
                </a:solidFill>
                <a:latin typeface="Times New Roman"/>
                <a:cs typeface="Times New Roman"/>
              </a:rPr>
              <a:t>sản</a:t>
            </a:r>
            <a:r>
              <a:rPr sz="1600" spc="-25" dirty="0">
                <a:solidFill>
                  <a:srgbClr val="FF0000"/>
                </a:solidFill>
                <a:latin typeface="Times New Roman"/>
                <a:cs typeface="Times New Roman"/>
              </a:rPr>
              <a:t> </a:t>
            </a:r>
            <a:r>
              <a:rPr sz="1600" dirty="0">
                <a:solidFill>
                  <a:srgbClr val="FF0000"/>
                </a:solidFill>
                <a:latin typeface="Times New Roman"/>
                <a:cs typeface="Times New Roman"/>
              </a:rPr>
              <a:t>xuất,</a:t>
            </a:r>
            <a:r>
              <a:rPr sz="1600" spc="-25" dirty="0">
                <a:solidFill>
                  <a:srgbClr val="FF0000"/>
                </a:solidFill>
                <a:latin typeface="Times New Roman"/>
                <a:cs typeface="Times New Roman"/>
              </a:rPr>
              <a:t> </a:t>
            </a:r>
            <a:r>
              <a:rPr sz="1600" dirty="0">
                <a:solidFill>
                  <a:srgbClr val="FF0000"/>
                </a:solidFill>
                <a:latin typeface="Times New Roman"/>
                <a:cs typeface="Times New Roman"/>
              </a:rPr>
              <a:t>tiêu</a:t>
            </a:r>
            <a:r>
              <a:rPr sz="1600" spc="-15" dirty="0">
                <a:solidFill>
                  <a:srgbClr val="FF0000"/>
                </a:solidFill>
                <a:latin typeface="Times New Roman"/>
                <a:cs typeface="Times New Roman"/>
              </a:rPr>
              <a:t> </a:t>
            </a:r>
            <a:r>
              <a:rPr sz="1600" dirty="0">
                <a:solidFill>
                  <a:srgbClr val="FF0000"/>
                </a:solidFill>
                <a:latin typeface="Times New Roman"/>
                <a:cs typeface="Times New Roman"/>
              </a:rPr>
              <a:t>chuẩn</a:t>
            </a:r>
            <a:r>
              <a:rPr sz="1600" spc="-10" dirty="0">
                <a:solidFill>
                  <a:srgbClr val="FF0000"/>
                </a:solidFill>
                <a:latin typeface="Times New Roman"/>
                <a:cs typeface="Times New Roman"/>
              </a:rPr>
              <a:t> </a:t>
            </a:r>
            <a:r>
              <a:rPr sz="1600" dirty="0">
                <a:solidFill>
                  <a:srgbClr val="FF0000"/>
                </a:solidFill>
                <a:latin typeface="Times New Roman"/>
                <a:cs typeface="Times New Roman"/>
              </a:rPr>
              <a:t>cũng</a:t>
            </a:r>
            <a:r>
              <a:rPr sz="1600" spc="-20" dirty="0">
                <a:solidFill>
                  <a:srgbClr val="FF0000"/>
                </a:solidFill>
                <a:latin typeface="Times New Roman"/>
                <a:cs typeface="Times New Roman"/>
              </a:rPr>
              <a:t> </a:t>
            </a:r>
            <a:r>
              <a:rPr sz="1600" dirty="0">
                <a:solidFill>
                  <a:srgbClr val="FF0000"/>
                </a:solidFill>
                <a:latin typeface="Times New Roman"/>
                <a:cs typeface="Times New Roman"/>
              </a:rPr>
              <a:t>nhấn</a:t>
            </a:r>
            <a:r>
              <a:rPr sz="1600" spc="-25" dirty="0">
                <a:solidFill>
                  <a:srgbClr val="FF0000"/>
                </a:solidFill>
                <a:latin typeface="Times New Roman"/>
                <a:cs typeface="Times New Roman"/>
              </a:rPr>
              <a:t> </a:t>
            </a:r>
            <a:r>
              <a:rPr sz="1600" spc="-20" dirty="0">
                <a:solidFill>
                  <a:srgbClr val="FF0000"/>
                </a:solidFill>
                <a:latin typeface="Times New Roman"/>
                <a:cs typeface="Times New Roman"/>
              </a:rPr>
              <a:t>mạnh</a:t>
            </a:r>
            <a:endParaRPr sz="1600">
              <a:latin typeface="Times New Roman"/>
              <a:cs typeface="Times New Roman"/>
            </a:endParaRPr>
          </a:p>
          <a:p>
            <a:pPr>
              <a:lnSpc>
                <a:spcPct val="100000"/>
              </a:lnSpc>
              <a:spcBef>
                <a:spcPts val="819"/>
              </a:spcBef>
            </a:pPr>
            <a:endParaRPr sz="1600">
              <a:latin typeface="Times New Roman"/>
              <a:cs typeface="Times New Roman"/>
            </a:endParaRPr>
          </a:p>
          <a:p>
            <a:pPr marL="47625">
              <a:lnSpc>
                <a:spcPts val="1870"/>
              </a:lnSpc>
            </a:pPr>
            <a:r>
              <a:rPr sz="1600" spc="-30" dirty="0">
                <a:solidFill>
                  <a:srgbClr val="FF0000"/>
                </a:solidFill>
                <a:latin typeface="SimSun"/>
                <a:cs typeface="SimSun"/>
              </a:rPr>
              <a:t>制造商对法规符合性负全部责任</a:t>
            </a:r>
            <a:endParaRPr sz="1600">
              <a:latin typeface="SimSun"/>
              <a:cs typeface="SimSun"/>
            </a:endParaRPr>
          </a:p>
          <a:p>
            <a:pPr marL="68580">
              <a:lnSpc>
                <a:spcPts val="1870"/>
              </a:lnSpc>
            </a:pPr>
            <a:r>
              <a:rPr sz="1600" dirty="0">
                <a:solidFill>
                  <a:srgbClr val="FF0000"/>
                </a:solidFill>
                <a:latin typeface="Times New Roman"/>
                <a:cs typeface="Times New Roman"/>
              </a:rPr>
              <a:t>Nhà</a:t>
            </a:r>
            <a:r>
              <a:rPr sz="1600" spc="-30" dirty="0">
                <a:solidFill>
                  <a:srgbClr val="FF0000"/>
                </a:solidFill>
                <a:latin typeface="Times New Roman"/>
                <a:cs typeface="Times New Roman"/>
              </a:rPr>
              <a:t> </a:t>
            </a:r>
            <a:r>
              <a:rPr sz="1600" dirty="0">
                <a:solidFill>
                  <a:srgbClr val="FF0000"/>
                </a:solidFill>
                <a:latin typeface="Times New Roman"/>
                <a:cs typeface="Times New Roman"/>
              </a:rPr>
              <a:t>sản</a:t>
            </a:r>
            <a:r>
              <a:rPr sz="1600" spc="-15" dirty="0">
                <a:solidFill>
                  <a:srgbClr val="FF0000"/>
                </a:solidFill>
                <a:latin typeface="Times New Roman"/>
                <a:cs typeface="Times New Roman"/>
              </a:rPr>
              <a:t> </a:t>
            </a:r>
            <a:r>
              <a:rPr sz="1600" dirty="0">
                <a:solidFill>
                  <a:srgbClr val="FF0000"/>
                </a:solidFill>
                <a:latin typeface="Times New Roman"/>
                <a:cs typeface="Times New Roman"/>
              </a:rPr>
              <a:t>xuất</a:t>
            </a:r>
            <a:r>
              <a:rPr sz="1600" spc="-30" dirty="0">
                <a:solidFill>
                  <a:srgbClr val="FF0000"/>
                </a:solidFill>
                <a:latin typeface="Times New Roman"/>
                <a:cs typeface="Times New Roman"/>
              </a:rPr>
              <a:t> </a:t>
            </a:r>
            <a:r>
              <a:rPr sz="1600" dirty="0">
                <a:solidFill>
                  <a:srgbClr val="FF0000"/>
                </a:solidFill>
                <a:latin typeface="Times New Roman"/>
                <a:cs typeface="Times New Roman"/>
              </a:rPr>
              <a:t>chịu</a:t>
            </a:r>
            <a:r>
              <a:rPr sz="1600" spc="-15" dirty="0">
                <a:solidFill>
                  <a:srgbClr val="FF0000"/>
                </a:solidFill>
                <a:latin typeface="Times New Roman"/>
                <a:cs typeface="Times New Roman"/>
              </a:rPr>
              <a:t> </a:t>
            </a:r>
            <a:r>
              <a:rPr sz="1600" dirty="0">
                <a:solidFill>
                  <a:srgbClr val="FF0000"/>
                </a:solidFill>
                <a:latin typeface="Times New Roman"/>
                <a:cs typeface="Times New Roman"/>
              </a:rPr>
              <a:t>trách</a:t>
            </a:r>
            <a:r>
              <a:rPr sz="1600" spc="-10" dirty="0">
                <a:solidFill>
                  <a:srgbClr val="FF0000"/>
                </a:solidFill>
                <a:latin typeface="Times New Roman"/>
                <a:cs typeface="Times New Roman"/>
              </a:rPr>
              <a:t> </a:t>
            </a:r>
            <a:r>
              <a:rPr sz="1600" dirty="0">
                <a:solidFill>
                  <a:srgbClr val="FF0000"/>
                </a:solidFill>
                <a:latin typeface="Times New Roman"/>
                <a:cs typeface="Times New Roman"/>
              </a:rPr>
              <a:t>nhiệm</a:t>
            </a:r>
            <a:r>
              <a:rPr sz="1600" spc="-25" dirty="0">
                <a:solidFill>
                  <a:srgbClr val="FF0000"/>
                </a:solidFill>
                <a:latin typeface="Times New Roman"/>
                <a:cs typeface="Times New Roman"/>
              </a:rPr>
              <a:t> </a:t>
            </a:r>
            <a:r>
              <a:rPr sz="1600" dirty="0">
                <a:solidFill>
                  <a:srgbClr val="FF0000"/>
                </a:solidFill>
                <a:latin typeface="Times New Roman"/>
                <a:cs typeface="Times New Roman"/>
              </a:rPr>
              <a:t>hoàn</a:t>
            </a:r>
            <a:r>
              <a:rPr sz="1600" spc="-25" dirty="0">
                <a:solidFill>
                  <a:srgbClr val="FF0000"/>
                </a:solidFill>
                <a:latin typeface="Times New Roman"/>
                <a:cs typeface="Times New Roman"/>
              </a:rPr>
              <a:t> </a:t>
            </a:r>
            <a:r>
              <a:rPr sz="1600" dirty="0">
                <a:solidFill>
                  <a:srgbClr val="FF0000"/>
                </a:solidFill>
                <a:latin typeface="Times New Roman"/>
                <a:cs typeface="Times New Roman"/>
              </a:rPr>
              <a:t>toàn</a:t>
            </a:r>
            <a:r>
              <a:rPr sz="1600" spc="-15" dirty="0">
                <a:solidFill>
                  <a:srgbClr val="FF0000"/>
                </a:solidFill>
                <a:latin typeface="Times New Roman"/>
                <a:cs typeface="Times New Roman"/>
              </a:rPr>
              <a:t> </a:t>
            </a:r>
            <a:r>
              <a:rPr sz="1600" dirty="0">
                <a:solidFill>
                  <a:srgbClr val="FF0000"/>
                </a:solidFill>
                <a:latin typeface="Times New Roman"/>
                <a:cs typeface="Times New Roman"/>
              </a:rPr>
              <a:t>về</a:t>
            </a:r>
            <a:r>
              <a:rPr sz="1600" spc="-30" dirty="0">
                <a:solidFill>
                  <a:srgbClr val="FF0000"/>
                </a:solidFill>
                <a:latin typeface="Times New Roman"/>
                <a:cs typeface="Times New Roman"/>
              </a:rPr>
              <a:t> </a:t>
            </a:r>
            <a:r>
              <a:rPr sz="1600" dirty="0">
                <a:solidFill>
                  <a:srgbClr val="FF0000"/>
                </a:solidFill>
                <a:latin typeface="Times New Roman"/>
                <a:cs typeface="Times New Roman"/>
              </a:rPr>
              <a:t>việc</a:t>
            </a:r>
            <a:r>
              <a:rPr sz="1600" spc="-20" dirty="0">
                <a:solidFill>
                  <a:srgbClr val="FF0000"/>
                </a:solidFill>
                <a:latin typeface="Times New Roman"/>
                <a:cs typeface="Times New Roman"/>
              </a:rPr>
              <a:t> </a:t>
            </a:r>
            <a:r>
              <a:rPr sz="1600" dirty="0">
                <a:solidFill>
                  <a:srgbClr val="FF0000"/>
                </a:solidFill>
                <a:latin typeface="Times New Roman"/>
                <a:cs typeface="Times New Roman"/>
              </a:rPr>
              <a:t>tuân</a:t>
            </a:r>
            <a:r>
              <a:rPr sz="1600" spc="-15" dirty="0">
                <a:solidFill>
                  <a:srgbClr val="FF0000"/>
                </a:solidFill>
                <a:latin typeface="Times New Roman"/>
                <a:cs typeface="Times New Roman"/>
              </a:rPr>
              <a:t> </a:t>
            </a:r>
            <a:r>
              <a:rPr sz="1600" dirty="0">
                <a:solidFill>
                  <a:srgbClr val="FF0000"/>
                </a:solidFill>
                <a:latin typeface="Times New Roman"/>
                <a:cs typeface="Times New Roman"/>
              </a:rPr>
              <a:t>thủ</a:t>
            </a:r>
            <a:r>
              <a:rPr sz="1600" spc="-25" dirty="0">
                <a:solidFill>
                  <a:srgbClr val="FF0000"/>
                </a:solidFill>
                <a:latin typeface="Times New Roman"/>
                <a:cs typeface="Times New Roman"/>
              </a:rPr>
              <a:t> </a:t>
            </a:r>
            <a:r>
              <a:rPr sz="1600" dirty="0">
                <a:solidFill>
                  <a:srgbClr val="FF0000"/>
                </a:solidFill>
                <a:latin typeface="Times New Roman"/>
                <a:cs typeface="Times New Roman"/>
              </a:rPr>
              <a:t>các</a:t>
            </a:r>
            <a:r>
              <a:rPr sz="1600" spc="-25" dirty="0">
                <a:solidFill>
                  <a:srgbClr val="FF0000"/>
                </a:solidFill>
                <a:latin typeface="Times New Roman"/>
                <a:cs typeface="Times New Roman"/>
              </a:rPr>
              <a:t> </a:t>
            </a:r>
            <a:r>
              <a:rPr sz="1600" dirty="0">
                <a:solidFill>
                  <a:srgbClr val="FF0000"/>
                </a:solidFill>
                <a:latin typeface="Times New Roman"/>
                <a:cs typeface="Times New Roman"/>
              </a:rPr>
              <a:t>quy</a:t>
            </a:r>
            <a:r>
              <a:rPr sz="1600" spc="-25" dirty="0">
                <a:solidFill>
                  <a:srgbClr val="FF0000"/>
                </a:solidFill>
                <a:latin typeface="Times New Roman"/>
                <a:cs typeface="Times New Roman"/>
              </a:rPr>
              <a:t> </a:t>
            </a:r>
            <a:r>
              <a:rPr sz="1600" spc="-20" dirty="0">
                <a:solidFill>
                  <a:srgbClr val="FF0000"/>
                </a:solidFill>
                <a:latin typeface="Times New Roman"/>
                <a:cs typeface="Times New Roman"/>
              </a:rPr>
              <a:t>định</a:t>
            </a:r>
            <a:endParaRPr sz="1600">
              <a:latin typeface="Times New Roman"/>
              <a:cs typeface="Times New Roman"/>
            </a:endParaRPr>
          </a:p>
          <a:p>
            <a:pPr>
              <a:lnSpc>
                <a:spcPct val="100000"/>
              </a:lnSpc>
              <a:spcBef>
                <a:spcPts val="1275"/>
              </a:spcBef>
            </a:pPr>
            <a:endParaRPr sz="1600">
              <a:latin typeface="Times New Roman"/>
              <a:cs typeface="Times New Roman"/>
            </a:endParaRPr>
          </a:p>
          <a:p>
            <a:pPr marL="12700" marR="1122680" indent="34925">
              <a:lnSpc>
                <a:spcPct val="118100"/>
              </a:lnSpc>
            </a:pPr>
            <a:r>
              <a:rPr sz="1600" spc="-30" dirty="0">
                <a:solidFill>
                  <a:srgbClr val="FF0000"/>
                </a:solidFill>
                <a:latin typeface="SimSun"/>
                <a:cs typeface="SimSun"/>
              </a:rPr>
              <a:t>制造商的责任还包括上市后的责任，如忠告性通知或不良事件报告</a:t>
            </a:r>
            <a:endParaRPr sz="1600">
              <a:latin typeface="SimSun"/>
              <a:cs typeface="SimSun"/>
            </a:endParaRPr>
          </a:p>
          <a:p>
            <a:pPr marL="12700">
              <a:lnSpc>
                <a:spcPts val="1810"/>
              </a:lnSpc>
            </a:pPr>
            <a:r>
              <a:rPr sz="1600" dirty="0">
                <a:solidFill>
                  <a:srgbClr val="FF0000"/>
                </a:solidFill>
                <a:latin typeface="Times New Roman"/>
                <a:cs typeface="Times New Roman"/>
              </a:rPr>
              <a:t>Trách</a:t>
            </a:r>
            <a:r>
              <a:rPr sz="1600" spc="-20" dirty="0">
                <a:solidFill>
                  <a:srgbClr val="FF0000"/>
                </a:solidFill>
                <a:latin typeface="Times New Roman"/>
                <a:cs typeface="Times New Roman"/>
              </a:rPr>
              <a:t> </a:t>
            </a:r>
            <a:r>
              <a:rPr sz="1600" dirty="0">
                <a:solidFill>
                  <a:srgbClr val="FF0000"/>
                </a:solidFill>
                <a:latin typeface="Times New Roman"/>
                <a:cs typeface="Times New Roman"/>
              </a:rPr>
              <a:t>nhiệm</a:t>
            </a:r>
            <a:r>
              <a:rPr sz="1600" spc="-25" dirty="0">
                <a:solidFill>
                  <a:srgbClr val="FF0000"/>
                </a:solidFill>
                <a:latin typeface="Times New Roman"/>
                <a:cs typeface="Times New Roman"/>
              </a:rPr>
              <a:t> </a:t>
            </a:r>
            <a:r>
              <a:rPr sz="1600" dirty="0">
                <a:solidFill>
                  <a:srgbClr val="FF0000"/>
                </a:solidFill>
                <a:latin typeface="Times New Roman"/>
                <a:cs typeface="Times New Roman"/>
              </a:rPr>
              <a:t>của</a:t>
            </a:r>
            <a:r>
              <a:rPr sz="1600" spc="-25" dirty="0">
                <a:solidFill>
                  <a:srgbClr val="FF0000"/>
                </a:solidFill>
                <a:latin typeface="Times New Roman"/>
                <a:cs typeface="Times New Roman"/>
              </a:rPr>
              <a:t> </a:t>
            </a:r>
            <a:r>
              <a:rPr sz="1600" dirty="0">
                <a:solidFill>
                  <a:srgbClr val="FF0000"/>
                </a:solidFill>
                <a:latin typeface="Times New Roman"/>
                <a:cs typeface="Times New Roman"/>
              </a:rPr>
              <a:t>nhà</a:t>
            </a:r>
            <a:r>
              <a:rPr sz="1600" spc="-40" dirty="0">
                <a:solidFill>
                  <a:srgbClr val="FF0000"/>
                </a:solidFill>
                <a:latin typeface="Times New Roman"/>
                <a:cs typeface="Times New Roman"/>
              </a:rPr>
              <a:t> </a:t>
            </a:r>
            <a:r>
              <a:rPr sz="1600" dirty="0">
                <a:solidFill>
                  <a:srgbClr val="FF0000"/>
                </a:solidFill>
                <a:latin typeface="Times New Roman"/>
                <a:cs typeface="Times New Roman"/>
              </a:rPr>
              <a:t>sản</a:t>
            </a:r>
            <a:r>
              <a:rPr sz="1600" spc="-30" dirty="0">
                <a:solidFill>
                  <a:srgbClr val="FF0000"/>
                </a:solidFill>
                <a:latin typeface="Times New Roman"/>
                <a:cs typeface="Times New Roman"/>
              </a:rPr>
              <a:t> </a:t>
            </a:r>
            <a:r>
              <a:rPr sz="1600" dirty="0">
                <a:solidFill>
                  <a:srgbClr val="FF0000"/>
                </a:solidFill>
                <a:latin typeface="Times New Roman"/>
                <a:cs typeface="Times New Roman"/>
              </a:rPr>
              <a:t>xuất</a:t>
            </a:r>
            <a:r>
              <a:rPr sz="1600" spc="-30" dirty="0">
                <a:solidFill>
                  <a:srgbClr val="FF0000"/>
                </a:solidFill>
                <a:latin typeface="Times New Roman"/>
                <a:cs typeface="Times New Roman"/>
              </a:rPr>
              <a:t> </a:t>
            </a:r>
            <a:r>
              <a:rPr sz="1600" dirty="0">
                <a:solidFill>
                  <a:srgbClr val="FF0000"/>
                </a:solidFill>
                <a:latin typeface="Times New Roman"/>
                <a:cs typeface="Times New Roman"/>
              </a:rPr>
              <a:t>cũng</a:t>
            </a:r>
            <a:r>
              <a:rPr sz="1600" spc="-45" dirty="0">
                <a:solidFill>
                  <a:srgbClr val="FF0000"/>
                </a:solidFill>
                <a:latin typeface="Times New Roman"/>
                <a:cs typeface="Times New Roman"/>
              </a:rPr>
              <a:t> </a:t>
            </a:r>
            <a:r>
              <a:rPr sz="1600" dirty="0">
                <a:solidFill>
                  <a:srgbClr val="FF0000"/>
                </a:solidFill>
                <a:latin typeface="Times New Roman"/>
                <a:cs typeface="Times New Roman"/>
              </a:rPr>
              <a:t>bao</a:t>
            </a:r>
            <a:r>
              <a:rPr sz="1600" spc="-35" dirty="0">
                <a:solidFill>
                  <a:srgbClr val="FF0000"/>
                </a:solidFill>
                <a:latin typeface="Times New Roman"/>
                <a:cs typeface="Times New Roman"/>
              </a:rPr>
              <a:t> </a:t>
            </a:r>
            <a:r>
              <a:rPr sz="1600" dirty="0">
                <a:solidFill>
                  <a:srgbClr val="FF0000"/>
                </a:solidFill>
                <a:latin typeface="Times New Roman"/>
                <a:cs typeface="Times New Roman"/>
              </a:rPr>
              <a:t>gồm</a:t>
            </a:r>
            <a:r>
              <a:rPr sz="1600" spc="-30" dirty="0">
                <a:solidFill>
                  <a:srgbClr val="FF0000"/>
                </a:solidFill>
                <a:latin typeface="Times New Roman"/>
                <a:cs typeface="Times New Roman"/>
              </a:rPr>
              <a:t> </a:t>
            </a:r>
            <a:r>
              <a:rPr sz="1600" dirty="0">
                <a:solidFill>
                  <a:srgbClr val="FF0000"/>
                </a:solidFill>
                <a:latin typeface="Times New Roman"/>
                <a:cs typeface="Times New Roman"/>
              </a:rPr>
              <a:t>trách</a:t>
            </a:r>
            <a:r>
              <a:rPr sz="1600" spc="-20" dirty="0">
                <a:solidFill>
                  <a:srgbClr val="FF0000"/>
                </a:solidFill>
                <a:latin typeface="Times New Roman"/>
                <a:cs typeface="Times New Roman"/>
              </a:rPr>
              <a:t> </a:t>
            </a:r>
            <a:r>
              <a:rPr sz="1600" dirty="0">
                <a:solidFill>
                  <a:srgbClr val="FF0000"/>
                </a:solidFill>
                <a:latin typeface="Times New Roman"/>
                <a:cs typeface="Times New Roman"/>
              </a:rPr>
              <a:t>nhiệm</a:t>
            </a:r>
            <a:r>
              <a:rPr sz="1600" spc="-25" dirty="0">
                <a:solidFill>
                  <a:srgbClr val="FF0000"/>
                </a:solidFill>
                <a:latin typeface="Times New Roman"/>
                <a:cs typeface="Times New Roman"/>
              </a:rPr>
              <a:t> </a:t>
            </a:r>
            <a:r>
              <a:rPr sz="1600" dirty="0">
                <a:solidFill>
                  <a:srgbClr val="FF0000"/>
                </a:solidFill>
                <a:latin typeface="Times New Roman"/>
                <a:cs typeface="Times New Roman"/>
              </a:rPr>
              <a:t>sau</a:t>
            </a:r>
            <a:r>
              <a:rPr sz="1600" spc="-25" dirty="0">
                <a:solidFill>
                  <a:srgbClr val="FF0000"/>
                </a:solidFill>
                <a:latin typeface="Times New Roman"/>
                <a:cs typeface="Times New Roman"/>
              </a:rPr>
              <a:t> </a:t>
            </a:r>
            <a:r>
              <a:rPr sz="1600" dirty="0">
                <a:solidFill>
                  <a:srgbClr val="FF0000"/>
                </a:solidFill>
                <a:latin typeface="Times New Roman"/>
                <a:cs typeface="Times New Roman"/>
              </a:rPr>
              <a:t>bán</a:t>
            </a:r>
            <a:r>
              <a:rPr sz="1600" spc="-30" dirty="0">
                <a:solidFill>
                  <a:srgbClr val="FF0000"/>
                </a:solidFill>
                <a:latin typeface="Times New Roman"/>
                <a:cs typeface="Times New Roman"/>
              </a:rPr>
              <a:t> </a:t>
            </a:r>
            <a:r>
              <a:rPr sz="1600" spc="-10" dirty="0">
                <a:solidFill>
                  <a:srgbClr val="FF0000"/>
                </a:solidFill>
                <a:latin typeface="Times New Roman"/>
                <a:cs typeface="Times New Roman"/>
              </a:rPr>
              <a:t>hàng,</a:t>
            </a:r>
            <a:endParaRPr sz="1600">
              <a:latin typeface="Times New Roman"/>
              <a:cs typeface="Times New Roman"/>
            </a:endParaRPr>
          </a:p>
          <a:p>
            <a:pPr marL="12700">
              <a:lnSpc>
                <a:spcPct val="100000"/>
              </a:lnSpc>
            </a:pPr>
            <a:r>
              <a:rPr sz="1600" dirty="0">
                <a:solidFill>
                  <a:srgbClr val="FF0000"/>
                </a:solidFill>
                <a:latin typeface="Times New Roman"/>
                <a:cs typeface="Times New Roman"/>
              </a:rPr>
              <a:t>chẳng</a:t>
            </a:r>
            <a:r>
              <a:rPr sz="1600" spc="-25" dirty="0">
                <a:solidFill>
                  <a:srgbClr val="FF0000"/>
                </a:solidFill>
                <a:latin typeface="Times New Roman"/>
                <a:cs typeface="Times New Roman"/>
              </a:rPr>
              <a:t> </a:t>
            </a:r>
            <a:r>
              <a:rPr sz="1600" dirty="0">
                <a:solidFill>
                  <a:srgbClr val="FF0000"/>
                </a:solidFill>
                <a:latin typeface="Times New Roman"/>
                <a:cs typeface="Times New Roman"/>
              </a:rPr>
              <a:t>hạn</a:t>
            </a:r>
            <a:r>
              <a:rPr sz="1600" spc="-25" dirty="0">
                <a:solidFill>
                  <a:srgbClr val="FF0000"/>
                </a:solidFill>
                <a:latin typeface="Times New Roman"/>
                <a:cs typeface="Times New Roman"/>
              </a:rPr>
              <a:t> </a:t>
            </a:r>
            <a:r>
              <a:rPr sz="1600" dirty="0">
                <a:solidFill>
                  <a:srgbClr val="FF0000"/>
                </a:solidFill>
                <a:latin typeface="Times New Roman"/>
                <a:cs typeface="Times New Roman"/>
              </a:rPr>
              <a:t>như</a:t>
            </a:r>
            <a:r>
              <a:rPr sz="1600" spc="-35" dirty="0">
                <a:solidFill>
                  <a:srgbClr val="FF0000"/>
                </a:solidFill>
                <a:latin typeface="Times New Roman"/>
                <a:cs typeface="Times New Roman"/>
              </a:rPr>
              <a:t> </a:t>
            </a:r>
            <a:r>
              <a:rPr sz="1600" dirty="0">
                <a:solidFill>
                  <a:srgbClr val="FF0000"/>
                </a:solidFill>
                <a:latin typeface="Times New Roman"/>
                <a:cs typeface="Times New Roman"/>
              </a:rPr>
              <a:t>thông</a:t>
            </a:r>
            <a:r>
              <a:rPr sz="1600" spc="-35" dirty="0">
                <a:solidFill>
                  <a:srgbClr val="FF0000"/>
                </a:solidFill>
                <a:latin typeface="Times New Roman"/>
                <a:cs typeface="Times New Roman"/>
              </a:rPr>
              <a:t> </a:t>
            </a:r>
            <a:r>
              <a:rPr sz="1600" dirty="0">
                <a:solidFill>
                  <a:srgbClr val="FF0000"/>
                </a:solidFill>
                <a:latin typeface="Times New Roman"/>
                <a:cs typeface="Times New Roman"/>
              </a:rPr>
              <a:t>báo</a:t>
            </a:r>
            <a:r>
              <a:rPr sz="1600" spc="-25" dirty="0">
                <a:solidFill>
                  <a:srgbClr val="FF0000"/>
                </a:solidFill>
                <a:latin typeface="Times New Roman"/>
                <a:cs typeface="Times New Roman"/>
              </a:rPr>
              <a:t> </a:t>
            </a:r>
            <a:r>
              <a:rPr sz="1600" dirty="0">
                <a:solidFill>
                  <a:srgbClr val="FF0000"/>
                </a:solidFill>
                <a:latin typeface="Times New Roman"/>
                <a:cs typeface="Times New Roman"/>
              </a:rPr>
              <a:t>tư</a:t>
            </a:r>
            <a:r>
              <a:rPr sz="1600" spc="-25" dirty="0">
                <a:solidFill>
                  <a:srgbClr val="FF0000"/>
                </a:solidFill>
                <a:latin typeface="Times New Roman"/>
                <a:cs typeface="Times New Roman"/>
              </a:rPr>
              <a:t> </a:t>
            </a:r>
            <a:r>
              <a:rPr sz="1600" dirty="0">
                <a:solidFill>
                  <a:srgbClr val="FF0000"/>
                </a:solidFill>
                <a:latin typeface="Times New Roman"/>
                <a:cs typeface="Times New Roman"/>
              </a:rPr>
              <a:t>vấn</a:t>
            </a:r>
            <a:r>
              <a:rPr sz="1600" spc="-25" dirty="0">
                <a:solidFill>
                  <a:srgbClr val="FF0000"/>
                </a:solidFill>
                <a:latin typeface="Times New Roman"/>
                <a:cs typeface="Times New Roman"/>
              </a:rPr>
              <a:t> </a:t>
            </a:r>
            <a:r>
              <a:rPr sz="1600" dirty="0">
                <a:solidFill>
                  <a:srgbClr val="FF0000"/>
                </a:solidFill>
                <a:latin typeface="Times New Roman"/>
                <a:cs typeface="Times New Roman"/>
              </a:rPr>
              <a:t>hoặc</a:t>
            </a:r>
            <a:r>
              <a:rPr sz="1600" spc="-10" dirty="0">
                <a:solidFill>
                  <a:srgbClr val="FF0000"/>
                </a:solidFill>
                <a:latin typeface="Times New Roman"/>
                <a:cs typeface="Times New Roman"/>
              </a:rPr>
              <a:t> </a:t>
            </a:r>
            <a:r>
              <a:rPr sz="1600" dirty="0">
                <a:solidFill>
                  <a:srgbClr val="FF0000"/>
                </a:solidFill>
                <a:latin typeface="Times New Roman"/>
                <a:cs typeface="Times New Roman"/>
              </a:rPr>
              <a:t>báo</a:t>
            </a:r>
            <a:r>
              <a:rPr sz="1600" spc="-25" dirty="0">
                <a:solidFill>
                  <a:srgbClr val="FF0000"/>
                </a:solidFill>
                <a:latin typeface="Times New Roman"/>
                <a:cs typeface="Times New Roman"/>
              </a:rPr>
              <a:t> </a:t>
            </a:r>
            <a:r>
              <a:rPr sz="1600" dirty="0">
                <a:solidFill>
                  <a:srgbClr val="FF0000"/>
                </a:solidFill>
                <a:latin typeface="Times New Roman"/>
                <a:cs typeface="Times New Roman"/>
              </a:rPr>
              <a:t>cáo</a:t>
            </a:r>
            <a:r>
              <a:rPr sz="1600" spc="-15" dirty="0">
                <a:solidFill>
                  <a:srgbClr val="FF0000"/>
                </a:solidFill>
                <a:latin typeface="Times New Roman"/>
                <a:cs typeface="Times New Roman"/>
              </a:rPr>
              <a:t> </a:t>
            </a:r>
            <a:r>
              <a:rPr sz="1600" dirty="0">
                <a:solidFill>
                  <a:srgbClr val="FF0000"/>
                </a:solidFill>
                <a:latin typeface="Times New Roman"/>
                <a:cs typeface="Times New Roman"/>
              </a:rPr>
              <a:t>sự</a:t>
            </a:r>
            <a:r>
              <a:rPr sz="1600" spc="-30" dirty="0">
                <a:solidFill>
                  <a:srgbClr val="FF0000"/>
                </a:solidFill>
                <a:latin typeface="Times New Roman"/>
                <a:cs typeface="Times New Roman"/>
              </a:rPr>
              <a:t> </a:t>
            </a:r>
            <a:r>
              <a:rPr sz="1600" dirty="0">
                <a:solidFill>
                  <a:srgbClr val="FF0000"/>
                </a:solidFill>
                <a:latin typeface="Times New Roman"/>
                <a:cs typeface="Times New Roman"/>
              </a:rPr>
              <a:t>kiện</a:t>
            </a:r>
            <a:r>
              <a:rPr sz="1600" spc="-10" dirty="0">
                <a:solidFill>
                  <a:srgbClr val="FF0000"/>
                </a:solidFill>
                <a:latin typeface="Times New Roman"/>
                <a:cs typeface="Times New Roman"/>
              </a:rPr>
              <a:t> </a:t>
            </a:r>
            <a:r>
              <a:rPr sz="1600" dirty="0">
                <a:solidFill>
                  <a:srgbClr val="FF0000"/>
                </a:solidFill>
                <a:latin typeface="Times New Roman"/>
                <a:cs typeface="Times New Roman"/>
              </a:rPr>
              <a:t>bất</a:t>
            </a:r>
            <a:r>
              <a:rPr sz="1600" spc="-25" dirty="0">
                <a:solidFill>
                  <a:srgbClr val="FF0000"/>
                </a:solidFill>
                <a:latin typeface="Times New Roman"/>
                <a:cs typeface="Times New Roman"/>
              </a:rPr>
              <a:t> lợi</a:t>
            </a:r>
            <a:endParaRPr sz="1600">
              <a:latin typeface="Times New Roman"/>
              <a:cs typeface="Times New Roman"/>
            </a:endParaRPr>
          </a:p>
        </p:txBody>
      </p:sp>
      <p:pic>
        <p:nvPicPr>
          <p:cNvPr id="4" name="object 4"/>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9199"/>
            <a:ext cx="9136857" cy="6828800"/>
          </a:xfrm>
          <a:prstGeom prst="rect">
            <a:avLst/>
          </a:prstGeom>
        </p:spPr>
      </p:pic>
      <p:sp>
        <p:nvSpPr>
          <p:cNvPr id="3" name="object 3"/>
          <p:cNvSpPr txBox="1"/>
          <p:nvPr/>
        </p:nvSpPr>
        <p:spPr>
          <a:xfrm>
            <a:off x="1257427" y="1768217"/>
            <a:ext cx="6705600" cy="3585845"/>
          </a:xfrm>
          <a:prstGeom prst="rect">
            <a:avLst/>
          </a:prstGeom>
        </p:spPr>
        <p:txBody>
          <a:bodyPr vert="horz" wrap="square" lIns="0" tIns="12065" rIns="0" bIns="0" rtlCol="0">
            <a:spAutoFit/>
          </a:bodyPr>
          <a:lstStyle/>
          <a:p>
            <a:pPr marL="12700">
              <a:lnSpc>
                <a:spcPts val="1839"/>
              </a:lnSpc>
              <a:spcBef>
                <a:spcPts val="95"/>
              </a:spcBef>
            </a:pPr>
            <a:r>
              <a:rPr sz="1600" spc="-30" dirty="0">
                <a:solidFill>
                  <a:srgbClr val="FF0000"/>
                </a:solidFill>
                <a:latin typeface="SimSun"/>
                <a:cs typeface="SimSun"/>
              </a:rPr>
              <a:t>对于制造商，标准还强调</a:t>
            </a:r>
            <a:endParaRPr sz="1600">
              <a:latin typeface="SimSun"/>
              <a:cs typeface="SimSun"/>
            </a:endParaRPr>
          </a:p>
          <a:p>
            <a:pPr marL="12700">
              <a:lnSpc>
                <a:spcPts val="1839"/>
              </a:lnSpc>
            </a:pPr>
            <a:r>
              <a:rPr sz="1600" dirty="0">
                <a:solidFill>
                  <a:srgbClr val="FF0000"/>
                </a:solidFill>
                <a:latin typeface="Calibri"/>
                <a:cs typeface="Calibri"/>
              </a:rPr>
              <a:t>Đối</a:t>
            </a:r>
            <a:r>
              <a:rPr sz="1600" spc="-15" dirty="0">
                <a:solidFill>
                  <a:srgbClr val="FF0000"/>
                </a:solidFill>
                <a:latin typeface="Calibri"/>
                <a:cs typeface="Calibri"/>
              </a:rPr>
              <a:t> </a:t>
            </a:r>
            <a:r>
              <a:rPr sz="1600" dirty="0">
                <a:solidFill>
                  <a:srgbClr val="FF0000"/>
                </a:solidFill>
                <a:latin typeface="Calibri"/>
                <a:cs typeface="Calibri"/>
              </a:rPr>
              <a:t>với</a:t>
            </a:r>
            <a:r>
              <a:rPr sz="1600" spc="-30" dirty="0">
                <a:solidFill>
                  <a:srgbClr val="FF0000"/>
                </a:solidFill>
                <a:latin typeface="Calibri"/>
                <a:cs typeface="Calibri"/>
              </a:rPr>
              <a:t> </a:t>
            </a:r>
            <a:r>
              <a:rPr sz="1600" dirty="0">
                <a:solidFill>
                  <a:srgbClr val="FF0000"/>
                </a:solidFill>
                <a:latin typeface="Calibri"/>
                <a:cs typeface="Calibri"/>
              </a:rPr>
              <a:t>nhà</a:t>
            </a:r>
            <a:r>
              <a:rPr sz="1600" spc="-15" dirty="0">
                <a:solidFill>
                  <a:srgbClr val="FF0000"/>
                </a:solidFill>
                <a:latin typeface="Calibri"/>
                <a:cs typeface="Calibri"/>
              </a:rPr>
              <a:t> </a:t>
            </a:r>
            <a:r>
              <a:rPr sz="1600" dirty="0">
                <a:solidFill>
                  <a:srgbClr val="FF0000"/>
                </a:solidFill>
                <a:latin typeface="Calibri"/>
                <a:cs typeface="Calibri"/>
              </a:rPr>
              <a:t>sản</a:t>
            </a:r>
            <a:r>
              <a:rPr sz="1600" spc="-35" dirty="0">
                <a:solidFill>
                  <a:srgbClr val="FF0000"/>
                </a:solidFill>
                <a:latin typeface="Calibri"/>
                <a:cs typeface="Calibri"/>
              </a:rPr>
              <a:t> </a:t>
            </a:r>
            <a:r>
              <a:rPr sz="1600" dirty="0">
                <a:solidFill>
                  <a:srgbClr val="FF0000"/>
                </a:solidFill>
                <a:latin typeface="Calibri"/>
                <a:cs typeface="Calibri"/>
              </a:rPr>
              <a:t>xuất,</a:t>
            </a:r>
            <a:r>
              <a:rPr sz="1600" spc="-40" dirty="0">
                <a:solidFill>
                  <a:srgbClr val="FF0000"/>
                </a:solidFill>
                <a:latin typeface="Calibri"/>
                <a:cs typeface="Calibri"/>
              </a:rPr>
              <a:t> </a:t>
            </a:r>
            <a:r>
              <a:rPr sz="1600" dirty="0">
                <a:solidFill>
                  <a:srgbClr val="FF0000"/>
                </a:solidFill>
                <a:latin typeface="Calibri"/>
                <a:cs typeface="Calibri"/>
              </a:rPr>
              <a:t>tiêu</a:t>
            </a:r>
            <a:r>
              <a:rPr sz="1600" spc="-35" dirty="0">
                <a:solidFill>
                  <a:srgbClr val="FF0000"/>
                </a:solidFill>
                <a:latin typeface="Calibri"/>
                <a:cs typeface="Calibri"/>
              </a:rPr>
              <a:t> </a:t>
            </a:r>
            <a:r>
              <a:rPr sz="1600" dirty="0">
                <a:solidFill>
                  <a:srgbClr val="FF0000"/>
                </a:solidFill>
                <a:latin typeface="Calibri"/>
                <a:cs typeface="Calibri"/>
              </a:rPr>
              <a:t>chuẩn</a:t>
            </a:r>
            <a:r>
              <a:rPr sz="1600" spc="-20" dirty="0">
                <a:solidFill>
                  <a:srgbClr val="FF0000"/>
                </a:solidFill>
                <a:latin typeface="Calibri"/>
                <a:cs typeface="Calibri"/>
              </a:rPr>
              <a:t> </a:t>
            </a:r>
            <a:r>
              <a:rPr sz="1600" dirty="0">
                <a:solidFill>
                  <a:srgbClr val="FF0000"/>
                </a:solidFill>
                <a:latin typeface="Calibri"/>
                <a:cs typeface="Calibri"/>
              </a:rPr>
              <a:t>còn</a:t>
            </a:r>
            <a:r>
              <a:rPr sz="1600" spc="-20" dirty="0">
                <a:solidFill>
                  <a:srgbClr val="FF0000"/>
                </a:solidFill>
                <a:latin typeface="Calibri"/>
                <a:cs typeface="Calibri"/>
              </a:rPr>
              <a:t> </a:t>
            </a:r>
            <a:r>
              <a:rPr sz="1600" dirty="0">
                <a:solidFill>
                  <a:srgbClr val="FF0000"/>
                </a:solidFill>
                <a:latin typeface="Calibri"/>
                <a:cs typeface="Calibri"/>
              </a:rPr>
              <a:t>nhấn</a:t>
            </a:r>
            <a:r>
              <a:rPr sz="1600" spc="-35" dirty="0">
                <a:solidFill>
                  <a:srgbClr val="FF0000"/>
                </a:solidFill>
                <a:latin typeface="Calibri"/>
                <a:cs typeface="Calibri"/>
              </a:rPr>
              <a:t> </a:t>
            </a:r>
            <a:r>
              <a:rPr sz="1600" spc="-20" dirty="0">
                <a:solidFill>
                  <a:srgbClr val="FF0000"/>
                </a:solidFill>
                <a:latin typeface="Calibri"/>
                <a:cs typeface="Calibri"/>
              </a:rPr>
              <a:t>mạnh</a:t>
            </a:r>
            <a:endParaRPr sz="1600">
              <a:latin typeface="Calibri"/>
              <a:cs typeface="Calibri"/>
            </a:endParaRPr>
          </a:p>
          <a:p>
            <a:pPr>
              <a:lnSpc>
                <a:spcPct val="100000"/>
              </a:lnSpc>
              <a:spcBef>
                <a:spcPts val="1220"/>
              </a:spcBef>
            </a:pPr>
            <a:endParaRPr sz="1600">
              <a:latin typeface="Calibri"/>
              <a:cs typeface="Calibri"/>
            </a:endParaRPr>
          </a:p>
          <a:p>
            <a:pPr marL="12700">
              <a:lnSpc>
                <a:spcPct val="100000"/>
              </a:lnSpc>
            </a:pPr>
            <a:r>
              <a:rPr sz="1600" spc="-30" dirty="0">
                <a:solidFill>
                  <a:srgbClr val="FF0000"/>
                </a:solidFill>
                <a:latin typeface="SimSun"/>
                <a:cs typeface="SimSun"/>
              </a:rPr>
              <a:t>任何欧代、分销商或进口商如果只在包装上增加其地</a:t>
            </a:r>
            <a:endParaRPr sz="1600">
              <a:latin typeface="SimSun"/>
              <a:cs typeface="SimSun"/>
            </a:endParaRPr>
          </a:p>
          <a:p>
            <a:pPr marL="12700">
              <a:lnSpc>
                <a:spcPct val="100000"/>
              </a:lnSpc>
            </a:pPr>
            <a:r>
              <a:rPr sz="1600" spc="-30" dirty="0">
                <a:solidFill>
                  <a:srgbClr val="FF0000"/>
                </a:solidFill>
                <a:latin typeface="SimSun"/>
                <a:cs typeface="SimSun"/>
              </a:rPr>
              <a:t>址和联系方式，不改变已有的包装或标签，不视为制造商</a:t>
            </a:r>
            <a:endParaRPr sz="1600">
              <a:latin typeface="SimSun"/>
              <a:cs typeface="SimSun"/>
            </a:endParaRPr>
          </a:p>
          <a:p>
            <a:pPr marL="12700">
              <a:lnSpc>
                <a:spcPct val="100000"/>
              </a:lnSpc>
              <a:spcBef>
                <a:spcPts val="1810"/>
              </a:spcBef>
            </a:pPr>
            <a:r>
              <a:rPr sz="1600" dirty="0">
                <a:solidFill>
                  <a:srgbClr val="FF0000"/>
                </a:solidFill>
                <a:latin typeface="Times New Roman"/>
                <a:cs typeface="Times New Roman"/>
              </a:rPr>
              <a:t>Nếu</a:t>
            </a:r>
            <a:r>
              <a:rPr sz="1600" spc="-30" dirty="0">
                <a:solidFill>
                  <a:srgbClr val="FF0000"/>
                </a:solidFill>
                <a:latin typeface="Times New Roman"/>
                <a:cs typeface="Times New Roman"/>
              </a:rPr>
              <a:t> </a:t>
            </a:r>
            <a:r>
              <a:rPr sz="1600" dirty="0">
                <a:solidFill>
                  <a:srgbClr val="FF0000"/>
                </a:solidFill>
                <a:latin typeface="Times New Roman"/>
                <a:cs typeface="Times New Roman"/>
              </a:rPr>
              <a:t>bất</a:t>
            </a:r>
            <a:r>
              <a:rPr sz="1600" spc="-20" dirty="0">
                <a:solidFill>
                  <a:srgbClr val="FF0000"/>
                </a:solidFill>
                <a:latin typeface="Times New Roman"/>
                <a:cs typeface="Times New Roman"/>
              </a:rPr>
              <a:t> </a:t>
            </a:r>
            <a:r>
              <a:rPr sz="1600" dirty="0">
                <a:solidFill>
                  <a:srgbClr val="FF0000"/>
                </a:solidFill>
                <a:latin typeface="Times New Roman"/>
                <a:cs typeface="Times New Roman"/>
              </a:rPr>
              <a:t>kỳ</a:t>
            </a:r>
            <a:r>
              <a:rPr sz="1600" spc="-25" dirty="0">
                <a:solidFill>
                  <a:srgbClr val="FF0000"/>
                </a:solidFill>
                <a:latin typeface="Times New Roman"/>
                <a:cs typeface="Times New Roman"/>
              </a:rPr>
              <a:t> </a:t>
            </a:r>
            <a:r>
              <a:rPr sz="1600" dirty="0">
                <a:solidFill>
                  <a:srgbClr val="FF0000"/>
                </a:solidFill>
                <a:latin typeface="Times New Roman"/>
                <a:cs typeface="Times New Roman"/>
              </a:rPr>
              <a:t>đại</a:t>
            </a:r>
            <a:r>
              <a:rPr sz="1600" spc="-20" dirty="0">
                <a:solidFill>
                  <a:srgbClr val="FF0000"/>
                </a:solidFill>
                <a:latin typeface="Times New Roman"/>
                <a:cs typeface="Times New Roman"/>
              </a:rPr>
              <a:t> </a:t>
            </a:r>
            <a:r>
              <a:rPr sz="1600" dirty="0">
                <a:solidFill>
                  <a:srgbClr val="FF0000"/>
                </a:solidFill>
                <a:latin typeface="Times New Roman"/>
                <a:cs typeface="Times New Roman"/>
              </a:rPr>
              <a:t>lý,</a:t>
            </a:r>
            <a:r>
              <a:rPr sz="1600" spc="-30" dirty="0">
                <a:solidFill>
                  <a:srgbClr val="FF0000"/>
                </a:solidFill>
                <a:latin typeface="Times New Roman"/>
                <a:cs typeface="Times New Roman"/>
              </a:rPr>
              <a:t> </a:t>
            </a:r>
            <a:r>
              <a:rPr sz="1600" dirty="0">
                <a:solidFill>
                  <a:srgbClr val="FF0000"/>
                </a:solidFill>
                <a:latin typeface="Times New Roman"/>
                <a:cs typeface="Times New Roman"/>
              </a:rPr>
              <a:t>nhà</a:t>
            </a:r>
            <a:r>
              <a:rPr sz="1600" spc="-20" dirty="0">
                <a:solidFill>
                  <a:srgbClr val="FF0000"/>
                </a:solidFill>
                <a:latin typeface="Times New Roman"/>
                <a:cs typeface="Times New Roman"/>
              </a:rPr>
              <a:t> </a:t>
            </a:r>
            <a:r>
              <a:rPr sz="1600" dirty="0">
                <a:solidFill>
                  <a:srgbClr val="FF0000"/>
                </a:solidFill>
                <a:latin typeface="Times New Roman"/>
                <a:cs typeface="Times New Roman"/>
              </a:rPr>
              <a:t>phân</a:t>
            </a:r>
            <a:r>
              <a:rPr sz="1600" spc="-40" dirty="0">
                <a:solidFill>
                  <a:srgbClr val="FF0000"/>
                </a:solidFill>
                <a:latin typeface="Times New Roman"/>
                <a:cs typeface="Times New Roman"/>
              </a:rPr>
              <a:t> </a:t>
            </a:r>
            <a:r>
              <a:rPr sz="1600" dirty="0">
                <a:solidFill>
                  <a:srgbClr val="FF0000"/>
                </a:solidFill>
                <a:latin typeface="Times New Roman"/>
                <a:cs typeface="Times New Roman"/>
              </a:rPr>
              <a:t>phối</a:t>
            </a:r>
            <a:r>
              <a:rPr sz="1600" spc="-25" dirty="0">
                <a:solidFill>
                  <a:srgbClr val="FF0000"/>
                </a:solidFill>
                <a:latin typeface="Times New Roman"/>
                <a:cs typeface="Times New Roman"/>
              </a:rPr>
              <a:t> </a:t>
            </a:r>
            <a:r>
              <a:rPr sz="1600" dirty="0">
                <a:solidFill>
                  <a:srgbClr val="FF0000"/>
                </a:solidFill>
                <a:latin typeface="Times New Roman"/>
                <a:cs typeface="Times New Roman"/>
              </a:rPr>
              <a:t>hoặc</a:t>
            </a:r>
            <a:r>
              <a:rPr sz="1600" spc="-35" dirty="0">
                <a:solidFill>
                  <a:srgbClr val="FF0000"/>
                </a:solidFill>
                <a:latin typeface="Times New Roman"/>
                <a:cs typeface="Times New Roman"/>
              </a:rPr>
              <a:t> </a:t>
            </a:r>
            <a:r>
              <a:rPr sz="1600" dirty="0">
                <a:solidFill>
                  <a:srgbClr val="FF0000"/>
                </a:solidFill>
                <a:latin typeface="Times New Roman"/>
                <a:cs typeface="Times New Roman"/>
              </a:rPr>
              <a:t>nhà</a:t>
            </a:r>
            <a:r>
              <a:rPr sz="1600" spc="-20" dirty="0">
                <a:solidFill>
                  <a:srgbClr val="FF0000"/>
                </a:solidFill>
                <a:latin typeface="Times New Roman"/>
                <a:cs typeface="Times New Roman"/>
              </a:rPr>
              <a:t> </a:t>
            </a:r>
            <a:r>
              <a:rPr sz="1600" dirty="0">
                <a:solidFill>
                  <a:srgbClr val="FF0000"/>
                </a:solidFill>
                <a:latin typeface="Times New Roman"/>
                <a:cs typeface="Times New Roman"/>
              </a:rPr>
              <a:t>nhập</a:t>
            </a:r>
            <a:r>
              <a:rPr sz="1600" spc="-40" dirty="0">
                <a:solidFill>
                  <a:srgbClr val="FF0000"/>
                </a:solidFill>
                <a:latin typeface="Times New Roman"/>
                <a:cs typeface="Times New Roman"/>
              </a:rPr>
              <a:t> </a:t>
            </a:r>
            <a:r>
              <a:rPr sz="1600" dirty="0">
                <a:solidFill>
                  <a:srgbClr val="FF0000"/>
                </a:solidFill>
                <a:latin typeface="Times New Roman"/>
                <a:cs typeface="Times New Roman"/>
              </a:rPr>
              <a:t>khẩu</a:t>
            </a:r>
            <a:r>
              <a:rPr sz="1600" spc="-25" dirty="0">
                <a:solidFill>
                  <a:srgbClr val="FF0000"/>
                </a:solidFill>
                <a:latin typeface="Times New Roman"/>
                <a:cs typeface="Times New Roman"/>
              </a:rPr>
              <a:t> </a:t>
            </a:r>
            <a:r>
              <a:rPr sz="1600" dirty="0">
                <a:solidFill>
                  <a:srgbClr val="FF0000"/>
                </a:solidFill>
                <a:latin typeface="Times New Roman"/>
                <a:cs typeface="Times New Roman"/>
              </a:rPr>
              <a:t>Châu</a:t>
            </a:r>
            <a:r>
              <a:rPr sz="1600" spc="-25" dirty="0">
                <a:solidFill>
                  <a:srgbClr val="FF0000"/>
                </a:solidFill>
                <a:latin typeface="Times New Roman"/>
                <a:cs typeface="Times New Roman"/>
              </a:rPr>
              <a:t> Âu</a:t>
            </a:r>
            <a:endParaRPr sz="1600">
              <a:latin typeface="Times New Roman"/>
              <a:cs typeface="Times New Roman"/>
            </a:endParaRPr>
          </a:p>
          <a:p>
            <a:pPr marL="12700">
              <a:lnSpc>
                <a:spcPct val="100000"/>
              </a:lnSpc>
              <a:spcBef>
                <a:spcPts val="5"/>
              </a:spcBef>
            </a:pPr>
            <a:r>
              <a:rPr sz="1600" dirty="0">
                <a:solidFill>
                  <a:srgbClr val="FF0000"/>
                </a:solidFill>
                <a:latin typeface="Times New Roman"/>
                <a:cs typeface="Times New Roman"/>
              </a:rPr>
              <a:t>nào</a:t>
            </a:r>
            <a:r>
              <a:rPr sz="1600" spc="-25" dirty="0">
                <a:solidFill>
                  <a:srgbClr val="FF0000"/>
                </a:solidFill>
                <a:latin typeface="Times New Roman"/>
                <a:cs typeface="Times New Roman"/>
              </a:rPr>
              <a:t> </a:t>
            </a:r>
            <a:r>
              <a:rPr sz="1600" dirty="0">
                <a:solidFill>
                  <a:srgbClr val="FF0000"/>
                </a:solidFill>
                <a:latin typeface="Times New Roman"/>
                <a:cs typeface="Times New Roman"/>
              </a:rPr>
              <a:t>chỉ</a:t>
            </a:r>
            <a:r>
              <a:rPr sz="1600" spc="-20" dirty="0">
                <a:solidFill>
                  <a:srgbClr val="FF0000"/>
                </a:solidFill>
                <a:latin typeface="Times New Roman"/>
                <a:cs typeface="Times New Roman"/>
              </a:rPr>
              <a:t> </a:t>
            </a:r>
            <a:r>
              <a:rPr sz="1600" dirty="0">
                <a:solidFill>
                  <a:srgbClr val="FF0000"/>
                </a:solidFill>
                <a:latin typeface="Times New Roman"/>
                <a:cs typeface="Times New Roman"/>
              </a:rPr>
              <a:t>thêm</a:t>
            </a:r>
            <a:r>
              <a:rPr sz="1600" spc="-10" dirty="0">
                <a:solidFill>
                  <a:srgbClr val="FF0000"/>
                </a:solidFill>
                <a:latin typeface="Times New Roman"/>
                <a:cs typeface="Times New Roman"/>
              </a:rPr>
              <a:t> </a:t>
            </a:r>
            <a:r>
              <a:rPr sz="1600" dirty="0">
                <a:solidFill>
                  <a:srgbClr val="FF0000"/>
                </a:solidFill>
                <a:latin typeface="Times New Roman"/>
                <a:cs typeface="Times New Roman"/>
              </a:rPr>
              <a:t>địa</a:t>
            </a:r>
            <a:r>
              <a:rPr sz="1600" spc="-20" dirty="0">
                <a:solidFill>
                  <a:srgbClr val="FF0000"/>
                </a:solidFill>
                <a:latin typeface="Times New Roman"/>
                <a:cs typeface="Times New Roman"/>
              </a:rPr>
              <a:t> </a:t>
            </a:r>
            <a:r>
              <a:rPr sz="1600" dirty="0">
                <a:solidFill>
                  <a:srgbClr val="FF0000"/>
                </a:solidFill>
                <a:latin typeface="Times New Roman"/>
                <a:cs typeface="Times New Roman"/>
              </a:rPr>
              <a:t>chỉ</a:t>
            </a:r>
            <a:r>
              <a:rPr sz="1600" spc="-20" dirty="0">
                <a:solidFill>
                  <a:srgbClr val="FF0000"/>
                </a:solidFill>
                <a:latin typeface="Times New Roman"/>
                <a:cs typeface="Times New Roman"/>
              </a:rPr>
              <a:t> </a:t>
            </a:r>
            <a:r>
              <a:rPr sz="1600" dirty="0">
                <a:solidFill>
                  <a:srgbClr val="FF0000"/>
                </a:solidFill>
                <a:latin typeface="Times New Roman"/>
                <a:cs typeface="Times New Roman"/>
              </a:rPr>
              <a:t>và</a:t>
            </a:r>
            <a:r>
              <a:rPr sz="1600" spc="-25" dirty="0">
                <a:solidFill>
                  <a:srgbClr val="FF0000"/>
                </a:solidFill>
                <a:latin typeface="Times New Roman"/>
                <a:cs typeface="Times New Roman"/>
              </a:rPr>
              <a:t> </a:t>
            </a:r>
            <a:r>
              <a:rPr sz="1600" dirty="0">
                <a:solidFill>
                  <a:srgbClr val="FF0000"/>
                </a:solidFill>
                <a:latin typeface="Times New Roman"/>
                <a:cs typeface="Times New Roman"/>
              </a:rPr>
              <a:t>thông</a:t>
            </a:r>
            <a:r>
              <a:rPr sz="1600" spc="-25" dirty="0">
                <a:solidFill>
                  <a:srgbClr val="FF0000"/>
                </a:solidFill>
                <a:latin typeface="Times New Roman"/>
                <a:cs typeface="Times New Roman"/>
              </a:rPr>
              <a:t> </a:t>
            </a:r>
            <a:r>
              <a:rPr sz="1600" dirty="0">
                <a:solidFill>
                  <a:srgbClr val="FF0000"/>
                </a:solidFill>
                <a:latin typeface="Times New Roman"/>
                <a:cs typeface="Times New Roman"/>
              </a:rPr>
              <a:t>tin</a:t>
            </a:r>
            <a:r>
              <a:rPr sz="1600" spc="-15" dirty="0">
                <a:solidFill>
                  <a:srgbClr val="FF0000"/>
                </a:solidFill>
                <a:latin typeface="Times New Roman"/>
                <a:cs typeface="Times New Roman"/>
              </a:rPr>
              <a:t> </a:t>
            </a:r>
            <a:r>
              <a:rPr sz="1600" dirty="0">
                <a:solidFill>
                  <a:srgbClr val="FF0000"/>
                </a:solidFill>
                <a:latin typeface="Times New Roman"/>
                <a:cs typeface="Times New Roman"/>
              </a:rPr>
              <a:t>liên</a:t>
            </a:r>
            <a:r>
              <a:rPr sz="1600" spc="-10" dirty="0">
                <a:solidFill>
                  <a:srgbClr val="FF0000"/>
                </a:solidFill>
                <a:latin typeface="Times New Roman"/>
                <a:cs typeface="Times New Roman"/>
              </a:rPr>
              <a:t> </a:t>
            </a:r>
            <a:r>
              <a:rPr sz="1600" dirty="0">
                <a:solidFill>
                  <a:srgbClr val="FF0000"/>
                </a:solidFill>
                <a:latin typeface="Times New Roman"/>
                <a:cs typeface="Times New Roman"/>
              </a:rPr>
              <a:t>hệ</a:t>
            </a:r>
            <a:r>
              <a:rPr sz="1600" spc="-30" dirty="0">
                <a:solidFill>
                  <a:srgbClr val="FF0000"/>
                </a:solidFill>
                <a:latin typeface="Times New Roman"/>
                <a:cs typeface="Times New Roman"/>
              </a:rPr>
              <a:t> </a:t>
            </a:r>
            <a:r>
              <a:rPr sz="1600" dirty="0">
                <a:solidFill>
                  <a:srgbClr val="FF0000"/>
                </a:solidFill>
                <a:latin typeface="Times New Roman"/>
                <a:cs typeface="Times New Roman"/>
              </a:rPr>
              <a:t>trên</a:t>
            </a:r>
            <a:r>
              <a:rPr sz="1600" spc="-5" dirty="0">
                <a:solidFill>
                  <a:srgbClr val="FF0000"/>
                </a:solidFill>
                <a:latin typeface="Times New Roman"/>
                <a:cs typeface="Times New Roman"/>
              </a:rPr>
              <a:t> </a:t>
            </a:r>
            <a:r>
              <a:rPr sz="1600" dirty="0">
                <a:solidFill>
                  <a:srgbClr val="FF0000"/>
                </a:solidFill>
                <a:latin typeface="Times New Roman"/>
                <a:cs typeface="Times New Roman"/>
              </a:rPr>
              <a:t>bao</a:t>
            </a:r>
            <a:r>
              <a:rPr sz="1600" spc="-20" dirty="0">
                <a:solidFill>
                  <a:srgbClr val="FF0000"/>
                </a:solidFill>
                <a:latin typeface="Times New Roman"/>
                <a:cs typeface="Times New Roman"/>
              </a:rPr>
              <a:t> </a:t>
            </a:r>
            <a:r>
              <a:rPr sz="1600" dirty="0">
                <a:solidFill>
                  <a:srgbClr val="FF0000"/>
                </a:solidFill>
                <a:latin typeface="Times New Roman"/>
                <a:cs typeface="Times New Roman"/>
              </a:rPr>
              <a:t>bì</a:t>
            </a:r>
            <a:r>
              <a:rPr sz="1600" spc="-15" dirty="0">
                <a:solidFill>
                  <a:srgbClr val="FF0000"/>
                </a:solidFill>
                <a:latin typeface="Times New Roman"/>
                <a:cs typeface="Times New Roman"/>
              </a:rPr>
              <a:t> </a:t>
            </a:r>
            <a:r>
              <a:rPr sz="1600" spc="-25" dirty="0">
                <a:solidFill>
                  <a:srgbClr val="FF0000"/>
                </a:solidFill>
                <a:latin typeface="Times New Roman"/>
                <a:cs typeface="Times New Roman"/>
              </a:rPr>
              <a:t>mà</a:t>
            </a:r>
            <a:endParaRPr sz="1600">
              <a:latin typeface="Times New Roman"/>
              <a:cs typeface="Times New Roman"/>
            </a:endParaRPr>
          </a:p>
          <a:p>
            <a:pPr marL="12700">
              <a:lnSpc>
                <a:spcPct val="100000"/>
              </a:lnSpc>
            </a:pPr>
            <a:r>
              <a:rPr sz="1600" dirty="0">
                <a:solidFill>
                  <a:srgbClr val="FF0000"/>
                </a:solidFill>
                <a:latin typeface="Times New Roman"/>
                <a:cs typeface="Times New Roman"/>
              </a:rPr>
              <a:t>không</a:t>
            </a:r>
            <a:r>
              <a:rPr sz="1600" spc="-40" dirty="0">
                <a:solidFill>
                  <a:srgbClr val="FF0000"/>
                </a:solidFill>
                <a:latin typeface="Times New Roman"/>
                <a:cs typeface="Times New Roman"/>
              </a:rPr>
              <a:t> </a:t>
            </a:r>
            <a:r>
              <a:rPr sz="1600" dirty="0">
                <a:solidFill>
                  <a:srgbClr val="FF0000"/>
                </a:solidFill>
                <a:latin typeface="Times New Roman"/>
                <a:cs typeface="Times New Roman"/>
              </a:rPr>
              <a:t>thay</a:t>
            </a:r>
            <a:r>
              <a:rPr sz="1600" spc="-25" dirty="0">
                <a:solidFill>
                  <a:srgbClr val="FF0000"/>
                </a:solidFill>
                <a:latin typeface="Times New Roman"/>
                <a:cs typeface="Times New Roman"/>
              </a:rPr>
              <a:t> </a:t>
            </a:r>
            <a:r>
              <a:rPr sz="1600" dirty="0">
                <a:solidFill>
                  <a:srgbClr val="FF0000"/>
                </a:solidFill>
                <a:latin typeface="Times New Roman"/>
                <a:cs typeface="Times New Roman"/>
              </a:rPr>
              <a:t>đổi</a:t>
            </a:r>
            <a:r>
              <a:rPr sz="1600" spc="-25" dirty="0">
                <a:solidFill>
                  <a:srgbClr val="FF0000"/>
                </a:solidFill>
                <a:latin typeface="Times New Roman"/>
                <a:cs typeface="Times New Roman"/>
              </a:rPr>
              <a:t> </a:t>
            </a:r>
            <a:r>
              <a:rPr sz="1600" dirty="0">
                <a:solidFill>
                  <a:srgbClr val="FF0000"/>
                </a:solidFill>
                <a:latin typeface="Times New Roman"/>
                <a:cs typeface="Times New Roman"/>
              </a:rPr>
              <a:t>bao</a:t>
            </a:r>
            <a:r>
              <a:rPr sz="1600" spc="-20" dirty="0">
                <a:solidFill>
                  <a:srgbClr val="FF0000"/>
                </a:solidFill>
                <a:latin typeface="Times New Roman"/>
                <a:cs typeface="Times New Roman"/>
              </a:rPr>
              <a:t> </a:t>
            </a:r>
            <a:r>
              <a:rPr sz="1600" dirty="0">
                <a:solidFill>
                  <a:srgbClr val="FF0000"/>
                </a:solidFill>
                <a:latin typeface="Times New Roman"/>
                <a:cs typeface="Times New Roman"/>
              </a:rPr>
              <a:t>bì</a:t>
            </a:r>
            <a:r>
              <a:rPr sz="1600" spc="-15" dirty="0">
                <a:solidFill>
                  <a:srgbClr val="FF0000"/>
                </a:solidFill>
                <a:latin typeface="Times New Roman"/>
                <a:cs typeface="Times New Roman"/>
              </a:rPr>
              <a:t> </a:t>
            </a:r>
            <a:r>
              <a:rPr sz="1600" dirty="0">
                <a:solidFill>
                  <a:srgbClr val="FF0000"/>
                </a:solidFill>
                <a:latin typeface="Times New Roman"/>
                <a:cs typeface="Times New Roman"/>
              </a:rPr>
              <a:t>hoặc</a:t>
            </a:r>
            <a:r>
              <a:rPr sz="1600" spc="-30" dirty="0">
                <a:solidFill>
                  <a:srgbClr val="FF0000"/>
                </a:solidFill>
                <a:latin typeface="Times New Roman"/>
                <a:cs typeface="Times New Roman"/>
              </a:rPr>
              <a:t> </a:t>
            </a:r>
            <a:r>
              <a:rPr sz="1600" dirty="0">
                <a:solidFill>
                  <a:srgbClr val="FF0000"/>
                </a:solidFill>
                <a:latin typeface="Times New Roman"/>
                <a:cs typeface="Times New Roman"/>
              </a:rPr>
              <a:t>nhãn</a:t>
            </a:r>
            <a:r>
              <a:rPr sz="1600" spc="-20" dirty="0">
                <a:solidFill>
                  <a:srgbClr val="FF0000"/>
                </a:solidFill>
                <a:latin typeface="Times New Roman"/>
                <a:cs typeface="Times New Roman"/>
              </a:rPr>
              <a:t> </a:t>
            </a:r>
            <a:r>
              <a:rPr sz="1600" dirty="0">
                <a:solidFill>
                  <a:srgbClr val="FF0000"/>
                </a:solidFill>
                <a:latin typeface="Times New Roman"/>
                <a:cs typeface="Times New Roman"/>
              </a:rPr>
              <a:t>hiện</a:t>
            </a:r>
            <a:r>
              <a:rPr sz="1600" spc="-15" dirty="0">
                <a:solidFill>
                  <a:srgbClr val="FF0000"/>
                </a:solidFill>
                <a:latin typeface="Times New Roman"/>
                <a:cs typeface="Times New Roman"/>
              </a:rPr>
              <a:t> </a:t>
            </a:r>
            <a:r>
              <a:rPr sz="1600" dirty="0">
                <a:solidFill>
                  <a:srgbClr val="FF0000"/>
                </a:solidFill>
                <a:latin typeface="Times New Roman"/>
                <a:cs typeface="Times New Roman"/>
              </a:rPr>
              <a:t>có</a:t>
            </a:r>
            <a:r>
              <a:rPr sz="1600" spc="-25" dirty="0">
                <a:solidFill>
                  <a:srgbClr val="FF0000"/>
                </a:solidFill>
                <a:latin typeface="Times New Roman"/>
                <a:cs typeface="Times New Roman"/>
              </a:rPr>
              <a:t> </a:t>
            </a:r>
            <a:r>
              <a:rPr sz="1600" dirty="0">
                <a:solidFill>
                  <a:srgbClr val="FF0000"/>
                </a:solidFill>
                <a:latin typeface="Times New Roman"/>
                <a:cs typeface="Times New Roman"/>
              </a:rPr>
              <a:t>thì</a:t>
            </a:r>
            <a:r>
              <a:rPr sz="1600" spc="-15" dirty="0">
                <a:solidFill>
                  <a:srgbClr val="FF0000"/>
                </a:solidFill>
                <a:latin typeface="Times New Roman"/>
                <a:cs typeface="Times New Roman"/>
              </a:rPr>
              <a:t> </a:t>
            </a:r>
            <a:r>
              <a:rPr sz="1600" dirty="0">
                <a:solidFill>
                  <a:srgbClr val="FF0000"/>
                </a:solidFill>
                <a:latin typeface="Times New Roman"/>
                <a:cs typeface="Times New Roman"/>
              </a:rPr>
              <a:t>đó</a:t>
            </a:r>
            <a:r>
              <a:rPr sz="1600" spc="-25" dirty="0">
                <a:solidFill>
                  <a:srgbClr val="FF0000"/>
                </a:solidFill>
                <a:latin typeface="Times New Roman"/>
                <a:cs typeface="Times New Roman"/>
              </a:rPr>
              <a:t> </a:t>
            </a:r>
            <a:r>
              <a:rPr sz="1600" dirty="0">
                <a:solidFill>
                  <a:srgbClr val="FF0000"/>
                </a:solidFill>
                <a:latin typeface="Times New Roman"/>
                <a:cs typeface="Times New Roman"/>
              </a:rPr>
              <a:t>sẽ</a:t>
            </a:r>
            <a:r>
              <a:rPr sz="1600" spc="-25" dirty="0">
                <a:solidFill>
                  <a:srgbClr val="FF0000"/>
                </a:solidFill>
                <a:latin typeface="Times New Roman"/>
                <a:cs typeface="Times New Roman"/>
              </a:rPr>
              <a:t> </a:t>
            </a:r>
            <a:r>
              <a:rPr sz="1600" dirty="0">
                <a:solidFill>
                  <a:srgbClr val="FF0000"/>
                </a:solidFill>
                <a:latin typeface="Times New Roman"/>
                <a:cs typeface="Times New Roman"/>
              </a:rPr>
              <a:t>không</a:t>
            </a:r>
            <a:r>
              <a:rPr sz="1600" spc="-40" dirty="0">
                <a:solidFill>
                  <a:srgbClr val="FF0000"/>
                </a:solidFill>
                <a:latin typeface="Times New Roman"/>
                <a:cs typeface="Times New Roman"/>
              </a:rPr>
              <a:t> </a:t>
            </a:r>
            <a:r>
              <a:rPr sz="1600" dirty="0">
                <a:solidFill>
                  <a:srgbClr val="FF0000"/>
                </a:solidFill>
                <a:latin typeface="Times New Roman"/>
                <a:cs typeface="Times New Roman"/>
              </a:rPr>
              <a:t>được</a:t>
            </a:r>
            <a:r>
              <a:rPr sz="1600" spc="-20" dirty="0">
                <a:solidFill>
                  <a:srgbClr val="FF0000"/>
                </a:solidFill>
                <a:latin typeface="Times New Roman"/>
                <a:cs typeface="Times New Roman"/>
              </a:rPr>
              <a:t> </a:t>
            </a:r>
            <a:r>
              <a:rPr sz="1600" dirty="0">
                <a:solidFill>
                  <a:srgbClr val="FF0000"/>
                </a:solidFill>
                <a:latin typeface="Times New Roman"/>
                <a:cs typeface="Times New Roman"/>
              </a:rPr>
              <a:t>coi</a:t>
            </a:r>
            <a:r>
              <a:rPr sz="1600" spc="-15" dirty="0">
                <a:solidFill>
                  <a:srgbClr val="FF0000"/>
                </a:solidFill>
                <a:latin typeface="Times New Roman"/>
                <a:cs typeface="Times New Roman"/>
              </a:rPr>
              <a:t> </a:t>
            </a:r>
            <a:r>
              <a:rPr sz="1600" dirty="0">
                <a:solidFill>
                  <a:srgbClr val="FF0000"/>
                </a:solidFill>
                <a:latin typeface="Times New Roman"/>
                <a:cs typeface="Times New Roman"/>
              </a:rPr>
              <a:t>là</a:t>
            </a:r>
            <a:r>
              <a:rPr sz="1600" spc="-20" dirty="0">
                <a:solidFill>
                  <a:srgbClr val="FF0000"/>
                </a:solidFill>
                <a:latin typeface="Times New Roman"/>
                <a:cs typeface="Times New Roman"/>
              </a:rPr>
              <a:t> </a:t>
            </a:r>
            <a:r>
              <a:rPr sz="1600" dirty="0">
                <a:solidFill>
                  <a:srgbClr val="FF0000"/>
                </a:solidFill>
                <a:latin typeface="Times New Roman"/>
                <a:cs typeface="Times New Roman"/>
              </a:rPr>
              <a:t>nhà</a:t>
            </a:r>
            <a:r>
              <a:rPr sz="1600" spc="-30" dirty="0">
                <a:solidFill>
                  <a:srgbClr val="FF0000"/>
                </a:solidFill>
                <a:latin typeface="Times New Roman"/>
                <a:cs typeface="Times New Roman"/>
              </a:rPr>
              <a:t> </a:t>
            </a:r>
            <a:r>
              <a:rPr sz="1600" dirty="0">
                <a:solidFill>
                  <a:srgbClr val="FF0000"/>
                </a:solidFill>
                <a:latin typeface="Times New Roman"/>
                <a:cs typeface="Times New Roman"/>
              </a:rPr>
              <a:t>sản</a:t>
            </a:r>
            <a:r>
              <a:rPr sz="1600" spc="-15" dirty="0">
                <a:solidFill>
                  <a:srgbClr val="FF0000"/>
                </a:solidFill>
                <a:latin typeface="Times New Roman"/>
                <a:cs typeface="Times New Roman"/>
              </a:rPr>
              <a:t> </a:t>
            </a:r>
            <a:r>
              <a:rPr sz="1600" spc="-20" dirty="0">
                <a:solidFill>
                  <a:srgbClr val="FF0000"/>
                </a:solidFill>
                <a:latin typeface="Times New Roman"/>
                <a:cs typeface="Times New Roman"/>
              </a:rPr>
              <a:t>xuất.</a:t>
            </a:r>
            <a:endParaRPr sz="1600">
              <a:latin typeface="Times New Roman"/>
              <a:cs typeface="Times New Roman"/>
            </a:endParaRPr>
          </a:p>
          <a:p>
            <a:pPr>
              <a:lnSpc>
                <a:spcPct val="100000"/>
              </a:lnSpc>
              <a:spcBef>
                <a:spcPts val="505"/>
              </a:spcBef>
            </a:pPr>
            <a:endParaRPr sz="1600">
              <a:latin typeface="Times New Roman"/>
              <a:cs typeface="Times New Roman"/>
            </a:endParaRPr>
          </a:p>
          <a:p>
            <a:pPr marL="12700">
              <a:lnSpc>
                <a:spcPct val="100000"/>
              </a:lnSpc>
            </a:pPr>
            <a:r>
              <a:rPr sz="1600" spc="-30" dirty="0">
                <a:solidFill>
                  <a:srgbClr val="FF0000"/>
                </a:solidFill>
                <a:latin typeface="SimSun"/>
                <a:cs typeface="SimSun"/>
              </a:rPr>
              <a:t>医疗器械附件的设计和/或生产者可以视为制造商</a:t>
            </a:r>
            <a:endParaRPr sz="1600">
              <a:latin typeface="SimSun"/>
              <a:cs typeface="SimSun"/>
            </a:endParaRPr>
          </a:p>
          <a:p>
            <a:pPr marL="12700" marR="1965960">
              <a:lnSpc>
                <a:spcPct val="100000"/>
              </a:lnSpc>
              <a:spcBef>
                <a:spcPts val="1660"/>
              </a:spcBef>
            </a:pPr>
            <a:r>
              <a:rPr sz="1600" dirty="0">
                <a:solidFill>
                  <a:srgbClr val="FF0000"/>
                </a:solidFill>
                <a:latin typeface="Times New Roman"/>
                <a:cs typeface="Times New Roman"/>
              </a:rPr>
              <a:t>Nhà</a:t>
            </a:r>
            <a:r>
              <a:rPr sz="1600" spc="-30" dirty="0">
                <a:solidFill>
                  <a:srgbClr val="FF0000"/>
                </a:solidFill>
                <a:latin typeface="Times New Roman"/>
                <a:cs typeface="Times New Roman"/>
              </a:rPr>
              <a:t> </a:t>
            </a:r>
            <a:r>
              <a:rPr sz="1600" dirty="0">
                <a:solidFill>
                  <a:srgbClr val="FF0000"/>
                </a:solidFill>
                <a:latin typeface="Times New Roman"/>
                <a:cs typeface="Times New Roman"/>
              </a:rPr>
              <a:t>thiết kế</a:t>
            </a:r>
            <a:r>
              <a:rPr sz="1600" spc="-25" dirty="0">
                <a:solidFill>
                  <a:srgbClr val="FF0000"/>
                </a:solidFill>
                <a:latin typeface="Times New Roman"/>
                <a:cs typeface="Times New Roman"/>
              </a:rPr>
              <a:t> </a:t>
            </a:r>
            <a:r>
              <a:rPr sz="1600" dirty="0">
                <a:solidFill>
                  <a:srgbClr val="FF0000"/>
                </a:solidFill>
                <a:latin typeface="Times New Roman"/>
                <a:cs typeface="Times New Roman"/>
              </a:rPr>
              <a:t>và/hoặc</a:t>
            </a:r>
            <a:r>
              <a:rPr sz="1600" spc="-20" dirty="0">
                <a:solidFill>
                  <a:srgbClr val="FF0000"/>
                </a:solidFill>
                <a:latin typeface="Times New Roman"/>
                <a:cs typeface="Times New Roman"/>
              </a:rPr>
              <a:t> </a:t>
            </a:r>
            <a:r>
              <a:rPr sz="1600" dirty="0">
                <a:solidFill>
                  <a:srgbClr val="FF0000"/>
                </a:solidFill>
                <a:latin typeface="Times New Roman"/>
                <a:cs typeface="Times New Roman"/>
              </a:rPr>
              <a:t>nhà</a:t>
            </a:r>
            <a:r>
              <a:rPr sz="1600" spc="-25" dirty="0">
                <a:solidFill>
                  <a:srgbClr val="FF0000"/>
                </a:solidFill>
                <a:latin typeface="Times New Roman"/>
                <a:cs typeface="Times New Roman"/>
              </a:rPr>
              <a:t> </a:t>
            </a:r>
            <a:r>
              <a:rPr sz="1600" dirty="0">
                <a:solidFill>
                  <a:srgbClr val="FF0000"/>
                </a:solidFill>
                <a:latin typeface="Times New Roman"/>
                <a:cs typeface="Times New Roman"/>
              </a:rPr>
              <a:t>sản</a:t>
            </a:r>
            <a:r>
              <a:rPr sz="1600" spc="-10" dirty="0">
                <a:solidFill>
                  <a:srgbClr val="FF0000"/>
                </a:solidFill>
                <a:latin typeface="Times New Roman"/>
                <a:cs typeface="Times New Roman"/>
              </a:rPr>
              <a:t> </a:t>
            </a:r>
            <a:r>
              <a:rPr sz="1600" dirty="0">
                <a:solidFill>
                  <a:srgbClr val="FF0000"/>
                </a:solidFill>
                <a:latin typeface="Times New Roman"/>
                <a:cs typeface="Times New Roman"/>
              </a:rPr>
              <a:t>xuất</a:t>
            </a:r>
            <a:r>
              <a:rPr sz="1600" spc="-25" dirty="0">
                <a:solidFill>
                  <a:srgbClr val="FF0000"/>
                </a:solidFill>
                <a:latin typeface="Times New Roman"/>
                <a:cs typeface="Times New Roman"/>
              </a:rPr>
              <a:t> </a:t>
            </a:r>
            <a:r>
              <a:rPr sz="1600" dirty="0">
                <a:solidFill>
                  <a:srgbClr val="FF0000"/>
                </a:solidFill>
                <a:latin typeface="Times New Roman"/>
                <a:cs typeface="Times New Roman"/>
              </a:rPr>
              <a:t>phụ</a:t>
            </a:r>
            <a:r>
              <a:rPr sz="1600" spc="-25" dirty="0">
                <a:solidFill>
                  <a:srgbClr val="FF0000"/>
                </a:solidFill>
                <a:latin typeface="Times New Roman"/>
                <a:cs typeface="Times New Roman"/>
              </a:rPr>
              <a:t> </a:t>
            </a:r>
            <a:r>
              <a:rPr sz="1600" dirty="0">
                <a:solidFill>
                  <a:srgbClr val="FF0000"/>
                </a:solidFill>
                <a:latin typeface="Times New Roman"/>
                <a:cs typeface="Times New Roman"/>
              </a:rPr>
              <a:t>kiện</a:t>
            </a:r>
            <a:r>
              <a:rPr sz="1600" spc="-15" dirty="0">
                <a:solidFill>
                  <a:srgbClr val="FF0000"/>
                </a:solidFill>
                <a:latin typeface="Times New Roman"/>
                <a:cs typeface="Times New Roman"/>
              </a:rPr>
              <a:t> </a:t>
            </a:r>
            <a:r>
              <a:rPr sz="1600" dirty="0">
                <a:solidFill>
                  <a:srgbClr val="FF0000"/>
                </a:solidFill>
                <a:latin typeface="Times New Roman"/>
                <a:cs typeface="Times New Roman"/>
              </a:rPr>
              <a:t>thiết</a:t>
            </a:r>
            <a:r>
              <a:rPr sz="1600" spc="-5" dirty="0">
                <a:solidFill>
                  <a:srgbClr val="FF0000"/>
                </a:solidFill>
                <a:latin typeface="Times New Roman"/>
                <a:cs typeface="Times New Roman"/>
              </a:rPr>
              <a:t> </a:t>
            </a:r>
            <a:r>
              <a:rPr sz="1600" dirty="0">
                <a:solidFill>
                  <a:srgbClr val="FF0000"/>
                </a:solidFill>
                <a:latin typeface="Times New Roman"/>
                <a:cs typeface="Times New Roman"/>
              </a:rPr>
              <a:t>bị</a:t>
            </a:r>
            <a:r>
              <a:rPr sz="1600" spc="-15" dirty="0">
                <a:solidFill>
                  <a:srgbClr val="FF0000"/>
                </a:solidFill>
                <a:latin typeface="Times New Roman"/>
                <a:cs typeface="Times New Roman"/>
              </a:rPr>
              <a:t> </a:t>
            </a:r>
            <a:r>
              <a:rPr sz="1600" dirty="0">
                <a:solidFill>
                  <a:srgbClr val="FF0000"/>
                </a:solidFill>
                <a:latin typeface="Times New Roman"/>
                <a:cs typeface="Times New Roman"/>
              </a:rPr>
              <a:t>y</a:t>
            </a:r>
            <a:r>
              <a:rPr sz="1600" spc="-20" dirty="0">
                <a:solidFill>
                  <a:srgbClr val="FF0000"/>
                </a:solidFill>
                <a:latin typeface="Times New Roman"/>
                <a:cs typeface="Times New Roman"/>
              </a:rPr>
              <a:t> </a:t>
            </a:r>
            <a:r>
              <a:rPr sz="1600" dirty="0">
                <a:solidFill>
                  <a:srgbClr val="FF0000"/>
                </a:solidFill>
                <a:latin typeface="Times New Roman"/>
                <a:cs typeface="Times New Roman"/>
              </a:rPr>
              <a:t>tế</a:t>
            </a:r>
            <a:r>
              <a:rPr sz="1600" spc="-15" dirty="0">
                <a:solidFill>
                  <a:srgbClr val="FF0000"/>
                </a:solidFill>
                <a:latin typeface="Times New Roman"/>
                <a:cs typeface="Times New Roman"/>
              </a:rPr>
              <a:t> </a:t>
            </a:r>
            <a:r>
              <a:rPr sz="1600" spc="-25" dirty="0">
                <a:solidFill>
                  <a:srgbClr val="FF0000"/>
                </a:solidFill>
                <a:latin typeface="Times New Roman"/>
                <a:cs typeface="Times New Roman"/>
              </a:rPr>
              <a:t>có </a:t>
            </a:r>
            <a:r>
              <a:rPr sz="1600" dirty="0">
                <a:solidFill>
                  <a:srgbClr val="FF0000"/>
                </a:solidFill>
                <a:latin typeface="Times New Roman"/>
                <a:cs typeface="Times New Roman"/>
              </a:rPr>
              <a:t>thể</a:t>
            </a:r>
            <a:r>
              <a:rPr sz="1600" spc="-20" dirty="0">
                <a:solidFill>
                  <a:srgbClr val="FF0000"/>
                </a:solidFill>
                <a:latin typeface="Times New Roman"/>
                <a:cs typeface="Times New Roman"/>
              </a:rPr>
              <a:t> </a:t>
            </a:r>
            <a:r>
              <a:rPr sz="1600" dirty="0">
                <a:solidFill>
                  <a:srgbClr val="FF0000"/>
                </a:solidFill>
                <a:latin typeface="Times New Roman"/>
                <a:cs typeface="Times New Roman"/>
              </a:rPr>
              <a:t>được</a:t>
            </a:r>
            <a:r>
              <a:rPr sz="1600" spc="-20" dirty="0">
                <a:solidFill>
                  <a:srgbClr val="FF0000"/>
                </a:solidFill>
                <a:latin typeface="Times New Roman"/>
                <a:cs typeface="Times New Roman"/>
              </a:rPr>
              <a:t> </a:t>
            </a:r>
            <a:r>
              <a:rPr sz="1600" dirty="0">
                <a:solidFill>
                  <a:srgbClr val="FF0000"/>
                </a:solidFill>
                <a:latin typeface="Times New Roman"/>
                <a:cs typeface="Times New Roman"/>
              </a:rPr>
              <a:t>coi</a:t>
            </a:r>
            <a:r>
              <a:rPr sz="1600" spc="-15" dirty="0">
                <a:solidFill>
                  <a:srgbClr val="FF0000"/>
                </a:solidFill>
                <a:latin typeface="Times New Roman"/>
                <a:cs typeface="Times New Roman"/>
              </a:rPr>
              <a:t> </a:t>
            </a:r>
            <a:r>
              <a:rPr sz="1600" dirty="0">
                <a:solidFill>
                  <a:srgbClr val="FF0000"/>
                </a:solidFill>
                <a:latin typeface="Times New Roman"/>
                <a:cs typeface="Times New Roman"/>
              </a:rPr>
              <a:t>là</a:t>
            </a:r>
            <a:r>
              <a:rPr sz="1600" spc="-20" dirty="0">
                <a:solidFill>
                  <a:srgbClr val="FF0000"/>
                </a:solidFill>
                <a:latin typeface="Times New Roman"/>
                <a:cs typeface="Times New Roman"/>
              </a:rPr>
              <a:t> </a:t>
            </a:r>
            <a:r>
              <a:rPr sz="1600" dirty="0">
                <a:solidFill>
                  <a:srgbClr val="FF0000"/>
                </a:solidFill>
                <a:latin typeface="Times New Roman"/>
                <a:cs typeface="Times New Roman"/>
              </a:rPr>
              <a:t>nhà</a:t>
            </a:r>
            <a:r>
              <a:rPr sz="1600" spc="-25" dirty="0">
                <a:solidFill>
                  <a:srgbClr val="FF0000"/>
                </a:solidFill>
                <a:latin typeface="Times New Roman"/>
                <a:cs typeface="Times New Roman"/>
              </a:rPr>
              <a:t> </a:t>
            </a:r>
            <a:r>
              <a:rPr sz="1600" dirty="0">
                <a:solidFill>
                  <a:srgbClr val="FF0000"/>
                </a:solidFill>
                <a:latin typeface="Times New Roman"/>
                <a:cs typeface="Times New Roman"/>
              </a:rPr>
              <a:t>sản</a:t>
            </a:r>
            <a:r>
              <a:rPr sz="1600" spc="-15" dirty="0">
                <a:solidFill>
                  <a:srgbClr val="FF0000"/>
                </a:solidFill>
                <a:latin typeface="Times New Roman"/>
                <a:cs typeface="Times New Roman"/>
              </a:rPr>
              <a:t> </a:t>
            </a:r>
            <a:r>
              <a:rPr sz="1600" spc="-20" dirty="0">
                <a:solidFill>
                  <a:srgbClr val="FF0000"/>
                </a:solidFill>
                <a:latin typeface="Times New Roman"/>
                <a:cs typeface="Times New Roman"/>
              </a:rPr>
              <a:t>xuất</a:t>
            </a:r>
            <a:endParaRPr sz="1600">
              <a:latin typeface="Times New Roman"/>
              <a:cs typeface="Times New Roman"/>
            </a:endParaRPr>
          </a:p>
        </p:txBody>
      </p:sp>
      <p:pic>
        <p:nvPicPr>
          <p:cNvPr id="4" name="object 4"/>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884" y="30063"/>
            <a:ext cx="9121115" cy="6827936"/>
          </a:xfrm>
          <a:prstGeom prst="rect">
            <a:avLst/>
          </a:prstGeom>
        </p:spPr>
      </p:pic>
      <p:sp>
        <p:nvSpPr>
          <p:cNvPr id="3" name="object 3"/>
          <p:cNvSpPr txBox="1"/>
          <p:nvPr/>
        </p:nvSpPr>
        <p:spPr>
          <a:xfrm>
            <a:off x="1257427" y="1622547"/>
            <a:ext cx="7051675" cy="3677285"/>
          </a:xfrm>
          <a:prstGeom prst="rect">
            <a:avLst/>
          </a:prstGeom>
        </p:spPr>
        <p:txBody>
          <a:bodyPr vert="horz" wrap="square" lIns="0" tIns="16510" rIns="0" bIns="0" rtlCol="0">
            <a:spAutoFit/>
          </a:bodyPr>
          <a:lstStyle/>
          <a:p>
            <a:pPr marL="12700">
              <a:lnSpc>
                <a:spcPct val="100000"/>
              </a:lnSpc>
              <a:spcBef>
                <a:spcPts val="130"/>
              </a:spcBef>
            </a:pPr>
            <a:r>
              <a:rPr sz="1650" spc="-5" dirty="0">
                <a:solidFill>
                  <a:srgbClr val="FF0000"/>
                </a:solidFill>
                <a:latin typeface="SimSun"/>
                <a:cs typeface="SimSun"/>
              </a:rPr>
              <a:t>上市后监督：用于收集和分析产品上市后使用经验的系统性的程序</a:t>
            </a:r>
            <a:endParaRPr sz="1650">
              <a:latin typeface="SimSun"/>
              <a:cs typeface="SimSun"/>
            </a:endParaRPr>
          </a:p>
          <a:p>
            <a:pPr marL="12700" marR="1217295">
              <a:lnSpc>
                <a:spcPct val="100000"/>
              </a:lnSpc>
              <a:spcBef>
                <a:spcPts val="1875"/>
              </a:spcBef>
            </a:pPr>
            <a:r>
              <a:rPr sz="1600" dirty="0">
                <a:solidFill>
                  <a:srgbClr val="FF0000"/>
                </a:solidFill>
                <a:latin typeface="Calibri"/>
                <a:cs typeface="Calibri"/>
              </a:rPr>
              <a:t>Giám</a:t>
            </a:r>
            <a:r>
              <a:rPr sz="1600" spc="-25" dirty="0">
                <a:solidFill>
                  <a:srgbClr val="FF0000"/>
                </a:solidFill>
                <a:latin typeface="Calibri"/>
                <a:cs typeface="Calibri"/>
              </a:rPr>
              <a:t> </a:t>
            </a:r>
            <a:r>
              <a:rPr sz="1600" dirty="0">
                <a:solidFill>
                  <a:srgbClr val="FF0000"/>
                </a:solidFill>
                <a:latin typeface="Calibri"/>
                <a:cs typeface="Calibri"/>
              </a:rPr>
              <a:t>sát</a:t>
            </a:r>
            <a:r>
              <a:rPr sz="1600" spc="-30" dirty="0">
                <a:solidFill>
                  <a:srgbClr val="FF0000"/>
                </a:solidFill>
                <a:latin typeface="Calibri"/>
                <a:cs typeface="Calibri"/>
              </a:rPr>
              <a:t> </a:t>
            </a:r>
            <a:r>
              <a:rPr sz="1600" dirty="0">
                <a:solidFill>
                  <a:srgbClr val="FF0000"/>
                </a:solidFill>
                <a:latin typeface="Calibri"/>
                <a:cs typeface="Calibri"/>
              </a:rPr>
              <a:t>sau</a:t>
            </a:r>
            <a:r>
              <a:rPr sz="1600" spc="-15" dirty="0">
                <a:solidFill>
                  <a:srgbClr val="FF0000"/>
                </a:solidFill>
                <a:latin typeface="Calibri"/>
                <a:cs typeface="Calibri"/>
              </a:rPr>
              <a:t> </a:t>
            </a:r>
            <a:r>
              <a:rPr sz="1600" dirty="0">
                <a:solidFill>
                  <a:srgbClr val="FF0000"/>
                </a:solidFill>
                <a:latin typeface="Calibri"/>
                <a:cs typeface="Calibri"/>
              </a:rPr>
              <a:t>bán</a:t>
            </a:r>
            <a:r>
              <a:rPr sz="1600" spc="-35" dirty="0">
                <a:solidFill>
                  <a:srgbClr val="FF0000"/>
                </a:solidFill>
                <a:latin typeface="Calibri"/>
                <a:cs typeface="Calibri"/>
              </a:rPr>
              <a:t> </a:t>
            </a:r>
            <a:r>
              <a:rPr sz="1600" dirty="0">
                <a:solidFill>
                  <a:srgbClr val="FF0000"/>
                </a:solidFill>
                <a:latin typeface="Calibri"/>
                <a:cs typeface="Calibri"/>
              </a:rPr>
              <a:t>hàng:</a:t>
            </a:r>
            <a:r>
              <a:rPr sz="1600" spc="-40" dirty="0">
                <a:solidFill>
                  <a:srgbClr val="FF0000"/>
                </a:solidFill>
                <a:latin typeface="Calibri"/>
                <a:cs typeface="Calibri"/>
              </a:rPr>
              <a:t> </a:t>
            </a:r>
            <a:r>
              <a:rPr sz="1600" dirty="0">
                <a:solidFill>
                  <a:srgbClr val="FF0000"/>
                </a:solidFill>
                <a:latin typeface="Calibri"/>
                <a:cs typeface="Calibri"/>
              </a:rPr>
              <a:t>Quy</a:t>
            </a:r>
            <a:r>
              <a:rPr sz="1600" spc="-10" dirty="0">
                <a:solidFill>
                  <a:srgbClr val="FF0000"/>
                </a:solidFill>
                <a:latin typeface="Calibri"/>
                <a:cs typeface="Calibri"/>
              </a:rPr>
              <a:t> </a:t>
            </a:r>
            <a:r>
              <a:rPr sz="1600" dirty="0">
                <a:solidFill>
                  <a:srgbClr val="FF0000"/>
                </a:solidFill>
                <a:latin typeface="Calibri"/>
                <a:cs typeface="Calibri"/>
              </a:rPr>
              <a:t>trình</a:t>
            </a:r>
            <a:r>
              <a:rPr sz="1600" spc="-20" dirty="0">
                <a:solidFill>
                  <a:srgbClr val="FF0000"/>
                </a:solidFill>
                <a:latin typeface="Calibri"/>
                <a:cs typeface="Calibri"/>
              </a:rPr>
              <a:t> </a:t>
            </a:r>
            <a:r>
              <a:rPr sz="1600" dirty="0">
                <a:solidFill>
                  <a:srgbClr val="FF0000"/>
                </a:solidFill>
                <a:latin typeface="Calibri"/>
                <a:cs typeface="Calibri"/>
              </a:rPr>
              <a:t>có</a:t>
            </a:r>
            <a:r>
              <a:rPr sz="1600" spc="-15" dirty="0">
                <a:solidFill>
                  <a:srgbClr val="FF0000"/>
                </a:solidFill>
                <a:latin typeface="Calibri"/>
                <a:cs typeface="Calibri"/>
              </a:rPr>
              <a:t> </a:t>
            </a:r>
            <a:r>
              <a:rPr sz="1600" dirty="0">
                <a:solidFill>
                  <a:srgbClr val="FF0000"/>
                </a:solidFill>
                <a:latin typeface="Calibri"/>
                <a:cs typeface="Calibri"/>
              </a:rPr>
              <a:t>hệ</a:t>
            </a:r>
            <a:r>
              <a:rPr sz="1600" spc="-10" dirty="0">
                <a:solidFill>
                  <a:srgbClr val="FF0000"/>
                </a:solidFill>
                <a:latin typeface="Calibri"/>
                <a:cs typeface="Calibri"/>
              </a:rPr>
              <a:t> </a:t>
            </a:r>
            <a:r>
              <a:rPr sz="1600" dirty="0">
                <a:solidFill>
                  <a:srgbClr val="FF0000"/>
                </a:solidFill>
                <a:latin typeface="Calibri"/>
                <a:cs typeface="Calibri"/>
              </a:rPr>
              <a:t>thống</a:t>
            </a:r>
            <a:r>
              <a:rPr sz="1600" spc="-15" dirty="0">
                <a:solidFill>
                  <a:srgbClr val="FF0000"/>
                </a:solidFill>
                <a:latin typeface="Calibri"/>
                <a:cs typeface="Calibri"/>
              </a:rPr>
              <a:t> </a:t>
            </a:r>
            <a:r>
              <a:rPr sz="1600" dirty="0">
                <a:solidFill>
                  <a:srgbClr val="FF0000"/>
                </a:solidFill>
                <a:latin typeface="Calibri"/>
                <a:cs typeface="Calibri"/>
              </a:rPr>
              <a:t>để</a:t>
            </a:r>
            <a:r>
              <a:rPr sz="1600" spc="-10" dirty="0">
                <a:solidFill>
                  <a:srgbClr val="FF0000"/>
                </a:solidFill>
                <a:latin typeface="Calibri"/>
                <a:cs typeface="Calibri"/>
              </a:rPr>
              <a:t> </a:t>
            </a:r>
            <a:r>
              <a:rPr sz="1600" dirty="0">
                <a:solidFill>
                  <a:srgbClr val="FF0000"/>
                </a:solidFill>
                <a:latin typeface="Calibri"/>
                <a:cs typeface="Calibri"/>
              </a:rPr>
              <a:t>thu</a:t>
            </a:r>
            <a:r>
              <a:rPr sz="1600" spc="-20" dirty="0">
                <a:solidFill>
                  <a:srgbClr val="FF0000"/>
                </a:solidFill>
                <a:latin typeface="Calibri"/>
                <a:cs typeface="Calibri"/>
              </a:rPr>
              <a:t> </a:t>
            </a:r>
            <a:r>
              <a:rPr sz="1600" dirty="0">
                <a:solidFill>
                  <a:srgbClr val="FF0000"/>
                </a:solidFill>
                <a:latin typeface="Calibri"/>
                <a:cs typeface="Calibri"/>
              </a:rPr>
              <a:t>thập</a:t>
            </a:r>
            <a:r>
              <a:rPr sz="1600" spc="-35" dirty="0">
                <a:solidFill>
                  <a:srgbClr val="FF0000"/>
                </a:solidFill>
                <a:latin typeface="Calibri"/>
                <a:cs typeface="Calibri"/>
              </a:rPr>
              <a:t> </a:t>
            </a:r>
            <a:r>
              <a:rPr sz="1600" dirty="0">
                <a:solidFill>
                  <a:srgbClr val="FF0000"/>
                </a:solidFill>
                <a:latin typeface="Calibri"/>
                <a:cs typeface="Calibri"/>
              </a:rPr>
              <a:t>và</a:t>
            </a:r>
            <a:r>
              <a:rPr sz="1600" spc="-20" dirty="0">
                <a:solidFill>
                  <a:srgbClr val="FF0000"/>
                </a:solidFill>
                <a:latin typeface="Calibri"/>
                <a:cs typeface="Calibri"/>
              </a:rPr>
              <a:t> </a:t>
            </a:r>
            <a:r>
              <a:rPr sz="1600" dirty="0">
                <a:solidFill>
                  <a:srgbClr val="FF0000"/>
                </a:solidFill>
                <a:latin typeface="Calibri"/>
                <a:cs typeface="Calibri"/>
              </a:rPr>
              <a:t>phân</a:t>
            </a:r>
            <a:r>
              <a:rPr sz="1600" spc="-30" dirty="0">
                <a:solidFill>
                  <a:srgbClr val="FF0000"/>
                </a:solidFill>
                <a:latin typeface="Calibri"/>
                <a:cs typeface="Calibri"/>
              </a:rPr>
              <a:t> </a:t>
            </a:r>
            <a:r>
              <a:rPr sz="1600" spc="-20" dirty="0">
                <a:solidFill>
                  <a:srgbClr val="FF0000"/>
                </a:solidFill>
                <a:latin typeface="Calibri"/>
                <a:cs typeface="Calibri"/>
              </a:rPr>
              <a:t>tích </a:t>
            </a:r>
            <a:r>
              <a:rPr sz="1600" dirty="0">
                <a:solidFill>
                  <a:srgbClr val="FF0000"/>
                </a:solidFill>
                <a:latin typeface="Calibri"/>
                <a:cs typeface="Calibri"/>
              </a:rPr>
              <a:t>kinh</a:t>
            </a:r>
            <a:r>
              <a:rPr sz="1600" spc="-30" dirty="0">
                <a:solidFill>
                  <a:srgbClr val="FF0000"/>
                </a:solidFill>
                <a:latin typeface="Calibri"/>
                <a:cs typeface="Calibri"/>
              </a:rPr>
              <a:t> </a:t>
            </a:r>
            <a:r>
              <a:rPr sz="1600" dirty="0">
                <a:solidFill>
                  <a:srgbClr val="FF0000"/>
                </a:solidFill>
                <a:latin typeface="Calibri"/>
                <a:cs typeface="Calibri"/>
              </a:rPr>
              <a:t>nghiệm</a:t>
            </a:r>
            <a:r>
              <a:rPr sz="1600" spc="-25" dirty="0">
                <a:solidFill>
                  <a:srgbClr val="FF0000"/>
                </a:solidFill>
                <a:latin typeface="Calibri"/>
                <a:cs typeface="Calibri"/>
              </a:rPr>
              <a:t> </a:t>
            </a:r>
            <a:r>
              <a:rPr sz="1600" dirty="0">
                <a:solidFill>
                  <a:srgbClr val="FF0000"/>
                </a:solidFill>
                <a:latin typeface="Calibri"/>
                <a:cs typeface="Calibri"/>
              </a:rPr>
              <a:t>sử</a:t>
            </a:r>
            <a:r>
              <a:rPr sz="1600" spc="-25" dirty="0">
                <a:solidFill>
                  <a:srgbClr val="FF0000"/>
                </a:solidFill>
                <a:latin typeface="Calibri"/>
                <a:cs typeface="Calibri"/>
              </a:rPr>
              <a:t> </a:t>
            </a:r>
            <a:r>
              <a:rPr sz="1600" dirty="0">
                <a:solidFill>
                  <a:srgbClr val="FF0000"/>
                </a:solidFill>
                <a:latin typeface="Calibri"/>
                <a:cs typeface="Calibri"/>
              </a:rPr>
              <a:t>dụng</a:t>
            </a:r>
            <a:r>
              <a:rPr sz="1600" spc="-25" dirty="0">
                <a:solidFill>
                  <a:srgbClr val="FF0000"/>
                </a:solidFill>
                <a:latin typeface="Calibri"/>
                <a:cs typeface="Calibri"/>
              </a:rPr>
              <a:t> </a:t>
            </a:r>
            <a:r>
              <a:rPr sz="1600" dirty="0">
                <a:solidFill>
                  <a:srgbClr val="FF0000"/>
                </a:solidFill>
                <a:latin typeface="Calibri"/>
                <a:cs typeface="Calibri"/>
              </a:rPr>
              <a:t>sản</a:t>
            </a:r>
            <a:r>
              <a:rPr sz="1600" spc="-20" dirty="0">
                <a:solidFill>
                  <a:srgbClr val="FF0000"/>
                </a:solidFill>
                <a:latin typeface="Calibri"/>
                <a:cs typeface="Calibri"/>
              </a:rPr>
              <a:t> </a:t>
            </a:r>
            <a:r>
              <a:rPr sz="1600" dirty="0">
                <a:solidFill>
                  <a:srgbClr val="FF0000"/>
                </a:solidFill>
                <a:latin typeface="Calibri"/>
                <a:cs typeface="Calibri"/>
              </a:rPr>
              <a:t>phẩm</a:t>
            </a:r>
            <a:r>
              <a:rPr sz="1600" spc="-25" dirty="0">
                <a:solidFill>
                  <a:srgbClr val="FF0000"/>
                </a:solidFill>
                <a:latin typeface="Calibri"/>
                <a:cs typeface="Calibri"/>
              </a:rPr>
              <a:t> </a:t>
            </a:r>
            <a:r>
              <a:rPr sz="1600" dirty="0">
                <a:solidFill>
                  <a:srgbClr val="FF0000"/>
                </a:solidFill>
                <a:latin typeface="Calibri"/>
                <a:cs typeface="Calibri"/>
              </a:rPr>
              <a:t>sau</a:t>
            </a:r>
            <a:r>
              <a:rPr sz="1600" spc="-35" dirty="0">
                <a:solidFill>
                  <a:srgbClr val="FF0000"/>
                </a:solidFill>
                <a:latin typeface="Calibri"/>
                <a:cs typeface="Calibri"/>
              </a:rPr>
              <a:t> </a:t>
            </a:r>
            <a:r>
              <a:rPr sz="1600" dirty="0">
                <a:solidFill>
                  <a:srgbClr val="FF0000"/>
                </a:solidFill>
                <a:latin typeface="Calibri"/>
                <a:cs typeface="Calibri"/>
              </a:rPr>
              <a:t>khi</a:t>
            </a:r>
            <a:r>
              <a:rPr sz="1600" spc="-15" dirty="0">
                <a:solidFill>
                  <a:srgbClr val="FF0000"/>
                </a:solidFill>
                <a:latin typeface="Calibri"/>
                <a:cs typeface="Calibri"/>
              </a:rPr>
              <a:t> </a:t>
            </a:r>
            <a:r>
              <a:rPr sz="1600" dirty="0">
                <a:solidFill>
                  <a:srgbClr val="FF0000"/>
                </a:solidFill>
                <a:latin typeface="Calibri"/>
                <a:cs typeface="Calibri"/>
              </a:rPr>
              <a:t>bán</a:t>
            </a:r>
            <a:r>
              <a:rPr sz="1600" spc="-35" dirty="0">
                <a:solidFill>
                  <a:srgbClr val="FF0000"/>
                </a:solidFill>
                <a:latin typeface="Calibri"/>
                <a:cs typeface="Calibri"/>
              </a:rPr>
              <a:t> </a:t>
            </a:r>
            <a:r>
              <a:rPr sz="1600" dirty="0">
                <a:solidFill>
                  <a:srgbClr val="FF0000"/>
                </a:solidFill>
                <a:latin typeface="Calibri"/>
                <a:cs typeface="Calibri"/>
              </a:rPr>
              <a:t>ra</a:t>
            </a:r>
            <a:r>
              <a:rPr sz="1600" spc="-5" dirty="0">
                <a:solidFill>
                  <a:srgbClr val="FF0000"/>
                </a:solidFill>
                <a:latin typeface="Calibri"/>
                <a:cs typeface="Calibri"/>
              </a:rPr>
              <a:t> </a:t>
            </a:r>
            <a:r>
              <a:rPr sz="1600" dirty="0">
                <a:solidFill>
                  <a:srgbClr val="FF0000"/>
                </a:solidFill>
                <a:latin typeface="Calibri"/>
                <a:cs typeface="Calibri"/>
              </a:rPr>
              <a:t>thị</a:t>
            </a:r>
            <a:r>
              <a:rPr sz="1600" spc="-30" dirty="0">
                <a:solidFill>
                  <a:srgbClr val="FF0000"/>
                </a:solidFill>
                <a:latin typeface="Calibri"/>
                <a:cs typeface="Calibri"/>
              </a:rPr>
              <a:t> </a:t>
            </a:r>
            <a:r>
              <a:rPr sz="1600" dirty="0">
                <a:solidFill>
                  <a:srgbClr val="FF0000"/>
                </a:solidFill>
                <a:latin typeface="Calibri"/>
                <a:cs typeface="Calibri"/>
              </a:rPr>
              <a:t>trường</a:t>
            </a:r>
            <a:r>
              <a:rPr sz="1600" spc="25" dirty="0">
                <a:solidFill>
                  <a:srgbClr val="FF0000"/>
                </a:solidFill>
                <a:latin typeface="Calibri"/>
                <a:cs typeface="Calibri"/>
              </a:rPr>
              <a:t> </a:t>
            </a:r>
            <a:r>
              <a:rPr sz="1600" dirty="0">
                <a:solidFill>
                  <a:srgbClr val="FF0000"/>
                </a:solidFill>
                <a:latin typeface="Calibri"/>
                <a:cs typeface="Calibri"/>
              </a:rPr>
              <a:t>hệ</a:t>
            </a:r>
            <a:r>
              <a:rPr sz="1600" spc="-20" dirty="0">
                <a:solidFill>
                  <a:srgbClr val="FF0000"/>
                </a:solidFill>
                <a:latin typeface="Calibri"/>
                <a:cs typeface="Calibri"/>
              </a:rPr>
              <a:t> </a:t>
            </a:r>
            <a:r>
              <a:rPr sz="1600" spc="-10" dirty="0">
                <a:solidFill>
                  <a:srgbClr val="FF0000"/>
                </a:solidFill>
                <a:latin typeface="Calibri"/>
                <a:cs typeface="Calibri"/>
              </a:rPr>
              <a:t>thống</a:t>
            </a:r>
            <a:endParaRPr sz="1600">
              <a:latin typeface="Calibri"/>
              <a:cs typeface="Calibri"/>
            </a:endParaRPr>
          </a:p>
          <a:p>
            <a:pPr>
              <a:lnSpc>
                <a:spcPct val="100000"/>
              </a:lnSpc>
              <a:spcBef>
                <a:spcPts val="1220"/>
              </a:spcBef>
            </a:pPr>
            <a:endParaRPr sz="1600">
              <a:latin typeface="Calibri"/>
              <a:cs typeface="Calibri"/>
            </a:endParaRPr>
          </a:p>
          <a:p>
            <a:pPr marL="12700">
              <a:lnSpc>
                <a:spcPct val="100000"/>
              </a:lnSpc>
            </a:pPr>
            <a:r>
              <a:rPr sz="1650" spc="-5" dirty="0">
                <a:solidFill>
                  <a:srgbClr val="FF0000"/>
                </a:solidFill>
                <a:latin typeface="SimSun"/>
                <a:cs typeface="SimSun"/>
              </a:rPr>
              <a:t>风险：损害发生概率和严重度的组合</a:t>
            </a:r>
            <a:endParaRPr sz="1650">
              <a:latin typeface="SimSun"/>
              <a:cs typeface="SimSun"/>
            </a:endParaRPr>
          </a:p>
          <a:p>
            <a:pPr marL="12700">
              <a:lnSpc>
                <a:spcPct val="100000"/>
              </a:lnSpc>
              <a:spcBef>
                <a:spcPts val="1875"/>
              </a:spcBef>
            </a:pPr>
            <a:r>
              <a:rPr sz="1600" dirty="0">
                <a:solidFill>
                  <a:srgbClr val="FF0000"/>
                </a:solidFill>
                <a:latin typeface="Calibri"/>
                <a:cs typeface="Calibri"/>
              </a:rPr>
              <a:t>Rủi</a:t>
            </a:r>
            <a:r>
              <a:rPr sz="1600" spc="-40" dirty="0">
                <a:solidFill>
                  <a:srgbClr val="FF0000"/>
                </a:solidFill>
                <a:latin typeface="Calibri"/>
                <a:cs typeface="Calibri"/>
              </a:rPr>
              <a:t> </a:t>
            </a:r>
            <a:r>
              <a:rPr sz="1600" dirty="0">
                <a:solidFill>
                  <a:srgbClr val="FF0000"/>
                </a:solidFill>
                <a:latin typeface="Calibri"/>
                <a:cs typeface="Calibri"/>
              </a:rPr>
              <a:t>ro:</a:t>
            </a:r>
            <a:r>
              <a:rPr sz="1600" spc="-25" dirty="0">
                <a:solidFill>
                  <a:srgbClr val="FF0000"/>
                </a:solidFill>
                <a:latin typeface="Calibri"/>
                <a:cs typeface="Calibri"/>
              </a:rPr>
              <a:t> </a:t>
            </a:r>
            <a:r>
              <a:rPr sz="1600" dirty="0">
                <a:solidFill>
                  <a:srgbClr val="FF0000"/>
                </a:solidFill>
                <a:latin typeface="Calibri"/>
                <a:cs typeface="Calibri"/>
              </a:rPr>
              <a:t>Sự</a:t>
            </a:r>
            <a:r>
              <a:rPr sz="1600" spc="-30" dirty="0">
                <a:solidFill>
                  <a:srgbClr val="FF0000"/>
                </a:solidFill>
                <a:latin typeface="Calibri"/>
                <a:cs typeface="Calibri"/>
              </a:rPr>
              <a:t> </a:t>
            </a:r>
            <a:r>
              <a:rPr sz="1600" dirty="0">
                <a:solidFill>
                  <a:srgbClr val="FF0000"/>
                </a:solidFill>
                <a:latin typeface="Calibri"/>
                <a:cs typeface="Calibri"/>
              </a:rPr>
              <a:t>kết</a:t>
            </a:r>
            <a:r>
              <a:rPr sz="1600" spc="-25" dirty="0">
                <a:solidFill>
                  <a:srgbClr val="FF0000"/>
                </a:solidFill>
                <a:latin typeface="Calibri"/>
                <a:cs typeface="Calibri"/>
              </a:rPr>
              <a:t> </a:t>
            </a:r>
            <a:r>
              <a:rPr sz="1600" dirty="0">
                <a:solidFill>
                  <a:srgbClr val="FF0000"/>
                </a:solidFill>
                <a:latin typeface="Calibri"/>
                <a:cs typeface="Calibri"/>
              </a:rPr>
              <a:t>hợp</a:t>
            </a:r>
            <a:r>
              <a:rPr sz="1600" spc="-35" dirty="0">
                <a:solidFill>
                  <a:srgbClr val="FF0000"/>
                </a:solidFill>
                <a:latin typeface="Calibri"/>
                <a:cs typeface="Calibri"/>
              </a:rPr>
              <a:t> </a:t>
            </a:r>
            <a:r>
              <a:rPr sz="1600" dirty="0">
                <a:solidFill>
                  <a:srgbClr val="FF0000"/>
                </a:solidFill>
                <a:latin typeface="Calibri"/>
                <a:cs typeface="Calibri"/>
              </a:rPr>
              <a:t>giữa</a:t>
            </a:r>
            <a:r>
              <a:rPr sz="1600" spc="-45" dirty="0">
                <a:solidFill>
                  <a:srgbClr val="FF0000"/>
                </a:solidFill>
                <a:latin typeface="Calibri"/>
                <a:cs typeface="Calibri"/>
              </a:rPr>
              <a:t> </a:t>
            </a:r>
            <a:r>
              <a:rPr sz="1600" dirty="0">
                <a:solidFill>
                  <a:srgbClr val="FF0000"/>
                </a:solidFill>
                <a:latin typeface="Calibri"/>
                <a:cs typeface="Calibri"/>
              </a:rPr>
              <a:t>xác</a:t>
            </a:r>
            <a:r>
              <a:rPr sz="1600" spc="-45" dirty="0">
                <a:solidFill>
                  <a:srgbClr val="FF0000"/>
                </a:solidFill>
                <a:latin typeface="Calibri"/>
                <a:cs typeface="Calibri"/>
              </a:rPr>
              <a:t> </a:t>
            </a:r>
            <a:r>
              <a:rPr sz="1600" dirty="0">
                <a:solidFill>
                  <a:srgbClr val="FF0000"/>
                </a:solidFill>
                <a:latin typeface="Calibri"/>
                <a:cs typeface="Calibri"/>
              </a:rPr>
              <a:t>suất</a:t>
            </a:r>
            <a:r>
              <a:rPr sz="1600" spc="-50" dirty="0">
                <a:solidFill>
                  <a:srgbClr val="FF0000"/>
                </a:solidFill>
                <a:latin typeface="Calibri"/>
                <a:cs typeface="Calibri"/>
              </a:rPr>
              <a:t> </a:t>
            </a:r>
            <a:r>
              <a:rPr sz="1600" dirty="0">
                <a:solidFill>
                  <a:srgbClr val="FF0000"/>
                </a:solidFill>
                <a:latin typeface="Calibri"/>
                <a:cs typeface="Calibri"/>
              </a:rPr>
              <a:t>xảy</a:t>
            </a:r>
            <a:r>
              <a:rPr sz="1600" spc="-60" dirty="0">
                <a:solidFill>
                  <a:srgbClr val="FF0000"/>
                </a:solidFill>
                <a:latin typeface="Calibri"/>
                <a:cs typeface="Calibri"/>
              </a:rPr>
              <a:t> </a:t>
            </a:r>
            <a:r>
              <a:rPr sz="1600" dirty="0">
                <a:solidFill>
                  <a:srgbClr val="FF0000"/>
                </a:solidFill>
                <a:latin typeface="Calibri"/>
                <a:cs typeface="Calibri"/>
              </a:rPr>
              <a:t>ra</a:t>
            </a:r>
            <a:r>
              <a:rPr sz="1600" spc="-25" dirty="0">
                <a:solidFill>
                  <a:srgbClr val="FF0000"/>
                </a:solidFill>
                <a:latin typeface="Calibri"/>
                <a:cs typeface="Calibri"/>
              </a:rPr>
              <a:t> </a:t>
            </a:r>
            <a:r>
              <a:rPr sz="1600" dirty="0">
                <a:solidFill>
                  <a:srgbClr val="FF0000"/>
                </a:solidFill>
                <a:latin typeface="Calibri"/>
                <a:cs typeface="Calibri"/>
              </a:rPr>
              <a:t>và</a:t>
            </a:r>
            <a:r>
              <a:rPr sz="1600" spc="-25" dirty="0">
                <a:solidFill>
                  <a:srgbClr val="FF0000"/>
                </a:solidFill>
                <a:latin typeface="Calibri"/>
                <a:cs typeface="Calibri"/>
              </a:rPr>
              <a:t> </a:t>
            </a:r>
            <a:r>
              <a:rPr sz="1600" dirty="0">
                <a:solidFill>
                  <a:srgbClr val="FF0000"/>
                </a:solidFill>
                <a:latin typeface="Calibri"/>
                <a:cs typeface="Calibri"/>
              </a:rPr>
              <a:t>mức</a:t>
            </a:r>
            <a:r>
              <a:rPr sz="1600" spc="-40" dirty="0">
                <a:solidFill>
                  <a:srgbClr val="FF0000"/>
                </a:solidFill>
                <a:latin typeface="Calibri"/>
                <a:cs typeface="Calibri"/>
              </a:rPr>
              <a:t> </a:t>
            </a:r>
            <a:r>
              <a:rPr sz="1600" dirty="0">
                <a:solidFill>
                  <a:srgbClr val="FF0000"/>
                </a:solidFill>
                <a:latin typeface="Calibri"/>
                <a:cs typeface="Calibri"/>
              </a:rPr>
              <a:t>độ</a:t>
            </a:r>
            <a:r>
              <a:rPr sz="1600" spc="-20" dirty="0">
                <a:solidFill>
                  <a:srgbClr val="FF0000"/>
                </a:solidFill>
                <a:latin typeface="Calibri"/>
                <a:cs typeface="Calibri"/>
              </a:rPr>
              <a:t> </a:t>
            </a:r>
            <a:r>
              <a:rPr sz="1600" dirty="0">
                <a:solidFill>
                  <a:srgbClr val="FF0000"/>
                </a:solidFill>
                <a:latin typeface="Calibri"/>
                <a:cs typeface="Calibri"/>
              </a:rPr>
              <a:t>nghiêm</a:t>
            </a:r>
            <a:r>
              <a:rPr sz="1600" spc="-40" dirty="0">
                <a:solidFill>
                  <a:srgbClr val="FF0000"/>
                </a:solidFill>
                <a:latin typeface="Calibri"/>
                <a:cs typeface="Calibri"/>
              </a:rPr>
              <a:t> </a:t>
            </a:r>
            <a:r>
              <a:rPr sz="1600" dirty="0">
                <a:solidFill>
                  <a:srgbClr val="FF0000"/>
                </a:solidFill>
                <a:latin typeface="Calibri"/>
                <a:cs typeface="Calibri"/>
              </a:rPr>
              <a:t>trọng</a:t>
            </a:r>
            <a:r>
              <a:rPr sz="1600" spc="-25" dirty="0">
                <a:solidFill>
                  <a:srgbClr val="FF0000"/>
                </a:solidFill>
                <a:latin typeface="Calibri"/>
                <a:cs typeface="Calibri"/>
              </a:rPr>
              <a:t> </a:t>
            </a:r>
            <a:r>
              <a:rPr sz="1600" dirty="0">
                <a:solidFill>
                  <a:srgbClr val="FF0000"/>
                </a:solidFill>
                <a:latin typeface="Calibri"/>
                <a:cs typeface="Calibri"/>
              </a:rPr>
              <a:t>của</a:t>
            </a:r>
            <a:r>
              <a:rPr sz="1600" spc="-45" dirty="0">
                <a:solidFill>
                  <a:srgbClr val="FF0000"/>
                </a:solidFill>
                <a:latin typeface="Calibri"/>
                <a:cs typeface="Calibri"/>
              </a:rPr>
              <a:t> </a:t>
            </a:r>
            <a:r>
              <a:rPr sz="1600" dirty="0">
                <a:solidFill>
                  <a:srgbClr val="FF0000"/>
                </a:solidFill>
                <a:latin typeface="Calibri"/>
                <a:cs typeface="Calibri"/>
              </a:rPr>
              <a:t>thiệt</a:t>
            </a:r>
            <a:r>
              <a:rPr sz="1600" spc="-35" dirty="0">
                <a:solidFill>
                  <a:srgbClr val="FF0000"/>
                </a:solidFill>
                <a:latin typeface="Calibri"/>
                <a:cs typeface="Calibri"/>
              </a:rPr>
              <a:t> </a:t>
            </a:r>
            <a:r>
              <a:rPr sz="1600" spc="-25" dirty="0">
                <a:solidFill>
                  <a:srgbClr val="FF0000"/>
                </a:solidFill>
                <a:latin typeface="Calibri"/>
                <a:cs typeface="Calibri"/>
              </a:rPr>
              <a:t>hại</a:t>
            </a:r>
            <a:endParaRPr sz="1600">
              <a:latin typeface="Calibri"/>
              <a:cs typeface="Calibri"/>
            </a:endParaRPr>
          </a:p>
          <a:p>
            <a:pPr>
              <a:lnSpc>
                <a:spcPct val="100000"/>
              </a:lnSpc>
            </a:pPr>
            <a:endParaRPr sz="1600">
              <a:latin typeface="Calibri"/>
              <a:cs typeface="Calibri"/>
            </a:endParaRPr>
          </a:p>
          <a:p>
            <a:pPr>
              <a:lnSpc>
                <a:spcPct val="100000"/>
              </a:lnSpc>
              <a:spcBef>
                <a:spcPts val="430"/>
              </a:spcBef>
            </a:pPr>
            <a:endParaRPr sz="1600">
              <a:latin typeface="Calibri"/>
              <a:cs typeface="Calibri"/>
            </a:endParaRPr>
          </a:p>
          <a:p>
            <a:pPr marL="12700">
              <a:lnSpc>
                <a:spcPct val="100000"/>
              </a:lnSpc>
            </a:pPr>
            <a:r>
              <a:rPr sz="1650" spc="-5" dirty="0">
                <a:solidFill>
                  <a:srgbClr val="FF0000"/>
                </a:solidFill>
                <a:latin typeface="SimSun"/>
                <a:cs typeface="SimSun"/>
              </a:rPr>
              <a:t>风险管理：用于风险分析、评估、控制和监视的系统性的方法、策略和规程</a:t>
            </a:r>
            <a:endParaRPr sz="1650">
              <a:latin typeface="SimSun"/>
              <a:cs typeface="SimSun"/>
            </a:endParaRPr>
          </a:p>
          <a:p>
            <a:pPr marL="62865" marR="435609" indent="-50800">
              <a:lnSpc>
                <a:spcPct val="100000"/>
              </a:lnSpc>
              <a:spcBef>
                <a:spcPts val="1925"/>
              </a:spcBef>
            </a:pPr>
            <a:r>
              <a:rPr sz="1600" dirty="0">
                <a:solidFill>
                  <a:srgbClr val="FF0000"/>
                </a:solidFill>
                <a:latin typeface="Times New Roman"/>
                <a:cs typeface="Times New Roman"/>
              </a:rPr>
              <a:t>Quản</a:t>
            </a:r>
            <a:r>
              <a:rPr sz="1600" spc="-25" dirty="0">
                <a:solidFill>
                  <a:srgbClr val="FF0000"/>
                </a:solidFill>
                <a:latin typeface="Times New Roman"/>
                <a:cs typeface="Times New Roman"/>
              </a:rPr>
              <a:t> </a:t>
            </a:r>
            <a:r>
              <a:rPr sz="1600" dirty="0">
                <a:solidFill>
                  <a:srgbClr val="FF0000"/>
                </a:solidFill>
                <a:latin typeface="Times New Roman"/>
                <a:cs typeface="Times New Roman"/>
              </a:rPr>
              <a:t>lý</a:t>
            </a:r>
            <a:r>
              <a:rPr sz="1600" spc="-30" dirty="0">
                <a:solidFill>
                  <a:srgbClr val="FF0000"/>
                </a:solidFill>
                <a:latin typeface="Times New Roman"/>
                <a:cs typeface="Times New Roman"/>
              </a:rPr>
              <a:t> </a:t>
            </a:r>
            <a:r>
              <a:rPr sz="1600" dirty="0">
                <a:solidFill>
                  <a:srgbClr val="FF0000"/>
                </a:solidFill>
                <a:latin typeface="Times New Roman"/>
                <a:cs typeface="Times New Roman"/>
              </a:rPr>
              <a:t>rủi</a:t>
            </a:r>
            <a:r>
              <a:rPr sz="1600" spc="-5" dirty="0">
                <a:solidFill>
                  <a:srgbClr val="FF0000"/>
                </a:solidFill>
                <a:latin typeface="Times New Roman"/>
                <a:cs typeface="Times New Roman"/>
              </a:rPr>
              <a:t> </a:t>
            </a:r>
            <a:r>
              <a:rPr sz="1600" dirty="0">
                <a:solidFill>
                  <a:srgbClr val="FF0000"/>
                </a:solidFill>
                <a:latin typeface="Times New Roman"/>
                <a:cs typeface="Times New Roman"/>
              </a:rPr>
              <a:t>ro:</a:t>
            </a:r>
            <a:r>
              <a:rPr sz="1600" spc="-20" dirty="0">
                <a:solidFill>
                  <a:srgbClr val="FF0000"/>
                </a:solidFill>
                <a:latin typeface="Times New Roman"/>
                <a:cs typeface="Times New Roman"/>
              </a:rPr>
              <a:t> </a:t>
            </a:r>
            <a:r>
              <a:rPr sz="1600" dirty="0">
                <a:solidFill>
                  <a:srgbClr val="FF0000"/>
                </a:solidFill>
                <a:latin typeface="Times New Roman"/>
                <a:cs typeface="Times New Roman"/>
              </a:rPr>
              <a:t>Các</a:t>
            </a:r>
            <a:r>
              <a:rPr sz="1600" spc="-20" dirty="0">
                <a:solidFill>
                  <a:srgbClr val="FF0000"/>
                </a:solidFill>
                <a:latin typeface="Times New Roman"/>
                <a:cs typeface="Times New Roman"/>
              </a:rPr>
              <a:t> </a:t>
            </a:r>
            <a:r>
              <a:rPr sz="1600" dirty="0">
                <a:solidFill>
                  <a:srgbClr val="FF0000"/>
                </a:solidFill>
                <a:latin typeface="Times New Roman"/>
                <a:cs typeface="Times New Roman"/>
              </a:rPr>
              <a:t>phương</a:t>
            </a:r>
            <a:r>
              <a:rPr sz="1600" spc="-40" dirty="0">
                <a:solidFill>
                  <a:srgbClr val="FF0000"/>
                </a:solidFill>
                <a:latin typeface="Times New Roman"/>
                <a:cs typeface="Times New Roman"/>
              </a:rPr>
              <a:t> </a:t>
            </a:r>
            <a:r>
              <a:rPr sz="1600" dirty="0">
                <a:solidFill>
                  <a:srgbClr val="FF0000"/>
                </a:solidFill>
                <a:latin typeface="Times New Roman"/>
                <a:cs typeface="Times New Roman"/>
              </a:rPr>
              <a:t>pháp,</a:t>
            </a:r>
            <a:r>
              <a:rPr sz="1600" spc="-30" dirty="0">
                <a:solidFill>
                  <a:srgbClr val="FF0000"/>
                </a:solidFill>
                <a:latin typeface="Times New Roman"/>
                <a:cs typeface="Times New Roman"/>
              </a:rPr>
              <a:t> </a:t>
            </a:r>
            <a:r>
              <a:rPr sz="1600" dirty="0">
                <a:solidFill>
                  <a:srgbClr val="FF0000"/>
                </a:solidFill>
                <a:latin typeface="Times New Roman"/>
                <a:cs typeface="Times New Roman"/>
              </a:rPr>
              <a:t>chiến</a:t>
            </a:r>
            <a:r>
              <a:rPr sz="1600" spc="-15" dirty="0">
                <a:solidFill>
                  <a:srgbClr val="FF0000"/>
                </a:solidFill>
                <a:latin typeface="Times New Roman"/>
                <a:cs typeface="Times New Roman"/>
              </a:rPr>
              <a:t> </a:t>
            </a:r>
            <a:r>
              <a:rPr sz="1600" dirty="0">
                <a:solidFill>
                  <a:srgbClr val="FF0000"/>
                </a:solidFill>
                <a:latin typeface="Times New Roman"/>
                <a:cs typeface="Times New Roman"/>
              </a:rPr>
              <a:t>lược</a:t>
            </a:r>
            <a:r>
              <a:rPr sz="1600" spc="-10" dirty="0">
                <a:solidFill>
                  <a:srgbClr val="FF0000"/>
                </a:solidFill>
                <a:latin typeface="Times New Roman"/>
                <a:cs typeface="Times New Roman"/>
              </a:rPr>
              <a:t> </a:t>
            </a:r>
            <a:r>
              <a:rPr sz="1600" dirty="0">
                <a:solidFill>
                  <a:srgbClr val="FF0000"/>
                </a:solidFill>
                <a:latin typeface="Times New Roman"/>
                <a:cs typeface="Times New Roman"/>
              </a:rPr>
              <a:t>và</a:t>
            </a:r>
            <a:r>
              <a:rPr sz="1600" spc="-20" dirty="0">
                <a:solidFill>
                  <a:srgbClr val="FF0000"/>
                </a:solidFill>
                <a:latin typeface="Times New Roman"/>
                <a:cs typeface="Times New Roman"/>
              </a:rPr>
              <a:t> </a:t>
            </a:r>
            <a:r>
              <a:rPr sz="1600" dirty="0">
                <a:solidFill>
                  <a:srgbClr val="FF0000"/>
                </a:solidFill>
                <a:latin typeface="Times New Roman"/>
                <a:cs typeface="Times New Roman"/>
              </a:rPr>
              <a:t>thủ</a:t>
            </a:r>
            <a:r>
              <a:rPr sz="1600" spc="-25" dirty="0">
                <a:solidFill>
                  <a:srgbClr val="FF0000"/>
                </a:solidFill>
                <a:latin typeface="Times New Roman"/>
                <a:cs typeface="Times New Roman"/>
              </a:rPr>
              <a:t> </a:t>
            </a:r>
            <a:r>
              <a:rPr sz="1600" dirty="0">
                <a:solidFill>
                  <a:srgbClr val="FF0000"/>
                </a:solidFill>
                <a:latin typeface="Times New Roman"/>
                <a:cs typeface="Times New Roman"/>
              </a:rPr>
              <a:t>tục</a:t>
            </a:r>
            <a:r>
              <a:rPr sz="1600" spc="-20" dirty="0">
                <a:solidFill>
                  <a:srgbClr val="FF0000"/>
                </a:solidFill>
                <a:latin typeface="Times New Roman"/>
                <a:cs typeface="Times New Roman"/>
              </a:rPr>
              <a:t> </a:t>
            </a:r>
            <a:r>
              <a:rPr sz="1600" dirty="0">
                <a:solidFill>
                  <a:srgbClr val="FF0000"/>
                </a:solidFill>
                <a:latin typeface="Times New Roman"/>
                <a:cs typeface="Times New Roman"/>
              </a:rPr>
              <a:t>có</a:t>
            </a:r>
            <a:r>
              <a:rPr sz="1600" spc="-25" dirty="0">
                <a:solidFill>
                  <a:srgbClr val="FF0000"/>
                </a:solidFill>
                <a:latin typeface="Times New Roman"/>
                <a:cs typeface="Times New Roman"/>
              </a:rPr>
              <a:t> </a:t>
            </a:r>
            <a:r>
              <a:rPr sz="1600" dirty="0">
                <a:solidFill>
                  <a:srgbClr val="FF0000"/>
                </a:solidFill>
                <a:latin typeface="Times New Roman"/>
                <a:cs typeface="Times New Roman"/>
              </a:rPr>
              <a:t>hệ</a:t>
            </a:r>
            <a:r>
              <a:rPr sz="1600" spc="-30" dirty="0">
                <a:solidFill>
                  <a:srgbClr val="FF0000"/>
                </a:solidFill>
                <a:latin typeface="Times New Roman"/>
                <a:cs typeface="Times New Roman"/>
              </a:rPr>
              <a:t> </a:t>
            </a:r>
            <a:r>
              <a:rPr sz="1600" dirty="0">
                <a:solidFill>
                  <a:srgbClr val="FF0000"/>
                </a:solidFill>
                <a:latin typeface="Times New Roman"/>
                <a:cs typeface="Times New Roman"/>
              </a:rPr>
              <a:t>thống</a:t>
            </a:r>
            <a:r>
              <a:rPr sz="1600" spc="-25" dirty="0">
                <a:solidFill>
                  <a:srgbClr val="FF0000"/>
                </a:solidFill>
                <a:latin typeface="Times New Roman"/>
                <a:cs typeface="Times New Roman"/>
              </a:rPr>
              <a:t> </a:t>
            </a:r>
            <a:r>
              <a:rPr sz="1600" dirty="0">
                <a:solidFill>
                  <a:srgbClr val="FF0000"/>
                </a:solidFill>
                <a:latin typeface="Times New Roman"/>
                <a:cs typeface="Times New Roman"/>
              </a:rPr>
              <a:t>để</a:t>
            </a:r>
            <a:r>
              <a:rPr sz="1600" spc="-25" dirty="0">
                <a:solidFill>
                  <a:srgbClr val="FF0000"/>
                </a:solidFill>
                <a:latin typeface="Times New Roman"/>
                <a:cs typeface="Times New Roman"/>
              </a:rPr>
              <a:t> </a:t>
            </a:r>
            <a:r>
              <a:rPr sz="1600" dirty="0">
                <a:solidFill>
                  <a:srgbClr val="FF0000"/>
                </a:solidFill>
                <a:latin typeface="Times New Roman"/>
                <a:cs typeface="Times New Roman"/>
              </a:rPr>
              <a:t>phân</a:t>
            </a:r>
            <a:r>
              <a:rPr sz="1600" spc="-25" dirty="0">
                <a:solidFill>
                  <a:srgbClr val="FF0000"/>
                </a:solidFill>
                <a:latin typeface="Times New Roman"/>
                <a:cs typeface="Times New Roman"/>
              </a:rPr>
              <a:t> </a:t>
            </a:r>
            <a:r>
              <a:rPr sz="1600" spc="-10" dirty="0">
                <a:solidFill>
                  <a:srgbClr val="FF0000"/>
                </a:solidFill>
                <a:latin typeface="Times New Roman"/>
                <a:cs typeface="Times New Roman"/>
              </a:rPr>
              <a:t>tích, </a:t>
            </a:r>
            <a:r>
              <a:rPr sz="1600" dirty="0">
                <a:solidFill>
                  <a:srgbClr val="FF0000"/>
                </a:solidFill>
                <a:latin typeface="Times New Roman"/>
                <a:cs typeface="Times New Roman"/>
              </a:rPr>
              <a:t>đánh</a:t>
            </a:r>
            <a:r>
              <a:rPr sz="1600" spc="-25" dirty="0">
                <a:solidFill>
                  <a:srgbClr val="FF0000"/>
                </a:solidFill>
                <a:latin typeface="Times New Roman"/>
                <a:cs typeface="Times New Roman"/>
              </a:rPr>
              <a:t> </a:t>
            </a:r>
            <a:r>
              <a:rPr sz="1600" dirty="0">
                <a:solidFill>
                  <a:srgbClr val="FF0000"/>
                </a:solidFill>
                <a:latin typeface="Times New Roman"/>
                <a:cs typeface="Times New Roman"/>
              </a:rPr>
              <a:t>giá,</a:t>
            </a:r>
            <a:r>
              <a:rPr sz="1600" spc="-20" dirty="0">
                <a:solidFill>
                  <a:srgbClr val="FF0000"/>
                </a:solidFill>
                <a:latin typeface="Times New Roman"/>
                <a:cs typeface="Times New Roman"/>
              </a:rPr>
              <a:t> </a:t>
            </a:r>
            <a:r>
              <a:rPr sz="1600" dirty="0">
                <a:solidFill>
                  <a:srgbClr val="FF0000"/>
                </a:solidFill>
                <a:latin typeface="Times New Roman"/>
                <a:cs typeface="Times New Roman"/>
              </a:rPr>
              <a:t>kiểm</a:t>
            </a:r>
            <a:r>
              <a:rPr sz="1600" spc="-15" dirty="0">
                <a:solidFill>
                  <a:srgbClr val="FF0000"/>
                </a:solidFill>
                <a:latin typeface="Times New Roman"/>
                <a:cs typeface="Times New Roman"/>
              </a:rPr>
              <a:t> </a:t>
            </a:r>
            <a:r>
              <a:rPr sz="1600" dirty="0">
                <a:solidFill>
                  <a:srgbClr val="FF0000"/>
                </a:solidFill>
                <a:latin typeface="Times New Roman"/>
                <a:cs typeface="Times New Roman"/>
              </a:rPr>
              <a:t>soát</a:t>
            </a:r>
            <a:r>
              <a:rPr sz="1600" spc="-20" dirty="0">
                <a:solidFill>
                  <a:srgbClr val="FF0000"/>
                </a:solidFill>
                <a:latin typeface="Times New Roman"/>
                <a:cs typeface="Times New Roman"/>
              </a:rPr>
              <a:t> </a:t>
            </a:r>
            <a:r>
              <a:rPr sz="1600" dirty="0">
                <a:solidFill>
                  <a:srgbClr val="FF0000"/>
                </a:solidFill>
                <a:latin typeface="Times New Roman"/>
                <a:cs typeface="Times New Roman"/>
              </a:rPr>
              <a:t>và</a:t>
            </a:r>
            <a:r>
              <a:rPr sz="1600" spc="-15" dirty="0">
                <a:solidFill>
                  <a:srgbClr val="FF0000"/>
                </a:solidFill>
                <a:latin typeface="Times New Roman"/>
                <a:cs typeface="Times New Roman"/>
              </a:rPr>
              <a:t> </a:t>
            </a:r>
            <a:r>
              <a:rPr sz="1600" dirty="0">
                <a:solidFill>
                  <a:srgbClr val="FF0000"/>
                </a:solidFill>
                <a:latin typeface="Times New Roman"/>
                <a:cs typeface="Times New Roman"/>
              </a:rPr>
              <a:t>giám</a:t>
            </a:r>
            <a:r>
              <a:rPr sz="1600" spc="-15" dirty="0">
                <a:solidFill>
                  <a:srgbClr val="FF0000"/>
                </a:solidFill>
                <a:latin typeface="Times New Roman"/>
                <a:cs typeface="Times New Roman"/>
              </a:rPr>
              <a:t> </a:t>
            </a:r>
            <a:r>
              <a:rPr sz="1600" dirty="0">
                <a:solidFill>
                  <a:srgbClr val="FF0000"/>
                </a:solidFill>
                <a:latin typeface="Times New Roman"/>
                <a:cs typeface="Times New Roman"/>
              </a:rPr>
              <a:t>sát</a:t>
            </a:r>
            <a:r>
              <a:rPr sz="1600" spc="-20" dirty="0">
                <a:solidFill>
                  <a:srgbClr val="FF0000"/>
                </a:solidFill>
                <a:latin typeface="Times New Roman"/>
                <a:cs typeface="Times New Roman"/>
              </a:rPr>
              <a:t> </a:t>
            </a:r>
            <a:r>
              <a:rPr sz="1600" dirty="0">
                <a:solidFill>
                  <a:srgbClr val="FF0000"/>
                </a:solidFill>
                <a:latin typeface="Times New Roman"/>
                <a:cs typeface="Times New Roman"/>
              </a:rPr>
              <a:t>rủi</a:t>
            </a:r>
            <a:r>
              <a:rPr sz="1600" spc="-20" dirty="0">
                <a:solidFill>
                  <a:srgbClr val="FF0000"/>
                </a:solidFill>
                <a:latin typeface="Times New Roman"/>
                <a:cs typeface="Times New Roman"/>
              </a:rPr>
              <a:t> </a:t>
            </a:r>
            <a:r>
              <a:rPr sz="1600" spc="-25" dirty="0">
                <a:solidFill>
                  <a:srgbClr val="FF0000"/>
                </a:solidFill>
                <a:latin typeface="Times New Roman"/>
                <a:cs typeface="Times New Roman"/>
              </a:rPr>
              <a:t>ro</a:t>
            </a:r>
            <a:endParaRPr sz="1600">
              <a:latin typeface="Times New Roman"/>
              <a:cs typeface="Times New Roman"/>
            </a:endParaRPr>
          </a:p>
        </p:txBody>
      </p:sp>
      <p:pic>
        <p:nvPicPr>
          <p:cNvPr id="4" name="object 4"/>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p:nvPr/>
        </p:nvSpPr>
        <p:spPr>
          <a:xfrm>
            <a:off x="1409828" y="1777361"/>
            <a:ext cx="7066915" cy="2238375"/>
          </a:xfrm>
          <a:prstGeom prst="rect">
            <a:avLst/>
          </a:prstGeom>
        </p:spPr>
        <p:txBody>
          <a:bodyPr vert="horz" wrap="square" lIns="0" tIns="12065" rIns="0" bIns="0" rtlCol="0">
            <a:spAutoFit/>
          </a:bodyPr>
          <a:lstStyle/>
          <a:p>
            <a:pPr marL="27940">
              <a:lnSpc>
                <a:spcPct val="100000"/>
              </a:lnSpc>
              <a:spcBef>
                <a:spcPts val="95"/>
              </a:spcBef>
            </a:pPr>
            <a:r>
              <a:rPr sz="1600" spc="-25" dirty="0">
                <a:solidFill>
                  <a:srgbClr val="FF0000"/>
                </a:solidFill>
                <a:latin typeface="SimSun"/>
                <a:cs typeface="SimSun"/>
              </a:rPr>
              <a:t>性能评估：</a:t>
            </a:r>
            <a:r>
              <a:rPr sz="1600" spc="-10" dirty="0">
                <a:solidFill>
                  <a:srgbClr val="FF0000"/>
                </a:solidFill>
                <a:latin typeface="SimSun"/>
                <a:cs typeface="SimSun"/>
              </a:rPr>
              <a:t>IVD</a:t>
            </a:r>
            <a:r>
              <a:rPr sz="1600" spc="-30" dirty="0">
                <a:solidFill>
                  <a:srgbClr val="FF0000"/>
                </a:solidFill>
                <a:latin typeface="SimSun"/>
                <a:cs typeface="SimSun"/>
              </a:rPr>
              <a:t>产品能力的评价和分析</a:t>
            </a:r>
            <a:endParaRPr sz="1600">
              <a:latin typeface="SimSun"/>
              <a:cs typeface="SimSun"/>
            </a:endParaRPr>
          </a:p>
          <a:p>
            <a:pPr marL="27305">
              <a:lnSpc>
                <a:spcPct val="100000"/>
              </a:lnSpc>
              <a:spcBef>
                <a:spcPts val="2039"/>
              </a:spcBef>
            </a:pPr>
            <a:r>
              <a:rPr sz="1600" dirty="0">
                <a:solidFill>
                  <a:srgbClr val="FF0000"/>
                </a:solidFill>
                <a:latin typeface="Times New Roman"/>
                <a:cs typeface="Times New Roman"/>
              </a:rPr>
              <a:t>Đánh</a:t>
            </a:r>
            <a:r>
              <a:rPr sz="1600" spc="-30" dirty="0">
                <a:solidFill>
                  <a:srgbClr val="FF0000"/>
                </a:solidFill>
                <a:latin typeface="Times New Roman"/>
                <a:cs typeface="Times New Roman"/>
              </a:rPr>
              <a:t> </a:t>
            </a:r>
            <a:r>
              <a:rPr sz="1600" dirty="0">
                <a:solidFill>
                  <a:srgbClr val="FF0000"/>
                </a:solidFill>
                <a:latin typeface="Times New Roman"/>
                <a:cs typeface="Times New Roman"/>
              </a:rPr>
              <a:t>giá</a:t>
            </a:r>
            <a:r>
              <a:rPr sz="1600" spc="-20" dirty="0">
                <a:solidFill>
                  <a:srgbClr val="FF0000"/>
                </a:solidFill>
                <a:latin typeface="Times New Roman"/>
                <a:cs typeface="Times New Roman"/>
              </a:rPr>
              <a:t> </a:t>
            </a:r>
            <a:r>
              <a:rPr sz="1600" dirty="0">
                <a:solidFill>
                  <a:srgbClr val="FF0000"/>
                </a:solidFill>
                <a:latin typeface="Times New Roman"/>
                <a:cs typeface="Times New Roman"/>
              </a:rPr>
              <a:t>hiệu</a:t>
            </a:r>
            <a:r>
              <a:rPr sz="1600" spc="-15" dirty="0">
                <a:solidFill>
                  <a:srgbClr val="FF0000"/>
                </a:solidFill>
                <a:latin typeface="Times New Roman"/>
                <a:cs typeface="Times New Roman"/>
              </a:rPr>
              <a:t> </a:t>
            </a:r>
            <a:r>
              <a:rPr sz="1600" dirty="0">
                <a:solidFill>
                  <a:srgbClr val="FF0000"/>
                </a:solidFill>
                <a:latin typeface="Times New Roman"/>
                <a:cs typeface="Times New Roman"/>
              </a:rPr>
              <a:t>suất:</a:t>
            </a:r>
            <a:r>
              <a:rPr sz="1600" spc="-25" dirty="0">
                <a:solidFill>
                  <a:srgbClr val="FF0000"/>
                </a:solidFill>
                <a:latin typeface="Times New Roman"/>
                <a:cs typeface="Times New Roman"/>
              </a:rPr>
              <a:t> </a:t>
            </a:r>
            <a:r>
              <a:rPr sz="1600" dirty="0">
                <a:solidFill>
                  <a:srgbClr val="FF0000"/>
                </a:solidFill>
                <a:latin typeface="Times New Roman"/>
                <a:cs typeface="Times New Roman"/>
              </a:rPr>
              <a:t>Đánh</a:t>
            </a:r>
            <a:r>
              <a:rPr sz="1600" spc="-25" dirty="0">
                <a:solidFill>
                  <a:srgbClr val="FF0000"/>
                </a:solidFill>
                <a:latin typeface="Times New Roman"/>
                <a:cs typeface="Times New Roman"/>
              </a:rPr>
              <a:t> </a:t>
            </a:r>
            <a:r>
              <a:rPr sz="1600" dirty="0">
                <a:solidFill>
                  <a:srgbClr val="FF0000"/>
                </a:solidFill>
                <a:latin typeface="Times New Roman"/>
                <a:cs typeface="Times New Roman"/>
              </a:rPr>
              <a:t>giá</a:t>
            </a:r>
            <a:r>
              <a:rPr sz="1600" spc="-20" dirty="0">
                <a:solidFill>
                  <a:srgbClr val="FF0000"/>
                </a:solidFill>
                <a:latin typeface="Times New Roman"/>
                <a:cs typeface="Times New Roman"/>
              </a:rPr>
              <a:t> </a:t>
            </a:r>
            <a:r>
              <a:rPr sz="1600" dirty="0">
                <a:solidFill>
                  <a:srgbClr val="FF0000"/>
                </a:solidFill>
                <a:latin typeface="Times New Roman"/>
                <a:cs typeface="Times New Roman"/>
              </a:rPr>
              <a:t>và</a:t>
            </a:r>
            <a:r>
              <a:rPr sz="1600" spc="-30" dirty="0">
                <a:solidFill>
                  <a:srgbClr val="FF0000"/>
                </a:solidFill>
                <a:latin typeface="Times New Roman"/>
                <a:cs typeface="Times New Roman"/>
              </a:rPr>
              <a:t> </a:t>
            </a:r>
            <a:r>
              <a:rPr sz="1600" dirty="0">
                <a:solidFill>
                  <a:srgbClr val="FF0000"/>
                </a:solidFill>
                <a:latin typeface="Times New Roman"/>
                <a:cs typeface="Times New Roman"/>
              </a:rPr>
              <a:t>phân</a:t>
            </a:r>
            <a:r>
              <a:rPr sz="1600" spc="-25" dirty="0">
                <a:solidFill>
                  <a:srgbClr val="FF0000"/>
                </a:solidFill>
                <a:latin typeface="Times New Roman"/>
                <a:cs typeface="Times New Roman"/>
              </a:rPr>
              <a:t> </a:t>
            </a:r>
            <a:r>
              <a:rPr sz="1600" dirty="0">
                <a:solidFill>
                  <a:srgbClr val="FF0000"/>
                </a:solidFill>
                <a:latin typeface="Times New Roman"/>
                <a:cs typeface="Times New Roman"/>
              </a:rPr>
              <a:t>tích</a:t>
            </a:r>
            <a:r>
              <a:rPr sz="1600" spc="-20" dirty="0">
                <a:solidFill>
                  <a:srgbClr val="FF0000"/>
                </a:solidFill>
                <a:latin typeface="Times New Roman"/>
                <a:cs typeface="Times New Roman"/>
              </a:rPr>
              <a:t> </a:t>
            </a:r>
            <a:r>
              <a:rPr sz="1600" dirty="0">
                <a:solidFill>
                  <a:srgbClr val="FF0000"/>
                </a:solidFill>
                <a:latin typeface="Times New Roman"/>
                <a:cs typeface="Times New Roman"/>
              </a:rPr>
              <a:t>khả</a:t>
            </a:r>
            <a:r>
              <a:rPr sz="1600" spc="-30" dirty="0">
                <a:solidFill>
                  <a:srgbClr val="FF0000"/>
                </a:solidFill>
                <a:latin typeface="Times New Roman"/>
                <a:cs typeface="Times New Roman"/>
              </a:rPr>
              <a:t> </a:t>
            </a:r>
            <a:r>
              <a:rPr sz="1600" dirty="0">
                <a:solidFill>
                  <a:srgbClr val="FF0000"/>
                </a:solidFill>
                <a:latin typeface="Times New Roman"/>
                <a:cs typeface="Times New Roman"/>
              </a:rPr>
              <a:t>năng</a:t>
            </a:r>
            <a:r>
              <a:rPr sz="1600" spc="-25" dirty="0">
                <a:solidFill>
                  <a:srgbClr val="FF0000"/>
                </a:solidFill>
                <a:latin typeface="Times New Roman"/>
                <a:cs typeface="Times New Roman"/>
              </a:rPr>
              <a:t> </a:t>
            </a:r>
            <a:r>
              <a:rPr sz="1600" dirty="0">
                <a:solidFill>
                  <a:srgbClr val="FF0000"/>
                </a:solidFill>
                <a:latin typeface="Times New Roman"/>
                <a:cs typeface="Times New Roman"/>
              </a:rPr>
              <a:t>của</a:t>
            </a:r>
            <a:r>
              <a:rPr sz="1600" spc="-20" dirty="0">
                <a:solidFill>
                  <a:srgbClr val="FF0000"/>
                </a:solidFill>
                <a:latin typeface="Times New Roman"/>
                <a:cs typeface="Times New Roman"/>
              </a:rPr>
              <a:t> </a:t>
            </a:r>
            <a:r>
              <a:rPr sz="1600" dirty="0">
                <a:solidFill>
                  <a:srgbClr val="FF0000"/>
                </a:solidFill>
                <a:latin typeface="Times New Roman"/>
                <a:cs typeface="Times New Roman"/>
              </a:rPr>
              <a:t>sản</a:t>
            </a:r>
            <a:r>
              <a:rPr sz="1600" spc="-20" dirty="0">
                <a:solidFill>
                  <a:srgbClr val="FF0000"/>
                </a:solidFill>
                <a:latin typeface="Times New Roman"/>
                <a:cs typeface="Times New Roman"/>
              </a:rPr>
              <a:t> </a:t>
            </a:r>
            <a:r>
              <a:rPr sz="1600" dirty="0">
                <a:solidFill>
                  <a:srgbClr val="FF0000"/>
                </a:solidFill>
                <a:latin typeface="Times New Roman"/>
                <a:cs typeface="Times New Roman"/>
              </a:rPr>
              <a:t>phẩm</a:t>
            </a:r>
            <a:r>
              <a:rPr sz="1600" spc="-20" dirty="0">
                <a:solidFill>
                  <a:srgbClr val="FF0000"/>
                </a:solidFill>
                <a:latin typeface="Times New Roman"/>
                <a:cs typeface="Times New Roman"/>
              </a:rPr>
              <a:t> </a:t>
            </a:r>
            <a:r>
              <a:rPr sz="1600" spc="-25" dirty="0">
                <a:solidFill>
                  <a:srgbClr val="FF0000"/>
                </a:solidFill>
                <a:latin typeface="Times New Roman"/>
                <a:cs typeface="Times New Roman"/>
              </a:rPr>
              <a:t>IVD</a:t>
            </a:r>
            <a:endParaRPr sz="1600">
              <a:latin typeface="Times New Roman"/>
              <a:cs typeface="Times New Roman"/>
            </a:endParaRPr>
          </a:p>
          <a:p>
            <a:pPr>
              <a:lnSpc>
                <a:spcPct val="100000"/>
              </a:lnSpc>
            </a:pPr>
            <a:endParaRPr sz="1600">
              <a:latin typeface="Times New Roman"/>
              <a:cs typeface="Times New Roman"/>
            </a:endParaRPr>
          </a:p>
          <a:p>
            <a:pPr>
              <a:lnSpc>
                <a:spcPct val="100000"/>
              </a:lnSpc>
              <a:spcBef>
                <a:spcPts val="30"/>
              </a:spcBef>
            </a:pPr>
            <a:endParaRPr sz="1600">
              <a:latin typeface="Times New Roman"/>
              <a:cs typeface="Times New Roman"/>
            </a:endParaRPr>
          </a:p>
          <a:p>
            <a:pPr marL="27940">
              <a:lnSpc>
                <a:spcPct val="100000"/>
              </a:lnSpc>
            </a:pPr>
            <a:r>
              <a:rPr sz="1650" spc="-5" dirty="0">
                <a:solidFill>
                  <a:srgbClr val="FF0000"/>
                </a:solidFill>
                <a:latin typeface="SimSun"/>
                <a:cs typeface="SimSun"/>
              </a:rPr>
              <a:t>医疗器械族：一个组织中有关安全性、功能和预期用途相似的一组医疗器械</a:t>
            </a:r>
            <a:endParaRPr sz="1650">
              <a:latin typeface="SimSun"/>
              <a:cs typeface="SimSun"/>
            </a:endParaRPr>
          </a:p>
          <a:p>
            <a:pPr marL="12700" marR="364490" indent="15240">
              <a:lnSpc>
                <a:spcPts val="1910"/>
              </a:lnSpc>
              <a:spcBef>
                <a:spcPts val="2105"/>
              </a:spcBef>
            </a:pPr>
            <a:r>
              <a:rPr sz="1600" dirty="0">
                <a:solidFill>
                  <a:srgbClr val="FF0000"/>
                </a:solidFill>
                <a:latin typeface="Times New Roman"/>
                <a:cs typeface="Times New Roman"/>
              </a:rPr>
              <a:t>Họ</a:t>
            </a:r>
            <a:r>
              <a:rPr sz="1600" spc="-25" dirty="0">
                <a:solidFill>
                  <a:srgbClr val="FF0000"/>
                </a:solidFill>
                <a:latin typeface="Times New Roman"/>
                <a:cs typeface="Times New Roman"/>
              </a:rPr>
              <a:t> </a:t>
            </a:r>
            <a:r>
              <a:rPr sz="1600" dirty="0">
                <a:solidFill>
                  <a:srgbClr val="FF0000"/>
                </a:solidFill>
                <a:latin typeface="Times New Roman"/>
                <a:cs typeface="Times New Roman"/>
              </a:rPr>
              <a:t>thiết</a:t>
            </a:r>
            <a:r>
              <a:rPr sz="1600" spc="-5" dirty="0">
                <a:solidFill>
                  <a:srgbClr val="FF0000"/>
                </a:solidFill>
                <a:latin typeface="Times New Roman"/>
                <a:cs typeface="Times New Roman"/>
              </a:rPr>
              <a:t> </a:t>
            </a:r>
            <a:r>
              <a:rPr sz="1600" dirty="0">
                <a:solidFill>
                  <a:srgbClr val="FF0000"/>
                </a:solidFill>
                <a:latin typeface="Times New Roman"/>
                <a:cs typeface="Times New Roman"/>
              </a:rPr>
              <a:t>bị</a:t>
            </a:r>
            <a:r>
              <a:rPr sz="1600" spc="-20" dirty="0">
                <a:solidFill>
                  <a:srgbClr val="FF0000"/>
                </a:solidFill>
                <a:latin typeface="Times New Roman"/>
                <a:cs typeface="Times New Roman"/>
              </a:rPr>
              <a:t> </a:t>
            </a:r>
            <a:r>
              <a:rPr sz="1600" dirty="0">
                <a:solidFill>
                  <a:srgbClr val="FF0000"/>
                </a:solidFill>
                <a:latin typeface="Times New Roman"/>
                <a:cs typeface="Times New Roman"/>
              </a:rPr>
              <a:t>y</a:t>
            </a:r>
            <a:r>
              <a:rPr sz="1600" spc="-25" dirty="0">
                <a:solidFill>
                  <a:srgbClr val="FF0000"/>
                </a:solidFill>
                <a:latin typeface="Times New Roman"/>
                <a:cs typeface="Times New Roman"/>
              </a:rPr>
              <a:t> </a:t>
            </a:r>
            <a:r>
              <a:rPr sz="1600" dirty="0">
                <a:solidFill>
                  <a:srgbClr val="FF0000"/>
                </a:solidFill>
                <a:latin typeface="Times New Roman"/>
                <a:cs typeface="Times New Roman"/>
              </a:rPr>
              <a:t>tế:</a:t>
            </a:r>
            <a:r>
              <a:rPr sz="1600" spc="-20" dirty="0">
                <a:solidFill>
                  <a:srgbClr val="FF0000"/>
                </a:solidFill>
                <a:latin typeface="Times New Roman"/>
                <a:cs typeface="Times New Roman"/>
              </a:rPr>
              <a:t> </a:t>
            </a:r>
            <a:r>
              <a:rPr sz="1600" dirty="0">
                <a:solidFill>
                  <a:srgbClr val="FF0000"/>
                </a:solidFill>
                <a:latin typeface="Times New Roman"/>
                <a:cs typeface="Times New Roman"/>
              </a:rPr>
              <a:t>Một</a:t>
            </a:r>
            <a:r>
              <a:rPr sz="1600" spc="-5" dirty="0">
                <a:solidFill>
                  <a:srgbClr val="FF0000"/>
                </a:solidFill>
                <a:latin typeface="Times New Roman"/>
                <a:cs typeface="Times New Roman"/>
              </a:rPr>
              <a:t> </a:t>
            </a:r>
            <a:r>
              <a:rPr sz="1600" dirty="0">
                <a:solidFill>
                  <a:srgbClr val="FF0000"/>
                </a:solidFill>
                <a:latin typeface="Times New Roman"/>
                <a:cs typeface="Times New Roman"/>
              </a:rPr>
              <a:t>nhóm</a:t>
            </a:r>
            <a:r>
              <a:rPr sz="1600" spc="-40" dirty="0">
                <a:solidFill>
                  <a:srgbClr val="FF0000"/>
                </a:solidFill>
                <a:latin typeface="Times New Roman"/>
                <a:cs typeface="Times New Roman"/>
              </a:rPr>
              <a:t> </a:t>
            </a:r>
            <a:r>
              <a:rPr sz="1600" dirty="0">
                <a:solidFill>
                  <a:srgbClr val="FF0000"/>
                </a:solidFill>
                <a:latin typeface="Times New Roman"/>
                <a:cs typeface="Times New Roman"/>
              </a:rPr>
              <a:t>các</a:t>
            </a:r>
            <a:r>
              <a:rPr sz="1600" spc="-10" dirty="0">
                <a:solidFill>
                  <a:srgbClr val="FF0000"/>
                </a:solidFill>
                <a:latin typeface="Times New Roman"/>
                <a:cs typeface="Times New Roman"/>
              </a:rPr>
              <a:t> </a:t>
            </a:r>
            <a:r>
              <a:rPr sz="1600" dirty="0">
                <a:solidFill>
                  <a:srgbClr val="FF0000"/>
                </a:solidFill>
                <a:latin typeface="Times New Roman"/>
                <a:cs typeface="Times New Roman"/>
              </a:rPr>
              <a:t>thiết</a:t>
            </a:r>
            <a:r>
              <a:rPr sz="1600" spc="-20" dirty="0">
                <a:solidFill>
                  <a:srgbClr val="FF0000"/>
                </a:solidFill>
                <a:latin typeface="Times New Roman"/>
                <a:cs typeface="Times New Roman"/>
              </a:rPr>
              <a:t> </a:t>
            </a:r>
            <a:r>
              <a:rPr sz="1600" dirty="0">
                <a:solidFill>
                  <a:srgbClr val="FF0000"/>
                </a:solidFill>
                <a:latin typeface="Times New Roman"/>
                <a:cs typeface="Times New Roman"/>
              </a:rPr>
              <a:t>bị</a:t>
            </a:r>
            <a:r>
              <a:rPr sz="1600" spc="-20" dirty="0">
                <a:solidFill>
                  <a:srgbClr val="FF0000"/>
                </a:solidFill>
                <a:latin typeface="Times New Roman"/>
                <a:cs typeface="Times New Roman"/>
              </a:rPr>
              <a:t> </a:t>
            </a:r>
            <a:r>
              <a:rPr sz="1600" dirty="0">
                <a:solidFill>
                  <a:srgbClr val="FF0000"/>
                </a:solidFill>
                <a:latin typeface="Times New Roman"/>
                <a:cs typeface="Times New Roman"/>
              </a:rPr>
              <a:t>y</a:t>
            </a:r>
            <a:r>
              <a:rPr sz="1600" spc="-20" dirty="0">
                <a:solidFill>
                  <a:srgbClr val="FF0000"/>
                </a:solidFill>
                <a:latin typeface="Times New Roman"/>
                <a:cs typeface="Times New Roman"/>
              </a:rPr>
              <a:t> </a:t>
            </a:r>
            <a:r>
              <a:rPr sz="1600" dirty="0">
                <a:solidFill>
                  <a:srgbClr val="FF0000"/>
                </a:solidFill>
                <a:latin typeface="Times New Roman"/>
                <a:cs typeface="Times New Roman"/>
              </a:rPr>
              <a:t>tế</a:t>
            </a:r>
            <a:r>
              <a:rPr sz="1600" spc="-20" dirty="0">
                <a:solidFill>
                  <a:srgbClr val="FF0000"/>
                </a:solidFill>
                <a:latin typeface="Times New Roman"/>
                <a:cs typeface="Times New Roman"/>
              </a:rPr>
              <a:t> </a:t>
            </a:r>
            <a:r>
              <a:rPr sz="1600" dirty="0">
                <a:solidFill>
                  <a:srgbClr val="FF0000"/>
                </a:solidFill>
                <a:latin typeface="Times New Roman"/>
                <a:cs typeface="Times New Roman"/>
              </a:rPr>
              <a:t>trong</a:t>
            </a:r>
            <a:r>
              <a:rPr sz="1600" spc="-15" dirty="0">
                <a:solidFill>
                  <a:srgbClr val="FF0000"/>
                </a:solidFill>
                <a:latin typeface="Times New Roman"/>
                <a:cs typeface="Times New Roman"/>
              </a:rPr>
              <a:t> </a:t>
            </a:r>
            <a:r>
              <a:rPr sz="1600" dirty="0">
                <a:solidFill>
                  <a:srgbClr val="FF0000"/>
                </a:solidFill>
                <a:latin typeface="Times New Roman"/>
                <a:cs typeface="Times New Roman"/>
              </a:rPr>
              <a:t>một</a:t>
            </a:r>
            <a:r>
              <a:rPr sz="1600" spc="5" dirty="0">
                <a:solidFill>
                  <a:srgbClr val="FF0000"/>
                </a:solidFill>
                <a:latin typeface="Times New Roman"/>
                <a:cs typeface="Times New Roman"/>
              </a:rPr>
              <a:t> </a:t>
            </a:r>
            <a:r>
              <a:rPr sz="1600" dirty="0">
                <a:solidFill>
                  <a:srgbClr val="FF0000"/>
                </a:solidFill>
                <a:latin typeface="Times New Roman"/>
                <a:cs typeface="Times New Roman"/>
              </a:rPr>
              <a:t>tổ</a:t>
            </a:r>
            <a:r>
              <a:rPr sz="1600" spc="-15" dirty="0">
                <a:solidFill>
                  <a:srgbClr val="FF0000"/>
                </a:solidFill>
                <a:latin typeface="Times New Roman"/>
                <a:cs typeface="Times New Roman"/>
              </a:rPr>
              <a:t> </a:t>
            </a:r>
            <a:r>
              <a:rPr sz="1600" dirty="0">
                <a:solidFill>
                  <a:srgbClr val="FF0000"/>
                </a:solidFill>
                <a:latin typeface="Times New Roman"/>
                <a:cs typeface="Times New Roman"/>
              </a:rPr>
              <a:t>chức</a:t>
            </a:r>
            <a:r>
              <a:rPr sz="1600" spc="-20" dirty="0">
                <a:solidFill>
                  <a:srgbClr val="FF0000"/>
                </a:solidFill>
                <a:latin typeface="Times New Roman"/>
                <a:cs typeface="Times New Roman"/>
              </a:rPr>
              <a:t> </a:t>
            </a:r>
            <a:r>
              <a:rPr sz="1600" dirty="0">
                <a:solidFill>
                  <a:srgbClr val="FF0000"/>
                </a:solidFill>
                <a:latin typeface="Times New Roman"/>
                <a:cs typeface="Times New Roman"/>
              </a:rPr>
              <a:t>tương</a:t>
            </a:r>
            <a:r>
              <a:rPr sz="1600" spc="-25" dirty="0">
                <a:solidFill>
                  <a:srgbClr val="FF0000"/>
                </a:solidFill>
                <a:latin typeface="Times New Roman"/>
                <a:cs typeface="Times New Roman"/>
              </a:rPr>
              <a:t> </a:t>
            </a:r>
            <a:r>
              <a:rPr sz="1600" dirty="0">
                <a:solidFill>
                  <a:srgbClr val="FF0000"/>
                </a:solidFill>
                <a:latin typeface="Times New Roman"/>
                <a:cs typeface="Times New Roman"/>
              </a:rPr>
              <a:t>tự</a:t>
            </a:r>
            <a:r>
              <a:rPr sz="1600" spc="-25" dirty="0">
                <a:solidFill>
                  <a:srgbClr val="FF0000"/>
                </a:solidFill>
                <a:latin typeface="Times New Roman"/>
                <a:cs typeface="Times New Roman"/>
              </a:rPr>
              <a:t> </a:t>
            </a:r>
            <a:r>
              <a:rPr sz="1600" dirty="0">
                <a:solidFill>
                  <a:srgbClr val="FF0000"/>
                </a:solidFill>
                <a:latin typeface="Times New Roman"/>
                <a:cs typeface="Times New Roman"/>
              </a:rPr>
              <a:t>nhau</a:t>
            </a:r>
            <a:r>
              <a:rPr sz="1600" spc="-25" dirty="0">
                <a:solidFill>
                  <a:srgbClr val="FF0000"/>
                </a:solidFill>
                <a:latin typeface="Times New Roman"/>
                <a:cs typeface="Times New Roman"/>
              </a:rPr>
              <a:t> </a:t>
            </a:r>
            <a:r>
              <a:rPr sz="1600" dirty="0">
                <a:solidFill>
                  <a:srgbClr val="FF0000"/>
                </a:solidFill>
                <a:latin typeface="Times New Roman"/>
                <a:cs typeface="Times New Roman"/>
              </a:rPr>
              <a:t>về</a:t>
            </a:r>
            <a:r>
              <a:rPr sz="1600" spc="-30" dirty="0">
                <a:solidFill>
                  <a:srgbClr val="FF0000"/>
                </a:solidFill>
                <a:latin typeface="Times New Roman"/>
                <a:cs typeface="Times New Roman"/>
              </a:rPr>
              <a:t> </a:t>
            </a:r>
            <a:r>
              <a:rPr sz="1600" spc="-25" dirty="0">
                <a:solidFill>
                  <a:srgbClr val="FF0000"/>
                </a:solidFill>
                <a:latin typeface="Times New Roman"/>
                <a:cs typeface="Times New Roman"/>
              </a:rPr>
              <a:t>độ </a:t>
            </a:r>
            <a:r>
              <a:rPr sz="1600" dirty="0">
                <a:solidFill>
                  <a:srgbClr val="FF0000"/>
                </a:solidFill>
                <a:latin typeface="Times New Roman"/>
                <a:cs typeface="Times New Roman"/>
              </a:rPr>
              <a:t>an</a:t>
            </a:r>
            <a:r>
              <a:rPr sz="1600" spc="-30" dirty="0">
                <a:solidFill>
                  <a:srgbClr val="FF0000"/>
                </a:solidFill>
                <a:latin typeface="Times New Roman"/>
                <a:cs typeface="Times New Roman"/>
              </a:rPr>
              <a:t> </a:t>
            </a:r>
            <a:r>
              <a:rPr sz="1600" dirty="0">
                <a:solidFill>
                  <a:srgbClr val="FF0000"/>
                </a:solidFill>
                <a:latin typeface="Times New Roman"/>
                <a:cs typeface="Times New Roman"/>
              </a:rPr>
              <a:t>toàn,</a:t>
            </a:r>
            <a:r>
              <a:rPr sz="1600" spc="-30" dirty="0">
                <a:solidFill>
                  <a:srgbClr val="FF0000"/>
                </a:solidFill>
                <a:latin typeface="Times New Roman"/>
                <a:cs typeface="Times New Roman"/>
              </a:rPr>
              <a:t> </a:t>
            </a:r>
            <a:r>
              <a:rPr sz="1600" dirty="0">
                <a:solidFill>
                  <a:srgbClr val="FF0000"/>
                </a:solidFill>
                <a:latin typeface="Times New Roman"/>
                <a:cs typeface="Times New Roman"/>
              </a:rPr>
              <a:t>chức</a:t>
            </a:r>
            <a:r>
              <a:rPr sz="1600" spc="-20" dirty="0">
                <a:solidFill>
                  <a:srgbClr val="FF0000"/>
                </a:solidFill>
                <a:latin typeface="Times New Roman"/>
                <a:cs typeface="Times New Roman"/>
              </a:rPr>
              <a:t> </a:t>
            </a:r>
            <a:r>
              <a:rPr sz="1600" dirty="0">
                <a:solidFill>
                  <a:srgbClr val="FF0000"/>
                </a:solidFill>
                <a:latin typeface="Times New Roman"/>
                <a:cs typeface="Times New Roman"/>
              </a:rPr>
              <a:t>năng</a:t>
            </a:r>
            <a:r>
              <a:rPr sz="1600" spc="-30" dirty="0">
                <a:solidFill>
                  <a:srgbClr val="FF0000"/>
                </a:solidFill>
                <a:latin typeface="Times New Roman"/>
                <a:cs typeface="Times New Roman"/>
              </a:rPr>
              <a:t> </a:t>
            </a:r>
            <a:r>
              <a:rPr sz="1600" dirty="0">
                <a:solidFill>
                  <a:srgbClr val="FF0000"/>
                </a:solidFill>
                <a:latin typeface="Times New Roman"/>
                <a:cs typeface="Times New Roman"/>
              </a:rPr>
              <a:t>và</a:t>
            </a:r>
            <a:r>
              <a:rPr sz="1600" spc="-30" dirty="0">
                <a:solidFill>
                  <a:srgbClr val="FF0000"/>
                </a:solidFill>
                <a:latin typeface="Times New Roman"/>
                <a:cs typeface="Times New Roman"/>
              </a:rPr>
              <a:t> </a:t>
            </a:r>
            <a:r>
              <a:rPr sz="1600" dirty="0">
                <a:solidFill>
                  <a:srgbClr val="FF0000"/>
                </a:solidFill>
                <a:latin typeface="Times New Roman"/>
                <a:cs typeface="Times New Roman"/>
              </a:rPr>
              <a:t>mục</a:t>
            </a:r>
            <a:r>
              <a:rPr sz="1600" spc="10" dirty="0">
                <a:solidFill>
                  <a:srgbClr val="FF0000"/>
                </a:solidFill>
                <a:latin typeface="Times New Roman"/>
                <a:cs typeface="Times New Roman"/>
              </a:rPr>
              <a:t> </a:t>
            </a:r>
            <a:r>
              <a:rPr sz="1600" dirty="0">
                <a:solidFill>
                  <a:srgbClr val="FF0000"/>
                </a:solidFill>
                <a:latin typeface="Times New Roman"/>
                <a:cs typeface="Times New Roman"/>
              </a:rPr>
              <a:t>đích</a:t>
            </a:r>
            <a:r>
              <a:rPr sz="1600" spc="-30" dirty="0">
                <a:solidFill>
                  <a:srgbClr val="FF0000"/>
                </a:solidFill>
                <a:latin typeface="Times New Roman"/>
                <a:cs typeface="Times New Roman"/>
              </a:rPr>
              <a:t> </a:t>
            </a:r>
            <a:r>
              <a:rPr sz="1600" dirty="0">
                <a:solidFill>
                  <a:srgbClr val="FF0000"/>
                </a:solidFill>
                <a:latin typeface="Times New Roman"/>
                <a:cs typeface="Times New Roman"/>
              </a:rPr>
              <a:t>sử</a:t>
            </a:r>
            <a:r>
              <a:rPr sz="1600" spc="-30" dirty="0">
                <a:solidFill>
                  <a:srgbClr val="FF0000"/>
                </a:solidFill>
                <a:latin typeface="Times New Roman"/>
                <a:cs typeface="Times New Roman"/>
              </a:rPr>
              <a:t> </a:t>
            </a:r>
            <a:r>
              <a:rPr sz="1600" spc="-10" dirty="0">
                <a:solidFill>
                  <a:srgbClr val="FF0000"/>
                </a:solidFill>
                <a:latin typeface="Times New Roman"/>
                <a:cs typeface="Times New Roman"/>
              </a:rPr>
              <a:t>dụng.</a:t>
            </a:r>
            <a:endParaRPr sz="1600">
              <a:latin typeface="Times New Roman"/>
              <a:cs typeface="Times New Roman"/>
            </a:endParaRPr>
          </a:p>
        </p:txBody>
      </p:sp>
      <p:pic>
        <p:nvPicPr>
          <p:cNvPr id="4" name="object 4"/>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292" y="0"/>
            <a:ext cx="9126707" cy="6857765"/>
          </a:xfrm>
          <a:prstGeom prst="rect">
            <a:avLst/>
          </a:prstGeom>
        </p:spPr>
      </p:pic>
      <p:sp>
        <p:nvSpPr>
          <p:cNvPr id="3" name="object 3"/>
          <p:cNvSpPr txBox="1"/>
          <p:nvPr/>
        </p:nvSpPr>
        <p:spPr>
          <a:xfrm>
            <a:off x="1460123" y="1664966"/>
            <a:ext cx="5645150" cy="1996439"/>
          </a:xfrm>
          <a:prstGeom prst="rect">
            <a:avLst/>
          </a:prstGeom>
        </p:spPr>
        <p:txBody>
          <a:bodyPr vert="horz" wrap="square" lIns="0" tIns="12065" rIns="0" bIns="0" rtlCol="0">
            <a:spAutoFit/>
          </a:bodyPr>
          <a:lstStyle/>
          <a:p>
            <a:pPr marL="83820">
              <a:lnSpc>
                <a:spcPct val="100000"/>
              </a:lnSpc>
              <a:spcBef>
                <a:spcPts val="95"/>
              </a:spcBef>
            </a:pPr>
            <a:r>
              <a:rPr sz="1600" spc="-30" dirty="0">
                <a:solidFill>
                  <a:srgbClr val="FF0000"/>
                </a:solidFill>
                <a:latin typeface="SimSun"/>
                <a:cs typeface="SimSun"/>
              </a:rPr>
              <a:t>无菌屏障：保持产品无菌状态防止微生物进入的最初包装</a:t>
            </a:r>
            <a:endParaRPr sz="1600">
              <a:latin typeface="SimSun"/>
              <a:cs typeface="SimSun"/>
            </a:endParaRPr>
          </a:p>
          <a:p>
            <a:pPr marL="83820">
              <a:lnSpc>
                <a:spcPts val="1914"/>
              </a:lnSpc>
              <a:spcBef>
                <a:spcPts val="2039"/>
              </a:spcBef>
            </a:pPr>
            <a:r>
              <a:rPr sz="1600" dirty="0">
                <a:solidFill>
                  <a:srgbClr val="FF0000"/>
                </a:solidFill>
                <a:latin typeface="Times New Roman"/>
                <a:cs typeface="Times New Roman"/>
              </a:rPr>
              <a:t>Rào</a:t>
            </a:r>
            <a:r>
              <a:rPr sz="1600" spc="-30" dirty="0">
                <a:solidFill>
                  <a:srgbClr val="FF0000"/>
                </a:solidFill>
                <a:latin typeface="Times New Roman"/>
                <a:cs typeface="Times New Roman"/>
              </a:rPr>
              <a:t> </a:t>
            </a:r>
            <a:r>
              <a:rPr sz="1600" dirty="0">
                <a:solidFill>
                  <a:srgbClr val="FF0000"/>
                </a:solidFill>
                <a:latin typeface="Times New Roman"/>
                <a:cs typeface="Times New Roman"/>
              </a:rPr>
              <a:t>cản</a:t>
            </a:r>
            <a:r>
              <a:rPr sz="1600" spc="-15" dirty="0">
                <a:solidFill>
                  <a:srgbClr val="FF0000"/>
                </a:solidFill>
                <a:latin typeface="Times New Roman"/>
                <a:cs typeface="Times New Roman"/>
              </a:rPr>
              <a:t> </a:t>
            </a:r>
            <a:r>
              <a:rPr sz="1600" dirty="0">
                <a:solidFill>
                  <a:srgbClr val="FF0000"/>
                </a:solidFill>
                <a:latin typeface="Times New Roman"/>
                <a:cs typeface="Times New Roman"/>
              </a:rPr>
              <a:t>vô</a:t>
            </a:r>
            <a:r>
              <a:rPr sz="1600" spc="-25" dirty="0">
                <a:solidFill>
                  <a:srgbClr val="FF0000"/>
                </a:solidFill>
                <a:latin typeface="Times New Roman"/>
                <a:cs typeface="Times New Roman"/>
              </a:rPr>
              <a:t> </a:t>
            </a:r>
            <a:r>
              <a:rPr sz="1600" dirty="0">
                <a:solidFill>
                  <a:srgbClr val="FF0000"/>
                </a:solidFill>
                <a:latin typeface="Times New Roman"/>
                <a:cs typeface="Times New Roman"/>
              </a:rPr>
              <a:t>trùng:</a:t>
            </a:r>
            <a:r>
              <a:rPr sz="1600" spc="-20" dirty="0">
                <a:solidFill>
                  <a:srgbClr val="FF0000"/>
                </a:solidFill>
                <a:latin typeface="Times New Roman"/>
                <a:cs typeface="Times New Roman"/>
              </a:rPr>
              <a:t> </a:t>
            </a:r>
            <a:r>
              <a:rPr sz="1600" dirty="0">
                <a:solidFill>
                  <a:srgbClr val="FF0000"/>
                </a:solidFill>
                <a:latin typeface="Times New Roman"/>
                <a:cs typeface="Times New Roman"/>
              </a:rPr>
              <a:t>bao</a:t>
            </a:r>
            <a:r>
              <a:rPr sz="1600" spc="-20" dirty="0">
                <a:solidFill>
                  <a:srgbClr val="FF0000"/>
                </a:solidFill>
                <a:latin typeface="Times New Roman"/>
                <a:cs typeface="Times New Roman"/>
              </a:rPr>
              <a:t> </a:t>
            </a:r>
            <a:r>
              <a:rPr sz="1600" dirty="0">
                <a:solidFill>
                  <a:srgbClr val="FF0000"/>
                </a:solidFill>
                <a:latin typeface="Times New Roman"/>
                <a:cs typeface="Times New Roman"/>
              </a:rPr>
              <a:t>bì</a:t>
            </a:r>
            <a:r>
              <a:rPr sz="1600" spc="-30" dirty="0">
                <a:solidFill>
                  <a:srgbClr val="FF0000"/>
                </a:solidFill>
                <a:latin typeface="Times New Roman"/>
                <a:cs typeface="Times New Roman"/>
              </a:rPr>
              <a:t> </a:t>
            </a:r>
            <a:r>
              <a:rPr sz="1600" dirty="0">
                <a:solidFill>
                  <a:srgbClr val="FF0000"/>
                </a:solidFill>
                <a:latin typeface="Times New Roman"/>
                <a:cs typeface="Times New Roman"/>
              </a:rPr>
              <a:t>ban</a:t>
            </a:r>
            <a:r>
              <a:rPr sz="1600" spc="-25" dirty="0">
                <a:solidFill>
                  <a:srgbClr val="FF0000"/>
                </a:solidFill>
                <a:latin typeface="Times New Roman"/>
                <a:cs typeface="Times New Roman"/>
              </a:rPr>
              <a:t> </a:t>
            </a:r>
            <a:r>
              <a:rPr sz="1600" dirty="0">
                <a:solidFill>
                  <a:srgbClr val="FF0000"/>
                </a:solidFill>
                <a:latin typeface="Times New Roman"/>
                <a:cs typeface="Times New Roman"/>
              </a:rPr>
              <a:t>đầu</a:t>
            </a:r>
            <a:r>
              <a:rPr sz="1600" spc="-25" dirty="0">
                <a:solidFill>
                  <a:srgbClr val="FF0000"/>
                </a:solidFill>
                <a:latin typeface="Times New Roman"/>
                <a:cs typeface="Times New Roman"/>
              </a:rPr>
              <a:t> </a:t>
            </a:r>
            <a:r>
              <a:rPr sz="1600" dirty="0">
                <a:solidFill>
                  <a:srgbClr val="FF0000"/>
                </a:solidFill>
                <a:latin typeface="Times New Roman"/>
                <a:cs typeface="Times New Roman"/>
              </a:rPr>
              <a:t>duy</a:t>
            </a:r>
            <a:r>
              <a:rPr sz="1600" spc="-20" dirty="0">
                <a:solidFill>
                  <a:srgbClr val="FF0000"/>
                </a:solidFill>
                <a:latin typeface="Times New Roman"/>
                <a:cs typeface="Times New Roman"/>
              </a:rPr>
              <a:t> </a:t>
            </a:r>
            <a:r>
              <a:rPr sz="1600" dirty="0">
                <a:solidFill>
                  <a:srgbClr val="FF0000"/>
                </a:solidFill>
                <a:latin typeface="Times New Roman"/>
                <a:cs typeface="Times New Roman"/>
              </a:rPr>
              <a:t>trì</a:t>
            </a:r>
            <a:r>
              <a:rPr sz="1600" spc="-10" dirty="0">
                <a:solidFill>
                  <a:srgbClr val="FF0000"/>
                </a:solidFill>
                <a:latin typeface="Times New Roman"/>
                <a:cs typeface="Times New Roman"/>
              </a:rPr>
              <a:t> </a:t>
            </a:r>
            <a:r>
              <a:rPr sz="1600" dirty="0">
                <a:solidFill>
                  <a:srgbClr val="FF0000"/>
                </a:solidFill>
                <a:latin typeface="Times New Roman"/>
                <a:cs typeface="Times New Roman"/>
              </a:rPr>
              <a:t>tính</a:t>
            </a:r>
            <a:r>
              <a:rPr sz="1600" spc="-20" dirty="0">
                <a:solidFill>
                  <a:srgbClr val="FF0000"/>
                </a:solidFill>
                <a:latin typeface="Times New Roman"/>
                <a:cs typeface="Times New Roman"/>
              </a:rPr>
              <a:t> </a:t>
            </a:r>
            <a:r>
              <a:rPr sz="1600" dirty="0">
                <a:solidFill>
                  <a:srgbClr val="FF0000"/>
                </a:solidFill>
                <a:latin typeface="Times New Roman"/>
                <a:cs typeface="Times New Roman"/>
              </a:rPr>
              <a:t>vô</a:t>
            </a:r>
            <a:r>
              <a:rPr sz="1600" spc="-25" dirty="0">
                <a:solidFill>
                  <a:srgbClr val="FF0000"/>
                </a:solidFill>
                <a:latin typeface="Times New Roman"/>
                <a:cs typeface="Times New Roman"/>
              </a:rPr>
              <a:t> </a:t>
            </a:r>
            <a:r>
              <a:rPr sz="1600" dirty="0">
                <a:solidFill>
                  <a:srgbClr val="FF0000"/>
                </a:solidFill>
                <a:latin typeface="Times New Roman"/>
                <a:cs typeface="Times New Roman"/>
              </a:rPr>
              <a:t>trùng</a:t>
            </a:r>
            <a:r>
              <a:rPr sz="1600" spc="-10" dirty="0">
                <a:solidFill>
                  <a:srgbClr val="FF0000"/>
                </a:solidFill>
                <a:latin typeface="Times New Roman"/>
                <a:cs typeface="Times New Roman"/>
              </a:rPr>
              <a:t> </a:t>
            </a:r>
            <a:r>
              <a:rPr sz="1600" dirty="0">
                <a:solidFill>
                  <a:srgbClr val="FF0000"/>
                </a:solidFill>
                <a:latin typeface="Times New Roman"/>
                <a:cs typeface="Times New Roman"/>
              </a:rPr>
              <a:t>của</a:t>
            </a:r>
            <a:r>
              <a:rPr sz="1600" spc="-25" dirty="0">
                <a:solidFill>
                  <a:srgbClr val="FF0000"/>
                </a:solidFill>
                <a:latin typeface="Times New Roman"/>
                <a:cs typeface="Times New Roman"/>
              </a:rPr>
              <a:t> </a:t>
            </a:r>
            <a:r>
              <a:rPr sz="1600" dirty="0">
                <a:solidFill>
                  <a:srgbClr val="FF0000"/>
                </a:solidFill>
                <a:latin typeface="Times New Roman"/>
                <a:cs typeface="Times New Roman"/>
              </a:rPr>
              <a:t>sản</a:t>
            </a:r>
            <a:r>
              <a:rPr sz="1600" spc="-15" dirty="0">
                <a:solidFill>
                  <a:srgbClr val="FF0000"/>
                </a:solidFill>
                <a:latin typeface="Times New Roman"/>
                <a:cs typeface="Times New Roman"/>
              </a:rPr>
              <a:t> </a:t>
            </a:r>
            <a:r>
              <a:rPr sz="1600" spc="-20" dirty="0">
                <a:solidFill>
                  <a:srgbClr val="FF0000"/>
                </a:solidFill>
                <a:latin typeface="Times New Roman"/>
                <a:cs typeface="Times New Roman"/>
              </a:rPr>
              <a:t>phẩm</a:t>
            </a:r>
            <a:endParaRPr sz="1600">
              <a:latin typeface="Times New Roman"/>
              <a:cs typeface="Times New Roman"/>
            </a:endParaRPr>
          </a:p>
          <a:p>
            <a:pPr marL="12700">
              <a:lnSpc>
                <a:spcPts val="1914"/>
              </a:lnSpc>
            </a:pPr>
            <a:r>
              <a:rPr sz="1600" dirty="0">
                <a:solidFill>
                  <a:srgbClr val="FF0000"/>
                </a:solidFill>
                <a:latin typeface="Times New Roman"/>
                <a:cs typeface="Times New Roman"/>
              </a:rPr>
              <a:t>và</a:t>
            </a:r>
            <a:r>
              <a:rPr sz="1600" spc="-20" dirty="0">
                <a:solidFill>
                  <a:srgbClr val="FF0000"/>
                </a:solidFill>
                <a:latin typeface="Times New Roman"/>
                <a:cs typeface="Times New Roman"/>
              </a:rPr>
              <a:t> </a:t>
            </a:r>
            <a:r>
              <a:rPr sz="1600" dirty="0">
                <a:solidFill>
                  <a:srgbClr val="FF0000"/>
                </a:solidFill>
                <a:latin typeface="Times New Roman"/>
                <a:cs typeface="Times New Roman"/>
              </a:rPr>
              <a:t>ngăn</a:t>
            </a:r>
            <a:r>
              <a:rPr sz="1600" spc="-35" dirty="0">
                <a:solidFill>
                  <a:srgbClr val="FF0000"/>
                </a:solidFill>
                <a:latin typeface="Times New Roman"/>
                <a:cs typeface="Times New Roman"/>
              </a:rPr>
              <a:t> </a:t>
            </a:r>
            <a:r>
              <a:rPr sz="1600" dirty="0">
                <a:solidFill>
                  <a:srgbClr val="FF0000"/>
                </a:solidFill>
                <a:latin typeface="Times New Roman"/>
                <a:cs typeface="Times New Roman"/>
              </a:rPr>
              <a:t>chặn</a:t>
            </a:r>
            <a:r>
              <a:rPr sz="1600" spc="-5" dirty="0">
                <a:solidFill>
                  <a:srgbClr val="FF0000"/>
                </a:solidFill>
                <a:latin typeface="Times New Roman"/>
                <a:cs typeface="Times New Roman"/>
              </a:rPr>
              <a:t> </a:t>
            </a:r>
            <a:r>
              <a:rPr sz="1600" dirty="0">
                <a:solidFill>
                  <a:srgbClr val="FF0000"/>
                </a:solidFill>
                <a:latin typeface="Times New Roman"/>
                <a:cs typeface="Times New Roman"/>
              </a:rPr>
              <a:t>sự</a:t>
            </a:r>
            <a:r>
              <a:rPr sz="1600" spc="-35" dirty="0">
                <a:solidFill>
                  <a:srgbClr val="FF0000"/>
                </a:solidFill>
                <a:latin typeface="Times New Roman"/>
                <a:cs typeface="Times New Roman"/>
              </a:rPr>
              <a:t> </a:t>
            </a:r>
            <a:r>
              <a:rPr sz="1600" dirty="0">
                <a:solidFill>
                  <a:srgbClr val="FF0000"/>
                </a:solidFill>
                <a:latin typeface="Times New Roman"/>
                <a:cs typeface="Times New Roman"/>
              </a:rPr>
              <a:t>xâm</a:t>
            </a:r>
            <a:r>
              <a:rPr sz="1600" spc="-5" dirty="0">
                <a:solidFill>
                  <a:srgbClr val="FF0000"/>
                </a:solidFill>
                <a:latin typeface="Times New Roman"/>
                <a:cs typeface="Times New Roman"/>
              </a:rPr>
              <a:t> </a:t>
            </a:r>
            <a:r>
              <a:rPr sz="1600" dirty="0">
                <a:solidFill>
                  <a:srgbClr val="FF0000"/>
                </a:solidFill>
                <a:latin typeface="Times New Roman"/>
                <a:cs typeface="Times New Roman"/>
              </a:rPr>
              <a:t>nhập</a:t>
            </a:r>
            <a:r>
              <a:rPr sz="1600" spc="-35" dirty="0">
                <a:solidFill>
                  <a:srgbClr val="FF0000"/>
                </a:solidFill>
                <a:latin typeface="Times New Roman"/>
                <a:cs typeface="Times New Roman"/>
              </a:rPr>
              <a:t> </a:t>
            </a:r>
            <a:r>
              <a:rPr sz="1600" dirty="0">
                <a:solidFill>
                  <a:srgbClr val="FF0000"/>
                </a:solidFill>
                <a:latin typeface="Times New Roman"/>
                <a:cs typeface="Times New Roman"/>
              </a:rPr>
              <a:t>của</a:t>
            </a:r>
            <a:r>
              <a:rPr sz="1600" spc="-15" dirty="0">
                <a:solidFill>
                  <a:srgbClr val="FF0000"/>
                </a:solidFill>
                <a:latin typeface="Times New Roman"/>
                <a:cs typeface="Times New Roman"/>
              </a:rPr>
              <a:t> </a:t>
            </a:r>
            <a:r>
              <a:rPr sz="1600" dirty="0">
                <a:solidFill>
                  <a:srgbClr val="FF0000"/>
                </a:solidFill>
                <a:latin typeface="Times New Roman"/>
                <a:cs typeface="Times New Roman"/>
              </a:rPr>
              <a:t>vi</a:t>
            </a:r>
            <a:r>
              <a:rPr sz="1600" spc="-15" dirty="0">
                <a:solidFill>
                  <a:srgbClr val="FF0000"/>
                </a:solidFill>
                <a:latin typeface="Times New Roman"/>
                <a:cs typeface="Times New Roman"/>
              </a:rPr>
              <a:t> </a:t>
            </a:r>
            <a:r>
              <a:rPr sz="1600" dirty="0">
                <a:solidFill>
                  <a:srgbClr val="FF0000"/>
                </a:solidFill>
                <a:latin typeface="Times New Roman"/>
                <a:cs typeface="Times New Roman"/>
              </a:rPr>
              <a:t>sinh</a:t>
            </a:r>
            <a:r>
              <a:rPr sz="1600" spc="-25" dirty="0">
                <a:solidFill>
                  <a:srgbClr val="FF0000"/>
                </a:solidFill>
                <a:latin typeface="Times New Roman"/>
                <a:cs typeface="Times New Roman"/>
              </a:rPr>
              <a:t> vật</a:t>
            </a:r>
            <a:endParaRPr sz="1600">
              <a:latin typeface="Times New Roman"/>
              <a:cs typeface="Times New Roman"/>
            </a:endParaRPr>
          </a:p>
          <a:p>
            <a:pPr>
              <a:lnSpc>
                <a:spcPct val="100000"/>
              </a:lnSpc>
            </a:pPr>
            <a:endParaRPr sz="1600">
              <a:latin typeface="Times New Roman"/>
              <a:cs typeface="Times New Roman"/>
            </a:endParaRPr>
          </a:p>
          <a:p>
            <a:pPr>
              <a:lnSpc>
                <a:spcPct val="100000"/>
              </a:lnSpc>
              <a:spcBef>
                <a:spcPts val="140"/>
              </a:spcBef>
            </a:pPr>
            <a:endParaRPr sz="1600">
              <a:latin typeface="Times New Roman"/>
              <a:cs typeface="Times New Roman"/>
            </a:endParaRPr>
          </a:p>
          <a:p>
            <a:pPr marL="83820">
              <a:lnSpc>
                <a:spcPct val="100000"/>
              </a:lnSpc>
            </a:pPr>
            <a:r>
              <a:rPr sz="1650" spc="-10" dirty="0">
                <a:latin typeface="SimSun"/>
                <a:cs typeface="SimSun"/>
              </a:rPr>
              <a:t>无菌医疗器械：满足无菌的要求的器械.</a:t>
            </a:r>
            <a:endParaRPr sz="1650">
              <a:latin typeface="SimSun"/>
              <a:cs typeface="SimSun"/>
            </a:endParaRPr>
          </a:p>
          <a:p>
            <a:pPr marL="83820">
              <a:lnSpc>
                <a:spcPct val="100000"/>
              </a:lnSpc>
              <a:spcBef>
                <a:spcPts val="15"/>
              </a:spcBef>
            </a:pPr>
            <a:r>
              <a:rPr sz="1600" dirty="0">
                <a:latin typeface="Times New Roman"/>
                <a:cs typeface="Times New Roman"/>
              </a:rPr>
              <a:t>Thiết</a:t>
            </a:r>
            <a:r>
              <a:rPr sz="1600" spc="-5" dirty="0">
                <a:latin typeface="Times New Roman"/>
                <a:cs typeface="Times New Roman"/>
              </a:rPr>
              <a:t> </a:t>
            </a:r>
            <a:r>
              <a:rPr sz="1600" dirty="0">
                <a:latin typeface="Times New Roman"/>
                <a:cs typeface="Times New Roman"/>
              </a:rPr>
              <a:t>bị</a:t>
            </a:r>
            <a:r>
              <a:rPr sz="1600" spc="-30" dirty="0">
                <a:latin typeface="Times New Roman"/>
                <a:cs typeface="Times New Roman"/>
              </a:rPr>
              <a:t> </a:t>
            </a:r>
            <a:r>
              <a:rPr sz="1600" dirty="0">
                <a:latin typeface="Times New Roman"/>
                <a:cs typeface="Times New Roman"/>
              </a:rPr>
              <a:t>y</a:t>
            </a:r>
            <a:r>
              <a:rPr sz="1600" spc="-25" dirty="0">
                <a:latin typeface="Times New Roman"/>
                <a:cs typeface="Times New Roman"/>
              </a:rPr>
              <a:t> </a:t>
            </a:r>
            <a:r>
              <a:rPr sz="1600" dirty="0">
                <a:latin typeface="Times New Roman"/>
                <a:cs typeface="Times New Roman"/>
              </a:rPr>
              <a:t>tế</a:t>
            </a:r>
            <a:r>
              <a:rPr sz="1600" spc="-10" dirty="0">
                <a:latin typeface="Times New Roman"/>
                <a:cs typeface="Times New Roman"/>
              </a:rPr>
              <a:t> </a:t>
            </a:r>
            <a:r>
              <a:rPr sz="1600" dirty="0">
                <a:latin typeface="Times New Roman"/>
                <a:cs typeface="Times New Roman"/>
              </a:rPr>
              <a:t>vô</a:t>
            </a:r>
            <a:r>
              <a:rPr sz="1600" spc="-35" dirty="0">
                <a:latin typeface="Times New Roman"/>
                <a:cs typeface="Times New Roman"/>
              </a:rPr>
              <a:t> </a:t>
            </a:r>
            <a:r>
              <a:rPr sz="1600" dirty="0">
                <a:latin typeface="Times New Roman"/>
                <a:cs typeface="Times New Roman"/>
              </a:rPr>
              <a:t>trùng:</a:t>
            </a:r>
            <a:r>
              <a:rPr sz="1600" spc="-40" dirty="0">
                <a:latin typeface="Times New Roman"/>
                <a:cs typeface="Times New Roman"/>
              </a:rPr>
              <a:t> </a:t>
            </a:r>
            <a:r>
              <a:rPr sz="1600" dirty="0">
                <a:latin typeface="Times New Roman"/>
                <a:cs typeface="Times New Roman"/>
              </a:rPr>
              <a:t>Thiết</a:t>
            </a:r>
            <a:r>
              <a:rPr sz="1600" spc="-5" dirty="0">
                <a:latin typeface="Times New Roman"/>
                <a:cs typeface="Times New Roman"/>
              </a:rPr>
              <a:t> </a:t>
            </a:r>
            <a:r>
              <a:rPr sz="1600" dirty="0">
                <a:latin typeface="Times New Roman"/>
                <a:cs typeface="Times New Roman"/>
              </a:rPr>
              <a:t>bị</a:t>
            </a:r>
            <a:r>
              <a:rPr sz="1600" spc="-25" dirty="0">
                <a:latin typeface="Times New Roman"/>
                <a:cs typeface="Times New Roman"/>
              </a:rPr>
              <a:t> </a:t>
            </a:r>
            <a:r>
              <a:rPr sz="1600" dirty="0">
                <a:latin typeface="Times New Roman"/>
                <a:cs typeface="Times New Roman"/>
              </a:rPr>
              <a:t>đáp</a:t>
            </a:r>
            <a:r>
              <a:rPr sz="1600" spc="-20" dirty="0">
                <a:latin typeface="Times New Roman"/>
                <a:cs typeface="Times New Roman"/>
              </a:rPr>
              <a:t> </a:t>
            </a:r>
            <a:r>
              <a:rPr sz="1600" dirty="0">
                <a:latin typeface="Times New Roman"/>
                <a:cs typeface="Times New Roman"/>
              </a:rPr>
              <a:t>ứng</a:t>
            </a:r>
            <a:r>
              <a:rPr sz="1600" spc="-15" dirty="0">
                <a:latin typeface="Times New Roman"/>
                <a:cs typeface="Times New Roman"/>
              </a:rPr>
              <a:t> </a:t>
            </a:r>
            <a:r>
              <a:rPr sz="1600" dirty="0">
                <a:latin typeface="Times New Roman"/>
                <a:cs typeface="Times New Roman"/>
              </a:rPr>
              <a:t>các</a:t>
            </a:r>
            <a:r>
              <a:rPr sz="1600" spc="-25" dirty="0">
                <a:latin typeface="Times New Roman"/>
                <a:cs typeface="Times New Roman"/>
              </a:rPr>
              <a:t> </a:t>
            </a:r>
            <a:r>
              <a:rPr sz="1600" dirty="0">
                <a:latin typeface="Times New Roman"/>
                <a:cs typeface="Times New Roman"/>
              </a:rPr>
              <a:t>yêu</a:t>
            </a:r>
            <a:r>
              <a:rPr sz="1600" spc="-15" dirty="0">
                <a:latin typeface="Times New Roman"/>
                <a:cs typeface="Times New Roman"/>
              </a:rPr>
              <a:t> </a:t>
            </a:r>
            <a:r>
              <a:rPr sz="1600" dirty="0">
                <a:latin typeface="Times New Roman"/>
                <a:cs typeface="Times New Roman"/>
              </a:rPr>
              <a:t>cầu</a:t>
            </a:r>
            <a:r>
              <a:rPr sz="1600" spc="-10" dirty="0">
                <a:latin typeface="Times New Roman"/>
                <a:cs typeface="Times New Roman"/>
              </a:rPr>
              <a:t> </a:t>
            </a:r>
            <a:r>
              <a:rPr sz="1600" dirty="0">
                <a:latin typeface="Times New Roman"/>
                <a:cs typeface="Times New Roman"/>
              </a:rPr>
              <a:t>vô</a:t>
            </a:r>
            <a:r>
              <a:rPr sz="1600" spc="-25" dirty="0">
                <a:latin typeface="Times New Roman"/>
                <a:cs typeface="Times New Roman"/>
              </a:rPr>
              <a:t> </a:t>
            </a:r>
            <a:r>
              <a:rPr sz="1600" spc="-10" dirty="0">
                <a:latin typeface="Times New Roman"/>
                <a:cs typeface="Times New Roman"/>
              </a:rPr>
              <a:t>trùng.</a:t>
            </a:r>
            <a:endParaRPr sz="1600">
              <a:latin typeface="Times New Roman"/>
              <a:cs typeface="Times New Roman"/>
            </a:endParaRPr>
          </a:p>
        </p:txBody>
      </p:sp>
      <p:sp>
        <p:nvSpPr>
          <p:cNvPr id="4" name="object 4"/>
          <p:cNvSpPr txBox="1"/>
          <p:nvPr/>
        </p:nvSpPr>
        <p:spPr>
          <a:xfrm>
            <a:off x="1582929" y="4247131"/>
            <a:ext cx="5414645" cy="509905"/>
          </a:xfrm>
          <a:prstGeom prst="rect">
            <a:avLst/>
          </a:prstGeom>
        </p:spPr>
        <p:txBody>
          <a:bodyPr vert="horz" wrap="square" lIns="0" tIns="12065" rIns="0" bIns="0" rtlCol="0">
            <a:spAutoFit/>
          </a:bodyPr>
          <a:lstStyle/>
          <a:p>
            <a:pPr marL="12700">
              <a:lnSpc>
                <a:spcPts val="1910"/>
              </a:lnSpc>
              <a:spcBef>
                <a:spcPts val="95"/>
              </a:spcBef>
              <a:tabLst>
                <a:tab pos="2272030" algn="l"/>
              </a:tabLst>
            </a:pPr>
            <a:r>
              <a:rPr sz="1600" spc="-25" dirty="0">
                <a:latin typeface="SimSun"/>
                <a:cs typeface="SimSun"/>
              </a:rPr>
              <a:t>注：带菌的机会</a:t>
            </a:r>
            <a:r>
              <a:rPr sz="1600" dirty="0">
                <a:latin typeface="SimSun"/>
                <a:cs typeface="SimSun"/>
              </a:rPr>
              <a:t>,</a:t>
            </a:r>
            <a:r>
              <a:rPr sz="1600" spc="140" dirty="0">
                <a:latin typeface="Times New Roman"/>
                <a:cs typeface="Times New Roman"/>
              </a:rPr>
              <a:t> </a:t>
            </a:r>
            <a:r>
              <a:rPr sz="1600" b="1" spc="-20" dirty="0">
                <a:latin typeface="Arial"/>
                <a:cs typeface="Arial"/>
              </a:rPr>
              <a:t>10–6</a:t>
            </a:r>
            <a:r>
              <a:rPr sz="1600" dirty="0">
                <a:latin typeface="Times New Roman"/>
                <a:cs typeface="Times New Roman"/>
              </a:rPr>
              <a:t>	</a:t>
            </a:r>
            <a:r>
              <a:rPr sz="1600" b="1" dirty="0">
                <a:latin typeface="Arial"/>
                <a:cs typeface="Arial"/>
              </a:rPr>
              <a:t>EN</a:t>
            </a:r>
            <a:r>
              <a:rPr sz="1600" spc="70" dirty="0">
                <a:latin typeface="Times New Roman"/>
                <a:cs typeface="Times New Roman"/>
              </a:rPr>
              <a:t> </a:t>
            </a:r>
            <a:r>
              <a:rPr sz="1600" b="1" spc="-10" dirty="0">
                <a:latin typeface="Arial"/>
                <a:cs typeface="Arial"/>
              </a:rPr>
              <a:t>556-</a:t>
            </a:r>
            <a:r>
              <a:rPr sz="1600" b="1" dirty="0">
                <a:latin typeface="Arial"/>
                <a:cs typeface="Arial"/>
              </a:rPr>
              <a:t>1</a:t>
            </a:r>
            <a:r>
              <a:rPr sz="1600" spc="-10" dirty="0">
                <a:latin typeface="SimSun"/>
                <a:cs typeface="SimSun"/>
              </a:rPr>
              <a:t>给出定</a:t>
            </a:r>
            <a:r>
              <a:rPr sz="1600" spc="-50" dirty="0">
                <a:latin typeface="SimSun"/>
                <a:cs typeface="SimSun"/>
              </a:rPr>
              <a:t>义</a:t>
            </a:r>
            <a:endParaRPr sz="1600">
              <a:latin typeface="SimSun"/>
              <a:cs typeface="SimSun"/>
            </a:endParaRPr>
          </a:p>
          <a:p>
            <a:pPr marL="12700">
              <a:lnSpc>
                <a:spcPts val="1910"/>
              </a:lnSpc>
              <a:tabLst>
                <a:tab pos="2981325" algn="l"/>
              </a:tabLst>
            </a:pPr>
            <a:r>
              <a:rPr sz="1600" dirty="0">
                <a:latin typeface="Times New Roman"/>
                <a:cs typeface="Times New Roman"/>
              </a:rPr>
              <a:t>Lưu</a:t>
            </a:r>
            <a:r>
              <a:rPr sz="1600" spc="-30" dirty="0">
                <a:latin typeface="Times New Roman"/>
                <a:cs typeface="Times New Roman"/>
              </a:rPr>
              <a:t> </a:t>
            </a:r>
            <a:r>
              <a:rPr sz="1600" dirty="0">
                <a:latin typeface="Times New Roman"/>
                <a:cs typeface="Times New Roman"/>
              </a:rPr>
              <a:t>ý:</a:t>
            </a:r>
            <a:r>
              <a:rPr sz="1600" spc="-15" dirty="0">
                <a:latin typeface="Times New Roman"/>
                <a:cs typeface="Times New Roman"/>
              </a:rPr>
              <a:t> </a:t>
            </a:r>
            <a:r>
              <a:rPr sz="1600" dirty="0">
                <a:latin typeface="Times New Roman"/>
                <a:cs typeface="Times New Roman"/>
              </a:rPr>
              <a:t>Cơ</a:t>
            </a:r>
            <a:r>
              <a:rPr sz="1600" spc="-30" dirty="0">
                <a:latin typeface="Times New Roman"/>
                <a:cs typeface="Times New Roman"/>
              </a:rPr>
              <a:t> </a:t>
            </a:r>
            <a:r>
              <a:rPr sz="1600" dirty="0">
                <a:latin typeface="Times New Roman"/>
                <a:cs typeface="Times New Roman"/>
              </a:rPr>
              <a:t>hội</a:t>
            </a:r>
            <a:r>
              <a:rPr sz="1600" spc="-25" dirty="0">
                <a:latin typeface="Times New Roman"/>
                <a:cs typeface="Times New Roman"/>
              </a:rPr>
              <a:t> </a:t>
            </a:r>
            <a:r>
              <a:rPr sz="1600" dirty="0">
                <a:latin typeface="Times New Roman"/>
                <a:cs typeface="Times New Roman"/>
              </a:rPr>
              <a:t>nhiễm</a:t>
            </a:r>
            <a:r>
              <a:rPr sz="1600" spc="-15" dirty="0">
                <a:latin typeface="Times New Roman"/>
                <a:cs typeface="Times New Roman"/>
              </a:rPr>
              <a:t> </a:t>
            </a:r>
            <a:r>
              <a:rPr sz="1600" dirty="0">
                <a:latin typeface="Times New Roman"/>
                <a:cs typeface="Times New Roman"/>
              </a:rPr>
              <a:t>khuẩn,</a:t>
            </a:r>
            <a:r>
              <a:rPr sz="1600" spc="-15" dirty="0">
                <a:latin typeface="Times New Roman"/>
                <a:cs typeface="Times New Roman"/>
              </a:rPr>
              <a:t> </a:t>
            </a:r>
            <a:r>
              <a:rPr sz="1600" b="1" spc="-20" dirty="0">
                <a:latin typeface="Times New Roman"/>
                <a:cs typeface="Times New Roman"/>
              </a:rPr>
              <a:t>10–6</a:t>
            </a:r>
            <a:r>
              <a:rPr sz="1600" dirty="0">
                <a:latin typeface="Times New Roman"/>
                <a:cs typeface="Times New Roman"/>
              </a:rPr>
              <a:t>	</a:t>
            </a:r>
            <a:r>
              <a:rPr sz="1600" b="1" dirty="0">
                <a:latin typeface="Times New Roman"/>
                <a:cs typeface="Times New Roman"/>
              </a:rPr>
              <a:t>EN</a:t>
            </a:r>
            <a:r>
              <a:rPr sz="1600" spc="-20" dirty="0">
                <a:latin typeface="Times New Roman"/>
                <a:cs typeface="Times New Roman"/>
              </a:rPr>
              <a:t> </a:t>
            </a:r>
            <a:r>
              <a:rPr sz="1600" b="1" spc="-10" dirty="0">
                <a:latin typeface="Times New Roman"/>
                <a:cs typeface="Times New Roman"/>
              </a:rPr>
              <a:t>556-</a:t>
            </a:r>
            <a:r>
              <a:rPr sz="1600" b="1" dirty="0">
                <a:latin typeface="Times New Roman"/>
                <a:cs typeface="Times New Roman"/>
              </a:rPr>
              <a:t>1</a:t>
            </a:r>
            <a:r>
              <a:rPr sz="1600" spc="-25" dirty="0">
                <a:latin typeface="Times New Roman"/>
                <a:cs typeface="Times New Roman"/>
              </a:rPr>
              <a:t> </a:t>
            </a:r>
            <a:r>
              <a:rPr sz="1600" b="1" dirty="0">
                <a:latin typeface="Times New Roman"/>
                <a:cs typeface="Times New Roman"/>
              </a:rPr>
              <a:t>đưa ra</a:t>
            </a:r>
            <a:r>
              <a:rPr sz="1600" spc="-15" dirty="0">
                <a:latin typeface="Times New Roman"/>
                <a:cs typeface="Times New Roman"/>
              </a:rPr>
              <a:t> </a:t>
            </a:r>
            <a:r>
              <a:rPr sz="1600" b="1" dirty="0">
                <a:latin typeface="Times New Roman"/>
                <a:cs typeface="Times New Roman"/>
              </a:rPr>
              <a:t>định</a:t>
            </a:r>
            <a:r>
              <a:rPr sz="1600" b="1" spc="-10" dirty="0">
                <a:latin typeface="Times New Roman"/>
                <a:cs typeface="Times New Roman"/>
              </a:rPr>
              <a:t> nghĩa</a:t>
            </a:r>
            <a:endParaRPr sz="1600">
              <a:latin typeface="Times New Roman"/>
              <a:cs typeface="Times New Roman"/>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550" y="0"/>
            <a:ext cx="9123425" cy="6857998"/>
          </a:xfrm>
          <a:prstGeom prst="rect">
            <a:avLst/>
          </a:prstGeom>
        </p:spPr>
      </p:pic>
      <p:sp>
        <p:nvSpPr>
          <p:cNvPr id="3" name="object 3"/>
          <p:cNvSpPr txBox="1"/>
          <p:nvPr/>
        </p:nvSpPr>
        <p:spPr>
          <a:xfrm>
            <a:off x="618545" y="1309873"/>
            <a:ext cx="8226425" cy="4568190"/>
          </a:xfrm>
          <a:prstGeom prst="rect">
            <a:avLst/>
          </a:prstGeom>
        </p:spPr>
        <p:txBody>
          <a:bodyPr vert="horz" wrap="square" lIns="0" tIns="12065" rIns="0" bIns="0" rtlCol="0">
            <a:spAutoFit/>
          </a:bodyPr>
          <a:lstStyle/>
          <a:p>
            <a:pPr marL="12700">
              <a:lnSpc>
                <a:spcPts val="1870"/>
              </a:lnSpc>
              <a:spcBef>
                <a:spcPts val="95"/>
              </a:spcBef>
            </a:pPr>
            <a:r>
              <a:rPr sz="1600" spc="-35" dirty="0">
                <a:latin typeface="SimSun"/>
                <a:cs typeface="SimSun"/>
              </a:rPr>
              <a:t>医疗器械</a:t>
            </a:r>
            <a:endParaRPr sz="1600">
              <a:latin typeface="SimSun"/>
              <a:cs typeface="SimSun"/>
            </a:endParaRPr>
          </a:p>
          <a:p>
            <a:pPr marL="12700">
              <a:lnSpc>
                <a:spcPts val="1870"/>
              </a:lnSpc>
            </a:pPr>
            <a:r>
              <a:rPr sz="1600" dirty="0">
                <a:latin typeface="Arial"/>
                <a:cs typeface="Arial"/>
              </a:rPr>
              <a:t>Thiết</a:t>
            </a:r>
            <a:r>
              <a:rPr sz="1600" spc="-30" dirty="0">
                <a:latin typeface="Arial"/>
                <a:cs typeface="Arial"/>
              </a:rPr>
              <a:t> </a:t>
            </a:r>
            <a:r>
              <a:rPr sz="1600" dirty="0">
                <a:latin typeface="Arial"/>
                <a:cs typeface="Arial"/>
              </a:rPr>
              <a:t>bị</a:t>
            </a:r>
            <a:r>
              <a:rPr sz="1600" spc="-15" dirty="0">
                <a:latin typeface="Arial"/>
                <a:cs typeface="Arial"/>
              </a:rPr>
              <a:t> </a:t>
            </a:r>
            <a:r>
              <a:rPr sz="1600" dirty="0">
                <a:latin typeface="Arial"/>
                <a:cs typeface="Arial"/>
              </a:rPr>
              <a:t>y</a:t>
            </a:r>
            <a:r>
              <a:rPr sz="1600" spc="-10" dirty="0">
                <a:latin typeface="Arial"/>
                <a:cs typeface="Arial"/>
              </a:rPr>
              <a:t> </a:t>
            </a:r>
            <a:r>
              <a:rPr sz="1600" spc="-25" dirty="0">
                <a:latin typeface="Arial"/>
                <a:cs typeface="Arial"/>
              </a:rPr>
              <a:t>tế</a:t>
            </a:r>
            <a:endParaRPr sz="1600">
              <a:latin typeface="Arial"/>
              <a:cs typeface="Arial"/>
            </a:endParaRPr>
          </a:p>
          <a:p>
            <a:pPr marL="12700" marR="86360" algn="just">
              <a:lnSpc>
                <a:spcPct val="100000"/>
              </a:lnSpc>
              <a:spcBef>
                <a:spcPts val="1345"/>
              </a:spcBef>
            </a:pPr>
            <a:r>
              <a:rPr sz="1600" spc="-30" dirty="0">
                <a:latin typeface="SimSun"/>
                <a:cs typeface="SimSun"/>
              </a:rPr>
              <a:t>制造商的预期用途是为下列一个或多个特定目的用于人类的，不论单独使用或组合使用的仪器、设备、器具、机器、用具、植入物、体外试剂或校准物、软件、材料或者其他相似或相</a:t>
            </a:r>
            <a:r>
              <a:rPr sz="1600" spc="-35" dirty="0">
                <a:latin typeface="SimSun"/>
                <a:cs typeface="SimSun"/>
              </a:rPr>
              <a:t>关物品。</a:t>
            </a:r>
            <a:endParaRPr sz="1600">
              <a:latin typeface="SimSun"/>
              <a:cs typeface="SimSun"/>
            </a:endParaRPr>
          </a:p>
          <a:p>
            <a:pPr marL="12700" algn="just">
              <a:lnSpc>
                <a:spcPts val="1764"/>
              </a:lnSpc>
            </a:pPr>
            <a:r>
              <a:rPr sz="1600" dirty="0">
                <a:latin typeface="Calibri"/>
                <a:cs typeface="Calibri"/>
              </a:rPr>
              <a:t>Một</a:t>
            </a:r>
            <a:r>
              <a:rPr sz="1600" spc="-20" dirty="0">
                <a:latin typeface="Calibri"/>
                <a:cs typeface="Calibri"/>
              </a:rPr>
              <a:t> </a:t>
            </a:r>
            <a:r>
              <a:rPr sz="1600" dirty="0">
                <a:latin typeface="Calibri"/>
                <a:cs typeface="Calibri"/>
              </a:rPr>
              <a:t>dụng</a:t>
            </a:r>
            <a:r>
              <a:rPr sz="1600" spc="-35" dirty="0">
                <a:latin typeface="Calibri"/>
                <a:cs typeface="Calibri"/>
              </a:rPr>
              <a:t> </a:t>
            </a:r>
            <a:r>
              <a:rPr sz="1600" dirty="0">
                <a:latin typeface="Calibri"/>
                <a:cs typeface="Calibri"/>
              </a:rPr>
              <a:t>cụ,</a:t>
            </a:r>
            <a:r>
              <a:rPr sz="1600" spc="-20" dirty="0">
                <a:latin typeface="Calibri"/>
                <a:cs typeface="Calibri"/>
              </a:rPr>
              <a:t> </a:t>
            </a:r>
            <a:r>
              <a:rPr sz="1600" dirty="0">
                <a:latin typeface="Calibri"/>
                <a:cs typeface="Calibri"/>
              </a:rPr>
              <a:t>thiết</a:t>
            </a:r>
            <a:r>
              <a:rPr sz="1600" spc="-20" dirty="0">
                <a:latin typeface="Calibri"/>
                <a:cs typeface="Calibri"/>
              </a:rPr>
              <a:t> </a:t>
            </a:r>
            <a:r>
              <a:rPr sz="1600" dirty="0">
                <a:latin typeface="Calibri"/>
                <a:cs typeface="Calibri"/>
              </a:rPr>
              <a:t>bị,</a:t>
            </a:r>
            <a:r>
              <a:rPr sz="1600" spc="-45" dirty="0">
                <a:latin typeface="Calibri"/>
                <a:cs typeface="Calibri"/>
              </a:rPr>
              <a:t> </a:t>
            </a:r>
            <a:r>
              <a:rPr sz="1600" dirty="0">
                <a:latin typeface="Calibri"/>
                <a:cs typeface="Calibri"/>
              </a:rPr>
              <a:t>thiết</a:t>
            </a:r>
            <a:r>
              <a:rPr sz="1600" spc="-20" dirty="0">
                <a:latin typeface="Calibri"/>
                <a:cs typeface="Calibri"/>
              </a:rPr>
              <a:t> </a:t>
            </a:r>
            <a:r>
              <a:rPr sz="1600" dirty="0">
                <a:latin typeface="Calibri"/>
                <a:cs typeface="Calibri"/>
              </a:rPr>
              <a:t>bị,</a:t>
            </a:r>
            <a:r>
              <a:rPr sz="1600" spc="-30" dirty="0">
                <a:latin typeface="Calibri"/>
                <a:cs typeface="Calibri"/>
              </a:rPr>
              <a:t> </a:t>
            </a:r>
            <a:r>
              <a:rPr sz="1600" dirty="0">
                <a:latin typeface="Calibri"/>
                <a:cs typeface="Calibri"/>
              </a:rPr>
              <a:t>máy</a:t>
            </a:r>
            <a:r>
              <a:rPr sz="1600" spc="-30" dirty="0">
                <a:latin typeface="Calibri"/>
                <a:cs typeface="Calibri"/>
              </a:rPr>
              <a:t> </a:t>
            </a:r>
            <a:r>
              <a:rPr sz="1600" dirty="0">
                <a:latin typeface="Calibri"/>
                <a:cs typeface="Calibri"/>
              </a:rPr>
              <a:t>móc,</a:t>
            </a:r>
            <a:r>
              <a:rPr sz="1600" spc="-20" dirty="0">
                <a:latin typeface="Calibri"/>
                <a:cs typeface="Calibri"/>
              </a:rPr>
              <a:t> </a:t>
            </a:r>
            <a:r>
              <a:rPr sz="1600" dirty="0">
                <a:latin typeface="Calibri"/>
                <a:cs typeface="Calibri"/>
              </a:rPr>
              <a:t>thiết</a:t>
            </a:r>
            <a:r>
              <a:rPr sz="1600" spc="-25" dirty="0">
                <a:latin typeface="Calibri"/>
                <a:cs typeface="Calibri"/>
              </a:rPr>
              <a:t> </a:t>
            </a:r>
            <a:r>
              <a:rPr sz="1600" dirty="0">
                <a:latin typeface="Calibri"/>
                <a:cs typeface="Calibri"/>
              </a:rPr>
              <a:t>bị,</a:t>
            </a:r>
            <a:r>
              <a:rPr sz="1600" spc="-30" dirty="0">
                <a:latin typeface="Calibri"/>
                <a:cs typeface="Calibri"/>
              </a:rPr>
              <a:t> </a:t>
            </a:r>
            <a:r>
              <a:rPr sz="1600" dirty="0">
                <a:latin typeface="Calibri"/>
                <a:cs typeface="Calibri"/>
              </a:rPr>
              <a:t>bộ</a:t>
            </a:r>
            <a:r>
              <a:rPr sz="1600" spc="-20" dirty="0">
                <a:latin typeface="Calibri"/>
                <a:cs typeface="Calibri"/>
              </a:rPr>
              <a:t> </a:t>
            </a:r>
            <a:r>
              <a:rPr sz="1600" dirty="0">
                <a:latin typeface="Calibri"/>
                <a:cs typeface="Calibri"/>
              </a:rPr>
              <a:t>phận</a:t>
            </a:r>
            <a:r>
              <a:rPr sz="1600" spc="-40" dirty="0">
                <a:latin typeface="Calibri"/>
                <a:cs typeface="Calibri"/>
              </a:rPr>
              <a:t> </a:t>
            </a:r>
            <a:r>
              <a:rPr sz="1600" dirty="0">
                <a:latin typeface="Calibri"/>
                <a:cs typeface="Calibri"/>
              </a:rPr>
              <a:t>cấy</a:t>
            </a:r>
            <a:r>
              <a:rPr sz="1600" spc="-30" dirty="0">
                <a:latin typeface="Calibri"/>
                <a:cs typeface="Calibri"/>
              </a:rPr>
              <a:t> </a:t>
            </a:r>
            <a:r>
              <a:rPr sz="1600" dirty="0">
                <a:latin typeface="Calibri"/>
                <a:cs typeface="Calibri"/>
              </a:rPr>
              <a:t>ghép,</a:t>
            </a:r>
            <a:r>
              <a:rPr sz="1600" spc="-25" dirty="0">
                <a:latin typeface="Calibri"/>
                <a:cs typeface="Calibri"/>
              </a:rPr>
              <a:t> </a:t>
            </a:r>
            <a:r>
              <a:rPr sz="1600" dirty="0">
                <a:latin typeface="Calibri"/>
                <a:cs typeface="Calibri"/>
              </a:rPr>
              <a:t>thuốc</a:t>
            </a:r>
            <a:r>
              <a:rPr sz="1600" spc="-20" dirty="0">
                <a:latin typeface="Calibri"/>
                <a:cs typeface="Calibri"/>
              </a:rPr>
              <a:t> </a:t>
            </a:r>
            <a:r>
              <a:rPr sz="1600" dirty="0">
                <a:latin typeface="Calibri"/>
                <a:cs typeface="Calibri"/>
              </a:rPr>
              <a:t>thử</a:t>
            </a:r>
            <a:r>
              <a:rPr sz="1600" spc="-30" dirty="0">
                <a:latin typeface="Calibri"/>
                <a:cs typeface="Calibri"/>
              </a:rPr>
              <a:t> </a:t>
            </a:r>
            <a:r>
              <a:rPr sz="1600" dirty="0">
                <a:latin typeface="Calibri"/>
                <a:cs typeface="Calibri"/>
              </a:rPr>
              <a:t>hoặc</a:t>
            </a:r>
            <a:r>
              <a:rPr sz="1600" spc="-25" dirty="0">
                <a:latin typeface="Calibri"/>
                <a:cs typeface="Calibri"/>
              </a:rPr>
              <a:t> </a:t>
            </a:r>
            <a:r>
              <a:rPr sz="1600" dirty="0">
                <a:latin typeface="Calibri"/>
                <a:cs typeface="Calibri"/>
              </a:rPr>
              <a:t>chất</a:t>
            </a:r>
            <a:r>
              <a:rPr sz="1600" spc="-40" dirty="0">
                <a:latin typeface="Calibri"/>
                <a:cs typeface="Calibri"/>
              </a:rPr>
              <a:t> </a:t>
            </a:r>
            <a:r>
              <a:rPr sz="1600" dirty="0">
                <a:latin typeface="Calibri"/>
                <a:cs typeface="Calibri"/>
              </a:rPr>
              <a:t>hiệu</a:t>
            </a:r>
            <a:r>
              <a:rPr sz="1600" spc="-25" dirty="0">
                <a:latin typeface="Calibri"/>
                <a:cs typeface="Calibri"/>
              </a:rPr>
              <a:t> </a:t>
            </a:r>
            <a:r>
              <a:rPr sz="1600" spc="-10" dirty="0">
                <a:latin typeface="Calibri"/>
                <a:cs typeface="Calibri"/>
              </a:rPr>
              <a:t>chuẩn</a:t>
            </a:r>
            <a:endParaRPr sz="1600">
              <a:latin typeface="Calibri"/>
              <a:cs typeface="Calibri"/>
            </a:endParaRPr>
          </a:p>
          <a:p>
            <a:pPr marL="12700" algn="just">
              <a:lnSpc>
                <a:spcPct val="100000"/>
              </a:lnSpc>
            </a:pPr>
            <a:r>
              <a:rPr sz="1600" dirty="0">
                <a:latin typeface="Calibri"/>
                <a:cs typeface="Calibri"/>
              </a:rPr>
              <a:t>trong</a:t>
            </a:r>
            <a:r>
              <a:rPr sz="1600" spc="-20" dirty="0">
                <a:latin typeface="Calibri"/>
                <a:cs typeface="Calibri"/>
              </a:rPr>
              <a:t> </a:t>
            </a:r>
            <a:r>
              <a:rPr sz="1600" dirty="0">
                <a:latin typeface="Calibri"/>
                <a:cs typeface="Calibri"/>
              </a:rPr>
              <a:t>ống</a:t>
            </a:r>
            <a:r>
              <a:rPr sz="1600" spc="-25" dirty="0">
                <a:latin typeface="Calibri"/>
                <a:cs typeface="Calibri"/>
              </a:rPr>
              <a:t> </a:t>
            </a:r>
            <a:r>
              <a:rPr sz="1600" dirty="0">
                <a:latin typeface="Calibri"/>
                <a:cs typeface="Calibri"/>
              </a:rPr>
              <a:t>nghiệm,</a:t>
            </a:r>
            <a:r>
              <a:rPr sz="1600" spc="-25" dirty="0">
                <a:latin typeface="Calibri"/>
                <a:cs typeface="Calibri"/>
              </a:rPr>
              <a:t> </a:t>
            </a:r>
            <a:r>
              <a:rPr sz="1600" dirty="0">
                <a:latin typeface="Calibri"/>
                <a:cs typeface="Calibri"/>
              </a:rPr>
              <a:t>phần</a:t>
            </a:r>
            <a:r>
              <a:rPr sz="1600" spc="-35" dirty="0">
                <a:latin typeface="Calibri"/>
                <a:cs typeface="Calibri"/>
              </a:rPr>
              <a:t> </a:t>
            </a:r>
            <a:r>
              <a:rPr sz="1600" dirty="0">
                <a:latin typeface="Calibri"/>
                <a:cs typeface="Calibri"/>
              </a:rPr>
              <a:t>mềm,</a:t>
            </a:r>
            <a:r>
              <a:rPr sz="1600" spc="-10" dirty="0">
                <a:latin typeface="Calibri"/>
                <a:cs typeface="Calibri"/>
              </a:rPr>
              <a:t> </a:t>
            </a:r>
            <a:r>
              <a:rPr sz="1600" dirty="0">
                <a:latin typeface="Calibri"/>
                <a:cs typeface="Calibri"/>
              </a:rPr>
              <a:t>vật</a:t>
            </a:r>
            <a:r>
              <a:rPr sz="1600" spc="-25" dirty="0">
                <a:latin typeface="Calibri"/>
                <a:cs typeface="Calibri"/>
              </a:rPr>
              <a:t> </a:t>
            </a:r>
            <a:r>
              <a:rPr sz="1600" dirty="0">
                <a:latin typeface="Calibri"/>
                <a:cs typeface="Calibri"/>
              </a:rPr>
              <a:t>liệu</a:t>
            </a:r>
            <a:r>
              <a:rPr sz="1600" spc="-40" dirty="0">
                <a:latin typeface="Calibri"/>
                <a:cs typeface="Calibri"/>
              </a:rPr>
              <a:t> </a:t>
            </a:r>
            <a:r>
              <a:rPr sz="1600" dirty="0">
                <a:latin typeface="Calibri"/>
                <a:cs typeface="Calibri"/>
              </a:rPr>
              <a:t>hoặc</a:t>
            </a:r>
            <a:r>
              <a:rPr sz="1600" spc="-30" dirty="0">
                <a:latin typeface="Calibri"/>
                <a:cs typeface="Calibri"/>
              </a:rPr>
              <a:t> </a:t>
            </a:r>
            <a:r>
              <a:rPr sz="1600" dirty="0">
                <a:latin typeface="Calibri"/>
                <a:cs typeface="Calibri"/>
              </a:rPr>
              <a:t>các</a:t>
            </a:r>
            <a:r>
              <a:rPr sz="1600" spc="-30" dirty="0">
                <a:latin typeface="Calibri"/>
                <a:cs typeface="Calibri"/>
              </a:rPr>
              <a:t> </a:t>
            </a:r>
            <a:r>
              <a:rPr sz="1600" dirty="0">
                <a:latin typeface="Calibri"/>
                <a:cs typeface="Calibri"/>
              </a:rPr>
              <a:t>hạng</a:t>
            </a:r>
            <a:r>
              <a:rPr sz="1600" spc="-35" dirty="0">
                <a:latin typeface="Calibri"/>
                <a:cs typeface="Calibri"/>
              </a:rPr>
              <a:t> </a:t>
            </a:r>
            <a:r>
              <a:rPr sz="1600" dirty="0">
                <a:latin typeface="Calibri"/>
                <a:cs typeface="Calibri"/>
              </a:rPr>
              <a:t>mục</a:t>
            </a:r>
            <a:r>
              <a:rPr sz="1600" spc="-25" dirty="0">
                <a:latin typeface="Calibri"/>
                <a:cs typeface="Calibri"/>
              </a:rPr>
              <a:t> </a:t>
            </a:r>
            <a:r>
              <a:rPr sz="1600" dirty="0">
                <a:latin typeface="Calibri"/>
                <a:cs typeface="Calibri"/>
              </a:rPr>
              <a:t>tương</a:t>
            </a:r>
            <a:r>
              <a:rPr sz="1600" spc="-40" dirty="0">
                <a:latin typeface="Calibri"/>
                <a:cs typeface="Calibri"/>
              </a:rPr>
              <a:t> </a:t>
            </a:r>
            <a:r>
              <a:rPr sz="1600" dirty="0">
                <a:latin typeface="Calibri"/>
                <a:cs typeface="Calibri"/>
              </a:rPr>
              <a:t>tự</a:t>
            </a:r>
            <a:r>
              <a:rPr sz="1600" spc="-25" dirty="0">
                <a:latin typeface="Calibri"/>
                <a:cs typeface="Calibri"/>
              </a:rPr>
              <a:t> </a:t>
            </a:r>
            <a:r>
              <a:rPr sz="1600" dirty="0">
                <a:latin typeface="Calibri"/>
                <a:cs typeface="Calibri"/>
              </a:rPr>
              <a:t>hoặc</a:t>
            </a:r>
            <a:r>
              <a:rPr sz="1600" spc="-25" dirty="0">
                <a:latin typeface="Calibri"/>
                <a:cs typeface="Calibri"/>
              </a:rPr>
              <a:t> </a:t>
            </a:r>
            <a:r>
              <a:rPr sz="1600" dirty="0">
                <a:latin typeface="Calibri"/>
                <a:cs typeface="Calibri"/>
              </a:rPr>
              <a:t>liên</a:t>
            </a:r>
            <a:r>
              <a:rPr sz="1600" spc="-35" dirty="0">
                <a:latin typeface="Calibri"/>
                <a:cs typeface="Calibri"/>
              </a:rPr>
              <a:t> </a:t>
            </a:r>
            <a:r>
              <a:rPr sz="1600" dirty="0">
                <a:latin typeface="Calibri"/>
                <a:cs typeface="Calibri"/>
              </a:rPr>
              <a:t>quan</a:t>
            </a:r>
            <a:r>
              <a:rPr sz="1600" spc="-40" dirty="0">
                <a:latin typeface="Calibri"/>
                <a:cs typeface="Calibri"/>
              </a:rPr>
              <a:t> </a:t>
            </a:r>
            <a:r>
              <a:rPr sz="1600" spc="-10" dirty="0">
                <a:latin typeface="Calibri"/>
                <a:cs typeface="Calibri"/>
              </a:rPr>
              <a:t>khác.</a:t>
            </a:r>
            <a:endParaRPr sz="1600">
              <a:latin typeface="Calibri"/>
              <a:cs typeface="Calibri"/>
            </a:endParaRPr>
          </a:p>
          <a:p>
            <a:pPr>
              <a:lnSpc>
                <a:spcPct val="100000"/>
              </a:lnSpc>
              <a:spcBef>
                <a:spcPts val="1620"/>
              </a:spcBef>
            </a:pPr>
            <a:endParaRPr sz="1600">
              <a:latin typeface="Calibri"/>
              <a:cs typeface="Calibri"/>
            </a:endParaRPr>
          </a:p>
          <a:p>
            <a:pPr marL="12700">
              <a:lnSpc>
                <a:spcPts val="2105"/>
              </a:lnSpc>
            </a:pPr>
            <a:r>
              <a:rPr sz="1800" spc="-15" dirty="0">
                <a:latin typeface="SimSun"/>
                <a:cs typeface="SimSun"/>
              </a:rPr>
              <a:t>这目的是</a:t>
            </a:r>
            <a:endParaRPr sz="1800">
              <a:latin typeface="SimSun"/>
              <a:cs typeface="SimSun"/>
            </a:endParaRPr>
          </a:p>
          <a:p>
            <a:pPr marL="12700" algn="just">
              <a:lnSpc>
                <a:spcPts val="1864"/>
              </a:lnSpc>
            </a:pPr>
            <a:r>
              <a:rPr sz="1600" dirty="0">
                <a:latin typeface="Times New Roman"/>
                <a:cs typeface="Times New Roman"/>
              </a:rPr>
              <a:t>Mục</a:t>
            </a:r>
            <a:r>
              <a:rPr sz="1600" spc="-25" dirty="0">
                <a:latin typeface="Times New Roman"/>
                <a:cs typeface="Times New Roman"/>
              </a:rPr>
              <a:t> </a:t>
            </a:r>
            <a:r>
              <a:rPr sz="1600" dirty="0">
                <a:latin typeface="Times New Roman"/>
                <a:cs typeface="Times New Roman"/>
              </a:rPr>
              <a:t>đích</a:t>
            </a:r>
            <a:r>
              <a:rPr sz="1600" spc="-15" dirty="0">
                <a:latin typeface="Times New Roman"/>
                <a:cs typeface="Times New Roman"/>
              </a:rPr>
              <a:t> </a:t>
            </a:r>
            <a:r>
              <a:rPr sz="1600" dirty="0">
                <a:latin typeface="Times New Roman"/>
                <a:cs typeface="Times New Roman"/>
              </a:rPr>
              <a:t>này</a:t>
            </a:r>
            <a:r>
              <a:rPr sz="1600" spc="-30" dirty="0">
                <a:latin typeface="Times New Roman"/>
                <a:cs typeface="Times New Roman"/>
              </a:rPr>
              <a:t> </a:t>
            </a:r>
            <a:r>
              <a:rPr sz="1600" spc="-25" dirty="0">
                <a:latin typeface="Times New Roman"/>
                <a:cs typeface="Times New Roman"/>
              </a:rPr>
              <a:t>là</a:t>
            </a:r>
            <a:endParaRPr sz="1600">
              <a:latin typeface="Times New Roman"/>
              <a:cs typeface="Times New Roman"/>
            </a:endParaRPr>
          </a:p>
          <a:p>
            <a:pPr>
              <a:lnSpc>
                <a:spcPct val="100000"/>
              </a:lnSpc>
              <a:spcBef>
                <a:spcPts val="195"/>
              </a:spcBef>
            </a:pPr>
            <a:endParaRPr sz="1600">
              <a:latin typeface="Times New Roman"/>
              <a:cs typeface="Times New Roman"/>
            </a:endParaRPr>
          </a:p>
          <a:p>
            <a:pPr marL="12700">
              <a:lnSpc>
                <a:spcPts val="2110"/>
              </a:lnSpc>
            </a:pPr>
            <a:r>
              <a:rPr sz="1800" spc="-5" dirty="0">
                <a:latin typeface="SimSun"/>
                <a:cs typeface="SimSun"/>
              </a:rPr>
              <a:t>疾病的诊断、预防、监护、治疗或者缓解；</a:t>
            </a:r>
            <a:endParaRPr sz="1800">
              <a:latin typeface="SimSun"/>
              <a:cs typeface="SimSun"/>
            </a:endParaRPr>
          </a:p>
          <a:p>
            <a:pPr marL="12700">
              <a:lnSpc>
                <a:spcPts val="1870"/>
              </a:lnSpc>
            </a:pPr>
            <a:r>
              <a:rPr sz="1600" dirty="0">
                <a:latin typeface="Arial"/>
                <a:cs typeface="Arial"/>
              </a:rPr>
              <a:t>Chẩn</a:t>
            </a:r>
            <a:r>
              <a:rPr sz="1600" spc="-20" dirty="0">
                <a:latin typeface="Arial"/>
                <a:cs typeface="Arial"/>
              </a:rPr>
              <a:t> </a:t>
            </a:r>
            <a:r>
              <a:rPr sz="1600" dirty="0">
                <a:latin typeface="Arial"/>
                <a:cs typeface="Arial"/>
              </a:rPr>
              <a:t>đoán,</a:t>
            </a:r>
            <a:r>
              <a:rPr sz="1600" spc="40" dirty="0">
                <a:latin typeface="Times New Roman"/>
                <a:cs typeface="Times New Roman"/>
              </a:rPr>
              <a:t> </a:t>
            </a:r>
            <a:r>
              <a:rPr sz="1600" dirty="0">
                <a:latin typeface="Arial"/>
                <a:cs typeface="Arial"/>
              </a:rPr>
              <a:t>phòng</a:t>
            </a:r>
            <a:r>
              <a:rPr sz="1600" spc="20" dirty="0">
                <a:latin typeface="Times New Roman"/>
                <a:cs typeface="Times New Roman"/>
              </a:rPr>
              <a:t> </a:t>
            </a:r>
            <a:r>
              <a:rPr sz="1600" dirty="0">
                <a:latin typeface="Arial"/>
                <a:cs typeface="Arial"/>
              </a:rPr>
              <a:t>ngừa,</a:t>
            </a:r>
            <a:r>
              <a:rPr sz="1600" spc="50" dirty="0">
                <a:latin typeface="Times New Roman"/>
                <a:cs typeface="Times New Roman"/>
              </a:rPr>
              <a:t> </a:t>
            </a:r>
            <a:r>
              <a:rPr sz="1600" dirty="0">
                <a:latin typeface="Arial"/>
                <a:cs typeface="Arial"/>
              </a:rPr>
              <a:t>theo</a:t>
            </a:r>
            <a:r>
              <a:rPr sz="1600" spc="35" dirty="0">
                <a:latin typeface="Times New Roman"/>
                <a:cs typeface="Times New Roman"/>
              </a:rPr>
              <a:t> </a:t>
            </a:r>
            <a:r>
              <a:rPr sz="1600" dirty="0">
                <a:latin typeface="Arial"/>
                <a:cs typeface="Arial"/>
              </a:rPr>
              <a:t>dõi,</a:t>
            </a:r>
            <a:r>
              <a:rPr sz="1600" spc="25" dirty="0">
                <a:latin typeface="Times New Roman"/>
                <a:cs typeface="Times New Roman"/>
              </a:rPr>
              <a:t> </a:t>
            </a:r>
            <a:r>
              <a:rPr sz="1600" dirty="0">
                <a:latin typeface="Arial"/>
                <a:cs typeface="Arial"/>
              </a:rPr>
              <a:t>điều</a:t>
            </a:r>
            <a:r>
              <a:rPr sz="1600" spc="-25" dirty="0">
                <a:latin typeface="Arial"/>
                <a:cs typeface="Arial"/>
              </a:rPr>
              <a:t> </a:t>
            </a:r>
            <a:r>
              <a:rPr sz="1600" dirty="0">
                <a:latin typeface="Arial"/>
                <a:cs typeface="Arial"/>
              </a:rPr>
              <a:t>trị</a:t>
            </a:r>
            <a:r>
              <a:rPr sz="1600" spc="-10" dirty="0">
                <a:latin typeface="Arial"/>
                <a:cs typeface="Arial"/>
              </a:rPr>
              <a:t> </a:t>
            </a:r>
            <a:r>
              <a:rPr sz="1600" dirty="0">
                <a:latin typeface="Arial"/>
                <a:cs typeface="Arial"/>
              </a:rPr>
              <a:t>hoặc</a:t>
            </a:r>
            <a:r>
              <a:rPr sz="1600" spc="-10" dirty="0">
                <a:latin typeface="Arial"/>
                <a:cs typeface="Arial"/>
              </a:rPr>
              <a:t> </a:t>
            </a:r>
            <a:r>
              <a:rPr sz="1600" dirty="0">
                <a:latin typeface="Arial"/>
                <a:cs typeface="Arial"/>
              </a:rPr>
              <a:t>giảm</a:t>
            </a:r>
            <a:r>
              <a:rPr sz="1600" spc="-20" dirty="0">
                <a:latin typeface="Arial"/>
                <a:cs typeface="Arial"/>
              </a:rPr>
              <a:t> </a:t>
            </a:r>
            <a:r>
              <a:rPr sz="1600" dirty="0">
                <a:latin typeface="Arial"/>
                <a:cs typeface="Arial"/>
              </a:rPr>
              <a:t>nhẹ</a:t>
            </a:r>
            <a:r>
              <a:rPr sz="1600" spc="-5" dirty="0">
                <a:latin typeface="Arial"/>
                <a:cs typeface="Arial"/>
              </a:rPr>
              <a:t> </a:t>
            </a:r>
            <a:r>
              <a:rPr sz="1600" dirty="0">
                <a:latin typeface="Arial"/>
                <a:cs typeface="Arial"/>
              </a:rPr>
              <a:t>bệnh</a:t>
            </a:r>
            <a:r>
              <a:rPr sz="1600" spc="-25" dirty="0">
                <a:latin typeface="Arial"/>
                <a:cs typeface="Arial"/>
              </a:rPr>
              <a:t> tật</a:t>
            </a:r>
            <a:endParaRPr sz="1600">
              <a:latin typeface="Arial"/>
              <a:cs typeface="Arial"/>
            </a:endParaRPr>
          </a:p>
          <a:p>
            <a:pPr marL="12700">
              <a:lnSpc>
                <a:spcPts val="1914"/>
              </a:lnSpc>
              <a:spcBef>
                <a:spcPts val="10"/>
              </a:spcBef>
            </a:pPr>
            <a:r>
              <a:rPr sz="1600" spc="-30" dirty="0">
                <a:latin typeface="SimSun"/>
                <a:cs typeface="SimSun"/>
              </a:rPr>
              <a:t>损伤的诊断、监护、治疗、缓解或者补偿；</a:t>
            </a:r>
            <a:endParaRPr sz="1600">
              <a:latin typeface="SimSun"/>
              <a:cs typeface="SimSun"/>
            </a:endParaRPr>
          </a:p>
          <a:p>
            <a:pPr marL="12700">
              <a:lnSpc>
                <a:spcPts val="1914"/>
              </a:lnSpc>
            </a:pPr>
            <a:r>
              <a:rPr sz="1600" dirty="0">
                <a:latin typeface="Arial"/>
                <a:cs typeface="Arial"/>
              </a:rPr>
              <a:t>Chẩn</a:t>
            </a:r>
            <a:r>
              <a:rPr sz="1600" spc="-35" dirty="0">
                <a:latin typeface="Arial"/>
                <a:cs typeface="Arial"/>
              </a:rPr>
              <a:t> </a:t>
            </a:r>
            <a:r>
              <a:rPr sz="1600" dirty="0">
                <a:latin typeface="Arial"/>
                <a:cs typeface="Arial"/>
              </a:rPr>
              <a:t>đoán,</a:t>
            </a:r>
            <a:r>
              <a:rPr sz="1600" spc="-20" dirty="0">
                <a:latin typeface="Arial"/>
                <a:cs typeface="Arial"/>
              </a:rPr>
              <a:t> </a:t>
            </a:r>
            <a:r>
              <a:rPr sz="1600" dirty="0">
                <a:latin typeface="Arial"/>
                <a:cs typeface="Arial"/>
              </a:rPr>
              <a:t>theo</a:t>
            </a:r>
            <a:r>
              <a:rPr sz="1600" spc="-25" dirty="0">
                <a:latin typeface="Arial"/>
                <a:cs typeface="Arial"/>
              </a:rPr>
              <a:t> </a:t>
            </a:r>
            <a:r>
              <a:rPr sz="1600" dirty="0">
                <a:latin typeface="Arial"/>
                <a:cs typeface="Arial"/>
              </a:rPr>
              <a:t>dõi,</a:t>
            </a:r>
            <a:r>
              <a:rPr sz="1600" spc="-30" dirty="0">
                <a:latin typeface="Arial"/>
                <a:cs typeface="Arial"/>
              </a:rPr>
              <a:t> </a:t>
            </a:r>
            <a:r>
              <a:rPr sz="1600" dirty="0">
                <a:latin typeface="Arial"/>
                <a:cs typeface="Arial"/>
              </a:rPr>
              <a:t>điều</a:t>
            </a:r>
            <a:r>
              <a:rPr sz="1600" spc="-35" dirty="0">
                <a:latin typeface="Arial"/>
                <a:cs typeface="Arial"/>
              </a:rPr>
              <a:t> </a:t>
            </a:r>
            <a:r>
              <a:rPr sz="1600" dirty="0">
                <a:latin typeface="Arial"/>
                <a:cs typeface="Arial"/>
              </a:rPr>
              <a:t>trị,</a:t>
            </a:r>
            <a:r>
              <a:rPr sz="1600" spc="-20" dirty="0">
                <a:latin typeface="Arial"/>
                <a:cs typeface="Arial"/>
              </a:rPr>
              <a:t> </a:t>
            </a:r>
            <a:r>
              <a:rPr sz="1600" dirty="0">
                <a:latin typeface="Arial"/>
                <a:cs typeface="Arial"/>
              </a:rPr>
              <a:t>giảm</a:t>
            </a:r>
            <a:r>
              <a:rPr sz="1600" spc="-35" dirty="0">
                <a:latin typeface="Arial"/>
                <a:cs typeface="Arial"/>
              </a:rPr>
              <a:t> </a:t>
            </a:r>
            <a:r>
              <a:rPr sz="1600" dirty="0">
                <a:latin typeface="Arial"/>
                <a:cs typeface="Arial"/>
              </a:rPr>
              <a:t>nhẹ</a:t>
            </a:r>
            <a:r>
              <a:rPr sz="1600" spc="-35" dirty="0">
                <a:latin typeface="Arial"/>
                <a:cs typeface="Arial"/>
              </a:rPr>
              <a:t> </a:t>
            </a:r>
            <a:r>
              <a:rPr sz="1600" dirty="0">
                <a:latin typeface="Arial"/>
                <a:cs typeface="Arial"/>
              </a:rPr>
              <a:t>hoặc</a:t>
            </a:r>
            <a:r>
              <a:rPr sz="1600" spc="-30" dirty="0">
                <a:latin typeface="Arial"/>
                <a:cs typeface="Arial"/>
              </a:rPr>
              <a:t> </a:t>
            </a:r>
            <a:r>
              <a:rPr sz="1600" dirty="0">
                <a:latin typeface="Arial"/>
                <a:cs typeface="Arial"/>
              </a:rPr>
              <a:t>bồi</a:t>
            </a:r>
            <a:r>
              <a:rPr sz="1600" spc="-30" dirty="0">
                <a:latin typeface="Arial"/>
                <a:cs typeface="Arial"/>
              </a:rPr>
              <a:t> </a:t>
            </a:r>
            <a:r>
              <a:rPr sz="1600" dirty="0">
                <a:latin typeface="Arial"/>
                <a:cs typeface="Arial"/>
              </a:rPr>
              <a:t>thường</a:t>
            </a:r>
            <a:r>
              <a:rPr sz="1600" spc="-10" dirty="0">
                <a:latin typeface="Arial"/>
                <a:cs typeface="Arial"/>
              </a:rPr>
              <a:t> </a:t>
            </a:r>
            <a:r>
              <a:rPr sz="1600" dirty="0">
                <a:latin typeface="Arial"/>
                <a:cs typeface="Arial"/>
              </a:rPr>
              <a:t>thương</a:t>
            </a:r>
            <a:r>
              <a:rPr sz="1600" spc="-10" dirty="0">
                <a:latin typeface="Arial"/>
                <a:cs typeface="Arial"/>
              </a:rPr>
              <a:t> </a:t>
            </a:r>
            <a:r>
              <a:rPr sz="1600" spc="-20" dirty="0">
                <a:latin typeface="Arial"/>
                <a:cs typeface="Arial"/>
              </a:rPr>
              <a:t>tích</a:t>
            </a:r>
            <a:endParaRPr sz="1600">
              <a:latin typeface="Arial"/>
              <a:cs typeface="Arial"/>
            </a:endParaRPr>
          </a:p>
          <a:p>
            <a:pPr marL="12700">
              <a:lnSpc>
                <a:spcPts val="1914"/>
              </a:lnSpc>
              <a:spcBef>
                <a:spcPts val="15"/>
              </a:spcBef>
            </a:pPr>
            <a:r>
              <a:rPr sz="1600" spc="-35" dirty="0">
                <a:latin typeface="SimSun"/>
                <a:cs typeface="SimSun"/>
              </a:rPr>
              <a:t>解剖或生理过程的研究、替代、调节或者支持；</a:t>
            </a:r>
            <a:endParaRPr sz="1600">
              <a:latin typeface="SimSun"/>
              <a:cs typeface="SimSun"/>
            </a:endParaRPr>
          </a:p>
          <a:p>
            <a:pPr marL="12700">
              <a:lnSpc>
                <a:spcPts val="1914"/>
              </a:lnSpc>
            </a:pPr>
            <a:r>
              <a:rPr sz="1600" dirty="0">
                <a:latin typeface="Arial"/>
                <a:cs typeface="Arial"/>
              </a:rPr>
              <a:t>Nghiên</a:t>
            </a:r>
            <a:r>
              <a:rPr sz="1600" spc="-40" dirty="0">
                <a:latin typeface="Arial"/>
                <a:cs typeface="Arial"/>
              </a:rPr>
              <a:t> </a:t>
            </a:r>
            <a:r>
              <a:rPr sz="1600" dirty="0">
                <a:latin typeface="Arial"/>
                <a:cs typeface="Arial"/>
              </a:rPr>
              <a:t>cứu, thay</a:t>
            </a:r>
            <a:r>
              <a:rPr sz="1600" spc="-20" dirty="0">
                <a:latin typeface="Arial"/>
                <a:cs typeface="Arial"/>
              </a:rPr>
              <a:t> </a:t>
            </a:r>
            <a:r>
              <a:rPr sz="1600" dirty="0">
                <a:latin typeface="Arial"/>
                <a:cs typeface="Arial"/>
              </a:rPr>
              <a:t>thế, điều</a:t>
            </a:r>
            <a:r>
              <a:rPr sz="1600" spc="-40" dirty="0">
                <a:latin typeface="Arial"/>
                <a:cs typeface="Arial"/>
              </a:rPr>
              <a:t> </a:t>
            </a:r>
            <a:r>
              <a:rPr sz="1600" dirty="0">
                <a:latin typeface="Arial"/>
                <a:cs typeface="Arial"/>
              </a:rPr>
              <a:t>chỉnh</a:t>
            </a:r>
            <a:r>
              <a:rPr sz="1600" spc="-35" dirty="0">
                <a:latin typeface="Arial"/>
                <a:cs typeface="Arial"/>
              </a:rPr>
              <a:t> </a:t>
            </a:r>
            <a:r>
              <a:rPr sz="1600" dirty="0">
                <a:latin typeface="Arial"/>
                <a:cs typeface="Arial"/>
              </a:rPr>
              <a:t>hoặc</a:t>
            </a:r>
            <a:r>
              <a:rPr sz="1600" spc="-15" dirty="0">
                <a:latin typeface="Arial"/>
                <a:cs typeface="Arial"/>
              </a:rPr>
              <a:t> </a:t>
            </a:r>
            <a:r>
              <a:rPr sz="1600" dirty="0">
                <a:latin typeface="Arial"/>
                <a:cs typeface="Arial"/>
              </a:rPr>
              <a:t>hỗ</a:t>
            </a:r>
            <a:r>
              <a:rPr sz="1600" spc="-15" dirty="0">
                <a:latin typeface="Arial"/>
                <a:cs typeface="Arial"/>
              </a:rPr>
              <a:t> </a:t>
            </a:r>
            <a:r>
              <a:rPr sz="1600" dirty="0">
                <a:latin typeface="Arial"/>
                <a:cs typeface="Arial"/>
              </a:rPr>
              <a:t>trợ</a:t>
            </a:r>
            <a:r>
              <a:rPr sz="1600" spc="-5" dirty="0">
                <a:latin typeface="Arial"/>
                <a:cs typeface="Arial"/>
              </a:rPr>
              <a:t> </a:t>
            </a:r>
            <a:r>
              <a:rPr sz="1600" dirty="0">
                <a:latin typeface="Arial"/>
                <a:cs typeface="Arial"/>
              </a:rPr>
              <a:t>các</a:t>
            </a:r>
            <a:r>
              <a:rPr sz="1600" spc="-25" dirty="0">
                <a:latin typeface="Arial"/>
                <a:cs typeface="Arial"/>
              </a:rPr>
              <a:t> </a:t>
            </a:r>
            <a:r>
              <a:rPr sz="1600" dirty="0">
                <a:latin typeface="Arial"/>
                <a:cs typeface="Arial"/>
              </a:rPr>
              <a:t>quá</a:t>
            </a:r>
            <a:r>
              <a:rPr sz="1600" spc="-25" dirty="0">
                <a:latin typeface="Arial"/>
                <a:cs typeface="Arial"/>
              </a:rPr>
              <a:t> </a:t>
            </a:r>
            <a:r>
              <a:rPr sz="1600" dirty="0">
                <a:latin typeface="Arial"/>
                <a:cs typeface="Arial"/>
              </a:rPr>
              <a:t>trình</a:t>
            </a:r>
            <a:r>
              <a:rPr sz="1600" spc="-5" dirty="0">
                <a:latin typeface="Arial"/>
                <a:cs typeface="Arial"/>
              </a:rPr>
              <a:t> </a:t>
            </a:r>
            <a:r>
              <a:rPr sz="1600" dirty="0">
                <a:latin typeface="Arial"/>
                <a:cs typeface="Arial"/>
              </a:rPr>
              <a:t>giải</a:t>
            </a:r>
            <a:r>
              <a:rPr sz="1600" spc="-30" dirty="0">
                <a:latin typeface="Arial"/>
                <a:cs typeface="Arial"/>
              </a:rPr>
              <a:t> </a:t>
            </a:r>
            <a:r>
              <a:rPr sz="1600" dirty="0">
                <a:latin typeface="Arial"/>
                <a:cs typeface="Arial"/>
              </a:rPr>
              <a:t>phẫu</a:t>
            </a:r>
            <a:r>
              <a:rPr sz="1600" spc="-10" dirty="0">
                <a:latin typeface="Arial"/>
                <a:cs typeface="Arial"/>
              </a:rPr>
              <a:t> </a:t>
            </a:r>
            <a:r>
              <a:rPr sz="1600" dirty="0">
                <a:latin typeface="Arial"/>
                <a:cs typeface="Arial"/>
              </a:rPr>
              <a:t>hoặc</a:t>
            </a:r>
            <a:r>
              <a:rPr sz="1600" spc="-20" dirty="0">
                <a:latin typeface="Arial"/>
                <a:cs typeface="Arial"/>
              </a:rPr>
              <a:t> </a:t>
            </a:r>
            <a:r>
              <a:rPr sz="1600" dirty="0">
                <a:latin typeface="Arial"/>
                <a:cs typeface="Arial"/>
              </a:rPr>
              <a:t>sinh</a:t>
            </a:r>
            <a:r>
              <a:rPr sz="1600" spc="-35" dirty="0">
                <a:latin typeface="Arial"/>
                <a:cs typeface="Arial"/>
              </a:rPr>
              <a:t> </a:t>
            </a:r>
            <a:r>
              <a:rPr sz="1600" spc="-25" dirty="0">
                <a:latin typeface="Arial"/>
                <a:cs typeface="Arial"/>
              </a:rPr>
              <a:t>lý</a:t>
            </a:r>
            <a:endParaRPr sz="1600">
              <a:latin typeface="Arial"/>
              <a:cs typeface="Arial"/>
            </a:endParaRPr>
          </a:p>
        </p:txBody>
      </p:sp>
      <p:pic>
        <p:nvPicPr>
          <p:cNvPr id="4" name="object 4"/>
          <p:cNvPicPr/>
          <p:nvPr/>
        </p:nvPicPr>
        <p:blipFill>
          <a:blip r:embed="rId3" cstate="print"/>
          <a:stretch>
            <a:fillRect/>
          </a:stretch>
        </p:blipFill>
        <p:spPr>
          <a:xfrm>
            <a:off x="7092695" y="6152554"/>
            <a:ext cx="1698626" cy="57149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618546" y="1597909"/>
            <a:ext cx="2449830" cy="529590"/>
          </a:xfrm>
          <a:prstGeom prst="rect">
            <a:avLst/>
          </a:prstGeom>
        </p:spPr>
        <p:txBody>
          <a:bodyPr vert="horz" wrap="square" lIns="0" tIns="12700" rIns="0" bIns="0" rtlCol="0">
            <a:spAutoFit/>
          </a:bodyPr>
          <a:lstStyle/>
          <a:p>
            <a:pPr marL="12700">
              <a:lnSpc>
                <a:spcPts val="2105"/>
              </a:lnSpc>
              <a:spcBef>
                <a:spcPts val="100"/>
              </a:spcBef>
            </a:pPr>
            <a:r>
              <a:rPr sz="1800" spc="-10" dirty="0">
                <a:solidFill>
                  <a:srgbClr val="000000"/>
                </a:solidFill>
              </a:rPr>
              <a:t>支持或维持生命</a:t>
            </a:r>
            <a:endParaRPr sz="1800"/>
          </a:p>
          <a:p>
            <a:pPr marL="12700">
              <a:lnSpc>
                <a:spcPts val="1864"/>
              </a:lnSpc>
            </a:pPr>
            <a:r>
              <a:rPr sz="1600" dirty="0">
                <a:solidFill>
                  <a:srgbClr val="000000"/>
                </a:solidFill>
                <a:latin typeface="Times New Roman"/>
                <a:cs typeface="Times New Roman"/>
              </a:rPr>
              <a:t>Hỗ</a:t>
            </a:r>
            <a:r>
              <a:rPr sz="1600" spc="-30" dirty="0">
                <a:solidFill>
                  <a:srgbClr val="000000"/>
                </a:solidFill>
                <a:latin typeface="Times New Roman"/>
                <a:cs typeface="Times New Roman"/>
              </a:rPr>
              <a:t> </a:t>
            </a:r>
            <a:r>
              <a:rPr sz="1600" dirty="0">
                <a:solidFill>
                  <a:srgbClr val="000000"/>
                </a:solidFill>
                <a:latin typeface="Times New Roman"/>
                <a:cs typeface="Times New Roman"/>
              </a:rPr>
              <a:t>trợ</a:t>
            </a:r>
            <a:r>
              <a:rPr sz="1600" spc="-15" dirty="0">
                <a:solidFill>
                  <a:srgbClr val="000000"/>
                </a:solidFill>
                <a:latin typeface="Times New Roman"/>
                <a:cs typeface="Times New Roman"/>
              </a:rPr>
              <a:t> </a:t>
            </a:r>
            <a:r>
              <a:rPr sz="1600" dirty="0">
                <a:solidFill>
                  <a:srgbClr val="000000"/>
                </a:solidFill>
                <a:latin typeface="Times New Roman"/>
                <a:cs typeface="Times New Roman"/>
              </a:rPr>
              <a:t>hoặc</a:t>
            </a:r>
            <a:r>
              <a:rPr sz="1600" spc="-25" dirty="0">
                <a:solidFill>
                  <a:srgbClr val="000000"/>
                </a:solidFill>
                <a:latin typeface="Times New Roman"/>
                <a:cs typeface="Times New Roman"/>
              </a:rPr>
              <a:t> </a:t>
            </a:r>
            <a:r>
              <a:rPr sz="1600" dirty="0">
                <a:solidFill>
                  <a:srgbClr val="000000"/>
                </a:solidFill>
                <a:latin typeface="Times New Roman"/>
                <a:cs typeface="Times New Roman"/>
              </a:rPr>
              <a:t>duy</a:t>
            </a:r>
            <a:r>
              <a:rPr sz="1600" spc="-35" dirty="0">
                <a:solidFill>
                  <a:srgbClr val="000000"/>
                </a:solidFill>
                <a:latin typeface="Times New Roman"/>
                <a:cs typeface="Times New Roman"/>
              </a:rPr>
              <a:t> </a:t>
            </a:r>
            <a:r>
              <a:rPr sz="1600" dirty="0">
                <a:solidFill>
                  <a:srgbClr val="000000"/>
                </a:solidFill>
                <a:latin typeface="Times New Roman"/>
                <a:cs typeface="Times New Roman"/>
              </a:rPr>
              <a:t>trì</a:t>
            </a:r>
            <a:r>
              <a:rPr sz="1600" spc="-10" dirty="0">
                <a:solidFill>
                  <a:srgbClr val="000000"/>
                </a:solidFill>
                <a:latin typeface="Times New Roman"/>
                <a:cs typeface="Times New Roman"/>
              </a:rPr>
              <a:t> </a:t>
            </a:r>
            <a:r>
              <a:rPr sz="1600" dirty="0">
                <a:solidFill>
                  <a:srgbClr val="000000"/>
                </a:solidFill>
                <a:latin typeface="Times New Roman"/>
                <a:cs typeface="Times New Roman"/>
              </a:rPr>
              <a:t>cuộc</a:t>
            </a:r>
            <a:r>
              <a:rPr sz="1600" spc="-25" dirty="0">
                <a:solidFill>
                  <a:srgbClr val="000000"/>
                </a:solidFill>
                <a:latin typeface="Times New Roman"/>
                <a:cs typeface="Times New Roman"/>
              </a:rPr>
              <a:t> </a:t>
            </a:r>
            <a:r>
              <a:rPr sz="1600" spc="-20" dirty="0">
                <a:solidFill>
                  <a:srgbClr val="000000"/>
                </a:solidFill>
                <a:latin typeface="Times New Roman"/>
                <a:cs typeface="Times New Roman"/>
              </a:rPr>
              <a:t>sống</a:t>
            </a:r>
            <a:endParaRPr sz="1600">
              <a:latin typeface="Times New Roman"/>
              <a:cs typeface="Times New Roman"/>
            </a:endParaRPr>
          </a:p>
        </p:txBody>
      </p:sp>
      <p:sp>
        <p:nvSpPr>
          <p:cNvPr id="4" name="object 4"/>
          <p:cNvSpPr txBox="1"/>
          <p:nvPr/>
        </p:nvSpPr>
        <p:spPr>
          <a:xfrm>
            <a:off x="618546" y="2390390"/>
            <a:ext cx="8027034" cy="3390900"/>
          </a:xfrm>
          <a:prstGeom prst="rect">
            <a:avLst/>
          </a:prstGeom>
        </p:spPr>
        <p:txBody>
          <a:bodyPr vert="horz" wrap="square" lIns="0" tIns="12700" rIns="0" bIns="0" rtlCol="0">
            <a:spAutoFit/>
          </a:bodyPr>
          <a:lstStyle/>
          <a:p>
            <a:pPr marL="12700">
              <a:lnSpc>
                <a:spcPts val="2105"/>
              </a:lnSpc>
              <a:spcBef>
                <a:spcPts val="100"/>
              </a:spcBef>
            </a:pPr>
            <a:r>
              <a:rPr sz="1800" spc="-15" dirty="0">
                <a:latin typeface="SimSun"/>
                <a:cs typeface="SimSun"/>
              </a:rPr>
              <a:t>妊娠控制</a:t>
            </a:r>
            <a:endParaRPr sz="1800">
              <a:latin typeface="SimSun"/>
              <a:cs typeface="SimSun"/>
            </a:endParaRPr>
          </a:p>
          <a:p>
            <a:pPr marL="12700">
              <a:lnSpc>
                <a:spcPts val="1864"/>
              </a:lnSpc>
            </a:pPr>
            <a:r>
              <a:rPr sz="1600" dirty="0">
                <a:latin typeface="Times New Roman"/>
                <a:cs typeface="Times New Roman"/>
              </a:rPr>
              <a:t>kiểm</a:t>
            </a:r>
            <a:r>
              <a:rPr sz="1600" spc="-40" dirty="0">
                <a:latin typeface="Times New Roman"/>
                <a:cs typeface="Times New Roman"/>
              </a:rPr>
              <a:t> </a:t>
            </a:r>
            <a:r>
              <a:rPr sz="1600" dirty="0">
                <a:latin typeface="Times New Roman"/>
                <a:cs typeface="Times New Roman"/>
              </a:rPr>
              <a:t>soát</a:t>
            </a:r>
            <a:r>
              <a:rPr sz="1600" spc="-40" dirty="0">
                <a:latin typeface="Times New Roman"/>
                <a:cs typeface="Times New Roman"/>
              </a:rPr>
              <a:t> </a:t>
            </a:r>
            <a:r>
              <a:rPr sz="1600" dirty="0">
                <a:latin typeface="Times New Roman"/>
                <a:cs typeface="Times New Roman"/>
              </a:rPr>
              <a:t>mang</a:t>
            </a:r>
            <a:r>
              <a:rPr sz="1600" spc="-10" dirty="0">
                <a:latin typeface="Times New Roman"/>
                <a:cs typeface="Times New Roman"/>
              </a:rPr>
              <a:t> </a:t>
            </a:r>
            <a:r>
              <a:rPr sz="1600" spc="-20" dirty="0">
                <a:latin typeface="Times New Roman"/>
                <a:cs typeface="Times New Roman"/>
              </a:rPr>
              <a:t>thai</a:t>
            </a:r>
            <a:endParaRPr sz="1600">
              <a:latin typeface="Times New Roman"/>
              <a:cs typeface="Times New Roman"/>
            </a:endParaRPr>
          </a:p>
          <a:p>
            <a:pPr>
              <a:lnSpc>
                <a:spcPct val="100000"/>
              </a:lnSpc>
              <a:spcBef>
                <a:spcPts val="430"/>
              </a:spcBef>
            </a:pPr>
            <a:endParaRPr sz="1600">
              <a:latin typeface="Times New Roman"/>
              <a:cs typeface="Times New Roman"/>
            </a:endParaRPr>
          </a:p>
          <a:p>
            <a:pPr marL="12700">
              <a:lnSpc>
                <a:spcPts val="2105"/>
              </a:lnSpc>
              <a:spcBef>
                <a:spcPts val="5"/>
              </a:spcBef>
            </a:pPr>
            <a:r>
              <a:rPr sz="1800" spc="-10" dirty="0">
                <a:latin typeface="SimSun"/>
                <a:cs typeface="SimSun"/>
              </a:rPr>
              <a:t>医疗器械的消毒</a:t>
            </a:r>
            <a:endParaRPr sz="1800">
              <a:latin typeface="SimSun"/>
              <a:cs typeface="SimSun"/>
            </a:endParaRPr>
          </a:p>
          <a:p>
            <a:pPr marL="12700">
              <a:lnSpc>
                <a:spcPts val="1864"/>
              </a:lnSpc>
            </a:pPr>
            <a:r>
              <a:rPr sz="1600" dirty="0">
                <a:latin typeface="Times New Roman"/>
                <a:cs typeface="Times New Roman"/>
              </a:rPr>
              <a:t>Khử</a:t>
            </a:r>
            <a:r>
              <a:rPr sz="1600" spc="-30" dirty="0">
                <a:latin typeface="Times New Roman"/>
                <a:cs typeface="Times New Roman"/>
              </a:rPr>
              <a:t> </a:t>
            </a:r>
            <a:r>
              <a:rPr sz="1600" dirty="0">
                <a:latin typeface="Times New Roman"/>
                <a:cs typeface="Times New Roman"/>
              </a:rPr>
              <a:t>trùng</a:t>
            </a:r>
            <a:r>
              <a:rPr sz="1600" spc="-20" dirty="0">
                <a:latin typeface="Times New Roman"/>
                <a:cs typeface="Times New Roman"/>
              </a:rPr>
              <a:t> </a:t>
            </a:r>
            <a:r>
              <a:rPr sz="1600" dirty="0">
                <a:latin typeface="Times New Roman"/>
                <a:cs typeface="Times New Roman"/>
              </a:rPr>
              <a:t>thiết bị</a:t>
            </a:r>
            <a:r>
              <a:rPr sz="1600" spc="-20" dirty="0">
                <a:latin typeface="Times New Roman"/>
                <a:cs typeface="Times New Roman"/>
              </a:rPr>
              <a:t> </a:t>
            </a:r>
            <a:r>
              <a:rPr sz="1600" dirty="0">
                <a:latin typeface="Times New Roman"/>
                <a:cs typeface="Times New Roman"/>
              </a:rPr>
              <a:t>y</a:t>
            </a:r>
            <a:r>
              <a:rPr sz="1600" spc="-20" dirty="0">
                <a:latin typeface="Times New Roman"/>
                <a:cs typeface="Times New Roman"/>
              </a:rPr>
              <a:t> </a:t>
            </a:r>
            <a:r>
              <a:rPr sz="1600" spc="-25" dirty="0">
                <a:latin typeface="Times New Roman"/>
                <a:cs typeface="Times New Roman"/>
              </a:rPr>
              <a:t>tế</a:t>
            </a:r>
            <a:endParaRPr sz="1600">
              <a:latin typeface="Times New Roman"/>
              <a:cs typeface="Times New Roman"/>
            </a:endParaRPr>
          </a:p>
          <a:p>
            <a:pPr>
              <a:lnSpc>
                <a:spcPct val="100000"/>
              </a:lnSpc>
              <a:spcBef>
                <a:spcPts val="430"/>
              </a:spcBef>
            </a:pPr>
            <a:endParaRPr sz="1600">
              <a:latin typeface="Times New Roman"/>
              <a:cs typeface="Times New Roman"/>
            </a:endParaRPr>
          </a:p>
          <a:p>
            <a:pPr marL="12700" marR="5080" algn="just">
              <a:lnSpc>
                <a:spcPct val="100000"/>
              </a:lnSpc>
            </a:pPr>
            <a:r>
              <a:rPr sz="1800" spc="-5" dirty="0">
                <a:latin typeface="SimSun"/>
                <a:cs typeface="SimSun"/>
              </a:rPr>
              <a:t>通过对取自人体的样本进行体外检查的方式来提供医疗信息其作用于人体体表或体内的主要设计作用不是用药理学、免疫学或代谢的手段获得，但可能有这些手段参与并起一定辅助作用。</a:t>
            </a:r>
            <a:endParaRPr sz="1800">
              <a:latin typeface="SimSun"/>
              <a:cs typeface="SimSun"/>
            </a:endParaRPr>
          </a:p>
          <a:p>
            <a:pPr marL="12700">
              <a:lnSpc>
                <a:spcPts val="1810"/>
              </a:lnSpc>
            </a:pPr>
            <a:r>
              <a:rPr sz="1600" dirty="0">
                <a:latin typeface="Times New Roman"/>
                <a:cs typeface="Times New Roman"/>
              </a:rPr>
              <a:t>Cung</a:t>
            </a:r>
            <a:r>
              <a:rPr sz="1600" spc="-40" dirty="0">
                <a:latin typeface="Times New Roman"/>
                <a:cs typeface="Times New Roman"/>
              </a:rPr>
              <a:t> </a:t>
            </a:r>
            <a:r>
              <a:rPr sz="1600" dirty="0">
                <a:latin typeface="Times New Roman"/>
                <a:cs typeface="Times New Roman"/>
              </a:rPr>
              <a:t>cấp</a:t>
            </a:r>
            <a:r>
              <a:rPr sz="1600" spc="-10" dirty="0">
                <a:latin typeface="Times New Roman"/>
                <a:cs typeface="Times New Roman"/>
              </a:rPr>
              <a:t> </a:t>
            </a:r>
            <a:r>
              <a:rPr sz="1600" dirty="0">
                <a:latin typeface="Times New Roman"/>
                <a:cs typeface="Times New Roman"/>
              </a:rPr>
              <a:t>thông</a:t>
            </a:r>
            <a:r>
              <a:rPr sz="1600" spc="-40" dirty="0">
                <a:latin typeface="Times New Roman"/>
                <a:cs typeface="Times New Roman"/>
              </a:rPr>
              <a:t> </a:t>
            </a:r>
            <a:r>
              <a:rPr sz="1600" dirty="0">
                <a:latin typeface="Times New Roman"/>
                <a:cs typeface="Times New Roman"/>
              </a:rPr>
              <a:t>tin</a:t>
            </a:r>
            <a:r>
              <a:rPr sz="1600" spc="-10" dirty="0">
                <a:latin typeface="Times New Roman"/>
                <a:cs typeface="Times New Roman"/>
              </a:rPr>
              <a:t> </a:t>
            </a:r>
            <a:r>
              <a:rPr sz="1600" dirty="0">
                <a:latin typeface="Times New Roman"/>
                <a:cs typeface="Times New Roman"/>
              </a:rPr>
              <a:t>y</a:t>
            </a:r>
            <a:r>
              <a:rPr sz="1600" spc="-25" dirty="0">
                <a:latin typeface="Times New Roman"/>
                <a:cs typeface="Times New Roman"/>
              </a:rPr>
              <a:t> </a:t>
            </a:r>
            <a:r>
              <a:rPr sz="1600" dirty="0">
                <a:latin typeface="Times New Roman"/>
                <a:cs typeface="Times New Roman"/>
              </a:rPr>
              <a:t>tế</a:t>
            </a:r>
            <a:r>
              <a:rPr sz="1600" spc="-20" dirty="0">
                <a:latin typeface="Times New Roman"/>
                <a:cs typeface="Times New Roman"/>
              </a:rPr>
              <a:t> </a:t>
            </a:r>
            <a:r>
              <a:rPr sz="1600" dirty="0">
                <a:latin typeface="Times New Roman"/>
                <a:cs typeface="Times New Roman"/>
              </a:rPr>
              <a:t>thông</a:t>
            </a:r>
            <a:r>
              <a:rPr sz="1600" spc="-20" dirty="0">
                <a:latin typeface="Times New Roman"/>
                <a:cs typeface="Times New Roman"/>
              </a:rPr>
              <a:t> </a:t>
            </a:r>
            <a:r>
              <a:rPr sz="1600" dirty="0">
                <a:latin typeface="Times New Roman"/>
                <a:cs typeface="Times New Roman"/>
              </a:rPr>
              <a:t>qua</a:t>
            </a:r>
            <a:r>
              <a:rPr sz="1600" spc="-30" dirty="0">
                <a:latin typeface="Times New Roman"/>
                <a:cs typeface="Times New Roman"/>
              </a:rPr>
              <a:t> </a:t>
            </a:r>
            <a:r>
              <a:rPr sz="1600" dirty="0">
                <a:latin typeface="Times New Roman"/>
                <a:cs typeface="Times New Roman"/>
              </a:rPr>
              <a:t>kiểm</a:t>
            </a:r>
            <a:r>
              <a:rPr sz="1600" spc="-5" dirty="0">
                <a:latin typeface="Times New Roman"/>
                <a:cs typeface="Times New Roman"/>
              </a:rPr>
              <a:t> </a:t>
            </a:r>
            <a:r>
              <a:rPr sz="1600" dirty="0">
                <a:latin typeface="Times New Roman"/>
                <a:cs typeface="Times New Roman"/>
              </a:rPr>
              <a:t>tra</a:t>
            </a:r>
            <a:r>
              <a:rPr sz="1600" spc="-10" dirty="0">
                <a:latin typeface="Times New Roman"/>
                <a:cs typeface="Times New Roman"/>
              </a:rPr>
              <a:t> </a:t>
            </a:r>
            <a:r>
              <a:rPr sz="1600" dirty="0">
                <a:latin typeface="Times New Roman"/>
                <a:cs typeface="Times New Roman"/>
              </a:rPr>
              <a:t>in</a:t>
            </a:r>
            <a:r>
              <a:rPr sz="1600" spc="-20" dirty="0">
                <a:latin typeface="Times New Roman"/>
                <a:cs typeface="Times New Roman"/>
              </a:rPr>
              <a:t> </a:t>
            </a:r>
            <a:r>
              <a:rPr sz="1600" dirty="0">
                <a:latin typeface="Times New Roman"/>
                <a:cs typeface="Times New Roman"/>
              </a:rPr>
              <a:t>vitro</a:t>
            </a:r>
            <a:r>
              <a:rPr sz="1600" spc="-5" dirty="0">
                <a:latin typeface="Times New Roman"/>
                <a:cs typeface="Times New Roman"/>
              </a:rPr>
              <a:t> </a:t>
            </a:r>
            <a:r>
              <a:rPr sz="1600" dirty="0">
                <a:latin typeface="Times New Roman"/>
                <a:cs typeface="Times New Roman"/>
              </a:rPr>
              <a:t>các</a:t>
            </a:r>
            <a:r>
              <a:rPr sz="1600" spc="-25" dirty="0">
                <a:latin typeface="Times New Roman"/>
                <a:cs typeface="Times New Roman"/>
              </a:rPr>
              <a:t> </a:t>
            </a:r>
            <a:r>
              <a:rPr sz="1600" dirty="0">
                <a:latin typeface="Times New Roman"/>
                <a:cs typeface="Times New Roman"/>
              </a:rPr>
              <a:t>mẫu</a:t>
            </a:r>
            <a:r>
              <a:rPr sz="1600" spc="20" dirty="0">
                <a:latin typeface="Times New Roman"/>
                <a:cs typeface="Times New Roman"/>
              </a:rPr>
              <a:t> </a:t>
            </a:r>
            <a:r>
              <a:rPr sz="1600" dirty="0">
                <a:latin typeface="Times New Roman"/>
                <a:cs typeface="Times New Roman"/>
              </a:rPr>
              <a:t>lấy</a:t>
            </a:r>
            <a:r>
              <a:rPr sz="1600" spc="-10" dirty="0">
                <a:latin typeface="Times New Roman"/>
                <a:cs typeface="Times New Roman"/>
              </a:rPr>
              <a:t> </a:t>
            </a:r>
            <a:r>
              <a:rPr sz="1600" dirty="0">
                <a:latin typeface="Times New Roman"/>
                <a:cs typeface="Times New Roman"/>
              </a:rPr>
              <a:t>từ</a:t>
            </a:r>
            <a:r>
              <a:rPr sz="1600" spc="-30" dirty="0">
                <a:latin typeface="Times New Roman"/>
                <a:cs typeface="Times New Roman"/>
              </a:rPr>
              <a:t> </a:t>
            </a:r>
            <a:r>
              <a:rPr sz="1600" dirty="0">
                <a:latin typeface="Times New Roman"/>
                <a:cs typeface="Times New Roman"/>
              </a:rPr>
              <a:t>cơ</a:t>
            </a:r>
            <a:r>
              <a:rPr sz="1600" spc="-15" dirty="0">
                <a:latin typeface="Times New Roman"/>
                <a:cs typeface="Times New Roman"/>
              </a:rPr>
              <a:t> </a:t>
            </a:r>
            <a:r>
              <a:rPr sz="1600" dirty="0">
                <a:latin typeface="Times New Roman"/>
                <a:cs typeface="Times New Roman"/>
              </a:rPr>
              <a:t>thể</a:t>
            </a:r>
            <a:r>
              <a:rPr sz="1600" spc="-15" dirty="0">
                <a:latin typeface="Times New Roman"/>
                <a:cs typeface="Times New Roman"/>
              </a:rPr>
              <a:t> </a:t>
            </a:r>
            <a:r>
              <a:rPr sz="1600" dirty="0">
                <a:latin typeface="Times New Roman"/>
                <a:cs typeface="Times New Roman"/>
              </a:rPr>
              <a:t>con</a:t>
            </a:r>
            <a:r>
              <a:rPr sz="1600" spc="-25" dirty="0">
                <a:latin typeface="Times New Roman"/>
                <a:cs typeface="Times New Roman"/>
              </a:rPr>
              <a:t> </a:t>
            </a:r>
            <a:r>
              <a:rPr sz="1600" dirty="0">
                <a:latin typeface="Times New Roman"/>
                <a:cs typeface="Times New Roman"/>
              </a:rPr>
              <a:t>người.</a:t>
            </a:r>
            <a:r>
              <a:rPr sz="1600" spc="-20" dirty="0">
                <a:latin typeface="Times New Roman"/>
                <a:cs typeface="Times New Roman"/>
              </a:rPr>
              <a:t> </a:t>
            </a:r>
            <a:r>
              <a:rPr sz="1600" dirty="0">
                <a:latin typeface="Times New Roman"/>
                <a:cs typeface="Times New Roman"/>
              </a:rPr>
              <a:t>Chức</a:t>
            </a:r>
            <a:r>
              <a:rPr sz="1600" spc="-30" dirty="0">
                <a:latin typeface="Times New Roman"/>
                <a:cs typeface="Times New Roman"/>
              </a:rPr>
              <a:t> </a:t>
            </a:r>
            <a:r>
              <a:rPr sz="1600" spc="-20" dirty="0">
                <a:latin typeface="Times New Roman"/>
                <a:cs typeface="Times New Roman"/>
              </a:rPr>
              <a:t>năng</a:t>
            </a:r>
            <a:endParaRPr sz="1600">
              <a:latin typeface="Times New Roman"/>
              <a:cs typeface="Times New Roman"/>
            </a:endParaRPr>
          </a:p>
          <a:p>
            <a:pPr marL="12700" marR="57785">
              <a:lnSpc>
                <a:spcPct val="99100"/>
              </a:lnSpc>
              <a:spcBef>
                <a:spcPts val="15"/>
              </a:spcBef>
            </a:pPr>
            <a:r>
              <a:rPr sz="1600" dirty="0">
                <a:latin typeface="Times New Roman"/>
                <a:cs typeface="Times New Roman"/>
              </a:rPr>
              <a:t>thiết</a:t>
            </a:r>
            <a:r>
              <a:rPr sz="1600" spc="-15" dirty="0">
                <a:latin typeface="Times New Roman"/>
                <a:cs typeface="Times New Roman"/>
              </a:rPr>
              <a:t> </a:t>
            </a:r>
            <a:r>
              <a:rPr sz="1600" dirty="0">
                <a:latin typeface="Times New Roman"/>
                <a:cs typeface="Times New Roman"/>
              </a:rPr>
              <a:t>kế</a:t>
            </a:r>
            <a:r>
              <a:rPr sz="1600" spc="-35" dirty="0">
                <a:latin typeface="Times New Roman"/>
                <a:cs typeface="Times New Roman"/>
              </a:rPr>
              <a:t> </a:t>
            </a:r>
            <a:r>
              <a:rPr sz="1600" dirty="0">
                <a:latin typeface="Times New Roman"/>
                <a:cs typeface="Times New Roman"/>
              </a:rPr>
              <a:t>chính</a:t>
            </a:r>
            <a:r>
              <a:rPr sz="1600" spc="-30" dirty="0">
                <a:latin typeface="Times New Roman"/>
                <a:cs typeface="Times New Roman"/>
              </a:rPr>
              <a:t> </a:t>
            </a:r>
            <a:r>
              <a:rPr sz="1600" dirty="0">
                <a:latin typeface="Times New Roman"/>
                <a:cs typeface="Times New Roman"/>
              </a:rPr>
              <a:t>của</a:t>
            </a:r>
            <a:r>
              <a:rPr sz="1600" spc="-20" dirty="0">
                <a:latin typeface="Times New Roman"/>
                <a:cs typeface="Times New Roman"/>
              </a:rPr>
              <a:t> </a:t>
            </a:r>
            <a:r>
              <a:rPr sz="1600" dirty="0">
                <a:latin typeface="Times New Roman"/>
                <a:cs typeface="Times New Roman"/>
              </a:rPr>
              <a:t>nó</a:t>
            </a:r>
            <a:r>
              <a:rPr sz="1600" spc="-30" dirty="0">
                <a:latin typeface="Times New Roman"/>
                <a:cs typeface="Times New Roman"/>
              </a:rPr>
              <a:t> </a:t>
            </a:r>
            <a:r>
              <a:rPr sz="1600" dirty="0">
                <a:latin typeface="Times New Roman"/>
                <a:cs typeface="Times New Roman"/>
              </a:rPr>
              <a:t>trên</a:t>
            </a:r>
            <a:r>
              <a:rPr sz="1600" spc="-10" dirty="0">
                <a:latin typeface="Times New Roman"/>
                <a:cs typeface="Times New Roman"/>
              </a:rPr>
              <a:t> </a:t>
            </a:r>
            <a:r>
              <a:rPr sz="1600" dirty="0">
                <a:latin typeface="Times New Roman"/>
                <a:cs typeface="Times New Roman"/>
              </a:rPr>
              <a:t>cơ</a:t>
            </a:r>
            <a:r>
              <a:rPr sz="1600" spc="-30" dirty="0">
                <a:latin typeface="Times New Roman"/>
                <a:cs typeface="Times New Roman"/>
              </a:rPr>
              <a:t> </a:t>
            </a:r>
            <a:r>
              <a:rPr sz="1600" dirty="0">
                <a:latin typeface="Times New Roman"/>
                <a:cs typeface="Times New Roman"/>
              </a:rPr>
              <a:t>thể</a:t>
            </a:r>
            <a:r>
              <a:rPr sz="1600" spc="-20" dirty="0">
                <a:latin typeface="Times New Roman"/>
                <a:cs typeface="Times New Roman"/>
              </a:rPr>
              <a:t> </a:t>
            </a:r>
            <a:r>
              <a:rPr sz="1600" dirty="0">
                <a:latin typeface="Times New Roman"/>
                <a:cs typeface="Times New Roman"/>
              </a:rPr>
              <a:t>con</a:t>
            </a:r>
            <a:r>
              <a:rPr sz="1600" spc="-30" dirty="0">
                <a:latin typeface="Times New Roman"/>
                <a:cs typeface="Times New Roman"/>
              </a:rPr>
              <a:t> </a:t>
            </a:r>
            <a:r>
              <a:rPr sz="1600" dirty="0">
                <a:latin typeface="Times New Roman"/>
                <a:cs typeface="Times New Roman"/>
              </a:rPr>
              <a:t>người</a:t>
            </a:r>
            <a:r>
              <a:rPr sz="1600" spc="-25" dirty="0">
                <a:latin typeface="Times New Roman"/>
                <a:cs typeface="Times New Roman"/>
              </a:rPr>
              <a:t> </a:t>
            </a:r>
            <a:r>
              <a:rPr sz="1600" dirty="0">
                <a:latin typeface="Times New Roman"/>
                <a:cs typeface="Times New Roman"/>
              </a:rPr>
              <a:t>hoặc</a:t>
            </a:r>
            <a:r>
              <a:rPr sz="1600" spc="-30" dirty="0">
                <a:latin typeface="Times New Roman"/>
                <a:cs typeface="Times New Roman"/>
              </a:rPr>
              <a:t> </a:t>
            </a:r>
            <a:r>
              <a:rPr sz="1600" dirty="0">
                <a:latin typeface="Times New Roman"/>
                <a:cs typeface="Times New Roman"/>
              </a:rPr>
              <a:t>trong</a:t>
            </a:r>
            <a:r>
              <a:rPr sz="1600" spc="-20" dirty="0">
                <a:latin typeface="Times New Roman"/>
                <a:cs typeface="Times New Roman"/>
              </a:rPr>
              <a:t> </a:t>
            </a:r>
            <a:r>
              <a:rPr sz="1600" dirty="0">
                <a:latin typeface="Times New Roman"/>
                <a:cs typeface="Times New Roman"/>
              </a:rPr>
              <a:t>cơ</a:t>
            </a:r>
            <a:r>
              <a:rPr sz="1600" spc="-30" dirty="0">
                <a:latin typeface="Times New Roman"/>
                <a:cs typeface="Times New Roman"/>
              </a:rPr>
              <a:t> </a:t>
            </a:r>
            <a:r>
              <a:rPr sz="1600" dirty="0">
                <a:latin typeface="Times New Roman"/>
                <a:cs typeface="Times New Roman"/>
              </a:rPr>
              <a:t>thể</a:t>
            </a:r>
            <a:r>
              <a:rPr sz="1600" spc="-25" dirty="0">
                <a:latin typeface="Times New Roman"/>
                <a:cs typeface="Times New Roman"/>
              </a:rPr>
              <a:t> </a:t>
            </a:r>
            <a:r>
              <a:rPr sz="1600" dirty="0">
                <a:latin typeface="Times New Roman"/>
                <a:cs typeface="Times New Roman"/>
              </a:rPr>
              <a:t>không</a:t>
            </a:r>
            <a:r>
              <a:rPr sz="1600" spc="-40" dirty="0">
                <a:latin typeface="Times New Roman"/>
                <a:cs typeface="Times New Roman"/>
              </a:rPr>
              <a:t> </a:t>
            </a:r>
            <a:r>
              <a:rPr sz="1600" dirty="0">
                <a:latin typeface="Times New Roman"/>
                <a:cs typeface="Times New Roman"/>
              </a:rPr>
              <a:t>được</a:t>
            </a:r>
            <a:r>
              <a:rPr sz="1600" spc="-25" dirty="0">
                <a:latin typeface="Times New Roman"/>
                <a:cs typeface="Times New Roman"/>
              </a:rPr>
              <a:t> </a:t>
            </a:r>
            <a:r>
              <a:rPr sz="1600" dirty="0">
                <a:latin typeface="Times New Roman"/>
                <a:cs typeface="Times New Roman"/>
              </a:rPr>
              <a:t>lấy</a:t>
            </a:r>
            <a:r>
              <a:rPr sz="1600" spc="-20" dirty="0">
                <a:latin typeface="Times New Roman"/>
                <a:cs typeface="Times New Roman"/>
              </a:rPr>
              <a:t> </a:t>
            </a:r>
            <a:r>
              <a:rPr sz="1600" dirty="0">
                <a:latin typeface="Times New Roman"/>
                <a:cs typeface="Times New Roman"/>
              </a:rPr>
              <a:t>bằng</a:t>
            </a:r>
            <a:r>
              <a:rPr sz="1600" spc="-25" dirty="0">
                <a:latin typeface="Times New Roman"/>
                <a:cs typeface="Times New Roman"/>
              </a:rPr>
              <a:t> </a:t>
            </a:r>
            <a:r>
              <a:rPr sz="1600" dirty="0">
                <a:latin typeface="Times New Roman"/>
                <a:cs typeface="Times New Roman"/>
              </a:rPr>
              <a:t>các</a:t>
            </a:r>
            <a:r>
              <a:rPr sz="1600" spc="-30" dirty="0">
                <a:latin typeface="Times New Roman"/>
                <a:cs typeface="Times New Roman"/>
              </a:rPr>
              <a:t> </a:t>
            </a:r>
            <a:r>
              <a:rPr sz="1600" spc="-10" dirty="0">
                <a:latin typeface="Times New Roman"/>
                <a:cs typeface="Times New Roman"/>
              </a:rPr>
              <a:t>phương </a:t>
            </a:r>
            <a:r>
              <a:rPr sz="1600" dirty="0">
                <a:latin typeface="Times New Roman"/>
                <a:cs typeface="Times New Roman"/>
              </a:rPr>
              <a:t>tiện</a:t>
            </a:r>
            <a:r>
              <a:rPr sz="1600" spc="-20" dirty="0">
                <a:latin typeface="Times New Roman"/>
                <a:cs typeface="Times New Roman"/>
              </a:rPr>
              <a:t> </a:t>
            </a:r>
            <a:r>
              <a:rPr sz="1600" dirty="0">
                <a:latin typeface="Times New Roman"/>
                <a:cs typeface="Times New Roman"/>
              </a:rPr>
              <a:t>dược</a:t>
            </a:r>
            <a:r>
              <a:rPr sz="1600" spc="-25" dirty="0">
                <a:latin typeface="Times New Roman"/>
                <a:cs typeface="Times New Roman"/>
              </a:rPr>
              <a:t> </a:t>
            </a:r>
            <a:r>
              <a:rPr sz="1600" dirty="0">
                <a:latin typeface="Times New Roman"/>
                <a:cs typeface="Times New Roman"/>
              </a:rPr>
              <a:t>lý,</a:t>
            </a:r>
            <a:r>
              <a:rPr sz="1600" spc="-30" dirty="0">
                <a:latin typeface="Times New Roman"/>
                <a:cs typeface="Times New Roman"/>
              </a:rPr>
              <a:t> </a:t>
            </a:r>
            <a:r>
              <a:rPr sz="1600" dirty="0">
                <a:latin typeface="Times New Roman"/>
                <a:cs typeface="Times New Roman"/>
              </a:rPr>
              <a:t>miễn</a:t>
            </a:r>
            <a:r>
              <a:rPr sz="1600" spc="15" dirty="0">
                <a:latin typeface="Times New Roman"/>
                <a:cs typeface="Times New Roman"/>
              </a:rPr>
              <a:t> </a:t>
            </a:r>
            <a:r>
              <a:rPr sz="1600" dirty="0">
                <a:latin typeface="Times New Roman"/>
                <a:cs typeface="Times New Roman"/>
              </a:rPr>
              <a:t>dịch</a:t>
            </a:r>
            <a:r>
              <a:rPr sz="1600" spc="-20" dirty="0">
                <a:latin typeface="Times New Roman"/>
                <a:cs typeface="Times New Roman"/>
              </a:rPr>
              <a:t> </a:t>
            </a:r>
            <a:r>
              <a:rPr sz="1600" dirty="0">
                <a:latin typeface="Times New Roman"/>
                <a:cs typeface="Times New Roman"/>
              </a:rPr>
              <a:t>hoặc</a:t>
            </a:r>
            <a:r>
              <a:rPr sz="1600" spc="-35" dirty="0">
                <a:latin typeface="Times New Roman"/>
                <a:cs typeface="Times New Roman"/>
              </a:rPr>
              <a:t> </a:t>
            </a:r>
            <a:r>
              <a:rPr sz="1600" dirty="0">
                <a:latin typeface="Times New Roman"/>
                <a:cs typeface="Times New Roman"/>
              </a:rPr>
              <a:t>trao</a:t>
            </a:r>
            <a:r>
              <a:rPr sz="1600" spc="-10" dirty="0">
                <a:latin typeface="Times New Roman"/>
                <a:cs typeface="Times New Roman"/>
              </a:rPr>
              <a:t> </a:t>
            </a:r>
            <a:r>
              <a:rPr sz="1600" dirty="0">
                <a:latin typeface="Times New Roman"/>
                <a:cs typeface="Times New Roman"/>
              </a:rPr>
              <a:t>đổi</a:t>
            </a:r>
            <a:r>
              <a:rPr sz="1600" spc="-35" dirty="0">
                <a:latin typeface="Times New Roman"/>
                <a:cs typeface="Times New Roman"/>
              </a:rPr>
              <a:t> </a:t>
            </a:r>
            <a:r>
              <a:rPr sz="1600" dirty="0">
                <a:latin typeface="Times New Roman"/>
                <a:cs typeface="Times New Roman"/>
              </a:rPr>
              <a:t>chất,</a:t>
            </a:r>
            <a:r>
              <a:rPr sz="1600" spc="-15" dirty="0">
                <a:latin typeface="Times New Roman"/>
                <a:cs typeface="Times New Roman"/>
              </a:rPr>
              <a:t> </a:t>
            </a:r>
            <a:r>
              <a:rPr sz="1600" dirty="0">
                <a:latin typeface="Times New Roman"/>
                <a:cs typeface="Times New Roman"/>
              </a:rPr>
              <a:t>nhưng</a:t>
            </a:r>
            <a:r>
              <a:rPr sz="1600" spc="-40" dirty="0">
                <a:latin typeface="Times New Roman"/>
                <a:cs typeface="Times New Roman"/>
              </a:rPr>
              <a:t> </a:t>
            </a:r>
            <a:r>
              <a:rPr sz="1600" dirty="0">
                <a:latin typeface="Times New Roman"/>
                <a:cs typeface="Times New Roman"/>
              </a:rPr>
              <a:t>những</a:t>
            </a:r>
            <a:r>
              <a:rPr sz="1600" spc="-55" dirty="0">
                <a:latin typeface="Times New Roman"/>
                <a:cs typeface="Times New Roman"/>
              </a:rPr>
              <a:t> </a:t>
            </a:r>
            <a:r>
              <a:rPr sz="1600" dirty="0">
                <a:latin typeface="Times New Roman"/>
                <a:cs typeface="Times New Roman"/>
              </a:rPr>
              <a:t>phương</a:t>
            </a:r>
            <a:r>
              <a:rPr sz="1600" spc="-30" dirty="0">
                <a:latin typeface="Times New Roman"/>
                <a:cs typeface="Times New Roman"/>
              </a:rPr>
              <a:t> </a:t>
            </a:r>
            <a:r>
              <a:rPr sz="1600" dirty="0">
                <a:latin typeface="Times New Roman"/>
                <a:cs typeface="Times New Roman"/>
              </a:rPr>
              <a:t>tiện</a:t>
            </a:r>
            <a:r>
              <a:rPr sz="1600" spc="-10" dirty="0">
                <a:latin typeface="Times New Roman"/>
                <a:cs typeface="Times New Roman"/>
              </a:rPr>
              <a:t> </a:t>
            </a:r>
            <a:r>
              <a:rPr sz="1600" dirty="0">
                <a:latin typeface="Times New Roman"/>
                <a:cs typeface="Times New Roman"/>
              </a:rPr>
              <a:t>này</a:t>
            </a:r>
            <a:r>
              <a:rPr sz="1600" spc="-25" dirty="0">
                <a:latin typeface="Times New Roman"/>
                <a:cs typeface="Times New Roman"/>
              </a:rPr>
              <a:t> </a:t>
            </a:r>
            <a:r>
              <a:rPr sz="1600" dirty="0">
                <a:latin typeface="Times New Roman"/>
                <a:cs typeface="Times New Roman"/>
              </a:rPr>
              <a:t>có</a:t>
            </a:r>
            <a:r>
              <a:rPr sz="1600" spc="-30" dirty="0">
                <a:latin typeface="Times New Roman"/>
                <a:cs typeface="Times New Roman"/>
              </a:rPr>
              <a:t> </a:t>
            </a:r>
            <a:r>
              <a:rPr sz="1600" dirty="0">
                <a:latin typeface="Times New Roman"/>
                <a:cs typeface="Times New Roman"/>
              </a:rPr>
              <a:t>thể</a:t>
            </a:r>
            <a:r>
              <a:rPr sz="1600" spc="-25" dirty="0">
                <a:latin typeface="Times New Roman"/>
                <a:cs typeface="Times New Roman"/>
              </a:rPr>
              <a:t> </a:t>
            </a:r>
            <a:r>
              <a:rPr sz="1600" dirty="0">
                <a:latin typeface="Times New Roman"/>
                <a:cs typeface="Times New Roman"/>
              </a:rPr>
              <a:t>tham</a:t>
            </a:r>
            <a:r>
              <a:rPr sz="1600" spc="-20" dirty="0">
                <a:latin typeface="Times New Roman"/>
                <a:cs typeface="Times New Roman"/>
              </a:rPr>
              <a:t> </a:t>
            </a:r>
            <a:r>
              <a:rPr sz="1600" dirty="0">
                <a:latin typeface="Times New Roman"/>
                <a:cs typeface="Times New Roman"/>
              </a:rPr>
              <a:t>gia</a:t>
            </a:r>
            <a:r>
              <a:rPr sz="1600" spc="-25" dirty="0">
                <a:latin typeface="Times New Roman"/>
                <a:cs typeface="Times New Roman"/>
              </a:rPr>
              <a:t> </a:t>
            </a:r>
            <a:r>
              <a:rPr sz="1600" dirty="0">
                <a:latin typeface="Times New Roman"/>
                <a:cs typeface="Times New Roman"/>
              </a:rPr>
              <a:t>và</a:t>
            </a:r>
            <a:r>
              <a:rPr sz="1600" spc="-30" dirty="0">
                <a:latin typeface="Times New Roman"/>
                <a:cs typeface="Times New Roman"/>
              </a:rPr>
              <a:t> </a:t>
            </a:r>
            <a:r>
              <a:rPr sz="1600" spc="-20" dirty="0">
                <a:latin typeface="Times New Roman"/>
                <a:cs typeface="Times New Roman"/>
              </a:rPr>
              <a:t>đóng </a:t>
            </a:r>
            <a:r>
              <a:rPr sz="1600" dirty="0">
                <a:latin typeface="Times New Roman"/>
                <a:cs typeface="Times New Roman"/>
              </a:rPr>
              <a:t>một</a:t>
            </a:r>
            <a:r>
              <a:rPr sz="1600" spc="5" dirty="0">
                <a:latin typeface="Times New Roman"/>
                <a:cs typeface="Times New Roman"/>
              </a:rPr>
              <a:t> </a:t>
            </a:r>
            <a:r>
              <a:rPr sz="1600" dirty="0">
                <a:latin typeface="Times New Roman"/>
                <a:cs typeface="Times New Roman"/>
              </a:rPr>
              <a:t>vai</a:t>
            </a:r>
            <a:r>
              <a:rPr sz="1600" spc="-25" dirty="0">
                <a:latin typeface="Times New Roman"/>
                <a:cs typeface="Times New Roman"/>
              </a:rPr>
              <a:t> </a:t>
            </a:r>
            <a:r>
              <a:rPr sz="1600" dirty="0">
                <a:latin typeface="Times New Roman"/>
                <a:cs typeface="Times New Roman"/>
              </a:rPr>
              <a:t>trò</a:t>
            </a:r>
            <a:r>
              <a:rPr sz="1600" spc="-30" dirty="0">
                <a:latin typeface="Times New Roman"/>
                <a:cs typeface="Times New Roman"/>
              </a:rPr>
              <a:t> </a:t>
            </a:r>
            <a:r>
              <a:rPr sz="1600" dirty="0">
                <a:latin typeface="Times New Roman"/>
                <a:cs typeface="Times New Roman"/>
              </a:rPr>
              <a:t>nhất</a:t>
            </a:r>
            <a:r>
              <a:rPr sz="1600" spc="-35" dirty="0">
                <a:latin typeface="Times New Roman"/>
                <a:cs typeface="Times New Roman"/>
              </a:rPr>
              <a:t> </a:t>
            </a:r>
            <a:r>
              <a:rPr sz="1600" dirty="0">
                <a:latin typeface="Times New Roman"/>
                <a:cs typeface="Times New Roman"/>
              </a:rPr>
              <a:t>định.</a:t>
            </a:r>
            <a:r>
              <a:rPr sz="1600" spc="-30" dirty="0">
                <a:latin typeface="Times New Roman"/>
                <a:cs typeface="Times New Roman"/>
              </a:rPr>
              <a:t> </a:t>
            </a:r>
            <a:r>
              <a:rPr sz="1600" spc="-50" dirty="0">
                <a:latin typeface="Times New Roman"/>
                <a:cs typeface="Times New Roman"/>
              </a:rPr>
              <a:t>.</a:t>
            </a:r>
            <a:endParaRPr sz="1600">
              <a:latin typeface="Times New Roman"/>
              <a:cs typeface="Times New Roman"/>
            </a:endParaRPr>
          </a:p>
        </p:txBody>
      </p:sp>
      <p:pic>
        <p:nvPicPr>
          <p:cNvPr id="5" name="object 5"/>
          <p:cNvPicPr/>
          <p:nvPr/>
        </p:nvPicPr>
        <p:blipFill>
          <a:blip r:embed="rId3" cstate="print"/>
          <a:stretch>
            <a:fillRect/>
          </a:stretch>
        </p:blipFill>
        <p:spPr>
          <a:xfrm>
            <a:off x="7067671" y="6094416"/>
            <a:ext cx="1698616" cy="57149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071992" cy="6857998"/>
          </a:xfrm>
          <a:prstGeom prst="rect">
            <a:avLst/>
          </a:prstGeom>
        </p:spPr>
      </p:pic>
      <p:sp>
        <p:nvSpPr>
          <p:cNvPr id="3" name="object 3"/>
          <p:cNvSpPr txBox="1"/>
          <p:nvPr/>
        </p:nvSpPr>
        <p:spPr>
          <a:xfrm>
            <a:off x="2043177" y="2103243"/>
            <a:ext cx="5842000" cy="2393950"/>
          </a:xfrm>
          <a:prstGeom prst="rect">
            <a:avLst/>
          </a:prstGeom>
        </p:spPr>
        <p:txBody>
          <a:bodyPr vert="horz" wrap="square" lIns="0" tIns="12065" rIns="0" bIns="0" rtlCol="0">
            <a:spAutoFit/>
          </a:bodyPr>
          <a:lstStyle/>
          <a:p>
            <a:pPr marL="32384">
              <a:lnSpc>
                <a:spcPts val="1864"/>
              </a:lnSpc>
              <a:spcBef>
                <a:spcPts val="95"/>
              </a:spcBef>
            </a:pPr>
            <a:r>
              <a:rPr sz="1600" spc="-30" dirty="0">
                <a:solidFill>
                  <a:srgbClr val="FF0000"/>
                </a:solidFill>
                <a:latin typeface="SimSun"/>
                <a:cs typeface="SimSun"/>
              </a:rPr>
              <a:t>增加如下定义：</a:t>
            </a:r>
            <a:endParaRPr sz="1600">
              <a:latin typeface="SimSun"/>
              <a:cs typeface="SimSun"/>
            </a:endParaRPr>
          </a:p>
          <a:p>
            <a:pPr marL="24765">
              <a:lnSpc>
                <a:spcPts val="1864"/>
              </a:lnSpc>
            </a:pPr>
            <a:r>
              <a:rPr sz="1600" dirty="0">
                <a:solidFill>
                  <a:srgbClr val="FF0000"/>
                </a:solidFill>
                <a:latin typeface="Calibri"/>
                <a:cs typeface="Calibri"/>
              </a:rPr>
              <a:t>Bổ sung</a:t>
            </a:r>
            <a:r>
              <a:rPr sz="1600" spc="-10" dirty="0">
                <a:solidFill>
                  <a:srgbClr val="FF0000"/>
                </a:solidFill>
                <a:latin typeface="Calibri"/>
                <a:cs typeface="Calibri"/>
              </a:rPr>
              <a:t> </a:t>
            </a:r>
            <a:r>
              <a:rPr sz="1600" dirty="0">
                <a:solidFill>
                  <a:srgbClr val="FF0000"/>
                </a:solidFill>
                <a:latin typeface="Calibri"/>
                <a:cs typeface="Calibri"/>
              </a:rPr>
              <a:t>các</a:t>
            </a:r>
            <a:r>
              <a:rPr sz="1600" spc="-20" dirty="0">
                <a:solidFill>
                  <a:srgbClr val="FF0000"/>
                </a:solidFill>
                <a:latin typeface="Calibri"/>
                <a:cs typeface="Calibri"/>
              </a:rPr>
              <a:t> </a:t>
            </a:r>
            <a:r>
              <a:rPr sz="1600" dirty="0">
                <a:solidFill>
                  <a:srgbClr val="FF0000"/>
                </a:solidFill>
                <a:latin typeface="Calibri"/>
                <a:cs typeface="Calibri"/>
              </a:rPr>
              <a:t>định</a:t>
            </a:r>
            <a:r>
              <a:rPr sz="1600" spc="-15" dirty="0">
                <a:solidFill>
                  <a:srgbClr val="FF0000"/>
                </a:solidFill>
                <a:latin typeface="Calibri"/>
                <a:cs typeface="Calibri"/>
              </a:rPr>
              <a:t> </a:t>
            </a:r>
            <a:r>
              <a:rPr sz="1600" dirty="0">
                <a:solidFill>
                  <a:srgbClr val="FF0000"/>
                </a:solidFill>
                <a:latin typeface="Calibri"/>
                <a:cs typeface="Calibri"/>
              </a:rPr>
              <a:t>nghĩa</a:t>
            </a:r>
            <a:r>
              <a:rPr sz="1600" spc="-40" dirty="0">
                <a:solidFill>
                  <a:srgbClr val="FF0000"/>
                </a:solidFill>
                <a:latin typeface="Calibri"/>
                <a:cs typeface="Calibri"/>
              </a:rPr>
              <a:t> </a:t>
            </a:r>
            <a:r>
              <a:rPr sz="1600" spc="-20" dirty="0">
                <a:solidFill>
                  <a:srgbClr val="FF0000"/>
                </a:solidFill>
                <a:latin typeface="Calibri"/>
                <a:cs typeface="Calibri"/>
              </a:rPr>
              <a:t>sau:</a:t>
            </a:r>
            <a:endParaRPr sz="1600">
              <a:latin typeface="Calibri"/>
              <a:cs typeface="Calibri"/>
            </a:endParaRPr>
          </a:p>
          <a:p>
            <a:pPr marL="12700">
              <a:lnSpc>
                <a:spcPts val="1855"/>
              </a:lnSpc>
              <a:spcBef>
                <a:spcPts val="1000"/>
              </a:spcBef>
            </a:pPr>
            <a:r>
              <a:rPr sz="1600" spc="-35" dirty="0">
                <a:solidFill>
                  <a:srgbClr val="FF0000"/>
                </a:solidFill>
                <a:latin typeface="SimSun"/>
                <a:cs typeface="SimSun"/>
              </a:rPr>
              <a:t>分销商、进口商、生命周期、产品、购买的产品</a:t>
            </a:r>
            <a:endParaRPr sz="1600">
              <a:latin typeface="SimSun"/>
              <a:cs typeface="SimSun"/>
            </a:endParaRPr>
          </a:p>
          <a:p>
            <a:pPr marL="24765">
              <a:lnSpc>
                <a:spcPts val="1855"/>
              </a:lnSpc>
            </a:pPr>
            <a:r>
              <a:rPr sz="1600" dirty="0">
                <a:solidFill>
                  <a:srgbClr val="FF0000"/>
                </a:solidFill>
                <a:latin typeface="Calibri"/>
                <a:cs typeface="Calibri"/>
              </a:rPr>
              <a:t>Nhà</a:t>
            </a:r>
            <a:r>
              <a:rPr sz="1600" spc="-30" dirty="0">
                <a:solidFill>
                  <a:srgbClr val="FF0000"/>
                </a:solidFill>
                <a:latin typeface="Calibri"/>
                <a:cs typeface="Calibri"/>
              </a:rPr>
              <a:t> </a:t>
            </a:r>
            <a:r>
              <a:rPr sz="1600" dirty="0">
                <a:solidFill>
                  <a:srgbClr val="FF0000"/>
                </a:solidFill>
                <a:latin typeface="Calibri"/>
                <a:cs typeface="Calibri"/>
              </a:rPr>
              <a:t>phân</a:t>
            </a:r>
            <a:r>
              <a:rPr sz="1600" spc="-30" dirty="0">
                <a:solidFill>
                  <a:srgbClr val="FF0000"/>
                </a:solidFill>
                <a:latin typeface="Calibri"/>
                <a:cs typeface="Calibri"/>
              </a:rPr>
              <a:t> </a:t>
            </a:r>
            <a:r>
              <a:rPr sz="1600" dirty="0">
                <a:solidFill>
                  <a:srgbClr val="FF0000"/>
                </a:solidFill>
                <a:latin typeface="Calibri"/>
                <a:cs typeface="Calibri"/>
              </a:rPr>
              <a:t>phối,</a:t>
            </a:r>
            <a:r>
              <a:rPr sz="1600" spc="-20" dirty="0">
                <a:solidFill>
                  <a:srgbClr val="FF0000"/>
                </a:solidFill>
                <a:latin typeface="Calibri"/>
                <a:cs typeface="Calibri"/>
              </a:rPr>
              <a:t> </a:t>
            </a:r>
            <a:r>
              <a:rPr sz="1600" dirty="0">
                <a:solidFill>
                  <a:srgbClr val="FF0000"/>
                </a:solidFill>
                <a:latin typeface="Calibri"/>
                <a:cs typeface="Calibri"/>
              </a:rPr>
              <a:t>nhà</a:t>
            </a:r>
            <a:r>
              <a:rPr sz="1600" spc="-20" dirty="0">
                <a:solidFill>
                  <a:srgbClr val="FF0000"/>
                </a:solidFill>
                <a:latin typeface="Calibri"/>
                <a:cs typeface="Calibri"/>
              </a:rPr>
              <a:t> </a:t>
            </a:r>
            <a:r>
              <a:rPr sz="1600" dirty="0">
                <a:solidFill>
                  <a:srgbClr val="FF0000"/>
                </a:solidFill>
                <a:latin typeface="Calibri"/>
                <a:cs typeface="Calibri"/>
              </a:rPr>
              <a:t>nhập</a:t>
            </a:r>
            <a:r>
              <a:rPr sz="1600" spc="-30" dirty="0">
                <a:solidFill>
                  <a:srgbClr val="FF0000"/>
                </a:solidFill>
                <a:latin typeface="Calibri"/>
                <a:cs typeface="Calibri"/>
              </a:rPr>
              <a:t> </a:t>
            </a:r>
            <a:r>
              <a:rPr sz="1600" dirty="0">
                <a:solidFill>
                  <a:srgbClr val="FF0000"/>
                </a:solidFill>
                <a:latin typeface="Calibri"/>
                <a:cs typeface="Calibri"/>
              </a:rPr>
              <a:t>khẩu,</a:t>
            </a:r>
            <a:r>
              <a:rPr sz="1600" spc="-20" dirty="0">
                <a:solidFill>
                  <a:srgbClr val="FF0000"/>
                </a:solidFill>
                <a:latin typeface="Calibri"/>
                <a:cs typeface="Calibri"/>
              </a:rPr>
              <a:t> </a:t>
            </a:r>
            <a:r>
              <a:rPr sz="1600" dirty="0">
                <a:solidFill>
                  <a:srgbClr val="FF0000"/>
                </a:solidFill>
                <a:latin typeface="Calibri"/>
                <a:cs typeface="Calibri"/>
              </a:rPr>
              <a:t>vòng</a:t>
            </a:r>
            <a:r>
              <a:rPr sz="1600" spc="-5" dirty="0">
                <a:solidFill>
                  <a:srgbClr val="FF0000"/>
                </a:solidFill>
                <a:latin typeface="Calibri"/>
                <a:cs typeface="Calibri"/>
              </a:rPr>
              <a:t> </a:t>
            </a:r>
            <a:r>
              <a:rPr sz="1600" dirty="0">
                <a:solidFill>
                  <a:srgbClr val="FF0000"/>
                </a:solidFill>
                <a:latin typeface="Calibri"/>
                <a:cs typeface="Calibri"/>
              </a:rPr>
              <a:t>đời,</a:t>
            </a:r>
            <a:r>
              <a:rPr sz="1600" spc="-20" dirty="0">
                <a:solidFill>
                  <a:srgbClr val="FF0000"/>
                </a:solidFill>
                <a:latin typeface="Calibri"/>
                <a:cs typeface="Calibri"/>
              </a:rPr>
              <a:t> </a:t>
            </a:r>
            <a:r>
              <a:rPr sz="1600" dirty="0">
                <a:solidFill>
                  <a:srgbClr val="FF0000"/>
                </a:solidFill>
                <a:latin typeface="Calibri"/>
                <a:cs typeface="Calibri"/>
              </a:rPr>
              <a:t>sản</a:t>
            </a:r>
            <a:r>
              <a:rPr sz="1600" spc="-20" dirty="0">
                <a:solidFill>
                  <a:srgbClr val="FF0000"/>
                </a:solidFill>
                <a:latin typeface="Calibri"/>
                <a:cs typeface="Calibri"/>
              </a:rPr>
              <a:t> </a:t>
            </a:r>
            <a:r>
              <a:rPr sz="1600" dirty="0">
                <a:solidFill>
                  <a:srgbClr val="FF0000"/>
                </a:solidFill>
                <a:latin typeface="Calibri"/>
                <a:cs typeface="Calibri"/>
              </a:rPr>
              <a:t>phẩm,</a:t>
            </a:r>
            <a:r>
              <a:rPr sz="1600" spc="-20" dirty="0">
                <a:solidFill>
                  <a:srgbClr val="FF0000"/>
                </a:solidFill>
                <a:latin typeface="Calibri"/>
                <a:cs typeface="Calibri"/>
              </a:rPr>
              <a:t> </a:t>
            </a:r>
            <a:r>
              <a:rPr sz="1600" dirty="0">
                <a:solidFill>
                  <a:srgbClr val="FF0000"/>
                </a:solidFill>
                <a:latin typeface="Calibri"/>
                <a:cs typeface="Calibri"/>
              </a:rPr>
              <a:t>sản</a:t>
            </a:r>
            <a:r>
              <a:rPr sz="1600" spc="-20" dirty="0">
                <a:solidFill>
                  <a:srgbClr val="FF0000"/>
                </a:solidFill>
                <a:latin typeface="Calibri"/>
                <a:cs typeface="Calibri"/>
              </a:rPr>
              <a:t> </a:t>
            </a:r>
            <a:r>
              <a:rPr sz="1600" dirty="0">
                <a:solidFill>
                  <a:srgbClr val="FF0000"/>
                </a:solidFill>
                <a:latin typeface="Calibri"/>
                <a:cs typeface="Calibri"/>
              </a:rPr>
              <a:t>phẩm</a:t>
            </a:r>
            <a:r>
              <a:rPr sz="1600" spc="-30" dirty="0">
                <a:solidFill>
                  <a:srgbClr val="FF0000"/>
                </a:solidFill>
                <a:latin typeface="Calibri"/>
                <a:cs typeface="Calibri"/>
              </a:rPr>
              <a:t> </a:t>
            </a:r>
            <a:r>
              <a:rPr sz="1600" dirty="0">
                <a:solidFill>
                  <a:srgbClr val="FF0000"/>
                </a:solidFill>
                <a:latin typeface="Calibri"/>
                <a:cs typeface="Calibri"/>
              </a:rPr>
              <a:t>đã</a:t>
            </a:r>
            <a:r>
              <a:rPr sz="1600" spc="-5" dirty="0">
                <a:solidFill>
                  <a:srgbClr val="FF0000"/>
                </a:solidFill>
                <a:latin typeface="Calibri"/>
                <a:cs typeface="Calibri"/>
              </a:rPr>
              <a:t> </a:t>
            </a:r>
            <a:r>
              <a:rPr sz="1600" spc="-25" dirty="0">
                <a:solidFill>
                  <a:srgbClr val="FF0000"/>
                </a:solidFill>
                <a:latin typeface="Calibri"/>
                <a:cs typeface="Calibri"/>
              </a:rPr>
              <a:t>mua</a:t>
            </a:r>
            <a:endParaRPr sz="1600">
              <a:latin typeface="Calibri"/>
              <a:cs typeface="Calibri"/>
            </a:endParaRPr>
          </a:p>
          <a:p>
            <a:pPr marL="12700">
              <a:lnSpc>
                <a:spcPts val="1855"/>
              </a:lnSpc>
              <a:spcBef>
                <a:spcPts val="1200"/>
              </a:spcBef>
            </a:pPr>
            <a:r>
              <a:rPr sz="1600" spc="-30" dirty="0">
                <a:solidFill>
                  <a:srgbClr val="FF0000"/>
                </a:solidFill>
                <a:latin typeface="SimSun"/>
                <a:cs typeface="SimSun"/>
              </a:rPr>
              <a:t>去掉如下定义</a:t>
            </a:r>
            <a:endParaRPr sz="1600">
              <a:latin typeface="SimSun"/>
              <a:cs typeface="SimSun"/>
            </a:endParaRPr>
          </a:p>
          <a:p>
            <a:pPr marL="24765">
              <a:lnSpc>
                <a:spcPts val="1855"/>
              </a:lnSpc>
            </a:pPr>
            <a:r>
              <a:rPr sz="1600" dirty="0">
                <a:solidFill>
                  <a:srgbClr val="FF0000"/>
                </a:solidFill>
                <a:latin typeface="Calibri"/>
                <a:cs typeface="Calibri"/>
              </a:rPr>
              <a:t>Loại</a:t>
            </a:r>
            <a:r>
              <a:rPr sz="1600" spc="-20" dirty="0">
                <a:solidFill>
                  <a:srgbClr val="FF0000"/>
                </a:solidFill>
                <a:latin typeface="Calibri"/>
                <a:cs typeface="Calibri"/>
              </a:rPr>
              <a:t> </a:t>
            </a:r>
            <a:r>
              <a:rPr sz="1600" dirty="0">
                <a:solidFill>
                  <a:srgbClr val="FF0000"/>
                </a:solidFill>
                <a:latin typeface="Calibri"/>
                <a:cs typeface="Calibri"/>
              </a:rPr>
              <a:t>bỏ</a:t>
            </a:r>
            <a:r>
              <a:rPr sz="1600" spc="-15" dirty="0">
                <a:solidFill>
                  <a:srgbClr val="FF0000"/>
                </a:solidFill>
                <a:latin typeface="Calibri"/>
                <a:cs typeface="Calibri"/>
              </a:rPr>
              <a:t> </a:t>
            </a:r>
            <a:r>
              <a:rPr sz="1600" dirty="0">
                <a:solidFill>
                  <a:srgbClr val="FF0000"/>
                </a:solidFill>
                <a:latin typeface="Calibri"/>
                <a:cs typeface="Calibri"/>
              </a:rPr>
              <a:t>các</a:t>
            </a:r>
            <a:r>
              <a:rPr sz="1600" spc="-25" dirty="0">
                <a:solidFill>
                  <a:srgbClr val="FF0000"/>
                </a:solidFill>
                <a:latin typeface="Calibri"/>
                <a:cs typeface="Calibri"/>
              </a:rPr>
              <a:t> </a:t>
            </a:r>
            <a:r>
              <a:rPr sz="1600" dirty="0">
                <a:solidFill>
                  <a:srgbClr val="FF0000"/>
                </a:solidFill>
                <a:latin typeface="Calibri"/>
                <a:cs typeface="Calibri"/>
              </a:rPr>
              <a:t>định</a:t>
            </a:r>
            <a:r>
              <a:rPr sz="1600" spc="-25" dirty="0">
                <a:solidFill>
                  <a:srgbClr val="FF0000"/>
                </a:solidFill>
                <a:latin typeface="Calibri"/>
                <a:cs typeface="Calibri"/>
              </a:rPr>
              <a:t> </a:t>
            </a:r>
            <a:r>
              <a:rPr sz="1600" dirty="0">
                <a:solidFill>
                  <a:srgbClr val="FF0000"/>
                </a:solidFill>
                <a:latin typeface="Calibri"/>
                <a:cs typeface="Calibri"/>
              </a:rPr>
              <a:t>nghĩa</a:t>
            </a:r>
            <a:r>
              <a:rPr sz="1600" spc="-45" dirty="0">
                <a:solidFill>
                  <a:srgbClr val="FF0000"/>
                </a:solidFill>
                <a:latin typeface="Calibri"/>
                <a:cs typeface="Calibri"/>
              </a:rPr>
              <a:t> </a:t>
            </a:r>
            <a:r>
              <a:rPr sz="1600" spc="-25" dirty="0">
                <a:solidFill>
                  <a:srgbClr val="FF0000"/>
                </a:solidFill>
                <a:latin typeface="Calibri"/>
                <a:cs typeface="Calibri"/>
              </a:rPr>
              <a:t>sau</a:t>
            </a:r>
            <a:endParaRPr sz="1600">
              <a:latin typeface="Calibri"/>
              <a:cs typeface="Calibri"/>
            </a:endParaRPr>
          </a:p>
          <a:p>
            <a:pPr marL="12700">
              <a:lnSpc>
                <a:spcPts val="1855"/>
              </a:lnSpc>
              <a:spcBef>
                <a:spcPts val="1590"/>
              </a:spcBef>
            </a:pPr>
            <a:r>
              <a:rPr sz="1600" spc="-30" dirty="0">
                <a:solidFill>
                  <a:srgbClr val="FF0000"/>
                </a:solidFill>
                <a:latin typeface="SimSun"/>
                <a:cs typeface="SimSun"/>
              </a:rPr>
              <a:t>供应链、有源医疗器械</a:t>
            </a:r>
            <a:endParaRPr sz="1600">
              <a:latin typeface="SimSun"/>
              <a:cs typeface="SimSun"/>
            </a:endParaRPr>
          </a:p>
          <a:p>
            <a:pPr marL="24765">
              <a:lnSpc>
                <a:spcPts val="1855"/>
              </a:lnSpc>
            </a:pPr>
            <a:r>
              <a:rPr sz="1600" dirty="0">
                <a:solidFill>
                  <a:srgbClr val="FF0000"/>
                </a:solidFill>
                <a:latin typeface="Calibri"/>
                <a:cs typeface="Calibri"/>
              </a:rPr>
              <a:t>Chuỗi</a:t>
            </a:r>
            <a:r>
              <a:rPr sz="1600" spc="-25" dirty="0">
                <a:solidFill>
                  <a:srgbClr val="FF0000"/>
                </a:solidFill>
                <a:latin typeface="Calibri"/>
                <a:cs typeface="Calibri"/>
              </a:rPr>
              <a:t> </a:t>
            </a:r>
            <a:r>
              <a:rPr sz="1600" dirty="0">
                <a:solidFill>
                  <a:srgbClr val="FF0000"/>
                </a:solidFill>
                <a:latin typeface="Calibri"/>
                <a:cs typeface="Calibri"/>
              </a:rPr>
              <a:t>cung</a:t>
            </a:r>
            <a:r>
              <a:rPr sz="1600" spc="-25" dirty="0">
                <a:solidFill>
                  <a:srgbClr val="FF0000"/>
                </a:solidFill>
                <a:latin typeface="Calibri"/>
                <a:cs typeface="Calibri"/>
              </a:rPr>
              <a:t> </a:t>
            </a:r>
            <a:r>
              <a:rPr sz="1600" dirty="0">
                <a:solidFill>
                  <a:srgbClr val="FF0000"/>
                </a:solidFill>
                <a:latin typeface="Calibri"/>
                <a:cs typeface="Calibri"/>
              </a:rPr>
              <a:t>ứng,</a:t>
            </a:r>
            <a:r>
              <a:rPr sz="1600" spc="-15" dirty="0">
                <a:solidFill>
                  <a:srgbClr val="FF0000"/>
                </a:solidFill>
                <a:latin typeface="Calibri"/>
                <a:cs typeface="Calibri"/>
              </a:rPr>
              <a:t> </a:t>
            </a:r>
            <a:r>
              <a:rPr sz="1600" dirty="0">
                <a:solidFill>
                  <a:srgbClr val="FF0000"/>
                </a:solidFill>
                <a:latin typeface="Calibri"/>
                <a:cs typeface="Calibri"/>
              </a:rPr>
              <a:t>thiết</a:t>
            </a:r>
            <a:r>
              <a:rPr sz="1600" spc="-15" dirty="0">
                <a:solidFill>
                  <a:srgbClr val="FF0000"/>
                </a:solidFill>
                <a:latin typeface="Calibri"/>
                <a:cs typeface="Calibri"/>
              </a:rPr>
              <a:t> </a:t>
            </a:r>
            <a:r>
              <a:rPr sz="1600" dirty="0">
                <a:solidFill>
                  <a:srgbClr val="FF0000"/>
                </a:solidFill>
                <a:latin typeface="Calibri"/>
                <a:cs typeface="Calibri"/>
              </a:rPr>
              <a:t>bị</a:t>
            </a:r>
            <a:r>
              <a:rPr sz="1600" spc="-30" dirty="0">
                <a:solidFill>
                  <a:srgbClr val="FF0000"/>
                </a:solidFill>
                <a:latin typeface="Calibri"/>
                <a:cs typeface="Calibri"/>
              </a:rPr>
              <a:t> </a:t>
            </a:r>
            <a:r>
              <a:rPr sz="1600" dirty="0">
                <a:solidFill>
                  <a:srgbClr val="FF0000"/>
                </a:solidFill>
                <a:latin typeface="Calibri"/>
                <a:cs typeface="Calibri"/>
              </a:rPr>
              <a:t>y</a:t>
            </a:r>
            <a:r>
              <a:rPr sz="1600" spc="-10" dirty="0">
                <a:solidFill>
                  <a:srgbClr val="FF0000"/>
                </a:solidFill>
                <a:latin typeface="Calibri"/>
                <a:cs typeface="Calibri"/>
              </a:rPr>
              <a:t> </a:t>
            </a:r>
            <a:r>
              <a:rPr sz="1600" dirty="0">
                <a:solidFill>
                  <a:srgbClr val="FF0000"/>
                </a:solidFill>
                <a:latin typeface="Calibri"/>
                <a:cs typeface="Calibri"/>
              </a:rPr>
              <a:t>tế</a:t>
            </a:r>
            <a:r>
              <a:rPr sz="1600" spc="-25" dirty="0">
                <a:solidFill>
                  <a:srgbClr val="FF0000"/>
                </a:solidFill>
                <a:latin typeface="Calibri"/>
                <a:cs typeface="Calibri"/>
              </a:rPr>
              <a:t> </a:t>
            </a:r>
            <a:r>
              <a:rPr sz="1600" dirty="0">
                <a:solidFill>
                  <a:srgbClr val="FF0000"/>
                </a:solidFill>
                <a:latin typeface="Calibri"/>
                <a:cs typeface="Calibri"/>
              </a:rPr>
              <a:t>có</a:t>
            </a:r>
            <a:r>
              <a:rPr sz="1600" spc="-10" dirty="0">
                <a:solidFill>
                  <a:srgbClr val="FF0000"/>
                </a:solidFill>
                <a:latin typeface="Calibri"/>
                <a:cs typeface="Calibri"/>
              </a:rPr>
              <a:t> </a:t>
            </a:r>
            <a:r>
              <a:rPr sz="1600" dirty="0">
                <a:solidFill>
                  <a:srgbClr val="FF0000"/>
                </a:solidFill>
                <a:latin typeface="Calibri"/>
                <a:cs typeface="Calibri"/>
              </a:rPr>
              <a:t>nguồn</a:t>
            </a:r>
            <a:r>
              <a:rPr sz="1600" spc="-25" dirty="0">
                <a:solidFill>
                  <a:srgbClr val="FF0000"/>
                </a:solidFill>
                <a:latin typeface="Calibri"/>
                <a:cs typeface="Calibri"/>
              </a:rPr>
              <a:t> gốc</a:t>
            </a:r>
            <a:endParaRPr sz="1600">
              <a:latin typeface="Calibri"/>
              <a:cs typeface="Calibri"/>
            </a:endParaRPr>
          </a:p>
        </p:txBody>
      </p:sp>
      <p:pic>
        <p:nvPicPr>
          <p:cNvPr id="4" name="object 4"/>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09075" cy="6858000"/>
            <a:chOff x="0" y="0"/>
            <a:chExt cx="9109075" cy="6858000"/>
          </a:xfrm>
        </p:grpSpPr>
        <p:pic>
          <p:nvPicPr>
            <p:cNvPr id="3" name="object 3"/>
            <p:cNvPicPr/>
            <p:nvPr/>
          </p:nvPicPr>
          <p:blipFill>
            <a:blip r:embed="rId2" cstate="print"/>
            <a:stretch>
              <a:fillRect/>
            </a:stretch>
          </p:blipFill>
          <p:spPr>
            <a:xfrm>
              <a:off x="0" y="0"/>
              <a:ext cx="9071992" cy="6857998"/>
            </a:xfrm>
            <a:prstGeom prst="rect">
              <a:avLst/>
            </a:prstGeom>
          </p:spPr>
        </p:pic>
        <p:pic>
          <p:nvPicPr>
            <p:cNvPr id="4" name="object 4"/>
            <p:cNvPicPr/>
            <p:nvPr/>
          </p:nvPicPr>
          <p:blipFill>
            <a:blip r:embed="rId3" cstate="print"/>
            <a:stretch>
              <a:fillRect/>
            </a:stretch>
          </p:blipFill>
          <p:spPr>
            <a:xfrm>
              <a:off x="7072365" y="6286500"/>
              <a:ext cx="1571502" cy="428624"/>
            </a:xfrm>
            <a:prstGeom prst="rect">
              <a:avLst/>
            </a:prstGeom>
          </p:spPr>
        </p:pic>
        <p:pic>
          <p:nvPicPr>
            <p:cNvPr id="5" name="object 5"/>
            <p:cNvPicPr/>
            <p:nvPr/>
          </p:nvPicPr>
          <p:blipFill>
            <a:blip r:embed="rId4" cstate="print"/>
            <a:stretch>
              <a:fillRect/>
            </a:stretch>
          </p:blipFill>
          <p:spPr>
            <a:xfrm>
              <a:off x="5843656" y="1989194"/>
              <a:ext cx="3265291" cy="3311408"/>
            </a:xfrm>
            <a:prstGeom prst="rect">
              <a:avLst/>
            </a:prstGeom>
          </p:spPr>
        </p:pic>
      </p:grpSp>
      <p:sp>
        <p:nvSpPr>
          <p:cNvPr id="6" name="object 6"/>
          <p:cNvSpPr txBox="1"/>
          <p:nvPr/>
        </p:nvSpPr>
        <p:spPr>
          <a:xfrm>
            <a:off x="329593" y="1333876"/>
            <a:ext cx="5408930" cy="4792980"/>
          </a:xfrm>
          <a:prstGeom prst="rect">
            <a:avLst/>
          </a:prstGeom>
        </p:spPr>
        <p:txBody>
          <a:bodyPr vert="horz" wrap="square" lIns="0" tIns="12065" rIns="0" bIns="0" rtlCol="0">
            <a:spAutoFit/>
          </a:bodyPr>
          <a:lstStyle/>
          <a:p>
            <a:pPr marL="298450" indent="-285750" algn="just">
              <a:lnSpc>
                <a:spcPct val="100000"/>
              </a:lnSpc>
              <a:spcBef>
                <a:spcPts val="95"/>
              </a:spcBef>
              <a:buClr>
                <a:srgbClr val="C00000"/>
              </a:buClr>
              <a:buFont typeface="Wingdings"/>
              <a:buChar char=""/>
              <a:tabLst>
                <a:tab pos="298450" algn="l"/>
              </a:tabLst>
            </a:pPr>
            <a:r>
              <a:rPr sz="1600" b="1" dirty="0">
                <a:solidFill>
                  <a:srgbClr val="C00000"/>
                </a:solidFill>
                <a:latin typeface="Times New Roman"/>
                <a:cs typeface="Times New Roman"/>
              </a:rPr>
              <a:t>7</a:t>
            </a:r>
            <a:r>
              <a:rPr sz="1600" b="1" spc="-30" dirty="0">
                <a:solidFill>
                  <a:srgbClr val="C00000"/>
                </a:solidFill>
                <a:latin typeface="Times New Roman"/>
                <a:cs typeface="Times New Roman"/>
              </a:rPr>
              <a:t> </a:t>
            </a:r>
            <a:r>
              <a:rPr sz="1600" b="1" dirty="0">
                <a:solidFill>
                  <a:srgbClr val="C00000"/>
                </a:solidFill>
                <a:latin typeface="Times New Roman"/>
                <a:cs typeface="Times New Roman"/>
              </a:rPr>
              <a:t>nguyên</a:t>
            </a:r>
            <a:r>
              <a:rPr sz="1600" b="1" spc="-35" dirty="0">
                <a:solidFill>
                  <a:srgbClr val="C00000"/>
                </a:solidFill>
                <a:latin typeface="Times New Roman"/>
                <a:cs typeface="Times New Roman"/>
              </a:rPr>
              <a:t> </a:t>
            </a:r>
            <a:r>
              <a:rPr sz="1600" b="1" dirty="0">
                <a:solidFill>
                  <a:srgbClr val="C00000"/>
                </a:solidFill>
                <a:latin typeface="Times New Roman"/>
                <a:cs typeface="Times New Roman"/>
              </a:rPr>
              <a:t>tắc</a:t>
            </a:r>
            <a:r>
              <a:rPr sz="1600" b="1" spc="-25" dirty="0">
                <a:solidFill>
                  <a:srgbClr val="C00000"/>
                </a:solidFill>
                <a:latin typeface="Times New Roman"/>
                <a:cs typeface="Times New Roman"/>
              </a:rPr>
              <a:t> </a:t>
            </a:r>
            <a:r>
              <a:rPr sz="1600" b="1" dirty="0">
                <a:solidFill>
                  <a:srgbClr val="C00000"/>
                </a:solidFill>
                <a:latin typeface="Times New Roman"/>
                <a:cs typeface="Times New Roman"/>
              </a:rPr>
              <a:t>Quản</a:t>
            </a:r>
            <a:r>
              <a:rPr sz="1600" b="1" spc="-25" dirty="0">
                <a:solidFill>
                  <a:srgbClr val="C00000"/>
                </a:solidFill>
                <a:latin typeface="Times New Roman"/>
                <a:cs typeface="Times New Roman"/>
              </a:rPr>
              <a:t> </a:t>
            </a:r>
            <a:r>
              <a:rPr sz="1600" b="1" dirty="0">
                <a:solidFill>
                  <a:srgbClr val="C00000"/>
                </a:solidFill>
                <a:latin typeface="Times New Roman"/>
                <a:cs typeface="Times New Roman"/>
              </a:rPr>
              <a:t>lý</a:t>
            </a:r>
            <a:r>
              <a:rPr sz="1600" b="1" spc="-25" dirty="0">
                <a:solidFill>
                  <a:srgbClr val="C00000"/>
                </a:solidFill>
                <a:latin typeface="Times New Roman"/>
                <a:cs typeface="Times New Roman"/>
              </a:rPr>
              <a:t> </a:t>
            </a:r>
            <a:r>
              <a:rPr sz="1600" b="1" dirty="0">
                <a:solidFill>
                  <a:srgbClr val="C00000"/>
                </a:solidFill>
                <a:latin typeface="Times New Roman"/>
                <a:cs typeface="Times New Roman"/>
              </a:rPr>
              <a:t>chất</a:t>
            </a:r>
            <a:r>
              <a:rPr sz="1600" b="1" spc="-30" dirty="0">
                <a:solidFill>
                  <a:srgbClr val="C00000"/>
                </a:solidFill>
                <a:latin typeface="Times New Roman"/>
                <a:cs typeface="Times New Roman"/>
              </a:rPr>
              <a:t> </a:t>
            </a:r>
            <a:r>
              <a:rPr sz="1600" b="1" spc="-20" dirty="0">
                <a:solidFill>
                  <a:srgbClr val="C00000"/>
                </a:solidFill>
                <a:latin typeface="Times New Roman"/>
                <a:cs typeface="Times New Roman"/>
              </a:rPr>
              <a:t>lượng</a:t>
            </a:r>
            <a:endParaRPr sz="1600">
              <a:latin typeface="Times New Roman"/>
              <a:cs typeface="Times New Roman"/>
            </a:endParaRPr>
          </a:p>
          <a:p>
            <a:pPr marL="188595" indent="-175895" algn="just">
              <a:lnSpc>
                <a:spcPct val="100000"/>
              </a:lnSpc>
              <a:spcBef>
                <a:spcPts val="1675"/>
              </a:spcBef>
              <a:buAutoNum type="arabicPeriod"/>
              <a:tabLst>
                <a:tab pos="188595" algn="l"/>
              </a:tabLst>
            </a:pPr>
            <a:r>
              <a:rPr sz="1400" b="1" dirty="0">
                <a:solidFill>
                  <a:srgbClr val="0000CC"/>
                </a:solidFill>
                <a:latin typeface="Calibri"/>
                <a:cs typeface="Calibri"/>
              </a:rPr>
              <a:t>Hướng</a:t>
            </a:r>
            <a:r>
              <a:rPr sz="1400" b="1" spc="-50" dirty="0">
                <a:solidFill>
                  <a:srgbClr val="0000CC"/>
                </a:solidFill>
                <a:latin typeface="Calibri"/>
                <a:cs typeface="Calibri"/>
              </a:rPr>
              <a:t> </a:t>
            </a:r>
            <a:r>
              <a:rPr sz="1400" b="1" dirty="0">
                <a:solidFill>
                  <a:srgbClr val="0000CC"/>
                </a:solidFill>
                <a:latin typeface="Calibri"/>
                <a:cs typeface="Calibri"/>
              </a:rPr>
              <a:t>vào</a:t>
            </a:r>
            <a:r>
              <a:rPr sz="1400" b="1" spc="-20" dirty="0">
                <a:solidFill>
                  <a:srgbClr val="0000CC"/>
                </a:solidFill>
                <a:latin typeface="Calibri"/>
                <a:cs typeface="Calibri"/>
              </a:rPr>
              <a:t> </a:t>
            </a:r>
            <a:r>
              <a:rPr sz="1400" b="1" dirty="0">
                <a:solidFill>
                  <a:srgbClr val="0000CC"/>
                </a:solidFill>
                <a:latin typeface="Calibri"/>
                <a:cs typeface="Calibri"/>
              </a:rPr>
              <a:t>khách</a:t>
            </a:r>
            <a:r>
              <a:rPr sz="1400" b="1" spc="-45" dirty="0">
                <a:solidFill>
                  <a:srgbClr val="0000CC"/>
                </a:solidFill>
                <a:latin typeface="Calibri"/>
                <a:cs typeface="Calibri"/>
              </a:rPr>
              <a:t> </a:t>
            </a:r>
            <a:r>
              <a:rPr sz="1400" b="1" spc="-20" dirty="0">
                <a:solidFill>
                  <a:srgbClr val="0000CC"/>
                </a:solidFill>
                <a:latin typeface="Calibri"/>
                <a:cs typeface="Calibri"/>
              </a:rPr>
              <a:t>hàng</a:t>
            </a:r>
            <a:endParaRPr sz="1400">
              <a:latin typeface="Calibri"/>
              <a:cs typeface="Calibri"/>
            </a:endParaRPr>
          </a:p>
          <a:p>
            <a:pPr marL="299085" marR="253365" indent="-287020" algn="just">
              <a:lnSpc>
                <a:spcPct val="100000"/>
              </a:lnSpc>
              <a:spcBef>
                <a:spcPts val="5"/>
              </a:spcBef>
            </a:pPr>
            <a:r>
              <a:rPr sz="1400" dirty="0">
                <a:latin typeface="Calibri"/>
                <a:cs typeface="Calibri"/>
              </a:rPr>
              <a:t>Công</a:t>
            </a:r>
            <a:r>
              <a:rPr sz="1400" spc="-25" dirty="0">
                <a:latin typeface="Calibri"/>
                <a:cs typeface="Calibri"/>
              </a:rPr>
              <a:t> </a:t>
            </a:r>
            <a:r>
              <a:rPr sz="1400" dirty="0">
                <a:latin typeface="Calibri"/>
                <a:cs typeface="Calibri"/>
              </a:rPr>
              <a:t>ty</a:t>
            </a:r>
            <a:r>
              <a:rPr sz="1400" spc="-35" dirty="0">
                <a:latin typeface="Calibri"/>
                <a:cs typeface="Calibri"/>
              </a:rPr>
              <a:t> </a:t>
            </a:r>
            <a:r>
              <a:rPr sz="1400" dirty="0">
                <a:latin typeface="Calibri"/>
                <a:cs typeface="Calibri"/>
              </a:rPr>
              <a:t>dựa</a:t>
            </a:r>
            <a:r>
              <a:rPr sz="1400" spc="-25" dirty="0">
                <a:latin typeface="Calibri"/>
                <a:cs typeface="Calibri"/>
              </a:rPr>
              <a:t> </a:t>
            </a:r>
            <a:r>
              <a:rPr sz="1400" dirty="0">
                <a:latin typeface="Calibri"/>
                <a:cs typeface="Calibri"/>
              </a:rPr>
              <a:t>vào</a:t>
            </a:r>
            <a:r>
              <a:rPr sz="1400" spc="-25" dirty="0">
                <a:latin typeface="Calibri"/>
                <a:cs typeface="Calibri"/>
              </a:rPr>
              <a:t> </a:t>
            </a:r>
            <a:r>
              <a:rPr sz="1400" dirty="0">
                <a:latin typeface="Calibri"/>
                <a:cs typeface="Calibri"/>
              </a:rPr>
              <a:t>khách</a:t>
            </a:r>
            <a:r>
              <a:rPr sz="1400" spc="-25" dirty="0">
                <a:latin typeface="Calibri"/>
                <a:cs typeface="Calibri"/>
              </a:rPr>
              <a:t> </a:t>
            </a:r>
            <a:r>
              <a:rPr sz="1400" dirty="0">
                <a:latin typeface="Calibri"/>
                <a:cs typeface="Calibri"/>
              </a:rPr>
              <a:t>hàng</a:t>
            </a:r>
            <a:r>
              <a:rPr sz="1400" spc="-10" dirty="0">
                <a:latin typeface="Calibri"/>
                <a:cs typeface="Calibri"/>
              </a:rPr>
              <a:t> </a:t>
            </a:r>
            <a:r>
              <a:rPr sz="1400" dirty="0">
                <a:latin typeface="Calibri"/>
                <a:cs typeface="Calibri"/>
              </a:rPr>
              <a:t>để</a:t>
            </a:r>
            <a:r>
              <a:rPr sz="1400" spc="-30" dirty="0">
                <a:latin typeface="Calibri"/>
                <a:cs typeface="Calibri"/>
              </a:rPr>
              <a:t> </a:t>
            </a:r>
            <a:r>
              <a:rPr sz="1400" dirty="0">
                <a:latin typeface="Calibri"/>
                <a:cs typeface="Calibri"/>
              </a:rPr>
              <a:t>tồn</a:t>
            </a:r>
            <a:r>
              <a:rPr sz="1400" spc="-35" dirty="0">
                <a:latin typeface="Calibri"/>
                <a:cs typeface="Calibri"/>
              </a:rPr>
              <a:t> </a:t>
            </a:r>
            <a:r>
              <a:rPr sz="1400" dirty="0">
                <a:latin typeface="Calibri"/>
                <a:cs typeface="Calibri"/>
              </a:rPr>
              <a:t>tại,</a:t>
            </a:r>
            <a:r>
              <a:rPr sz="1400" spc="-25" dirty="0">
                <a:latin typeface="Calibri"/>
                <a:cs typeface="Calibri"/>
              </a:rPr>
              <a:t> </a:t>
            </a:r>
            <a:r>
              <a:rPr sz="1400" dirty="0">
                <a:latin typeface="Calibri"/>
                <a:cs typeface="Calibri"/>
              </a:rPr>
              <a:t>do</a:t>
            </a:r>
            <a:r>
              <a:rPr sz="1400" spc="-20" dirty="0">
                <a:latin typeface="Calibri"/>
                <a:cs typeface="Calibri"/>
              </a:rPr>
              <a:t> </a:t>
            </a:r>
            <a:r>
              <a:rPr sz="1400" dirty="0">
                <a:latin typeface="Calibri"/>
                <a:cs typeface="Calibri"/>
              </a:rPr>
              <a:t>đó</a:t>
            </a:r>
            <a:r>
              <a:rPr sz="1400" spc="-35" dirty="0">
                <a:latin typeface="Calibri"/>
                <a:cs typeface="Calibri"/>
              </a:rPr>
              <a:t> </a:t>
            </a:r>
            <a:r>
              <a:rPr sz="1400" dirty="0">
                <a:latin typeface="Calibri"/>
                <a:cs typeface="Calibri"/>
              </a:rPr>
              <a:t>cần</a:t>
            </a:r>
            <a:r>
              <a:rPr sz="1400" spc="-25" dirty="0">
                <a:latin typeface="Calibri"/>
                <a:cs typeface="Calibri"/>
              </a:rPr>
              <a:t> </a:t>
            </a:r>
            <a:r>
              <a:rPr sz="1400" dirty="0">
                <a:latin typeface="Calibri"/>
                <a:cs typeface="Calibri"/>
              </a:rPr>
              <a:t>phải</a:t>
            </a:r>
            <a:r>
              <a:rPr sz="1400" spc="-15" dirty="0">
                <a:latin typeface="Calibri"/>
                <a:cs typeface="Calibri"/>
              </a:rPr>
              <a:t> </a:t>
            </a:r>
            <a:r>
              <a:rPr sz="1400" dirty="0">
                <a:latin typeface="Calibri"/>
                <a:cs typeface="Calibri"/>
              </a:rPr>
              <a:t>hiểu</a:t>
            </a:r>
            <a:r>
              <a:rPr sz="1400" spc="-30" dirty="0">
                <a:latin typeface="Calibri"/>
                <a:cs typeface="Calibri"/>
              </a:rPr>
              <a:t> </a:t>
            </a:r>
            <a:r>
              <a:rPr sz="1400" dirty="0">
                <a:latin typeface="Calibri"/>
                <a:cs typeface="Calibri"/>
              </a:rPr>
              <a:t>rõ</a:t>
            </a:r>
            <a:r>
              <a:rPr sz="1400" spc="-25" dirty="0">
                <a:latin typeface="Calibri"/>
                <a:cs typeface="Calibri"/>
              </a:rPr>
              <a:t> </a:t>
            </a:r>
            <a:r>
              <a:rPr sz="1400" dirty="0">
                <a:latin typeface="Calibri"/>
                <a:cs typeface="Calibri"/>
              </a:rPr>
              <a:t>nhu</a:t>
            </a:r>
            <a:r>
              <a:rPr sz="1400" spc="-20" dirty="0">
                <a:latin typeface="Calibri"/>
                <a:cs typeface="Calibri"/>
              </a:rPr>
              <a:t> </a:t>
            </a:r>
            <a:r>
              <a:rPr sz="1400" spc="-25" dirty="0">
                <a:latin typeface="Calibri"/>
                <a:cs typeface="Calibri"/>
              </a:rPr>
              <a:t>cầu </a:t>
            </a:r>
            <a:r>
              <a:rPr sz="1400" dirty="0">
                <a:latin typeface="Calibri"/>
                <a:cs typeface="Calibri"/>
              </a:rPr>
              <a:t>hiện</a:t>
            </a:r>
            <a:r>
              <a:rPr sz="1400" spc="-40" dirty="0">
                <a:latin typeface="Calibri"/>
                <a:cs typeface="Calibri"/>
              </a:rPr>
              <a:t> </a:t>
            </a:r>
            <a:r>
              <a:rPr sz="1400" dirty="0">
                <a:latin typeface="Calibri"/>
                <a:cs typeface="Calibri"/>
              </a:rPr>
              <a:t>tại</a:t>
            </a:r>
            <a:r>
              <a:rPr sz="1400" spc="-20" dirty="0">
                <a:latin typeface="Calibri"/>
                <a:cs typeface="Calibri"/>
              </a:rPr>
              <a:t> </a:t>
            </a:r>
            <a:r>
              <a:rPr sz="1400" dirty="0">
                <a:latin typeface="Calibri"/>
                <a:cs typeface="Calibri"/>
              </a:rPr>
              <a:t>và</a:t>
            </a:r>
            <a:r>
              <a:rPr sz="1400" spc="-15" dirty="0">
                <a:latin typeface="Calibri"/>
                <a:cs typeface="Calibri"/>
              </a:rPr>
              <a:t> </a:t>
            </a:r>
            <a:r>
              <a:rPr sz="1400" dirty="0">
                <a:latin typeface="Calibri"/>
                <a:cs typeface="Calibri"/>
              </a:rPr>
              <a:t>tương</a:t>
            </a:r>
            <a:r>
              <a:rPr sz="1400" spc="-45" dirty="0">
                <a:latin typeface="Calibri"/>
                <a:cs typeface="Calibri"/>
              </a:rPr>
              <a:t> </a:t>
            </a:r>
            <a:r>
              <a:rPr sz="1400" dirty="0">
                <a:latin typeface="Calibri"/>
                <a:cs typeface="Calibri"/>
              </a:rPr>
              <a:t>lai,</a:t>
            </a:r>
            <a:r>
              <a:rPr sz="1400" spc="-15" dirty="0">
                <a:latin typeface="Calibri"/>
                <a:cs typeface="Calibri"/>
              </a:rPr>
              <a:t> </a:t>
            </a:r>
            <a:r>
              <a:rPr sz="1400" dirty="0">
                <a:latin typeface="Calibri"/>
                <a:cs typeface="Calibri"/>
              </a:rPr>
              <a:t>để</a:t>
            </a:r>
            <a:r>
              <a:rPr sz="1400" spc="-35" dirty="0">
                <a:latin typeface="Calibri"/>
                <a:cs typeface="Calibri"/>
              </a:rPr>
              <a:t> </a:t>
            </a:r>
            <a:r>
              <a:rPr sz="1400" dirty="0">
                <a:latin typeface="Calibri"/>
                <a:cs typeface="Calibri"/>
              </a:rPr>
              <a:t>đáp</a:t>
            </a:r>
            <a:r>
              <a:rPr sz="1400" spc="-35" dirty="0">
                <a:latin typeface="Calibri"/>
                <a:cs typeface="Calibri"/>
              </a:rPr>
              <a:t> </a:t>
            </a:r>
            <a:r>
              <a:rPr sz="1400" dirty="0">
                <a:latin typeface="Calibri"/>
                <a:cs typeface="Calibri"/>
              </a:rPr>
              <a:t>ứng</a:t>
            </a:r>
            <a:r>
              <a:rPr sz="1400" spc="-30" dirty="0">
                <a:latin typeface="Calibri"/>
                <a:cs typeface="Calibri"/>
              </a:rPr>
              <a:t> </a:t>
            </a:r>
            <a:r>
              <a:rPr sz="1400" dirty="0">
                <a:latin typeface="Calibri"/>
                <a:cs typeface="Calibri"/>
              </a:rPr>
              <a:t>và</a:t>
            </a:r>
            <a:r>
              <a:rPr sz="1400" spc="-20" dirty="0">
                <a:latin typeface="Calibri"/>
                <a:cs typeface="Calibri"/>
              </a:rPr>
              <a:t> </a:t>
            </a:r>
            <a:r>
              <a:rPr sz="1400" dirty="0">
                <a:latin typeface="Calibri"/>
                <a:cs typeface="Calibri"/>
              </a:rPr>
              <a:t>đạt</a:t>
            </a:r>
            <a:r>
              <a:rPr sz="1400" spc="-30" dirty="0">
                <a:latin typeface="Calibri"/>
                <a:cs typeface="Calibri"/>
              </a:rPr>
              <a:t> </a:t>
            </a:r>
            <a:r>
              <a:rPr sz="1400" dirty="0">
                <a:latin typeface="Calibri"/>
                <a:cs typeface="Calibri"/>
              </a:rPr>
              <a:t>được</a:t>
            </a:r>
            <a:r>
              <a:rPr sz="1400" spc="-60" dirty="0">
                <a:latin typeface="Calibri"/>
                <a:cs typeface="Calibri"/>
              </a:rPr>
              <a:t> </a:t>
            </a:r>
            <a:r>
              <a:rPr sz="1400" dirty="0">
                <a:latin typeface="Calibri"/>
                <a:cs typeface="Calibri"/>
              </a:rPr>
              <a:t>sự</a:t>
            </a:r>
            <a:r>
              <a:rPr sz="1400" spc="-30" dirty="0">
                <a:latin typeface="Calibri"/>
                <a:cs typeface="Calibri"/>
              </a:rPr>
              <a:t> </a:t>
            </a:r>
            <a:r>
              <a:rPr sz="1400" dirty="0">
                <a:latin typeface="Calibri"/>
                <a:cs typeface="Calibri"/>
              </a:rPr>
              <a:t>hài</a:t>
            </a:r>
            <a:r>
              <a:rPr sz="1400" spc="-20" dirty="0">
                <a:latin typeface="Calibri"/>
                <a:cs typeface="Calibri"/>
              </a:rPr>
              <a:t> </a:t>
            </a:r>
            <a:r>
              <a:rPr sz="1400" dirty="0">
                <a:latin typeface="Calibri"/>
                <a:cs typeface="Calibri"/>
              </a:rPr>
              <a:t>lòng</a:t>
            </a:r>
            <a:r>
              <a:rPr sz="1400" spc="-30" dirty="0">
                <a:latin typeface="Calibri"/>
                <a:cs typeface="Calibri"/>
              </a:rPr>
              <a:t> </a:t>
            </a:r>
            <a:r>
              <a:rPr sz="1400" dirty="0">
                <a:latin typeface="Calibri"/>
                <a:cs typeface="Calibri"/>
              </a:rPr>
              <a:t>của</a:t>
            </a:r>
            <a:r>
              <a:rPr sz="1400" spc="-25" dirty="0">
                <a:latin typeface="Calibri"/>
                <a:cs typeface="Calibri"/>
              </a:rPr>
              <a:t> </a:t>
            </a:r>
            <a:r>
              <a:rPr sz="1400" spc="-10" dirty="0">
                <a:latin typeface="Calibri"/>
                <a:cs typeface="Calibri"/>
              </a:rPr>
              <a:t>khách </a:t>
            </a:r>
            <a:r>
              <a:rPr sz="1400" spc="-20" dirty="0">
                <a:latin typeface="Calibri"/>
                <a:cs typeface="Calibri"/>
              </a:rPr>
              <a:t>hàng</a:t>
            </a:r>
            <a:endParaRPr sz="1400">
              <a:latin typeface="Calibri"/>
              <a:cs typeface="Calibri"/>
            </a:endParaRPr>
          </a:p>
          <a:p>
            <a:pPr marL="190500" indent="-177800" algn="just">
              <a:lnSpc>
                <a:spcPct val="100000"/>
              </a:lnSpc>
              <a:buAutoNum type="arabicPeriod" startAt="2"/>
              <a:tabLst>
                <a:tab pos="190500" algn="l"/>
              </a:tabLst>
            </a:pPr>
            <a:r>
              <a:rPr sz="1400" b="1" spc="-20" dirty="0">
                <a:solidFill>
                  <a:srgbClr val="0000CC"/>
                </a:solidFill>
                <a:latin typeface="Calibri"/>
                <a:cs typeface="Calibri"/>
              </a:rPr>
              <a:t>Vai</a:t>
            </a:r>
            <a:r>
              <a:rPr sz="1400" b="1" spc="-35" dirty="0">
                <a:solidFill>
                  <a:srgbClr val="0000CC"/>
                </a:solidFill>
                <a:latin typeface="Calibri"/>
                <a:cs typeface="Calibri"/>
              </a:rPr>
              <a:t> </a:t>
            </a:r>
            <a:r>
              <a:rPr sz="1400" b="1" dirty="0">
                <a:solidFill>
                  <a:srgbClr val="0000CC"/>
                </a:solidFill>
                <a:latin typeface="Calibri"/>
                <a:cs typeface="Calibri"/>
              </a:rPr>
              <a:t>trò</a:t>
            </a:r>
            <a:r>
              <a:rPr sz="1400" b="1" spc="-30" dirty="0">
                <a:solidFill>
                  <a:srgbClr val="0000CC"/>
                </a:solidFill>
                <a:latin typeface="Calibri"/>
                <a:cs typeface="Calibri"/>
              </a:rPr>
              <a:t> </a:t>
            </a:r>
            <a:r>
              <a:rPr sz="1400" b="1" dirty="0">
                <a:solidFill>
                  <a:srgbClr val="0000CC"/>
                </a:solidFill>
                <a:latin typeface="Calibri"/>
                <a:cs typeface="Calibri"/>
              </a:rPr>
              <a:t>của</a:t>
            </a:r>
            <a:r>
              <a:rPr sz="1400" b="1" spc="-25" dirty="0">
                <a:solidFill>
                  <a:srgbClr val="0000CC"/>
                </a:solidFill>
                <a:latin typeface="Calibri"/>
                <a:cs typeface="Calibri"/>
              </a:rPr>
              <a:t> </a:t>
            </a:r>
            <a:r>
              <a:rPr sz="1400" b="1" dirty="0">
                <a:solidFill>
                  <a:srgbClr val="0000CC"/>
                </a:solidFill>
                <a:latin typeface="Calibri"/>
                <a:cs typeface="Calibri"/>
              </a:rPr>
              <a:t>lãnh</a:t>
            </a:r>
            <a:r>
              <a:rPr sz="1400" b="1" spc="-30" dirty="0">
                <a:solidFill>
                  <a:srgbClr val="0000CC"/>
                </a:solidFill>
                <a:latin typeface="Calibri"/>
                <a:cs typeface="Calibri"/>
              </a:rPr>
              <a:t> </a:t>
            </a:r>
            <a:r>
              <a:rPr sz="1400" b="1" spc="-25" dirty="0">
                <a:solidFill>
                  <a:srgbClr val="0000CC"/>
                </a:solidFill>
                <a:latin typeface="Calibri"/>
                <a:cs typeface="Calibri"/>
              </a:rPr>
              <a:t>đạo</a:t>
            </a:r>
            <a:endParaRPr sz="1400">
              <a:latin typeface="Calibri"/>
              <a:cs typeface="Calibri"/>
            </a:endParaRPr>
          </a:p>
          <a:p>
            <a:pPr marL="299085" marR="5080" indent="-287020">
              <a:lnSpc>
                <a:spcPct val="100000"/>
              </a:lnSpc>
            </a:pPr>
            <a:r>
              <a:rPr sz="1400" dirty="0">
                <a:latin typeface="Calibri"/>
                <a:cs typeface="Calibri"/>
              </a:rPr>
              <a:t>Người</a:t>
            </a:r>
            <a:r>
              <a:rPr sz="1400" spc="-55" dirty="0">
                <a:latin typeface="Calibri"/>
                <a:cs typeface="Calibri"/>
              </a:rPr>
              <a:t> </a:t>
            </a:r>
            <a:r>
              <a:rPr sz="1400" dirty="0">
                <a:latin typeface="Calibri"/>
                <a:cs typeface="Calibri"/>
              </a:rPr>
              <a:t>lãnh</a:t>
            </a:r>
            <a:r>
              <a:rPr sz="1400" spc="-30" dirty="0">
                <a:latin typeface="Calibri"/>
                <a:cs typeface="Calibri"/>
              </a:rPr>
              <a:t> </a:t>
            </a:r>
            <a:r>
              <a:rPr sz="1400" dirty="0">
                <a:latin typeface="Calibri"/>
                <a:cs typeface="Calibri"/>
              </a:rPr>
              <a:t>đạo</a:t>
            </a:r>
            <a:r>
              <a:rPr sz="1400" spc="-40" dirty="0">
                <a:latin typeface="Calibri"/>
                <a:cs typeface="Calibri"/>
              </a:rPr>
              <a:t> </a:t>
            </a:r>
            <a:r>
              <a:rPr sz="1400" dirty="0">
                <a:latin typeface="Calibri"/>
                <a:cs typeface="Calibri"/>
              </a:rPr>
              <a:t>cần</a:t>
            </a:r>
            <a:r>
              <a:rPr sz="1400" spc="-25" dirty="0">
                <a:latin typeface="Calibri"/>
                <a:cs typeface="Calibri"/>
              </a:rPr>
              <a:t> </a:t>
            </a:r>
            <a:r>
              <a:rPr sz="1400" dirty="0">
                <a:latin typeface="Calibri"/>
                <a:cs typeface="Calibri"/>
              </a:rPr>
              <a:t>thống</a:t>
            </a:r>
            <a:r>
              <a:rPr sz="1400" spc="-30" dirty="0">
                <a:latin typeface="Calibri"/>
                <a:cs typeface="Calibri"/>
              </a:rPr>
              <a:t> </a:t>
            </a:r>
            <a:r>
              <a:rPr sz="1400" dirty="0">
                <a:latin typeface="Calibri"/>
                <a:cs typeface="Calibri"/>
              </a:rPr>
              <a:t>nhất,</a:t>
            </a:r>
            <a:r>
              <a:rPr sz="1400" spc="-15" dirty="0">
                <a:latin typeface="Calibri"/>
                <a:cs typeface="Calibri"/>
              </a:rPr>
              <a:t> </a:t>
            </a:r>
            <a:r>
              <a:rPr sz="1400" dirty="0">
                <a:latin typeface="Calibri"/>
                <a:cs typeface="Calibri"/>
              </a:rPr>
              <a:t>tạo</a:t>
            </a:r>
            <a:r>
              <a:rPr sz="1400" spc="-25" dirty="0">
                <a:latin typeface="Calibri"/>
                <a:cs typeface="Calibri"/>
              </a:rPr>
              <a:t> </a:t>
            </a:r>
            <a:r>
              <a:rPr sz="1400" dirty="0">
                <a:latin typeface="Calibri"/>
                <a:cs typeface="Calibri"/>
              </a:rPr>
              <a:t>lập</a:t>
            </a:r>
            <a:r>
              <a:rPr sz="1400" spc="-30" dirty="0">
                <a:latin typeface="Calibri"/>
                <a:cs typeface="Calibri"/>
              </a:rPr>
              <a:t> </a:t>
            </a:r>
            <a:r>
              <a:rPr sz="1400" dirty="0">
                <a:latin typeface="Calibri"/>
                <a:cs typeface="Calibri"/>
              </a:rPr>
              <a:t>và</a:t>
            </a:r>
            <a:r>
              <a:rPr sz="1400" spc="-20" dirty="0">
                <a:latin typeface="Calibri"/>
                <a:cs typeface="Calibri"/>
              </a:rPr>
              <a:t> </a:t>
            </a:r>
            <a:r>
              <a:rPr sz="1400" dirty="0">
                <a:latin typeface="Calibri"/>
                <a:cs typeface="Calibri"/>
              </a:rPr>
              <a:t>duy</a:t>
            </a:r>
            <a:r>
              <a:rPr sz="1400" spc="-25" dirty="0">
                <a:latin typeface="Calibri"/>
                <a:cs typeface="Calibri"/>
              </a:rPr>
              <a:t> </a:t>
            </a:r>
            <a:r>
              <a:rPr sz="1400" dirty="0">
                <a:latin typeface="Calibri"/>
                <a:cs typeface="Calibri"/>
              </a:rPr>
              <a:t>trì</a:t>
            </a:r>
            <a:r>
              <a:rPr sz="1400" spc="-30" dirty="0">
                <a:latin typeface="Calibri"/>
                <a:cs typeface="Calibri"/>
              </a:rPr>
              <a:t> </a:t>
            </a:r>
            <a:r>
              <a:rPr sz="1400" dirty="0">
                <a:latin typeface="Calibri"/>
                <a:cs typeface="Calibri"/>
              </a:rPr>
              <a:t>môi</a:t>
            </a:r>
            <a:r>
              <a:rPr sz="1400" spc="-40" dirty="0">
                <a:latin typeface="Calibri"/>
                <a:cs typeface="Calibri"/>
              </a:rPr>
              <a:t> </a:t>
            </a:r>
            <a:r>
              <a:rPr sz="1400" dirty="0">
                <a:latin typeface="Calibri"/>
                <a:cs typeface="Calibri"/>
              </a:rPr>
              <a:t>trường</a:t>
            </a:r>
            <a:r>
              <a:rPr sz="1400" spc="-35" dirty="0">
                <a:latin typeface="Calibri"/>
                <a:cs typeface="Calibri"/>
              </a:rPr>
              <a:t> </a:t>
            </a:r>
            <a:r>
              <a:rPr sz="1400" dirty="0">
                <a:latin typeface="Calibri"/>
                <a:cs typeface="Calibri"/>
              </a:rPr>
              <a:t>bên</a:t>
            </a:r>
            <a:r>
              <a:rPr sz="1400" spc="-35" dirty="0">
                <a:latin typeface="Calibri"/>
                <a:cs typeface="Calibri"/>
              </a:rPr>
              <a:t> </a:t>
            </a:r>
            <a:r>
              <a:rPr sz="1400" dirty="0">
                <a:latin typeface="Calibri"/>
                <a:cs typeface="Calibri"/>
              </a:rPr>
              <a:t>trong</a:t>
            </a:r>
            <a:r>
              <a:rPr sz="1400" spc="-25" dirty="0">
                <a:latin typeface="Calibri"/>
                <a:cs typeface="Calibri"/>
              </a:rPr>
              <a:t> để </a:t>
            </a:r>
            <a:r>
              <a:rPr sz="1400" dirty="0">
                <a:latin typeface="Calibri"/>
                <a:cs typeface="Calibri"/>
              </a:rPr>
              <a:t>nhân</a:t>
            </a:r>
            <a:r>
              <a:rPr sz="1400" spc="-20" dirty="0">
                <a:latin typeface="Calibri"/>
                <a:cs typeface="Calibri"/>
              </a:rPr>
              <a:t> </a:t>
            </a:r>
            <a:r>
              <a:rPr sz="1400" dirty="0">
                <a:latin typeface="Calibri"/>
                <a:cs typeface="Calibri"/>
              </a:rPr>
              <a:t>viên</a:t>
            </a:r>
            <a:r>
              <a:rPr sz="1400" spc="-25" dirty="0">
                <a:latin typeface="Calibri"/>
                <a:cs typeface="Calibri"/>
              </a:rPr>
              <a:t> </a:t>
            </a:r>
            <a:r>
              <a:rPr sz="1400" dirty="0">
                <a:latin typeface="Calibri"/>
                <a:cs typeface="Calibri"/>
              </a:rPr>
              <a:t>tham</a:t>
            </a:r>
            <a:r>
              <a:rPr sz="1400" spc="-30" dirty="0">
                <a:latin typeface="Calibri"/>
                <a:cs typeface="Calibri"/>
              </a:rPr>
              <a:t> </a:t>
            </a:r>
            <a:r>
              <a:rPr sz="1400" dirty="0">
                <a:latin typeface="Calibri"/>
                <a:cs typeface="Calibri"/>
              </a:rPr>
              <a:t>gia</a:t>
            </a:r>
            <a:r>
              <a:rPr sz="1400" spc="-30" dirty="0">
                <a:latin typeface="Calibri"/>
                <a:cs typeface="Calibri"/>
              </a:rPr>
              <a:t> </a:t>
            </a:r>
            <a:r>
              <a:rPr sz="1400" dirty="0">
                <a:latin typeface="Calibri"/>
                <a:cs typeface="Calibri"/>
              </a:rPr>
              <a:t>và</a:t>
            </a:r>
            <a:r>
              <a:rPr sz="1400" spc="-25" dirty="0">
                <a:latin typeface="Calibri"/>
                <a:cs typeface="Calibri"/>
              </a:rPr>
              <a:t> </a:t>
            </a:r>
            <a:r>
              <a:rPr sz="1400" dirty="0">
                <a:latin typeface="Calibri"/>
                <a:cs typeface="Calibri"/>
              </a:rPr>
              <a:t>đạt</a:t>
            </a:r>
            <a:r>
              <a:rPr sz="1400" spc="-35" dirty="0">
                <a:latin typeface="Calibri"/>
                <a:cs typeface="Calibri"/>
              </a:rPr>
              <a:t> </a:t>
            </a:r>
            <a:r>
              <a:rPr sz="1400" dirty="0">
                <a:latin typeface="Calibri"/>
                <a:cs typeface="Calibri"/>
              </a:rPr>
              <a:t>mục</a:t>
            </a:r>
            <a:r>
              <a:rPr sz="1400" spc="-25" dirty="0">
                <a:latin typeface="Calibri"/>
                <a:cs typeface="Calibri"/>
              </a:rPr>
              <a:t> </a:t>
            </a:r>
            <a:r>
              <a:rPr sz="1400" dirty="0">
                <a:latin typeface="Calibri"/>
                <a:cs typeface="Calibri"/>
              </a:rPr>
              <a:t>tiêu</a:t>
            </a:r>
            <a:r>
              <a:rPr sz="1400" spc="-25" dirty="0">
                <a:latin typeface="Calibri"/>
                <a:cs typeface="Calibri"/>
              </a:rPr>
              <a:t> </a:t>
            </a:r>
            <a:r>
              <a:rPr sz="1400" dirty="0">
                <a:latin typeface="Calibri"/>
                <a:cs typeface="Calibri"/>
              </a:rPr>
              <a:t>của</a:t>
            </a:r>
            <a:r>
              <a:rPr sz="1400" spc="-25" dirty="0">
                <a:latin typeface="Calibri"/>
                <a:cs typeface="Calibri"/>
              </a:rPr>
              <a:t> </a:t>
            </a:r>
            <a:r>
              <a:rPr sz="1400" dirty="0">
                <a:latin typeface="Calibri"/>
                <a:cs typeface="Calibri"/>
              </a:rPr>
              <a:t>công</a:t>
            </a:r>
            <a:r>
              <a:rPr sz="1400" spc="-35" dirty="0">
                <a:latin typeface="Calibri"/>
                <a:cs typeface="Calibri"/>
              </a:rPr>
              <a:t> </a:t>
            </a:r>
            <a:r>
              <a:rPr sz="1400" spc="-25" dirty="0">
                <a:latin typeface="Calibri"/>
                <a:cs typeface="Calibri"/>
              </a:rPr>
              <a:t>ty</a:t>
            </a:r>
            <a:endParaRPr sz="1400">
              <a:latin typeface="Calibri"/>
              <a:cs typeface="Calibri"/>
            </a:endParaRPr>
          </a:p>
          <a:p>
            <a:pPr marL="188595" indent="-175895">
              <a:lnSpc>
                <a:spcPct val="100000"/>
              </a:lnSpc>
              <a:buAutoNum type="arabicPeriod" startAt="3"/>
              <a:tabLst>
                <a:tab pos="188595" algn="l"/>
              </a:tabLst>
            </a:pPr>
            <a:r>
              <a:rPr sz="1400" b="1" dirty="0">
                <a:solidFill>
                  <a:srgbClr val="0000CC"/>
                </a:solidFill>
                <a:latin typeface="Calibri"/>
                <a:cs typeface="Calibri"/>
              </a:rPr>
              <a:t>Sự</a:t>
            </a:r>
            <a:r>
              <a:rPr sz="1400" b="1" spc="-20" dirty="0">
                <a:solidFill>
                  <a:srgbClr val="0000CC"/>
                </a:solidFill>
                <a:latin typeface="Calibri"/>
                <a:cs typeface="Calibri"/>
              </a:rPr>
              <a:t> </a:t>
            </a:r>
            <a:r>
              <a:rPr sz="1400" b="1" dirty="0">
                <a:solidFill>
                  <a:srgbClr val="0000CC"/>
                </a:solidFill>
                <a:latin typeface="Calibri"/>
                <a:cs typeface="Calibri"/>
              </a:rPr>
              <a:t>tham</a:t>
            </a:r>
            <a:r>
              <a:rPr sz="1400" b="1" spc="-40" dirty="0">
                <a:solidFill>
                  <a:srgbClr val="0000CC"/>
                </a:solidFill>
                <a:latin typeface="Calibri"/>
                <a:cs typeface="Calibri"/>
              </a:rPr>
              <a:t> </a:t>
            </a:r>
            <a:r>
              <a:rPr sz="1400" b="1" dirty="0">
                <a:solidFill>
                  <a:srgbClr val="0000CC"/>
                </a:solidFill>
                <a:latin typeface="Calibri"/>
                <a:cs typeface="Calibri"/>
              </a:rPr>
              <a:t>gia</a:t>
            </a:r>
            <a:r>
              <a:rPr sz="1400" b="1" spc="-15" dirty="0">
                <a:solidFill>
                  <a:srgbClr val="0000CC"/>
                </a:solidFill>
                <a:latin typeface="Calibri"/>
                <a:cs typeface="Calibri"/>
              </a:rPr>
              <a:t> </a:t>
            </a:r>
            <a:r>
              <a:rPr sz="1400" b="1" dirty="0">
                <a:solidFill>
                  <a:srgbClr val="0000CC"/>
                </a:solidFill>
                <a:latin typeface="Calibri"/>
                <a:cs typeface="Calibri"/>
              </a:rPr>
              <a:t>của</a:t>
            </a:r>
            <a:r>
              <a:rPr sz="1400" b="1" spc="-20" dirty="0">
                <a:solidFill>
                  <a:srgbClr val="0000CC"/>
                </a:solidFill>
                <a:latin typeface="Calibri"/>
                <a:cs typeface="Calibri"/>
              </a:rPr>
              <a:t> </a:t>
            </a:r>
            <a:r>
              <a:rPr sz="1400" b="1" dirty="0">
                <a:solidFill>
                  <a:srgbClr val="0000CC"/>
                </a:solidFill>
                <a:latin typeface="Calibri"/>
                <a:cs typeface="Calibri"/>
              </a:rPr>
              <a:t>mọi</a:t>
            </a:r>
            <a:r>
              <a:rPr sz="1400" b="1" spc="-25" dirty="0">
                <a:solidFill>
                  <a:srgbClr val="0000CC"/>
                </a:solidFill>
                <a:latin typeface="Calibri"/>
                <a:cs typeface="Calibri"/>
              </a:rPr>
              <a:t> </a:t>
            </a:r>
            <a:r>
              <a:rPr sz="1400" b="1" spc="-10" dirty="0">
                <a:solidFill>
                  <a:srgbClr val="0000CC"/>
                </a:solidFill>
                <a:latin typeface="Calibri"/>
                <a:cs typeface="Calibri"/>
              </a:rPr>
              <a:t>người</a:t>
            </a:r>
            <a:endParaRPr sz="1400">
              <a:latin typeface="Calibri"/>
              <a:cs typeface="Calibri"/>
            </a:endParaRPr>
          </a:p>
          <a:p>
            <a:pPr marL="12700">
              <a:lnSpc>
                <a:spcPct val="100000"/>
              </a:lnSpc>
            </a:pPr>
            <a:r>
              <a:rPr sz="1400" dirty="0">
                <a:latin typeface="Calibri"/>
                <a:cs typeface="Calibri"/>
              </a:rPr>
              <a:t>Các</a:t>
            </a:r>
            <a:r>
              <a:rPr sz="1400" spc="-30" dirty="0">
                <a:latin typeface="Calibri"/>
                <a:cs typeface="Calibri"/>
              </a:rPr>
              <a:t> </a:t>
            </a:r>
            <a:r>
              <a:rPr sz="1400" dirty="0">
                <a:latin typeface="Calibri"/>
                <a:cs typeface="Calibri"/>
              </a:rPr>
              <a:t>cấp</a:t>
            </a:r>
            <a:r>
              <a:rPr sz="1400" spc="-40" dirty="0">
                <a:latin typeface="Calibri"/>
                <a:cs typeface="Calibri"/>
              </a:rPr>
              <a:t> </a:t>
            </a:r>
            <a:r>
              <a:rPr sz="1400" dirty="0">
                <a:latin typeface="Calibri"/>
                <a:cs typeface="Calibri"/>
              </a:rPr>
              <a:t>nhân</a:t>
            </a:r>
            <a:r>
              <a:rPr sz="1400" spc="-20" dirty="0">
                <a:latin typeface="Calibri"/>
                <a:cs typeface="Calibri"/>
              </a:rPr>
              <a:t> </a:t>
            </a:r>
            <a:r>
              <a:rPr sz="1400" dirty="0">
                <a:latin typeface="Calibri"/>
                <a:cs typeface="Calibri"/>
              </a:rPr>
              <a:t>viên</a:t>
            </a:r>
            <a:r>
              <a:rPr sz="1400" spc="-20" dirty="0">
                <a:latin typeface="Calibri"/>
                <a:cs typeface="Calibri"/>
              </a:rPr>
              <a:t> </a:t>
            </a:r>
            <a:r>
              <a:rPr sz="1400" dirty="0">
                <a:latin typeface="Calibri"/>
                <a:cs typeface="Calibri"/>
              </a:rPr>
              <a:t>chính</a:t>
            </a:r>
            <a:r>
              <a:rPr sz="1400" spc="-50" dirty="0">
                <a:latin typeface="Times New Roman"/>
                <a:cs typeface="Times New Roman"/>
              </a:rPr>
              <a:t> </a:t>
            </a:r>
            <a:r>
              <a:rPr sz="1400" dirty="0">
                <a:latin typeface="Calibri"/>
                <a:cs typeface="Calibri"/>
              </a:rPr>
              <a:t>là</a:t>
            </a:r>
            <a:r>
              <a:rPr sz="1400" spc="-35" dirty="0">
                <a:latin typeface="Calibri"/>
                <a:cs typeface="Calibri"/>
              </a:rPr>
              <a:t> </a:t>
            </a:r>
            <a:r>
              <a:rPr sz="1400" dirty="0">
                <a:latin typeface="Calibri"/>
                <a:cs typeface="Calibri"/>
              </a:rPr>
              <a:t>nền</a:t>
            </a:r>
            <a:r>
              <a:rPr sz="1400" spc="-30" dirty="0">
                <a:latin typeface="Calibri"/>
                <a:cs typeface="Calibri"/>
              </a:rPr>
              <a:t> </a:t>
            </a:r>
            <a:r>
              <a:rPr sz="1400" dirty="0">
                <a:latin typeface="Calibri"/>
                <a:cs typeface="Calibri"/>
              </a:rPr>
              <a:t>tảng</a:t>
            </a:r>
            <a:r>
              <a:rPr sz="1400" spc="-20" dirty="0">
                <a:latin typeface="Calibri"/>
                <a:cs typeface="Calibri"/>
              </a:rPr>
              <a:t> </a:t>
            </a:r>
            <a:r>
              <a:rPr sz="1400" dirty="0">
                <a:latin typeface="Calibri"/>
                <a:cs typeface="Calibri"/>
              </a:rPr>
              <a:t>của</a:t>
            </a:r>
            <a:r>
              <a:rPr sz="1400" spc="-25" dirty="0">
                <a:latin typeface="Calibri"/>
                <a:cs typeface="Calibri"/>
              </a:rPr>
              <a:t> </a:t>
            </a:r>
            <a:r>
              <a:rPr sz="1400" dirty="0">
                <a:latin typeface="Calibri"/>
                <a:cs typeface="Calibri"/>
              </a:rPr>
              <a:t>công</a:t>
            </a:r>
            <a:r>
              <a:rPr sz="1400" spc="-35" dirty="0">
                <a:latin typeface="Calibri"/>
                <a:cs typeface="Calibri"/>
              </a:rPr>
              <a:t> </a:t>
            </a:r>
            <a:r>
              <a:rPr sz="1400" spc="-20" dirty="0">
                <a:latin typeface="Calibri"/>
                <a:cs typeface="Calibri"/>
              </a:rPr>
              <a:t>ty,</a:t>
            </a:r>
            <a:r>
              <a:rPr sz="1400" spc="-25" dirty="0">
                <a:latin typeface="Calibri"/>
                <a:cs typeface="Calibri"/>
              </a:rPr>
              <a:t> </a:t>
            </a:r>
            <a:r>
              <a:rPr sz="1400" dirty="0">
                <a:latin typeface="Calibri"/>
                <a:cs typeface="Calibri"/>
              </a:rPr>
              <a:t>chỉ</a:t>
            </a:r>
            <a:r>
              <a:rPr sz="1400" spc="-30" dirty="0">
                <a:latin typeface="Calibri"/>
                <a:cs typeface="Calibri"/>
              </a:rPr>
              <a:t> </a:t>
            </a:r>
            <a:r>
              <a:rPr sz="1400" dirty="0">
                <a:latin typeface="Calibri"/>
                <a:cs typeface="Calibri"/>
              </a:rPr>
              <a:t>khi</a:t>
            </a:r>
            <a:r>
              <a:rPr sz="1400" spc="-20" dirty="0">
                <a:latin typeface="Calibri"/>
                <a:cs typeface="Calibri"/>
              </a:rPr>
              <a:t> </a:t>
            </a:r>
            <a:r>
              <a:rPr sz="1400" dirty="0">
                <a:latin typeface="Calibri"/>
                <a:cs typeface="Calibri"/>
              </a:rPr>
              <a:t>toàn</a:t>
            </a:r>
            <a:r>
              <a:rPr sz="1400" spc="-30" dirty="0">
                <a:latin typeface="Calibri"/>
                <a:cs typeface="Calibri"/>
              </a:rPr>
              <a:t> </a:t>
            </a:r>
            <a:r>
              <a:rPr sz="1400" dirty="0">
                <a:latin typeface="Calibri"/>
                <a:cs typeface="Calibri"/>
              </a:rPr>
              <a:t>bộ</a:t>
            </a:r>
            <a:r>
              <a:rPr sz="1400" spc="-25" dirty="0">
                <a:latin typeface="Calibri"/>
                <a:cs typeface="Calibri"/>
              </a:rPr>
              <a:t> </a:t>
            </a:r>
            <a:r>
              <a:rPr sz="1400" dirty="0">
                <a:latin typeface="Calibri"/>
                <a:cs typeface="Calibri"/>
              </a:rPr>
              <a:t>nhân</a:t>
            </a:r>
            <a:r>
              <a:rPr sz="1400" spc="-25" dirty="0">
                <a:latin typeface="Calibri"/>
                <a:cs typeface="Calibri"/>
              </a:rPr>
              <a:t> </a:t>
            </a:r>
            <a:r>
              <a:rPr sz="1400" spc="-20" dirty="0">
                <a:latin typeface="Calibri"/>
                <a:cs typeface="Calibri"/>
              </a:rPr>
              <a:t>viên</a:t>
            </a:r>
            <a:endParaRPr sz="1400">
              <a:latin typeface="Calibri"/>
              <a:cs typeface="Calibri"/>
            </a:endParaRPr>
          </a:p>
          <a:p>
            <a:pPr marL="299085">
              <a:lnSpc>
                <a:spcPts val="1530"/>
              </a:lnSpc>
            </a:pPr>
            <a:r>
              <a:rPr sz="1400" dirty="0">
                <a:latin typeface="Calibri"/>
                <a:cs typeface="Calibri"/>
              </a:rPr>
              <a:t>tham</a:t>
            </a:r>
            <a:r>
              <a:rPr sz="1400" spc="-30" dirty="0">
                <a:latin typeface="Calibri"/>
                <a:cs typeface="Calibri"/>
              </a:rPr>
              <a:t> </a:t>
            </a:r>
            <a:r>
              <a:rPr sz="1400" dirty="0">
                <a:latin typeface="Calibri"/>
                <a:cs typeface="Calibri"/>
              </a:rPr>
              <a:t>gia</a:t>
            </a:r>
            <a:r>
              <a:rPr sz="1400" spc="-15" dirty="0">
                <a:latin typeface="Calibri"/>
                <a:cs typeface="Calibri"/>
              </a:rPr>
              <a:t> </a:t>
            </a:r>
            <a:r>
              <a:rPr sz="1400" dirty="0">
                <a:latin typeface="Calibri"/>
                <a:cs typeface="Calibri"/>
              </a:rPr>
              <a:t>thì</a:t>
            </a:r>
            <a:r>
              <a:rPr sz="1400" spc="-15" dirty="0">
                <a:latin typeface="Calibri"/>
                <a:cs typeface="Calibri"/>
              </a:rPr>
              <a:t> </a:t>
            </a:r>
            <a:r>
              <a:rPr sz="1400" dirty="0">
                <a:latin typeface="Calibri"/>
                <a:cs typeface="Calibri"/>
              </a:rPr>
              <a:t>mới</a:t>
            </a:r>
            <a:r>
              <a:rPr sz="1400" spc="-40" dirty="0">
                <a:latin typeface="Calibri"/>
                <a:cs typeface="Calibri"/>
              </a:rPr>
              <a:t> </a:t>
            </a:r>
            <a:r>
              <a:rPr sz="1400" dirty="0">
                <a:latin typeface="Calibri"/>
                <a:cs typeface="Calibri"/>
              </a:rPr>
              <a:t>có</a:t>
            </a:r>
            <a:r>
              <a:rPr sz="1400" spc="-15" dirty="0">
                <a:latin typeface="Calibri"/>
                <a:cs typeface="Calibri"/>
              </a:rPr>
              <a:t> </a:t>
            </a:r>
            <a:r>
              <a:rPr sz="1400" dirty="0">
                <a:latin typeface="Calibri"/>
                <a:cs typeface="Calibri"/>
              </a:rPr>
              <a:t>thể</a:t>
            </a:r>
            <a:r>
              <a:rPr sz="1400" spc="-20" dirty="0">
                <a:latin typeface="Calibri"/>
                <a:cs typeface="Calibri"/>
              </a:rPr>
              <a:t> </a:t>
            </a:r>
            <a:r>
              <a:rPr sz="1400" dirty="0">
                <a:latin typeface="Calibri"/>
                <a:cs typeface="Calibri"/>
              </a:rPr>
              <a:t>đem</a:t>
            </a:r>
            <a:r>
              <a:rPr sz="1400" spc="-35" dirty="0">
                <a:latin typeface="Calibri"/>
                <a:cs typeface="Calibri"/>
              </a:rPr>
              <a:t> </a:t>
            </a:r>
            <a:r>
              <a:rPr sz="1400" dirty="0">
                <a:latin typeface="Calibri"/>
                <a:cs typeface="Calibri"/>
              </a:rPr>
              <a:t>lại</a:t>
            </a:r>
            <a:r>
              <a:rPr sz="1400" spc="-15" dirty="0">
                <a:latin typeface="Calibri"/>
                <a:cs typeface="Calibri"/>
              </a:rPr>
              <a:t> </a:t>
            </a:r>
            <a:r>
              <a:rPr sz="1400" dirty="0">
                <a:latin typeface="Calibri"/>
                <a:cs typeface="Calibri"/>
              </a:rPr>
              <a:t>lợi</a:t>
            </a:r>
            <a:r>
              <a:rPr sz="1400" spc="-20" dirty="0">
                <a:latin typeface="Calibri"/>
                <a:cs typeface="Calibri"/>
              </a:rPr>
              <a:t> </a:t>
            </a:r>
            <a:r>
              <a:rPr sz="1400" dirty="0">
                <a:latin typeface="Calibri"/>
                <a:cs typeface="Calibri"/>
              </a:rPr>
              <a:t>ích</a:t>
            </a:r>
            <a:r>
              <a:rPr sz="1400" spc="-20" dirty="0">
                <a:latin typeface="Calibri"/>
                <a:cs typeface="Calibri"/>
              </a:rPr>
              <a:t> </a:t>
            </a:r>
            <a:r>
              <a:rPr sz="1400" dirty="0">
                <a:latin typeface="Calibri"/>
                <a:cs typeface="Calibri"/>
              </a:rPr>
              <a:t>cho</a:t>
            </a:r>
            <a:r>
              <a:rPr sz="1400" spc="-20" dirty="0">
                <a:latin typeface="Calibri"/>
                <a:cs typeface="Calibri"/>
              </a:rPr>
              <a:t> </a:t>
            </a:r>
            <a:r>
              <a:rPr sz="1400" dirty="0">
                <a:latin typeface="Calibri"/>
                <a:cs typeface="Calibri"/>
              </a:rPr>
              <a:t>công</a:t>
            </a:r>
            <a:r>
              <a:rPr sz="1400" spc="-25" dirty="0">
                <a:latin typeface="Calibri"/>
                <a:cs typeface="Calibri"/>
              </a:rPr>
              <a:t> ty</a:t>
            </a:r>
            <a:endParaRPr sz="1400">
              <a:latin typeface="Calibri"/>
              <a:cs typeface="Calibri"/>
            </a:endParaRPr>
          </a:p>
          <a:p>
            <a:pPr marL="188595" indent="-175895">
              <a:lnSpc>
                <a:spcPts val="1510"/>
              </a:lnSpc>
              <a:buAutoNum type="arabicPeriod" startAt="4"/>
              <a:tabLst>
                <a:tab pos="188595" algn="l"/>
              </a:tabLst>
            </a:pPr>
            <a:r>
              <a:rPr sz="1400" b="1" dirty="0">
                <a:solidFill>
                  <a:srgbClr val="0000CC"/>
                </a:solidFill>
                <a:latin typeface="Calibri"/>
                <a:cs typeface="Calibri"/>
              </a:rPr>
              <a:t>Tiếp</a:t>
            </a:r>
            <a:r>
              <a:rPr sz="1400" b="1" spc="-40" dirty="0">
                <a:solidFill>
                  <a:srgbClr val="0000CC"/>
                </a:solidFill>
                <a:latin typeface="Calibri"/>
                <a:cs typeface="Calibri"/>
              </a:rPr>
              <a:t> </a:t>
            </a:r>
            <a:r>
              <a:rPr sz="1400" b="1" dirty="0">
                <a:solidFill>
                  <a:srgbClr val="0000CC"/>
                </a:solidFill>
                <a:latin typeface="Calibri"/>
                <a:cs typeface="Calibri"/>
              </a:rPr>
              <a:t>cận</a:t>
            </a:r>
            <a:r>
              <a:rPr sz="1400" b="1" spc="-20" dirty="0">
                <a:solidFill>
                  <a:srgbClr val="0000CC"/>
                </a:solidFill>
                <a:latin typeface="Calibri"/>
                <a:cs typeface="Calibri"/>
              </a:rPr>
              <a:t> </a:t>
            </a:r>
            <a:r>
              <a:rPr sz="1400" b="1" dirty="0">
                <a:solidFill>
                  <a:srgbClr val="0000CC"/>
                </a:solidFill>
                <a:latin typeface="Calibri"/>
                <a:cs typeface="Calibri"/>
              </a:rPr>
              <a:t>theo</a:t>
            </a:r>
            <a:r>
              <a:rPr sz="1400" b="1" spc="-25" dirty="0">
                <a:solidFill>
                  <a:srgbClr val="0000CC"/>
                </a:solidFill>
                <a:latin typeface="Calibri"/>
                <a:cs typeface="Calibri"/>
              </a:rPr>
              <a:t> </a:t>
            </a:r>
            <a:r>
              <a:rPr sz="1400" b="1" dirty="0">
                <a:solidFill>
                  <a:srgbClr val="0000CC"/>
                </a:solidFill>
                <a:latin typeface="Calibri"/>
                <a:cs typeface="Calibri"/>
              </a:rPr>
              <a:t>quá</a:t>
            </a:r>
            <a:r>
              <a:rPr sz="1400" spc="-65" dirty="0">
                <a:solidFill>
                  <a:srgbClr val="0000CC"/>
                </a:solidFill>
                <a:latin typeface="Times New Roman"/>
                <a:cs typeface="Times New Roman"/>
              </a:rPr>
              <a:t> </a:t>
            </a:r>
            <a:r>
              <a:rPr sz="1400" b="1" spc="-10" dirty="0">
                <a:solidFill>
                  <a:srgbClr val="0000CC"/>
                </a:solidFill>
                <a:latin typeface="Calibri"/>
                <a:cs typeface="Calibri"/>
              </a:rPr>
              <a:t>trình</a:t>
            </a:r>
            <a:endParaRPr sz="1400">
              <a:latin typeface="Calibri"/>
              <a:cs typeface="Calibri"/>
            </a:endParaRPr>
          </a:p>
          <a:p>
            <a:pPr marL="299085" marR="46990" indent="-287020">
              <a:lnSpc>
                <a:spcPts val="1680"/>
              </a:lnSpc>
              <a:spcBef>
                <a:spcPts val="40"/>
              </a:spcBef>
            </a:pPr>
            <a:r>
              <a:rPr sz="1400" dirty="0">
                <a:latin typeface="Calibri"/>
                <a:cs typeface="Calibri"/>
              </a:rPr>
              <a:t>Tiến</a:t>
            </a:r>
            <a:r>
              <a:rPr sz="1400" spc="-30" dirty="0">
                <a:latin typeface="Calibri"/>
                <a:cs typeface="Calibri"/>
              </a:rPr>
              <a:t> </a:t>
            </a:r>
            <a:r>
              <a:rPr sz="1400" dirty="0">
                <a:latin typeface="Calibri"/>
                <a:cs typeface="Calibri"/>
              </a:rPr>
              <a:t>hành</a:t>
            </a:r>
            <a:r>
              <a:rPr sz="1400" spc="-15" dirty="0">
                <a:latin typeface="Calibri"/>
                <a:cs typeface="Calibri"/>
              </a:rPr>
              <a:t> </a:t>
            </a:r>
            <a:r>
              <a:rPr sz="1400" dirty="0">
                <a:latin typeface="Calibri"/>
                <a:cs typeface="Calibri"/>
              </a:rPr>
              <a:t>quản</a:t>
            </a:r>
            <a:r>
              <a:rPr sz="1400" spc="-20" dirty="0">
                <a:latin typeface="Calibri"/>
                <a:cs typeface="Calibri"/>
              </a:rPr>
              <a:t> </a:t>
            </a:r>
            <a:r>
              <a:rPr sz="1400" dirty="0">
                <a:latin typeface="Calibri"/>
                <a:cs typeface="Calibri"/>
              </a:rPr>
              <a:t>lý</a:t>
            </a:r>
            <a:r>
              <a:rPr sz="1400" spc="-25" dirty="0">
                <a:latin typeface="Calibri"/>
                <a:cs typeface="Calibri"/>
              </a:rPr>
              <a:t> </a:t>
            </a:r>
            <a:r>
              <a:rPr sz="1400" dirty="0">
                <a:latin typeface="Calibri"/>
                <a:cs typeface="Calibri"/>
              </a:rPr>
              <a:t>hoạt</a:t>
            </a:r>
            <a:r>
              <a:rPr sz="1400" spc="-25" dirty="0">
                <a:latin typeface="Calibri"/>
                <a:cs typeface="Calibri"/>
              </a:rPr>
              <a:t> </a:t>
            </a:r>
            <a:r>
              <a:rPr sz="1400" dirty="0">
                <a:latin typeface="Calibri"/>
                <a:cs typeface="Calibri"/>
              </a:rPr>
              <a:t>động</a:t>
            </a:r>
            <a:r>
              <a:rPr sz="1400" spc="-45" dirty="0">
                <a:latin typeface="Calibri"/>
                <a:cs typeface="Calibri"/>
              </a:rPr>
              <a:t> </a:t>
            </a:r>
            <a:r>
              <a:rPr sz="1400" dirty="0">
                <a:latin typeface="Calibri"/>
                <a:cs typeface="Calibri"/>
              </a:rPr>
              <a:t>và</a:t>
            </a:r>
            <a:r>
              <a:rPr sz="1400" spc="-20" dirty="0">
                <a:latin typeface="Calibri"/>
                <a:cs typeface="Calibri"/>
              </a:rPr>
              <a:t> </a:t>
            </a:r>
            <a:r>
              <a:rPr sz="1400" dirty="0">
                <a:latin typeface="Calibri"/>
                <a:cs typeface="Calibri"/>
              </a:rPr>
              <a:t>các</a:t>
            </a:r>
            <a:r>
              <a:rPr sz="1400" spc="-40" dirty="0">
                <a:latin typeface="Calibri"/>
                <a:cs typeface="Calibri"/>
              </a:rPr>
              <a:t> </a:t>
            </a:r>
            <a:r>
              <a:rPr sz="1400" dirty="0">
                <a:latin typeface="Calibri"/>
                <a:cs typeface="Calibri"/>
              </a:rPr>
              <a:t>nguồn</a:t>
            </a:r>
            <a:r>
              <a:rPr sz="1400" spc="-25" dirty="0">
                <a:latin typeface="Calibri"/>
                <a:cs typeface="Calibri"/>
              </a:rPr>
              <a:t> </a:t>
            </a:r>
            <a:r>
              <a:rPr sz="1400" dirty="0">
                <a:latin typeface="Calibri"/>
                <a:cs typeface="Calibri"/>
              </a:rPr>
              <a:t>lực</a:t>
            </a:r>
            <a:r>
              <a:rPr sz="1400" spc="-45" dirty="0">
                <a:latin typeface="Calibri"/>
                <a:cs typeface="Calibri"/>
              </a:rPr>
              <a:t> </a:t>
            </a:r>
            <a:r>
              <a:rPr sz="1400" dirty="0">
                <a:latin typeface="Calibri"/>
                <a:cs typeface="Calibri"/>
              </a:rPr>
              <a:t>thực</a:t>
            </a:r>
            <a:r>
              <a:rPr sz="1400" spc="-40" dirty="0">
                <a:latin typeface="Calibri"/>
                <a:cs typeface="Calibri"/>
              </a:rPr>
              <a:t> </a:t>
            </a:r>
            <a:r>
              <a:rPr sz="1400" dirty="0">
                <a:latin typeface="Calibri"/>
                <a:cs typeface="Calibri"/>
              </a:rPr>
              <a:t>hiện</a:t>
            </a:r>
            <a:r>
              <a:rPr sz="1400" spc="-5" dirty="0">
                <a:latin typeface="Calibri"/>
                <a:cs typeface="Calibri"/>
              </a:rPr>
              <a:t> </a:t>
            </a:r>
            <a:r>
              <a:rPr sz="1400" dirty="0">
                <a:latin typeface="Calibri"/>
                <a:cs typeface="Calibri"/>
              </a:rPr>
              <a:t>tiếp</a:t>
            </a:r>
            <a:r>
              <a:rPr sz="1400" spc="-20" dirty="0">
                <a:latin typeface="Calibri"/>
                <a:cs typeface="Calibri"/>
              </a:rPr>
              <a:t> </a:t>
            </a:r>
            <a:r>
              <a:rPr sz="1400" dirty="0">
                <a:latin typeface="Calibri"/>
                <a:cs typeface="Calibri"/>
              </a:rPr>
              <a:t>cận</a:t>
            </a:r>
            <a:r>
              <a:rPr sz="1400" spc="-20" dirty="0">
                <a:latin typeface="Calibri"/>
                <a:cs typeface="Calibri"/>
              </a:rPr>
              <a:t> </a:t>
            </a:r>
            <a:r>
              <a:rPr sz="1400" dirty="0">
                <a:latin typeface="Calibri"/>
                <a:cs typeface="Calibri"/>
              </a:rPr>
              <a:t>theo</a:t>
            </a:r>
            <a:r>
              <a:rPr sz="1400" spc="-15" dirty="0">
                <a:latin typeface="Calibri"/>
                <a:cs typeface="Calibri"/>
              </a:rPr>
              <a:t> </a:t>
            </a:r>
            <a:r>
              <a:rPr sz="1400" spc="-25" dirty="0">
                <a:latin typeface="Calibri"/>
                <a:cs typeface="Calibri"/>
              </a:rPr>
              <a:t>quá</a:t>
            </a:r>
            <a:r>
              <a:rPr sz="1400" spc="-25" dirty="0">
                <a:latin typeface="Times New Roman"/>
                <a:cs typeface="Times New Roman"/>
              </a:rPr>
              <a:t> </a:t>
            </a:r>
            <a:r>
              <a:rPr sz="1400" dirty="0">
                <a:latin typeface="Calibri"/>
                <a:cs typeface="Calibri"/>
              </a:rPr>
              <a:t>trình</a:t>
            </a:r>
            <a:r>
              <a:rPr sz="1400" spc="-60" dirty="0">
                <a:latin typeface="Times New Roman"/>
                <a:cs typeface="Times New Roman"/>
              </a:rPr>
              <a:t> </a:t>
            </a:r>
            <a:r>
              <a:rPr sz="1400" dirty="0">
                <a:latin typeface="Calibri"/>
                <a:cs typeface="Calibri"/>
              </a:rPr>
              <a:t>có</a:t>
            </a:r>
            <a:r>
              <a:rPr sz="1400" spc="-30" dirty="0">
                <a:latin typeface="Calibri"/>
                <a:cs typeface="Calibri"/>
              </a:rPr>
              <a:t> </a:t>
            </a:r>
            <a:r>
              <a:rPr sz="1400" dirty="0">
                <a:latin typeface="Calibri"/>
                <a:cs typeface="Calibri"/>
              </a:rPr>
              <a:t>thể</a:t>
            </a:r>
            <a:r>
              <a:rPr sz="1400" spc="-25" dirty="0">
                <a:latin typeface="Calibri"/>
                <a:cs typeface="Calibri"/>
              </a:rPr>
              <a:t> </a:t>
            </a:r>
            <a:r>
              <a:rPr sz="1400" dirty="0">
                <a:latin typeface="Calibri"/>
                <a:cs typeface="Calibri"/>
              </a:rPr>
              <a:t>đạt</a:t>
            </a:r>
            <a:r>
              <a:rPr sz="1400" spc="-30" dirty="0">
                <a:latin typeface="Calibri"/>
                <a:cs typeface="Calibri"/>
              </a:rPr>
              <a:t> </a:t>
            </a:r>
            <a:r>
              <a:rPr sz="1400" dirty="0">
                <a:latin typeface="Calibri"/>
                <a:cs typeface="Calibri"/>
              </a:rPr>
              <a:t>được</a:t>
            </a:r>
            <a:r>
              <a:rPr sz="1400" spc="-60" dirty="0">
                <a:latin typeface="Calibri"/>
                <a:cs typeface="Calibri"/>
              </a:rPr>
              <a:t> </a:t>
            </a:r>
            <a:r>
              <a:rPr sz="1400" dirty="0">
                <a:latin typeface="Calibri"/>
                <a:cs typeface="Calibri"/>
              </a:rPr>
              <a:t>kết</a:t>
            </a:r>
            <a:r>
              <a:rPr sz="1400" spc="-30" dirty="0">
                <a:latin typeface="Calibri"/>
                <a:cs typeface="Calibri"/>
              </a:rPr>
              <a:t> </a:t>
            </a:r>
            <a:r>
              <a:rPr sz="1400" dirty="0">
                <a:latin typeface="Calibri"/>
                <a:cs typeface="Calibri"/>
              </a:rPr>
              <a:t>quả</a:t>
            </a:r>
            <a:r>
              <a:rPr sz="1400" spc="-10" dirty="0">
                <a:latin typeface="Calibri"/>
                <a:cs typeface="Calibri"/>
              </a:rPr>
              <a:t> </a:t>
            </a:r>
            <a:r>
              <a:rPr sz="1400" dirty="0">
                <a:latin typeface="Calibri"/>
                <a:cs typeface="Calibri"/>
              </a:rPr>
              <a:t>có</a:t>
            </a:r>
            <a:r>
              <a:rPr sz="1400" spc="-45" dirty="0">
                <a:latin typeface="Calibri"/>
                <a:cs typeface="Calibri"/>
              </a:rPr>
              <a:t> </a:t>
            </a:r>
            <a:r>
              <a:rPr sz="1400" dirty="0">
                <a:latin typeface="Calibri"/>
                <a:cs typeface="Calibri"/>
              </a:rPr>
              <a:t>hiệu</a:t>
            </a:r>
            <a:r>
              <a:rPr sz="1400" spc="-30" dirty="0">
                <a:latin typeface="Calibri"/>
                <a:cs typeface="Calibri"/>
              </a:rPr>
              <a:t> </a:t>
            </a:r>
            <a:r>
              <a:rPr sz="1400" dirty="0">
                <a:latin typeface="Calibri"/>
                <a:cs typeface="Calibri"/>
              </a:rPr>
              <a:t>quả</a:t>
            </a:r>
            <a:r>
              <a:rPr sz="1400" spc="-15" dirty="0">
                <a:latin typeface="Calibri"/>
                <a:cs typeface="Calibri"/>
              </a:rPr>
              <a:t> </a:t>
            </a:r>
            <a:r>
              <a:rPr sz="1400" dirty="0">
                <a:latin typeface="Calibri"/>
                <a:cs typeface="Calibri"/>
              </a:rPr>
              <a:t>mong</a:t>
            </a:r>
            <a:r>
              <a:rPr sz="1400" spc="-40" dirty="0">
                <a:latin typeface="Calibri"/>
                <a:cs typeface="Calibri"/>
              </a:rPr>
              <a:t> </a:t>
            </a:r>
            <a:r>
              <a:rPr sz="1400" spc="-20" dirty="0">
                <a:latin typeface="Calibri"/>
                <a:cs typeface="Calibri"/>
              </a:rPr>
              <a:t>muốn</a:t>
            </a:r>
            <a:endParaRPr sz="1400">
              <a:latin typeface="Calibri"/>
              <a:cs typeface="Calibri"/>
            </a:endParaRPr>
          </a:p>
          <a:p>
            <a:pPr marL="190500" indent="-177800">
              <a:lnSpc>
                <a:spcPts val="1305"/>
              </a:lnSpc>
              <a:buAutoNum type="arabicPeriod" startAt="5"/>
              <a:tabLst>
                <a:tab pos="190500" algn="l"/>
              </a:tabLst>
            </a:pPr>
            <a:r>
              <a:rPr sz="1400" b="1" dirty="0">
                <a:solidFill>
                  <a:srgbClr val="0000CC"/>
                </a:solidFill>
                <a:latin typeface="Calibri"/>
                <a:cs typeface="Calibri"/>
              </a:rPr>
              <a:t>Duy</a:t>
            </a:r>
            <a:r>
              <a:rPr sz="1400" b="1" spc="-35" dirty="0">
                <a:solidFill>
                  <a:srgbClr val="0000CC"/>
                </a:solidFill>
                <a:latin typeface="Calibri"/>
                <a:cs typeface="Calibri"/>
              </a:rPr>
              <a:t> </a:t>
            </a:r>
            <a:r>
              <a:rPr sz="1400" b="1" dirty="0">
                <a:solidFill>
                  <a:srgbClr val="0000CC"/>
                </a:solidFill>
                <a:latin typeface="Calibri"/>
                <a:cs typeface="Calibri"/>
              </a:rPr>
              <a:t>trì</a:t>
            </a:r>
            <a:r>
              <a:rPr sz="1400" b="1" spc="-15" dirty="0">
                <a:solidFill>
                  <a:srgbClr val="0000CC"/>
                </a:solidFill>
                <a:latin typeface="Calibri"/>
                <a:cs typeface="Calibri"/>
              </a:rPr>
              <a:t> </a:t>
            </a:r>
            <a:r>
              <a:rPr sz="1400" b="1" dirty="0">
                <a:solidFill>
                  <a:srgbClr val="0000CC"/>
                </a:solidFill>
                <a:latin typeface="Calibri"/>
                <a:cs typeface="Calibri"/>
              </a:rPr>
              <a:t>cải</a:t>
            </a:r>
            <a:r>
              <a:rPr sz="1400" b="1" spc="-10" dirty="0">
                <a:solidFill>
                  <a:srgbClr val="0000CC"/>
                </a:solidFill>
                <a:latin typeface="Calibri"/>
                <a:cs typeface="Calibri"/>
              </a:rPr>
              <a:t> </a:t>
            </a:r>
            <a:r>
              <a:rPr sz="1400" b="1" spc="-20" dirty="0">
                <a:solidFill>
                  <a:srgbClr val="0000CC"/>
                </a:solidFill>
                <a:latin typeface="Calibri"/>
                <a:cs typeface="Calibri"/>
              </a:rPr>
              <a:t>tiến</a:t>
            </a:r>
            <a:endParaRPr sz="1400">
              <a:latin typeface="Calibri"/>
              <a:cs typeface="Calibri"/>
            </a:endParaRPr>
          </a:p>
          <a:p>
            <a:pPr marL="12700">
              <a:lnSpc>
                <a:spcPts val="1510"/>
              </a:lnSpc>
            </a:pPr>
            <a:r>
              <a:rPr sz="1400" dirty="0">
                <a:latin typeface="Calibri"/>
                <a:cs typeface="Calibri"/>
              </a:rPr>
              <a:t>Duy</a:t>
            </a:r>
            <a:r>
              <a:rPr sz="1400" spc="-30" dirty="0">
                <a:latin typeface="Calibri"/>
                <a:cs typeface="Calibri"/>
              </a:rPr>
              <a:t> </a:t>
            </a:r>
            <a:r>
              <a:rPr sz="1400" dirty="0">
                <a:latin typeface="Calibri"/>
                <a:cs typeface="Calibri"/>
              </a:rPr>
              <a:t>trì</a:t>
            </a:r>
            <a:r>
              <a:rPr sz="1400" spc="-15" dirty="0">
                <a:latin typeface="Calibri"/>
                <a:cs typeface="Calibri"/>
              </a:rPr>
              <a:t> </a:t>
            </a:r>
            <a:r>
              <a:rPr sz="1400" dirty="0">
                <a:latin typeface="Calibri"/>
                <a:cs typeface="Calibri"/>
              </a:rPr>
              <a:t>cải</a:t>
            </a:r>
            <a:r>
              <a:rPr sz="1400" spc="-25" dirty="0">
                <a:latin typeface="Calibri"/>
                <a:cs typeface="Calibri"/>
              </a:rPr>
              <a:t> </a:t>
            </a:r>
            <a:r>
              <a:rPr sz="1400" dirty="0">
                <a:latin typeface="Calibri"/>
                <a:cs typeface="Calibri"/>
              </a:rPr>
              <a:t>tiến chính</a:t>
            </a:r>
            <a:r>
              <a:rPr sz="1400" spc="-60" dirty="0">
                <a:latin typeface="Times New Roman"/>
                <a:cs typeface="Times New Roman"/>
              </a:rPr>
              <a:t> </a:t>
            </a:r>
            <a:r>
              <a:rPr sz="1400" dirty="0">
                <a:latin typeface="Calibri"/>
                <a:cs typeface="Calibri"/>
              </a:rPr>
              <a:t>là</a:t>
            </a:r>
            <a:r>
              <a:rPr sz="1400" spc="-15" dirty="0">
                <a:latin typeface="Calibri"/>
                <a:cs typeface="Calibri"/>
              </a:rPr>
              <a:t> </a:t>
            </a:r>
            <a:r>
              <a:rPr sz="1400" dirty="0">
                <a:latin typeface="Calibri"/>
                <a:cs typeface="Calibri"/>
              </a:rPr>
              <a:t>mục</a:t>
            </a:r>
            <a:r>
              <a:rPr sz="1400" spc="-35" dirty="0">
                <a:latin typeface="Calibri"/>
                <a:cs typeface="Calibri"/>
              </a:rPr>
              <a:t> </a:t>
            </a:r>
            <a:r>
              <a:rPr sz="1400" dirty="0">
                <a:latin typeface="Calibri"/>
                <a:cs typeface="Calibri"/>
              </a:rPr>
              <a:t>tiêu</a:t>
            </a:r>
            <a:r>
              <a:rPr sz="1400" spc="-20" dirty="0">
                <a:latin typeface="Calibri"/>
                <a:cs typeface="Calibri"/>
              </a:rPr>
              <a:t> </a:t>
            </a:r>
            <a:r>
              <a:rPr sz="1400" dirty="0">
                <a:latin typeface="Calibri"/>
                <a:cs typeface="Calibri"/>
              </a:rPr>
              <a:t>lâu</a:t>
            </a:r>
            <a:r>
              <a:rPr sz="1400" spc="-60" dirty="0">
                <a:latin typeface="Times New Roman"/>
                <a:cs typeface="Times New Roman"/>
              </a:rPr>
              <a:t> </a:t>
            </a:r>
            <a:r>
              <a:rPr sz="1400" dirty="0">
                <a:latin typeface="Calibri"/>
                <a:cs typeface="Calibri"/>
              </a:rPr>
              <a:t>dài</a:t>
            </a:r>
            <a:r>
              <a:rPr sz="1400" spc="-45" dirty="0">
                <a:latin typeface="Times New Roman"/>
                <a:cs typeface="Times New Roman"/>
              </a:rPr>
              <a:t> </a:t>
            </a:r>
            <a:r>
              <a:rPr sz="1400" dirty="0">
                <a:latin typeface="Calibri"/>
                <a:cs typeface="Calibri"/>
              </a:rPr>
              <a:t>của</a:t>
            </a:r>
            <a:r>
              <a:rPr sz="1400" spc="-15" dirty="0">
                <a:latin typeface="Calibri"/>
                <a:cs typeface="Calibri"/>
              </a:rPr>
              <a:t> </a:t>
            </a:r>
            <a:r>
              <a:rPr sz="1400" dirty="0">
                <a:latin typeface="Calibri"/>
                <a:cs typeface="Calibri"/>
              </a:rPr>
              <a:t>công</a:t>
            </a:r>
            <a:r>
              <a:rPr sz="1400" spc="-30" dirty="0">
                <a:latin typeface="Calibri"/>
                <a:cs typeface="Calibri"/>
              </a:rPr>
              <a:t> </a:t>
            </a:r>
            <a:r>
              <a:rPr sz="1400" spc="-25" dirty="0">
                <a:latin typeface="Calibri"/>
                <a:cs typeface="Calibri"/>
              </a:rPr>
              <a:t>ty</a:t>
            </a:r>
            <a:endParaRPr sz="1400">
              <a:latin typeface="Calibri"/>
              <a:cs typeface="Calibri"/>
            </a:endParaRPr>
          </a:p>
          <a:p>
            <a:pPr marL="188595" indent="-175895">
              <a:lnSpc>
                <a:spcPts val="1515"/>
              </a:lnSpc>
              <a:buAutoNum type="arabicPeriod" startAt="6"/>
              <a:tabLst>
                <a:tab pos="188595" algn="l"/>
              </a:tabLst>
            </a:pPr>
            <a:r>
              <a:rPr sz="1400" b="1" dirty="0">
                <a:solidFill>
                  <a:srgbClr val="0000CC"/>
                </a:solidFill>
                <a:latin typeface="Calibri"/>
                <a:cs typeface="Calibri"/>
              </a:rPr>
              <a:t>Quyết</a:t>
            </a:r>
            <a:r>
              <a:rPr sz="1400" b="1" spc="-50" dirty="0">
                <a:solidFill>
                  <a:srgbClr val="0000CC"/>
                </a:solidFill>
                <a:latin typeface="Calibri"/>
                <a:cs typeface="Calibri"/>
              </a:rPr>
              <a:t> </a:t>
            </a:r>
            <a:r>
              <a:rPr sz="1400" b="1" dirty="0">
                <a:solidFill>
                  <a:srgbClr val="0000CC"/>
                </a:solidFill>
                <a:latin typeface="Calibri"/>
                <a:cs typeface="Calibri"/>
              </a:rPr>
              <a:t>định</a:t>
            </a:r>
            <a:r>
              <a:rPr sz="1400" b="1" spc="-30" dirty="0">
                <a:solidFill>
                  <a:srgbClr val="0000CC"/>
                </a:solidFill>
                <a:latin typeface="Calibri"/>
                <a:cs typeface="Calibri"/>
              </a:rPr>
              <a:t> </a:t>
            </a:r>
            <a:r>
              <a:rPr sz="1400" b="1" dirty="0">
                <a:solidFill>
                  <a:srgbClr val="0000CC"/>
                </a:solidFill>
                <a:latin typeface="Calibri"/>
                <a:cs typeface="Calibri"/>
              </a:rPr>
              <a:t>dựa</a:t>
            </a:r>
            <a:r>
              <a:rPr sz="1400" b="1" spc="-30" dirty="0">
                <a:solidFill>
                  <a:srgbClr val="0000CC"/>
                </a:solidFill>
                <a:latin typeface="Calibri"/>
                <a:cs typeface="Calibri"/>
              </a:rPr>
              <a:t> </a:t>
            </a:r>
            <a:r>
              <a:rPr sz="1400" b="1" dirty="0">
                <a:solidFill>
                  <a:srgbClr val="0000CC"/>
                </a:solidFill>
                <a:latin typeface="Calibri"/>
                <a:cs typeface="Calibri"/>
              </a:rPr>
              <a:t>trên</a:t>
            </a:r>
            <a:r>
              <a:rPr sz="1400" b="1" spc="-45" dirty="0">
                <a:solidFill>
                  <a:srgbClr val="0000CC"/>
                </a:solidFill>
                <a:latin typeface="Calibri"/>
                <a:cs typeface="Calibri"/>
              </a:rPr>
              <a:t> </a:t>
            </a:r>
            <a:r>
              <a:rPr sz="1400" b="1" dirty="0">
                <a:solidFill>
                  <a:srgbClr val="0000CC"/>
                </a:solidFill>
                <a:latin typeface="Calibri"/>
                <a:cs typeface="Calibri"/>
              </a:rPr>
              <a:t>bằng</a:t>
            </a:r>
            <a:r>
              <a:rPr sz="1400" b="1" spc="-40" dirty="0">
                <a:solidFill>
                  <a:srgbClr val="0000CC"/>
                </a:solidFill>
                <a:latin typeface="Calibri"/>
                <a:cs typeface="Calibri"/>
              </a:rPr>
              <a:t> </a:t>
            </a:r>
            <a:r>
              <a:rPr sz="1400" b="1" spc="-20" dirty="0">
                <a:solidFill>
                  <a:srgbClr val="0000CC"/>
                </a:solidFill>
                <a:latin typeface="Calibri"/>
                <a:cs typeface="Calibri"/>
              </a:rPr>
              <a:t>chứng</a:t>
            </a:r>
            <a:endParaRPr sz="1400">
              <a:latin typeface="Calibri"/>
              <a:cs typeface="Calibri"/>
            </a:endParaRPr>
          </a:p>
          <a:p>
            <a:pPr marL="299085" marR="59690" indent="-287020">
              <a:lnSpc>
                <a:spcPts val="1680"/>
              </a:lnSpc>
              <a:spcBef>
                <a:spcPts val="40"/>
              </a:spcBef>
            </a:pPr>
            <a:r>
              <a:rPr sz="1400" dirty="0">
                <a:latin typeface="Calibri"/>
                <a:cs typeface="Calibri"/>
              </a:rPr>
              <a:t>Quyết</a:t>
            </a:r>
            <a:r>
              <a:rPr sz="1400" spc="-25" dirty="0">
                <a:latin typeface="Calibri"/>
                <a:cs typeface="Calibri"/>
              </a:rPr>
              <a:t> </a:t>
            </a:r>
            <a:r>
              <a:rPr sz="1400" dirty="0">
                <a:latin typeface="Calibri"/>
                <a:cs typeface="Calibri"/>
              </a:rPr>
              <a:t>định</a:t>
            </a:r>
            <a:r>
              <a:rPr sz="1400" spc="-40" dirty="0">
                <a:latin typeface="Calibri"/>
                <a:cs typeface="Calibri"/>
              </a:rPr>
              <a:t> </a:t>
            </a:r>
            <a:r>
              <a:rPr sz="1400" dirty="0">
                <a:latin typeface="Calibri"/>
                <a:cs typeface="Calibri"/>
              </a:rPr>
              <a:t>đúng</a:t>
            </a:r>
            <a:r>
              <a:rPr sz="1400" spc="-25" dirty="0">
                <a:latin typeface="Calibri"/>
                <a:cs typeface="Calibri"/>
              </a:rPr>
              <a:t> </a:t>
            </a:r>
            <a:r>
              <a:rPr sz="1400" dirty="0">
                <a:latin typeface="Calibri"/>
                <a:cs typeface="Calibri"/>
              </a:rPr>
              <a:t>đắn</a:t>
            </a:r>
            <a:r>
              <a:rPr sz="1400" spc="-40" dirty="0">
                <a:latin typeface="Calibri"/>
                <a:cs typeface="Calibri"/>
              </a:rPr>
              <a:t> </a:t>
            </a:r>
            <a:r>
              <a:rPr sz="1400" dirty="0">
                <a:latin typeface="Calibri"/>
                <a:cs typeface="Calibri"/>
              </a:rPr>
              <a:t>là</a:t>
            </a:r>
            <a:r>
              <a:rPr sz="1400" spc="-20" dirty="0">
                <a:latin typeface="Calibri"/>
                <a:cs typeface="Calibri"/>
              </a:rPr>
              <a:t> </a:t>
            </a:r>
            <a:r>
              <a:rPr sz="1400" dirty="0">
                <a:latin typeface="Calibri"/>
                <a:cs typeface="Calibri"/>
              </a:rPr>
              <a:t>được</a:t>
            </a:r>
            <a:r>
              <a:rPr sz="1400" spc="-60" dirty="0">
                <a:latin typeface="Calibri"/>
                <a:cs typeface="Calibri"/>
              </a:rPr>
              <a:t> </a:t>
            </a:r>
            <a:r>
              <a:rPr sz="1400" dirty="0">
                <a:latin typeface="Calibri"/>
                <a:cs typeface="Calibri"/>
              </a:rPr>
              <a:t>xây</a:t>
            </a:r>
            <a:r>
              <a:rPr sz="1400" spc="-30" dirty="0">
                <a:latin typeface="Calibri"/>
                <a:cs typeface="Calibri"/>
              </a:rPr>
              <a:t> </a:t>
            </a:r>
            <a:r>
              <a:rPr sz="1400" dirty="0">
                <a:latin typeface="Calibri"/>
                <a:cs typeface="Calibri"/>
              </a:rPr>
              <a:t>dựng</a:t>
            </a:r>
            <a:r>
              <a:rPr sz="1400" spc="-25" dirty="0">
                <a:latin typeface="Calibri"/>
                <a:cs typeface="Calibri"/>
              </a:rPr>
              <a:t> </a:t>
            </a:r>
            <a:r>
              <a:rPr sz="1400" dirty="0">
                <a:latin typeface="Calibri"/>
                <a:cs typeface="Calibri"/>
              </a:rPr>
              <a:t>dựa</a:t>
            </a:r>
            <a:r>
              <a:rPr sz="1400" spc="-45" dirty="0">
                <a:latin typeface="Calibri"/>
                <a:cs typeface="Calibri"/>
              </a:rPr>
              <a:t> </a:t>
            </a:r>
            <a:r>
              <a:rPr sz="1400" dirty="0">
                <a:latin typeface="Calibri"/>
                <a:cs typeface="Calibri"/>
              </a:rPr>
              <a:t>trên</a:t>
            </a:r>
            <a:r>
              <a:rPr sz="1400" spc="-25" dirty="0">
                <a:latin typeface="Calibri"/>
                <a:cs typeface="Calibri"/>
              </a:rPr>
              <a:t> </a:t>
            </a:r>
            <a:r>
              <a:rPr sz="1400" dirty="0">
                <a:latin typeface="Calibri"/>
                <a:cs typeface="Calibri"/>
              </a:rPr>
              <a:t>cơ</a:t>
            </a:r>
            <a:r>
              <a:rPr sz="1400" spc="-30" dirty="0">
                <a:latin typeface="Calibri"/>
                <a:cs typeface="Calibri"/>
              </a:rPr>
              <a:t> </a:t>
            </a:r>
            <a:r>
              <a:rPr sz="1400" dirty="0">
                <a:latin typeface="Calibri"/>
                <a:cs typeface="Calibri"/>
              </a:rPr>
              <a:t>sở</a:t>
            </a:r>
            <a:r>
              <a:rPr sz="1400" spc="-40" dirty="0">
                <a:latin typeface="Calibri"/>
                <a:cs typeface="Calibri"/>
              </a:rPr>
              <a:t> </a:t>
            </a:r>
            <a:r>
              <a:rPr sz="1400" dirty="0">
                <a:latin typeface="Calibri"/>
                <a:cs typeface="Calibri"/>
              </a:rPr>
              <a:t>phân</a:t>
            </a:r>
            <a:r>
              <a:rPr sz="1400" spc="-20" dirty="0">
                <a:latin typeface="Calibri"/>
                <a:cs typeface="Calibri"/>
              </a:rPr>
              <a:t> </a:t>
            </a:r>
            <a:r>
              <a:rPr sz="1400" dirty="0">
                <a:latin typeface="Calibri"/>
                <a:cs typeface="Calibri"/>
              </a:rPr>
              <a:t>tích</a:t>
            </a:r>
            <a:r>
              <a:rPr sz="1400" spc="-25" dirty="0">
                <a:latin typeface="Calibri"/>
                <a:cs typeface="Calibri"/>
              </a:rPr>
              <a:t> </a:t>
            </a:r>
            <a:r>
              <a:rPr sz="1400" dirty="0">
                <a:latin typeface="Calibri"/>
                <a:cs typeface="Calibri"/>
              </a:rPr>
              <a:t>thông</a:t>
            </a:r>
            <a:r>
              <a:rPr sz="1400" spc="-25" dirty="0">
                <a:latin typeface="Calibri"/>
                <a:cs typeface="Calibri"/>
              </a:rPr>
              <a:t> tin </a:t>
            </a:r>
            <a:r>
              <a:rPr sz="1400" dirty="0">
                <a:latin typeface="Calibri"/>
                <a:cs typeface="Calibri"/>
              </a:rPr>
              <a:t>của</a:t>
            </a:r>
            <a:r>
              <a:rPr sz="1400" spc="-20" dirty="0">
                <a:latin typeface="Calibri"/>
                <a:cs typeface="Calibri"/>
              </a:rPr>
              <a:t> </a:t>
            </a:r>
            <a:r>
              <a:rPr sz="1400" dirty="0">
                <a:latin typeface="Calibri"/>
                <a:cs typeface="Calibri"/>
              </a:rPr>
              <a:t>các</a:t>
            </a:r>
            <a:r>
              <a:rPr sz="1400" spc="-30" dirty="0">
                <a:latin typeface="Calibri"/>
                <a:cs typeface="Calibri"/>
              </a:rPr>
              <a:t> </a:t>
            </a:r>
            <a:r>
              <a:rPr sz="1400" dirty="0">
                <a:latin typeface="Calibri"/>
                <a:cs typeface="Calibri"/>
              </a:rPr>
              <a:t>số</a:t>
            </a:r>
            <a:r>
              <a:rPr sz="1400" spc="-25" dirty="0">
                <a:latin typeface="Calibri"/>
                <a:cs typeface="Calibri"/>
              </a:rPr>
              <a:t> </a:t>
            </a:r>
            <a:r>
              <a:rPr sz="1400" spc="-20" dirty="0">
                <a:latin typeface="Calibri"/>
                <a:cs typeface="Calibri"/>
              </a:rPr>
              <a:t>liệu</a:t>
            </a:r>
            <a:endParaRPr sz="1400">
              <a:latin typeface="Calibri"/>
              <a:cs typeface="Calibri"/>
            </a:endParaRPr>
          </a:p>
          <a:p>
            <a:pPr marL="190500" indent="-177800">
              <a:lnSpc>
                <a:spcPts val="1305"/>
              </a:lnSpc>
              <a:buAutoNum type="arabicPeriod" startAt="7"/>
              <a:tabLst>
                <a:tab pos="190500" algn="l"/>
              </a:tabLst>
            </a:pPr>
            <a:r>
              <a:rPr sz="1400" b="1" dirty="0">
                <a:solidFill>
                  <a:srgbClr val="0000CC"/>
                </a:solidFill>
                <a:latin typeface="Calibri"/>
                <a:cs typeface="Calibri"/>
              </a:rPr>
              <a:t>Quản</a:t>
            </a:r>
            <a:r>
              <a:rPr sz="1400" b="1" spc="-30" dirty="0">
                <a:solidFill>
                  <a:srgbClr val="0000CC"/>
                </a:solidFill>
                <a:latin typeface="Calibri"/>
                <a:cs typeface="Calibri"/>
              </a:rPr>
              <a:t> </a:t>
            </a:r>
            <a:r>
              <a:rPr sz="1400" b="1" dirty="0">
                <a:solidFill>
                  <a:srgbClr val="0000CC"/>
                </a:solidFill>
                <a:latin typeface="Calibri"/>
                <a:cs typeface="Calibri"/>
              </a:rPr>
              <a:t>lý mối</a:t>
            </a:r>
            <a:r>
              <a:rPr sz="1400" b="1" spc="-15" dirty="0">
                <a:solidFill>
                  <a:srgbClr val="0000CC"/>
                </a:solidFill>
                <a:latin typeface="Calibri"/>
                <a:cs typeface="Calibri"/>
              </a:rPr>
              <a:t> </a:t>
            </a:r>
            <a:r>
              <a:rPr sz="1400" b="1" dirty="0">
                <a:solidFill>
                  <a:srgbClr val="0000CC"/>
                </a:solidFill>
                <a:latin typeface="Calibri"/>
                <a:cs typeface="Calibri"/>
              </a:rPr>
              <a:t>quan</a:t>
            </a:r>
            <a:r>
              <a:rPr sz="1400" b="1" spc="-35" dirty="0">
                <a:solidFill>
                  <a:srgbClr val="0000CC"/>
                </a:solidFill>
                <a:latin typeface="Calibri"/>
                <a:cs typeface="Calibri"/>
              </a:rPr>
              <a:t> </a:t>
            </a:r>
            <a:r>
              <a:rPr sz="1400" b="1" spc="-25" dirty="0">
                <a:solidFill>
                  <a:srgbClr val="0000CC"/>
                </a:solidFill>
                <a:latin typeface="Calibri"/>
                <a:cs typeface="Calibri"/>
              </a:rPr>
              <a:t>hệ</a:t>
            </a:r>
            <a:endParaRPr sz="1400">
              <a:latin typeface="Calibri"/>
              <a:cs typeface="Calibri"/>
            </a:endParaRPr>
          </a:p>
          <a:p>
            <a:pPr marL="299085" marR="46990" indent="-287020">
              <a:lnSpc>
                <a:spcPts val="1680"/>
              </a:lnSpc>
              <a:spcBef>
                <a:spcPts val="35"/>
              </a:spcBef>
            </a:pPr>
            <a:r>
              <a:rPr sz="1400" dirty="0">
                <a:latin typeface="Calibri"/>
                <a:cs typeface="Calibri"/>
              </a:rPr>
              <a:t>Công</a:t>
            </a:r>
            <a:r>
              <a:rPr sz="1400" spc="-25" dirty="0">
                <a:latin typeface="Calibri"/>
                <a:cs typeface="Calibri"/>
              </a:rPr>
              <a:t> </a:t>
            </a:r>
            <a:r>
              <a:rPr sz="1400" dirty="0">
                <a:latin typeface="Calibri"/>
                <a:cs typeface="Calibri"/>
              </a:rPr>
              <a:t>ty</a:t>
            </a:r>
            <a:r>
              <a:rPr sz="1400" spc="-30" dirty="0">
                <a:latin typeface="Calibri"/>
                <a:cs typeface="Calibri"/>
              </a:rPr>
              <a:t> </a:t>
            </a:r>
            <a:r>
              <a:rPr sz="1400" dirty="0">
                <a:latin typeface="Calibri"/>
                <a:cs typeface="Calibri"/>
              </a:rPr>
              <a:t>cần</a:t>
            </a:r>
            <a:r>
              <a:rPr sz="1400" spc="-25" dirty="0">
                <a:latin typeface="Calibri"/>
                <a:cs typeface="Calibri"/>
              </a:rPr>
              <a:t> </a:t>
            </a:r>
            <a:r>
              <a:rPr sz="1400" dirty="0">
                <a:latin typeface="Calibri"/>
                <a:cs typeface="Calibri"/>
              </a:rPr>
              <a:t>dựa</a:t>
            </a:r>
            <a:r>
              <a:rPr sz="1400" spc="-25" dirty="0">
                <a:latin typeface="Calibri"/>
                <a:cs typeface="Calibri"/>
              </a:rPr>
              <a:t> </a:t>
            </a:r>
            <a:r>
              <a:rPr sz="1400" dirty="0">
                <a:latin typeface="Calibri"/>
                <a:cs typeface="Calibri"/>
              </a:rPr>
              <a:t>vào</a:t>
            </a:r>
            <a:r>
              <a:rPr sz="1400" spc="-25" dirty="0">
                <a:latin typeface="Calibri"/>
                <a:cs typeface="Calibri"/>
              </a:rPr>
              <a:t> </a:t>
            </a:r>
            <a:r>
              <a:rPr sz="1400" dirty="0">
                <a:latin typeface="Calibri"/>
                <a:cs typeface="Calibri"/>
              </a:rPr>
              <a:t>các</a:t>
            </a:r>
            <a:r>
              <a:rPr sz="1400" spc="-35" dirty="0">
                <a:latin typeface="Calibri"/>
                <a:cs typeface="Calibri"/>
              </a:rPr>
              <a:t> </a:t>
            </a:r>
            <a:r>
              <a:rPr sz="1400" dirty="0">
                <a:latin typeface="Calibri"/>
                <a:cs typeface="Calibri"/>
              </a:rPr>
              <a:t>bên</a:t>
            </a:r>
            <a:r>
              <a:rPr sz="1400" spc="-25" dirty="0">
                <a:latin typeface="Calibri"/>
                <a:cs typeface="Calibri"/>
              </a:rPr>
              <a:t> </a:t>
            </a:r>
            <a:r>
              <a:rPr sz="1400" dirty="0">
                <a:latin typeface="Calibri"/>
                <a:cs typeface="Calibri"/>
              </a:rPr>
              <a:t>liên</a:t>
            </a:r>
            <a:r>
              <a:rPr sz="1400" spc="-25" dirty="0">
                <a:latin typeface="Calibri"/>
                <a:cs typeface="Calibri"/>
              </a:rPr>
              <a:t> </a:t>
            </a:r>
            <a:r>
              <a:rPr sz="1400" dirty="0">
                <a:latin typeface="Calibri"/>
                <a:cs typeface="Calibri"/>
              </a:rPr>
              <a:t>quan</a:t>
            </a:r>
            <a:r>
              <a:rPr sz="1400" spc="-10" dirty="0">
                <a:latin typeface="Calibri"/>
                <a:cs typeface="Calibri"/>
              </a:rPr>
              <a:t> </a:t>
            </a:r>
            <a:r>
              <a:rPr sz="1400" dirty="0">
                <a:latin typeface="Calibri"/>
                <a:cs typeface="Calibri"/>
              </a:rPr>
              <a:t>và</a:t>
            </a:r>
            <a:r>
              <a:rPr sz="1400" spc="-20" dirty="0">
                <a:latin typeface="Calibri"/>
                <a:cs typeface="Calibri"/>
              </a:rPr>
              <a:t> </a:t>
            </a:r>
            <a:r>
              <a:rPr sz="1400" dirty="0">
                <a:latin typeface="Calibri"/>
                <a:cs typeface="Calibri"/>
              </a:rPr>
              <a:t>mối</a:t>
            </a:r>
            <a:r>
              <a:rPr sz="1400" spc="-35" dirty="0">
                <a:latin typeface="Calibri"/>
                <a:cs typeface="Calibri"/>
              </a:rPr>
              <a:t> </a:t>
            </a:r>
            <a:r>
              <a:rPr sz="1400" dirty="0">
                <a:latin typeface="Calibri"/>
                <a:cs typeface="Calibri"/>
              </a:rPr>
              <a:t>quan</a:t>
            </a:r>
            <a:r>
              <a:rPr sz="1400" spc="-15" dirty="0">
                <a:latin typeface="Calibri"/>
                <a:cs typeface="Calibri"/>
              </a:rPr>
              <a:t> </a:t>
            </a:r>
            <a:r>
              <a:rPr sz="1400" dirty="0">
                <a:latin typeface="Calibri"/>
                <a:cs typeface="Calibri"/>
              </a:rPr>
              <a:t>hệ</a:t>
            </a:r>
            <a:r>
              <a:rPr sz="1400" spc="-20" dirty="0">
                <a:latin typeface="Calibri"/>
                <a:cs typeface="Calibri"/>
              </a:rPr>
              <a:t> </a:t>
            </a:r>
            <a:r>
              <a:rPr sz="1400" dirty="0">
                <a:latin typeface="Calibri"/>
                <a:cs typeface="Calibri"/>
              </a:rPr>
              <a:t>tương</a:t>
            </a:r>
            <a:r>
              <a:rPr sz="1400" spc="-45" dirty="0">
                <a:latin typeface="Calibri"/>
                <a:cs typeface="Calibri"/>
              </a:rPr>
              <a:t> </a:t>
            </a:r>
            <a:r>
              <a:rPr sz="1400" dirty="0">
                <a:latin typeface="Calibri"/>
                <a:cs typeface="Calibri"/>
              </a:rPr>
              <a:t>hỗ để</a:t>
            </a:r>
            <a:r>
              <a:rPr sz="1400" spc="-35" dirty="0">
                <a:latin typeface="Calibri"/>
                <a:cs typeface="Calibri"/>
              </a:rPr>
              <a:t> </a:t>
            </a:r>
            <a:r>
              <a:rPr sz="1400" dirty="0">
                <a:latin typeface="Calibri"/>
                <a:cs typeface="Calibri"/>
              </a:rPr>
              <a:t>có</a:t>
            </a:r>
            <a:r>
              <a:rPr sz="1400" spc="-20" dirty="0">
                <a:latin typeface="Calibri"/>
                <a:cs typeface="Calibri"/>
              </a:rPr>
              <a:t> </a:t>
            </a:r>
            <a:r>
              <a:rPr sz="1400" spc="-25" dirty="0">
                <a:latin typeface="Calibri"/>
                <a:cs typeface="Calibri"/>
              </a:rPr>
              <a:t>thể </a:t>
            </a:r>
            <a:r>
              <a:rPr sz="1400" dirty="0">
                <a:latin typeface="Calibri"/>
                <a:cs typeface="Calibri"/>
              </a:rPr>
              <a:t>tăng</a:t>
            </a:r>
            <a:r>
              <a:rPr sz="1400" spc="-25" dirty="0">
                <a:latin typeface="Calibri"/>
                <a:cs typeface="Calibri"/>
              </a:rPr>
              <a:t> </a:t>
            </a:r>
            <a:r>
              <a:rPr sz="1400" dirty="0">
                <a:latin typeface="Calibri"/>
                <a:cs typeface="Calibri"/>
              </a:rPr>
              <a:t>thêm</a:t>
            </a:r>
            <a:r>
              <a:rPr sz="1400" spc="-30" dirty="0">
                <a:latin typeface="Calibri"/>
                <a:cs typeface="Calibri"/>
              </a:rPr>
              <a:t> </a:t>
            </a:r>
            <a:r>
              <a:rPr sz="1400" dirty="0">
                <a:latin typeface="Calibri"/>
                <a:cs typeface="Calibri"/>
              </a:rPr>
              <a:t>giá</a:t>
            </a:r>
            <a:r>
              <a:rPr sz="1400" spc="-25" dirty="0">
                <a:latin typeface="Calibri"/>
                <a:cs typeface="Calibri"/>
              </a:rPr>
              <a:t> </a:t>
            </a:r>
            <a:r>
              <a:rPr sz="1400" dirty="0">
                <a:latin typeface="Calibri"/>
                <a:cs typeface="Calibri"/>
              </a:rPr>
              <a:t>trị</a:t>
            </a:r>
            <a:r>
              <a:rPr sz="1400" spc="-30" dirty="0">
                <a:latin typeface="Calibri"/>
                <a:cs typeface="Calibri"/>
              </a:rPr>
              <a:t> </a:t>
            </a:r>
            <a:r>
              <a:rPr sz="1400" dirty="0">
                <a:latin typeface="Calibri"/>
                <a:cs typeface="Calibri"/>
              </a:rPr>
              <a:t>cho</a:t>
            </a:r>
            <a:r>
              <a:rPr sz="1400" spc="-25" dirty="0">
                <a:latin typeface="Calibri"/>
                <a:cs typeface="Calibri"/>
              </a:rPr>
              <a:t> </a:t>
            </a:r>
            <a:r>
              <a:rPr sz="1400" dirty="0">
                <a:latin typeface="Calibri"/>
                <a:cs typeface="Calibri"/>
              </a:rPr>
              <a:t>cả</a:t>
            </a:r>
            <a:r>
              <a:rPr sz="1400" spc="-30" dirty="0">
                <a:latin typeface="Calibri"/>
                <a:cs typeface="Calibri"/>
              </a:rPr>
              <a:t> </a:t>
            </a:r>
            <a:r>
              <a:rPr sz="1400" dirty="0">
                <a:latin typeface="Calibri"/>
                <a:cs typeface="Calibri"/>
              </a:rPr>
              <a:t>hai</a:t>
            </a:r>
            <a:r>
              <a:rPr sz="1400" spc="-25" dirty="0">
                <a:latin typeface="Calibri"/>
                <a:cs typeface="Calibri"/>
              </a:rPr>
              <a:t> bên</a:t>
            </a:r>
            <a:endParaRPr sz="140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p:nvPr/>
        </p:nvSpPr>
        <p:spPr>
          <a:xfrm>
            <a:off x="4055748" y="267964"/>
            <a:ext cx="595630" cy="367665"/>
          </a:xfrm>
          <a:prstGeom prst="rect">
            <a:avLst/>
          </a:prstGeom>
        </p:spPr>
        <p:txBody>
          <a:bodyPr vert="horz" wrap="square" lIns="0" tIns="12065" rIns="0" bIns="0" rtlCol="0">
            <a:spAutoFit/>
          </a:bodyPr>
          <a:lstStyle/>
          <a:p>
            <a:pPr marL="12700">
              <a:lnSpc>
                <a:spcPct val="100000"/>
              </a:lnSpc>
              <a:spcBef>
                <a:spcPts val="95"/>
              </a:spcBef>
            </a:pPr>
            <a:r>
              <a:rPr sz="2250" spc="-40" dirty="0">
                <a:latin typeface="SimSun"/>
                <a:cs typeface="SimSun"/>
              </a:rPr>
              <a:t>发展</a:t>
            </a:r>
            <a:endParaRPr sz="2250">
              <a:latin typeface="SimSun"/>
              <a:cs typeface="SimSun"/>
            </a:endParaRPr>
          </a:p>
        </p:txBody>
      </p:sp>
      <p:sp>
        <p:nvSpPr>
          <p:cNvPr id="4" name="object 4"/>
          <p:cNvSpPr txBox="1">
            <a:spLocks noGrp="1"/>
          </p:cNvSpPr>
          <p:nvPr>
            <p:ph type="title"/>
          </p:nvPr>
        </p:nvSpPr>
        <p:spPr>
          <a:xfrm>
            <a:off x="4055748" y="589528"/>
            <a:ext cx="1127125" cy="367665"/>
          </a:xfrm>
          <a:prstGeom prst="rect">
            <a:avLst/>
          </a:prstGeom>
        </p:spPr>
        <p:txBody>
          <a:bodyPr vert="horz" wrap="square" lIns="0" tIns="12065" rIns="0" bIns="0" rtlCol="0">
            <a:spAutoFit/>
          </a:bodyPr>
          <a:lstStyle/>
          <a:p>
            <a:pPr marL="12700">
              <a:lnSpc>
                <a:spcPct val="100000"/>
              </a:lnSpc>
              <a:spcBef>
                <a:spcPts val="95"/>
              </a:spcBef>
            </a:pPr>
            <a:r>
              <a:rPr dirty="0">
                <a:solidFill>
                  <a:srgbClr val="000000"/>
                </a:solidFill>
                <a:latin typeface="Times New Roman"/>
                <a:cs typeface="Times New Roman"/>
              </a:rPr>
              <a:t>Phát</a:t>
            </a:r>
            <a:r>
              <a:rPr spc="-35" dirty="0">
                <a:solidFill>
                  <a:srgbClr val="000000"/>
                </a:solidFill>
                <a:latin typeface="Times New Roman"/>
                <a:cs typeface="Times New Roman"/>
              </a:rPr>
              <a:t> </a:t>
            </a:r>
            <a:r>
              <a:rPr spc="-20" dirty="0">
                <a:solidFill>
                  <a:srgbClr val="000000"/>
                </a:solidFill>
                <a:latin typeface="Times New Roman"/>
                <a:cs typeface="Times New Roman"/>
              </a:rPr>
              <a:t>triển</a:t>
            </a:r>
          </a:p>
        </p:txBody>
      </p:sp>
      <p:grpSp>
        <p:nvGrpSpPr>
          <p:cNvPr id="5" name="object 5"/>
          <p:cNvGrpSpPr/>
          <p:nvPr/>
        </p:nvGrpSpPr>
        <p:grpSpPr>
          <a:xfrm>
            <a:off x="741578" y="1863608"/>
            <a:ext cx="279400" cy="2967990"/>
            <a:chOff x="741578" y="1863608"/>
            <a:chExt cx="279400" cy="2967990"/>
          </a:xfrm>
        </p:grpSpPr>
        <p:pic>
          <p:nvPicPr>
            <p:cNvPr id="6" name="object 6"/>
            <p:cNvPicPr/>
            <p:nvPr/>
          </p:nvPicPr>
          <p:blipFill>
            <a:blip r:embed="rId3" cstate="print"/>
            <a:stretch>
              <a:fillRect/>
            </a:stretch>
          </p:blipFill>
          <p:spPr>
            <a:xfrm>
              <a:off x="752551" y="1863608"/>
              <a:ext cx="268224" cy="199643"/>
            </a:xfrm>
            <a:prstGeom prst="rect">
              <a:avLst/>
            </a:prstGeom>
          </p:spPr>
        </p:pic>
        <p:pic>
          <p:nvPicPr>
            <p:cNvPr id="7" name="object 7"/>
            <p:cNvPicPr/>
            <p:nvPr/>
          </p:nvPicPr>
          <p:blipFill>
            <a:blip r:embed="rId3" cstate="print"/>
            <a:stretch>
              <a:fillRect/>
            </a:stretch>
          </p:blipFill>
          <p:spPr>
            <a:xfrm>
              <a:off x="752551" y="2290328"/>
              <a:ext cx="268224" cy="199643"/>
            </a:xfrm>
            <a:prstGeom prst="rect">
              <a:avLst/>
            </a:prstGeom>
          </p:spPr>
        </p:pic>
        <p:pic>
          <p:nvPicPr>
            <p:cNvPr id="8" name="object 8"/>
            <p:cNvPicPr/>
            <p:nvPr/>
          </p:nvPicPr>
          <p:blipFill>
            <a:blip r:embed="rId3" cstate="print"/>
            <a:stretch>
              <a:fillRect/>
            </a:stretch>
          </p:blipFill>
          <p:spPr>
            <a:xfrm>
              <a:off x="752551" y="2927603"/>
              <a:ext cx="268224" cy="199644"/>
            </a:xfrm>
            <a:prstGeom prst="rect">
              <a:avLst/>
            </a:prstGeom>
          </p:spPr>
        </p:pic>
        <p:pic>
          <p:nvPicPr>
            <p:cNvPr id="9" name="object 9"/>
            <p:cNvPicPr/>
            <p:nvPr/>
          </p:nvPicPr>
          <p:blipFill>
            <a:blip r:embed="rId3" cstate="print"/>
            <a:stretch>
              <a:fillRect/>
            </a:stretch>
          </p:blipFill>
          <p:spPr>
            <a:xfrm>
              <a:off x="741578" y="3991608"/>
              <a:ext cx="268223" cy="199644"/>
            </a:xfrm>
            <a:prstGeom prst="rect">
              <a:avLst/>
            </a:prstGeom>
          </p:spPr>
        </p:pic>
        <p:pic>
          <p:nvPicPr>
            <p:cNvPr id="10" name="object 10"/>
            <p:cNvPicPr/>
            <p:nvPr/>
          </p:nvPicPr>
          <p:blipFill>
            <a:blip r:embed="rId3" cstate="print"/>
            <a:stretch>
              <a:fillRect/>
            </a:stretch>
          </p:blipFill>
          <p:spPr>
            <a:xfrm>
              <a:off x="741578" y="4631688"/>
              <a:ext cx="268223" cy="199644"/>
            </a:xfrm>
            <a:prstGeom prst="rect">
              <a:avLst/>
            </a:prstGeom>
          </p:spPr>
        </p:pic>
      </p:grpSp>
      <p:sp>
        <p:nvSpPr>
          <p:cNvPr id="11" name="object 11"/>
          <p:cNvSpPr txBox="1"/>
          <p:nvPr/>
        </p:nvSpPr>
        <p:spPr>
          <a:xfrm>
            <a:off x="728877" y="1336039"/>
            <a:ext cx="6290945" cy="3722370"/>
          </a:xfrm>
          <a:prstGeom prst="rect">
            <a:avLst/>
          </a:prstGeom>
        </p:spPr>
        <p:txBody>
          <a:bodyPr vert="horz" wrap="square" lIns="0" tIns="13335" rIns="0" bIns="0" rtlCol="0">
            <a:spAutoFit/>
          </a:bodyPr>
          <a:lstStyle/>
          <a:p>
            <a:pPr marL="23495">
              <a:lnSpc>
                <a:spcPts val="1675"/>
              </a:lnSpc>
              <a:spcBef>
                <a:spcPts val="105"/>
              </a:spcBef>
            </a:pPr>
            <a:r>
              <a:rPr sz="1400" b="1" spc="-10" dirty="0">
                <a:latin typeface="Arial"/>
                <a:cs typeface="Arial"/>
              </a:rPr>
              <a:t>2012</a:t>
            </a:r>
            <a:r>
              <a:rPr sz="1400" dirty="0">
                <a:latin typeface="SimSun"/>
                <a:cs typeface="SimSun"/>
              </a:rPr>
              <a:t>年</a:t>
            </a:r>
            <a:r>
              <a:rPr sz="1400" b="1" spc="-10" dirty="0">
                <a:latin typeface="Arial"/>
                <a:cs typeface="Arial"/>
              </a:rPr>
              <a:t>8</a:t>
            </a:r>
            <a:r>
              <a:rPr sz="1400" spc="-50" dirty="0">
                <a:latin typeface="SimSun"/>
                <a:cs typeface="SimSun"/>
              </a:rPr>
              <a:t>月</a:t>
            </a:r>
            <a:endParaRPr sz="1400">
              <a:latin typeface="SimSun"/>
              <a:cs typeface="SimSun"/>
            </a:endParaRPr>
          </a:p>
          <a:p>
            <a:pPr marL="23495">
              <a:lnSpc>
                <a:spcPts val="1675"/>
              </a:lnSpc>
            </a:pPr>
            <a:r>
              <a:rPr sz="1400" b="1" dirty="0">
                <a:latin typeface="Arial"/>
                <a:cs typeface="Arial"/>
              </a:rPr>
              <a:t>Tháng</a:t>
            </a:r>
            <a:r>
              <a:rPr sz="1400" spc="40" dirty="0">
                <a:latin typeface="Times New Roman"/>
                <a:cs typeface="Times New Roman"/>
              </a:rPr>
              <a:t> </a:t>
            </a:r>
            <a:r>
              <a:rPr sz="1400" b="1" dirty="0">
                <a:latin typeface="Arial"/>
                <a:cs typeface="Arial"/>
              </a:rPr>
              <a:t>8</a:t>
            </a:r>
            <a:r>
              <a:rPr sz="1400" spc="20" dirty="0">
                <a:latin typeface="Times New Roman"/>
                <a:cs typeface="Times New Roman"/>
              </a:rPr>
              <a:t> </a:t>
            </a:r>
            <a:r>
              <a:rPr sz="1400" b="1" dirty="0">
                <a:latin typeface="Arial"/>
                <a:cs typeface="Arial"/>
              </a:rPr>
              <a:t>năm</a:t>
            </a:r>
            <a:r>
              <a:rPr sz="1400" b="1" spc="-5" dirty="0">
                <a:latin typeface="Arial"/>
                <a:cs typeface="Arial"/>
              </a:rPr>
              <a:t> </a:t>
            </a:r>
            <a:r>
              <a:rPr sz="1400" b="1" spc="-20" dirty="0">
                <a:latin typeface="Arial"/>
                <a:cs typeface="Arial"/>
              </a:rPr>
              <a:t>2012</a:t>
            </a:r>
            <a:endParaRPr sz="1400">
              <a:latin typeface="Arial"/>
              <a:cs typeface="Arial"/>
            </a:endParaRPr>
          </a:p>
          <a:p>
            <a:pPr marL="23495" marR="5080" indent="182880">
              <a:lnSpc>
                <a:spcPts val="1670"/>
              </a:lnSpc>
              <a:spcBef>
                <a:spcPts val="660"/>
              </a:spcBef>
            </a:pPr>
            <a:r>
              <a:rPr sz="1400" b="1" dirty="0">
                <a:latin typeface="Arial"/>
                <a:cs typeface="Arial"/>
              </a:rPr>
              <a:t>EN</a:t>
            </a:r>
            <a:r>
              <a:rPr sz="1400" spc="10" dirty="0">
                <a:latin typeface="Times New Roman"/>
                <a:cs typeface="Times New Roman"/>
              </a:rPr>
              <a:t> </a:t>
            </a:r>
            <a:r>
              <a:rPr sz="1400" b="1" dirty="0">
                <a:latin typeface="Arial"/>
                <a:cs typeface="Arial"/>
              </a:rPr>
              <a:t>ISO</a:t>
            </a:r>
            <a:r>
              <a:rPr sz="1400" dirty="0">
                <a:latin typeface="Times New Roman"/>
                <a:cs typeface="Times New Roman"/>
              </a:rPr>
              <a:t> </a:t>
            </a:r>
            <a:r>
              <a:rPr sz="1400" b="1" dirty="0">
                <a:latin typeface="Arial"/>
                <a:cs typeface="Arial"/>
              </a:rPr>
              <a:t>13485</a:t>
            </a:r>
            <a:r>
              <a:rPr sz="1400" dirty="0">
                <a:latin typeface="SimSun"/>
                <a:cs typeface="SimSun"/>
              </a:rPr>
              <a:t>：</a:t>
            </a:r>
            <a:r>
              <a:rPr sz="1400" b="1" dirty="0">
                <a:latin typeface="Arial"/>
                <a:cs typeface="Arial"/>
              </a:rPr>
              <a:t>2012</a:t>
            </a:r>
            <a:r>
              <a:rPr sz="1400" b="1" spc="-65" dirty="0">
                <a:latin typeface="Arial"/>
                <a:cs typeface="Arial"/>
              </a:rPr>
              <a:t> </a:t>
            </a:r>
            <a:r>
              <a:rPr sz="1400" b="1" dirty="0">
                <a:latin typeface="Arial"/>
                <a:cs typeface="Arial"/>
              </a:rPr>
              <a:t>“Medical</a:t>
            </a:r>
            <a:r>
              <a:rPr sz="1400" b="1" spc="-55" dirty="0">
                <a:latin typeface="Arial"/>
                <a:cs typeface="Arial"/>
              </a:rPr>
              <a:t> </a:t>
            </a:r>
            <a:r>
              <a:rPr sz="1400" b="1" dirty="0">
                <a:latin typeface="Arial"/>
                <a:cs typeface="Arial"/>
              </a:rPr>
              <a:t>devices</a:t>
            </a:r>
            <a:r>
              <a:rPr sz="1400" b="1" spc="335" dirty="0">
                <a:latin typeface="Arial"/>
                <a:cs typeface="Arial"/>
              </a:rPr>
              <a:t> </a:t>
            </a:r>
            <a:r>
              <a:rPr sz="1400" b="1" dirty="0">
                <a:latin typeface="Arial"/>
                <a:cs typeface="Arial"/>
              </a:rPr>
              <a:t>-</a:t>
            </a:r>
            <a:r>
              <a:rPr sz="1400" dirty="0">
                <a:latin typeface="Times New Roman"/>
                <a:cs typeface="Times New Roman"/>
              </a:rPr>
              <a:t> </a:t>
            </a:r>
            <a:r>
              <a:rPr sz="1400" b="1" dirty="0">
                <a:latin typeface="Arial"/>
                <a:cs typeface="Arial"/>
              </a:rPr>
              <a:t>Quality</a:t>
            </a:r>
            <a:r>
              <a:rPr sz="1400" spc="-10" dirty="0">
                <a:latin typeface="Times New Roman"/>
                <a:cs typeface="Times New Roman"/>
              </a:rPr>
              <a:t> </a:t>
            </a:r>
            <a:r>
              <a:rPr sz="1400" b="1" dirty="0">
                <a:latin typeface="Arial"/>
                <a:cs typeface="Arial"/>
              </a:rPr>
              <a:t>management</a:t>
            </a:r>
            <a:r>
              <a:rPr sz="1400" spc="35" dirty="0">
                <a:latin typeface="Times New Roman"/>
                <a:cs typeface="Times New Roman"/>
              </a:rPr>
              <a:t> </a:t>
            </a:r>
            <a:r>
              <a:rPr sz="1400" b="1" dirty="0">
                <a:latin typeface="Arial"/>
                <a:cs typeface="Arial"/>
              </a:rPr>
              <a:t>systems</a:t>
            </a:r>
            <a:r>
              <a:rPr sz="1400" spc="30" dirty="0">
                <a:latin typeface="Times New Roman"/>
                <a:cs typeface="Times New Roman"/>
              </a:rPr>
              <a:t> </a:t>
            </a:r>
            <a:r>
              <a:rPr sz="1400" b="1" spc="-50" dirty="0">
                <a:latin typeface="Arial"/>
                <a:cs typeface="Arial"/>
              </a:rPr>
              <a:t>– </a:t>
            </a:r>
            <a:r>
              <a:rPr sz="1400" b="1" dirty="0">
                <a:latin typeface="Arial"/>
                <a:cs typeface="Arial"/>
              </a:rPr>
              <a:t>Requirements</a:t>
            </a:r>
            <a:r>
              <a:rPr sz="1400" b="1" spc="-80" dirty="0">
                <a:latin typeface="Arial"/>
                <a:cs typeface="Arial"/>
              </a:rPr>
              <a:t> </a:t>
            </a:r>
            <a:r>
              <a:rPr sz="1400" b="1" dirty="0">
                <a:latin typeface="Arial"/>
                <a:cs typeface="Arial"/>
              </a:rPr>
              <a:t>for</a:t>
            </a:r>
            <a:r>
              <a:rPr sz="1400" b="1" spc="-45" dirty="0">
                <a:latin typeface="Arial"/>
                <a:cs typeface="Arial"/>
              </a:rPr>
              <a:t> </a:t>
            </a:r>
            <a:r>
              <a:rPr sz="1400" b="1" dirty="0">
                <a:latin typeface="Arial"/>
                <a:cs typeface="Arial"/>
              </a:rPr>
              <a:t>regulatory</a:t>
            </a:r>
            <a:r>
              <a:rPr sz="1400" b="1" spc="-80" dirty="0">
                <a:latin typeface="Arial"/>
                <a:cs typeface="Arial"/>
              </a:rPr>
              <a:t> </a:t>
            </a:r>
            <a:r>
              <a:rPr sz="1400" b="1" spc="-10" dirty="0">
                <a:latin typeface="Arial"/>
                <a:cs typeface="Arial"/>
              </a:rPr>
              <a:t>purposes”</a:t>
            </a:r>
            <a:endParaRPr sz="1400">
              <a:latin typeface="Arial"/>
              <a:cs typeface="Arial"/>
            </a:endParaRPr>
          </a:p>
          <a:p>
            <a:pPr marL="206375">
              <a:lnSpc>
                <a:spcPts val="1630"/>
              </a:lnSpc>
            </a:pPr>
            <a:r>
              <a:rPr sz="1400" b="1" dirty="0">
                <a:latin typeface="Arial"/>
                <a:cs typeface="Arial"/>
              </a:rPr>
              <a:t>EN</a:t>
            </a:r>
            <a:r>
              <a:rPr sz="1400" spc="25" dirty="0">
                <a:latin typeface="Times New Roman"/>
                <a:cs typeface="Times New Roman"/>
              </a:rPr>
              <a:t> </a:t>
            </a:r>
            <a:r>
              <a:rPr sz="1400" b="1" dirty="0">
                <a:latin typeface="Arial"/>
                <a:cs typeface="Arial"/>
              </a:rPr>
              <a:t>ISO</a:t>
            </a:r>
            <a:r>
              <a:rPr sz="1400" spc="10" dirty="0">
                <a:latin typeface="Times New Roman"/>
                <a:cs typeface="Times New Roman"/>
              </a:rPr>
              <a:t> </a:t>
            </a:r>
            <a:r>
              <a:rPr sz="1400" b="1" dirty="0">
                <a:latin typeface="Arial"/>
                <a:cs typeface="Arial"/>
              </a:rPr>
              <a:t>13485</a:t>
            </a:r>
            <a:r>
              <a:rPr sz="1400" dirty="0">
                <a:latin typeface="SimSun"/>
                <a:cs typeface="SimSun"/>
              </a:rPr>
              <a:t>：</a:t>
            </a:r>
            <a:r>
              <a:rPr sz="1400" b="1" dirty="0">
                <a:latin typeface="Arial"/>
                <a:cs typeface="Arial"/>
              </a:rPr>
              <a:t>2012</a:t>
            </a:r>
            <a:r>
              <a:rPr sz="1400" b="1" spc="-55" dirty="0">
                <a:latin typeface="Arial"/>
                <a:cs typeface="Arial"/>
              </a:rPr>
              <a:t> </a:t>
            </a:r>
            <a:r>
              <a:rPr sz="1400" b="1" dirty="0">
                <a:latin typeface="Arial"/>
                <a:cs typeface="Arial"/>
              </a:rPr>
              <a:t>“Thiết</a:t>
            </a:r>
            <a:r>
              <a:rPr sz="1400" b="1" spc="-40" dirty="0">
                <a:latin typeface="Arial"/>
                <a:cs typeface="Arial"/>
              </a:rPr>
              <a:t> </a:t>
            </a:r>
            <a:r>
              <a:rPr sz="1400" b="1" dirty="0">
                <a:latin typeface="Arial"/>
                <a:cs typeface="Arial"/>
              </a:rPr>
              <a:t>bị</a:t>
            </a:r>
            <a:r>
              <a:rPr sz="1400" b="1" spc="-25" dirty="0">
                <a:latin typeface="Arial"/>
                <a:cs typeface="Arial"/>
              </a:rPr>
              <a:t> </a:t>
            </a:r>
            <a:r>
              <a:rPr sz="1400" b="1" dirty="0">
                <a:latin typeface="Arial"/>
                <a:cs typeface="Arial"/>
              </a:rPr>
              <a:t>y</a:t>
            </a:r>
            <a:r>
              <a:rPr sz="1400" spc="25" dirty="0">
                <a:latin typeface="Times New Roman"/>
                <a:cs typeface="Times New Roman"/>
              </a:rPr>
              <a:t> </a:t>
            </a:r>
            <a:r>
              <a:rPr sz="1400" b="1" dirty="0">
                <a:latin typeface="Arial"/>
                <a:cs typeface="Arial"/>
              </a:rPr>
              <a:t>tế</a:t>
            </a:r>
            <a:r>
              <a:rPr sz="1400" b="1" spc="370" dirty="0">
                <a:latin typeface="Arial"/>
                <a:cs typeface="Arial"/>
              </a:rPr>
              <a:t> </a:t>
            </a:r>
            <a:r>
              <a:rPr sz="1400" b="1" dirty="0">
                <a:latin typeface="Arial"/>
                <a:cs typeface="Arial"/>
              </a:rPr>
              <a:t>-</a:t>
            </a:r>
            <a:r>
              <a:rPr sz="1400" spc="10" dirty="0">
                <a:latin typeface="Times New Roman"/>
                <a:cs typeface="Times New Roman"/>
              </a:rPr>
              <a:t> </a:t>
            </a:r>
            <a:r>
              <a:rPr sz="1400" b="1" dirty="0">
                <a:latin typeface="Arial"/>
                <a:cs typeface="Arial"/>
              </a:rPr>
              <a:t>Hệ</a:t>
            </a:r>
            <a:r>
              <a:rPr sz="1400" b="1" spc="-20" dirty="0">
                <a:latin typeface="Arial"/>
                <a:cs typeface="Arial"/>
              </a:rPr>
              <a:t> </a:t>
            </a:r>
            <a:r>
              <a:rPr sz="1400" b="1" dirty="0">
                <a:latin typeface="Arial"/>
                <a:cs typeface="Arial"/>
              </a:rPr>
              <a:t>thống</a:t>
            </a:r>
            <a:r>
              <a:rPr sz="1400" b="1" spc="-35" dirty="0">
                <a:latin typeface="Arial"/>
                <a:cs typeface="Arial"/>
              </a:rPr>
              <a:t> </a:t>
            </a:r>
            <a:r>
              <a:rPr sz="1400" b="1" dirty="0">
                <a:latin typeface="Arial"/>
                <a:cs typeface="Arial"/>
              </a:rPr>
              <a:t>quản</a:t>
            </a:r>
            <a:r>
              <a:rPr sz="1400" b="1" spc="-35" dirty="0">
                <a:latin typeface="Arial"/>
                <a:cs typeface="Arial"/>
              </a:rPr>
              <a:t> </a:t>
            </a:r>
            <a:r>
              <a:rPr sz="1400" b="1" dirty="0">
                <a:latin typeface="Arial"/>
                <a:cs typeface="Arial"/>
              </a:rPr>
              <a:t>lý</a:t>
            </a:r>
            <a:r>
              <a:rPr sz="1400" spc="25" dirty="0">
                <a:latin typeface="Times New Roman"/>
                <a:cs typeface="Times New Roman"/>
              </a:rPr>
              <a:t> </a:t>
            </a:r>
            <a:r>
              <a:rPr sz="1400" b="1" dirty="0">
                <a:latin typeface="Arial"/>
                <a:cs typeface="Arial"/>
              </a:rPr>
              <a:t>chất</a:t>
            </a:r>
            <a:r>
              <a:rPr sz="1400" b="1" spc="-40" dirty="0">
                <a:latin typeface="Arial"/>
                <a:cs typeface="Arial"/>
              </a:rPr>
              <a:t> </a:t>
            </a:r>
            <a:r>
              <a:rPr sz="1400" b="1" dirty="0">
                <a:latin typeface="Arial"/>
                <a:cs typeface="Arial"/>
              </a:rPr>
              <a:t>lượng</a:t>
            </a:r>
            <a:r>
              <a:rPr sz="1400" b="1" spc="-35" dirty="0">
                <a:latin typeface="Arial"/>
                <a:cs typeface="Arial"/>
              </a:rPr>
              <a:t> </a:t>
            </a:r>
            <a:r>
              <a:rPr sz="1400" b="1" spc="-50" dirty="0">
                <a:latin typeface="Arial"/>
                <a:cs typeface="Arial"/>
              </a:rPr>
              <a:t>–</a:t>
            </a:r>
            <a:endParaRPr sz="1400">
              <a:latin typeface="Arial"/>
              <a:cs typeface="Arial"/>
            </a:endParaRPr>
          </a:p>
          <a:p>
            <a:pPr marL="23495">
              <a:lnSpc>
                <a:spcPts val="1675"/>
              </a:lnSpc>
            </a:pPr>
            <a:r>
              <a:rPr sz="1400" b="1" dirty="0">
                <a:latin typeface="Arial"/>
                <a:cs typeface="Arial"/>
              </a:rPr>
              <a:t>Các</a:t>
            </a:r>
            <a:r>
              <a:rPr sz="1400" spc="10" dirty="0">
                <a:latin typeface="Times New Roman"/>
                <a:cs typeface="Times New Roman"/>
              </a:rPr>
              <a:t> </a:t>
            </a:r>
            <a:r>
              <a:rPr sz="1400" b="1" dirty="0">
                <a:latin typeface="Arial"/>
                <a:cs typeface="Arial"/>
              </a:rPr>
              <a:t>yêu</a:t>
            </a:r>
            <a:r>
              <a:rPr sz="1400" spc="45" dirty="0">
                <a:latin typeface="Times New Roman"/>
                <a:cs typeface="Times New Roman"/>
              </a:rPr>
              <a:t> </a:t>
            </a:r>
            <a:r>
              <a:rPr sz="1400" b="1" dirty="0">
                <a:latin typeface="Arial"/>
                <a:cs typeface="Arial"/>
              </a:rPr>
              <a:t>cầu</a:t>
            </a:r>
            <a:r>
              <a:rPr sz="1400" b="1" spc="-45" dirty="0">
                <a:latin typeface="Arial"/>
                <a:cs typeface="Arial"/>
              </a:rPr>
              <a:t> </a:t>
            </a:r>
            <a:r>
              <a:rPr sz="1400" b="1" dirty="0">
                <a:latin typeface="Arial"/>
                <a:cs typeface="Arial"/>
              </a:rPr>
              <a:t>về</a:t>
            </a:r>
            <a:r>
              <a:rPr sz="1400" b="1" spc="-15" dirty="0">
                <a:latin typeface="Arial"/>
                <a:cs typeface="Arial"/>
              </a:rPr>
              <a:t> </a:t>
            </a:r>
            <a:r>
              <a:rPr sz="1400" b="1" dirty="0">
                <a:latin typeface="Arial"/>
                <a:cs typeface="Arial"/>
              </a:rPr>
              <a:t>mục</a:t>
            </a:r>
            <a:r>
              <a:rPr sz="1400" b="1" spc="-25" dirty="0">
                <a:latin typeface="Arial"/>
                <a:cs typeface="Arial"/>
              </a:rPr>
              <a:t> </a:t>
            </a:r>
            <a:r>
              <a:rPr sz="1400" b="1" dirty="0">
                <a:latin typeface="Arial"/>
                <a:cs typeface="Arial"/>
              </a:rPr>
              <a:t>đích</a:t>
            </a:r>
            <a:r>
              <a:rPr sz="1400" b="1" spc="-45" dirty="0">
                <a:latin typeface="Arial"/>
                <a:cs typeface="Arial"/>
              </a:rPr>
              <a:t> </a:t>
            </a:r>
            <a:r>
              <a:rPr sz="1400" b="1" dirty="0">
                <a:latin typeface="Arial"/>
                <a:cs typeface="Arial"/>
              </a:rPr>
              <a:t>pháp</a:t>
            </a:r>
            <a:r>
              <a:rPr sz="1400" spc="-5" dirty="0">
                <a:latin typeface="Times New Roman"/>
                <a:cs typeface="Times New Roman"/>
              </a:rPr>
              <a:t> </a:t>
            </a:r>
            <a:r>
              <a:rPr sz="1400" b="1" spc="-25" dirty="0">
                <a:latin typeface="Arial"/>
                <a:cs typeface="Arial"/>
              </a:rPr>
              <a:t>lý</a:t>
            </a:r>
            <a:endParaRPr sz="1400">
              <a:latin typeface="Arial"/>
              <a:cs typeface="Arial"/>
            </a:endParaRPr>
          </a:p>
          <a:p>
            <a:pPr>
              <a:lnSpc>
                <a:spcPct val="100000"/>
              </a:lnSpc>
              <a:spcBef>
                <a:spcPts val="60"/>
              </a:spcBef>
            </a:pPr>
            <a:endParaRPr sz="1400">
              <a:latin typeface="Arial"/>
              <a:cs typeface="Arial"/>
            </a:endParaRPr>
          </a:p>
          <a:p>
            <a:pPr marL="206375">
              <a:lnSpc>
                <a:spcPct val="100000"/>
              </a:lnSpc>
            </a:pPr>
            <a:r>
              <a:rPr sz="1400" b="1" dirty="0">
                <a:latin typeface="Arial"/>
                <a:cs typeface="Arial"/>
              </a:rPr>
              <a:t>EN</a:t>
            </a:r>
            <a:r>
              <a:rPr sz="1400" spc="30" dirty="0">
                <a:latin typeface="Times New Roman"/>
                <a:cs typeface="Times New Roman"/>
              </a:rPr>
              <a:t> </a:t>
            </a:r>
            <a:r>
              <a:rPr sz="1400" b="1" dirty="0">
                <a:latin typeface="Arial"/>
                <a:cs typeface="Arial"/>
              </a:rPr>
              <a:t>ISO</a:t>
            </a:r>
            <a:r>
              <a:rPr sz="1400" spc="20" dirty="0">
                <a:latin typeface="Times New Roman"/>
                <a:cs typeface="Times New Roman"/>
              </a:rPr>
              <a:t> </a:t>
            </a:r>
            <a:r>
              <a:rPr sz="1400" b="1" spc="-10" dirty="0">
                <a:latin typeface="Arial"/>
                <a:cs typeface="Arial"/>
              </a:rPr>
              <a:t>13485:2012/AC:2012</a:t>
            </a:r>
            <a:endParaRPr sz="1400">
              <a:latin typeface="Arial"/>
              <a:cs typeface="Arial"/>
            </a:endParaRPr>
          </a:p>
          <a:p>
            <a:pPr>
              <a:lnSpc>
                <a:spcPct val="100000"/>
              </a:lnSpc>
              <a:spcBef>
                <a:spcPts val="835"/>
              </a:spcBef>
            </a:pPr>
            <a:endParaRPr sz="1400">
              <a:latin typeface="Arial"/>
              <a:cs typeface="Arial"/>
            </a:endParaRPr>
          </a:p>
          <a:p>
            <a:pPr marL="12700">
              <a:lnSpc>
                <a:spcPts val="1675"/>
              </a:lnSpc>
              <a:spcBef>
                <a:spcPts val="5"/>
              </a:spcBef>
            </a:pPr>
            <a:r>
              <a:rPr sz="1400" b="1" spc="-10" dirty="0">
                <a:latin typeface="Arial"/>
                <a:cs typeface="Arial"/>
              </a:rPr>
              <a:t>2016</a:t>
            </a:r>
            <a:r>
              <a:rPr sz="1400" dirty="0">
                <a:latin typeface="SimSun"/>
                <a:cs typeface="SimSun"/>
              </a:rPr>
              <a:t>年</a:t>
            </a:r>
            <a:r>
              <a:rPr sz="1400" b="1" spc="-10" dirty="0">
                <a:latin typeface="Arial"/>
                <a:cs typeface="Arial"/>
              </a:rPr>
              <a:t>03</a:t>
            </a:r>
            <a:r>
              <a:rPr sz="1400" dirty="0">
                <a:latin typeface="SimSun"/>
                <a:cs typeface="SimSun"/>
              </a:rPr>
              <a:t>月</a:t>
            </a:r>
            <a:r>
              <a:rPr sz="1400" b="1" spc="-10" dirty="0">
                <a:latin typeface="Arial"/>
                <a:cs typeface="Arial"/>
              </a:rPr>
              <a:t>01</a:t>
            </a:r>
            <a:r>
              <a:rPr sz="1400" spc="-50" dirty="0">
                <a:latin typeface="SimSun"/>
                <a:cs typeface="SimSun"/>
              </a:rPr>
              <a:t>日</a:t>
            </a:r>
            <a:endParaRPr sz="1400">
              <a:latin typeface="SimSun"/>
              <a:cs typeface="SimSun"/>
            </a:endParaRPr>
          </a:p>
          <a:p>
            <a:pPr marL="12700">
              <a:lnSpc>
                <a:spcPts val="1675"/>
              </a:lnSpc>
            </a:pPr>
            <a:r>
              <a:rPr sz="1400" b="1" dirty="0">
                <a:latin typeface="Arial"/>
                <a:cs typeface="Arial"/>
              </a:rPr>
              <a:t>Ngày</a:t>
            </a:r>
            <a:r>
              <a:rPr sz="1400" spc="25" dirty="0">
                <a:latin typeface="Times New Roman"/>
                <a:cs typeface="Times New Roman"/>
              </a:rPr>
              <a:t> </a:t>
            </a:r>
            <a:r>
              <a:rPr sz="1400" b="1" dirty="0">
                <a:latin typeface="Arial"/>
                <a:cs typeface="Arial"/>
              </a:rPr>
              <a:t>01</a:t>
            </a:r>
            <a:r>
              <a:rPr sz="1400" spc="5" dirty="0">
                <a:latin typeface="Times New Roman"/>
                <a:cs typeface="Times New Roman"/>
              </a:rPr>
              <a:t> </a:t>
            </a:r>
            <a:r>
              <a:rPr sz="1400" b="1" dirty="0">
                <a:latin typeface="Arial"/>
                <a:cs typeface="Arial"/>
              </a:rPr>
              <a:t>tháng</a:t>
            </a:r>
            <a:r>
              <a:rPr sz="1400" spc="35" dirty="0">
                <a:latin typeface="Times New Roman"/>
                <a:cs typeface="Times New Roman"/>
              </a:rPr>
              <a:t> </a:t>
            </a:r>
            <a:r>
              <a:rPr sz="1400" b="1" dirty="0">
                <a:latin typeface="Arial"/>
                <a:cs typeface="Arial"/>
              </a:rPr>
              <a:t>03</a:t>
            </a:r>
            <a:r>
              <a:rPr sz="1400" spc="15" dirty="0">
                <a:latin typeface="Times New Roman"/>
                <a:cs typeface="Times New Roman"/>
              </a:rPr>
              <a:t> </a:t>
            </a:r>
            <a:r>
              <a:rPr sz="1400" b="1" dirty="0">
                <a:latin typeface="Arial"/>
                <a:cs typeface="Arial"/>
              </a:rPr>
              <a:t>năm</a:t>
            </a:r>
            <a:r>
              <a:rPr sz="1400" b="1" spc="-5" dirty="0">
                <a:latin typeface="Arial"/>
                <a:cs typeface="Arial"/>
              </a:rPr>
              <a:t> </a:t>
            </a:r>
            <a:r>
              <a:rPr sz="1400" b="1" spc="-20" dirty="0">
                <a:latin typeface="Arial"/>
                <a:cs typeface="Arial"/>
              </a:rPr>
              <a:t>2016</a:t>
            </a:r>
            <a:endParaRPr sz="1400">
              <a:latin typeface="Arial"/>
              <a:cs typeface="Arial"/>
            </a:endParaRPr>
          </a:p>
          <a:p>
            <a:pPr marL="12700" marR="483870" indent="182880">
              <a:lnSpc>
                <a:spcPct val="100000"/>
              </a:lnSpc>
              <a:spcBef>
                <a:spcPts val="900"/>
              </a:spcBef>
            </a:pPr>
            <a:r>
              <a:rPr sz="1400" b="1" dirty="0">
                <a:latin typeface="Arial"/>
                <a:cs typeface="Arial"/>
              </a:rPr>
              <a:t>ISO</a:t>
            </a:r>
            <a:r>
              <a:rPr sz="1400" b="1" spc="-45" dirty="0">
                <a:latin typeface="Arial"/>
                <a:cs typeface="Arial"/>
              </a:rPr>
              <a:t> </a:t>
            </a:r>
            <a:r>
              <a:rPr sz="1400" b="1" dirty="0">
                <a:latin typeface="Arial"/>
                <a:cs typeface="Arial"/>
              </a:rPr>
              <a:t>13485:2016</a:t>
            </a:r>
            <a:r>
              <a:rPr sz="1400" b="1" spc="-70" dirty="0">
                <a:latin typeface="Arial"/>
                <a:cs typeface="Arial"/>
              </a:rPr>
              <a:t> </a:t>
            </a:r>
            <a:r>
              <a:rPr sz="1400" b="1" dirty="0">
                <a:latin typeface="Arial"/>
                <a:cs typeface="Arial"/>
              </a:rPr>
              <a:t>“Medical</a:t>
            </a:r>
            <a:r>
              <a:rPr sz="1400" b="1" spc="-60" dirty="0">
                <a:latin typeface="Arial"/>
                <a:cs typeface="Arial"/>
              </a:rPr>
              <a:t> </a:t>
            </a:r>
            <a:r>
              <a:rPr sz="1400" b="1" dirty="0">
                <a:latin typeface="Arial"/>
                <a:cs typeface="Arial"/>
              </a:rPr>
              <a:t>devices</a:t>
            </a:r>
            <a:r>
              <a:rPr sz="1400" b="1" spc="325" dirty="0">
                <a:latin typeface="Arial"/>
                <a:cs typeface="Arial"/>
              </a:rPr>
              <a:t> </a:t>
            </a:r>
            <a:r>
              <a:rPr sz="1400" b="1" dirty="0">
                <a:latin typeface="Arial"/>
                <a:cs typeface="Arial"/>
              </a:rPr>
              <a:t>-</a:t>
            </a:r>
            <a:r>
              <a:rPr sz="1400" dirty="0">
                <a:latin typeface="Times New Roman"/>
                <a:cs typeface="Times New Roman"/>
              </a:rPr>
              <a:t> </a:t>
            </a:r>
            <a:r>
              <a:rPr sz="1400" b="1" dirty="0">
                <a:latin typeface="Arial"/>
                <a:cs typeface="Arial"/>
              </a:rPr>
              <a:t>Quality</a:t>
            </a:r>
            <a:r>
              <a:rPr sz="1400" dirty="0">
                <a:latin typeface="Times New Roman"/>
                <a:cs typeface="Times New Roman"/>
              </a:rPr>
              <a:t> </a:t>
            </a:r>
            <a:r>
              <a:rPr sz="1400" b="1" dirty="0">
                <a:latin typeface="Arial"/>
                <a:cs typeface="Arial"/>
              </a:rPr>
              <a:t>managementsystems</a:t>
            </a:r>
            <a:r>
              <a:rPr sz="1400" spc="20" dirty="0">
                <a:latin typeface="Times New Roman"/>
                <a:cs typeface="Times New Roman"/>
              </a:rPr>
              <a:t> </a:t>
            </a:r>
            <a:r>
              <a:rPr sz="1400" b="1" spc="-50" dirty="0">
                <a:latin typeface="Arial"/>
                <a:cs typeface="Arial"/>
              </a:rPr>
              <a:t>– </a:t>
            </a:r>
            <a:r>
              <a:rPr sz="1400" b="1" dirty="0">
                <a:latin typeface="Arial"/>
                <a:cs typeface="Arial"/>
              </a:rPr>
              <a:t>Requirements</a:t>
            </a:r>
            <a:r>
              <a:rPr sz="1400" b="1" spc="-80" dirty="0">
                <a:latin typeface="Arial"/>
                <a:cs typeface="Arial"/>
              </a:rPr>
              <a:t> </a:t>
            </a:r>
            <a:r>
              <a:rPr sz="1400" b="1" dirty="0">
                <a:latin typeface="Arial"/>
                <a:cs typeface="Arial"/>
              </a:rPr>
              <a:t>for</a:t>
            </a:r>
            <a:r>
              <a:rPr sz="1400" b="1" spc="-45" dirty="0">
                <a:latin typeface="Arial"/>
                <a:cs typeface="Arial"/>
              </a:rPr>
              <a:t> </a:t>
            </a:r>
            <a:r>
              <a:rPr sz="1400" b="1" dirty="0">
                <a:latin typeface="Arial"/>
                <a:cs typeface="Arial"/>
              </a:rPr>
              <a:t>regulatory</a:t>
            </a:r>
            <a:r>
              <a:rPr sz="1400" b="1" spc="-80" dirty="0">
                <a:latin typeface="Arial"/>
                <a:cs typeface="Arial"/>
              </a:rPr>
              <a:t> </a:t>
            </a:r>
            <a:r>
              <a:rPr sz="1400" b="1" spc="-10" dirty="0">
                <a:latin typeface="Arial"/>
                <a:cs typeface="Arial"/>
              </a:rPr>
              <a:t>purposes”</a:t>
            </a:r>
            <a:endParaRPr sz="1400">
              <a:latin typeface="Arial"/>
              <a:cs typeface="Arial"/>
            </a:endParaRPr>
          </a:p>
          <a:p>
            <a:pPr>
              <a:lnSpc>
                <a:spcPct val="100000"/>
              </a:lnSpc>
              <a:spcBef>
                <a:spcPts val="70"/>
              </a:spcBef>
            </a:pPr>
            <a:endParaRPr sz="1400">
              <a:latin typeface="Arial"/>
              <a:cs typeface="Arial"/>
            </a:endParaRPr>
          </a:p>
          <a:p>
            <a:pPr marL="195580">
              <a:lnSpc>
                <a:spcPct val="100000"/>
              </a:lnSpc>
            </a:pPr>
            <a:r>
              <a:rPr sz="1400" b="1" dirty="0">
                <a:latin typeface="Arial"/>
                <a:cs typeface="Arial"/>
              </a:rPr>
              <a:t>ISO</a:t>
            </a:r>
            <a:r>
              <a:rPr sz="1400" b="1" spc="-30" dirty="0">
                <a:latin typeface="Arial"/>
                <a:cs typeface="Arial"/>
              </a:rPr>
              <a:t> </a:t>
            </a:r>
            <a:r>
              <a:rPr sz="1400" b="1" dirty="0">
                <a:latin typeface="Arial"/>
                <a:cs typeface="Arial"/>
              </a:rPr>
              <a:t>13485:2016</a:t>
            </a:r>
            <a:r>
              <a:rPr sz="1400" b="1" spc="-55" dirty="0">
                <a:latin typeface="Arial"/>
                <a:cs typeface="Arial"/>
              </a:rPr>
              <a:t> </a:t>
            </a:r>
            <a:r>
              <a:rPr sz="1400" b="1" dirty="0">
                <a:latin typeface="Arial"/>
                <a:cs typeface="Arial"/>
              </a:rPr>
              <a:t>“Thiết</a:t>
            </a:r>
            <a:r>
              <a:rPr sz="1400" b="1" spc="-35" dirty="0">
                <a:latin typeface="Arial"/>
                <a:cs typeface="Arial"/>
              </a:rPr>
              <a:t> </a:t>
            </a:r>
            <a:r>
              <a:rPr sz="1400" b="1" dirty="0">
                <a:latin typeface="Arial"/>
                <a:cs typeface="Arial"/>
              </a:rPr>
              <a:t>bị</a:t>
            </a:r>
            <a:r>
              <a:rPr sz="1400" b="1" spc="-25" dirty="0">
                <a:latin typeface="Arial"/>
                <a:cs typeface="Arial"/>
              </a:rPr>
              <a:t> </a:t>
            </a:r>
            <a:r>
              <a:rPr sz="1400" b="1" dirty="0">
                <a:latin typeface="Arial"/>
                <a:cs typeface="Arial"/>
              </a:rPr>
              <a:t>y</a:t>
            </a:r>
            <a:r>
              <a:rPr sz="1400" spc="20" dirty="0">
                <a:latin typeface="Times New Roman"/>
                <a:cs typeface="Times New Roman"/>
              </a:rPr>
              <a:t> </a:t>
            </a:r>
            <a:r>
              <a:rPr sz="1400" b="1" dirty="0">
                <a:latin typeface="Arial"/>
                <a:cs typeface="Arial"/>
              </a:rPr>
              <a:t>tế</a:t>
            </a:r>
            <a:r>
              <a:rPr sz="1400" b="1" spc="370" dirty="0">
                <a:latin typeface="Arial"/>
                <a:cs typeface="Arial"/>
              </a:rPr>
              <a:t> </a:t>
            </a:r>
            <a:r>
              <a:rPr sz="1400" b="1" dirty="0">
                <a:latin typeface="Arial"/>
                <a:cs typeface="Arial"/>
              </a:rPr>
              <a:t>-</a:t>
            </a:r>
            <a:r>
              <a:rPr sz="1400" spc="10" dirty="0">
                <a:latin typeface="Times New Roman"/>
                <a:cs typeface="Times New Roman"/>
              </a:rPr>
              <a:t> </a:t>
            </a:r>
            <a:r>
              <a:rPr sz="1400" b="1" dirty="0">
                <a:latin typeface="Arial"/>
                <a:cs typeface="Arial"/>
              </a:rPr>
              <a:t>Hệ</a:t>
            </a:r>
            <a:r>
              <a:rPr sz="1400" b="1" spc="-20" dirty="0">
                <a:latin typeface="Arial"/>
                <a:cs typeface="Arial"/>
              </a:rPr>
              <a:t> </a:t>
            </a:r>
            <a:r>
              <a:rPr sz="1400" b="1" dirty="0">
                <a:latin typeface="Arial"/>
                <a:cs typeface="Arial"/>
              </a:rPr>
              <a:t>thống</a:t>
            </a:r>
            <a:r>
              <a:rPr sz="1400" b="1" spc="-30" dirty="0">
                <a:latin typeface="Arial"/>
                <a:cs typeface="Arial"/>
              </a:rPr>
              <a:t> </a:t>
            </a:r>
            <a:r>
              <a:rPr sz="1400" b="1" dirty="0">
                <a:latin typeface="Arial"/>
                <a:cs typeface="Arial"/>
              </a:rPr>
              <a:t>quản</a:t>
            </a:r>
            <a:r>
              <a:rPr sz="1400" b="1" spc="-25" dirty="0">
                <a:latin typeface="Arial"/>
                <a:cs typeface="Arial"/>
              </a:rPr>
              <a:t> </a:t>
            </a:r>
            <a:r>
              <a:rPr sz="1400" b="1" dirty="0">
                <a:latin typeface="Arial"/>
                <a:cs typeface="Arial"/>
              </a:rPr>
              <a:t>lý</a:t>
            </a:r>
            <a:r>
              <a:rPr sz="1400" spc="10" dirty="0">
                <a:latin typeface="Times New Roman"/>
                <a:cs typeface="Times New Roman"/>
              </a:rPr>
              <a:t> </a:t>
            </a:r>
            <a:r>
              <a:rPr sz="1400" b="1" dirty="0">
                <a:latin typeface="Arial"/>
                <a:cs typeface="Arial"/>
              </a:rPr>
              <a:t>chất</a:t>
            </a:r>
            <a:r>
              <a:rPr sz="1400" b="1" spc="-25" dirty="0">
                <a:latin typeface="Arial"/>
                <a:cs typeface="Arial"/>
              </a:rPr>
              <a:t> </a:t>
            </a:r>
            <a:r>
              <a:rPr sz="1400" b="1" dirty="0">
                <a:latin typeface="Arial"/>
                <a:cs typeface="Arial"/>
              </a:rPr>
              <a:t>lượng</a:t>
            </a:r>
            <a:r>
              <a:rPr sz="1400" b="1" spc="-35" dirty="0">
                <a:latin typeface="Arial"/>
                <a:cs typeface="Arial"/>
              </a:rPr>
              <a:t> </a:t>
            </a:r>
            <a:r>
              <a:rPr sz="1400" b="1" spc="-50" dirty="0">
                <a:latin typeface="Arial"/>
                <a:cs typeface="Arial"/>
              </a:rPr>
              <a:t>–</a:t>
            </a:r>
            <a:endParaRPr sz="1400">
              <a:latin typeface="Arial"/>
              <a:cs typeface="Arial"/>
            </a:endParaRPr>
          </a:p>
          <a:p>
            <a:pPr marL="60960">
              <a:lnSpc>
                <a:spcPct val="100000"/>
              </a:lnSpc>
            </a:pPr>
            <a:r>
              <a:rPr sz="1400" b="1" dirty="0">
                <a:latin typeface="Arial"/>
                <a:cs typeface="Arial"/>
              </a:rPr>
              <a:t>Các</a:t>
            </a:r>
            <a:r>
              <a:rPr sz="1400" dirty="0">
                <a:latin typeface="Times New Roman"/>
                <a:cs typeface="Times New Roman"/>
              </a:rPr>
              <a:t> </a:t>
            </a:r>
            <a:r>
              <a:rPr sz="1400" b="1" dirty="0">
                <a:latin typeface="Arial"/>
                <a:cs typeface="Arial"/>
              </a:rPr>
              <a:t>yêu</a:t>
            </a:r>
            <a:r>
              <a:rPr sz="1400" spc="40" dirty="0">
                <a:latin typeface="Times New Roman"/>
                <a:cs typeface="Times New Roman"/>
              </a:rPr>
              <a:t> </a:t>
            </a:r>
            <a:r>
              <a:rPr sz="1400" b="1" dirty="0">
                <a:latin typeface="Arial"/>
                <a:cs typeface="Arial"/>
              </a:rPr>
              <a:t>cầu</a:t>
            </a:r>
            <a:r>
              <a:rPr sz="1400" b="1" spc="-35" dirty="0">
                <a:latin typeface="Arial"/>
                <a:cs typeface="Arial"/>
              </a:rPr>
              <a:t> </a:t>
            </a:r>
            <a:r>
              <a:rPr sz="1400" b="1" dirty="0">
                <a:latin typeface="Arial"/>
                <a:cs typeface="Arial"/>
              </a:rPr>
              <a:t>về</a:t>
            </a:r>
            <a:r>
              <a:rPr sz="1400" b="1" spc="-30" dirty="0">
                <a:latin typeface="Arial"/>
                <a:cs typeface="Arial"/>
              </a:rPr>
              <a:t> </a:t>
            </a:r>
            <a:r>
              <a:rPr sz="1400" b="1" dirty="0">
                <a:latin typeface="Arial"/>
                <a:cs typeface="Arial"/>
              </a:rPr>
              <a:t>mục</a:t>
            </a:r>
            <a:r>
              <a:rPr sz="1400" b="1" spc="-20" dirty="0">
                <a:latin typeface="Arial"/>
                <a:cs typeface="Arial"/>
              </a:rPr>
              <a:t> </a:t>
            </a:r>
            <a:r>
              <a:rPr sz="1400" b="1" dirty="0">
                <a:latin typeface="Arial"/>
                <a:cs typeface="Arial"/>
              </a:rPr>
              <a:t>đích</a:t>
            </a:r>
            <a:r>
              <a:rPr sz="1400" b="1" spc="-45" dirty="0">
                <a:latin typeface="Arial"/>
                <a:cs typeface="Arial"/>
              </a:rPr>
              <a:t> </a:t>
            </a:r>
            <a:r>
              <a:rPr sz="1400" b="1" dirty="0">
                <a:latin typeface="Arial"/>
                <a:cs typeface="Arial"/>
              </a:rPr>
              <a:t>pháp</a:t>
            </a:r>
            <a:r>
              <a:rPr sz="1400" spc="-5" dirty="0">
                <a:latin typeface="Times New Roman"/>
                <a:cs typeface="Times New Roman"/>
              </a:rPr>
              <a:t> </a:t>
            </a:r>
            <a:r>
              <a:rPr sz="1400" b="1" spc="-25" dirty="0">
                <a:latin typeface="Arial"/>
                <a:cs typeface="Arial"/>
              </a:rPr>
              <a:t>lý”</a:t>
            </a:r>
            <a:endParaRPr sz="1400">
              <a:latin typeface="Arial"/>
              <a:cs typeface="Arial"/>
            </a:endParaRPr>
          </a:p>
        </p:txBody>
      </p:sp>
      <p:pic>
        <p:nvPicPr>
          <p:cNvPr id="12" name="object 12"/>
          <p:cNvPicPr/>
          <p:nvPr/>
        </p:nvPicPr>
        <p:blipFill>
          <a:blip r:embed="rId4" cstate="print"/>
          <a:stretch>
            <a:fillRect/>
          </a:stretch>
        </p:blipFill>
        <p:spPr>
          <a:xfrm>
            <a:off x="7143750" y="6215062"/>
            <a:ext cx="1552574" cy="50482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072245" cy="6858000"/>
            <a:chOff x="0" y="0"/>
            <a:chExt cx="9072245" cy="6858000"/>
          </a:xfrm>
        </p:grpSpPr>
        <p:pic>
          <p:nvPicPr>
            <p:cNvPr id="3" name="object 3"/>
            <p:cNvPicPr/>
            <p:nvPr/>
          </p:nvPicPr>
          <p:blipFill>
            <a:blip r:embed="rId2" cstate="print"/>
            <a:stretch>
              <a:fillRect/>
            </a:stretch>
          </p:blipFill>
          <p:spPr>
            <a:xfrm>
              <a:off x="0" y="0"/>
              <a:ext cx="9071992" cy="6857998"/>
            </a:xfrm>
            <a:prstGeom prst="rect">
              <a:avLst/>
            </a:prstGeom>
          </p:spPr>
        </p:pic>
        <p:pic>
          <p:nvPicPr>
            <p:cNvPr id="4" name="object 4"/>
            <p:cNvPicPr/>
            <p:nvPr/>
          </p:nvPicPr>
          <p:blipFill>
            <a:blip r:embed="rId3" cstate="print"/>
            <a:stretch>
              <a:fillRect/>
            </a:stretch>
          </p:blipFill>
          <p:spPr>
            <a:xfrm>
              <a:off x="7072365" y="6286500"/>
              <a:ext cx="1571502" cy="428624"/>
            </a:xfrm>
            <a:prstGeom prst="rect">
              <a:avLst/>
            </a:prstGeom>
          </p:spPr>
        </p:pic>
        <p:pic>
          <p:nvPicPr>
            <p:cNvPr id="5" name="object 5"/>
            <p:cNvPicPr/>
            <p:nvPr/>
          </p:nvPicPr>
          <p:blipFill>
            <a:blip r:embed="rId4" cstate="print"/>
            <a:stretch>
              <a:fillRect/>
            </a:stretch>
          </p:blipFill>
          <p:spPr>
            <a:xfrm>
              <a:off x="5157734" y="2290770"/>
              <a:ext cx="3321039" cy="3370198"/>
            </a:xfrm>
            <a:prstGeom prst="rect">
              <a:avLst/>
            </a:prstGeom>
          </p:spPr>
        </p:pic>
      </p:grpSp>
      <p:sp>
        <p:nvSpPr>
          <p:cNvPr id="6" name="object 6"/>
          <p:cNvSpPr txBox="1"/>
          <p:nvPr/>
        </p:nvSpPr>
        <p:spPr>
          <a:xfrm>
            <a:off x="707545" y="2390390"/>
            <a:ext cx="4216400" cy="3091815"/>
          </a:xfrm>
          <a:prstGeom prst="rect">
            <a:avLst/>
          </a:prstGeom>
        </p:spPr>
        <p:txBody>
          <a:bodyPr vert="horz" wrap="square" lIns="0" tIns="12700" rIns="0" bIns="0" rtlCol="0">
            <a:spAutoFit/>
          </a:bodyPr>
          <a:lstStyle/>
          <a:p>
            <a:pPr marL="346075" indent="-333375">
              <a:lnSpc>
                <a:spcPct val="100000"/>
              </a:lnSpc>
              <a:spcBef>
                <a:spcPts val="100"/>
              </a:spcBef>
              <a:buClr>
                <a:srgbClr val="C00000"/>
              </a:buClr>
              <a:buFont typeface="Calibri"/>
              <a:buAutoNum type="arabicPeriod"/>
              <a:tabLst>
                <a:tab pos="346075" algn="l"/>
              </a:tabLst>
            </a:pPr>
            <a:r>
              <a:rPr sz="1800" spc="-40" dirty="0">
                <a:solidFill>
                  <a:srgbClr val="C00000"/>
                </a:solidFill>
                <a:latin typeface="SimSun"/>
                <a:cs typeface="SimSun"/>
              </a:rPr>
              <a:t>以顾客为关注焦点 </a:t>
            </a:r>
            <a:r>
              <a:rPr sz="1800" dirty="0">
                <a:solidFill>
                  <a:srgbClr val="C00000"/>
                </a:solidFill>
                <a:latin typeface="SimSun"/>
                <a:cs typeface="SimSun"/>
              </a:rPr>
              <a:t>（客戶導向</a:t>
            </a:r>
            <a:r>
              <a:rPr sz="1800" spc="-50" dirty="0">
                <a:solidFill>
                  <a:srgbClr val="C00000"/>
                </a:solidFill>
                <a:latin typeface="SimSun"/>
                <a:cs typeface="SimSun"/>
              </a:rPr>
              <a:t>）</a:t>
            </a:r>
            <a:endParaRPr sz="1800">
              <a:latin typeface="SimSun"/>
              <a:cs typeface="SimSun"/>
            </a:endParaRPr>
          </a:p>
          <a:p>
            <a:pPr marL="12700" marR="5080" indent="103505">
              <a:lnSpc>
                <a:spcPts val="1800"/>
              </a:lnSpc>
              <a:spcBef>
                <a:spcPts val="1680"/>
              </a:spcBef>
            </a:pPr>
            <a:r>
              <a:rPr sz="1600" spc="-15" dirty="0">
                <a:latin typeface="SimSun"/>
                <a:cs typeface="SimSun"/>
              </a:rPr>
              <a:t>组织依存于顾客，所以应当理解当前和未来的需要，以满足顾客要求并争取超越顾客的期望</a:t>
            </a:r>
            <a:endParaRPr sz="1600">
              <a:latin typeface="SimSun"/>
              <a:cs typeface="SimSun"/>
            </a:endParaRPr>
          </a:p>
          <a:p>
            <a:pPr marL="346075" indent="-333375">
              <a:lnSpc>
                <a:spcPct val="100000"/>
              </a:lnSpc>
              <a:spcBef>
                <a:spcPts val="925"/>
              </a:spcBef>
              <a:buFont typeface="Calibri"/>
              <a:buAutoNum type="arabicPeriod" startAt="2"/>
              <a:tabLst>
                <a:tab pos="346075" algn="l"/>
              </a:tabLst>
            </a:pPr>
            <a:r>
              <a:rPr sz="1800" spc="-15" dirty="0">
                <a:solidFill>
                  <a:srgbClr val="C00000"/>
                </a:solidFill>
                <a:latin typeface="SimSun"/>
                <a:cs typeface="SimSun"/>
              </a:rPr>
              <a:t>领导作用</a:t>
            </a:r>
            <a:endParaRPr sz="1800">
              <a:latin typeface="SimSun"/>
              <a:cs typeface="SimSun"/>
            </a:endParaRPr>
          </a:p>
          <a:p>
            <a:pPr marL="116205">
              <a:lnSpc>
                <a:spcPts val="1855"/>
              </a:lnSpc>
              <a:spcBef>
                <a:spcPts val="1530"/>
              </a:spcBef>
            </a:pPr>
            <a:r>
              <a:rPr sz="1600" spc="-15" dirty="0">
                <a:latin typeface="SimSun"/>
                <a:cs typeface="SimSun"/>
              </a:rPr>
              <a:t>领导者确定组织统一的宗旨及方向，及缔造并</a:t>
            </a:r>
            <a:endParaRPr sz="1600">
              <a:latin typeface="SimSun"/>
              <a:cs typeface="SimSun"/>
            </a:endParaRPr>
          </a:p>
          <a:p>
            <a:pPr marL="12700">
              <a:lnSpc>
                <a:spcPts val="1855"/>
              </a:lnSpc>
            </a:pPr>
            <a:r>
              <a:rPr sz="1600" spc="-25" dirty="0">
                <a:latin typeface="SimSun"/>
                <a:cs typeface="SimSun"/>
              </a:rPr>
              <a:t>保持内部环境，让员工充分参与达成组织目标</a:t>
            </a:r>
            <a:endParaRPr sz="1600">
              <a:latin typeface="SimSun"/>
              <a:cs typeface="SimSun"/>
            </a:endParaRPr>
          </a:p>
          <a:p>
            <a:pPr marL="346075" indent="-333375">
              <a:lnSpc>
                <a:spcPct val="100000"/>
              </a:lnSpc>
              <a:spcBef>
                <a:spcPts val="980"/>
              </a:spcBef>
              <a:buFont typeface="Calibri"/>
              <a:buAutoNum type="arabicPeriod" startAt="3"/>
              <a:tabLst>
                <a:tab pos="346075" algn="l"/>
              </a:tabLst>
            </a:pPr>
            <a:r>
              <a:rPr sz="1800" spc="-80" dirty="0">
                <a:solidFill>
                  <a:srgbClr val="C00000"/>
                </a:solidFill>
                <a:latin typeface="SimSun"/>
                <a:cs typeface="SimSun"/>
              </a:rPr>
              <a:t>全员参与 </a:t>
            </a:r>
            <a:r>
              <a:rPr sz="1800" dirty="0">
                <a:solidFill>
                  <a:srgbClr val="C00000"/>
                </a:solidFill>
                <a:latin typeface="SimSun"/>
                <a:cs typeface="SimSun"/>
              </a:rPr>
              <a:t>（员工意识</a:t>
            </a:r>
            <a:r>
              <a:rPr sz="1800" spc="-50" dirty="0">
                <a:solidFill>
                  <a:srgbClr val="C00000"/>
                </a:solidFill>
                <a:latin typeface="SimSun"/>
                <a:cs typeface="SimSun"/>
              </a:rPr>
              <a:t>）</a:t>
            </a:r>
            <a:endParaRPr sz="1800">
              <a:latin typeface="SimSun"/>
              <a:cs typeface="SimSun"/>
            </a:endParaRPr>
          </a:p>
          <a:p>
            <a:pPr marL="12700" marR="5080" indent="103505">
              <a:lnSpc>
                <a:spcPts val="1800"/>
              </a:lnSpc>
              <a:spcBef>
                <a:spcPts val="1680"/>
              </a:spcBef>
            </a:pPr>
            <a:r>
              <a:rPr sz="1600" spc="-15" dirty="0">
                <a:latin typeface="SimSun"/>
                <a:cs typeface="SimSun"/>
              </a:rPr>
              <a:t>各级人员是组织之本，只有全员充分参与，才能使他们的才干为组织带来收益</a:t>
            </a:r>
            <a:endParaRPr sz="1600">
              <a:latin typeface="SimSun"/>
              <a:cs typeface="SimSun"/>
            </a:endParaRPr>
          </a:p>
        </p:txBody>
      </p:sp>
      <p:sp>
        <p:nvSpPr>
          <p:cNvPr id="7" name="object 7"/>
          <p:cNvSpPr txBox="1">
            <a:spLocks noGrp="1"/>
          </p:cNvSpPr>
          <p:nvPr>
            <p:ph type="title"/>
          </p:nvPr>
        </p:nvSpPr>
        <p:spPr>
          <a:xfrm>
            <a:off x="557214" y="1833570"/>
            <a:ext cx="2663825" cy="370205"/>
          </a:xfrm>
          <a:prstGeom prst="rect">
            <a:avLst/>
          </a:prstGeom>
          <a:solidFill>
            <a:srgbClr val="91D050"/>
          </a:solidFill>
        </p:spPr>
        <p:txBody>
          <a:bodyPr vert="horz" wrap="square" lIns="0" tIns="35560" rIns="0" bIns="0" rtlCol="0">
            <a:spAutoFit/>
          </a:bodyPr>
          <a:lstStyle/>
          <a:p>
            <a:pPr marL="90805">
              <a:lnSpc>
                <a:spcPct val="100000"/>
              </a:lnSpc>
              <a:spcBef>
                <a:spcPts val="280"/>
              </a:spcBef>
            </a:pPr>
            <a:r>
              <a:rPr sz="1800" b="1" dirty="0">
                <a:solidFill>
                  <a:srgbClr val="FFFFFF"/>
                </a:solidFill>
                <a:latin typeface="Calibri"/>
                <a:cs typeface="Calibri"/>
              </a:rPr>
              <a:t>2.3</a:t>
            </a:r>
            <a:r>
              <a:rPr sz="1800" spc="5" dirty="0">
                <a:solidFill>
                  <a:srgbClr val="FFFFFF"/>
                </a:solidFill>
                <a:latin typeface="Times New Roman"/>
                <a:cs typeface="Times New Roman"/>
              </a:rPr>
              <a:t> </a:t>
            </a:r>
            <a:r>
              <a:rPr sz="1800" spc="-10" dirty="0">
                <a:solidFill>
                  <a:srgbClr val="FFFFFF"/>
                </a:solidFill>
              </a:rPr>
              <a:t>质量管理七大原则</a:t>
            </a:r>
            <a:endParaRPr sz="1800">
              <a:latin typeface="Times New Roman"/>
              <a:cs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072245" cy="6858000"/>
            <a:chOff x="0" y="0"/>
            <a:chExt cx="9072245" cy="6858000"/>
          </a:xfrm>
        </p:grpSpPr>
        <p:pic>
          <p:nvPicPr>
            <p:cNvPr id="3" name="object 3"/>
            <p:cNvPicPr/>
            <p:nvPr/>
          </p:nvPicPr>
          <p:blipFill>
            <a:blip r:embed="rId2" cstate="print"/>
            <a:stretch>
              <a:fillRect/>
            </a:stretch>
          </p:blipFill>
          <p:spPr>
            <a:xfrm>
              <a:off x="0" y="0"/>
              <a:ext cx="9071992" cy="6857998"/>
            </a:xfrm>
            <a:prstGeom prst="rect">
              <a:avLst/>
            </a:prstGeom>
          </p:spPr>
        </p:pic>
        <p:pic>
          <p:nvPicPr>
            <p:cNvPr id="4" name="object 4"/>
            <p:cNvPicPr/>
            <p:nvPr/>
          </p:nvPicPr>
          <p:blipFill>
            <a:blip r:embed="rId3" cstate="print"/>
            <a:stretch>
              <a:fillRect/>
            </a:stretch>
          </p:blipFill>
          <p:spPr>
            <a:xfrm>
              <a:off x="7072365" y="6286500"/>
              <a:ext cx="1571502" cy="428624"/>
            </a:xfrm>
            <a:prstGeom prst="rect">
              <a:avLst/>
            </a:prstGeom>
          </p:spPr>
        </p:pic>
      </p:grpSp>
      <p:sp>
        <p:nvSpPr>
          <p:cNvPr id="5" name="object 5"/>
          <p:cNvSpPr txBox="1"/>
          <p:nvPr/>
        </p:nvSpPr>
        <p:spPr>
          <a:xfrm>
            <a:off x="629821" y="2030345"/>
            <a:ext cx="4222115" cy="3569335"/>
          </a:xfrm>
          <a:prstGeom prst="rect">
            <a:avLst/>
          </a:prstGeom>
        </p:spPr>
        <p:txBody>
          <a:bodyPr vert="horz" wrap="square" lIns="0" tIns="12700" rIns="0" bIns="0" rtlCol="0">
            <a:spAutoFit/>
          </a:bodyPr>
          <a:lstStyle/>
          <a:p>
            <a:pPr marL="346075" indent="-333375">
              <a:lnSpc>
                <a:spcPct val="100000"/>
              </a:lnSpc>
              <a:spcBef>
                <a:spcPts val="100"/>
              </a:spcBef>
              <a:buClr>
                <a:srgbClr val="C00000"/>
              </a:buClr>
              <a:buFont typeface="Calibri"/>
              <a:buAutoNum type="arabicPeriod" startAt="4"/>
              <a:tabLst>
                <a:tab pos="346075" algn="l"/>
              </a:tabLst>
            </a:pPr>
            <a:r>
              <a:rPr sz="1800" spc="-15" dirty="0">
                <a:solidFill>
                  <a:srgbClr val="C00000"/>
                </a:solidFill>
                <a:latin typeface="SimSun"/>
                <a:cs typeface="SimSun"/>
              </a:rPr>
              <a:t>过程方法</a:t>
            </a:r>
            <a:endParaRPr sz="1800">
              <a:latin typeface="SimSun"/>
              <a:cs typeface="SimSun"/>
            </a:endParaRPr>
          </a:p>
          <a:p>
            <a:pPr marL="104139" marR="5080" indent="12065">
              <a:lnSpc>
                <a:spcPts val="1800"/>
              </a:lnSpc>
              <a:spcBef>
                <a:spcPts val="1680"/>
              </a:spcBef>
            </a:pPr>
            <a:r>
              <a:rPr sz="1600" spc="-15" dirty="0">
                <a:latin typeface="SimSun"/>
                <a:cs typeface="SimSun"/>
              </a:rPr>
              <a:t>将活动和相关的资源作业过程进行管理，可以更高效地得到期望的结果</a:t>
            </a:r>
            <a:endParaRPr sz="1600">
              <a:latin typeface="SimSun"/>
              <a:cs typeface="SimSun"/>
            </a:endParaRPr>
          </a:p>
          <a:p>
            <a:pPr marL="346075" indent="-333375">
              <a:lnSpc>
                <a:spcPct val="100000"/>
              </a:lnSpc>
              <a:spcBef>
                <a:spcPts val="925"/>
              </a:spcBef>
              <a:buFont typeface="Calibri"/>
              <a:buAutoNum type="arabicPeriod" startAt="5"/>
              <a:tabLst>
                <a:tab pos="346075" algn="l"/>
              </a:tabLst>
            </a:pPr>
            <a:r>
              <a:rPr sz="1800" spc="-15" dirty="0">
                <a:solidFill>
                  <a:srgbClr val="C00000"/>
                </a:solidFill>
                <a:latin typeface="SimSun"/>
                <a:cs typeface="SimSun"/>
              </a:rPr>
              <a:t>持续改进</a:t>
            </a:r>
            <a:endParaRPr sz="1800">
              <a:latin typeface="SimSun"/>
              <a:cs typeface="SimSun"/>
            </a:endParaRPr>
          </a:p>
          <a:p>
            <a:pPr marL="116205">
              <a:lnSpc>
                <a:spcPct val="100000"/>
              </a:lnSpc>
              <a:spcBef>
                <a:spcPts val="1210"/>
              </a:spcBef>
            </a:pPr>
            <a:r>
              <a:rPr sz="1600" spc="-15" dirty="0">
                <a:latin typeface="SimSun"/>
                <a:cs typeface="SimSun"/>
              </a:rPr>
              <a:t>持续改进总体业绩，是组织的一个永恒目标</a:t>
            </a:r>
            <a:endParaRPr sz="1600">
              <a:latin typeface="SimSun"/>
              <a:cs typeface="SimSun"/>
            </a:endParaRPr>
          </a:p>
          <a:p>
            <a:pPr marL="346075" indent="-333375">
              <a:lnSpc>
                <a:spcPct val="100000"/>
              </a:lnSpc>
              <a:spcBef>
                <a:spcPts val="975"/>
              </a:spcBef>
              <a:buFont typeface="Calibri"/>
              <a:buAutoNum type="arabicPeriod" startAt="6"/>
              <a:tabLst>
                <a:tab pos="346075" algn="l"/>
              </a:tabLst>
            </a:pPr>
            <a:r>
              <a:rPr sz="1800" spc="-10" dirty="0">
                <a:solidFill>
                  <a:srgbClr val="C00000"/>
                </a:solidFill>
                <a:latin typeface="SimSun"/>
                <a:cs typeface="SimSun"/>
              </a:rPr>
              <a:t>基于证据的决策</a:t>
            </a:r>
            <a:endParaRPr sz="1800">
              <a:latin typeface="SimSun"/>
              <a:cs typeface="SimSun"/>
            </a:endParaRPr>
          </a:p>
          <a:p>
            <a:pPr marL="116205">
              <a:lnSpc>
                <a:spcPct val="100000"/>
              </a:lnSpc>
              <a:spcBef>
                <a:spcPts val="1210"/>
              </a:spcBef>
            </a:pPr>
            <a:r>
              <a:rPr sz="1600" spc="-15" dirty="0">
                <a:latin typeface="SimSun"/>
                <a:cs typeface="SimSun"/>
              </a:rPr>
              <a:t>有效决策是建立在对数据和信息分析的基础上</a:t>
            </a:r>
            <a:endParaRPr sz="1600">
              <a:latin typeface="SimSun"/>
              <a:cs typeface="SimSun"/>
            </a:endParaRPr>
          </a:p>
          <a:p>
            <a:pPr marL="346075" indent="-333375">
              <a:lnSpc>
                <a:spcPct val="100000"/>
              </a:lnSpc>
              <a:spcBef>
                <a:spcPts val="965"/>
              </a:spcBef>
              <a:buFont typeface="Calibri"/>
              <a:buAutoNum type="arabicPeriod" startAt="7"/>
              <a:tabLst>
                <a:tab pos="346075" algn="l"/>
              </a:tabLst>
            </a:pPr>
            <a:r>
              <a:rPr sz="1800" spc="-65" dirty="0">
                <a:solidFill>
                  <a:srgbClr val="C00000"/>
                </a:solidFill>
                <a:latin typeface="SimSun"/>
                <a:cs typeface="SimSun"/>
              </a:rPr>
              <a:t>相关方管理 </a:t>
            </a:r>
            <a:r>
              <a:rPr sz="1800" dirty="0">
                <a:solidFill>
                  <a:srgbClr val="C00000"/>
                </a:solidFill>
                <a:latin typeface="SimSun"/>
                <a:cs typeface="SimSun"/>
              </a:rPr>
              <a:t>（关系管理</a:t>
            </a:r>
            <a:r>
              <a:rPr sz="1800" spc="-50" dirty="0">
                <a:solidFill>
                  <a:srgbClr val="C00000"/>
                </a:solidFill>
                <a:latin typeface="SimSun"/>
                <a:cs typeface="SimSun"/>
              </a:rPr>
              <a:t>）</a:t>
            </a:r>
            <a:endParaRPr sz="1800">
              <a:latin typeface="SimSun"/>
              <a:cs typeface="SimSun"/>
            </a:endParaRPr>
          </a:p>
          <a:p>
            <a:pPr marL="104139" marR="5080" indent="12065">
              <a:lnSpc>
                <a:spcPts val="1610"/>
              </a:lnSpc>
              <a:spcBef>
                <a:spcPts val="1639"/>
              </a:spcBef>
            </a:pPr>
            <a:r>
              <a:rPr sz="1600" spc="-15" dirty="0">
                <a:latin typeface="SimSun"/>
                <a:cs typeface="SimSun"/>
              </a:rPr>
              <a:t>组织与相关方供方是互相依存的，互利的关系可增强双方创造价值的能力</a:t>
            </a:r>
            <a:endParaRPr sz="1600">
              <a:latin typeface="SimSun"/>
              <a:cs typeface="SimSun"/>
            </a:endParaRPr>
          </a:p>
        </p:txBody>
      </p:sp>
      <p:pic>
        <p:nvPicPr>
          <p:cNvPr id="6" name="object 6"/>
          <p:cNvPicPr/>
          <p:nvPr/>
        </p:nvPicPr>
        <p:blipFill>
          <a:blip r:embed="rId4" cstate="print"/>
          <a:stretch>
            <a:fillRect/>
          </a:stretch>
        </p:blipFill>
        <p:spPr>
          <a:xfrm>
            <a:off x="5080253" y="2003679"/>
            <a:ext cx="3321039" cy="3370325"/>
          </a:xfrm>
          <a:prstGeom prst="rect">
            <a:avLst/>
          </a:prstGeom>
        </p:spPr>
      </p:pic>
      <p:sp>
        <p:nvSpPr>
          <p:cNvPr id="7" name="object 7"/>
          <p:cNvSpPr txBox="1">
            <a:spLocks noGrp="1"/>
          </p:cNvSpPr>
          <p:nvPr>
            <p:ph type="title"/>
          </p:nvPr>
        </p:nvSpPr>
        <p:spPr>
          <a:xfrm>
            <a:off x="479666" y="1629089"/>
            <a:ext cx="2663825" cy="370205"/>
          </a:xfrm>
          <a:prstGeom prst="rect">
            <a:avLst/>
          </a:prstGeom>
          <a:solidFill>
            <a:srgbClr val="91D050"/>
          </a:solidFill>
        </p:spPr>
        <p:txBody>
          <a:bodyPr vert="horz" wrap="square" lIns="0" tIns="34925" rIns="0" bIns="0" rtlCol="0">
            <a:spAutoFit/>
          </a:bodyPr>
          <a:lstStyle/>
          <a:p>
            <a:pPr marL="91440">
              <a:lnSpc>
                <a:spcPct val="100000"/>
              </a:lnSpc>
              <a:spcBef>
                <a:spcPts val="275"/>
              </a:spcBef>
            </a:pPr>
            <a:r>
              <a:rPr sz="1800" b="1" dirty="0">
                <a:solidFill>
                  <a:srgbClr val="FFFFFF"/>
                </a:solidFill>
                <a:latin typeface="Calibri"/>
                <a:cs typeface="Calibri"/>
              </a:rPr>
              <a:t>2.3</a:t>
            </a:r>
            <a:r>
              <a:rPr sz="1800" spc="5" dirty="0">
                <a:solidFill>
                  <a:srgbClr val="FFFFFF"/>
                </a:solidFill>
                <a:latin typeface="Times New Roman"/>
                <a:cs typeface="Times New Roman"/>
              </a:rPr>
              <a:t> </a:t>
            </a:r>
            <a:r>
              <a:rPr sz="1800" spc="-10" dirty="0">
                <a:solidFill>
                  <a:srgbClr val="FFFFFF"/>
                </a:solidFill>
              </a:rPr>
              <a:t>质量管理七大原则</a:t>
            </a:r>
            <a:endParaRPr sz="1800">
              <a:latin typeface="Times New Roman"/>
              <a:cs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072245" cy="6858000"/>
            <a:chOff x="0" y="0"/>
            <a:chExt cx="9072245" cy="6858000"/>
          </a:xfrm>
        </p:grpSpPr>
        <p:pic>
          <p:nvPicPr>
            <p:cNvPr id="3" name="object 3"/>
            <p:cNvPicPr/>
            <p:nvPr/>
          </p:nvPicPr>
          <p:blipFill>
            <a:blip r:embed="rId2" cstate="print"/>
            <a:stretch>
              <a:fillRect/>
            </a:stretch>
          </p:blipFill>
          <p:spPr>
            <a:xfrm>
              <a:off x="0" y="0"/>
              <a:ext cx="9071992" cy="6857998"/>
            </a:xfrm>
            <a:prstGeom prst="rect">
              <a:avLst/>
            </a:prstGeom>
          </p:spPr>
        </p:pic>
        <p:pic>
          <p:nvPicPr>
            <p:cNvPr id="4" name="object 4"/>
            <p:cNvPicPr/>
            <p:nvPr/>
          </p:nvPicPr>
          <p:blipFill>
            <a:blip r:embed="rId3" cstate="print"/>
            <a:stretch>
              <a:fillRect/>
            </a:stretch>
          </p:blipFill>
          <p:spPr>
            <a:xfrm>
              <a:off x="7072365" y="6286500"/>
              <a:ext cx="1571502" cy="428624"/>
            </a:xfrm>
            <a:prstGeom prst="rect">
              <a:avLst/>
            </a:prstGeom>
          </p:spPr>
        </p:pic>
      </p:grpSp>
      <p:sp>
        <p:nvSpPr>
          <p:cNvPr id="5" name="object 5"/>
          <p:cNvSpPr txBox="1"/>
          <p:nvPr/>
        </p:nvSpPr>
        <p:spPr>
          <a:xfrm>
            <a:off x="463093" y="1585717"/>
            <a:ext cx="6522084" cy="3926840"/>
          </a:xfrm>
          <a:prstGeom prst="rect">
            <a:avLst/>
          </a:prstGeom>
        </p:spPr>
        <p:txBody>
          <a:bodyPr vert="horz" wrap="square" lIns="0" tIns="12065" rIns="0" bIns="0" rtlCol="0">
            <a:spAutoFit/>
          </a:bodyPr>
          <a:lstStyle/>
          <a:p>
            <a:pPr marL="12700" marR="5080" indent="-2540">
              <a:lnSpc>
                <a:spcPct val="100000"/>
              </a:lnSpc>
              <a:spcBef>
                <a:spcPts val="95"/>
              </a:spcBef>
              <a:buSzPct val="93750"/>
              <a:buFont typeface="Wingdings"/>
              <a:buChar char=""/>
              <a:tabLst>
                <a:tab pos="173355" algn="l"/>
              </a:tabLst>
            </a:pPr>
            <a:r>
              <a:rPr dirty="0"/>
              <a:t>	</a:t>
            </a:r>
            <a:r>
              <a:rPr sz="1600" dirty="0">
                <a:latin typeface="Arial"/>
                <a:cs typeface="Arial"/>
              </a:rPr>
              <a:t>Tiêu</a:t>
            </a:r>
            <a:r>
              <a:rPr sz="1600" spc="-35" dirty="0">
                <a:latin typeface="Arial"/>
                <a:cs typeface="Arial"/>
              </a:rPr>
              <a:t> </a:t>
            </a:r>
            <a:r>
              <a:rPr sz="1600" dirty="0">
                <a:latin typeface="Arial"/>
                <a:cs typeface="Arial"/>
              </a:rPr>
              <a:t>chuẩn</a:t>
            </a:r>
            <a:r>
              <a:rPr sz="1600" spc="-35" dirty="0">
                <a:latin typeface="Arial"/>
                <a:cs typeface="Arial"/>
              </a:rPr>
              <a:t> </a:t>
            </a:r>
            <a:r>
              <a:rPr sz="1600" dirty="0">
                <a:latin typeface="Arial"/>
                <a:cs typeface="Arial"/>
              </a:rPr>
              <a:t>quốc</a:t>
            </a:r>
            <a:r>
              <a:rPr sz="1600" spc="-25" dirty="0">
                <a:latin typeface="Arial"/>
                <a:cs typeface="Arial"/>
              </a:rPr>
              <a:t> </a:t>
            </a:r>
            <a:r>
              <a:rPr sz="1600" dirty="0">
                <a:latin typeface="Arial"/>
                <a:cs typeface="Arial"/>
              </a:rPr>
              <a:t>tế</a:t>
            </a:r>
            <a:r>
              <a:rPr sz="1600" spc="-20" dirty="0">
                <a:latin typeface="Arial"/>
                <a:cs typeface="Arial"/>
              </a:rPr>
              <a:t> </a:t>
            </a:r>
            <a:r>
              <a:rPr sz="1600" dirty="0">
                <a:latin typeface="Arial"/>
                <a:cs typeface="Arial"/>
              </a:rPr>
              <a:t>này</a:t>
            </a:r>
            <a:r>
              <a:rPr sz="1600" spc="-25" dirty="0">
                <a:latin typeface="Arial"/>
                <a:cs typeface="Arial"/>
              </a:rPr>
              <a:t> </a:t>
            </a:r>
            <a:r>
              <a:rPr sz="1600" dirty="0">
                <a:latin typeface="Arial"/>
                <a:cs typeface="Arial"/>
              </a:rPr>
              <a:t>sử</a:t>
            </a:r>
            <a:r>
              <a:rPr sz="1600" spc="-25" dirty="0">
                <a:latin typeface="Arial"/>
                <a:cs typeface="Arial"/>
              </a:rPr>
              <a:t> </a:t>
            </a:r>
            <a:r>
              <a:rPr sz="1600" dirty="0">
                <a:latin typeface="Arial"/>
                <a:cs typeface="Arial"/>
              </a:rPr>
              <a:t>dụng</a:t>
            </a:r>
            <a:r>
              <a:rPr sz="1600" spc="-20" dirty="0">
                <a:latin typeface="Arial"/>
                <a:cs typeface="Arial"/>
              </a:rPr>
              <a:t> </a:t>
            </a:r>
            <a:r>
              <a:rPr sz="1600" dirty="0">
                <a:solidFill>
                  <a:srgbClr val="FF0000"/>
                </a:solidFill>
                <a:latin typeface="Arial"/>
                <a:cs typeface="Arial"/>
              </a:rPr>
              <a:t>cách</a:t>
            </a:r>
            <a:r>
              <a:rPr sz="1600" spc="-35" dirty="0">
                <a:solidFill>
                  <a:srgbClr val="FF0000"/>
                </a:solidFill>
                <a:latin typeface="Arial"/>
                <a:cs typeface="Arial"/>
              </a:rPr>
              <a:t> </a:t>
            </a:r>
            <a:r>
              <a:rPr sz="1600" dirty="0">
                <a:solidFill>
                  <a:srgbClr val="FF0000"/>
                </a:solidFill>
                <a:latin typeface="Arial"/>
                <a:cs typeface="Arial"/>
              </a:rPr>
              <a:t>tiếp</a:t>
            </a:r>
            <a:r>
              <a:rPr sz="1600" spc="-35" dirty="0">
                <a:solidFill>
                  <a:srgbClr val="FF0000"/>
                </a:solidFill>
                <a:latin typeface="Arial"/>
                <a:cs typeface="Arial"/>
              </a:rPr>
              <a:t> </a:t>
            </a:r>
            <a:r>
              <a:rPr sz="1600" dirty="0">
                <a:solidFill>
                  <a:srgbClr val="FF0000"/>
                </a:solidFill>
                <a:latin typeface="Arial"/>
                <a:cs typeface="Arial"/>
              </a:rPr>
              <a:t>cận</a:t>
            </a:r>
            <a:r>
              <a:rPr sz="1600" spc="-25" dirty="0">
                <a:solidFill>
                  <a:srgbClr val="FF0000"/>
                </a:solidFill>
                <a:latin typeface="Arial"/>
                <a:cs typeface="Arial"/>
              </a:rPr>
              <a:t> </a:t>
            </a:r>
            <a:r>
              <a:rPr sz="1600" dirty="0">
                <a:solidFill>
                  <a:srgbClr val="FF0000"/>
                </a:solidFill>
                <a:latin typeface="Arial"/>
                <a:cs typeface="Arial"/>
              </a:rPr>
              <a:t>theo</a:t>
            </a:r>
            <a:r>
              <a:rPr sz="1600" spc="25" dirty="0">
                <a:solidFill>
                  <a:srgbClr val="FF0000"/>
                </a:solidFill>
                <a:latin typeface="Times New Roman"/>
                <a:cs typeface="Times New Roman"/>
              </a:rPr>
              <a:t> </a:t>
            </a:r>
            <a:r>
              <a:rPr sz="1600" dirty="0">
                <a:solidFill>
                  <a:srgbClr val="FF0000"/>
                </a:solidFill>
                <a:latin typeface="Arial"/>
                <a:cs typeface="Arial"/>
              </a:rPr>
              <a:t>quá</a:t>
            </a:r>
            <a:r>
              <a:rPr sz="1600" spc="15" dirty="0">
                <a:solidFill>
                  <a:srgbClr val="FF0000"/>
                </a:solidFill>
                <a:latin typeface="Times New Roman"/>
                <a:cs typeface="Times New Roman"/>
              </a:rPr>
              <a:t> </a:t>
            </a:r>
            <a:r>
              <a:rPr sz="1600" dirty="0">
                <a:solidFill>
                  <a:srgbClr val="FF0000"/>
                </a:solidFill>
                <a:latin typeface="Arial"/>
                <a:cs typeface="Arial"/>
              </a:rPr>
              <a:t>trình</a:t>
            </a:r>
            <a:r>
              <a:rPr sz="1600" dirty="0">
                <a:latin typeface="Arial"/>
                <a:cs typeface="Arial"/>
              </a:rPr>
              <a:t>,</a:t>
            </a:r>
            <a:r>
              <a:rPr sz="1600" spc="-5" dirty="0">
                <a:latin typeface="Arial"/>
                <a:cs typeface="Arial"/>
              </a:rPr>
              <a:t> </a:t>
            </a:r>
            <a:r>
              <a:rPr sz="1600" dirty="0">
                <a:latin typeface="Arial"/>
                <a:cs typeface="Arial"/>
              </a:rPr>
              <a:t>trong</a:t>
            </a:r>
            <a:r>
              <a:rPr sz="1600" spc="-15" dirty="0">
                <a:latin typeface="Arial"/>
                <a:cs typeface="Arial"/>
              </a:rPr>
              <a:t> </a:t>
            </a:r>
            <a:r>
              <a:rPr sz="1600" spc="-25" dirty="0">
                <a:latin typeface="Arial"/>
                <a:cs typeface="Arial"/>
              </a:rPr>
              <a:t>đó </a:t>
            </a:r>
            <a:r>
              <a:rPr sz="1600" dirty="0">
                <a:latin typeface="Arial"/>
                <a:cs typeface="Arial"/>
              </a:rPr>
              <a:t>kết</a:t>
            </a:r>
            <a:r>
              <a:rPr sz="1600" spc="-15" dirty="0">
                <a:latin typeface="Arial"/>
                <a:cs typeface="Arial"/>
              </a:rPr>
              <a:t> </a:t>
            </a:r>
            <a:r>
              <a:rPr sz="1600" dirty="0">
                <a:latin typeface="Arial"/>
                <a:cs typeface="Arial"/>
              </a:rPr>
              <a:t>hợp</a:t>
            </a:r>
            <a:r>
              <a:rPr sz="1600" spc="-10" dirty="0">
                <a:latin typeface="Arial"/>
                <a:cs typeface="Arial"/>
              </a:rPr>
              <a:t> </a:t>
            </a:r>
            <a:r>
              <a:rPr sz="1600" dirty="0">
                <a:solidFill>
                  <a:srgbClr val="FF0000"/>
                </a:solidFill>
                <a:latin typeface="Arial"/>
                <a:cs typeface="Arial"/>
              </a:rPr>
              <a:t>chu</a:t>
            </a:r>
            <a:r>
              <a:rPr sz="1600" spc="15" dirty="0">
                <a:solidFill>
                  <a:srgbClr val="FF0000"/>
                </a:solidFill>
                <a:latin typeface="Times New Roman"/>
                <a:cs typeface="Times New Roman"/>
              </a:rPr>
              <a:t> </a:t>
            </a:r>
            <a:r>
              <a:rPr sz="1600" dirty="0">
                <a:solidFill>
                  <a:srgbClr val="FF0000"/>
                </a:solidFill>
                <a:latin typeface="Arial"/>
                <a:cs typeface="Arial"/>
              </a:rPr>
              <a:t>trình</a:t>
            </a:r>
            <a:r>
              <a:rPr sz="1600" spc="45" dirty="0">
                <a:solidFill>
                  <a:srgbClr val="FF0000"/>
                </a:solidFill>
                <a:latin typeface="Times New Roman"/>
                <a:cs typeface="Times New Roman"/>
              </a:rPr>
              <a:t> </a:t>
            </a:r>
            <a:r>
              <a:rPr sz="1600" dirty="0">
                <a:solidFill>
                  <a:srgbClr val="FF0000"/>
                </a:solidFill>
                <a:latin typeface="Arial"/>
                <a:cs typeface="Arial"/>
              </a:rPr>
              <a:t>PDCA</a:t>
            </a:r>
            <a:r>
              <a:rPr sz="1600" spc="-70" dirty="0">
                <a:solidFill>
                  <a:srgbClr val="FF0000"/>
                </a:solidFill>
                <a:latin typeface="Times New Roman"/>
                <a:cs typeface="Times New Roman"/>
              </a:rPr>
              <a:t> </a:t>
            </a:r>
            <a:r>
              <a:rPr sz="1600" dirty="0">
                <a:latin typeface="Arial"/>
                <a:cs typeface="Arial"/>
              </a:rPr>
              <a:t>(Plan-</a:t>
            </a:r>
            <a:r>
              <a:rPr sz="1600" spc="20" dirty="0">
                <a:latin typeface="Times New Roman"/>
                <a:cs typeface="Times New Roman"/>
              </a:rPr>
              <a:t> </a:t>
            </a:r>
            <a:r>
              <a:rPr sz="1600" spc="-10" dirty="0">
                <a:latin typeface="Arial"/>
                <a:cs typeface="Arial"/>
              </a:rPr>
              <a:t>Do-Check-</a:t>
            </a:r>
            <a:r>
              <a:rPr sz="1600" dirty="0">
                <a:latin typeface="Arial"/>
                <a:cs typeface="Arial"/>
              </a:rPr>
              <a:t>Act)</a:t>
            </a:r>
            <a:r>
              <a:rPr sz="1600" spc="40" dirty="0">
                <a:latin typeface="Times New Roman"/>
                <a:cs typeface="Times New Roman"/>
              </a:rPr>
              <a:t> </a:t>
            </a:r>
            <a:r>
              <a:rPr sz="1600" dirty="0">
                <a:latin typeface="Arial"/>
                <a:cs typeface="Arial"/>
              </a:rPr>
              <a:t>và</a:t>
            </a:r>
            <a:r>
              <a:rPr sz="1600" spc="20" dirty="0">
                <a:latin typeface="Times New Roman"/>
                <a:cs typeface="Times New Roman"/>
              </a:rPr>
              <a:t> </a:t>
            </a:r>
            <a:r>
              <a:rPr sz="1600" dirty="0">
                <a:solidFill>
                  <a:srgbClr val="FF0000"/>
                </a:solidFill>
                <a:latin typeface="Arial"/>
                <a:cs typeface="Arial"/>
              </a:rPr>
              <a:t>tư duy</a:t>
            </a:r>
            <a:r>
              <a:rPr sz="1600" spc="-20" dirty="0">
                <a:solidFill>
                  <a:srgbClr val="FF0000"/>
                </a:solidFill>
                <a:latin typeface="Arial"/>
                <a:cs typeface="Arial"/>
              </a:rPr>
              <a:t> </a:t>
            </a:r>
            <a:r>
              <a:rPr sz="1600" dirty="0">
                <a:solidFill>
                  <a:srgbClr val="FF0000"/>
                </a:solidFill>
                <a:latin typeface="Arial"/>
                <a:cs typeface="Arial"/>
              </a:rPr>
              <a:t>dựa</a:t>
            </a:r>
            <a:r>
              <a:rPr sz="1600" spc="-10" dirty="0">
                <a:solidFill>
                  <a:srgbClr val="FF0000"/>
                </a:solidFill>
                <a:latin typeface="Arial"/>
                <a:cs typeface="Arial"/>
              </a:rPr>
              <a:t> </a:t>
            </a:r>
            <a:r>
              <a:rPr sz="1600" dirty="0">
                <a:solidFill>
                  <a:srgbClr val="FF0000"/>
                </a:solidFill>
                <a:latin typeface="Arial"/>
                <a:cs typeface="Arial"/>
              </a:rPr>
              <a:t>trên</a:t>
            </a:r>
            <a:r>
              <a:rPr sz="1600" spc="-20" dirty="0">
                <a:solidFill>
                  <a:srgbClr val="FF0000"/>
                </a:solidFill>
                <a:latin typeface="Arial"/>
                <a:cs typeface="Arial"/>
              </a:rPr>
              <a:t> </a:t>
            </a:r>
            <a:r>
              <a:rPr sz="1600" dirty="0">
                <a:solidFill>
                  <a:srgbClr val="FF0000"/>
                </a:solidFill>
                <a:latin typeface="Arial"/>
                <a:cs typeface="Arial"/>
              </a:rPr>
              <a:t>rủi</a:t>
            </a:r>
            <a:r>
              <a:rPr sz="1600" spc="-10" dirty="0">
                <a:solidFill>
                  <a:srgbClr val="FF0000"/>
                </a:solidFill>
                <a:latin typeface="Arial"/>
                <a:cs typeface="Arial"/>
              </a:rPr>
              <a:t> </a:t>
            </a:r>
            <a:r>
              <a:rPr sz="1600" spc="-25" dirty="0">
                <a:solidFill>
                  <a:srgbClr val="FF0000"/>
                </a:solidFill>
                <a:latin typeface="Arial"/>
                <a:cs typeface="Arial"/>
              </a:rPr>
              <a:t>ro</a:t>
            </a:r>
            <a:r>
              <a:rPr sz="1600" spc="-25" dirty="0">
                <a:latin typeface="Arial"/>
                <a:cs typeface="Arial"/>
              </a:rPr>
              <a:t>.</a:t>
            </a:r>
            <a:endParaRPr sz="1600">
              <a:latin typeface="Arial"/>
              <a:cs typeface="Arial"/>
            </a:endParaRPr>
          </a:p>
          <a:p>
            <a:pPr>
              <a:lnSpc>
                <a:spcPct val="100000"/>
              </a:lnSpc>
            </a:pPr>
            <a:endParaRPr sz="1600">
              <a:latin typeface="Arial"/>
              <a:cs typeface="Arial"/>
            </a:endParaRPr>
          </a:p>
          <a:p>
            <a:pPr>
              <a:lnSpc>
                <a:spcPct val="100000"/>
              </a:lnSpc>
              <a:spcBef>
                <a:spcPts val="160"/>
              </a:spcBef>
            </a:pPr>
            <a:endParaRPr sz="1600">
              <a:latin typeface="Arial"/>
              <a:cs typeface="Arial"/>
            </a:endParaRPr>
          </a:p>
          <a:p>
            <a:pPr marL="105410" indent="-100330">
              <a:lnSpc>
                <a:spcPct val="100000"/>
              </a:lnSpc>
              <a:buSzPct val="93750"/>
              <a:buFont typeface="Wingdings"/>
              <a:buChar char=""/>
              <a:tabLst>
                <a:tab pos="105410" algn="l"/>
              </a:tabLst>
            </a:pPr>
            <a:r>
              <a:rPr sz="1600" dirty="0">
                <a:latin typeface="Arial"/>
                <a:cs typeface="Arial"/>
              </a:rPr>
              <a:t>Cách</a:t>
            </a:r>
            <a:r>
              <a:rPr sz="1600" spc="-25" dirty="0">
                <a:latin typeface="Arial"/>
                <a:cs typeface="Arial"/>
              </a:rPr>
              <a:t> </a:t>
            </a:r>
            <a:r>
              <a:rPr sz="1600" dirty="0">
                <a:latin typeface="Arial"/>
                <a:cs typeface="Arial"/>
              </a:rPr>
              <a:t>tiếp</a:t>
            </a:r>
            <a:r>
              <a:rPr sz="1600" spc="-25" dirty="0">
                <a:latin typeface="Arial"/>
                <a:cs typeface="Arial"/>
              </a:rPr>
              <a:t> </a:t>
            </a:r>
            <a:r>
              <a:rPr sz="1600" dirty="0">
                <a:latin typeface="Arial"/>
                <a:cs typeface="Arial"/>
              </a:rPr>
              <a:t>cận</a:t>
            </a:r>
            <a:r>
              <a:rPr sz="1600" spc="-20" dirty="0">
                <a:latin typeface="Arial"/>
                <a:cs typeface="Arial"/>
              </a:rPr>
              <a:t> </a:t>
            </a:r>
            <a:r>
              <a:rPr sz="1600" dirty="0">
                <a:latin typeface="Arial"/>
                <a:cs typeface="Arial"/>
              </a:rPr>
              <a:t>theo</a:t>
            </a:r>
            <a:r>
              <a:rPr sz="1600" spc="35" dirty="0">
                <a:latin typeface="Times New Roman"/>
                <a:cs typeface="Times New Roman"/>
              </a:rPr>
              <a:t> </a:t>
            </a:r>
            <a:r>
              <a:rPr sz="1600" dirty="0">
                <a:latin typeface="Arial"/>
                <a:cs typeface="Arial"/>
              </a:rPr>
              <a:t>quá</a:t>
            </a:r>
            <a:r>
              <a:rPr sz="1600" spc="-25" dirty="0">
                <a:latin typeface="Arial"/>
                <a:cs typeface="Arial"/>
              </a:rPr>
              <a:t> </a:t>
            </a:r>
            <a:r>
              <a:rPr sz="1600" dirty="0">
                <a:latin typeface="Arial"/>
                <a:cs typeface="Arial"/>
              </a:rPr>
              <a:t>trình</a:t>
            </a:r>
            <a:r>
              <a:rPr sz="1600" spc="10" dirty="0">
                <a:latin typeface="Arial"/>
                <a:cs typeface="Arial"/>
              </a:rPr>
              <a:t> </a:t>
            </a:r>
            <a:r>
              <a:rPr sz="1600" dirty="0">
                <a:latin typeface="Arial"/>
                <a:cs typeface="Arial"/>
              </a:rPr>
              <a:t>cho</a:t>
            </a:r>
            <a:r>
              <a:rPr sz="1600" spc="-20" dirty="0">
                <a:latin typeface="Arial"/>
                <a:cs typeface="Arial"/>
              </a:rPr>
              <a:t> </a:t>
            </a:r>
            <a:r>
              <a:rPr sz="1600" dirty="0">
                <a:latin typeface="Arial"/>
                <a:cs typeface="Arial"/>
              </a:rPr>
              <a:t>phép</a:t>
            </a:r>
            <a:r>
              <a:rPr sz="1600" spc="-30" dirty="0">
                <a:latin typeface="Arial"/>
                <a:cs typeface="Arial"/>
              </a:rPr>
              <a:t> </a:t>
            </a:r>
            <a:r>
              <a:rPr sz="1600" dirty="0">
                <a:latin typeface="Arial"/>
                <a:cs typeface="Arial"/>
              </a:rPr>
              <a:t>tổ</a:t>
            </a:r>
            <a:r>
              <a:rPr sz="1600" spc="-15" dirty="0">
                <a:latin typeface="Arial"/>
                <a:cs typeface="Arial"/>
              </a:rPr>
              <a:t> </a:t>
            </a:r>
            <a:r>
              <a:rPr sz="1600" dirty="0">
                <a:latin typeface="Arial"/>
                <a:cs typeface="Arial"/>
              </a:rPr>
              <a:t>chức</a:t>
            </a:r>
            <a:r>
              <a:rPr sz="1600" spc="-25" dirty="0">
                <a:latin typeface="Arial"/>
                <a:cs typeface="Arial"/>
              </a:rPr>
              <a:t> </a:t>
            </a:r>
            <a:r>
              <a:rPr sz="1600" dirty="0">
                <a:latin typeface="Arial"/>
                <a:cs typeface="Arial"/>
              </a:rPr>
              <a:t>lập</a:t>
            </a:r>
            <a:r>
              <a:rPr sz="1600" spc="-25" dirty="0">
                <a:latin typeface="Arial"/>
                <a:cs typeface="Arial"/>
              </a:rPr>
              <a:t> </a:t>
            </a:r>
            <a:r>
              <a:rPr sz="1600" dirty="0">
                <a:latin typeface="Arial"/>
                <a:cs typeface="Arial"/>
              </a:rPr>
              <a:t>kế</a:t>
            </a:r>
            <a:r>
              <a:rPr sz="1600" spc="-20" dirty="0">
                <a:latin typeface="Arial"/>
                <a:cs typeface="Arial"/>
              </a:rPr>
              <a:t> </a:t>
            </a:r>
            <a:r>
              <a:rPr sz="1600" dirty="0">
                <a:latin typeface="Arial"/>
                <a:cs typeface="Arial"/>
              </a:rPr>
              <a:t>hoạch</a:t>
            </a:r>
            <a:r>
              <a:rPr sz="1600" spc="-25" dirty="0">
                <a:latin typeface="Arial"/>
                <a:cs typeface="Arial"/>
              </a:rPr>
              <a:t> </a:t>
            </a:r>
            <a:r>
              <a:rPr sz="1600" dirty="0">
                <a:latin typeface="Arial"/>
                <a:cs typeface="Arial"/>
              </a:rPr>
              <a:t>các</a:t>
            </a:r>
            <a:r>
              <a:rPr sz="1600" spc="-25" dirty="0">
                <a:latin typeface="Arial"/>
                <a:cs typeface="Arial"/>
              </a:rPr>
              <a:t> quá</a:t>
            </a:r>
            <a:endParaRPr sz="1600">
              <a:latin typeface="Arial"/>
              <a:cs typeface="Arial"/>
            </a:endParaRPr>
          </a:p>
          <a:p>
            <a:pPr marL="12700">
              <a:lnSpc>
                <a:spcPct val="100000"/>
              </a:lnSpc>
            </a:pPr>
            <a:r>
              <a:rPr sz="1600" dirty="0">
                <a:latin typeface="Arial"/>
                <a:cs typeface="Arial"/>
              </a:rPr>
              <a:t>trình</a:t>
            </a:r>
            <a:r>
              <a:rPr sz="1600" spc="-20" dirty="0">
                <a:latin typeface="Arial"/>
                <a:cs typeface="Arial"/>
              </a:rPr>
              <a:t> </a:t>
            </a:r>
            <a:r>
              <a:rPr sz="1600" dirty="0">
                <a:latin typeface="Arial"/>
                <a:cs typeface="Arial"/>
              </a:rPr>
              <a:t>và</a:t>
            </a:r>
            <a:r>
              <a:rPr sz="1600" spc="-35" dirty="0">
                <a:latin typeface="Arial"/>
                <a:cs typeface="Arial"/>
              </a:rPr>
              <a:t> </a:t>
            </a:r>
            <a:r>
              <a:rPr sz="1600" dirty="0">
                <a:latin typeface="Arial"/>
                <a:cs typeface="Arial"/>
              </a:rPr>
              <a:t>tương</a:t>
            </a:r>
            <a:r>
              <a:rPr sz="1600" spc="-15" dirty="0">
                <a:latin typeface="Arial"/>
                <a:cs typeface="Arial"/>
              </a:rPr>
              <a:t> </a:t>
            </a:r>
            <a:r>
              <a:rPr sz="1600" dirty="0">
                <a:latin typeface="Arial"/>
                <a:cs typeface="Arial"/>
              </a:rPr>
              <a:t>tác</a:t>
            </a:r>
            <a:r>
              <a:rPr sz="1600" spc="-15" dirty="0">
                <a:latin typeface="Arial"/>
                <a:cs typeface="Arial"/>
              </a:rPr>
              <a:t> </a:t>
            </a:r>
            <a:r>
              <a:rPr sz="1600" dirty="0">
                <a:latin typeface="Arial"/>
                <a:cs typeface="Arial"/>
              </a:rPr>
              <a:t>của</a:t>
            </a:r>
            <a:r>
              <a:rPr sz="1600" spc="-35" dirty="0">
                <a:latin typeface="Arial"/>
                <a:cs typeface="Arial"/>
              </a:rPr>
              <a:t> </a:t>
            </a:r>
            <a:r>
              <a:rPr sz="1600" spc="-10" dirty="0">
                <a:latin typeface="Arial"/>
                <a:cs typeface="Arial"/>
              </a:rPr>
              <a:t>chúng.</a:t>
            </a:r>
            <a:endParaRPr sz="1600">
              <a:latin typeface="Arial"/>
              <a:cs typeface="Arial"/>
            </a:endParaRPr>
          </a:p>
          <a:p>
            <a:pPr>
              <a:lnSpc>
                <a:spcPct val="100000"/>
              </a:lnSpc>
              <a:spcBef>
                <a:spcPts val="80"/>
              </a:spcBef>
            </a:pPr>
            <a:endParaRPr sz="1600">
              <a:latin typeface="Arial"/>
              <a:cs typeface="Arial"/>
            </a:endParaRPr>
          </a:p>
          <a:p>
            <a:pPr marL="12700" marR="41275" indent="-7620">
              <a:lnSpc>
                <a:spcPct val="100000"/>
              </a:lnSpc>
              <a:buSzPct val="93750"/>
              <a:buFont typeface="Wingdings"/>
              <a:buChar char=""/>
              <a:tabLst>
                <a:tab pos="105410" algn="l"/>
              </a:tabLst>
            </a:pPr>
            <a:r>
              <a:rPr sz="1600" dirty="0">
                <a:latin typeface="Arial"/>
                <a:cs typeface="Arial"/>
              </a:rPr>
              <a:t>	Chu</a:t>
            </a:r>
            <a:r>
              <a:rPr sz="1600" spc="-30" dirty="0">
                <a:latin typeface="Arial"/>
                <a:cs typeface="Arial"/>
              </a:rPr>
              <a:t> </a:t>
            </a:r>
            <a:r>
              <a:rPr sz="1600" dirty="0">
                <a:latin typeface="Arial"/>
                <a:cs typeface="Arial"/>
              </a:rPr>
              <a:t>trình</a:t>
            </a:r>
            <a:r>
              <a:rPr sz="1600" spc="-5" dirty="0">
                <a:latin typeface="Arial"/>
                <a:cs typeface="Arial"/>
              </a:rPr>
              <a:t> </a:t>
            </a:r>
            <a:r>
              <a:rPr sz="1600" dirty="0">
                <a:latin typeface="Arial"/>
                <a:cs typeface="Arial"/>
              </a:rPr>
              <a:t>PDCA</a:t>
            </a:r>
            <a:r>
              <a:rPr sz="1600" spc="-114" dirty="0">
                <a:latin typeface="Arial"/>
                <a:cs typeface="Arial"/>
              </a:rPr>
              <a:t> </a:t>
            </a:r>
            <a:r>
              <a:rPr sz="1600" dirty="0">
                <a:latin typeface="Arial"/>
                <a:cs typeface="Arial"/>
              </a:rPr>
              <a:t>cho</a:t>
            </a:r>
            <a:r>
              <a:rPr sz="1600" spc="-30" dirty="0">
                <a:latin typeface="Arial"/>
                <a:cs typeface="Arial"/>
              </a:rPr>
              <a:t> </a:t>
            </a:r>
            <a:r>
              <a:rPr sz="1600" dirty="0">
                <a:latin typeface="Arial"/>
                <a:cs typeface="Arial"/>
              </a:rPr>
              <a:t>phép</a:t>
            </a:r>
            <a:r>
              <a:rPr sz="1600" spc="-15" dirty="0">
                <a:latin typeface="Arial"/>
                <a:cs typeface="Arial"/>
              </a:rPr>
              <a:t> </a:t>
            </a:r>
            <a:r>
              <a:rPr sz="1600" dirty="0">
                <a:latin typeface="Arial"/>
                <a:cs typeface="Arial"/>
              </a:rPr>
              <a:t>tổ</a:t>
            </a:r>
            <a:r>
              <a:rPr sz="1600" spc="-10" dirty="0">
                <a:latin typeface="Arial"/>
                <a:cs typeface="Arial"/>
              </a:rPr>
              <a:t> </a:t>
            </a:r>
            <a:r>
              <a:rPr sz="1600" dirty="0">
                <a:latin typeface="Arial"/>
                <a:cs typeface="Arial"/>
              </a:rPr>
              <a:t>chức</a:t>
            </a:r>
            <a:r>
              <a:rPr sz="1600" spc="-25" dirty="0">
                <a:latin typeface="Arial"/>
                <a:cs typeface="Arial"/>
              </a:rPr>
              <a:t> </a:t>
            </a:r>
            <a:r>
              <a:rPr sz="1600" dirty="0">
                <a:latin typeface="Arial"/>
                <a:cs typeface="Arial"/>
              </a:rPr>
              <a:t>đảm</a:t>
            </a:r>
            <a:r>
              <a:rPr sz="1600" spc="-15" dirty="0">
                <a:latin typeface="Arial"/>
                <a:cs typeface="Arial"/>
              </a:rPr>
              <a:t> </a:t>
            </a:r>
            <a:r>
              <a:rPr sz="1600" dirty="0">
                <a:latin typeface="Arial"/>
                <a:cs typeface="Arial"/>
              </a:rPr>
              <a:t>bảo</a:t>
            </a:r>
            <a:r>
              <a:rPr sz="1600" spc="-30" dirty="0">
                <a:latin typeface="Arial"/>
                <a:cs typeface="Arial"/>
              </a:rPr>
              <a:t> </a:t>
            </a:r>
            <a:r>
              <a:rPr sz="1600" dirty="0">
                <a:latin typeface="Arial"/>
                <a:cs typeface="Arial"/>
              </a:rPr>
              <a:t>rằng</a:t>
            </a:r>
            <a:r>
              <a:rPr sz="1600" spc="-5" dirty="0">
                <a:latin typeface="Arial"/>
                <a:cs typeface="Arial"/>
              </a:rPr>
              <a:t> </a:t>
            </a:r>
            <a:r>
              <a:rPr sz="1600" dirty="0">
                <a:latin typeface="Arial"/>
                <a:cs typeface="Arial"/>
              </a:rPr>
              <a:t>các</a:t>
            </a:r>
            <a:r>
              <a:rPr sz="1600" spc="-30" dirty="0">
                <a:latin typeface="Arial"/>
                <a:cs typeface="Arial"/>
              </a:rPr>
              <a:t> </a:t>
            </a:r>
            <a:r>
              <a:rPr sz="1600" dirty="0">
                <a:latin typeface="Arial"/>
                <a:cs typeface="Arial"/>
              </a:rPr>
              <a:t>quá</a:t>
            </a:r>
            <a:r>
              <a:rPr sz="1600" spc="-15" dirty="0">
                <a:latin typeface="Arial"/>
                <a:cs typeface="Arial"/>
              </a:rPr>
              <a:t> </a:t>
            </a:r>
            <a:r>
              <a:rPr sz="1600" dirty="0">
                <a:latin typeface="Arial"/>
                <a:cs typeface="Arial"/>
              </a:rPr>
              <a:t>trình</a:t>
            </a:r>
            <a:r>
              <a:rPr sz="1600" spc="-10" dirty="0">
                <a:latin typeface="Arial"/>
                <a:cs typeface="Arial"/>
              </a:rPr>
              <a:t> </a:t>
            </a:r>
            <a:r>
              <a:rPr sz="1600" dirty="0">
                <a:latin typeface="Arial"/>
                <a:cs typeface="Arial"/>
              </a:rPr>
              <a:t>của</a:t>
            </a:r>
            <a:r>
              <a:rPr sz="1600" spc="-30" dirty="0">
                <a:latin typeface="Arial"/>
                <a:cs typeface="Arial"/>
              </a:rPr>
              <a:t> </a:t>
            </a:r>
            <a:r>
              <a:rPr sz="1600" spc="-25" dirty="0">
                <a:latin typeface="Arial"/>
                <a:cs typeface="Arial"/>
              </a:rPr>
              <a:t>tổ </a:t>
            </a:r>
            <a:r>
              <a:rPr sz="1600" dirty="0">
                <a:latin typeface="Arial"/>
                <a:cs typeface="Arial"/>
              </a:rPr>
              <a:t>chức</a:t>
            </a:r>
            <a:r>
              <a:rPr sz="1600" spc="-20" dirty="0">
                <a:latin typeface="Arial"/>
                <a:cs typeface="Arial"/>
              </a:rPr>
              <a:t> </a:t>
            </a:r>
            <a:r>
              <a:rPr sz="1600" dirty="0">
                <a:latin typeface="Arial"/>
                <a:cs typeface="Arial"/>
              </a:rPr>
              <a:t>có</a:t>
            </a:r>
            <a:r>
              <a:rPr sz="1600" spc="-20" dirty="0">
                <a:latin typeface="Arial"/>
                <a:cs typeface="Arial"/>
              </a:rPr>
              <a:t> </a:t>
            </a:r>
            <a:r>
              <a:rPr sz="1600" dirty="0">
                <a:latin typeface="Arial"/>
                <a:cs typeface="Arial"/>
              </a:rPr>
              <a:t>đủ</a:t>
            </a:r>
            <a:r>
              <a:rPr sz="1600" spc="-5" dirty="0">
                <a:latin typeface="Arial"/>
                <a:cs typeface="Arial"/>
              </a:rPr>
              <a:t> </a:t>
            </a:r>
            <a:r>
              <a:rPr sz="1600" dirty="0">
                <a:latin typeface="Arial"/>
                <a:cs typeface="Arial"/>
              </a:rPr>
              <a:t>nguồn</a:t>
            </a:r>
            <a:r>
              <a:rPr sz="1600" spc="-20" dirty="0">
                <a:latin typeface="Arial"/>
                <a:cs typeface="Arial"/>
              </a:rPr>
              <a:t> </a:t>
            </a:r>
            <a:r>
              <a:rPr sz="1600" dirty="0">
                <a:latin typeface="Arial"/>
                <a:cs typeface="Arial"/>
              </a:rPr>
              <a:t>lực</a:t>
            </a:r>
            <a:r>
              <a:rPr sz="1600" spc="-15" dirty="0">
                <a:latin typeface="Arial"/>
                <a:cs typeface="Arial"/>
              </a:rPr>
              <a:t> </a:t>
            </a:r>
            <a:r>
              <a:rPr sz="1600" dirty="0">
                <a:latin typeface="Arial"/>
                <a:cs typeface="Arial"/>
              </a:rPr>
              <a:t>và</a:t>
            </a:r>
            <a:r>
              <a:rPr sz="1600" spc="-25" dirty="0">
                <a:latin typeface="Arial"/>
                <a:cs typeface="Arial"/>
              </a:rPr>
              <a:t> </a:t>
            </a:r>
            <a:r>
              <a:rPr sz="1600" dirty="0">
                <a:latin typeface="Arial"/>
                <a:cs typeface="Arial"/>
              </a:rPr>
              <a:t>được</a:t>
            </a:r>
            <a:r>
              <a:rPr sz="1600" spc="-5" dirty="0">
                <a:latin typeface="Arial"/>
                <a:cs typeface="Arial"/>
              </a:rPr>
              <a:t> </a:t>
            </a:r>
            <a:r>
              <a:rPr sz="1600" dirty="0">
                <a:latin typeface="Arial"/>
                <a:cs typeface="Arial"/>
              </a:rPr>
              <a:t>quản</a:t>
            </a:r>
            <a:r>
              <a:rPr sz="1600" spc="15" dirty="0">
                <a:latin typeface="Arial"/>
                <a:cs typeface="Arial"/>
              </a:rPr>
              <a:t> </a:t>
            </a:r>
            <a:r>
              <a:rPr sz="1600" dirty="0">
                <a:latin typeface="Arial"/>
                <a:cs typeface="Arial"/>
              </a:rPr>
              <a:t>lý</a:t>
            </a:r>
            <a:r>
              <a:rPr sz="1600" spc="-25" dirty="0">
                <a:latin typeface="Arial"/>
                <a:cs typeface="Arial"/>
              </a:rPr>
              <a:t> </a:t>
            </a:r>
            <a:r>
              <a:rPr sz="1600" dirty="0">
                <a:latin typeface="Arial"/>
                <a:cs typeface="Arial"/>
              </a:rPr>
              <a:t>đầy</a:t>
            </a:r>
            <a:r>
              <a:rPr sz="1600" spc="-15" dirty="0">
                <a:latin typeface="Arial"/>
                <a:cs typeface="Arial"/>
              </a:rPr>
              <a:t> </a:t>
            </a:r>
            <a:r>
              <a:rPr sz="1600" dirty="0">
                <a:latin typeface="Arial"/>
                <a:cs typeface="Arial"/>
              </a:rPr>
              <a:t>đủ,</a:t>
            </a:r>
            <a:r>
              <a:rPr sz="1600" spc="-5" dirty="0">
                <a:latin typeface="Arial"/>
                <a:cs typeface="Arial"/>
              </a:rPr>
              <a:t> </a:t>
            </a:r>
            <a:r>
              <a:rPr sz="1600" dirty="0">
                <a:latin typeface="Arial"/>
                <a:cs typeface="Arial"/>
              </a:rPr>
              <a:t>và</a:t>
            </a:r>
            <a:r>
              <a:rPr sz="1600" spc="-20" dirty="0">
                <a:latin typeface="Arial"/>
                <a:cs typeface="Arial"/>
              </a:rPr>
              <a:t> </a:t>
            </a:r>
            <a:r>
              <a:rPr sz="1600" dirty="0">
                <a:latin typeface="Arial"/>
                <a:cs typeface="Arial"/>
              </a:rPr>
              <a:t>các</a:t>
            </a:r>
            <a:r>
              <a:rPr sz="1600" spc="-15" dirty="0">
                <a:latin typeface="Arial"/>
                <a:cs typeface="Arial"/>
              </a:rPr>
              <a:t> </a:t>
            </a:r>
            <a:r>
              <a:rPr sz="1600" dirty="0">
                <a:latin typeface="Arial"/>
                <a:cs typeface="Arial"/>
              </a:rPr>
              <a:t>cơ</a:t>
            </a:r>
            <a:r>
              <a:rPr sz="1600" spc="-10" dirty="0">
                <a:latin typeface="Arial"/>
                <a:cs typeface="Arial"/>
              </a:rPr>
              <a:t> </a:t>
            </a:r>
            <a:r>
              <a:rPr sz="1600" dirty="0">
                <a:latin typeface="Arial"/>
                <a:cs typeface="Arial"/>
              </a:rPr>
              <a:t>hội</a:t>
            </a:r>
            <a:r>
              <a:rPr sz="1600" spc="-25" dirty="0">
                <a:latin typeface="Arial"/>
                <a:cs typeface="Arial"/>
              </a:rPr>
              <a:t> </a:t>
            </a:r>
            <a:r>
              <a:rPr sz="1600" dirty="0">
                <a:latin typeface="Arial"/>
                <a:cs typeface="Arial"/>
              </a:rPr>
              <a:t>để</a:t>
            </a:r>
            <a:r>
              <a:rPr sz="1600" spc="-10" dirty="0">
                <a:latin typeface="Arial"/>
                <a:cs typeface="Arial"/>
              </a:rPr>
              <a:t> </a:t>
            </a:r>
            <a:r>
              <a:rPr sz="1600" dirty="0">
                <a:latin typeface="Arial"/>
                <a:cs typeface="Arial"/>
              </a:rPr>
              <a:t>cải</a:t>
            </a:r>
            <a:r>
              <a:rPr sz="1600" spc="-25" dirty="0">
                <a:latin typeface="Arial"/>
                <a:cs typeface="Arial"/>
              </a:rPr>
              <a:t> </a:t>
            </a:r>
            <a:r>
              <a:rPr sz="1600" spc="-20" dirty="0">
                <a:latin typeface="Arial"/>
                <a:cs typeface="Arial"/>
              </a:rPr>
              <a:t>tiến </a:t>
            </a:r>
            <a:r>
              <a:rPr sz="1600" dirty="0">
                <a:latin typeface="Arial"/>
                <a:cs typeface="Arial"/>
              </a:rPr>
              <a:t>được</a:t>
            </a:r>
            <a:r>
              <a:rPr sz="1600" spc="-15" dirty="0">
                <a:latin typeface="Arial"/>
                <a:cs typeface="Arial"/>
              </a:rPr>
              <a:t> </a:t>
            </a:r>
            <a:r>
              <a:rPr sz="1600" dirty="0">
                <a:latin typeface="Arial"/>
                <a:cs typeface="Arial"/>
              </a:rPr>
              <a:t>xác</a:t>
            </a:r>
            <a:r>
              <a:rPr sz="1600" spc="-10" dirty="0">
                <a:latin typeface="Arial"/>
                <a:cs typeface="Arial"/>
              </a:rPr>
              <a:t> </a:t>
            </a:r>
            <a:r>
              <a:rPr sz="1600" dirty="0">
                <a:latin typeface="Arial"/>
                <a:cs typeface="Arial"/>
              </a:rPr>
              <a:t>định</a:t>
            </a:r>
            <a:r>
              <a:rPr sz="1600" spc="-30" dirty="0">
                <a:latin typeface="Arial"/>
                <a:cs typeface="Arial"/>
              </a:rPr>
              <a:t> </a:t>
            </a:r>
            <a:r>
              <a:rPr sz="1600" dirty="0">
                <a:latin typeface="Arial"/>
                <a:cs typeface="Arial"/>
              </a:rPr>
              <a:t>và</a:t>
            </a:r>
            <a:r>
              <a:rPr sz="1600" spc="-25" dirty="0">
                <a:latin typeface="Arial"/>
                <a:cs typeface="Arial"/>
              </a:rPr>
              <a:t> </a:t>
            </a:r>
            <a:r>
              <a:rPr sz="1600" dirty="0">
                <a:latin typeface="Arial"/>
                <a:cs typeface="Arial"/>
              </a:rPr>
              <a:t>thực</a:t>
            </a:r>
            <a:r>
              <a:rPr sz="1600" spc="-10" dirty="0">
                <a:latin typeface="Arial"/>
                <a:cs typeface="Arial"/>
              </a:rPr>
              <a:t> hiện.</a:t>
            </a:r>
            <a:endParaRPr sz="1600">
              <a:latin typeface="Arial"/>
              <a:cs typeface="Arial"/>
            </a:endParaRPr>
          </a:p>
          <a:p>
            <a:pPr>
              <a:lnSpc>
                <a:spcPct val="100000"/>
              </a:lnSpc>
              <a:spcBef>
                <a:spcPts val="80"/>
              </a:spcBef>
              <a:buFont typeface="Wingdings"/>
              <a:buChar char=""/>
            </a:pPr>
            <a:endParaRPr sz="1600">
              <a:latin typeface="Arial"/>
              <a:cs typeface="Arial"/>
            </a:endParaRPr>
          </a:p>
          <a:p>
            <a:pPr marL="12700" marR="163195" indent="-7620">
              <a:lnSpc>
                <a:spcPct val="100000"/>
              </a:lnSpc>
              <a:buSzPct val="93750"/>
              <a:buFont typeface="Wingdings"/>
              <a:buChar char=""/>
              <a:tabLst>
                <a:tab pos="105410" algn="l"/>
              </a:tabLst>
            </a:pPr>
            <a:r>
              <a:rPr sz="1600" dirty="0">
                <a:latin typeface="Arial"/>
                <a:cs typeface="Arial"/>
              </a:rPr>
              <a:t>	Tư</a:t>
            </a:r>
            <a:r>
              <a:rPr sz="1600" spc="-20" dirty="0">
                <a:latin typeface="Arial"/>
                <a:cs typeface="Arial"/>
              </a:rPr>
              <a:t> </a:t>
            </a:r>
            <a:r>
              <a:rPr sz="1600" dirty="0">
                <a:latin typeface="Arial"/>
                <a:cs typeface="Arial"/>
              </a:rPr>
              <a:t>duy</a:t>
            </a:r>
            <a:r>
              <a:rPr sz="1600" spc="-20" dirty="0">
                <a:latin typeface="Arial"/>
                <a:cs typeface="Arial"/>
              </a:rPr>
              <a:t> </a:t>
            </a:r>
            <a:r>
              <a:rPr sz="1600" dirty="0">
                <a:latin typeface="Arial"/>
                <a:cs typeface="Arial"/>
              </a:rPr>
              <a:t>dựa</a:t>
            </a:r>
            <a:r>
              <a:rPr sz="1600" spc="-15" dirty="0">
                <a:latin typeface="Arial"/>
                <a:cs typeface="Arial"/>
              </a:rPr>
              <a:t> </a:t>
            </a:r>
            <a:r>
              <a:rPr sz="1600" dirty="0">
                <a:latin typeface="Arial"/>
                <a:cs typeface="Arial"/>
              </a:rPr>
              <a:t>trên rủi</a:t>
            </a:r>
            <a:r>
              <a:rPr sz="1600" spc="-10" dirty="0">
                <a:latin typeface="Arial"/>
                <a:cs typeface="Arial"/>
              </a:rPr>
              <a:t> </a:t>
            </a:r>
            <a:r>
              <a:rPr sz="1600" dirty="0">
                <a:latin typeface="Arial"/>
                <a:cs typeface="Arial"/>
              </a:rPr>
              <a:t>ro</a:t>
            </a:r>
            <a:r>
              <a:rPr sz="1600" spc="-20" dirty="0">
                <a:latin typeface="Arial"/>
                <a:cs typeface="Arial"/>
              </a:rPr>
              <a:t> </a:t>
            </a:r>
            <a:r>
              <a:rPr sz="1600" dirty="0">
                <a:latin typeface="Arial"/>
                <a:cs typeface="Arial"/>
              </a:rPr>
              <a:t>cho</a:t>
            </a:r>
            <a:r>
              <a:rPr sz="1600" spc="-25" dirty="0">
                <a:latin typeface="Arial"/>
                <a:cs typeface="Arial"/>
              </a:rPr>
              <a:t> </a:t>
            </a:r>
            <a:r>
              <a:rPr sz="1600" dirty="0">
                <a:latin typeface="Arial"/>
                <a:cs typeface="Arial"/>
              </a:rPr>
              <a:t>phép</a:t>
            </a:r>
            <a:r>
              <a:rPr sz="1600" spc="-30" dirty="0">
                <a:latin typeface="Arial"/>
                <a:cs typeface="Arial"/>
              </a:rPr>
              <a:t> </a:t>
            </a:r>
            <a:r>
              <a:rPr sz="1600" dirty="0">
                <a:latin typeface="Arial"/>
                <a:cs typeface="Arial"/>
              </a:rPr>
              <a:t>tổ</a:t>
            </a:r>
            <a:r>
              <a:rPr sz="1600" spc="-15" dirty="0">
                <a:latin typeface="Arial"/>
                <a:cs typeface="Arial"/>
              </a:rPr>
              <a:t> </a:t>
            </a:r>
            <a:r>
              <a:rPr sz="1600" dirty="0">
                <a:latin typeface="Arial"/>
                <a:cs typeface="Arial"/>
              </a:rPr>
              <a:t>chức</a:t>
            </a:r>
            <a:r>
              <a:rPr sz="1600" spc="-10" dirty="0">
                <a:latin typeface="Arial"/>
                <a:cs typeface="Arial"/>
              </a:rPr>
              <a:t> </a:t>
            </a:r>
            <a:r>
              <a:rPr sz="1600" dirty="0">
                <a:latin typeface="Arial"/>
                <a:cs typeface="Arial"/>
              </a:rPr>
              <a:t>xác</a:t>
            </a:r>
            <a:r>
              <a:rPr sz="1600" spc="-20" dirty="0">
                <a:latin typeface="Arial"/>
                <a:cs typeface="Arial"/>
              </a:rPr>
              <a:t> </a:t>
            </a:r>
            <a:r>
              <a:rPr sz="1600" dirty="0">
                <a:latin typeface="Arial"/>
                <a:cs typeface="Arial"/>
              </a:rPr>
              <a:t>định</a:t>
            </a:r>
            <a:r>
              <a:rPr sz="1600" spc="-25" dirty="0">
                <a:latin typeface="Arial"/>
                <a:cs typeface="Arial"/>
              </a:rPr>
              <a:t> </a:t>
            </a:r>
            <a:r>
              <a:rPr sz="1600" dirty="0">
                <a:latin typeface="Arial"/>
                <a:cs typeface="Arial"/>
              </a:rPr>
              <a:t>các</a:t>
            </a:r>
            <a:r>
              <a:rPr sz="1600" spc="-20" dirty="0">
                <a:latin typeface="Arial"/>
                <a:cs typeface="Arial"/>
              </a:rPr>
              <a:t> </a:t>
            </a:r>
            <a:r>
              <a:rPr sz="1600" dirty="0">
                <a:latin typeface="Arial"/>
                <a:cs typeface="Arial"/>
              </a:rPr>
              <a:t>yếu tố</a:t>
            </a:r>
            <a:r>
              <a:rPr sz="1600" spc="-15" dirty="0">
                <a:latin typeface="Arial"/>
                <a:cs typeface="Arial"/>
              </a:rPr>
              <a:t> </a:t>
            </a:r>
            <a:r>
              <a:rPr sz="1600" dirty="0">
                <a:latin typeface="Arial"/>
                <a:cs typeface="Arial"/>
              </a:rPr>
              <a:t>có</a:t>
            </a:r>
            <a:r>
              <a:rPr sz="1600" spc="-25" dirty="0">
                <a:latin typeface="Arial"/>
                <a:cs typeface="Arial"/>
              </a:rPr>
              <a:t> thể </a:t>
            </a:r>
            <a:r>
              <a:rPr sz="1600" dirty="0">
                <a:latin typeface="Arial"/>
                <a:cs typeface="Arial"/>
              </a:rPr>
              <a:t>làm</a:t>
            </a:r>
            <a:r>
              <a:rPr sz="1600" spc="-30" dirty="0">
                <a:latin typeface="Arial"/>
                <a:cs typeface="Arial"/>
              </a:rPr>
              <a:t> </a:t>
            </a:r>
            <a:r>
              <a:rPr sz="1600" dirty="0">
                <a:latin typeface="Arial"/>
                <a:cs typeface="Arial"/>
              </a:rPr>
              <a:t>cho</a:t>
            </a:r>
            <a:r>
              <a:rPr sz="1600" spc="-30" dirty="0">
                <a:latin typeface="Arial"/>
                <a:cs typeface="Arial"/>
              </a:rPr>
              <a:t> </a:t>
            </a:r>
            <a:r>
              <a:rPr sz="1600" dirty="0">
                <a:latin typeface="Arial"/>
                <a:cs typeface="Arial"/>
              </a:rPr>
              <a:t>các</a:t>
            </a:r>
            <a:r>
              <a:rPr sz="1600" spc="-20" dirty="0">
                <a:latin typeface="Arial"/>
                <a:cs typeface="Arial"/>
              </a:rPr>
              <a:t> </a:t>
            </a:r>
            <a:r>
              <a:rPr sz="1600" dirty="0">
                <a:latin typeface="Arial"/>
                <a:cs typeface="Arial"/>
              </a:rPr>
              <a:t>quá</a:t>
            </a:r>
            <a:r>
              <a:rPr sz="1600" spc="-30" dirty="0">
                <a:latin typeface="Arial"/>
                <a:cs typeface="Arial"/>
              </a:rPr>
              <a:t> </a:t>
            </a:r>
            <a:r>
              <a:rPr sz="1600" dirty="0">
                <a:latin typeface="Arial"/>
                <a:cs typeface="Arial"/>
              </a:rPr>
              <a:t>trình</a:t>
            </a:r>
            <a:r>
              <a:rPr sz="1600" spc="10" dirty="0">
                <a:latin typeface="Arial"/>
                <a:cs typeface="Arial"/>
              </a:rPr>
              <a:t> </a:t>
            </a:r>
            <a:r>
              <a:rPr sz="1600" dirty="0">
                <a:latin typeface="Arial"/>
                <a:cs typeface="Arial"/>
              </a:rPr>
              <a:t>của</a:t>
            </a:r>
            <a:r>
              <a:rPr sz="1600" spc="-30" dirty="0">
                <a:latin typeface="Arial"/>
                <a:cs typeface="Arial"/>
              </a:rPr>
              <a:t> </a:t>
            </a:r>
            <a:r>
              <a:rPr sz="1600" dirty="0">
                <a:latin typeface="Arial"/>
                <a:cs typeface="Arial"/>
              </a:rPr>
              <a:t>tổ</a:t>
            </a:r>
            <a:r>
              <a:rPr sz="1600" spc="-15" dirty="0">
                <a:latin typeface="Arial"/>
                <a:cs typeface="Arial"/>
              </a:rPr>
              <a:t> </a:t>
            </a:r>
            <a:r>
              <a:rPr sz="1600" dirty="0">
                <a:latin typeface="Arial"/>
                <a:cs typeface="Arial"/>
              </a:rPr>
              <a:t>chức</a:t>
            </a:r>
            <a:r>
              <a:rPr sz="1600" spc="-20" dirty="0">
                <a:latin typeface="Arial"/>
                <a:cs typeface="Arial"/>
              </a:rPr>
              <a:t> </a:t>
            </a:r>
            <a:r>
              <a:rPr sz="1600" dirty="0">
                <a:latin typeface="Arial"/>
                <a:cs typeface="Arial"/>
              </a:rPr>
              <a:t>và</a:t>
            </a:r>
            <a:r>
              <a:rPr sz="1600" spc="-30" dirty="0">
                <a:latin typeface="Arial"/>
                <a:cs typeface="Arial"/>
              </a:rPr>
              <a:t> </a:t>
            </a:r>
            <a:r>
              <a:rPr sz="1600" dirty="0">
                <a:latin typeface="Arial"/>
                <a:cs typeface="Arial"/>
              </a:rPr>
              <a:t>hệ</a:t>
            </a:r>
            <a:r>
              <a:rPr sz="1600" spc="-10" dirty="0">
                <a:latin typeface="Arial"/>
                <a:cs typeface="Arial"/>
              </a:rPr>
              <a:t> </a:t>
            </a:r>
            <a:r>
              <a:rPr sz="1600" dirty="0">
                <a:latin typeface="Arial"/>
                <a:cs typeface="Arial"/>
              </a:rPr>
              <a:t>thống</a:t>
            </a:r>
            <a:r>
              <a:rPr sz="1600" spc="-30" dirty="0">
                <a:latin typeface="Arial"/>
                <a:cs typeface="Arial"/>
              </a:rPr>
              <a:t> </a:t>
            </a:r>
            <a:r>
              <a:rPr sz="1600" dirty="0">
                <a:latin typeface="Arial"/>
                <a:cs typeface="Arial"/>
              </a:rPr>
              <a:t>quản</a:t>
            </a:r>
            <a:r>
              <a:rPr sz="1600" spc="-15" dirty="0">
                <a:latin typeface="Arial"/>
                <a:cs typeface="Arial"/>
              </a:rPr>
              <a:t> </a:t>
            </a:r>
            <a:r>
              <a:rPr sz="1600" dirty="0">
                <a:latin typeface="Arial"/>
                <a:cs typeface="Arial"/>
              </a:rPr>
              <a:t>lý</a:t>
            </a:r>
            <a:r>
              <a:rPr sz="1600" spc="-30" dirty="0">
                <a:latin typeface="Arial"/>
                <a:cs typeface="Arial"/>
              </a:rPr>
              <a:t> </a:t>
            </a:r>
            <a:r>
              <a:rPr sz="1600" dirty="0">
                <a:latin typeface="Arial"/>
                <a:cs typeface="Arial"/>
              </a:rPr>
              <a:t>chất</a:t>
            </a:r>
            <a:r>
              <a:rPr sz="1600" spc="-15" dirty="0">
                <a:latin typeface="Arial"/>
                <a:cs typeface="Arial"/>
              </a:rPr>
              <a:t> </a:t>
            </a:r>
            <a:r>
              <a:rPr sz="1600" dirty="0">
                <a:latin typeface="Arial"/>
                <a:cs typeface="Arial"/>
              </a:rPr>
              <a:t>lượng</a:t>
            </a:r>
            <a:r>
              <a:rPr sz="1600" spc="-25" dirty="0">
                <a:latin typeface="Arial"/>
                <a:cs typeface="Arial"/>
              </a:rPr>
              <a:t> của </a:t>
            </a:r>
            <a:r>
              <a:rPr sz="1600" dirty="0">
                <a:latin typeface="Arial"/>
                <a:cs typeface="Arial"/>
              </a:rPr>
              <a:t>tổ</a:t>
            </a:r>
            <a:r>
              <a:rPr sz="1600" spc="-15" dirty="0">
                <a:latin typeface="Arial"/>
                <a:cs typeface="Arial"/>
              </a:rPr>
              <a:t> </a:t>
            </a:r>
            <a:r>
              <a:rPr sz="1600" dirty="0">
                <a:latin typeface="Arial"/>
                <a:cs typeface="Arial"/>
              </a:rPr>
              <a:t>chức</a:t>
            </a:r>
            <a:r>
              <a:rPr sz="1600" spc="-15" dirty="0">
                <a:latin typeface="Arial"/>
                <a:cs typeface="Arial"/>
              </a:rPr>
              <a:t> </a:t>
            </a:r>
            <a:r>
              <a:rPr sz="1600" dirty="0">
                <a:latin typeface="Arial"/>
                <a:cs typeface="Arial"/>
              </a:rPr>
              <a:t>đi</a:t>
            </a:r>
            <a:r>
              <a:rPr sz="1600" spc="-20" dirty="0">
                <a:latin typeface="Arial"/>
                <a:cs typeface="Arial"/>
              </a:rPr>
              <a:t> </a:t>
            </a:r>
            <a:r>
              <a:rPr sz="1600" dirty="0">
                <a:latin typeface="Arial"/>
                <a:cs typeface="Arial"/>
              </a:rPr>
              <a:t>chệch</a:t>
            </a:r>
            <a:r>
              <a:rPr sz="1600" spc="-25" dirty="0">
                <a:latin typeface="Arial"/>
                <a:cs typeface="Arial"/>
              </a:rPr>
              <a:t> </a:t>
            </a:r>
            <a:r>
              <a:rPr sz="1600" dirty="0">
                <a:latin typeface="Arial"/>
                <a:cs typeface="Arial"/>
              </a:rPr>
              <a:t>khỏi</a:t>
            </a:r>
            <a:r>
              <a:rPr sz="1600" spc="-30" dirty="0">
                <a:latin typeface="Arial"/>
                <a:cs typeface="Arial"/>
              </a:rPr>
              <a:t> </a:t>
            </a:r>
            <a:r>
              <a:rPr sz="1600" dirty="0">
                <a:latin typeface="Arial"/>
                <a:cs typeface="Arial"/>
              </a:rPr>
              <a:t>các</a:t>
            </a:r>
            <a:r>
              <a:rPr sz="1600" spc="-20" dirty="0">
                <a:latin typeface="Arial"/>
                <a:cs typeface="Arial"/>
              </a:rPr>
              <a:t> </a:t>
            </a:r>
            <a:r>
              <a:rPr sz="1600" dirty="0">
                <a:latin typeface="Arial"/>
                <a:cs typeface="Arial"/>
              </a:rPr>
              <a:t>kết</a:t>
            </a:r>
            <a:r>
              <a:rPr sz="1600" spc="-25" dirty="0">
                <a:latin typeface="Arial"/>
                <a:cs typeface="Arial"/>
              </a:rPr>
              <a:t> </a:t>
            </a:r>
            <a:r>
              <a:rPr sz="1600" dirty="0">
                <a:latin typeface="Arial"/>
                <a:cs typeface="Arial"/>
              </a:rPr>
              <a:t>quả</a:t>
            </a:r>
            <a:r>
              <a:rPr sz="1600" spc="-10" dirty="0">
                <a:latin typeface="Arial"/>
                <a:cs typeface="Arial"/>
              </a:rPr>
              <a:t> </a:t>
            </a:r>
            <a:r>
              <a:rPr sz="1600" dirty="0">
                <a:latin typeface="Arial"/>
                <a:cs typeface="Arial"/>
              </a:rPr>
              <a:t>dự</a:t>
            </a:r>
            <a:r>
              <a:rPr sz="1600" spc="-15" dirty="0">
                <a:latin typeface="Arial"/>
                <a:cs typeface="Arial"/>
              </a:rPr>
              <a:t> </a:t>
            </a:r>
            <a:r>
              <a:rPr sz="1600" dirty="0">
                <a:latin typeface="Arial"/>
                <a:cs typeface="Arial"/>
              </a:rPr>
              <a:t>kiến,</a:t>
            </a:r>
            <a:r>
              <a:rPr sz="1600" spc="-25" dirty="0">
                <a:latin typeface="Arial"/>
                <a:cs typeface="Arial"/>
              </a:rPr>
              <a:t> </a:t>
            </a:r>
            <a:r>
              <a:rPr sz="1600" dirty="0">
                <a:latin typeface="Arial"/>
                <a:cs typeface="Arial"/>
              </a:rPr>
              <a:t>và</a:t>
            </a:r>
            <a:r>
              <a:rPr sz="1600" spc="-25" dirty="0">
                <a:latin typeface="Arial"/>
                <a:cs typeface="Arial"/>
              </a:rPr>
              <a:t> </a:t>
            </a:r>
            <a:r>
              <a:rPr sz="1600" dirty="0">
                <a:latin typeface="Arial"/>
                <a:cs typeface="Arial"/>
              </a:rPr>
              <a:t>để</a:t>
            </a:r>
            <a:r>
              <a:rPr sz="1600" spc="-25" dirty="0">
                <a:latin typeface="Arial"/>
                <a:cs typeface="Arial"/>
              </a:rPr>
              <a:t> </a:t>
            </a:r>
            <a:r>
              <a:rPr sz="1600" dirty="0">
                <a:latin typeface="Arial"/>
                <a:cs typeface="Arial"/>
              </a:rPr>
              <a:t>đưa</a:t>
            </a:r>
            <a:r>
              <a:rPr sz="1600" spc="-10" dirty="0">
                <a:latin typeface="Arial"/>
                <a:cs typeface="Arial"/>
              </a:rPr>
              <a:t> </a:t>
            </a:r>
            <a:r>
              <a:rPr sz="1600" dirty="0">
                <a:latin typeface="Arial"/>
                <a:cs typeface="Arial"/>
              </a:rPr>
              <a:t>ra</a:t>
            </a:r>
            <a:r>
              <a:rPr sz="1600" spc="-10" dirty="0">
                <a:latin typeface="Arial"/>
                <a:cs typeface="Arial"/>
              </a:rPr>
              <a:t> </a:t>
            </a:r>
            <a:r>
              <a:rPr sz="1600" dirty="0">
                <a:latin typeface="Arial"/>
                <a:cs typeface="Arial"/>
              </a:rPr>
              <a:t>các</a:t>
            </a:r>
            <a:r>
              <a:rPr sz="1600" spc="-20" dirty="0">
                <a:latin typeface="Arial"/>
                <a:cs typeface="Arial"/>
              </a:rPr>
              <a:t> </a:t>
            </a:r>
            <a:r>
              <a:rPr sz="1600" dirty="0">
                <a:latin typeface="Arial"/>
                <a:cs typeface="Arial"/>
              </a:rPr>
              <a:t>biện</a:t>
            </a:r>
            <a:r>
              <a:rPr sz="1600" spc="-25" dirty="0">
                <a:latin typeface="Arial"/>
                <a:cs typeface="Arial"/>
              </a:rPr>
              <a:t> </a:t>
            </a:r>
            <a:r>
              <a:rPr sz="1600" spc="-20" dirty="0">
                <a:latin typeface="Arial"/>
                <a:cs typeface="Arial"/>
              </a:rPr>
              <a:t>pháp </a:t>
            </a:r>
            <a:r>
              <a:rPr sz="1600" dirty="0">
                <a:latin typeface="Arial"/>
                <a:cs typeface="Arial"/>
              </a:rPr>
              <a:t>kiểm</a:t>
            </a:r>
            <a:r>
              <a:rPr sz="1600" spc="-30" dirty="0">
                <a:latin typeface="Arial"/>
                <a:cs typeface="Arial"/>
              </a:rPr>
              <a:t> </a:t>
            </a:r>
            <a:r>
              <a:rPr sz="1600" dirty="0">
                <a:latin typeface="Arial"/>
                <a:cs typeface="Arial"/>
              </a:rPr>
              <a:t>soát</a:t>
            </a:r>
            <a:r>
              <a:rPr sz="1600" spc="-30" dirty="0">
                <a:latin typeface="Arial"/>
                <a:cs typeface="Arial"/>
              </a:rPr>
              <a:t> </a:t>
            </a:r>
            <a:r>
              <a:rPr sz="1600" dirty="0">
                <a:latin typeface="Arial"/>
                <a:cs typeface="Arial"/>
              </a:rPr>
              <a:t>phòng</a:t>
            </a:r>
            <a:r>
              <a:rPr sz="1600" spc="-15" dirty="0">
                <a:latin typeface="Arial"/>
                <a:cs typeface="Arial"/>
              </a:rPr>
              <a:t> </a:t>
            </a:r>
            <a:r>
              <a:rPr sz="1600" dirty="0">
                <a:latin typeface="Arial"/>
                <a:cs typeface="Arial"/>
              </a:rPr>
              <a:t>ngừa</a:t>
            </a:r>
            <a:r>
              <a:rPr sz="1600" spc="-15" dirty="0">
                <a:latin typeface="Arial"/>
                <a:cs typeface="Arial"/>
              </a:rPr>
              <a:t> </a:t>
            </a:r>
            <a:r>
              <a:rPr sz="1600" dirty="0">
                <a:latin typeface="Arial"/>
                <a:cs typeface="Arial"/>
              </a:rPr>
              <a:t>nhằm</a:t>
            </a:r>
            <a:r>
              <a:rPr sz="1600" spc="-30" dirty="0">
                <a:latin typeface="Arial"/>
                <a:cs typeface="Arial"/>
              </a:rPr>
              <a:t> </a:t>
            </a:r>
            <a:r>
              <a:rPr sz="1600" dirty="0">
                <a:latin typeface="Arial"/>
                <a:cs typeface="Arial"/>
              </a:rPr>
              <a:t>giảm</a:t>
            </a:r>
            <a:r>
              <a:rPr sz="1600" spc="-25" dirty="0">
                <a:latin typeface="Arial"/>
                <a:cs typeface="Arial"/>
              </a:rPr>
              <a:t> </a:t>
            </a:r>
            <a:r>
              <a:rPr sz="1600" dirty="0">
                <a:latin typeface="Arial"/>
                <a:cs typeface="Arial"/>
              </a:rPr>
              <a:t>thiểu</a:t>
            </a:r>
            <a:r>
              <a:rPr sz="1600" spc="-15" dirty="0">
                <a:latin typeface="Arial"/>
                <a:cs typeface="Arial"/>
              </a:rPr>
              <a:t> </a:t>
            </a:r>
            <a:r>
              <a:rPr sz="1600" dirty="0">
                <a:latin typeface="Arial"/>
                <a:cs typeface="Arial"/>
              </a:rPr>
              <a:t>các</a:t>
            </a:r>
            <a:r>
              <a:rPr sz="1600" spc="-35" dirty="0">
                <a:latin typeface="Arial"/>
                <a:cs typeface="Arial"/>
              </a:rPr>
              <a:t> </a:t>
            </a:r>
            <a:r>
              <a:rPr sz="1600" dirty="0">
                <a:latin typeface="Arial"/>
                <a:cs typeface="Arial"/>
              </a:rPr>
              <a:t>tác</a:t>
            </a:r>
            <a:r>
              <a:rPr sz="1600" spc="-10" dirty="0">
                <a:latin typeface="Arial"/>
                <a:cs typeface="Arial"/>
              </a:rPr>
              <a:t> </a:t>
            </a:r>
            <a:r>
              <a:rPr sz="1600" dirty="0">
                <a:latin typeface="Arial"/>
                <a:cs typeface="Arial"/>
              </a:rPr>
              <a:t>động</a:t>
            </a:r>
            <a:r>
              <a:rPr sz="1600" spc="-30" dirty="0">
                <a:latin typeface="Arial"/>
                <a:cs typeface="Arial"/>
              </a:rPr>
              <a:t> </a:t>
            </a:r>
            <a:r>
              <a:rPr sz="1600" dirty="0">
                <a:latin typeface="Arial"/>
                <a:cs typeface="Arial"/>
              </a:rPr>
              <a:t>tiêu</a:t>
            </a:r>
            <a:r>
              <a:rPr sz="1600" spc="-30" dirty="0">
                <a:latin typeface="Arial"/>
                <a:cs typeface="Arial"/>
              </a:rPr>
              <a:t> </a:t>
            </a:r>
            <a:r>
              <a:rPr sz="1600" dirty="0">
                <a:latin typeface="Arial"/>
                <a:cs typeface="Arial"/>
              </a:rPr>
              <a:t>cực</a:t>
            </a:r>
            <a:r>
              <a:rPr sz="1600" spc="-10" dirty="0">
                <a:latin typeface="Arial"/>
                <a:cs typeface="Arial"/>
              </a:rPr>
              <a:t> </a:t>
            </a:r>
            <a:r>
              <a:rPr sz="1600" dirty="0">
                <a:latin typeface="Arial"/>
                <a:cs typeface="Arial"/>
              </a:rPr>
              <a:t>và</a:t>
            </a:r>
            <a:r>
              <a:rPr sz="1600" spc="-25" dirty="0">
                <a:latin typeface="Arial"/>
                <a:cs typeface="Arial"/>
              </a:rPr>
              <a:t> tận </a:t>
            </a:r>
            <a:r>
              <a:rPr sz="1600" dirty="0">
                <a:latin typeface="Arial"/>
                <a:cs typeface="Arial"/>
              </a:rPr>
              <a:t>dụng</a:t>
            </a:r>
            <a:r>
              <a:rPr sz="1600" spc="-15" dirty="0">
                <a:latin typeface="Arial"/>
                <a:cs typeface="Arial"/>
              </a:rPr>
              <a:t> </a:t>
            </a:r>
            <a:r>
              <a:rPr sz="1600" dirty="0">
                <a:latin typeface="Arial"/>
                <a:cs typeface="Arial"/>
              </a:rPr>
              <a:t>tối</a:t>
            </a:r>
            <a:r>
              <a:rPr sz="1600" spc="-10" dirty="0">
                <a:latin typeface="Arial"/>
                <a:cs typeface="Arial"/>
              </a:rPr>
              <a:t> </a:t>
            </a:r>
            <a:r>
              <a:rPr sz="1600" dirty="0">
                <a:latin typeface="Arial"/>
                <a:cs typeface="Arial"/>
              </a:rPr>
              <a:t>đa</a:t>
            </a:r>
            <a:r>
              <a:rPr sz="1600" spc="-5" dirty="0">
                <a:latin typeface="Arial"/>
                <a:cs typeface="Arial"/>
              </a:rPr>
              <a:t> </a:t>
            </a:r>
            <a:r>
              <a:rPr sz="1600" dirty="0">
                <a:latin typeface="Arial"/>
                <a:cs typeface="Arial"/>
              </a:rPr>
              <a:t>các</a:t>
            </a:r>
            <a:r>
              <a:rPr sz="1600" spc="-10" dirty="0">
                <a:latin typeface="Arial"/>
                <a:cs typeface="Arial"/>
              </a:rPr>
              <a:t> </a:t>
            </a:r>
            <a:r>
              <a:rPr sz="1600" dirty="0">
                <a:latin typeface="Arial"/>
                <a:cs typeface="Arial"/>
              </a:rPr>
              <a:t>cơ</a:t>
            </a:r>
            <a:r>
              <a:rPr sz="1600" spc="-15" dirty="0">
                <a:latin typeface="Arial"/>
                <a:cs typeface="Arial"/>
              </a:rPr>
              <a:t> </a:t>
            </a:r>
            <a:r>
              <a:rPr sz="1600" dirty="0">
                <a:latin typeface="Arial"/>
                <a:cs typeface="Arial"/>
              </a:rPr>
              <a:t>hội</a:t>
            </a:r>
            <a:r>
              <a:rPr sz="1600" spc="-10" dirty="0">
                <a:latin typeface="Arial"/>
                <a:cs typeface="Arial"/>
              </a:rPr>
              <a:t> </a:t>
            </a:r>
            <a:r>
              <a:rPr sz="1600" dirty="0">
                <a:latin typeface="Arial"/>
                <a:cs typeface="Arial"/>
              </a:rPr>
              <a:t>khi</a:t>
            </a:r>
            <a:r>
              <a:rPr sz="1600" spc="-25" dirty="0">
                <a:latin typeface="Arial"/>
                <a:cs typeface="Arial"/>
              </a:rPr>
              <a:t> </a:t>
            </a:r>
            <a:r>
              <a:rPr sz="1600" dirty="0">
                <a:latin typeface="Arial"/>
                <a:cs typeface="Arial"/>
              </a:rPr>
              <a:t>chúng</a:t>
            </a:r>
            <a:r>
              <a:rPr sz="1600" spc="-10" dirty="0">
                <a:latin typeface="Arial"/>
                <a:cs typeface="Arial"/>
              </a:rPr>
              <a:t> </a:t>
            </a:r>
            <a:r>
              <a:rPr sz="1600" dirty="0">
                <a:latin typeface="Arial"/>
                <a:cs typeface="Arial"/>
              </a:rPr>
              <a:t>xuất</a:t>
            </a:r>
            <a:r>
              <a:rPr sz="1600" spc="5" dirty="0">
                <a:latin typeface="Arial"/>
                <a:cs typeface="Arial"/>
              </a:rPr>
              <a:t> </a:t>
            </a:r>
            <a:r>
              <a:rPr sz="1600" spc="-20" dirty="0">
                <a:latin typeface="Arial"/>
                <a:cs typeface="Arial"/>
              </a:rPr>
              <a:t>hiện</a:t>
            </a:r>
            <a:endParaRPr sz="1600">
              <a:latin typeface="Arial"/>
              <a:cs typeface="Arial"/>
            </a:endParaRPr>
          </a:p>
        </p:txBody>
      </p:sp>
      <p:pic>
        <p:nvPicPr>
          <p:cNvPr id="6" name="object 6"/>
          <p:cNvPicPr/>
          <p:nvPr/>
        </p:nvPicPr>
        <p:blipFill>
          <a:blip r:embed="rId4" cstate="print"/>
          <a:stretch>
            <a:fillRect/>
          </a:stretch>
        </p:blipFill>
        <p:spPr>
          <a:xfrm>
            <a:off x="7213610" y="1772841"/>
            <a:ext cx="1717166" cy="1141411"/>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4920" y="1116071"/>
            <a:ext cx="9109075" cy="19050"/>
          </a:xfrm>
          <a:custGeom>
            <a:avLst/>
            <a:gdLst/>
            <a:ahLst/>
            <a:cxnLst/>
            <a:rect l="l" t="t" r="r" b="b"/>
            <a:pathLst>
              <a:path w="9109075" h="19050">
                <a:moveTo>
                  <a:pt x="9109078" y="0"/>
                </a:moveTo>
                <a:lnTo>
                  <a:pt x="0" y="0"/>
                </a:lnTo>
                <a:lnTo>
                  <a:pt x="0" y="19049"/>
                </a:lnTo>
                <a:lnTo>
                  <a:pt x="9109078" y="19049"/>
                </a:lnTo>
                <a:lnTo>
                  <a:pt x="9109078" y="0"/>
                </a:lnTo>
                <a:close/>
              </a:path>
            </a:pathLst>
          </a:custGeom>
          <a:solidFill>
            <a:srgbClr val="966824"/>
          </a:solidFill>
        </p:spPr>
        <p:txBody>
          <a:bodyPr wrap="square" lIns="0" tIns="0" rIns="0" bIns="0" rtlCol="0"/>
          <a:lstStyle/>
          <a:p>
            <a:endParaRPr/>
          </a:p>
        </p:txBody>
      </p:sp>
      <p:sp>
        <p:nvSpPr>
          <p:cNvPr id="3" name="object 3"/>
          <p:cNvSpPr/>
          <p:nvPr/>
        </p:nvSpPr>
        <p:spPr>
          <a:xfrm>
            <a:off x="2339970" y="3541645"/>
            <a:ext cx="1008380" cy="1783080"/>
          </a:xfrm>
          <a:custGeom>
            <a:avLst/>
            <a:gdLst/>
            <a:ahLst/>
            <a:cxnLst/>
            <a:rect l="l" t="t" r="r" b="b"/>
            <a:pathLst>
              <a:path w="1008379" h="1783079">
                <a:moveTo>
                  <a:pt x="0" y="1782830"/>
                </a:moveTo>
                <a:lnTo>
                  <a:pt x="1008065" y="1782830"/>
                </a:lnTo>
                <a:lnTo>
                  <a:pt x="1008065" y="0"/>
                </a:lnTo>
                <a:lnTo>
                  <a:pt x="0" y="0"/>
                </a:lnTo>
                <a:lnTo>
                  <a:pt x="0" y="1782830"/>
                </a:lnTo>
                <a:close/>
              </a:path>
            </a:pathLst>
          </a:custGeom>
          <a:ln w="25399">
            <a:solidFill>
              <a:srgbClr val="385D89"/>
            </a:solidFill>
            <a:prstDash val="dash"/>
          </a:ln>
        </p:spPr>
        <p:txBody>
          <a:bodyPr wrap="square" lIns="0" tIns="0" rIns="0" bIns="0" rtlCol="0"/>
          <a:lstStyle/>
          <a:p>
            <a:endParaRPr/>
          </a:p>
        </p:txBody>
      </p:sp>
      <p:sp>
        <p:nvSpPr>
          <p:cNvPr id="4" name="object 4"/>
          <p:cNvSpPr txBox="1"/>
          <p:nvPr/>
        </p:nvSpPr>
        <p:spPr>
          <a:xfrm>
            <a:off x="2418970" y="3928996"/>
            <a:ext cx="752475" cy="574040"/>
          </a:xfrm>
          <a:prstGeom prst="rect">
            <a:avLst/>
          </a:prstGeom>
        </p:spPr>
        <p:txBody>
          <a:bodyPr vert="horz" wrap="square" lIns="0" tIns="12700" rIns="0" bIns="0" rtlCol="0">
            <a:spAutoFit/>
          </a:bodyPr>
          <a:lstStyle/>
          <a:p>
            <a:pPr marL="12700" marR="5080">
              <a:lnSpc>
                <a:spcPct val="100000"/>
              </a:lnSpc>
              <a:spcBef>
                <a:spcPts val="100"/>
              </a:spcBef>
            </a:pPr>
            <a:r>
              <a:rPr sz="1200" dirty="0">
                <a:latin typeface="Times New Roman"/>
                <a:cs typeface="Times New Roman"/>
              </a:rPr>
              <a:t>Vật</a:t>
            </a:r>
            <a:r>
              <a:rPr sz="1200" spc="-25" dirty="0">
                <a:latin typeface="Times New Roman"/>
                <a:cs typeface="Times New Roman"/>
              </a:rPr>
              <a:t> </a:t>
            </a:r>
            <a:r>
              <a:rPr sz="1200" spc="-20" dirty="0">
                <a:latin typeface="Times New Roman"/>
                <a:cs typeface="Times New Roman"/>
              </a:rPr>
              <a:t>chất </a:t>
            </a:r>
            <a:r>
              <a:rPr sz="1200" dirty="0">
                <a:latin typeface="Times New Roman"/>
                <a:cs typeface="Times New Roman"/>
              </a:rPr>
              <a:t>Năng</a:t>
            </a:r>
            <a:r>
              <a:rPr sz="1200" spc="-15" dirty="0">
                <a:latin typeface="Times New Roman"/>
                <a:cs typeface="Times New Roman"/>
              </a:rPr>
              <a:t> </a:t>
            </a:r>
            <a:r>
              <a:rPr sz="1200" spc="-10" dirty="0">
                <a:latin typeface="Times New Roman"/>
                <a:cs typeface="Times New Roman"/>
              </a:rPr>
              <a:t>lượng </a:t>
            </a:r>
            <a:r>
              <a:rPr sz="1200" dirty="0">
                <a:latin typeface="Times New Roman"/>
                <a:cs typeface="Times New Roman"/>
              </a:rPr>
              <a:t>Thông</a:t>
            </a:r>
            <a:r>
              <a:rPr sz="1200" spc="-35" dirty="0">
                <a:latin typeface="Times New Roman"/>
                <a:cs typeface="Times New Roman"/>
              </a:rPr>
              <a:t> </a:t>
            </a:r>
            <a:r>
              <a:rPr sz="1200" spc="-25" dirty="0">
                <a:latin typeface="Times New Roman"/>
                <a:cs typeface="Times New Roman"/>
              </a:rPr>
              <a:t>tin</a:t>
            </a:r>
            <a:endParaRPr sz="1200">
              <a:latin typeface="Times New Roman"/>
              <a:cs typeface="Times New Roman"/>
            </a:endParaRPr>
          </a:p>
        </p:txBody>
      </p:sp>
      <p:sp>
        <p:nvSpPr>
          <p:cNvPr id="5" name="object 5"/>
          <p:cNvSpPr txBox="1"/>
          <p:nvPr/>
        </p:nvSpPr>
        <p:spPr>
          <a:xfrm>
            <a:off x="2418970" y="4660517"/>
            <a:ext cx="757555" cy="574675"/>
          </a:xfrm>
          <a:prstGeom prst="rect">
            <a:avLst/>
          </a:prstGeom>
        </p:spPr>
        <p:txBody>
          <a:bodyPr vert="horz" wrap="square" lIns="0" tIns="12700" rIns="0" bIns="0" rtlCol="0">
            <a:spAutoFit/>
          </a:bodyPr>
          <a:lstStyle/>
          <a:p>
            <a:pPr marL="12700" marR="5080">
              <a:lnSpc>
                <a:spcPct val="100000"/>
              </a:lnSpc>
              <a:spcBef>
                <a:spcPts val="100"/>
              </a:spcBef>
            </a:pPr>
            <a:r>
              <a:rPr sz="1200" dirty="0">
                <a:latin typeface="Times New Roman"/>
                <a:cs typeface="Times New Roman"/>
              </a:rPr>
              <a:t>Ví</a:t>
            </a:r>
            <a:r>
              <a:rPr sz="1200" spc="-5" dirty="0">
                <a:latin typeface="Times New Roman"/>
                <a:cs typeface="Times New Roman"/>
              </a:rPr>
              <a:t> </a:t>
            </a:r>
            <a:r>
              <a:rPr sz="1200" spc="-25" dirty="0">
                <a:latin typeface="Times New Roman"/>
                <a:cs typeface="Times New Roman"/>
              </a:rPr>
              <a:t>dụ: </a:t>
            </a:r>
            <a:r>
              <a:rPr sz="1200" dirty="0">
                <a:latin typeface="Times New Roman"/>
                <a:cs typeface="Times New Roman"/>
              </a:rPr>
              <a:t>Khách</a:t>
            </a:r>
            <a:r>
              <a:rPr sz="1200" spc="-30" dirty="0">
                <a:latin typeface="Times New Roman"/>
                <a:cs typeface="Times New Roman"/>
              </a:rPr>
              <a:t> </a:t>
            </a:r>
            <a:r>
              <a:rPr sz="1200" spc="-20" dirty="0">
                <a:latin typeface="Times New Roman"/>
                <a:cs typeface="Times New Roman"/>
              </a:rPr>
              <a:t>hàng </a:t>
            </a:r>
            <a:r>
              <a:rPr sz="1200" dirty="0">
                <a:latin typeface="Times New Roman"/>
                <a:cs typeface="Times New Roman"/>
              </a:rPr>
              <a:t>yêu cầu</a:t>
            </a:r>
            <a:r>
              <a:rPr sz="1200" spc="-20" dirty="0">
                <a:latin typeface="Times New Roman"/>
                <a:cs typeface="Times New Roman"/>
              </a:rPr>
              <a:t> </a:t>
            </a:r>
            <a:r>
              <a:rPr sz="1200" spc="-25" dirty="0">
                <a:latin typeface="Times New Roman"/>
                <a:cs typeface="Times New Roman"/>
              </a:rPr>
              <a:t>1,2</a:t>
            </a:r>
            <a:endParaRPr sz="1200">
              <a:latin typeface="Times New Roman"/>
              <a:cs typeface="Times New Roman"/>
            </a:endParaRPr>
          </a:p>
        </p:txBody>
      </p:sp>
      <p:grpSp>
        <p:nvGrpSpPr>
          <p:cNvPr id="6" name="object 6"/>
          <p:cNvGrpSpPr/>
          <p:nvPr/>
        </p:nvGrpSpPr>
        <p:grpSpPr>
          <a:xfrm>
            <a:off x="598484" y="3284589"/>
            <a:ext cx="7578725" cy="2549525"/>
            <a:chOff x="598484" y="3284589"/>
            <a:chExt cx="7578725" cy="2549525"/>
          </a:xfrm>
        </p:grpSpPr>
        <p:sp>
          <p:nvSpPr>
            <p:cNvPr id="7" name="object 7"/>
            <p:cNvSpPr/>
            <p:nvPr/>
          </p:nvSpPr>
          <p:spPr>
            <a:xfrm>
              <a:off x="1401830" y="5827715"/>
              <a:ext cx="6771005" cy="1905"/>
            </a:xfrm>
            <a:custGeom>
              <a:avLst/>
              <a:gdLst/>
              <a:ahLst/>
              <a:cxnLst/>
              <a:rect l="l" t="t" r="r" b="b"/>
              <a:pathLst>
                <a:path w="6771005" h="1904">
                  <a:moveTo>
                    <a:pt x="3981456" y="0"/>
                  </a:moveTo>
                  <a:lnTo>
                    <a:pt x="6770619" y="0"/>
                  </a:lnTo>
                </a:path>
                <a:path w="6771005" h="1904">
                  <a:moveTo>
                    <a:pt x="0" y="1584"/>
                  </a:moveTo>
                  <a:lnTo>
                    <a:pt x="2468489" y="1584"/>
                  </a:lnTo>
                </a:path>
              </a:pathLst>
            </a:custGeom>
            <a:ln w="9524">
              <a:solidFill>
                <a:srgbClr val="497DBA"/>
              </a:solidFill>
            </a:ln>
          </p:spPr>
          <p:txBody>
            <a:bodyPr wrap="square" lIns="0" tIns="0" rIns="0" bIns="0" rtlCol="0"/>
            <a:lstStyle/>
            <a:p>
              <a:endParaRPr/>
            </a:p>
          </p:txBody>
        </p:sp>
        <p:sp>
          <p:nvSpPr>
            <p:cNvPr id="8" name="object 8"/>
            <p:cNvSpPr/>
            <p:nvPr/>
          </p:nvSpPr>
          <p:spPr>
            <a:xfrm>
              <a:off x="1355839" y="3684523"/>
              <a:ext cx="5137785" cy="2143760"/>
            </a:xfrm>
            <a:custGeom>
              <a:avLst/>
              <a:gdLst/>
              <a:ahLst/>
              <a:cxnLst/>
              <a:rect l="l" t="t" r="r" b="b"/>
              <a:pathLst>
                <a:path w="5137785" h="2143760">
                  <a:moveTo>
                    <a:pt x="99707" y="1725930"/>
                  </a:moveTo>
                  <a:lnTo>
                    <a:pt x="98437" y="1723644"/>
                  </a:lnTo>
                  <a:lnTo>
                    <a:pt x="56108" y="1649476"/>
                  </a:lnTo>
                  <a:lnTo>
                    <a:pt x="56032" y="1649349"/>
                  </a:lnTo>
                  <a:lnTo>
                    <a:pt x="50673" y="1639951"/>
                  </a:lnTo>
                  <a:lnTo>
                    <a:pt x="0" y="1724914"/>
                  </a:lnTo>
                  <a:lnTo>
                    <a:pt x="673" y="1727581"/>
                  </a:lnTo>
                  <a:lnTo>
                    <a:pt x="762" y="1727962"/>
                  </a:lnTo>
                  <a:lnTo>
                    <a:pt x="2933" y="1729244"/>
                  </a:lnTo>
                  <a:lnTo>
                    <a:pt x="5219" y="1730629"/>
                  </a:lnTo>
                  <a:lnTo>
                    <a:pt x="8140" y="1729867"/>
                  </a:lnTo>
                  <a:lnTo>
                    <a:pt x="9525" y="1727581"/>
                  </a:lnTo>
                  <a:lnTo>
                    <a:pt x="45631" y="1667065"/>
                  </a:lnTo>
                  <a:lnTo>
                    <a:pt x="45758" y="1658848"/>
                  </a:lnTo>
                  <a:lnTo>
                    <a:pt x="45681" y="1667065"/>
                  </a:lnTo>
                  <a:lnTo>
                    <a:pt x="41148" y="2143252"/>
                  </a:lnTo>
                  <a:lnTo>
                    <a:pt x="50673" y="2143252"/>
                  </a:lnTo>
                  <a:lnTo>
                    <a:pt x="55206" y="1667065"/>
                  </a:lnTo>
                  <a:lnTo>
                    <a:pt x="90182" y="1728343"/>
                  </a:lnTo>
                  <a:lnTo>
                    <a:pt x="91440" y="1730629"/>
                  </a:lnTo>
                  <a:lnTo>
                    <a:pt x="94373" y="1731391"/>
                  </a:lnTo>
                  <a:lnTo>
                    <a:pt x="98945" y="1728863"/>
                  </a:lnTo>
                  <a:lnTo>
                    <a:pt x="99707" y="1725930"/>
                  </a:lnTo>
                  <a:close/>
                </a:path>
                <a:path w="5137785" h="2143760">
                  <a:moveTo>
                    <a:pt x="1537220" y="1725434"/>
                  </a:moveTo>
                  <a:lnTo>
                    <a:pt x="1535950" y="1723148"/>
                  </a:lnTo>
                  <a:lnTo>
                    <a:pt x="1492910" y="1649349"/>
                  </a:lnTo>
                  <a:lnTo>
                    <a:pt x="1487424" y="1639951"/>
                  </a:lnTo>
                  <a:lnTo>
                    <a:pt x="1438795" y="1723148"/>
                  </a:lnTo>
                  <a:lnTo>
                    <a:pt x="1437513" y="1725434"/>
                  </a:lnTo>
                  <a:lnTo>
                    <a:pt x="1438173" y="1727962"/>
                  </a:lnTo>
                  <a:lnTo>
                    <a:pt x="1438275" y="1728343"/>
                  </a:lnTo>
                  <a:lnTo>
                    <a:pt x="1440561" y="1729740"/>
                  </a:lnTo>
                  <a:lnTo>
                    <a:pt x="1442732" y="1731010"/>
                  </a:lnTo>
                  <a:lnTo>
                    <a:pt x="1445653" y="1730248"/>
                  </a:lnTo>
                  <a:lnTo>
                    <a:pt x="1447038" y="1727962"/>
                  </a:lnTo>
                  <a:lnTo>
                    <a:pt x="1482610" y="1667014"/>
                  </a:lnTo>
                  <a:lnTo>
                    <a:pt x="1482610" y="2143201"/>
                  </a:lnTo>
                  <a:lnTo>
                    <a:pt x="1492135" y="2143201"/>
                  </a:lnTo>
                  <a:lnTo>
                    <a:pt x="1492135" y="1667014"/>
                  </a:lnTo>
                  <a:lnTo>
                    <a:pt x="1527695" y="1727962"/>
                  </a:lnTo>
                  <a:lnTo>
                    <a:pt x="1529092" y="1730248"/>
                  </a:lnTo>
                  <a:lnTo>
                    <a:pt x="1532001" y="1731010"/>
                  </a:lnTo>
                  <a:lnTo>
                    <a:pt x="1534172" y="1729740"/>
                  </a:lnTo>
                  <a:lnTo>
                    <a:pt x="1536458" y="1728343"/>
                  </a:lnTo>
                  <a:lnTo>
                    <a:pt x="1537220" y="1725434"/>
                  </a:lnTo>
                  <a:close/>
                </a:path>
                <a:path w="5137785" h="2143760">
                  <a:moveTo>
                    <a:pt x="3278644" y="85610"/>
                  </a:moveTo>
                  <a:lnTo>
                    <a:pt x="3277362" y="83324"/>
                  </a:lnTo>
                  <a:lnTo>
                    <a:pt x="3234347" y="9410"/>
                  </a:lnTo>
                  <a:lnTo>
                    <a:pt x="3228860" y="0"/>
                  </a:lnTo>
                  <a:lnTo>
                    <a:pt x="3180219" y="83324"/>
                  </a:lnTo>
                  <a:lnTo>
                    <a:pt x="3178937" y="85458"/>
                  </a:lnTo>
                  <a:lnTo>
                    <a:pt x="3179635" y="88138"/>
                  </a:lnTo>
                  <a:lnTo>
                    <a:pt x="3179737" y="88506"/>
                  </a:lnTo>
                  <a:lnTo>
                    <a:pt x="3179902" y="88506"/>
                  </a:lnTo>
                  <a:lnTo>
                    <a:pt x="3181985" y="89789"/>
                  </a:lnTo>
                  <a:lnTo>
                    <a:pt x="3184144" y="91071"/>
                  </a:lnTo>
                  <a:lnTo>
                    <a:pt x="3186607" y="90424"/>
                  </a:lnTo>
                  <a:lnTo>
                    <a:pt x="3187001" y="90424"/>
                  </a:lnTo>
                  <a:lnTo>
                    <a:pt x="3188398" y="88138"/>
                  </a:lnTo>
                  <a:lnTo>
                    <a:pt x="3224009" y="27203"/>
                  </a:lnTo>
                  <a:lnTo>
                    <a:pt x="3224009" y="27000"/>
                  </a:lnTo>
                  <a:lnTo>
                    <a:pt x="3228848" y="18923"/>
                  </a:lnTo>
                  <a:lnTo>
                    <a:pt x="3224123" y="27000"/>
                  </a:lnTo>
                  <a:lnTo>
                    <a:pt x="3224009" y="27203"/>
                  </a:lnTo>
                  <a:lnTo>
                    <a:pt x="3222498" y="1928888"/>
                  </a:lnTo>
                  <a:lnTo>
                    <a:pt x="3232035" y="1928888"/>
                  </a:lnTo>
                  <a:lnTo>
                    <a:pt x="3233496" y="91186"/>
                  </a:lnTo>
                  <a:lnTo>
                    <a:pt x="3233547" y="27000"/>
                  </a:lnTo>
                  <a:lnTo>
                    <a:pt x="3233559" y="11938"/>
                  </a:lnTo>
                  <a:lnTo>
                    <a:pt x="3233559" y="9410"/>
                  </a:lnTo>
                  <a:lnTo>
                    <a:pt x="3233661" y="27203"/>
                  </a:lnTo>
                  <a:lnTo>
                    <a:pt x="3269132" y="88138"/>
                  </a:lnTo>
                  <a:lnTo>
                    <a:pt x="3270377" y="90424"/>
                  </a:lnTo>
                  <a:lnTo>
                    <a:pt x="3273310" y="91186"/>
                  </a:lnTo>
                  <a:lnTo>
                    <a:pt x="3275596" y="89789"/>
                  </a:lnTo>
                  <a:lnTo>
                    <a:pt x="3277882" y="88506"/>
                  </a:lnTo>
                  <a:lnTo>
                    <a:pt x="3278644" y="85610"/>
                  </a:lnTo>
                  <a:close/>
                </a:path>
                <a:path w="5137785" h="2143760">
                  <a:moveTo>
                    <a:pt x="5137670" y="1711198"/>
                  </a:moveTo>
                  <a:lnTo>
                    <a:pt x="5136400" y="1708912"/>
                  </a:lnTo>
                  <a:lnTo>
                    <a:pt x="5093424" y="1635137"/>
                  </a:lnTo>
                  <a:lnTo>
                    <a:pt x="5087874" y="1625612"/>
                  </a:lnTo>
                  <a:lnTo>
                    <a:pt x="5039258" y="1708912"/>
                  </a:lnTo>
                  <a:lnTo>
                    <a:pt x="5037975" y="1711198"/>
                  </a:lnTo>
                  <a:lnTo>
                    <a:pt x="5038636" y="1713738"/>
                  </a:lnTo>
                  <a:lnTo>
                    <a:pt x="5038737" y="1714119"/>
                  </a:lnTo>
                  <a:lnTo>
                    <a:pt x="5041023" y="1715389"/>
                  </a:lnTo>
                  <a:lnTo>
                    <a:pt x="5043182" y="1716786"/>
                  </a:lnTo>
                  <a:lnTo>
                    <a:pt x="5046116" y="1716024"/>
                  </a:lnTo>
                  <a:lnTo>
                    <a:pt x="5047488" y="1713738"/>
                  </a:lnTo>
                  <a:lnTo>
                    <a:pt x="5083048" y="1652803"/>
                  </a:lnTo>
                  <a:lnTo>
                    <a:pt x="5083073" y="1635137"/>
                  </a:lnTo>
                  <a:lnTo>
                    <a:pt x="5083073" y="1652803"/>
                  </a:lnTo>
                  <a:lnTo>
                    <a:pt x="5083073" y="2143201"/>
                  </a:lnTo>
                  <a:lnTo>
                    <a:pt x="5092598" y="2143201"/>
                  </a:lnTo>
                  <a:lnTo>
                    <a:pt x="5092598" y="1652803"/>
                  </a:lnTo>
                  <a:lnTo>
                    <a:pt x="5128133" y="1713738"/>
                  </a:lnTo>
                  <a:lnTo>
                    <a:pt x="5129542" y="1716024"/>
                  </a:lnTo>
                  <a:lnTo>
                    <a:pt x="5132463" y="1716786"/>
                  </a:lnTo>
                  <a:lnTo>
                    <a:pt x="5134622" y="1715389"/>
                  </a:lnTo>
                  <a:lnTo>
                    <a:pt x="5136908" y="1714119"/>
                  </a:lnTo>
                  <a:lnTo>
                    <a:pt x="5137670" y="1711198"/>
                  </a:lnTo>
                  <a:close/>
                </a:path>
              </a:pathLst>
            </a:custGeom>
            <a:solidFill>
              <a:srgbClr val="497DBA"/>
            </a:solidFill>
          </p:spPr>
          <p:txBody>
            <a:bodyPr wrap="square" lIns="0" tIns="0" rIns="0" bIns="0" rtlCol="0"/>
            <a:lstStyle/>
            <a:p>
              <a:endParaRPr/>
            </a:p>
          </p:txBody>
        </p:sp>
        <p:sp>
          <p:nvSpPr>
            <p:cNvPr id="9" name="object 9"/>
            <p:cNvSpPr/>
            <p:nvPr/>
          </p:nvSpPr>
          <p:spPr>
            <a:xfrm>
              <a:off x="611184" y="3297289"/>
              <a:ext cx="1513205" cy="387350"/>
            </a:xfrm>
            <a:custGeom>
              <a:avLst/>
              <a:gdLst/>
              <a:ahLst/>
              <a:cxnLst/>
              <a:rect l="l" t="t" r="r" b="b"/>
              <a:pathLst>
                <a:path w="1513205" h="387350">
                  <a:moveTo>
                    <a:pt x="0" y="387345"/>
                  </a:moveTo>
                  <a:lnTo>
                    <a:pt x="1512950" y="387345"/>
                  </a:lnTo>
                  <a:lnTo>
                    <a:pt x="1512950" y="0"/>
                  </a:lnTo>
                  <a:lnTo>
                    <a:pt x="0" y="0"/>
                  </a:lnTo>
                  <a:lnTo>
                    <a:pt x="0" y="387345"/>
                  </a:lnTo>
                  <a:close/>
                </a:path>
              </a:pathLst>
            </a:custGeom>
            <a:ln w="25399">
              <a:solidFill>
                <a:srgbClr val="385D89"/>
              </a:solidFill>
            </a:ln>
          </p:spPr>
          <p:txBody>
            <a:bodyPr wrap="square" lIns="0" tIns="0" rIns="0" bIns="0" rtlCol="0"/>
            <a:lstStyle/>
            <a:p>
              <a:endParaRPr/>
            </a:p>
          </p:txBody>
        </p:sp>
      </p:grpSp>
      <p:sp>
        <p:nvSpPr>
          <p:cNvPr id="10" name="object 10"/>
          <p:cNvSpPr txBox="1"/>
          <p:nvPr/>
        </p:nvSpPr>
        <p:spPr>
          <a:xfrm>
            <a:off x="623884" y="3359604"/>
            <a:ext cx="1487805" cy="240029"/>
          </a:xfrm>
          <a:prstGeom prst="rect">
            <a:avLst/>
          </a:prstGeom>
        </p:spPr>
        <p:txBody>
          <a:bodyPr vert="horz" wrap="square" lIns="0" tIns="13335" rIns="0" bIns="0" rtlCol="0">
            <a:spAutoFit/>
          </a:bodyPr>
          <a:lstStyle/>
          <a:p>
            <a:pPr marL="196850">
              <a:lnSpc>
                <a:spcPct val="100000"/>
              </a:lnSpc>
              <a:spcBef>
                <a:spcPts val="105"/>
              </a:spcBef>
            </a:pPr>
            <a:r>
              <a:rPr sz="1400" dirty="0">
                <a:latin typeface="Calibri"/>
                <a:cs typeface="Calibri"/>
              </a:rPr>
              <a:t>Nguồn</a:t>
            </a:r>
            <a:r>
              <a:rPr sz="1400" spc="-30" dirty="0">
                <a:latin typeface="Calibri"/>
                <a:cs typeface="Calibri"/>
              </a:rPr>
              <a:t> </a:t>
            </a:r>
            <a:r>
              <a:rPr sz="1400" dirty="0">
                <a:latin typeface="Calibri"/>
                <a:cs typeface="Calibri"/>
              </a:rPr>
              <a:t>đầu</a:t>
            </a:r>
            <a:r>
              <a:rPr sz="1400" spc="-25" dirty="0">
                <a:latin typeface="Calibri"/>
                <a:cs typeface="Calibri"/>
              </a:rPr>
              <a:t> vào</a:t>
            </a:r>
            <a:endParaRPr sz="1400">
              <a:latin typeface="Calibri"/>
              <a:cs typeface="Calibri"/>
            </a:endParaRPr>
          </a:p>
        </p:txBody>
      </p:sp>
      <p:sp>
        <p:nvSpPr>
          <p:cNvPr id="11" name="object 11"/>
          <p:cNvSpPr txBox="1"/>
          <p:nvPr/>
        </p:nvSpPr>
        <p:spPr>
          <a:xfrm>
            <a:off x="800100" y="3684520"/>
            <a:ext cx="1212850" cy="1640205"/>
          </a:xfrm>
          <a:prstGeom prst="rect">
            <a:avLst/>
          </a:prstGeom>
          <a:solidFill>
            <a:srgbClr val="00AFF0"/>
          </a:solidFill>
          <a:ln w="25399">
            <a:solidFill>
              <a:srgbClr val="385D89"/>
            </a:solidFill>
          </a:ln>
        </p:spPr>
        <p:txBody>
          <a:bodyPr vert="horz" wrap="square" lIns="0" tIns="0" rIns="0" bIns="0" rtlCol="0">
            <a:spAutoFit/>
          </a:bodyPr>
          <a:lstStyle/>
          <a:p>
            <a:pPr>
              <a:lnSpc>
                <a:spcPct val="100000"/>
              </a:lnSpc>
            </a:pPr>
            <a:endParaRPr sz="1200">
              <a:latin typeface="Times New Roman"/>
              <a:cs typeface="Times New Roman"/>
            </a:endParaRPr>
          </a:p>
          <a:p>
            <a:pPr>
              <a:lnSpc>
                <a:spcPct val="100000"/>
              </a:lnSpc>
              <a:spcBef>
                <a:spcPts val="30"/>
              </a:spcBef>
            </a:pPr>
            <a:endParaRPr sz="1200">
              <a:latin typeface="Times New Roman"/>
              <a:cs typeface="Times New Roman"/>
            </a:endParaRPr>
          </a:p>
          <a:p>
            <a:pPr marL="91440">
              <a:lnSpc>
                <a:spcPct val="100000"/>
              </a:lnSpc>
            </a:pPr>
            <a:r>
              <a:rPr sz="1200" dirty="0">
                <a:latin typeface="Calibri"/>
                <a:cs typeface="Calibri"/>
              </a:rPr>
              <a:t>Quá</a:t>
            </a:r>
            <a:r>
              <a:rPr sz="1200" spc="-20" dirty="0">
                <a:latin typeface="Times New Roman"/>
                <a:cs typeface="Times New Roman"/>
              </a:rPr>
              <a:t> </a:t>
            </a:r>
            <a:r>
              <a:rPr sz="1200" dirty="0">
                <a:latin typeface="Calibri"/>
                <a:cs typeface="Calibri"/>
              </a:rPr>
              <a:t>trình</a:t>
            </a:r>
            <a:r>
              <a:rPr sz="1200" spc="-65" dirty="0">
                <a:latin typeface="Times New Roman"/>
                <a:cs typeface="Times New Roman"/>
              </a:rPr>
              <a:t> </a:t>
            </a:r>
            <a:r>
              <a:rPr sz="1200" spc="-10" dirty="0">
                <a:latin typeface="Calibri"/>
                <a:cs typeface="Calibri"/>
              </a:rPr>
              <a:t>trước</a:t>
            </a:r>
            <a:endParaRPr sz="1200">
              <a:latin typeface="Calibri"/>
              <a:cs typeface="Calibri"/>
            </a:endParaRPr>
          </a:p>
          <a:p>
            <a:pPr>
              <a:lnSpc>
                <a:spcPct val="100000"/>
              </a:lnSpc>
              <a:spcBef>
                <a:spcPts val="10"/>
              </a:spcBef>
            </a:pPr>
            <a:endParaRPr sz="1200">
              <a:latin typeface="Calibri"/>
              <a:cs typeface="Calibri"/>
            </a:endParaRPr>
          </a:p>
          <a:p>
            <a:pPr marL="91440">
              <a:lnSpc>
                <a:spcPct val="100000"/>
              </a:lnSpc>
              <a:spcBef>
                <a:spcPts val="5"/>
              </a:spcBef>
            </a:pPr>
            <a:r>
              <a:rPr sz="1200" dirty="0">
                <a:latin typeface="Times New Roman"/>
                <a:cs typeface="Times New Roman"/>
              </a:rPr>
              <a:t>Ví</a:t>
            </a:r>
            <a:r>
              <a:rPr sz="1200" spc="-5" dirty="0">
                <a:latin typeface="Times New Roman"/>
                <a:cs typeface="Times New Roman"/>
              </a:rPr>
              <a:t> </a:t>
            </a:r>
            <a:r>
              <a:rPr sz="1200" spc="-25" dirty="0">
                <a:latin typeface="Times New Roman"/>
                <a:cs typeface="Times New Roman"/>
              </a:rPr>
              <a:t>dụ:</a:t>
            </a:r>
            <a:endParaRPr sz="1200">
              <a:latin typeface="Times New Roman"/>
              <a:cs typeface="Times New Roman"/>
            </a:endParaRPr>
          </a:p>
          <a:p>
            <a:pPr marL="91440">
              <a:lnSpc>
                <a:spcPct val="100000"/>
              </a:lnSpc>
            </a:pPr>
            <a:r>
              <a:rPr sz="1200" dirty="0">
                <a:latin typeface="Times New Roman"/>
                <a:cs typeface="Times New Roman"/>
              </a:rPr>
              <a:t>Từ</a:t>
            </a:r>
            <a:r>
              <a:rPr sz="1200" spc="-20" dirty="0">
                <a:latin typeface="Times New Roman"/>
                <a:cs typeface="Times New Roman"/>
              </a:rPr>
              <a:t> </a:t>
            </a:r>
            <a:r>
              <a:rPr sz="1200" dirty="0">
                <a:latin typeface="Times New Roman"/>
                <a:cs typeface="Times New Roman"/>
              </a:rPr>
              <a:t>khách</a:t>
            </a:r>
            <a:r>
              <a:rPr sz="1200" spc="-10" dirty="0">
                <a:latin typeface="Times New Roman"/>
                <a:cs typeface="Times New Roman"/>
              </a:rPr>
              <a:t> </a:t>
            </a:r>
            <a:r>
              <a:rPr sz="1200" spc="-20" dirty="0">
                <a:latin typeface="Times New Roman"/>
                <a:cs typeface="Times New Roman"/>
              </a:rPr>
              <a:t>hàng</a:t>
            </a:r>
            <a:endParaRPr sz="1200">
              <a:latin typeface="Times New Roman"/>
              <a:cs typeface="Times New Roman"/>
            </a:endParaRPr>
          </a:p>
        </p:txBody>
      </p:sp>
      <p:grpSp>
        <p:nvGrpSpPr>
          <p:cNvPr id="12" name="object 12"/>
          <p:cNvGrpSpPr/>
          <p:nvPr/>
        </p:nvGrpSpPr>
        <p:grpSpPr>
          <a:xfrm>
            <a:off x="3857619" y="3386185"/>
            <a:ext cx="1294130" cy="311150"/>
            <a:chOff x="3857619" y="3386185"/>
            <a:chExt cx="1294130" cy="311150"/>
          </a:xfrm>
        </p:grpSpPr>
        <p:sp>
          <p:nvSpPr>
            <p:cNvPr id="13" name="object 13"/>
            <p:cNvSpPr/>
            <p:nvPr/>
          </p:nvSpPr>
          <p:spPr>
            <a:xfrm>
              <a:off x="3870319" y="3398885"/>
              <a:ext cx="1268730" cy="285750"/>
            </a:xfrm>
            <a:custGeom>
              <a:avLst/>
              <a:gdLst/>
              <a:ahLst/>
              <a:cxnLst/>
              <a:rect l="l" t="t" r="r" b="b"/>
              <a:pathLst>
                <a:path w="1268729" h="285750">
                  <a:moveTo>
                    <a:pt x="1057015" y="0"/>
                  </a:moveTo>
                  <a:lnTo>
                    <a:pt x="0" y="0"/>
                  </a:lnTo>
                  <a:lnTo>
                    <a:pt x="56188" y="5098"/>
                  </a:lnTo>
                  <a:lnTo>
                    <a:pt x="106695" y="19489"/>
                  </a:lnTo>
                  <a:lnTo>
                    <a:pt x="149500" y="41818"/>
                  </a:lnTo>
                  <a:lnTo>
                    <a:pt x="182579" y="70731"/>
                  </a:lnTo>
                  <a:lnTo>
                    <a:pt x="203910" y="104873"/>
                  </a:lnTo>
                  <a:lnTo>
                    <a:pt x="211470" y="142890"/>
                  </a:lnTo>
                  <a:lnTo>
                    <a:pt x="203910" y="180851"/>
                  </a:lnTo>
                  <a:lnTo>
                    <a:pt x="182579" y="214973"/>
                  </a:lnTo>
                  <a:lnTo>
                    <a:pt x="149500" y="243889"/>
                  </a:lnTo>
                  <a:lnTo>
                    <a:pt x="106695" y="266234"/>
                  </a:lnTo>
                  <a:lnTo>
                    <a:pt x="56188" y="280643"/>
                  </a:lnTo>
                  <a:lnTo>
                    <a:pt x="0" y="285749"/>
                  </a:lnTo>
                  <a:lnTo>
                    <a:pt x="1057015" y="285749"/>
                  </a:lnTo>
                  <a:lnTo>
                    <a:pt x="1113214" y="280643"/>
                  </a:lnTo>
                  <a:lnTo>
                    <a:pt x="1163725" y="266234"/>
                  </a:lnTo>
                  <a:lnTo>
                    <a:pt x="1206527" y="243889"/>
                  </a:lnTo>
                  <a:lnTo>
                    <a:pt x="1239602" y="214973"/>
                  </a:lnTo>
                  <a:lnTo>
                    <a:pt x="1260928" y="180851"/>
                  </a:lnTo>
                  <a:lnTo>
                    <a:pt x="1268486" y="142890"/>
                  </a:lnTo>
                  <a:lnTo>
                    <a:pt x="1260928" y="104873"/>
                  </a:lnTo>
                  <a:lnTo>
                    <a:pt x="1239602" y="70731"/>
                  </a:lnTo>
                  <a:lnTo>
                    <a:pt x="1206527" y="41818"/>
                  </a:lnTo>
                  <a:lnTo>
                    <a:pt x="1163725" y="19489"/>
                  </a:lnTo>
                  <a:lnTo>
                    <a:pt x="1113214" y="5098"/>
                  </a:lnTo>
                  <a:lnTo>
                    <a:pt x="1057015" y="0"/>
                  </a:lnTo>
                  <a:close/>
                </a:path>
              </a:pathLst>
            </a:custGeom>
            <a:solidFill>
              <a:srgbClr val="00AFF0"/>
            </a:solidFill>
          </p:spPr>
          <p:txBody>
            <a:bodyPr wrap="square" lIns="0" tIns="0" rIns="0" bIns="0" rtlCol="0"/>
            <a:lstStyle/>
            <a:p>
              <a:endParaRPr/>
            </a:p>
          </p:txBody>
        </p:sp>
        <p:sp>
          <p:nvSpPr>
            <p:cNvPr id="14" name="object 14"/>
            <p:cNvSpPr/>
            <p:nvPr/>
          </p:nvSpPr>
          <p:spPr>
            <a:xfrm>
              <a:off x="3870319" y="3398885"/>
              <a:ext cx="1268730" cy="285750"/>
            </a:xfrm>
            <a:custGeom>
              <a:avLst/>
              <a:gdLst/>
              <a:ahLst/>
              <a:cxnLst/>
              <a:rect l="l" t="t" r="r" b="b"/>
              <a:pathLst>
                <a:path w="1268729" h="285750">
                  <a:moveTo>
                    <a:pt x="1057015" y="285749"/>
                  </a:moveTo>
                  <a:lnTo>
                    <a:pt x="0" y="285749"/>
                  </a:lnTo>
                  <a:lnTo>
                    <a:pt x="56188" y="280643"/>
                  </a:lnTo>
                  <a:lnTo>
                    <a:pt x="106695" y="266234"/>
                  </a:lnTo>
                  <a:lnTo>
                    <a:pt x="149500" y="243889"/>
                  </a:lnTo>
                  <a:lnTo>
                    <a:pt x="182579" y="214973"/>
                  </a:lnTo>
                  <a:lnTo>
                    <a:pt x="203910" y="180851"/>
                  </a:lnTo>
                  <a:lnTo>
                    <a:pt x="211470" y="142890"/>
                  </a:lnTo>
                  <a:lnTo>
                    <a:pt x="203910" y="104873"/>
                  </a:lnTo>
                  <a:lnTo>
                    <a:pt x="182579" y="70731"/>
                  </a:lnTo>
                  <a:lnTo>
                    <a:pt x="149500" y="41818"/>
                  </a:lnTo>
                  <a:lnTo>
                    <a:pt x="106695" y="19489"/>
                  </a:lnTo>
                  <a:lnTo>
                    <a:pt x="56188" y="5098"/>
                  </a:lnTo>
                  <a:lnTo>
                    <a:pt x="0" y="0"/>
                  </a:lnTo>
                  <a:lnTo>
                    <a:pt x="1057015" y="0"/>
                  </a:lnTo>
                  <a:lnTo>
                    <a:pt x="1113214" y="5098"/>
                  </a:lnTo>
                  <a:lnTo>
                    <a:pt x="1163725" y="19489"/>
                  </a:lnTo>
                  <a:lnTo>
                    <a:pt x="1206527" y="41818"/>
                  </a:lnTo>
                  <a:lnTo>
                    <a:pt x="1239602" y="70731"/>
                  </a:lnTo>
                  <a:lnTo>
                    <a:pt x="1260928" y="104873"/>
                  </a:lnTo>
                  <a:lnTo>
                    <a:pt x="1268486" y="142890"/>
                  </a:lnTo>
                  <a:lnTo>
                    <a:pt x="1260928" y="180851"/>
                  </a:lnTo>
                  <a:lnTo>
                    <a:pt x="1239602" y="214973"/>
                  </a:lnTo>
                  <a:lnTo>
                    <a:pt x="1206527" y="243889"/>
                  </a:lnTo>
                  <a:lnTo>
                    <a:pt x="1163725" y="266234"/>
                  </a:lnTo>
                  <a:lnTo>
                    <a:pt x="1113214" y="280643"/>
                  </a:lnTo>
                  <a:lnTo>
                    <a:pt x="1057015" y="285749"/>
                  </a:lnTo>
                  <a:close/>
                </a:path>
              </a:pathLst>
            </a:custGeom>
            <a:ln w="25399">
              <a:solidFill>
                <a:srgbClr val="385D89"/>
              </a:solidFill>
            </a:ln>
          </p:spPr>
          <p:txBody>
            <a:bodyPr wrap="square" lIns="0" tIns="0" rIns="0" bIns="0" rtlCol="0"/>
            <a:lstStyle/>
            <a:p>
              <a:endParaRPr/>
            </a:p>
          </p:txBody>
        </p:sp>
      </p:grpSp>
      <p:sp>
        <p:nvSpPr>
          <p:cNvPr id="15" name="object 15"/>
          <p:cNvSpPr txBox="1"/>
          <p:nvPr/>
        </p:nvSpPr>
        <p:spPr>
          <a:xfrm>
            <a:off x="4179573" y="3390135"/>
            <a:ext cx="78486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Calibri"/>
                <a:cs typeface="Calibri"/>
              </a:rPr>
              <a:t>Hoạt</a:t>
            </a:r>
            <a:r>
              <a:rPr sz="1400" spc="-45" dirty="0">
                <a:solidFill>
                  <a:srgbClr val="FFFFFF"/>
                </a:solidFill>
                <a:latin typeface="Calibri"/>
                <a:cs typeface="Calibri"/>
              </a:rPr>
              <a:t> </a:t>
            </a:r>
            <a:r>
              <a:rPr sz="1400" spc="-20" dirty="0">
                <a:solidFill>
                  <a:srgbClr val="FFFFFF"/>
                </a:solidFill>
                <a:latin typeface="Calibri"/>
                <a:cs typeface="Calibri"/>
              </a:rPr>
              <a:t>động</a:t>
            </a:r>
            <a:endParaRPr sz="1400">
              <a:latin typeface="Calibri"/>
              <a:cs typeface="Calibri"/>
            </a:endParaRPr>
          </a:p>
        </p:txBody>
      </p:sp>
      <p:sp>
        <p:nvSpPr>
          <p:cNvPr id="16" name="object 16"/>
          <p:cNvSpPr/>
          <p:nvPr/>
        </p:nvSpPr>
        <p:spPr>
          <a:xfrm>
            <a:off x="4056126" y="3041660"/>
            <a:ext cx="1092200" cy="500380"/>
          </a:xfrm>
          <a:custGeom>
            <a:avLst/>
            <a:gdLst/>
            <a:ahLst/>
            <a:cxnLst/>
            <a:rect l="l" t="t" r="r" b="b"/>
            <a:pathLst>
              <a:path w="1092200" h="500379">
                <a:moveTo>
                  <a:pt x="0" y="0"/>
                </a:moveTo>
                <a:lnTo>
                  <a:pt x="11064" y="500115"/>
                </a:lnTo>
              </a:path>
              <a:path w="1092200" h="500379">
                <a:moveTo>
                  <a:pt x="1092189" y="0"/>
                </a:moveTo>
                <a:lnTo>
                  <a:pt x="1090543" y="500115"/>
                </a:lnTo>
              </a:path>
            </a:pathLst>
          </a:custGeom>
          <a:ln w="9524">
            <a:solidFill>
              <a:srgbClr val="497DBA"/>
            </a:solidFill>
            <a:prstDash val="lgDash"/>
          </a:ln>
        </p:spPr>
        <p:txBody>
          <a:bodyPr wrap="square" lIns="0" tIns="0" rIns="0" bIns="0" rtlCol="0"/>
          <a:lstStyle/>
          <a:p>
            <a:endParaRPr/>
          </a:p>
        </p:txBody>
      </p:sp>
      <p:sp>
        <p:nvSpPr>
          <p:cNvPr id="17" name="object 17"/>
          <p:cNvSpPr txBox="1"/>
          <p:nvPr/>
        </p:nvSpPr>
        <p:spPr>
          <a:xfrm>
            <a:off x="3059186" y="2713040"/>
            <a:ext cx="1358900" cy="335280"/>
          </a:xfrm>
          <a:prstGeom prst="rect">
            <a:avLst/>
          </a:prstGeom>
          <a:ln w="25399">
            <a:solidFill>
              <a:srgbClr val="385D89"/>
            </a:solidFill>
          </a:ln>
        </p:spPr>
        <p:txBody>
          <a:bodyPr vert="horz" wrap="square" lIns="0" tIns="42545" rIns="0" bIns="0" rtlCol="0">
            <a:spAutoFit/>
          </a:bodyPr>
          <a:lstStyle/>
          <a:p>
            <a:pPr marL="226060">
              <a:lnSpc>
                <a:spcPct val="100000"/>
              </a:lnSpc>
              <a:spcBef>
                <a:spcPts val="335"/>
              </a:spcBef>
            </a:pPr>
            <a:r>
              <a:rPr sz="1400" dirty="0">
                <a:latin typeface="Calibri"/>
                <a:cs typeface="Calibri"/>
              </a:rPr>
              <a:t>Điểm</a:t>
            </a:r>
            <a:r>
              <a:rPr sz="1400" spc="-45" dirty="0">
                <a:latin typeface="Calibri"/>
                <a:cs typeface="Calibri"/>
              </a:rPr>
              <a:t> </a:t>
            </a:r>
            <a:r>
              <a:rPr sz="1400" dirty="0">
                <a:latin typeface="Calibri"/>
                <a:cs typeface="Calibri"/>
              </a:rPr>
              <a:t>bắt</a:t>
            </a:r>
            <a:r>
              <a:rPr sz="1400" spc="-25" dirty="0">
                <a:latin typeface="Calibri"/>
                <a:cs typeface="Calibri"/>
              </a:rPr>
              <a:t> đầu</a:t>
            </a:r>
            <a:endParaRPr sz="1400">
              <a:latin typeface="Calibri"/>
              <a:cs typeface="Calibri"/>
            </a:endParaRPr>
          </a:p>
        </p:txBody>
      </p:sp>
      <p:sp>
        <p:nvSpPr>
          <p:cNvPr id="18" name="object 18"/>
          <p:cNvSpPr txBox="1"/>
          <p:nvPr/>
        </p:nvSpPr>
        <p:spPr>
          <a:xfrm>
            <a:off x="4787889" y="2708285"/>
            <a:ext cx="1392555" cy="333375"/>
          </a:xfrm>
          <a:prstGeom prst="rect">
            <a:avLst/>
          </a:prstGeom>
          <a:ln w="25399">
            <a:solidFill>
              <a:srgbClr val="385D89"/>
            </a:solidFill>
          </a:ln>
        </p:spPr>
        <p:txBody>
          <a:bodyPr vert="horz" wrap="square" lIns="0" tIns="46990" rIns="0" bIns="0" rtlCol="0">
            <a:spAutoFit/>
          </a:bodyPr>
          <a:lstStyle/>
          <a:p>
            <a:pPr marL="193040">
              <a:lnSpc>
                <a:spcPct val="100000"/>
              </a:lnSpc>
              <a:spcBef>
                <a:spcPts val="370"/>
              </a:spcBef>
            </a:pPr>
            <a:r>
              <a:rPr sz="1400" dirty="0">
                <a:latin typeface="Calibri"/>
                <a:cs typeface="Calibri"/>
              </a:rPr>
              <a:t>Điểm</a:t>
            </a:r>
            <a:r>
              <a:rPr sz="1400" spc="-60" dirty="0">
                <a:latin typeface="Calibri"/>
                <a:cs typeface="Calibri"/>
              </a:rPr>
              <a:t> </a:t>
            </a:r>
            <a:r>
              <a:rPr sz="1400" dirty="0">
                <a:latin typeface="Calibri"/>
                <a:cs typeface="Calibri"/>
              </a:rPr>
              <a:t>kết</a:t>
            </a:r>
            <a:r>
              <a:rPr sz="1400" spc="-35" dirty="0">
                <a:latin typeface="Calibri"/>
                <a:cs typeface="Calibri"/>
              </a:rPr>
              <a:t> </a:t>
            </a:r>
            <a:r>
              <a:rPr sz="1400" spc="-20" dirty="0">
                <a:latin typeface="Calibri"/>
                <a:cs typeface="Calibri"/>
              </a:rPr>
              <a:t>thúc</a:t>
            </a:r>
            <a:endParaRPr sz="1400">
              <a:latin typeface="Calibri"/>
              <a:cs typeface="Calibri"/>
            </a:endParaRPr>
          </a:p>
        </p:txBody>
      </p:sp>
      <p:sp>
        <p:nvSpPr>
          <p:cNvPr id="19" name="object 19"/>
          <p:cNvSpPr/>
          <p:nvPr/>
        </p:nvSpPr>
        <p:spPr>
          <a:xfrm>
            <a:off x="5724540" y="3541645"/>
            <a:ext cx="1368425" cy="1783080"/>
          </a:xfrm>
          <a:custGeom>
            <a:avLst/>
            <a:gdLst/>
            <a:ahLst/>
            <a:cxnLst/>
            <a:rect l="l" t="t" r="r" b="b"/>
            <a:pathLst>
              <a:path w="1368425" h="1783079">
                <a:moveTo>
                  <a:pt x="0" y="1782830"/>
                </a:moveTo>
                <a:lnTo>
                  <a:pt x="1368420" y="1782830"/>
                </a:lnTo>
                <a:lnTo>
                  <a:pt x="1368420" y="0"/>
                </a:lnTo>
                <a:lnTo>
                  <a:pt x="0" y="0"/>
                </a:lnTo>
                <a:lnTo>
                  <a:pt x="0" y="1782830"/>
                </a:lnTo>
                <a:close/>
              </a:path>
            </a:pathLst>
          </a:custGeom>
          <a:ln w="25399">
            <a:solidFill>
              <a:srgbClr val="385D89"/>
            </a:solidFill>
            <a:prstDash val="dash"/>
          </a:ln>
        </p:spPr>
        <p:txBody>
          <a:bodyPr wrap="square" lIns="0" tIns="0" rIns="0" bIns="0" rtlCol="0"/>
          <a:lstStyle/>
          <a:p>
            <a:endParaRPr/>
          </a:p>
        </p:txBody>
      </p:sp>
      <p:sp>
        <p:nvSpPr>
          <p:cNvPr id="20" name="object 20"/>
          <p:cNvSpPr txBox="1"/>
          <p:nvPr/>
        </p:nvSpPr>
        <p:spPr>
          <a:xfrm>
            <a:off x="5804158" y="3944236"/>
            <a:ext cx="752475" cy="574040"/>
          </a:xfrm>
          <a:prstGeom prst="rect">
            <a:avLst/>
          </a:prstGeom>
        </p:spPr>
        <p:txBody>
          <a:bodyPr vert="horz" wrap="square" lIns="0" tIns="12700" rIns="0" bIns="0" rtlCol="0">
            <a:spAutoFit/>
          </a:bodyPr>
          <a:lstStyle/>
          <a:p>
            <a:pPr marL="12700" marR="5080">
              <a:lnSpc>
                <a:spcPct val="100000"/>
              </a:lnSpc>
              <a:spcBef>
                <a:spcPts val="100"/>
              </a:spcBef>
            </a:pPr>
            <a:r>
              <a:rPr sz="1200" dirty="0">
                <a:latin typeface="Times New Roman"/>
                <a:cs typeface="Times New Roman"/>
              </a:rPr>
              <a:t>Vật</a:t>
            </a:r>
            <a:r>
              <a:rPr sz="1200" spc="-25" dirty="0">
                <a:latin typeface="Times New Roman"/>
                <a:cs typeface="Times New Roman"/>
              </a:rPr>
              <a:t> </a:t>
            </a:r>
            <a:r>
              <a:rPr sz="1200" spc="-20" dirty="0">
                <a:latin typeface="Times New Roman"/>
                <a:cs typeface="Times New Roman"/>
              </a:rPr>
              <a:t>chất </a:t>
            </a:r>
            <a:r>
              <a:rPr sz="1200" dirty="0">
                <a:latin typeface="Times New Roman"/>
                <a:cs typeface="Times New Roman"/>
              </a:rPr>
              <a:t>Năng</a:t>
            </a:r>
            <a:r>
              <a:rPr sz="1200" spc="-15" dirty="0">
                <a:latin typeface="Times New Roman"/>
                <a:cs typeface="Times New Roman"/>
              </a:rPr>
              <a:t> </a:t>
            </a:r>
            <a:r>
              <a:rPr sz="1200" spc="-10" dirty="0">
                <a:latin typeface="Times New Roman"/>
                <a:cs typeface="Times New Roman"/>
              </a:rPr>
              <a:t>lượng </a:t>
            </a:r>
            <a:r>
              <a:rPr sz="1200" dirty="0">
                <a:latin typeface="Times New Roman"/>
                <a:cs typeface="Times New Roman"/>
              </a:rPr>
              <a:t>Thông</a:t>
            </a:r>
            <a:r>
              <a:rPr sz="1200" spc="-40" dirty="0">
                <a:latin typeface="Times New Roman"/>
                <a:cs typeface="Times New Roman"/>
              </a:rPr>
              <a:t> </a:t>
            </a:r>
            <a:r>
              <a:rPr sz="1200" spc="-25" dirty="0">
                <a:latin typeface="Times New Roman"/>
                <a:cs typeface="Times New Roman"/>
              </a:rPr>
              <a:t>tin</a:t>
            </a:r>
            <a:endParaRPr sz="1200">
              <a:latin typeface="Times New Roman"/>
              <a:cs typeface="Times New Roman"/>
            </a:endParaRPr>
          </a:p>
        </p:txBody>
      </p:sp>
      <p:sp>
        <p:nvSpPr>
          <p:cNvPr id="21" name="object 21"/>
          <p:cNvSpPr txBox="1"/>
          <p:nvPr/>
        </p:nvSpPr>
        <p:spPr>
          <a:xfrm>
            <a:off x="5804158" y="4660517"/>
            <a:ext cx="1195070" cy="39179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Ví</a:t>
            </a:r>
            <a:r>
              <a:rPr sz="1200" spc="-10" dirty="0">
                <a:latin typeface="Times New Roman"/>
                <a:cs typeface="Times New Roman"/>
              </a:rPr>
              <a:t> </a:t>
            </a:r>
            <a:r>
              <a:rPr sz="1200" dirty="0">
                <a:latin typeface="Times New Roman"/>
                <a:cs typeface="Times New Roman"/>
              </a:rPr>
              <a:t>dụ</a:t>
            </a:r>
            <a:r>
              <a:rPr sz="1200" spc="-5" dirty="0">
                <a:latin typeface="Times New Roman"/>
                <a:cs typeface="Times New Roman"/>
              </a:rPr>
              <a:t> </a:t>
            </a:r>
            <a:r>
              <a:rPr sz="1200" dirty="0">
                <a:latin typeface="Times New Roman"/>
                <a:cs typeface="Times New Roman"/>
              </a:rPr>
              <a:t>1:</a:t>
            </a:r>
            <a:r>
              <a:rPr sz="1200" spc="-5" dirty="0">
                <a:latin typeface="Times New Roman"/>
                <a:cs typeface="Times New Roman"/>
              </a:rPr>
              <a:t> </a:t>
            </a:r>
            <a:r>
              <a:rPr sz="1200" dirty="0">
                <a:latin typeface="Times New Roman"/>
                <a:cs typeface="Times New Roman"/>
              </a:rPr>
              <a:t>Sản</a:t>
            </a:r>
            <a:r>
              <a:rPr sz="1200" spc="-5" dirty="0">
                <a:latin typeface="Times New Roman"/>
                <a:cs typeface="Times New Roman"/>
              </a:rPr>
              <a:t> </a:t>
            </a:r>
            <a:r>
              <a:rPr sz="1200" spc="-20" dirty="0">
                <a:latin typeface="Times New Roman"/>
                <a:cs typeface="Times New Roman"/>
              </a:rPr>
              <a:t>phẩm</a:t>
            </a:r>
            <a:endParaRPr sz="1200">
              <a:latin typeface="Times New Roman"/>
              <a:cs typeface="Times New Roman"/>
            </a:endParaRPr>
          </a:p>
          <a:p>
            <a:pPr marL="12700">
              <a:lnSpc>
                <a:spcPct val="100000"/>
              </a:lnSpc>
            </a:pPr>
            <a:r>
              <a:rPr sz="1200" dirty="0">
                <a:latin typeface="Times New Roman"/>
                <a:cs typeface="Times New Roman"/>
              </a:rPr>
              <a:t>Ví</a:t>
            </a:r>
            <a:r>
              <a:rPr sz="1200" spc="-10" dirty="0">
                <a:latin typeface="Times New Roman"/>
                <a:cs typeface="Times New Roman"/>
              </a:rPr>
              <a:t> </a:t>
            </a:r>
            <a:r>
              <a:rPr sz="1200" dirty="0">
                <a:latin typeface="Times New Roman"/>
                <a:cs typeface="Times New Roman"/>
              </a:rPr>
              <a:t>dụ</a:t>
            </a:r>
            <a:r>
              <a:rPr sz="1200" spc="-10" dirty="0">
                <a:latin typeface="Times New Roman"/>
                <a:cs typeface="Times New Roman"/>
              </a:rPr>
              <a:t> </a:t>
            </a:r>
            <a:r>
              <a:rPr sz="1200" dirty="0">
                <a:latin typeface="Times New Roman"/>
                <a:cs typeface="Times New Roman"/>
              </a:rPr>
              <a:t>2:</a:t>
            </a:r>
            <a:r>
              <a:rPr sz="1200" spc="-10" dirty="0">
                <a:latin typeface="Times New Roman"/>
                <a:cs typeface="Times New Roman"/>
              </a:rPr>
              <a:t> </a:t>
            </a:r>
            <a:r>
              <a:rPr sz="1200" dirty="0">
                <a:latin typeface="Times New Roman"/>
                <a:cs typeface="Times New Roman"/>
              </a:rPr>
              <a:t>Hàng </a:t>
            </a:r>
            <a:r>
              <a:rPr sz="1200" spc="-25" dirty="0">
                <a:latin typeface="Times New Roman"/>
                <a:cs typeface="Times New Roman"/>
              </a:rPr>
              <a:t>mẫu</a:t>
            </a:r>
            <a:endParaRPr sz="1200">
              <a:latin typeface="Times New Roman"/>
              <a:cs typeface="Times New Roman"/>
            </a:endParaRPr>
          </a:p>
        </p:txBody>
      </p:sp>
      <p:grpSp>
        <p:nvGrpSpPr>
          <p:cNvPr id="22" name="object 22"/>
          <p:cNvGrpSpPr/>
          <p:nvPr/>
        </p:nvGrpSpPr>
        <p:grpSpPr>
          <a:xfrm>
            <a:off x="5854700" y="3306709"/>
            <a:ext cx="3194685" cy="435609"/>
            <a:chOff x="5854700" y="3306709"/>
            <a:chExt cx="3194685" cy="435609"/>
          </a:xfrm>
        </p:grpSpPr>
        <p:sp>
          <p:nvSpPr>
            <p:cNvPr id="23" name="object 23"/>
            <p:cNvSpPr/>
            <p:nvPr/>
          </p:nvSpPr>
          <p:spPr>
            <a:xfrm>
              <a:off x="5867400" y="3341736"/>
              <a:ext cx="962660" cy="387985"/>
            </a:xfrm>
            <a:custGeom>
              <a:avLst/>
              <a:gdLst/>
              <a:ahLst/>
              <a:cxnLst/>
              <a:rect l="l" t="t" r="r" b="b"/>
              <a:pathLst>
                <a:path w="962659" h="387985">
                  <a:moveTo>
                    <a:pt x="480943" y="0"/>
                  </a:moveTo>
                  <a:lnTo>
                    <a:pt x="415698" y="1766"/>
                  </a:lnTo>
                  <a:lnTo>
                    <a:pt x="353116" y="6912"/>
                  </a:lnTo>
                  <a:lnTo>
                    <a:pt x="293770" y="15208"/>
                  </a:lnTo>
                  <a:lnTo>
                    <a:pt x="238236" y="26423"/>
                  </a:lnTo>
                  <a:lnTo>
                    <a:pt x="187085" y="40329"/>
                  </a:lnTo>
                  <a:lnTo>
                    <a:pt x="140893" y="56696"/>
                  </a:lnTo>
                  <a:lnTo>
                    <a:pt x="100233" y="75293"/>
                  </a:lnTo>
                  <a:lnTo>
                    <a:pt x="65679" y="95892"/>
                  </a:lnTo>
                  <a:lnTo>
                    <a:pt x="17185" y="142172"/>
                  </a:lnTo>
                  <a:lnTo>
                    <a:pt x="0" y="193700"/>
                  </a:lnTo>
                  <a:lnTo>
                    <a:pt x="4391" y="219972"/>
                  </a:lnTo>
                  <a:lnTo>
                    <a:pt x="37805" y="269069"/>
                  </a:lnTo>
                  <a:lnTo>
                    <a:pt x="100233" y="312030"/>
                  </a:lnTo>
                  <a:lnTo>
                    <a:pt x="140893" y="330631"/>
                  </a:lnTo>
                  <a:lnTo>
                    <a:pt x="187085" y="347005"/>
                  </a:lnTo>
                  <a:lnTo>
                    <a:pt x="238236" y="360920"/>
                  </a:lnTo>
                  <a:lnTo>
                    <a:pt x="293770" y="372145"/>
                  </a:lnTo>
                  <a:lnTo>
                    <a:pt x="353116" y="380449"/>
                  </a:lnTo>
                  <a:lnTo>
                    <a:pt x="415698" y="385601"/>
                  </a:lnTo>
                  <a:lnTo>
                    <a:pt x="480943" y="387370"/>
                  </a:lnTo>
                  <a:lnTo>
                    <a:pt x="546224" y="385601"/>
                  </a:lnTo>
                  <a:lnTo>
                    <a:pt x="608835" y="380449"/>
                  </a:lnTo>
                  <a:lnTo>
                    <a:pt x="668204" y="372145"/>
                  </a:lnTo>
                  <a:lnTo>
                    <a:pt x="723758" y="360920"/>
                  </a:lnTo>
                  <a:lnTo>
                    <a:pt x="774924" y="347005"/>
                  </a:lnTo>
                  <a:lnTo>
                    <a:pt x="821127" y="330631"/>
                  </a:lnTo>
                  <a:lnTo>
                    <a:pt x="861795" y="312030"/>
                  </a:lnTo>
                  <a:lnTo>
                    <a:pt x="896354" y="291432"/>
                  </a:lnTo>
                  <a:lnTo>
                    <a:pt x="944854" y="245172"/>
                  </a:lnTo>
                  <a:lnTo>
                    <a:pt x="962040" y="193700"/>
                  </a:lnTo>
                  <a:lnTo>
                    <a:pt x="957648" y="167395"/>
                  </a:lnTo>
                  <a:lnTo>
                    <a:pt x="924232" y="118261"/>
                  </a:lnTo>
                  <a:lnTo>
                    <a:pt x="861795" y="75293"/>
                  </a:lnTo>
                  <a:lnTo>
                    <a:pt x="821127" y="56696"/>
                  </a:lnTo>
                  <a:lnTo>
                    <a:pt x="774924" y="40329"/>
                  </a:lnTo>
                  <a:lnTo>
                    <a:pt x="723758" y="26423"/>
                  </a:lnTo>
                  <a:lnTo>
                    <a:pt x="668204" y="15208"/>
                  </a:lnTo>
                  <a:lnTo>
                    <a:pt x="608835" y="6912"/>
                  </a:lnTo>
                  <a:lnTo>
                    <a:pt x="546224" y="1766"/>
                  </a:lnTo>
                  <a:lnTo>
                    <a:pt x="480943" y="0"/>
                  </a:lnTo>
                  <a:close/>
                </a:path>
              </a:pathLst>
            </a:custGeom>
            <a:solidFill>
              <a:srgbClr val="FFFFFF"/>
            </a:solidFill>
          </p:spPr>
          <p:txBody>
            <a:bodyPr wrap="square" lIns="0" tIns="0" rIns="0" bIns="0" rtlCol="0"/>
            <a:lstStyle/>
            <a:p>
              <a:endParaRPr/>
            </a:p>
          </p:txBody>
        </p:sp>
        <p:sp>
          <p:nvSpPr>
            <p:cNvPr id="24" name="object 24"/>
            <p:cNvSpPr/>
            <p:nvPr/>
          </p:nvSpPr>
          <p:spPr>
            <a:xfrm>
              <a:off x="5867400" y="3319409"/>
              <a:ext cx="3169285" cy="410209"/>
            </a:xfrm>
            <a:custGeom>
              <a:avLst/>
              <a:gdLst/>
              <a:ahLst/>
              <a:cxnLst/>
              <a:rect l="l" t="t" r="r" b="b"/>
              <a:pathLst>
                <a:path w="3169284" h="410210">
                  <a:moveTo>
                    <a:pt x="0" y="216026"/>
                  </a:moveTo>
                  <a:lnTo>
                    <a:pt x="17185" y="164499"/>
                  </a:lnTo>
                  <a:lnTo>
                    <a:pt x="65679" y="118218"/>
                  </a:lnTo>
                  <a:lnTo>
                    <a:pt x="100233" y="97620"/>
                  </a:lnTo>
                  <a:lnTo>
                    <a:pt x="140893" y="79023"/>
                  </a:lnTo>
                  <a:lnTo>
                    <a:pt x="187085" y="62656"/>
                  </a:lnTo>
                  <a:lnTo>
                    <a:pt x="238236" y="48750"/>
                  </a:lnTo>
                  <a:lnTo>
                    <a:pt x="293770" y="37534"/>
                  </a:lnTo>
                  <a:lnTo>
                    <a:pt x="353116" y="29238"/>
                  </a:lnTo>
                  <a:lnTo>
                    <a:pt x="415698" y="24092"/>
                  </a:lnTo>
                  <a:lnTo>
                    <a:pt x="480943" y="22326"/>
                  </a:lnTo>
                  <a:lnTo>
                    <a:pt x="546224" y="24092"/>
                  </a:lnTo>
                  <a:lnTo>
                    <a:pt x="608835" y="29238"/>
                  </a:lnTo>
                  <a:lnTo>
                    <a:pt x="668204" y="37534"/>
                  </a:lnTo>
                  <a:lnTo>
                    <a:pt x="723758" y="48750"/>
                  </a:lnTo>
                  <a:lnTo>
                    <a:pt x="774924" y="62656"/>
                  </a:lnTo>
                  <a:lnTo>
                    <a:pt x="821127" y="79023"/>
                  </a:lnTo>
                  <a:lnTo>
                    <a:pt x="861795" y="97620"/>
                  </a:lnTo>
                  <a:lnTo>
                    <a:pt x="896354" y="118218"/>
                  </a:lnTo>
                  <a:lnTo>
                    <a:pt x="944854" y="164499"/>
                  </a:lnTo>
                  <a:lnTo>
                    <a:pt x="962040" y="216026"/>
                  </a:lnTo>
                  <a:lnTo>
                    <a:pt x="957648" y="242299"/>
                  </a:lnTo>
                  <a:lnTo>
                    <a:pt x="924232" y="291396"/>
                  </a:lnTo>
                  <a:lnTo>
                    <a:pt x="861795" y="334357"/>
                  </a:lnTo>
                  <a:lnTo>
                    <a:pt x="821127" y="352958"/>
                  </a:lnTo>
                  <a:lnTo>
                    <a:pt x="774924" y="369332"/>
                  </a:lnTo>
                  <a:lnTo>
                    <a:pt x="723758" y="383247"/>
                  </a:lnTo>
                  <a:lnTo>
                    <a:pt x="668204" y="394472"/>
                  </a:lnTo>
                  <a:lnTo>
                    <a:pt x="608835" y="402776"/>
                  </a:lnTo>
                  <a:lnTo>
                    <a:pt x="546224" y="407928"/>
                  </a:lnTo>
                  <a:lnTo>
                    <a:pt x="480943" y="409696"/>
                  </a:lnTo>
                  <a:lnTo>
                    <a:pt x="415698" y="407928"/>
                  </a:lnTo>
                  <a:lnTo>
                    <a:pt x="353116" y="402776"/>
                  </a:lnTo>
                  <a:lnTo>
                    <a:pt x="293770" y="394472"/>
                  </a:lnTo>
                  <a:lnTo>
                    <a:pt x="238236" y="383247"/>
                  </a:lnTo>
                  <a:lnTo>
                    <a:pt x="187085" y="369332"/>
                  </a:lnTo>
                  <a:lnTo>
                    <a:pt x="140893" y="352958"/>
                  </a:lnTo>
                  <a:lnTo>
                    <a:pt x="100233" y="334357"/>
                  </a:lnTo>
                  <a:lnTo>
                    <a:pt x="65679" y="313759"/>
                  </a:lnTo>
                  <a:lnTo>
                    <a:pt x="17185" y="267499"/>
                  </a:lnTo>
                  <a:lnTo>
                    <a:pt x="0" y="216026"/>
                  </a:lnTo>
                  <a:close/>
                </a:path>
                <a:path w="3169284" h="410210">
                  <a:moveTo>
                    <a:pt x="1297045" y="409574"/>
                  </a:moveTo>
                  <a:lnTo>
                    <a:pt x="3168767" y="409574"/>
                  </a:lnTo>
                  <a:lnTo>
                    <a:pt x="3168767" y="0"/>
                  </a:lnTo>
                  <a:lnTo>
                    <a:pt x="1297045" y="0"/>
                  </a:lnTo>
                  <a:lnTo>
                    <a:pt x="1297045" y="409574"/>
                  </a:lnTo>
                  <a:close/>
                </a:path>
              </a:pathLst>
            </a:custGeom>
            <a:ln w="25399">
              <a:solidFill>
                <a:srgbClr val="385D89"/>
              </a:solidFill>
            </a:ln>
          </p:spPr>
          <p:txBody>
            <a:bodyPr wrap="square" lIns="0" tIns="0" rIns="0" bIns="0" rtlCol="0"/>
            <a:lstStyle/>
            <a:p>
              <a:endParaRPr/>
            </a:p>
          </p:txBody>
        </p:sp>
      </p:grpSp>
      <p:sp>
        <p:nvSpPr>
          <p:cNvPr id="25" name="object 25"/>
          <p:cNvSpPr txBox="1"/>
          <p:nvPr/>
        </p:nvSpPr>
        <p:spPr>
          <a:xfrm>
            <a:off x="7177145" y="3394961"/>
            <a:ext cx="1846580" cy="239395"/>
          </a:xfrm>
          <a:prstGeom prst="rect">
            <a:avLst/>
          </a:prstGeom>
        </p:spPr>
        <p:txBody>
          <a:bodyPr vert="horz" wrap="square" lIns="0" tIns="13335" rIns="0" bIns="0" rtlCol="0">
            <a:spAutoFit/>
          </a:bodyPr>
          <a:lstStyle/>
          <a:p>
            <a:pPr marL="162560">
              <a:lnSpc>
                <a:spcPct val="100000"/>
              </a:lnSpc>
              <a:spcBef>
                <a:spcPts val="105"/>
              </a:spcBef>
            </a:pPr>
            <a:r>
              <a:rPr sz="1400" dirty="0">
                <a:latin typeface="Calibri"/>
                <a:cs typeface="Calibri"/>
              </a:rPr>
              <a:t>Bên</a:t>
            </a:r>
            <a:r>
              <a:rPr sz="1400" dirty="0">
                <a:latin typeface="Times New Roman"/>
                <a:cs typeface="Times New Roman"/>
              </a:rPr>
              <a:t> </a:t>
            </a:r>
            <a:r>
              <a:rPr sz="1400" dirty="0">
                <a:latin typeface="Calibri"/>
                <a:cs typeface="Calibri"/>
              </a:rPr>
              <a:t>tiếp</a:t>
            </a:r>
            <a:r>
              <a:rPr sz="1400" spc="-25" dirty="0">
                <a:latin typeface="Calibri"/>
                <a:cs typeface="Calibri"/>
              </a:rPr>
              <a:t> </a:t>
            </a:r>
            <a:r>
              <a:rPr sz="1400" dirty="0">
                <a:latin typeface="Calibri"/>
                <a:cs typeface="Calibri"/>
              </a:rPr>
              <a:t>nhận</a:t>
            </a:r>
            <a:r>
              <a:rPr sz="1400" spc="-20" dirty="0">
                <a:latin typeface="Calibri"/>
                <a:cs typeface="Calibri"/>
              </a:rPr>
              <a:t> </a:t>
            </a:r>
            <a:r>
              <a:rPr sz="1400" dirty="0">
                <a:latin typeface="Calibri"/>
                <a:cs typeface="Calibri"/>
              </a:rPr>
              <a:t>đầu</a:t>
            </a:r>
            <a:r>
              <a:rPr sz="1400" spc="-35" dirty="0">
                <a:latin typeface="Calibri"/>
                <a:cs typeface="Calibri"/>
              </a:rPr>
              <a:t> </a:t>
            </a:r>
            <a:r>
              <a:rPr sz="1400" spc="-25" dirty="0">
                <a:latin typeface="Calibri"/>
                <a:cs typeface="Calibri"/>
              </a:rPr>
              <a:t>ra</a:t>
            </a:r>
            <a:endParaRPr sz="1400">
              <a:latin typeface="Calibri"/>
              <a:cs typeface="Calibri"/>
            </a:endParaRPr>
          </a:p>
        </p:txBody>
      </p:sp>
      <p:grpSp>
        <p:nvGrpSpPr>
          <p:cNvPr id="26" name="object 26"/>
          <p:cNvGrpSpPr/>
          <p:nvPr/>
        </p:nvGrpSpPr>
        <p:grpSpPr>
          <a:xfrm>
            <a:off x="7367665" y="3716397"/>
            <a:ext cx="1538605" cy="1651635"/>
            <a:chOff x="7367665" y="3716397"/>
            <a:chExt cx="1538605" cy="1651635"/>
          </a:xfrm>
        </p:grpSpPr>
        <p:sp>
          <p:nvSpPr>
            <p:cNvPr id="27" name="object 27"/>
            <p:cNvSpPr/>
            <p:nvPr/>
          </p:nvSpPr>
          <p:spPr>
            <a:xfrm>
              <a:off x="7380365" y="3729097"/>
              <a:ext cx="1513205" cy="1626235"/>
            </a:xfrm>
            <a:custGeom>
              <a:avLst/>
              <a:gdLst/>
              <a:ahLst/>
              <a:cxnLst/>
              <a:rect l="l" t="t" r="r" b="b"/>
              <a:pathLst>
                <a:path w="1513204" h="1626235">
                  <a:moveTo>
                    <a:pt x="1512819" y="0"/>
                  </a:moveTo>
                  <a:lnTo>
                    <a:pt x="0" y="0"/>
                  </a:lnTo>
                  <a:lnTo>
                    <a:pt x="0" y="1625608"/>
                  </a:lnTo>
                  <a:lnTo>
                    <a:pt x="1512819" y="1625608"/>
                  </a:lnTo>
                  <a:lnTo>
                    <a:pt x="1512819" y="0"/>
                  </a:lnTo>
                  <a:close/>
                </a:path>
              </a:pathLst>
            </a:custGeom>
            <a:solidFill>
              <a:srgbClr val="00AFF0"/>
            </a:solidFill>
          </p:spPr>
          <p:txBody>
            <a:bodyPr wrap="square" lIns="0" tIns="0" rIns="0" bIns="0" rtlCol="0"/>
            <a:lstStyle/>
            <a:p>
              <a:endParaRPr/>
            </a:p>
          </p:txBody>
        </p:sp>
        <p:sp>
          <p:nvSpPr>
            <p:cNvPr id="28" name="object 28"/>
            <p:cNvSpPr/>
            <p:nvPr/>
          </p:nvSpPr>
          <p:spPr>
            <a:xfrm>
              <a:off x="7380365" y="3729097"/>
              <a:ext cx="1513205" cy="1626235"/>
            </a:xfrm>
            <a:custGeom>
              <a:avLst/>
              <a:gdLst/>
              <a:ahLst/>
              <a:cxnLst/>
              <a:rect l="l" t="t" r="r" b="b"/>
              <a:pathLst>
                <a:path w="1513204" h="1626235">
                  <a:moveTo>
                    <a:pt x="0" y="1625608"/>
                  </a:moveTo>
                  <a:lnTo>
                    <a:pt x="1512819" y="1625608"/>
                  </a:lnTo>
                  <a:lnTo>
                    <a:pt x="1512819" y="0"/>
                  </a:lnTo>
                  <a:lnTo>
                    <a:pt x="0" y="0"/>
                  </a:lnTo>
                  <a:lnTo>
                    <a:pt x="0" y="1625608"/>
                  </a:lnTo>
                  <a:close/>
                </a:path>
              </a:pathLst>
            </a:custGeom>
            <a:ln w="25399">
              <a:solidFill>
                <a:srgbClr val="385D89"/>
              </a:solidFill>
              <a:prstDash val="dash"/>
            </a:ln>
          </p:spPr>
          <p:txBody>
            <a:bodyPr wrap="square" lIns="0" tIns="0" rIns="0" bIns="0" rtlCol="0"/>
            <a:lstStyle/>
            <a:p>
              <a:endParaRPr/>
            </a:p>
          </p:txBody>
        </p:sp>
      </p:grpSp>
      <p:sp>
        <p:nvSpPr>
          <p:cNvPr id="29" name="object 29"/>
          <p:cNvSpPr txBox="1"/>
          <p:nvPr/>
        </p:nvSpPr>
        <p:spPr>
          <a:xfrm>
            <a:off x="7393065" y="4063743"/>
            <a:ext cx="1487805" cy="944880"/>
          </a:xfrm>
          <a:prstGeom prst="rect">
            <a:avLst/>
          </a:prstGeom>
        </p:spPr>
        <p:txBody>
          <a:bodyPr vert="horz" wrap="square" lIns="0" tIns="12700" rIns="0" bIns="0" rtlCol="0">
            <a:spAutoFit/>
          </a:bodyPr>
          <a:lstStyle/>
          <a:p>
            <a:pPr marL="79375">
              <a:lnSpc>
                <a:spcPct val="100000"/>
              </a:lnSpc>
              <a:spcBef>
                <a:spcPts val="100"/>
              </a:spcBef>
            </a:pPr>
            <a:r>
              <a:rPr sz="1200" dirty="0">
                <a:latin typeface="Calibri"/>
                <a:cs typeface="Calibri"/>
              </a:rPr>
              <a:t>Quá</a:t>
            </a:r>
            <a:r>
              <a:rPr sz="1200" spc="-40" dirty="0">
                <a:latin typeface="Times New Roman"/>
                <a:cs typeface="Times New Roman"/>
              </a:rPr>
              <a:t> </a:t>
            </a:r>
            <a:r>
              <a:rPr sz="1200" dirty="0">
                <a:latin typeface="Calibri"/>
                <a:cs typeface="Calibri"/>
              </a:rPr>
              <a:t>trình</a:t>
            </a:r>
            <a:r>
              <a:rPr sz="1200" spc="-65" dirty="0">
                <a:latin typeface="Times New Roman"/>
                <a:cs typeface="Times New Roman"/>
              </a:rPr>
              <a:t> </a:t>
            </a:r>
            <a:r>
              <a:rPr sz="1200" dirty="0">
                <a:latin typeface="Calibri"/>
                <a:cs typeface="Calibri"/>
              </a:rPr>
              <a:t>tiếp </a:t>
            </a:r>
            <a:r>
              <a:rPr sz="1200" spc="-20" dirty="0">
                <a:latin typeface="Calibri"/>
                <a:cs typeface="Calibri"/>
              </a:rPr>
              <a:t>theo</a:t>
            </a:r>
            <a:endParaRPr sz="1200">
              <a:latin typeface="Calibri"/>
              <a:cs typeface="Calibri"/>
            </a:endParaRPr>
          </a:p>
          <a:p>
            <a:pPr>
              <a:lnSpc>
                <a:spcPct val="100000"/>
              </a:lnSpc>
              <a:spcBef>
                <a:spcPts val="10"/>
              </a:spcBef>
            </a:pPr>
            <a:endParaRPr sz="1200">
              <a:latin typeface="Calibri"/>
              <a:cs typeface="Calibri"/>
            </a:endParaRPr>
          </a:p>
          <a:p>
            <a:pPr marL="79375">
              <a:lnSpc>
                <a:spcPct val="100000"/>
              </a:lnSpc>
            </a:pPr>
            <a:r>
              <a:rPr sz="1200" dirty="0">
                <a:latin typeface="Times New Roman"/>
                <a:cs typeface="Times New Roman"/>
              </a:rPr>
              <a:t>Ví</a:t>
            </a:r>
            <a:r>
              <a:rPr sz="1200" spc="-5" dirty="0">
                <a:latin typeface="Times New Roman"/>
                <a:cs typeface="Times New Roman"/>
              </a:rPr>
              <a:t> </a:t>
            </a:r>
            <a:r>
              <a:rPr sz="1200" dirty="0">
                <a:latin typeface="Times New Roman"/>
                <a:cs typeface="Times New Roman"/>
              </a:rPr>
              <a:t>dụ</a:t>
            </a:r>
            <a:r>
              <a:rPr sz="1200" spc="-5" dirty="0">
                <a:latin typeface="Times New Roman"/>
                <a:cs typeface="Times New Roman"/>
              </a:rPr>
              <a:t> </a:t>
            </a:r>
            <a:r>
              <a:rPr sz="1200" dirty="0">
                <a:latin typeface="Times New Roman"/>
                <a:cs typeface="Times New Roman"/>
              </a:rPr>
              <a:t>1:</a:t>
            </a:r>
            <a:r>
              <a:rPr sz="1200" spc="-5" dirty="0">
                <a:latin typeface="Times New Roman"/>
                <a:cs typeface="Times New Roman"/>
              </a:rPr>
              <a:t> </a:t>
            </a:r>
            <a:r>
              <a:rPr sz="1200" spc="-10" dirty="0">
                <a:latin typeface="Times New Roman"/>
                <a:cs typeface="Times New Roman"/>
              </a:rPr>
              <a:t>BP.Kho</a:t>
            </a:r>
            <a:endParaRPr sz="1200">
              <a:latin typeface="Times New Roman"/>
              <a:cs typeface="Times New Roman"/>
            </a:endParaRPr>
          </a:p>
          <a:p>
            <a:pPr marL="79375">
              <a:lnSpc>
                <a:spcPct val="100000"/>
              </a:lnSpc>
            </a:pPr>
            <a:r>
              <a:rPr sz="1200" dirty="0">
                <a:latin typeface="Times New Roman"/>
                <a:cs typeface="Times New Roman"/>
              </a:rPr>
              <a:t>Ví</a:t>
            </a:r>
            <a:r>
              <a:rPr sz="1200" spc="-5" dirty="0">
                <a:latin typeface="Times New Roman"/>
                <a:cs typeface="Times New Roman"/>
              </a:rPr>
              <a:t> </a:t>
            </a:r>
            <a:r>
              <a:rPr sz="1200" dirty="0">
                <a:latin typeface="Times New Roman"/>
                <a:cs typeface="Times New Roman"/>
              </a:rPr>
              <a:t>dụ</a:t>
            </a:r>
            <a:r>
              <a:rPr sz="1200" spc="-5" dirty="0">
                <a:latin typeface="Times New Roman"/>
                <a:cs typeface="Times New Roman"/>
              </a:rPr>
              <a:t> </a:t>
            </a:r>
            <a:r>
              <a:rPr sz="1200" dirty="0">
                <a:latin typeface="Times New Roman"/>
                <a:cs typeface="Times New Roman"/>
              </a:rPr>
              <a:t>2: </a:t>
            </a:r>
            <a:r>
              <a:rPr sz="1200" spc="-10" dirty="0">
                <a:latin typeface="Times New Roman"/>
                <a:cs typeface="Times New Roman"/>
              </a:rPr>
              <a:t>BP.KDoanh</a:t>
            </a:r>
            <a:endParaRPr sz="1200">
              <a:latin typeface="Times New Roman"/>
              <a:cs typeface="Times New Roman"/>
            </a:endParaRPr>
          </a:p>
          <a:p>
            <a:pPr marL="79375">
              <a:lnSpc>
                <a:spcPct val="100000"/>
              </a:lnSpc>
            </a:pPr>
            <a:r>
              <a:rPr sz="1200" dirty="0">
                <a:latin typeface="Times New Roman"/>
                <a:cs typeface="Times New Roman"/>
              </a:rPr>
              <a:t>và</a:t>
            </a:r>
            <a:r>
              <a:rPr sz="1200" spc="-25" dirty="0">
                <a:latin typeface="Times New Roman"/>
                <a:cs typeface="Times New Roman"/>
              </a:rPr>
              <a:t> </a:t>
            </a:r>
            <a:r>
              <a:rPr sz="1200" dirty="0">
                <a:latin typeface="Times New Roman"/>
                <a:cs typeface="Times New Roman"/>
              </a:rPr>
              <a:t>Khách</a:t>
            </a:r>
            <a:r>
              <a:rPr sz="1200" spc="-15" dirty="0">
                <a:latin typeface="Times New Roman"/>
                <a:cs typeface="Times New Roman"/>
              </a:rPr>
              <a:t> </a:t>
            </a:r>
            <a:r>
              <a:rPr sz="1200" spc="-20" dirty="0">
                <a:latin typeface="Times New Roman"/>
                <a:cs typeface="Times New Roman"/>
              </a:rPr>
              <a:t>hàng</a:t>
            </a:r>
            <a:endParaRPr sz="1200">
              <a:latin typeface="Times New Roman"/>
              <a:cs typeface="Times New Roman"/>
            </a:endParaRPr>
          </a:p>
        </p:txBody>
      </p:sp>
      <p:grpSp>
        <p:nvGrpSpPr>
          <p:cNvPr id="30" name="object 30"/>
          <p:cNvGrpSpPr/>
          <p:nvPr/>
        </p:nvGrpSpPr>
        <p:grpSpPr>
          <a:xfrm>
            <a:off x="2327270" y="3329035"/>
            <a:ext cx="1033780" cy="413384"/>
            <a:chOff x="2327270" y="3329035"/>
            <a:chExt cx="1033780" cy="413384"/>
          </a:xfrm>
        </p:grpSpPr>
        <p:sp>
          <p:nvSpPr>
            <p:cNvPr id="31" name="object 31"/>
            <p:cNvSpPr/>
            <p:nvPr/>
          </p:nvSpPr>
          <p:spPr>
            <a:xfrm>
              <a:off x="2339970" y="3341735"/>
              <a:ext cx="1008380" cy="387985"/>
            </a:xfrm>
            <a:custGeom>
              <a:avLst/>
              <a:gdLst/>
              <a:ahLst/>
              <a:cxnLst/>
              <a:rect l="l" t="t" r="r" b="b"/>
              <a:pathLst>
                <a:path w="1008379" h="387985">
                  <a:moveTo>
                    <a:pt x="504062" y="0"/>
                  </a:moveTo>
                  <a:lnTo>
                    <a:pt x="435665" y="1766"/>
                  </a:lnTo>
                  <a:lnTo>
                    <a:pt x="370065" y="6912"/>
                  </a:lnTo>
                  <a:lnTo>
                    <a:pt x="307861" y="15208"/>
                  </a:lnTo>
                  <a:lnTo>
                    <a:pt x="249655" y="26423"/>
                  </a:lnTo>
                  <a:lnTo>
                    <a:pt x="196047" y="40329"/>
                  </a:lnTo>
                  <a:lnTo>
                    <a:pt x="147639" y="56696"/>
                  </a:lnTo>
                  <a:lnTo>
                    <a:pt x="105029" y="75293"/>
                  </a:lnTo>
                  <a:lnTo>
                    <a:pt x="68820" y="95892"/>
                  </a:lnTo>
                  <a:lnTo>
                    <a:pt x="18006" y="142172"/>
                  </a:lnTo>
                  <a:lnTo>
                    <a:pt x="0" y="193700"/>
                  </a:lnTo>
                  <a:lnTo>
                    <a:pt x="4601" y="219972"/>
                  </a:lnTo>
                  <a:lnTo>
                    <a:pt x="39612" y="269069"/>
                  </a:lnTo>
                  <a:lnTo>
                    <a:pt x="105029" y="312030"/>
                  </a:lnTo>
                  <a:lnTo>
                    <a:pt x="147639" y="330631"/>
                  </a:lnTo>
                  <a:lnTo>
                    <a:pt x="196047" y="347005"/>
                  </a:lnTo>
                  <a:lnTo>
                    <a:pt x="249655" y="360920"/>
                  </a:lnTo>
                  <a:lnTo>
                    <a:pt x="307861" y="372145"/>
                  </a:lnTo>
                  <a:lnTo>
                    <a:pt x="370065" y="380449"/>
                  </a:lnTo>
                  <a:lnTo>
                    <a:pt x="435665" y="385601"/>
                  </a:lnTo>
                  <a:lnTo>
                    <a:pt x="504062" y="387370"/>
                  </a:lnTo>
                  <a:lnTo>
                    <a:pt x="572464" y="385601"/>
                  </a:lnTo>
                  <a:lnTo>
                    <a:pt x="638067" y="380449"/>
                  </a:lnTo>
                  <a:lnTo>
                    <a:pt x="700273" y="372145"/>
                  </a:lnTo>
                  <a:lnTo>
                    <a:pt x="758480" y="360920"/>
                  </a:lnTo>
                  <a:lnTo>
                    <a:pt x="812089" y="347005"/>
                  </a:lnTo>
                  <a:lnTo>
                    <a:pt x="860498" y="330631"/>
                  </a:lnTo>
                  <a:lnTo>
                    <a:pt x="903107" y="312030"/>
                  </a:lnTo>
                  <a:lnTo>
                    <a:pt x="939316" y="291432"/>
                  </a:lnTo>
                  <a:lnTo>
                    <a:pt x="990129" y="245172"/>
                  </a:lnTo>
                  <a:lnTo>
                    <a:pt x="1008135" y="193700"/>
                  </a:lnTo>
                  <a:lnTo>
                    <a:pt x="1003533" y="167395"/>
                  </a:lnTo>
                  <a:lnTo>
                    <a:pt x="968523" y="118261"/>
                  </a:lnTo>
                  <a:lnTo>
                    <a:pt x="903107" y="75293"/>
                  </a:lnTo>
                  <a:lnTo>
                    <a:pt x="860498" y="56696"/>
                  </a:lnTo>
                  <a:lnTo>
                    <a:pt x="812089" y="40329"/>
                  </a:lnTo>
                  <a:lnTo>
                    <a:pt x="758480" y="26423"/>
                  </a:lnTo>
                  <a:lnTo>
                    <a:pt x="700273" y="15208"/>
                  </a:lnTo>
                  <a:lnTo>
                    <a:pt x="638067" y="6912"/>
                  </a:lnTo>
                  <a:lnTo>
                    <a:pt x="572464" y="1766"/>
                  </a:lnTo>
                  <a:lnTo>
                    <a:pt x="504062" y="0"/>
                  </a:lnTo>
                  <a:close/>
                </a:path>
              </a:pathLst>
            </a:custGeom>
            <a:solidFill>
              <a:srgbClr val="FFFFFF"/>
            </a:solidFill>
          </p:spPr>
          <p:txBody>
            <a:bodyPr wrap="square" lIns="0" tIns="0" rIns="0" bIns="0" rtlCol="0"/>
            <a:lstStyle/>
            <a:p>
              <a:endParaRPr/>
            </a:p>
          </p:txBody>
        </p:sp>
        <p:sp>
          <p:nvSpPr>
            <p:cNvPr id="32" name="object 32"/>
            <p:cNvSpPr/>
            <p:nvPr/>
          </p:nvSpPr>
          <p:spPr>
            <a:xfrm>
              <a:off x="2339970" y="3341735"/>
              <a:ext cx="1008380" cy="387985"/>
            </a:xfrm>
            <a:custGeom>
              <a:avLst/>
              <a:gdLst/>
              <a:ahLst/>
              <a:cxnLst/>
              <a:rect l="l" t="t" r="r" b="b"/>
              <a:pathLst>
                <a:path w="1008379" h="387985">
                  <a:moveTo>
                    <a:pt x="0" y="193700"/>
                  </a:moveTo>
                  <a:lnTo>
                    <a:pt x="18006" y="142172"/>
                  </a:lnTo>
                  <a:lnTo>
                    <a:pt x="68820" y="95892"/>
                  </a:lnTo>
                  <a:lnTo>
                    <a:pt x="105029" y="75293"/>
                  </a:lnTo>
                  <a:lnTo>
                    <a:pt x="147639" y="56696"/>
                  </a:lnTo>
                  <a:lnTo>
                    <a:pt x="196047" y="40329"/>
                  </a:lnTo>
                  <a:lnTo>
                    <a:pt x="249655" y="26423"/>
                  </a:lnTo>
                  <a:lnTo>
                    <a:pt x="307861" y="15208"/>
                  </a:lnTo>
                  <a:lnTo>
                    <a:pt x="370065" y="6912"/>
                  </a:lnTo>
                  <a:lnTo>
                    <a:pt x="435665" y="1766"/>
                  </a:lnTo>
                  <a:lnTo>
                    <a:pt x="504062" y="0"/>
                  </a:lnTo>
                  <a:lnTo>
                    <a:pt x="572464" y="1766"/>
                  </a:lnTo>
                  <a:lnTo>
                    <a:pt x="638067" y="6912"/>
                  </a:lnTo>
                  <a:lnTo>
                    <a:pt x="700273" y="15208"/>
                  </a:lnTo>
                  <a:lnTo>
                    <a:pt x="758480" y="26423"/>
                  </a:lnTo>
                  <a:lnTo>
                    <a:pt x="812089" y="40329"/>
                  </a:lnTo>
                  <a:lnTo>
                    <a:pt x="860498" y="56696"/>
                  </a:lnTo>
                  <a:lnTo>
                    <a:pt x="903107" y="75293"/>
                  </a:lnTo>
                  <a:lnTo>
                    <a:pt x="939316" y="95892"/>
                  </a:lnTo>
                  <a:lnTo>
                    <a:pt x="990129" y="142172"/>
                  </a:lnTo>
                  <a:lnTo>
                    <a:pt x="1008135" y="193700"/>
                  </a:lnTo>
                  <a:lnTo>
                    <a:pt x="1003533" y="219972"/>
                  </a:lnTo>
                  <a:lnTo>
                    <a:pt x="968523" y="269069"/>
                  </a:lnTo>
                  <a:lnTo>
                    <a:pt x="903107" y="312030"/>
                  </a:lnTo>
                  <a:lnTo>
                    <a:pt x="860498" y="330631"/>
                  </a:lnTo>
                  <a:lnTo>
                    <a:pt x="812089" y="347005"/>
                  </a:lnTo>
                  <a:lnTo>
                    <a:pt x="758480" y="360920"/>
                  </a:lnTo>
                  <a:lnTo>
                    <a:pt x="700273" y="372145"/>
                  </a:lnTo>
                  <a:lnTo>
                    <a:pt x="638067" y="380449"/>
                  </a:lnTo>
                  <a:lnTo>
                    <a:pt x="572464" y="385601"/>
                  </a:lnTo>
                  <a:lnTo>
                    <a:pt x="504062" y="387370"/>
                  </a:lnTo>
                  <a:lnTo>
                    <a:pt x="435665" y="385601"/>
                  </a:lnTo>
                  <a:lnTo>
                    <a:pt x="370065" y="380449"/>
                  </a:lnTo>
                  <a:lnTo>
                    <a:pt x="307861" y="372145"/>
                  </a:lnTo>
                  <a:lnTo>
                    <a:pt x="249655" y="360920"/>
                  </a:lnTo>
                  <a:lnTo>
                    <a:pt x="196047" y="347005"/>
                  </a:lnTo>
                  <a:lnTo>
                    <a:pt x="147639" y="330631"/>
                  </a:lnTo>
                  <a:lnTo>
                    <a:pt x="105029" y="312030"/>
                  </a:lnTo>
                  <a:lnTo>
                    <a:pt x="68820" y="291432"/>
                  </a:lnTo>
                  <a:lnTo>
                    <a:pt x="18006" y="245172"/>
                  </a:lnTo>
                  <a:lnTo>
                    <a:pt x="0" y="193700"/>
                  </a:lnTo>
                  <a:close/>
                </a:path>
              </a:pathLst>
            </a:custGeom>
            <a:ln w="25399">
              <a:solidFill>
                <a:srgbClr val="385D89"/>
              </a:solidFill>
            </a:ln>
          </p:spPr>
          <p:txBody>
            <a:bodyPr wrap="square" lIns="0" tIns="0" rIns="0" bIns="0" rtlCol="0"/>
            <a:lstStyle/>
            <a:p>
              <a:endParaRPr/>
            </a:p>
          </p:txBody>
        </p:sp>
      </p:grpSp>
      <p:sp>
        <p:nvSpPr>
          <p:cNvPr id="33" name="object 33"/>
          <p:cNvSpPr txBox="1"/>
          <p:nvPr/>
        </p:nvSpPr>
        <p:spPr>
          <a:xfrm>
            <a:off x="2563497" y="3390135"/>
            <a:ext cx="613410"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Calibri"/>
                <a:cs typeface="Calibri"/>
              </a:rPr>
              <a:t>Đầu</a:t>
            </a:r>
            <a:r>
              <a:rPr sz="1400" spc="-40" dirty="0">
                <a:latin typeface="Calibri"/>
                <a:cs typeface="Calibri"/>
              </a:rPr>
              <a:t> </a:t>
            </a:r>
            <a:r>
              <a:rPr sz="1400" spc="-25" dirty="0">
                <a:latin typeface="Calibri"/>
                <a:cs typeface="Calibri"/>
              </a:rPr>
              <a:t>vào</a:t>
            </a:r>
            <a:endParaRPr sz="1400">
              <a:latin typeface="Calibri"/>
              <a:cs typeface="Calibri"/>
            </a:endParaRPr>
          </a:p>
        </p:txBody>
      </p:sp>
      <p:sp>
        <p:nvSpPr>
          <p:cNvPr id="34" name="object 34"/>
          <p:cNvSpPr txBox="1"/>
          <p:nvPr/>
        </p:nvSpPr>
        <p:spPr>
          <a:xfrm>
            <a:off x="6165600" y="3371204"/>
            <a:ext cx="501015"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Calibri"/>
                <a:cs typeface="Calibri"/>
              </a:rPr>
              <a:t>Đầu</a:t>
            </a:r>
            <a:r>
              <a:rPr sz="1400" spc="-40" dirty="0">
                <a:latin typeface="Calibri"/>
                <a:cs typeface="Calibri"/>
              </a:rPr>
              <a:t> </a:t>
            </a:r>
            <a:r>
              <a:rPr sz="1400" spc="-25" dirty="0">
                <a:latin typeface="Calibri"/>
                <a:cs typeface="Calibri"/>
              </a:rPr>
              <a:t>ra</a:t>
            </a:r>
            <a:endParaRPr sz="1400">
              <a:latin typeface="Calibri"/>
              <a:cs typeface="Calibri"/>
            </a:endParaRPr>
          </a:p>
        </p:txBody>
      </p:sp>
      <p:grpSp>
        <p:nvGrpSpPr>
          <p:cNvPr id="35" name="object 35"/>
          <p:cNvGrpSpPr/>
          <p:nvPr/>
        </p:nvGrpSpPr>
        <p:grpSpPr>
          <a:xfrm>
            <a:off x="3479789" y="5311775"/>
            <a:ext cx="2168525" cy="949325"/>
            <a:chOff x="3479789" y="5311775"/>
            <a:chExt cx="2168525" cy="949325"/>
          </a:xfrm>
        </p:grpSpPr>
        <p:sp>
          <p:nvSpPr>
            <p:cNvPr id="36" name="object 36"/>
            <p:cNvSpPr/>
            <p:nvPr/>
          </p:nvSpPr>
          <p:spPr>
            <a:xfrm>
              <a:off x="3492489" y="5324475"/>
              <a:ext cx="2143125" cy="923925"/>
            </a:xfrm>
            <a:custGeom>
              <a:avLst/>
              <a:gdLst/>
              <a:ahLst/>
              <a:cxnLst/>
              <a:rect l="l" t="t" r="r" b="b"/>
              <a:pathLst>
                <a:path w="2143125" h="923925">
                  <a:moveTo>
                    <a:pt x="2143124" y="0"/>
                  </a:moveTo>
                  <a:lnTo>
                    <a:pt x="0" y="0"/>
                  </a:lnTo>
                  <a:lnTo>
                    <a:pt x="0" y="923924"/>
                  </a:lnTo>
                  <a:lnTo>
                    <a:pt x="2143124" y="923924"/>
                  </a:lnTo>
                  <a:lnTo>
                    <a:pt x="2143124" y="0"/>
                  </a:lnTo>
                  <a:close/>
                </a:path>
              </a:pathLst>
            </a:custGeom>
            <a:solidFill>
              <a:srgbClr val="00AFF0"/>
            </a:solidFill>
          </p:spPr>
          <p:txBody>
            <a:bodyPr wrap="square" lIns="0" tIns="0" rIns="0" bIns="0" rtlCol="0"/>
            <a:lstStyle/>
            <a:p>
              <a:endParaRPr/>
            </a:p>
          </p:txBody>
        </p:sp>
        <p:sp>
          <p:nvSpPr>
            <p:cNvPr id="37" name="object 37"/>
            <p:cNvSpPr/>
            <p:nvPr/>
          </p:nvSpPr>
          <p:spPr>
            <a:xfrm>
              <a:off x="3492489" y="5324475"/>
              <a:ext cx="2143125" cy="923925"/>
            </a:xfrm>
            <a:custGeom>
              <a:avLst/>
              <a:gdLst/>
              <a:ahLst/>
              <a:cxnLst/>
              <a:rect l="l" t="t" r="r" b="b"/>
              <a:pathLst>
                <a:path w="2143125" h="923925">
                  <a:moveTo>
                    <a:pt x="0" y="923924"/>
                  </a:moveTo>
                  <a:lnTo>
                    <a:pt x="2143124" y="923924"/>
                  </a:lnTo>
                  <a:lnTo>
                    <a:pt x="2143124" y="0"/>
                  </a:lnTo>
                  <a:lnTo>
                    <a:pt x="0" y="0"/>
                  </a:lnTo>
                  <a:lnTo>
                    <a:pt x="0" y="923924"/>
                  </a:lnTo>
                  <a:close/>
                </a:path>
              </a:pathLst>
            </a:custGeom>
            <a:ln w="25399">
              <a:solidFill>
                <a:srgbClr val="385D89"/>
              </a:solidFill>
            </a:ln>
          </p:spPr>
          <p:txBody>
            <a:bodyPr wrap="square" lIns="0" tIns="0" rIns="0" bIns="0" rtlCol="0"/>
            <a:lstStyle/>
            <a:p>
              <a:endParaRPr/>
            </a:p>
          </p:txBody>
        </p:sp>
      </p:grpSp>
      <p:sp>
        <p:nvSpPr>
          <p:cNvPr id="38" name="object 38"/>
          <p:cNvSpPr txBox="1"/>
          <p:nvPr/>
        </p:nvSpPr>
        <p:spPr>
          <a:xfrm>
            <a:off x="3654681" y="5491379"/>
            <a:ext cx="1816100" cy="574040"/>
          </a:xfrm>
          <a:prstGeom prst="rect">
            <a:avLst/>
          </a:prstGeom>
        </p:spPr>
        <p:txBody>
          <a:bodyPr vert="horz" wrap="square" lIns="0" tIns="12700" rIns="0" bIns="0" rtlCol="0">
            <a:spAutoFit/>
          </a:bodyPr>
          <a:lstStyle/>
          <a:p>
            <a:pPr marL="12700" marR="5080" algn="ctr">
              <a:lnSpc>
                <a:spcPct val="100000"/>
              </a:lnSpc>
              <a:spcBef>
                <a:spcPts val="100"/>
              </a:spcBef>
            </a:pPr>
            <a:r>
              <a:rPr sz="1200" dirty="0">
                <a:latin typeface="Calibri"/>
                <a:cs typeface="Calibri"/>
              </a:rPr>
              <a:t>Các</a:t>
            </a:r>
            <a:r>
              <a:rPr sz="1200" spc="-20" dirty="0">
                <a:latin typeface="Calibri"/>
                <a:cs typeface="Calibri"/>
              </a:rPr>
              <a:t> </a:t>
            </a:r>
            <a:r>
              <a:rPr sz="1200" dirty="0">
                <a:latin typeface="Calibri"/>
                <a:cs typeface="Calibri"/>
              </a:rPr>
              <a:t>điểm</a:t>
            </a:r>
            <a:r>
              <a:rPr sz="1200" spc="-25" dirty="0">
                <a:latin typeface="Calibri"/>
                <a:cs typeface="Calibri"/>
              </a:rPr>
              <a:t> </a:t>
            </a:r>
            <a:r>
              <a:rPr sz="1200" dirty="0">
                <a:latin typeface="Calibri"/>
                <a:cs typeface="Calibri"/>
              </a:rPr>
              <a:t>kiểm</a:t>
            </a:r>
            <a:r>
              <a:rPr sz="1200" spc="-10" dirty="0">
                <a:latin typeface="Calibri"/>
                <a:cs typeface="Calibri"/>
              </a:rPr>
              <a:t> </a:t>
            </a:r>
            <a:r>
              <a:rPr sz="1200" dirty="0">
                <a:latin typeface="Calibri"/>
                <a:cs typeface="Calibri"/>
              </a:rPr>
              <a:t>tra,</a:t>
            </a:r>
            <a:r>
              <a:rPr sz="1200" spc="-45" dirty="0">
                <a:latin typeface="Calibri"/>
                <a:cs typeface="Calibri"/>
              </a:rPr>
              <a:t> </a:t>
            </a:r>
            <a:r>
              <a:rPr sz="1200" dirty="0">
                <a:latin typeface="Calibri"/>
                <a:cs typeface="Calibri"/>
              </a:rPr>
              <a:t>kiểm</a:t>
            </a:r>
            <a:r>
              <a:rPr sz="1200" spc="-10" dirty="0">
                <a:latin typeface="Calibri"/>
                <a:cs typeface="Calibri"/>
              </a:rPr>
              <a:t> </a:t>
            </a:r>
            <a:r>
              <a:rPr sz="1200" spc="-20" dirty="0">
                <a:latin typeface="Calibri"/>
                <a:cs typeface="Calibri"/>
              </a:rPr>
              <a:t>soát </a:t>
            </a:r>
            <a:r>
              <a:rPr sz="1200" dirty="0">
                <a:latin typeface="Calibri"/>
                <a:cs typeface="Calibri"/>
              </a:rPr>
              <a:t>khả</a:t>
            </a:r>
            <a:r>
              <a:rPr sz="1200" spc="-15" dirty="0">
                <a:latin typeface="Calibri"/>
                <a:cs typeface="Calibri"/>
              </a:rPr>
              <a:t> </a:t>
            </a:r>
            <a:r>
              <a:rPr sz="1200" dirty="0">
                <a:latin typeface="Calibri"/>
                <a:cs typeface="Calibri"/>
              </a:rPr>
              <a:t>thi</a:t>
            </a:r>
            <a:r>
              <a:rPr sz="1200" spc="-35" dirty="0">
                <a:latin typeface="Calibri"/>
                <a:cs typeface="Calibri"/>
              </a:rPr>
              <a:t> </a:t>
            </a:r>
            <a:r>
              <a:rPr sz="1200" dirty="0">
                <a:latin typeface="Calibri"/>
                <a:cs typeface="Calibri"/>
              </a:rPr>
              <a:t>để</a:t>
            </a:r>
            <a:r>
              <a:rPr sz="1200" spc="-15" dirty="0">
                <a:latin typeface="Calibri"/>
                <a:cs typeface="Calibri"/>
              </a:rPr>
              <a:t> </a:t>
            </a:r>
            <a:r>
              <a:rPr sz="1200" dirty="0">
                <a:latin typeface="Calibri"/>
                <a:cs typeface="Calibri"/>
              </a:rPr>
              <a:t>theo</a:t>
            </a:r>
            <a:r>
              <a:rPr sz="1200" spc="-20" dirty="0">
                <a:latin typeface="Calibri"/>
                <a:cs typeface="Calibri"/>
              </a:rPr>
              <a:t> </a:t>
            </a:r>
            <a:r>
              <a:rPr sz="1200" dirty="0">
                <a:latin typeface="Calibri"/>
                <a:cs typeface="Calibri"/>
              </a:rPr>
              <a:t>dõi</a:t>
            </a:r>
            <a:r>
              <a:rPr sz="1200" spc="-15" dirty="0">
                <a:latin typeface="Calibri"/>
                <a:cs typeface="Calibri"/>
              </a:rPr>
              <a:t> </a:t>
            </a:r>
            <a:r>
              <a:rPr sz="1200" dirty="0">
                <a:latin typeface="Calibri"/>
                <a:cs typeface="Calibri"/>
              </a:rPr>
              <a:t>đo</a:t>
            </a:r>
            <a:r>
              <a:rPr sz="1200" spc="-15" dirty="0">
                <a:latin typeface="Calibri"/>
                <a:cs typeface="Calibri"/>
              </a:rPr>
              <a:t> </a:t>
            </a:r>
            <a:r>
              <a:rPr sz="1200" spc="-20" dirty="0">
                <a:latin typeface="Calibri"/>
                <a:cs typeface="Calibri"/>
              </a:rPr>
              <a:t>lường </a:t>
            </a:r>
            <a:r>
              <a:rPr sz="1200" dirty="0">
                <a:latin typeface="Calibri"/>
                <a:cs typeface="Calibri"/>
              </a:rPr>
              <a:t>kết</a:t>
            </a:r>
            <a:r>
              <a:rPr sz="1200" spc="-65" dirty="0">
                <a:latin typeface="Calibri"/>
                <a:cs typeface="Calibri"/>
              </a:rPr>
              <a:t> </a:t>
            </a:r>
            <a:r>
              <a:rPr sz="1200" spc="-25" dirty="0">
                <a:latin typeface="Calibri"/>
                <a:cs typeface="Calibri"/>
              </a:rPr>
              <a:t>quả</a:t>
            </a:r>
            <a:endParaRPr sz="1200">
              <a:latin typeface="Calibri"/>
              <a:cs typeface="Calibri"/>
            </a:endParaRPr>
          </a:p>
        </p:txBody>
      </p:sp>
      <p:sp>
        <p:nvSpPr>
          <p:cNvPr id="39" name="object 39"/>
          <p:cNvSpPr/>
          <p:nvPr/>
        </p:nvSpPr>
        <p:spPr>
          <a:xfrm>
            <a:off x="8122554" y="5300603"/>
            <a:ext cx="100330" cy="527685"/>
          </a:xfrm>
          <a:custGeom>
            <a:avLst/>
            <a:gdLst/>
            <a:ahLst/>
            <a:cxnLst/>
            <a:rect l="l" t="t" r="r" b="b"/>
            <a:pathLst>
              <a:path w="100329" h="527685">
                <a:moveTo>
                  <a:pt x="49895" y="18880"/>
                </a:moveTo>
                <a:lnTo>
                  <a:pt x="45186" y="26955"/>
                </a:lnTo>
                <a:lnTo>
                  <a:pt x="45079" y="527115"/>
                </a:lnTo>
                <a:lnTo>
                  <a:pt x="54604" y="527115"/>
                </a:lnTo>
                <a:lnTo>
                  <a:pt x="54604" y="26955"/>
                </a:lnTo>
                <a:lnTo>
                  <a:pt x="49895" y="18880"/>
                </a:lnTo>
                <a:close/>
              </a:path>
              <a:path w="100329" h="527685">
                <a:moveTo>
                  <a:pt x="49895" y="0"/>
                </a:moveTo>
                <a:lnTo>
                  <a:pt x="1371" y="83307"/>
                </a:lnTo>
                <a:lnTo>
                  <a:pt x="0" y="85593"/>
                </a:lnTo>
                <a:lnTo>
                  <a:pt x="662" y="88129"/>
                </a:lnTo>
                <a:lnTo>
                  <a:pt x="762" y="88510"/>
                </a:lnTo>
                <a:lnTo>
                  <a:pt x="3048" y="89784"/>
                </a:lnTo>
                <a:lnTo>
                  <a:pt x="5334" y="91177"/>
                </a:lnTo>
                <a:lnTo>
                  <a:pt x="8229" y="90415"/>
                </a:lnTo>
                <a:lnTo>
                  <a:pt x="9509" y="88129"/>
                </a:lnTo>
                <a:lnTo>
                  <a:pt x="45079" y="27138"/>
                </a:lnTo>
                <a:lnTo>
                  <a:pt x="45079" y="9525"/>
                </a:lnTo>
                <a:lnTo>
                  <a:pt x="55443" y="9525"/>
                </a:lnTo>
                <a:lnTo>
                  <a:pt x="49895" y="0"/>
                </a:lnTo>
                <a:close/>
              </a:path>
              <a:path w="100329" h="527685">
                <a:moveTo>
                  <a:pt x="55443" y="9525"/>
                </a:moveTo>
                <a:lnTo>
                  <a:pt x="54604" y="9525"/>
                </a:lnTo>
                <a:lnTo>
                  <a:pt x="54711" y="27138"/>
                </a:lnTo>
                <a:lnTo>
                  <a:pt x="90281" y="88129"/>
                </a:lnTo>
                <a:lnTo>
                  <a:pt x="91561" y="90415"/>
                </a:lnTo>
                <a:lnTo>
                  <a:pt x="94488" y="91177"/>
                </a:lnTo>
                <a:lnTo>
                  <a:pt x="96774" y="89784"/>
                </a:lnTo>
                <a:lnTo>
                  <a:pt x="99060" y="88510"/>
                </a:lnTo>
                <a:lnTo>
                  <a:pt x="99822" y="85593"/>
                </a:lnTo>
                <a:lnTo>
                  <a:pt x="98419" y="83307"/>
                </a:lnTo>
                <a:lnTo>
                  <a:pt x="55443" y="9525"/>
                </a:lnTo>
                <a:close/>
              </a:path>
              <a:path w="100329" h="527685">
                <a:moveTo>
                  <a:pt x="54604" y="9525"/>
                </a:moveTo>
                <a:lnTo>
                  <a:pt x="45079" y="9525"/>
                </a:lnTo>
                <a:lnTo>
                  <a:pt x="45079" y="26955"/>
                </a:lnTo>
                <a:lnTo>
                  <a:pt x="49895" y="18880"/>
                </a:lnTo>
                <a:lnTo>
                  <a:pt x="45841" y="11929"/>
                </a:lnTo>
                <a:lnTo>
                  <a:pt x="54604" y="11929"/>
                </a:lnTo>
                <a:lnTo>
                  <a:pt x="54604" y="9525"/>
                </a:lnTo>
                <a:close/>
              </a:path>
              <a:path w="100329" h="527685">
                <a:moveTo>
                  <a:pt x="54604" y="11929"/>
                </a:moveTo>
                <a:lnTo>
                  <a:pt x="53949" y="11929"/>
                </a:lnTo>
                <a:lnTo>
                  <a:pt x="49895" y="18880"/>
                </a:lnTo>
                <a:lnTo>
                  <a:pt x="54604" y="26955"/>
                </a:lnTo>
                <a:lnTo>
                  <a:pt x="54604" y="11929"/>
                </a:lnTo>
                <a:close/>
              </a:path>
              <a:path w="100329" h="527685">
                <a:moveTo>
                  <a:pt x="53949" y="11929"/>
                </a:moveTo>
                <a:lnTo>
                  <a:pt x="45841" y="11929"/>
                </a:lnTo>
                <a:lnTo>
                  <a:pt x="49895" y="18880"/>
                </a:lnTo>
                <a:lnTo>
                  <a:pt x="53949" y="11929"/>
                </a:lnTo>
                <a:close/>
              </a:path>
            </a:pathLst>
          </a:custGeom>
          <a:solidFill>
            <a:srgbClr val="497DBA"/>
          </a:solidFill>
        </p:spPr>
        <p:txBody>
          <a:bodyPr wrap="square" lIns="0" tIns="0" rIns="0" bIns="0" rtlCol="0"/>
          <a:lstStyle/>
          <a:p>
            <a:endParaRPr/>
          </a:p>
        </p:txBody>
      </p:sp>
      <p:sp>
        <p:nvSpPr>
          <p:cNvPr id="40" name="object 40"/>
          <p:cNvSpPr txBox="1"/>
          <p:nvPr/>
        </p:nvSpPr>
        <p:spPr>
          <a:xfrm>
            <a:off x="3868296" y="3815026"/>
            <a:ext cx="555625" cy="1405255"/>
          </a:xfrm>
          <a:prstGeom prst="rect">
            <a:avLst/>
          </a:prstGeom>
        </p:spPr>
        <p:txBody>
          <a:bodyPr vert="horz" wrap="square" lIns="0" tIns="12700" rIns="0" bIns="0" rtlCol="0">
            <a:spAutoFit/>
          </a:bodyPr>
          <a:lstStyle/>
          <a:p>
            <a:pPr marL="12700" marR="5080" indent="15240" algn="just">
              <a:lnSpc>
                <a:spcPct val="100000"/>
              </a:lnSpc>
              <a:spcBef>
                <a:spcPts val="100"/>
              </a:spcBef>
            </a:pPr>
            <a:r>
              <a:rPr sz="1200" dirty="0">
                <a:latin typeface="Times New Roman"/>
                <a:cs typeface="Times New Roman"/>
              </a:rPr>
              <a:t>Ví</a:t>
            </a:r>
            <a:r>
              <a:rPr sz="1200" spc="-10" dirty="0">
                <a:latin typeface="Times New Roman"/>
                <a:cs typeface="Times New Roman"/>
              </a:rPr>
              <a:t> </a:t>
            </a:r>
            <a:r>
              <a:rPr sz="1200" dirty="0">
                <a:latin typeface="Times New Roman"/>
                <a:cs typeface="Times New Roman"/>
              </a:rPr>
              <a:t>dụ</a:t>
            </a:r>
            <a:r>
              <a:rPr sz="1200" spc="-5" dirty="0">
                <a:latin typeface="Times New Roman"/>
                <a:cs typeface="Times New Roman"/>
              </a:rPr>
              <a:t> </a:t>
            </a:r>
            <a:r>
              <a:rPr sz="1200" spc="-25" dirty="0">
                <a:latin typeface="Times New Roman"/>
                <a:cs typeface="Times New Roman"/>
              </a:rPr>
              <a:t>1: </a:t>
            </a:r>
            <a:r>
              <a:rPr sz="1200" dirty="0">
                <a:latin typeface="Times New Roman"/>
                <a:cs typeface="Times New Roman"/>
              </a:rPr>
              <a:t>Sản</a:t>
            </a:r>
            <a:r>
              <a:rPr sz="1200" spc="-15" dirty="0">
                <a:latin typeface="Times New Roman"/>
                <a:cs typeface="Times New Roman"/>
              </a:rPr>
              <a:t> </a:t>
            </a:r>
            <a:r>
              <a:rPr sz="1200" spc="-20" dirty="0">
                <a:latin typeface="Times New Roman"/>
                <a:cs typeface="Times New Roman"/>
              </a:rPr>
              <a:t>xuất </a:t>
            </a:r>
            <a:r>
              <a:rPr sz="1200" dirty="0">
                <a:latin typeface="Times New Roman"/>
                <a:cs typeface="Times New Roman"/>
              </a:rPr>
              <a:t>chế</a:t>
            </a:r>
            <a:r>
              <a:rPr sz="1200" spc="-10" dirty="0">
                <a:latin typeface="Times New Roman"/>
                <a:cs typeface="Times New Roman"/>
              </a:rPr>
              <a:t> </a:t>
            </a:r>
            <a:r>
              <a:rPr sz="1200" spc="-25" dirty="0">
                <a:latin typeface="Times New Roman"/>
                <a:cs typeface="Times New Roman"/>
              </a:rPr>
              <a:t>tạo</a:t>
            </a:r>
            <a:endParaRPr sz="1200">
              <a:latin typeface="Times New Roman"/>
              <a:cs typeface="Times New Roman"/>
            </a:endParaRPr>
          </a:p>
          <a:p>
            <a:pPr marL="37465" marR="5080" indent="-2540" algn="ctr">
              <a:lnSpc>
                <a:spcPct val="100000"/>
              </a:lnSpc>
              <a:spcBef>
                <a:spcPts val="785"/>
              </a:spcBef>
            </a:pPr>
            <a:r>
              <a:rPr sz="1200" dirty="0">
                <a:latin typeface="Times New Roman"/>
                <a:cs typeface="Times New Roman"/>
              </a:rPr>
              <a:t>Ví dụ </a:t>
            </a:r>
            <a:r>
              <a:rPr sz="1200" spc="-25" dirty="0">
                <a:latin typeface="Times New Roman"/>
                <a:cs typeface="Times New Roman"/>
              </a:rPr>
              <a:t>2: </a:t>
            </a:r>
            <a:r>
              <a:rPr sz="1200" dirty="0">
                <a:latin typeface="Times New Roman"/>
                <a:cs typeface="Times New Roman"/>
              </a:rPr>
              <a:t>Thiết</a:t>
            </a:r>
            <a:r>
              <a:rPr sz="1200" spc="-25" dirty="0">
                <a:latin typeface="Times New Roman"/>
                <a:cs typeface="Times New Roman"/>
              </a:rPr>
              <a:t> kế </a:t>
            </a:r>
            <a:r>
              <a:rPr sz="1200" spc="-20" dirty="0">
                <a:latin typeface="Times New Roman"/>
                <a:cs typeface="Times New Roman"/>
              </a:rPr>
              <a:t>phát </a:t>
            </a:r>
            <a:r>
              <a:rPr sz="1200" spc="-10" dirty="0">
                <a:latin typeface="Times New Roman"/>
                <a:cs typeface="Times New Roman"/>
              </a:rPr>
              <a:t>triển</a:t>
            </a:r>
            <a:endParaRPr sz="1200">
              <a:latin typeface="Times New Roman"/>
              <a:cs typeface="Times New Roman"/>
            </a:endParaRPr>
          </a:p>
        </p:txBody>
      </p:sp>
      <p:sp>
        <p:nvSpPr>
          <p:cNvPr id="41" name="object 41"/>
          <p:cNvSpPr txBox="1"/>
          <p:nvPr/>
        </p:nvSpPr>
        <p:spPr>
          <a:xfrm>
            <a:off x="266188" y="1237864"/>
            <a:ext cx="8681720" cy="1110615"/>
          </a:xfrm>
          <a:prstGeom prst="rect">
            <a:avLst/>
          </a:prstGeom>
        </p:spPr>
        <p:txBody>
          <a:bodyPr vert="horz" wrap="square" lIns="0" tIns="12065" rIns="0" bIns="0" rtlCol="0">
            <a:spAutoFit/>
          </a:bodyPr>
          <a:lstStyle/>
          <a:p>
            <a:pPr marL="298450" indent="-285750">
              <a:lnSpc>
                <a:spcPct val="100000"/>
              </a:lnSpc>
              <a:spcBef>
                <a:spcPts val="95"/>
              </a:spcBef>
              <a:buFont typeface="Wingdings"/>
              <a:buChar char=""/>
              <a:tabLst>
                <a:tab pos="298450" algn="l"/>
              </a:tabLst>
            </a:pPr>
            <a:r>
              <a:rPr sz="1600" dirty="0">
                <a:latin typeface="Arial"/>
                <a:cs typeface="Arial"/>
              </a:rPr>
              <a:t>Sơ</a:t>
            </a:r>
            <a:r>
              <a:rPr sz="1600" spc="-10" dirty="0">
                <a:latin typeface="Arial"/>
                <a:cs typeface="Arial"/>
              </a:rPr>
              <a:t> </a:t>
            </a:r>
            <a:r>
              <a:rPr sz="1600" dirty="0">
                <a:latin typeface="Arial"/>
                <a:cs typeface="Arial"/>
              </a:rPr>
              <a:t>đồ</a:t>
            </a:r>
            <a:r>
              <a:rPr sz="1600" spc="-15" dirty="0">
                <a:latin typeface="Arial"/>
                <a:cs typeface="Arial"/>
              </a:rPr>
              <a:t> </a:t>
            </a:r>
            <a:r>
              <a:rPr sz="1600" dirty="0">
                <a:latin typeface="Arial"/>
                <a:cs typeface="Arial"/>
              </a:rPr>
              <a:t>biểu</a:t>
            </a:r>
            <a:r>
              <a:rPr sz="1600" spc="-25" dirty="0">
                <a:latin typeface="Arial"/>
                <a:cs typeface="Arial"/>
              </a:rPr>
              <a:t> </a:t>
            </a:r>
            <a:r>
              <a:rPr sz="1600" dirty="0">
                <a:latin typeface="Arial"/>
                <a:cs typeface="Arial"/>
              </a:rPr>
              <a:t>diễn</a:t>
            </a:r>
            <a:r>
              <a:rPr sz="1600" spc="-10" dirty="0">
                <a:latin typeface="Arial"/>
                <a:cs typeface="Arial"/>
              </a:rPr>
              <a:t> </a:t>
            </a:r>
            <a:r>
              <a:rPr sz="1600" dirty="0">
                <a:latin typeface="Arial"/>
                <a:cs typeface="Arial"/>
              </a:rPr>
              <a:t>các</a:t>
            </a:r>
            <a:r>
              <a:rPr sz="1600" spc="35" dirty="0">
                <a:latin typeface="Times New Roman"/>
                <a:cs typeface="Times New Roman"/>
              </a:rPr>
              <a:t> </a:t>
            </a:r>
            <a:r>
              <a:rPr sz="1600" dirty="0">
                <a:latin typeface="Arial"/>
                <a:cs typeface="Arial"/>
              </a:rPr>
              <a:t>yếu</a:t>
            </a:r>
            <a:r>
              <a:rPr sz="1600" spc="5" dirty="0">
                <a:latin typeface="Arial"/>
                <a:cs typeface="Arial"/>
              </a:rPr>
              <a:t> </a:t>
            </a:r>
            <a:r>
              <a:rPr sz="1600" dirty="0">
                <a:latin typeface="Arial"/>
                <a:cs typeface="Arial"/>
              </a:rPr>
              <a:t>tố của</a:t>
            </a:r>
            <a:r>
              <a:rPr sz="1600" spc="-15" dirty="0">
                <a:latin typeface="Arial"/>
                <a:cs typeface="Arial"/>
              </a:rPr>
              <a:t> </a:t>
            </a:r>
            <a:r>
              <a:rPr sz="1600" dirty="0">
                <a:latin typeface="Arial"/>
                <a:cs typeface="Arial"/>
              </a:rPr>
              <a:t>1</a:t>
            </a:r>
            <a:r>
              <a:rPr sz="1600" spc="30" dirty="0">
                <a:latin typeface="Times New Roman"/>
                <a:cs typeface="Times New Roman"/>
              </a:rPr>
              <a:t> </a:t>
            </a:r>
            <a:r>
              <a:rPr sz="1600" dirty="0">
                <a:latin typeface="Arial"/>
                <a:cs typeface="Arial"/>
              </a:rPr>
              <a:t>quá</a:t>
            </a:r>
            <a:r>
              <a:rPr sz="1600" spc="40" dirty="0">
                <a:latin typeface="Times New Roman"/>
                <a:cs typeface="Times New Roman"/>
              </a:rPr>
              <a:t> </a:t>
            </a:r>
            <a:r>
              <a:rPr sz="1600" spc="-10" dirty="0">
                <a:latin typeface="Arial"/>
                <a:cs typeface="Arial"/>
              </a:rPr>
              <a:t>trình:</a:t>
            </a:r>
            <a:endParaRPr sz="1600">
              <a:latin typeface="Arial"/>
              <a:cs typeface="Arial"/>
            </a:endParaRPr>
          </a:p>
          <a:p>
            <a:pPr>
              <a:lnSpc>
                <a:spcPct val="100000"/>
              </a:lnSpc>
              <a:spcBef>
                <a:spcPts val="655"/>
              </a:spcBef>
            </a:pPr>
            <a:endParaRPr sz="1600">
              <a:latin typeface="Arial"/>
              <a:cs typeface="Arial"/>
            </a:endParaRPr>
          </a:p>
          <a:p>
            <a:pPr marL="12700">
              <a:lnSpc>
                <a:spcPct val="100000"/>
              </a:lnSpc>
            </a:pPr>
            <a:r>
              <a:rPr sz="1600" dirty="0">
                <a:latin typeface="Arial"/>
                <a:cs typeface="Arial"/>
              </a:rPr>
              <a:t>Việc</a:t>
            </a:r>
            <a:r>
              <a:rPr sz="1600" spc="80" dirty="0">
                <a:latin typeface="Arial"/>
                <a:cs typeface="Arial"/>
              </a:rPr>
              <a:t> </a:t>
            </a:r>
            <a:r>
              <a:rPr sz="1600" dirty="0">
                <a:latin typeface="Arial"/>
                <a:cs typeface="Arial"/>
              </a:rPr>
              <a:t>theo</a:t>
            </a:r>
            <a:r>
              <a:rPr sz="1600" spc="114" dirty="0">
                <a:latin typeface="Times New Roman"/>
                <a:cs typeface="Times New Roman"/>
              </a:rPr>
              <a:t> </a:t>
            </a:r>
            <a:r>
              <a:rPr sz="1600" dirty="0">
                <a:latin typeface="Arial"/>
                <a:cs typeface="Arial"/>
              </a:rPr>
              <a:t>dõi</a:t>
            </a:r>
            <a:r>
              <a:rPr sz="1600" spc="125" dirty="0">
                <a:latin typeface="Times New Roman"/>
                <a:cs typeface="Times New Roman"/>
              </a:rPr>
              <a:t> </a:t>
            </a:r>
            <a:r>
              <a:rPr sz="1600" dirty="0">
                <a:latin typeface="Arial"/>
                <a:cs typeface="Arial"/>
              </a:rPr>
              <a:t>và</a:t>
            </a:r>
            <a:r>
              <a:rPr sz="1600" spc="120" dirty="0">
                <a:latin typeface="Times New Roman"/>
                <a:cs typeface="Times New Roman"/>
              </a:rPr>
              <a:t> </a:t>
            </a:r>
            <a:r>
              <a:rPr sz="1600" dirty="0">
                <a:latin typeface="Arial"/>
                <a:cs typeface="Arial"/>
              </a:rPr>
              <a:t>đo</a:t>
            </a:r>
            <a:r>
              <a:rPr sz="1600" spc="75" dirty="0">
                <a:latin typeface="Arial"/>
                <a:cs typeface="Arial"/>
              </a:rPr>
              <a:t> </a:t>
            </a:r>
            <a:r>
              <a:rPr sz="1600" dirty="0">
                <a:latin typeface="Arial"/>
                <a:cs typeface="Arial"/>
              </a:rPr>
              <a:t>lường</a:t>
            </a:r>
            <a:r>
              <a:rPr sz="1600" spc="75" dirty="0">
                <a:latin typeface="Arial"/>
                <a:cs typeface="Arial"/>
              </a:rPr>
              <a:t> </a:t>
            </a:r>
            <a:r>
              <a:rPr sz="1600" dirty="0">
                <a:latin typeface="Arial"/>
                <a:cs typeface="Arial"/>
              </a:rPr>
              <a:t>các</a:t>
            </a:r>
            <a:r>
              <a:rPr sz="1600" spc="130" dirty="0">
                <a:latin typeface="Times New Roman"/>
                <a:cs typeface="Times New Roman"/>
              </a:rPr>
              <a:t> </a:t>
            </a:r>
            <a:r>
              <a:rPr sz="1600" dirty="0">
                <a:latin typeface="Arial"/>
                <a:cs typeface="Arial"/>
              </a:rPr>
              <a:t>điểm</a:t>
            </a:r>
            <a:r>
              <a:rPr sz="1600" spc="75" dirty="0">
                <a:latin typeface="Arial"/>
                <a:cs typeface="Arial"/>
              </a:rPr>
              <a:t> </a:t>
            </a:r>
            <a:r>
              <a:rPr sz="1600" dirty="0">
                <a:latin typeface="Arial"/>
                <a:cs typeface="Arial"/>
              </a:rPr>
              <a:t>kiểm</a:t>
            </a:r>
            <a:r>
              <a:rPr sz="1600" spc="85" dirty="0">
                <a:latin typeface="Arial"/>
                <a:cs typeface="Arial"/>
              </a:rPr>
              <a:t> </a:t>
            </a:r>
            <a:r>
              <a:rPr sz="1600" dirty="0">
                <a:latin typeface="Arial"/>
                <a:cs typeface="Arial"/>
              </a:rPr>
              <a:t>soát,</a:t>
            </a:r>
            <a:r>
              <a:rPr sz="1600" spc="130" dirty="0">
                <a:latin typeface="Times New Roman"/>
                <a:cs typeface="Times New Roman"/>
              </a:rPr>
              <a:t> </a:t>
            </a:r>
            <a:r>
              <a:rPr sz="1600" dirty="0">
                <a:latin typeface="Arial"/>
                <a:cs typeface="Arial"/>
              </a:rPr>
              <a:t>các</a:t>
            </a:r>
            <a:r>
              <a:rPr sz="1600" spc="125" dirty="0">
                <a:latin typeface="Times New Roman"/>
                <a:cs typeface="Times New Roman"/>
              </a:rPr>
              <a:t> </a:t>
            </a:r>
            <a:r>
              <a:rPr sz="1600" dirty="0">
                <a:latin typeface="Arial"/>
                <a:cs typeface="Arial"/>
              </a:rPr>
              <a:t>điểm</a:t>
            </a:r>
            <a:r>
              <a:rPr sz="1600" spc="75" dirty="0">
                <a:latin typeface="Arial"/>
                <a:cs typeface="Arial"/>
              </a:rPr>
              <a:t> </a:t>
            </a:r>
            <a:r>
              <a:rPr sz="1600" dirty="0">
                <a:latin typeface="Arial"/>
                <a:cs typeface="Arial"/>
              </a:rPr>
              <a:t>cần</a:t>
            </a:r>
            <a:r>
              <a:rPr sz="1600" spc="75" dirty="0">
                <a:latin typeface="Arial"/>
                <a:cs typeface="Arial"/>
              </a:rPr>
              <a:t> </a:t>
            </a:r>
            <a:r>
              <a:rPr sz="1600" dirty="0">
                <a:latin typeface="Arial"/>
                <a:cs typeface="Arial"/>
              </a:rPr>
              <a:t>thiết</a:t>
            </a:r>
            <a:r>
              <a:rPr sz="1600" spc="95" dirty="0">
                <a:latin typeface="Arial"/>
                <a:cs typeface="Arial"/>
              </a:rPr>
              <a:t> </a:t>
            </a:r>
            <a:r>
              <a:rPr sz="1600" dirty="0">
                <a:latin typeface="Arial"/>
                <a:cs typeface="Arial"/>
              </a:rPr>
              <a:t>để</a:t>
            </a:r>
            <a:r>
              <a:rPr sz="1600" spc="70" dirty="0">
                <a:latin typeface="Arial"/>
                <a:cs typeface="Arial"/>
              </a:rPr>
              <a:t> </a:t>
            </a:r>
            <a:r>
              <a:rPr sz="1600" dirty="0">
                <a:latin typeface="Arial"/>
                <a:cs typeface="Arial"/>
              </a:rPr>
              <a:t>kiểm</a:t>
            </a:r>
            <a:r>
              <a:rPr sz="1600" spc="80" dirty="0">
                <a:latin typeface="Arial"/>
                <a:cs typeface="Arial"/>
              </a:rPr>
              <a:t> </a:t>
            </a:r>
            <a:r>
              <a:rPr sz="1600" dirty="0">
                <a:latin typeface="Arial"/>
                <a:cs typeface="Arial"/>
              </a:rPr>
              <a:t>soát,</a:t>
            </a:r>
            <a:r>
              <a:rPr sz="1600" spc="114" dirty="0">
                <a:latin typeface="Times New Roman"/>
                <a:cs typeface="Times New Roman"/>
              </a:rPr>
              <a:t> </a:t>
            </a:r>
            <a:r>
              <a:rPr sz="1600" dirty="0">
                <a:latin typeface="Arial"/>
                <a:cs typeface="Arial"/>
              </a:rPr>
              <a:t>cụ</a:t>
            </a:r>
            <a:r>
              <a:rPr sz="1600" spc="90" dirty="0">
                <a:latin typeface="Arial"/>
                <a:cs typeface="Arial"/>
              </a:rPr>
              <a:t> </a:t>
            </a:r>
            <a:r>
              <a:rPr sz="1600" dirty="0">
                <a:latin typeface="Arial"/>
                <a:cs typeface="Arial"/>
              </a:rPr>
              <a:t>thể</a:t>
            </a:r>
            <a:r>
              <a:rPr sz="1600" spc="75" dirty="0">
                <a:latin typeface="Arial"/>
                <a:cs typeface="Arial"/>
              </a:rPr>
              <a:t> </a:t>
            </a:r>
            <a:r>
              <a:rPr sz="1600" dirty="0">
                <a:latin typeface="Arial"/>
                <a:cs typeface="Arial"/>
              </a:rPr>
              <a:t>đối</a:t>
            </a:r>
            <a:r>
              <a:rPr sz="1600" spc="85" dirty="0">
                <a:latin typeface="Arial"/>
                <a:cs typeface="Arial"/>
              </a:rPr>
              <a:t> </a:t>
            </a:r>
            <a:r>
              <a:rPr sz="1600" spc="-25" dirty="0">
                <a:latin typeface="Arial"/>
                <a:cs typeface="Arial"/>
              </a:rPr>
              <a:t>với</a:t>
            </a:r>
            <a:endParaRPr sz="1600">
              <a:latin typeface="Arial"/>
              <a:cs typeface="Arial"/>
            </a:endParaRPr>
          </a:p>
          <a:p>
            <a:pPr marL="139065">
              <a:lnSpc>
                <a:spcPct val="100000"/>
              </a:lnSpc>
              <a:spcBef>
                <a:spcPts val="290"/>
              </a:spcBef>
            </a:pPr>
            <a:r>
              <a:rPr sz="1600" dirty="0">
                <a:latin typeface="Arial"/>
                <a:cs typeface="Arial"/>
              </a:rPr>
              <a:t>mỗi</a:t>
            </a:r>
            <a:r>
              <a:rPr sz="1600" spc="-20" dirty="0">
                <a:latin typeface="Arial"/>
                <a:cs typeface="Arial"/>
              </a:rPr>
              <a:t> </a:t>
            </a:r>
            <a:r>
              <a:rPr sz="1600" dirty="0">
                <a:latin typeface="Arial"/>
                <a:cs typeface="Arial"/>
              </a:rPr>
              <a:t>quá</a:t>
            </a:r>
            <a:r>
              <a:rPr sz="1600" spc="20" dirty="0">
                <a:latin typeface="Times New Roman"/>
                <a:cs typeface="Times New Roman"/>
              </a:rPr>
              <a:t> </a:t>
            </a:r>
            <a:r>
              <a:rPr sz="1600" dirty="0">
                <a:latin typeface="Arial"/>
                <a:cs typeface="Arial"/>
              </a:rPr>
              <a:t>trình</a:t>
            </a:r>
            <a:r>
              <a:rPr sz="1600" spc="55" dirty="0">
                <a:latin typeface="Times New Roman"/>
                <a:cs typeface="Times New Roman"/>
              </a:rPr>
              <a:t> </a:t>
            </a:r>
            <a:r>
              <a:rPr sz="1600" dirty="0">
                <a:latin typeface="Arial"/>
                <a:cs typeface="Arial"/>
              </a:rPr>
              <a:t>và</a:t>
            </a:r>
            <a:r>
              <a:rPr sz="1600" spc="25" dirty="0">
                <a:latin typeface="Times New Roman"/>
                <a:cs typeface="Times New Roman"/>
              </a:rPr>
              <a:t> </a:t>
            </a:r>
            <a:r>
              <a:rPr sz="1600" dirty="0">
                <a:latin typeface="Arial"/>
                <a:cs typeface="Arial"/>
              </a:rPr>
              <a:t>sẽ</a:t>
            </a:r>
            <a:r>
              <a:rPr sz="1600" spc="-20" dirty="0">
                <a:latin typeface="Arial"/>
                <a:cs typeface="Arial"/>
              </a:rPr>
              <a:t> </a:t>
            </a:r>
            <a:r>
              <a:rPr sz="1600" dirty="0">
                <a:latin typeface="Arial"/>
                <a:cs typeface="Arial"/>
              </a:rPr>
              <a:t>khác</a:t>
            </a:r>
            <a:r>
              <a:rPr sz="1600" spc="30" dirty="0">
                <a:latin typeface="Times New Roman"/>
                <a:cs typeface="Times New Roman"/>
              </a:rPr>
              <a:t> </a:t>
            </a:r>
            <a:r>
              <a:rPr sz="1600" dirty="0">
                <a:latin typeface="Arial"/>
                <a:cs typeface="Arial"/>
              </a:rPr>
              <a:t>nhau</a:t>
            </a:r>
            <a:r>
              <a:rPr sz="1600" spc="20" dirty="0">
                <a:latin typeface="Times New Roman"/>
                <a:cs typeface="Times New Roman"/>
              </a:rPr>
              <a:t> </a:t>
            </a:r>
            <a:r>
              <a:rPr sz="1600" dirty="0">
                <a:latin typeface="Arial"/>
                <a:cs typeface="Arial"/>
              </a:rPr>
              <a:t>tùy</a:t>
            </a:r>
            <a:r>
              <a:rPr sz="1600" spc="35" dirty="0">
                <a:latin typeface="Times New Roman"/>
                <a:cs typeface="Times New Roman"/>
              </a:rPr>
              <a:t> </a:t>
            </a:r>
            <a:r>
              <a:rPr sz="1600" dirty="0">
                <a:latin typeface="Arial"/>
                <a:cs typeface="Arial"/>
              </a:rPr>
              <a:t>thuộc</a:t>
            </a:r>
            <a:r>
              <a:rPr sz="1600" spc="-15" dirty="0">
                <a:latin typeface="Arial"/>
                <a:cs typeface="Arial"/>
              </a:rPr>
              <a:t> </a:t>
            </a:r>
            <a:r>
              <a:rPr sz="1600" dirty="0">
                <a:latin typeface="Arial"/>
                <a:cs typeface="Arial"/>
              </a:rPr>
              <a:t>vào</a:t>
            </a:r>
            <a:r>
              <a:rPr sz="1600" spc="25" dirty="0">
                <a:latin typeface="Times New Roman"/>
                <a:cs typeface="Times New Roman"/>
              </a:rPr>
              <a:t> </a:t>
            </a:r>
            <a:r>
              <a:rPr sz="1600" dirty="0">
                <a:latin typeface="Arial"/>
                <a:cs typeface="Arial"/>
              </a:rPr>
              <a:t>các</a:t>
            </a:r>
            <a:r>
              <a:rPr sz="1600" spc="30" dirty="0">
                <a:latin typeface="Times New Roman"/>
                <a:cs typeface="Times New Roman"/>
              </a:rPr>
              <a:t> </a:t>
            </a:r>
            <a:r>
              <a:rPr sz="1600" dirty="0">
                <a:latin typeface="Arial"/>
                <a:cs typeface="Arial"/>
              </a:rPr>
              <a:t>rủi</a:t>
            </a:r>
            <a:r>
              <a:rPr sz="1600" spc="-20" dirty="0">
                <a:latin typeface="Arial"/>
                <a:cs typeface="Arial"/>
              </a:rPr>
              <a:t> </a:t>
            </a:r>
            <a:r>
              <a:rPr sz="1600" dirty="0">
                <a:latin typeface="Arial"/>
                <a:cs typeface="Arial"/>
              </a:rPr>
              <a:t>ro</a:t>
            </a:r>
            <a:r>
              <a:rPr sz="1600" spc="45" dirty="0">
                <a:latin typeface="Times New Roman"/>
                <a:cs typeface="Times New Roman"/>
              </a:rPr>
              <a:t> </a:t>
            </a:r>
            <a:r>
              <a:rPr sz="1600" dirty="0">
                <a:latin typeface="Arial"/>
                <a:cs typeface="Arial"/>
              </a:rPr>
              <a:t>liên</a:t>
            </a:r>
            <a:r>
              <a:rPr sz="1600" dirty="0">
                <a:latin typeface="Times New Roman"/>
                <a:cs typeface="Times New Roman"/>
              </a:rPr>
              <a:t> </a:t>
            </a:r>
            <a:r>
              <a:rPr sz="1600" spc="-10" dirty="0">
                <a:latin typeface="Arial"/>
                <a:cs typeface="Arial"/>
              </a:rPr>
              <a:t>quan.</a:t>
            </a:r>
            <a:endParaRPr sz="1600">
              <a:latin typeface="Arial"/>
              <a:cs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59"/>
            <a:ext cx="9143999" cy="6802373"/>
          </a:xfrm>
          <a:prstGeom prst="rect">
            <a:avLst/>
          </a:prstGeom>
        </p:spPr>
      </p:pic>
      <p:sp>
        <p:nvSpPr>
          <p:cNvPr id="3" name="object 3"/>
          <p:cNvSpPr txBox="1"/>
          <p:nvPr/>
        </p:nvSpPr>
        <p:spPr>
          <a:xfrm>
            <a:off x="4055748" y="183636"/>
            <a:ext cx="1965960" cy="561975"/>
          </a:xfrm>
          <a:prstGeom prst="rect">
            <a:avLst/>
          </a:prstGeom>
        </p:spPr>
        <p:txBody>
          <a:bodyPr vert="horz" wrap="square" lIns="0" tIns="12700" rIns="0" bIns="0" rtlCol="0">
            <a:spAutoFit/>
          </a:bodyPr>
          <a:lstStyle/>
          <a:p>
            <a:pPr marL="12700">
              <a:lnSpc>
                <a:spcPts val="2110"/>
              </a:lnSpc>
              <a:spcBef>
                <a:spcPts val="100"/>
              </a:spcBef>
            </a:pPr>
            <a:r>
              <a:rPr sz="1800" dirty="0">
                <a:latin typeface="SimSun"/>
                <a:cs typeface="SimSun"/>
              </a:rPr>
              <a:t>4.1</a:t>
            </a:r>
            <a:r>
              <a:rPr sz="1800" spc="450" dirty="0">
                <a:latin typeface="Times New Roman"/>
                <a:cs typeface="Times New Roman"/>
              </a:rPr>
              <a:t> </a:t>
            </a:r>
            <a:r>
              <a:rPr sz="1800" spc="-20" dirty="0">
                <a:latin typeface="SimSun"/>
                <a:cs typeface="SimSun"/>
              </a:rPr>
              <a:t>总要求</a:t>
            </a:r>
            <a:endParaRPr sz="1800">
              <a:latin typeface="SimSun"/>
              <a:cs typeface="SimSun"/>
            </a:endParaRPr>
          </a:p>
          <a:p>
            <a:pPr marL="12700">
              <a:lnSpc>
                <a:spcPts val="2110"/>
              </a:lnSpc>
            </a:pPr>
            <a:r>
              <a:rPr sz="1800" dirty="0">
                <a:latin typeface="SimSun"/>
                <a:cs typeface="SimSun"/>
              </a:rPr>
              <a:t>4.1</a:t>
            </a:r>
            <a:r>
              <a:rPr sz="1800" spc="445" dirty="0">
                <a:latin typeface="Times New Roman"/>
                <a:cs typeface="Times New Roman"/>
              </a:rPr>
              <a:t> </a:t>
            </a:r>
            <a:r>
              <a:rPr sz="1800" dirty="0">
                <a:latin typeface="SimSun"/>
                <a:cs typeface="SimSun"/>
              </a:rPr>
              <a:t>Yêu</a:t>
            </a:r>
            <a:r>
              <a:rPr sz="1800" spc="450" dirty="0">
                <a:latin typeface="Times New Roman"/>
                <a:cs typeface="Times New Roman"/>
              </a:rPr>
              <a:t> </a:t>
            </a:r>
            <a:r>
              <a:rPr sz="1800" dirty="0">
                <a:latin typeface="SimSun"/>
                <a:cs typeface="SimSun"/>
              </a:rPr>
              <a:t>c</a:t>
            </a:r>
            <a:r>
              <a:rPr sz="1800" dirty="0">
                <a:latin typeface="Cambria"/>
                <a:cs typeface="Cambria"/>
              </a:rPr>
              <a:t>ầ</a:t>
            </a:r>
            <a:r>
              <a:rPr sz="1800" dirty="0">
                <a:latin typeface="SimSun"/>
                <a:cs typeface="SimSun"/>
              </a:rPr>
              <a:t>u</a:t>
            </a:r>
            <a:r>
              <a:rPr sz="1800" spc="450" dirty="0">
                <a:latin typeface="Times New Roman"/>
                <a:cs typeface="Times New Roman"/>
              </a:rPr>
              <a:t> </a:t>
            </a:r>
            <a:r>
              <a:rPr sz="1800" spc="-10" dirty="0">
                <a:latin typeface="SimSun"/>
                <a:cs typeface="SimSun"/>
              </a:rPr>
              <a:t>chung</a:t>
            </a:r>
            <a:endParaRPr sz="1800">
              <a:latin typeface="SimSun"/>
              <a:cs typeface="SimSun"/>
            </a:endParaRPr>
          </a:p>
        </p:txBody>
      </p:sp>
      <p:sp>
        <p:nvSpPr>
          <p:cNvPr id="4" name="object 4"/>
          <p:cNvSpPr txBox="1"/>
          <p:nvPr/>
        </p:nvSpPr>
        <p:spPr>
          <a:xfrm>
            <a:off x="1960881" y="1944734"/>
            <a:ext cx="4324985" cy="2642870"/>
          </a:xfrm>
          <a:prstGeom prst="rect">
            <a:avLst/>
          </a:prstGeom>
        </p:spPr>
        <p:txBody>
          <a:bodyPr vert="horz" wrap="square" lIns="0" tIns="12065" rIns="0" bIns="0" rtlCol="0">
            <a:spAutoFit/>
          </a:bodyPr>
          <a:lstStyle/>
          <a:p>
            <a:pPr marL="12700">
              <a:lnSpc>
                <a:spcPts val="1839"/>
              </a:lnSpc>
              <a:spcBef>
                <a:spcPts val="95"/>
              </a:spcBef>
            </a:pPr>
            <a:r>
              <a:rPr sz="1600" spc="-30" dirty="0">
                <a:latin typeface="SimSun"/>
                <a:cs typeface="SimSun"/>
              </a:rPr>
              <a:t>质量管理体系的过程包括:</a:t>
            </a:r>
            <a:endParaRPr sz="1600">
              <a:latin typeface="SimSun"/>
              <a:cs typeface="SimSun"/>
            </a:endParaRPr>
          </a:p>
          <a:p>
            <a:pPr marL="12700">
              <a:lnSpc>
                <a:spcPts val="1839"/>
              </a:lnSpc>
            </a:pPr>
            <a:r>
              <a:rPr sz="1600" dirty="0">
                <a:latin typeface="Calibri"/>
                <a:cs typeface="Calibri"/>
              </a:rPr>
              <a:t>Quy</a:t>
            </a:r>
            <a:r>
              <a:rPr sz="1600" spc="-15" dirty="0">
                <a:latin typeface="Calibri"/>
                <a:cs typeface="Calibri"/>
              </a:rPr>
              <a:t> </a:t>
            </a:r>
            <a:r>
              <a:rPr sz="1600" dirty="0">
                <a:latin typeface="Calibri"/>
                <a:cs typeface="Calibri"/>
              </a:rPr>
              <a:t>trình</a:t>
            </a:r>
            <a:r>
              <a:rPr sz="1600" spc="-20" dirty="0">
                <a:latin typeface="Calibri"/>
                <a:cs typeface="Calibri"/>
              </a:rPr>
              <a:t> </a:t>
            </a:r>
            <a:r>
              <a:rPr sz="1600" dirty="0">
                <a:latin typeface="Calibri"/>
                <a:cs typeface="Calibri"/>
              </a:rPr>
              <a:t>của</a:t>
            </a:r>
            <a:r>
              <a:rPr sz="1600" spc="-30" dirty="0">
                <a:latin typeface="Calibri"/>
                <a:cs typeface="Calibri"/>
              </a:rPr>
              <a:t> </a:t>
            </a:r>
            <a:r>
              <a:rPr sz="1600" dirty="0">
                <a:latin typeface="Calibri"/>
                <a:cs typeface="Calibri"/>
              </a:rPr>
              <a:t>hệ</a:t>
            </a:r>
            <a:r>
              <a:rPr sz="1600" spc="-10" dirty="0">
                <a:latin typeface="Calibri"/>
                <a:cs typeface="Calibri"/>
              </a:rPr>
              <a:t> </a:t>
            </a:r>
            <a:r>
              <a:rPr sz="1600" dirty="0">
                <a:latin typeface="Calibri"/>
                <a:cs typeface="Calibri"/>
              </a:rPr>
              <a:t>thống</a:t>
            </a:r>
            <a:r>
              <a:rPr sz="1600" spc="-15" dirty="0">
                <a:latin typeface="Calibri"/>
                <a:cs typeface="Calibri"/>
              </a:rPr>
              <a:t> </a:t>
            </a:r>
            <a:r>
              <a:rPr sz="1600" dirty="0">
                <a:latin typeface="Calibri"/>
                <a:cs typeface="Calibri"/>
              </a:rPr>
              <a:t>quản</a:t>
            </a:r>
            <a:r>
              <a:rPr sz="1600" spc="-30" dirty="0">
                <a:latin typeface="Calibri"/>
                <a:cs typeface="Calibri"/>
              </a:rPr>
              <a:t> </a:t>
            </a:r>
            <a:r>
              <a:rPr sz="1600" dirty="0">
                <a:latin typeface="Calibri"/>
                <a:cs typeface="Calibri"/>
              </a:rPr>
              <a:t>lý</a:t>
            </a:r>
            <a:r>
              <a:rPr sz="1600" spc="-15" dirty="0">
                <a:latin typeface="Calibri"/>
                <a:cs typeface="Calibri"/>
              </a:rPr>
              <a:t> </a:t>
            </a:r>
            <a:r>
              <a:rPr sz="1600" dirty="0">
                <a:latin typeface="Calibri"/>
                <a:cs typeface="Calibri"/>
              </a:rPr>
              <a:t>chất</a:t>
            </a:r>
            <a:r>
              <a:rPr sz="1600" spc="-25" dirty="0">
                <a:latin typeface="Calibri"/>
                <a:cs typeface="Calibri"/>
              </a:rPr>
              <a:t> </a:t>
            </a:r>
            <a:r>
              <a:rPr sz="1600" dirty="0">
                <a:latin typeface="Calibri"/>
                <a:cs typeface="Calibri"/>
              </a:rPr>
              <a:t>lượng</a:t>
            </a:r>
            <a:r>
              <a:rPr sz="1600" spc="-25" dirty="0">
                <a:latin typeface="Calibri"/>
                <a:cs typeface="Calibri"/>
              </a:rPr>
              <a:t> </a:t>
            </a:r>
            <a:r>
              <a:rPr sz="1600" dirty="0">
                <a:latin typeface="Calibri"/>
                <a:cs typeface="Calibri"/>
              </a:rPr>
              <a:t>bao</a:t>
            </a:r>
            <a:r>
              <a:rPr sz="1600" spc="-15" dirty="0">
                <a:latin typeface="Calibri"/>
                <a:cs typeface="Calibri"/>
              </a:rPr>
              <a:t> </a:t>
            </a:r>
            <a:r>
              <a:rPr sz="1600" spc="-20" dirty="0">
                <a:latin typeface="Calibri"/>
                <a:cs typeface="Calibri"/>
              </a:rPr>
              <a:t>gồm:</a:t>
            </a:r>
            <a:endParaRPr sz="1600">
              <a:latin typeface="Calibri"/>
              <a:cs typeface="Calibri"/>
            </a:endParaRPr>
          </a:p>
          <a:p>
            <a:pPr marL="1052830" indent="-240029">
              <a:lnSpc>
                <a:spcPts val="2160"/>
              </a:lnSpc>
              <a:spcBef>
                <a:spcPts val="1015"/>
              </a:spcBef>
              <a:buSzPct val="115625"/>
              <a:buChar char="-"/>
              <a:tabLst>
                <a:tab pos="1052830" algn="l"/>
              </a:tabLst>
            </a:pPr>
            <a:r>
              <a:rPr sz="1600" spc="-35" dirty="0">
                <a:latin typeface="SimSun"/>
                <a:cs typeface="SimSun"/>
              </a:rPr>
              <a:t>管理活动</a:t>
            </a:r>
            <a:endParaRPr sz="1600">
              <a:latin typeface="SimSun"/>
              <a:cs typeface="SimSun"/>
            </a:endParaRPr>
          </a:p>
          <a:p>
            <a:pPr marL="1014730" indent="-201930">
              <a:lnSpc>
                <a:spcPts val="1830"/>
              </a:lnSpc>
              <a:buFont typeface="SimSun"/>
              <a:buChar char="-"/>
              <a:tabLst>
                <a:tab pos="1014730" algn="l"/>
              </a:tabLst>
            </a:pPr>
            <a:r>
              <a:rPr sz="1600" dirty="0">
                <a:latin typeface="Calibri"/>
                <a:cs typeface="Calibri"/>
              </a:rPr>
              <a:t>Hoạt</a:t>
            </a:r>
            <a:r>
              <a:rPr sz="1600" spc="-20" dirty="0">
                <a:latin typeface="Calibri"/>
                <a:cs typeface="Calibri"/>
              </a:rPr>
              <a:t> </a:t>
            </a:r>
            <a:r>
              <a:rPr sz="1600" dirty="0">
                <a:latin typeface="Calibri"/>
                <a:cs typeface="Calibri"/>
              </a:rPr>
              <a:t>động</a:t>
            </a:r>
            <a:r>
              <a:rPr sz="1600" spc="-15" dirty="0">
                <a:latin typeface="Calibri"/>
                <a:cs typeface="Calibri"/>
              </a:rPr>
              <a:t> </a:t>
            </a:r>
            <a:r>
              <a:rPr sz="1600" dirty="0">
                <a:latin typeface="Calibri"/>
                <a:cs typeface="Calibri"/>
              </a:rPr>
              <a:t>quản</a:t>
            </a:r>
            <a:r>
              <a:rPr sz="1600" spc="-35" dirty="0">
                <a:latin typeface="Calibri"/>
                <a:cs typeface="Calibri"/>
              </a:rPr>
              <a:t> </a:t>
            </a:r>
            <a:r>
              <a:rPr sz="1600" spc="-25" dirty="0">
                <a:latin typeface="Calibri"/>
                <a:cs typeface="Calibri"/>
              </a:rPr>
              <a:t>lý</a:t>
            </a:r>
            <a:endParaRPr sz="1600">
              <a:latin typeface="Calibri"/>
              <a:cs typeface="Calibri"/>
            </a:endParaRPr>
          </a:p>
          <a:p>
            <a:pPr marL="1049655" indent="-240029">
              <a:lnSpc>
                <a:spcPts val="2130"/>
              </a:lnSpc>
              <a:buSzPct val="115625"/>
              <a:buChar char="-"/>
              <a:tabLst>
                <a:tab pos="1049655" algn="l"/>
              </a:tabLst>
            </a:pPr>
            <a:r>
              <a:rPr sz="1600" spc="-35" dirty="0">
                <a:latin typeface="SimSun"/>
                <a:cs typeface="SimSun"/>
              </a:rPr>
              <a:t>资源提供</a:t>
            </a:r>
            <a:endParaRPr sz="1600">
              <a:latin typeface="SimSun"/>
              <a:cs typeface="SimSun"/>
            </a:endParaRPr>
          </a:p>
          <a:p>
            <a:pPr marL="1011555" indent="-201930">
              <a:lnSpc>
                <a:spcPts val="1830"/>
              </a:lnSpc>
              <a:buFont typeface="SimSun"/>
              <a:buChar char="-"/>
              <a:tabLst>
                <a:tab pos="1011555" algn="l"/>
              </a:tabLst>
            </a:pPr>
            <a:r>
              <a:rPr sz="1600" dirty="0">
                <a:latin typeface="Calibri"/>
                <a:cs typeface="Calibri"/>
              </a:rPr>
              <a:t>Cung</a:t>
            </a:r>
            <a:r>
              <a:rPr sz="1600" spc="-35" dirty="0">
                <a:latin typeface="Calibri"/>
                <a:cs typeface="Calibri"/>
              </a:rPr>
              <a:t> </a:t>
            </a:r>
            <a:r>
              <a:rPr sz="1600" dirty="0">
                <a:latin typeface="Calibri"/>
                <a:cs typeface="Calibri"/>
              </a:rPr>
              <a:t>cấp</a:t>
            </a:r>
            <a:r>
              <a:rPr sz="1600" spc="-20" dirty="0">
                <a:latin typeface="Calibri"/>
                <a:cs typeface="Calibri"/>
              </a:rPr>
              <a:t> </a:t>
            </a:r>
            <a:r>
              <a:rPr sz="1600" dirty="0">
                <a:latin typeface="Calibri"/>
                <a:cs typeface="Calibri"/>
              </a:rPr>
              <a:t>nguồn</a:t>
            </a:r>
            <a:r>
              <a:rPr sz="1600" spc="-30" dirty="0">
                <a:latin typeface="Calibri"/>
                <a:cs typeface="Calibri"/>
              </a:rPr>
              <a:t> </a:t>
            </a:r>
            <a:r>
              <a:rPr sz="1600" spc="-25" dirty="0">
                <a:latin typeface="Calibri"/>
                <a:cs typeface="Calibri"/>
              </a:rPr>
              <a:t>lực</a:t>
            </a:r>
            <a:endParaRPr sz="1600">
              <a:latin typeface="Calibri"/>
              <a:cs typeface="Calibri"/>
            </a:endParaRPr>
          </a:p>
          <a:p>
            <a:pPr marL="1049655" indent="-240029">
              <a:lnSpc>
                <a:spcPts val="2130"/>
              </a:lnSpc>
              <a:buSzPct val="115625"/>
              <a:buChar char="-"/>
              <a:tabLst>
                <a:tab pos="1049655" algn="l"/>
              </a:tabLst>
            </a:pPr>
            <a:r>
              <a:rPr sz="1600" spc="-35" dirty="0">
                <a:latin typeface="SimSun"/>
                <a:cs typeface="SimSun"/>
              </a:rPr>
              <a:t>产品实现</a:t>
            </a:r>
            <a:endParaRPr sz="1600">
              <a:latin typeface="SimSun"/>
              <a:cs typeface="SimSun"/>
            </a:endParaRPr>
          </a:p>
          <a:p>
            <a:pPr marL="1011555" indent="-201930">
              <a:lnSpc>
                <a:spcPts val="1830"/>
              </a:lnSpc>
              <a:buFont typeface="SimSun"/>
              <a:buChar char="-"/>
              <a:tabLst>
                <a:tab pos="1011555" algn="l"/>
              </a:tabLst>
            </a:pPr>
            <a:r>
              <a:rPr sz="1600" dirty="0">
                <a:latin typeface="Calibri"/>
                <a:cs typeface="Calibri"/>
              </a:rPr>
              <a:t>Hiện</a:t>
            </a:r>
            <a:r>
              <a:rPr sz="1600" spc="-15" dirty="0">
                <a:latin typeface="Calibri"/>
                <a:cs typeface="Calibri"/>
              </a:rPr>
              <a:t> </a:t>
            </a:r>
            <a:r>
              <a:rPr sz="1600" dirty="0">
                <a:latin typeface="Calibri"/>
                <a:cs typeface="Calibri"/>
              </a:rPr>
              <a:t>thực</a:t>
            </a:r>
            <a:r>
              <a:rPr sz="1600" spc="-25" dirty="0">
                <a:latin typeface="Calibri"/>
                <a:cs typeface="Calibri"/>
              </a:rPr>
              <a:t> </a:t>
            </a:r>
            <a:r>
              <a:rPr sz="1600" dirty="0">
                <a:latin typeface="Calibri"/>
                <a:cs typeface="Calibri"/>
              </a:rPr>
              <a:t>hóa</a:t>
            </a:r>
            <a:r>
              <a:rPr sz="1600" spc="-25" dirty="0">
                <a:latin typeface="Calibri"/>
                <a:cs typeface="Calibri"/>
              </a:rPr>
              <a:t> </a:t>
            </a:r>
            <a:r>
              <a:rPr sz="1600" dirty="0">
                <a:latin typeface="Calibri"/>
                <a:cs typeface="Calibri"/>
              </a:rPr>
              <a:t>sản</a:t>
            </a:r>
            <a:r>
              <a:rPr sz="1600" spc="-15" dirty="0">
                <a:latin typeface="Calibri"/>
                <a:cs typeface="Calibri"/>
              </a:rPr>
              <a:t> </a:t>
            </a:r>
            <a:r>
              <a:rPr sz="1600" spc="-20" dirty="0">
                <a:latin typeface="Calibri"/>
                <a:cs typeface="Calibri"/>
              </a:rPr>
              <a:t>phẩm</a:t>
            </a:r>
            <a:endParaRPr sz="1600">
              <a:latin typeface="Calibri"/>
              <a:cs typeface="Calibri"/>
            </a:endParaRPr>
          </a:p>
          <a:p>
            <a:pPr marL="1049655" indent="-240029">
              <a:lnSpc>
                <a:spcPts val="2130"/>
              </a:lnSpc>
              <a:buSzPct val="115625"/>
              <a:buChar char="-"/>
              <a:tabLst>
                <a:tab pos="1049655" algn="l"/>
              </a:tabLst>
            </a:pPr>
            <a:r>
              <a:rPr sz="1600" spc="-35" dirty="0">
                <a:latin typeface="SimSun"/>
                <a:cs typeface="SimSun"/>
              </a:rPr>
              <a:t>监视测量</a:t>
            </a:r>
            <a:endParaRPr sz="1600">
              <a:latin typeface="SimSun"/>
              <a:cs typeface="SimSun"/>
            </a:endParaRPr>
          </a:p>
          <a:p>
            <a:pPr marL="1011555" indent="-201930">
              <a:lnSpc>
                <a:spcPts val="1860"/>
              </a:lnSpc>
              <a:buFont typeface="SimSun"/>
              <a:buChar char="-"/>
              <a:tabLst>
                <a:tab pos="1011555" algn="l"/>
              </a:tabLst>
            </a:pPr>
            <a:r>
              <a:rPr sz="1600" dirty="0">
                <a:latin typeface="Calibri"/>
                <a:cs typeface="Calibri"/>
              </a:rPr>
              <a:t>Theo</a:t>
            </a:r>
            <a:r>
              <a:rPr sz="1600" spc="-30" dirty="0">
                <a:latin typeface="Calibri"/>
                <a:cs typeface="Calibri"/>
              </a:rPr>
              <a:t> </a:t>
            </a:r>
            <a:r>
              <a:rPr sz="1600" dirty="0">
                <a:latin typeface="Calibri"/>
                <a:cs typeface="Calibri"/>
              </a:rPr>
              <a:t>dõi</a:t>
            </a:r>
            <a:r>
              <a:rPr sz="1600" spc="-25" dirty="0">
                <a:latin typeface="Calibri"/>
                <a:cs typeface="Calibri"/>
              </a:rPr>
              <a:t> </a:t>
            </a:r>
            <a:r>
              <a:rPr sz="1600" dirty="0">
                <a:latin typeface="Calibri"/>
                <a:cs typeface="Calibri"/>
              </a:rPr>
              <a:t>và</a:t>
            </a:r>
            <a:r>
              <a:rPr sz="1600" spc="-20" dirty="0">
                <a:latin typeface="Calibri"/>
                <a:cs typeface="Calibri"/>
              </a:rPr>
              <a:t> </a:t>
            </a:r>
            <a:r>
              <a:rPr sz="1600" dirty="0">
                <a:latin typeface="Calibri"/>
                <a:cs typeface="Calibri"/>
              </a:rPr>
              <a:t>đo</a:t>
            </a:r>
            <a:r>
              <a:rPr sz="1600" spc="-15" dirty="0">
                <a:latin typeface="Calibri"/>
                <a:cs typeface="Calibri"/>
              </a:rPr>
              <a:t> </a:t>
            </a:r>
            <a:r>
              <a:rPr sz="1600" spc="-10" dirty="0">
                <a:latin typeface="Calibri"/>
                <a:cs typeface="Calibri"/>
              </a:rPr>
              <a:t>lường</a:t>
            </a:r>
            <a:endParaRPr sz="1600">
              <a:latin typeface="Calibri"/>
              <a:cs typeface="Calibri"/>
            </a:endParaRPr>
          </a:p>
        </p:txBody>
      </p:sp>
      <p:pic>
        <p:nvPicPr>
          <p:cNvPr id="5" name="object 5"/>
          <p:cNvPicPr/>
          <p:nvPr/>
        </p:nvPicPr>
        <p:blipFill>
          <a:blip r:embed="rId3" cstate="print"/>
          <a:stretch>
            <a:fillRect/>
          </a:stretch>
        </p:blipFill>
        <p:spPr>
          <a:xfrm>
            <a:off x="7104004" y="6212675"/>
            <a:ext cx="1571624" cy="42861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p:nvPr/>
        </p:nvSpPr>
        <p:spPr>
          <a:xfrm>
            <a:off x="268323" y="833361"/>
            <a:ext cx="25400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SimSun"/>
                <a:cs typeface="SimSun"/>
              </a:rPr>
              <a:t>顾</a:t>
            </a:r>
            <a:endParaRPr sz="1800">
              <a:latin typeface="SimSun"/>
              <a:cs typeface="SimSun"/>
            </a:endParaRPr>
          </a:p>
        </p:txBody>
      </p:sp>
      <p:sp>
        <p:nvSpPr>
          <p:cNvPr id="4" name="object 4"/>
          <p:cNvSpPr txBox="1"/>
          <p:nvPr/>
        </p:nvSpPr>
        <p:spPr>
          <a:xfrm>
            <a:off x="690781" y="502762"/>
            <a:ext cx="1816100" cy="622935"/>
          </a:xfrm>
          <a:prstGeom prst="rect">
            <a:avLst/>
          </a:prstGeom>
        </p:spPr>
        <p:txBody>
          <a:bodyPr vert="horz" wrap="square" lIns="0" tIns="97790" rIns="0" bIns="0" rtlCol="0">
            <a:spAutoFit/>
          </a:bodyPr>
          <a:lstStyle/>
          <a:p>
            <a:pPr marL="12700">
              <a:lnSpc>
                <a:spcPct val="100000"/>
              </a:lnSpc>
              <a:spcBef>
                <a:spcPts val="770"/>
              </a:spcBef>
            </a:pPr>
            <a:r>
              <a:rPr sz="1400" spc="-10" dirty="0">
                <a:latin typeface="SimSun"/>
                <a:cs typeface="SimSun"/>
              </a:rPr>
              <a:t>最高管理层过程</a:t>
            </a:r>
            <a:endParaRPr sz="1400">
              <a:latin typeface="SimSun"/>
              <a:cs typeface="SimSun"/>
            </a:endParaRPr>
          </a:p>
          <a:p>
            <a:pPr marL="504190">
              <a:lnSpc>
                <a:spcPct val="100000"/>
              </a:lnSpc>
              <a:spcBef>
                <a:spcPts val="670"/>
              </a:spcBef>
            </a:pPr>
            <a:r>
              <a:rPr sz="1400" spc="-5" dirty="0">
                <a:latin typeface="SimSun"/>
                <a:cs typeface="SimSun"/>
              </a:rPr>
              <a:t>方针</a:t>
            </a:r>
            <a:r>
              <a:rPr sz="1400" b="1" dirty="0">
                <a:latin typeface="Arial"/>
                <a:cs typeface="Arial"/>
              </a:rPr>
              <a:t>/</a:t>
            </a:r>
            <a:r>
              <a:rPr sz="1400" spc="-10" dirty="0">
                <a:latin typeface="SimSun"/>
                <a:cs typeface="SimSun"/>
              </a:rPr>
              <a:t>目标的制定</a:t>
            </a:r>
            <a:endParaRPr sz="1400">
              <a:latin typeface="SimSun"/>
              <a:cs typeface="SimSun"/>
            </a:endParaRPr>
          </a:p>
        </p:txBody>
      </p:sp>
      <p:sp>
        <p:nvSpPr>
          <p:cNvPr id="5" name="object 5"/>
          <p:cNvSpPr txBox="1"/>
          <p:nvPr/>
        </p:nvSpPr>
        <p:spPr>
          <a:xfrm>
            <a:off x="3011811" y="893821"/>
            <a:ext cx="916940" cy="239395"/>
          </a:xfrm>
          <a:prstGeom prst="rect">
            <a:avLst/>
          </a:prstGeom>
        </p:spPr>
        <p:txBody>
          <a:bodyPr vert="horz" wrap="square" lIns="0" tIns="13335" rIns="0" bIns="0" rtlCol="0">
            <a:spAutoFit/>
          </a:bodyPr>
          <a:lstStyle/>
          <a:p>
            <a:pPr marL="12700">
              <a:lnSpc>
                <a:spcPct val="100000"/>
              </a:lnSpc>
              <a:spcBef>
                <a:spcPts val="105"/>
              </a:spcBef>
            </a:pPr>
            <a:r>
              <a:rPr sz="1400" spc="-10" dirty="0">
                <a:latin typeface="SimSun"/>
                <a:cs typeface="SimSun"/>
              </a:rPr>
              <a:t>责任和运营</a:t>
            </a:r>
            <a:endParaRPr sz="1400">
              <a:latin typeface="SimSun"/>
              <a:cs typeface="SimSun"/>
            </a:endParaRPr>
          </a:p>
        </p:txBody>
      </p:sp>
      <p:sp>
        <p:nvSpPr>
          <p:cNvPr id="6" name="object 6"/>
          <p:cNvSpPr txBox="1"/>
          <p:nvPr/>
        </p:nvSpPr>
        <p:spPr>
          <a:xfrm>
            <a:off x="2872234" y="1503117"/>
            <a:ext cx="1095375" cy="240029"/>
          </a:xfrm>
          <a:prstGeom prst="rect">
            <a:avLst/>
          </a:prstGeom>
        </p:spPr>
        <p:txBody>
          <a:bodyPr vert="horz" wrap="square" lIns="0" tIns="13335" rIns="0" bIns="0" rtlCol="0">
            <a:spAutoFit/>
          </a:bodyPr>
          <a:lstStyle/>
          <a:p>
            <a:pPr marL="12700">
              <a:lnSpc>
                <a:spcPct val="100000"/>
              </a:lnSpc>
              <a:spcBef>
                <a:spcPts val="105"/>
              </a:spcBef>
            </a:pPr>
            <a:r>
              <a:rPr sz="1400" spc="-20" dirty="0">
                <a:latin typeface="SimSun"/>
                <a:cs typeface="SimSun"/>
              </a:rPr>
              <a:t>内部沟通过程</a:t>
            </a:r>
            <a:endParaRPr sz="1400">
              <a:latin typeface="SimSun"/>
              <a:cs typeface="SimSun"/>
            </a:endParaRPr>
          </a:p>
        </p:txBody>
      </p:sp>
      <p:sp>
        <p:nvSpPr>
          <p:cNvPr id="7" name="object 7"/>
          <p:cNvSpPr txBox="1"/>
          <p:nvPr/>
        </p:nvSpPr>
        <p:spPr>
          <a:xfrm>
            <a:off x="4559938" y="893821"/>
            <a:ext cx="3609975" cy="994410"/>
          </a:xfrm>
          <a:prstGeom prst="rect">
            <a:avLst/>
          </a:prstGeom>
        </p:spPr>
        <p:txBody>
          <a:bodyPr vert="horz" wrap="square" lIns="0" tIns="13335" rIns="0" bIns="0" rtlCol="0">
            <a:spAutoFit/>
          </a:bodyPr>
          <a:lstStyle/>
          <a:p>
            <a:pPr marL="12700">
              <a:lnSpc>
                <a:spcPct val="100000"/>
              </a:lnSpc>
              <a:spcBef>
                <a:spcPts val="105"/>
              </a:spcBef>
              <a:tabLst>
                <a:tab pos="1701800" algn="l"/>
              </a:tabLst>
            </a:pPr>
            <a:r>
              <a:rPr sz="1400" dirty="0">
                <a:latin typeface="SimSun"/>
                <a:cs typeface="SimSun"/>
              </a:rPr>
              <a:t>管理者评</a:t>
            </a:r>
            <a:r>
              <a:rPr sz="1400" spc="-50" dirty="0">
                <a:latin typeface="SimSun"/>
                <a:cs typeface="SimSun"/>
              </a:rPr>
              <a:t>审</a:t>
            </a:r>
            <a:r>
              <a:rPr sz="1400" dirty="0">
                <a:latin typeface="SimSun"/>
                <a:cs typeface="SimSun"/>
              </a:rPr>
              <a:t>	经营资源管</a:t>
            </a:r>
            <a:r>
              <a:rPr sz="1400" spc="-50" dirty="0">
                <a:latin typeface="SimSun"/>
                <a:cs typeface="SimSun"/>
              </a:rPr>
              <a:t>理</a:t>
            </a:r>
            <a:endParaRPr sz="1400">
              <a:latin typeface="SimSun"/>
              <a:cs typeface="SimSun"/>
            </a:endParaRPr>
          </a:p>
          <a:p>
            <a:pPr>
              <a:lnSpc>
                <a:spcPct val="100000"/>
              </a:lnSpc>
              <a:spcBef>
                <a:spcPts val="125"/>
              </a:spcBef>
            </a:pPr>
            <a:endParaRPr sz="1400">
              <a:latin typeface="SimSun"/>
              <a:cs typeface="SimSun"/>
            </a:endParaRPr>
          </a:p>
          <a:p>
            <a:pPr marL="223520">
              <a:lnSpc>
                <a:spcPct val="100000"/>
              </a:lnSpc>
            </a:pPr>
            <a:r>
              <a:rPr sz="1400" spc="-15" dirty="0">
                <a:latin typeface="SimSun"/>
                <a:cs typeface="SimSun"/>
              </a:rPr>
              <a:t>支持过程</a:t>
            </a:r>
            <a:endParaRPr sz="1400">
              <a:latin typeface="SimSun"/>
              <a:cs typeface="SimSun"/>
            </a:endParaRPr>
          </a:p>
          <a:p>
            <a:pPr marL="153670">
              <a:lnSpc>
                <a:spcPct val="100000"/>
              </a:lnSpc>
              <a:spcBef>
                <a:spcPts val="660"/>
              </a:spcBef>
            </a:pPr>
            <a:r>
              <a:rPr sz="1400" spc="-10" dirty="0">
                <a:latin typeface="SimSun"/>
                <a:cs typeface="SimSun"/>
              </a:rPr>
              <a:t>质量文件的管理 质量记录的管理 教育</a:t>
            </a:r>
            <a:r>
              <a:rPr sz="1400" b="1" dirty="0">
                <a:latin typeface="Arial"/>
                <a:cs typeface="Arial"/>
              </a:rPr>
              <a:t>•</a:t>
            </a:r>
            <a:r>
              <a:rPr sz="1400" spc="-25" dirty="0">
                <a:latin typeface="SimSun"/>
                <a:cs typeface="SimSun"/>
              </a:rPr>
              <a:t>培训</a:t>
            </a:r>
            <a:endParaRPr sz="1400">
              <a:latin typeface="SimSun"/>
              <a:cs typeface="SimSun"/>
            </a:endParaRPr>
          </a:p>
        </p:txBody>
      </p:sp>
      <p:sp>
        <p:nvSpPr>
          <p:cNvPr id="8" name="object 8"/>
          <p:cNvSpPr txBox="1"/>
          <p:nvPr/>
        </p:nvSpPr>
        <p:spPr>
          <a:xfrm>
            <a:off x="268329" y="2149598"/>
            <a:ext cx="25400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SimSun"/>
                <a:cs typeface="SimSun"/>
              </a:rPr>
              <a:t>客</a:t>
            </a:r>
            <a:endParaRPr sz="1800">
              <a:latin typeface="SimSun"/>
              <a:cs typeface="SimSun"/>
            </a:endParaRPr>
          </a:p>
        </p:txBody>
      </p:sp>
      <p:sp>
        <p:nvSpPr>
          <p:cNvPr id="9" name="object 9"/>
          <p:cNvSpPr txBox="1"/>
          <p:nvPr/>
        </p:nvSpPr>
        <p:spPr>
          <a:xfrm>
            <a:off x="971811" y="2037072"/>
            <a:ext cx="1168400" cy="635000"/>
          </a:xfrm>
          <a:prstGeom prst="rect">
            <a:avLst/>
          </a:prstGeom>
        </p:spPr>
        <p:txBody>
          <a:bodyPr vert="horz" wrap="square" lIns="0" tIns="12700" rIns="0" bIns="0" rtlCol="0">
            <a:spAutoFit/>
          </a:bodyPr>
          <a:lstStyle/>
          <a:p>
            <a:pPr marL="153670" marR="5080" indent="-141605">
              <a:lnSpc>
                <a:spcPct val="133300"/>
              </a:lnSpc>
              <a:spcBef>
                <a:spcPts val="100"/>
              </a:spcBef>
            </a:pPr>
            <a:r>
              <a:rPr sz="1500" spc="-10" dirty="0">
                <a:latin typeface="SimSun"/>
                <a:cs typeface="SimSun"/>
              </a:rPr>
              <a:t>产品实现过程</a:t>
            </a:r>
            <a:r>
              <a:rPr sz="1500" spc="-15" dirty="0">
                <a:latin typeface="SimSun"/>
                <a:cs typeface="SimSun"/>
              </a:rPr>
              <a:t>核心过程</a:t>
            </a:r>
            <a:endParaRPr sz="1500">
              <a:latin typeface="SimSun"/>
              <a:cs typeface="SimSun"/>
            </a:endParaRPr>
          </a:p>
        </p:txBody>
      </p:sp>
      <p:sp>
        <p:nvSpPr>
          <p:cNvPr id="10" name="object 10"/>
          <p:cNvSpPr txBox="1"/>
          <p:nvPr/>
        </p:nvSpPr>
        <p:spPr>
          <a:xfrm>
            <a:off x="1535441" y="2757261"/>
            <a:ext cx="560705" cy="794385"/>
          </a:xfrm>
          <a:prstGeom prst="rect">
            <a:avLst/>
          </a:prstGeom>
        </p:spPr>
        <p:txBody>
          <a:bodyPr vert="horz" wrap="square" lIns="0" tIns="11430" rIns="0" bIns="0" rtlCol="0">
            <a:spAutoFit/>
          </a:bodyPr>
          <a:lstStyle/>
          <a:p>
            <a:pPr marL="12700" marR="5080" algn="just">
              <a:lnSpc>
                <a:spcPct val="120200"/>
              </a:lnSpc>
              <a:spcBef>
                <a:spcPts val="90"/>
              </a:spcBef>
            </a:pPr>
            <a:r>
              <a:rPr sz="1400" spc="-20" dirty="0">
                <a:latin typeface="SimSun"/>
                <a:cs typeface="SimSun"/>
              </a:rPr>
              <a:t>与顾客有关的过 程</a:t>
            </a:r>
            <a:endParaRPr sz="1400">
              <a:latin typeface="SimSun"/>
              <a:cs typeface="SimSun"/>
            </a:endParaRPr>
          </a:p>
        </p:txBody>
      </p:sp>
      <p:sp>
        <p:nvSpPr>
          <p:cNvPr id="11" name="object 11"/>
          <p:cNvSpPr txBox="1"/>
          <p:nvPr/>
        </p:nvSpPr>
        <p:spPr>
          <a:xfrm>
            <a:off x="8781686" y="1976052"/>
            <a:ext cx="254635" cy="300355"/>
          </a:xfrm>
          <a:prstGeom prst="rect">
            <a:avLst/>
          </a:prstGeom>
        </p:spPr>
        <p:txBody>
          <a:bodyPr vert="horz" wrap="square" lIns="0" tIns="12700" rIns="0" bIns="0" rtlCol="0">
            <a:spAutoFit/>
          </a:bodyPr>
          <a:lstStyle/>
          <a:p>
            <a:pPr marL="12700">
              <a:lnSpc>
                <a:spcPct val="100000"/>
              </a:lnSpc>
              <a:spcBef>
                <a:spcPts val="100"/>
              </a:spcBef>
            </a:pPr>
            <a:r>
              <a:rPr sz="1800" spc="-50" dirty="0">
                <a:latin typeface="SimSun"/>
                <a:cs typeface="SimSun"/>
              </a:rPr>
              <a:t>顾</a:t>
            </a:r>
            <a:endParaRPr sz="1800">
              <a:latin typeface="SimSun"/>
              <a:cs typeface="SimSun"/>
            </a:endParaRPr>
          </a:p>
        </p:txBody>
      </p:sp>
      <p:sp>
        <p:nvSpPr>
          <p:cNvPr id="12" name="object 12"/>
          <p:cNvSpPr txBox="1"/>
          <p:nvPr/>
        </p:nvSpPr>
        <p:spPr>
          <a:xfrm>
            <a:off x="3504069" y="2570467"/>
            <a:ext cx="787400" cy="254000"/>
          </a:xfrm>
          <a:prstGeom prst="rect">
            <a:avLst/>
          </a:prstGeom>
        </p:spPr>
        <p:txBody>
          <a:bodyPr vert="horz" wrap="square" lIns="0" tIns="12700" rIns="0" bIns="0" rtlCol="0">
            <a:spAutoFit/>
          </a:bodyPr>
          <a:lstStyle/>
          <a:p>
            <a:pPr marL="12700">
              <a:lnSpc>
                <a:spcPct val="100000"/>
              </a:lnSpc>
              <a:spcBef>
                <a:spcPts val="100"/>
              </a:spcBef>
            </a:pPr>
            <a:r>
              <a:rPr sz="1500" spc="-15" dirty="0">
                <a:latin typeface="SimSun"/>
                <a:cs typeface="SimSun"/>
              </a:rPr>
              <a:t>制造过程</a:t>
            </a:r>
            <a:endParaRPr sz="1500">
              <a:latin typeface="SimSun"/>
              <a:cs typeface="SimSun"/>
            </a:endParaRPr>
          </a:p>
        </p:txBody>
      </p:sp>
      <p:sp>
        <p:nvSpPr>
          <p:cNvPr id="13" name="object 13"/>
          <p:cNvSpPr txBox="1"/>
          <p:nvPr/>
        </p:nvSpPr>
        <p:spPr>
          <a:xfrm>
            <a:off x="3434346" y="2943848"/>
            <a:ext cx="1158240"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SimSun"/>
                <a:cs typeface="SimSun"/>
              </a:rPr>
              <a:t>设计</a:t>
            </a:r>
            <a:r>
              <a:rPr sz="1400" b="1" dirty="0">
                <a:latin typeface="Arial"/>
                <a:cs typeface="Arial"/>
              </a:rPr>
              <a:t>•</a:t>
            </a:r>
            <a:r>
              <a:rPr sz="1400" spc="-15" dirty="0">
                <a:latin typeface="SimSun"/>
                <a:cs typeface="SimSun"/>
              </a:rPr>
              <a:t>开发过程</a:t>
            </a:r>
            <a:endParaRPr sz="1400">
              <a:latin typeface="SimSun"/>
              <a:cs typeface="SimSun"/>
            </a:endParaRPr>
          </a:p>
        </p:txBody>
      </p:sp>
      <p:sp>
        <p:nvSpPr>
          <p:cNvPr id="14" name="object 14"/>
          <p:cNvSpPr txBox="1"/>
          <p:nvPr/>
        </p:nvSpPr>
        <p:spPr>
          <a:xfrm>
            <a:off x="2449842" y="3325098"/>
            <a:ext cx="1515110"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SimSun"/>
                <a:cs typeface="SimSun"/>
              </a:rPr>
              <a:t>采购</a:t>
            </a:r>
            <a:r>
              <a:rPr sz="1400" b="1" dirty="0">
                <a:latin typeface="Arial"/>
                <a:cs typeface="Arial"/>
              </a:rPr>
              <a:t>•</a:t>
            </a:r>
            <a:r>
              <a:rPr sz="1400" spc="-10" dirty="0">
                <a:latin typeface="SimSun"/>
                <a:cs typeface="SimSun"/>
              </a:rPr>
              <a:t>库存管理过程</a:t>
            </a:r>
            <a:endParaRPr sz="1400">
              <a:latin typeface="SimSun"/>
              <a:cs typeface="SimSun"/>
            </a:endParaRPr>
          </a:p>
        </p:txBody>
      </p:sp>
      <p:sp>
        <p:nvSpPr>
          <p:cNvPr id="15" name="object 15"/>
          <p:cNvSpPr txBox="1"/>
          <p:nvPr/>
        </p:nvSpPr>
        <p:spPr>
          <a:xfrm>
            <a:off x="2589669" y="3942319"/>
            <a:ext cx="1095375" cy="239395"/>
          </a:xfrm>
          <a:prstGeom prst="rect">
            <a:avLst/>
          </a:prstGeom>
        </p:spPr>
        <p:txBody>
          <a:bodyPr vert="horz" wrap="square" lIns="0" tIns="13335" rIns="0" bIns="0" rtlCol="0">
            <a:spAutoFit/>
          </a:bodyPr>
          <a:lstStyle/>
          <a:p>
            <a:pPr marL="12700">
              <a:lnSpc>
                <a:spcPct val="100000"/>
              </a:lnSpc>
              <a:spcBef>
                <a:spcPts val="105"/>
              </a:spcBef>
            </a:pPr>
            <a:r>
              <a:rPr sz="1400" spc="-10" dirty="0">
                <a:latin typeface="SimSun"/>
                <a:cs typeface="SimSun"/>
              </a:rPr>
              <a:t>顾客财产保护</a:t>
            </a:r>
            <a:endParaRPr sz="1400">
              <a:latin typeface="SimSun"/>
              <a:cs typeface="SimSun"/>
            </a:endParaRPr>
          </a:p>
        </p:txBody>
      </p:sp>
      <p:sp>
        <p:nvSpPr>
          <p:cNvPr id="16" name="object 16"/>
          <p:cNvSpPr txBox="1"/>
          <p:nvPr/>
        </p:nvSpPr>
        <p:spPr>
          <a:xfrm>
            <a:off x="268335" y="3467473"/>
            <a:ext cx="25400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SimSun"/>
                <a:cs typeface="SimSun"/>
              </a:rPr>
              <a:t>需</a:t>
            </a:r>
            <a:endParaRPr sz="1800">
              <a:latin typeface="SimSun"/>
              <a:cs typeface="SimSun"/>
            </a:endParaRPr>
          </a:p>
        </p:txBody>
      </p:sp>
      <p:sp>
        <p:nvSpPr>
          <p:cNvPr id="17" name="object 17"/>
          <p:cNvSpPr txBox="1"/>
          <p:nvPr/>
        </p:nvSpPr>
        <p:spPr>
          <a:xfrm>
            <a:off x="4771149" y="2951468"/>
            <a:ext cx="2566670" cy="622300"/>
          </a:xfrm>
          <a:prstGeom prst="rect">
            <a:avLst/>
          </a:prstGeom>
        </p:spPr>
        <p:txBody>
          <a:bodyPr vert="horz" wrap="square" lIns="0" tIns="13335" rIns="0" bIns="0" rtlCol="0">
            <a:spAutoFit/>
          </a:bodyPr>
          <a:lstStyle/>
          <a:p>
            <a:pPr marL="12700">
              <a:lnSpc>
                <a:spcPct val="100000"/>
              </a:lnSpc>
              <a:spcBef>
                <a:spcPts val="105"/>
              </a:spcBef>
              <a:tabLst>
                <a:tab pos="1420495" algn="l"/>
              </a:tabLst>
            </a:pPr>
            <a:r>
              <a:rPr sz="1400" dirty="0">
                <a:latin typeface="SimSun"/>
                <a:cs typeface="SimSun"/>
              </a:rPr>
              <a:t>材料调配过</a:t>
            </a:r>
            <a:r>
              <a:rPr sz="1400" spc="-50" dirty="0">
                <a:latin typeface="SimSun"/>
                <a:cs typeface="SimSun"/>
              </a:rPr>
              <a:t>程</a:t>
            </a:r>
            <a:r>
              <a:rPr sz="1400" dirty="0">
                <a:latin typeface="SimSun"/>
                <a:cs typeface="SimSun"/>
              </a:rPr>
              <a:t>	</a:t>
            </a:r>
            <a:r>
              <a:rPr sz="2100" baseline="1984" dirty="0">
                <a:latin typeface="SimSun"/>
                <a:cs typeface="SimSun"/>
              </a:rPr>
              <a:t>制造</a:t>
            </a:r>
            <a:r>
              <a:rPr sz="2100" b="1" baseline="1984" dirty="0">
                <a:latin typeface="Arial"/>
                <a:cs typeface="Arial"/>
              </a:rPr>
              <a:t>•</a:t>
            </a:r>
            <a:r>
              <a:rPr sz="2100" baseline="1984" dirty="0">
                <a:latin typeface="SimSun"/>
                <a:cs typeface="SimSun"/>
              </a:rPr>
              <a:t>检查过</a:t>
            </a:r>
            <a:r>
              <a:rPr sz="2100" spc="-75" baseline="1984" dirty="0">
                <a:latin typeface="SimSun"/>
                <a:cs typeface="SimSun"/>
              </a:rPr>
              <a:t>程</a:t>
            </a:r>
            <a:endParaRPr sz="2100" baseline="1984">
              <a:latin typeface="SimSun"/>
              <a:cs typeface="SimSun"/>
            </a:endParaRPr>
          </a:p>
          <a:p>
            <a:pPr marL="998219">
              <a:lnSpc>
                <a:spcPct val="100000"/>
              </a:lnSpc>
              <a:spcBef>
                <a:spcPts val="1330"/>
              </a:spcBef>
            </a:pPr>
            <a:r>
              <a:rPr sz="1400" spc="-15" dirty="0">
                <a:latin typeface="SimSun"/>
                <a:cs typeface="SimSun"/>
              </a:rPr>
              <a:t>服 务 过 程</a:t>
            </a:r>
            <a:endParaRPr sz="1400">
              <a:latin typeface="SimSun"/>
              <a:cs typeface="SimSun"/>
            </a:endParaRPr>
          </a:p>
        </p:txBody>
      </p:sp>
      <p:sp>
        <p:nvSpPr>
          <p:cNvPr id="18" name="object 18"/>
          <p:cNvSpPr txBox="1"/>
          <p:nvPr/>
        </p:nvSpPr>
        <p:spPr>
          <a:xfrm>
            <a:off x="8781693" y="3294368"/>
            <a:ext cx="25400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SimSun"/>
                <a:cs typeface="SimSun"/>
              </a:rPr>
              <a:t>客</a:t>
            </a:r>
            <a:endParaRPr sz="1800">
              <a:latin typeface="SimSun"/>
              <a:cs typeface="SimSun"/>
            </a:endParaRPr>
          </a:p>
        </p:txBody>
      </p:sp>
      <p:sp>
        <p:nvSpPr>
          <p:cNvPr id="19" name="object 19"/>
          <p:cNvSpPr txBox="1"/>
          <p:nvPr/>
        </p:nvSpPr>
        <p:spPr>
          <a:xfrm>
            <a:off x="1112945" y="3942319"/>
            <a:ext cx="787400" cy="254000"/>
          </a:xfrm>
          <a:prstGeom prst="rect">
            <a:avLst/>
          </a:prstGeom>
        </p:spPr>
        <p:txBody>
          <a:bodyPr vert="horz" wrap="square" lIns="0" tIns="12700" rIns="0" bIns="0" rtlCol="0">
            <a:spAutoFit/>
          </a:bodyPr>
          <a:lstStyle/>
          <a:p>
            <a:pPr marL="12700">
              <a:lnSpc>
                <a:spcPct val="100000"/>
              </a:lnSpc>
              <a:spcBef>
                <a:spcPts val="100"/>
              </a:spcBef>
            </a:pPr>
            <a:r>
              <a:rPr sz="1500" spc="-15" dirty="0">
                <a:latin typeface="SimSun"/>
                <a:cs typeface="SimSun"/>
              </a:rPr>
              <a:t>支持过程</a:t>
            </a:r>
            <a:endParaRPr sz="1500">
              <a:latin typeface="SimSun"/>
              <a:cs typeface="SimSun"/>
            </a:endParaRPr>
          </a:p>
        </p:txBody>
      </p:sp>
      <p:sp>
        <p:nvSpPr>
          <p:cNvPr id="20" name="object 20"/>
          <p:cNvSpPr txBox="1"/>
          <p:nvPr/>
        </p:nvSpPr>
        <p:spPr>
          <a:xfrm>
            <a:off x="1746650" y="4468099"/>
            <a:ext cx="1514475"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SimSun"/>
                <a:cs typeface="SimSun"/>
              </a:rPr>
              <a:t>识别</a:t>
            </a:r>
            <a:r>
              <a:rPr sz="1400" b="1" dirty="0">
                <a:latin typeface="Arial"/>
                <a:cs typeface="Arial"/>
              </a:rPr>
              <a:t>•</a:t>
            </a:r>
            <a:r>
              <a:rPr sz="1400" spc="-10" dirty="0">
                <a:latin typeface="SimSun"/>
                <a:cs typeface="SimSun"/>
              </a:rPr>
              <a:t>可追溯性过程</a:t>
            </a:r>
            <a:endParaRPr sz="1400">
              <a:latin typeface="SimSun"/>
              <a:cs typeface="SimSun"/>
            </a:endParaRPr>
          </a:p>
        </p:txBody>
      </p:sp>
      <p:sp>
        <p:nvSpPr>
          <p:cNvPr id="21" name="object 21"/>
          <p:cNvSpPr txBox="1"/>
          <p:nvPr/>
        </p:nvSpPr>
        <p:spPr>
          <a:xfrm>
            <a:off x="3715278" y="3858498"/>
            <a:ext cx="4277360" cy="629920"/>
          </a:xfrm>
          <a:prstGeom prst="rect">
            <a:avLst/>
          </a:prstGeom>
        </p:spPr>
        <p:txBody>
          <a:bodyPr vert="horz" wrap="square" lIns="0" tIns="13335" rIns="0" bIns="0" rtlCol="0">
            <a:spAutoFit/>
          </a:bodyPr>
          <a:lstStyle/>
          <a:p>
            <a:pPr marL="364490">
              <a:lnSpc>
                <a:spcPct val="100000"/>
              </a:lnSpc>
              <a:spcBef>
                <a:spcPts val="105"/>
              </a:spcBef>
            </a:pPr>
            <a:r>
              <a:rPr sz="1400" dirty="0">
                <a:latin typeface="SimSun"/>
                <a:cs typeface="SimSun"/>
              </a:rPr>
              <a:t>包装</a:t>
            </a:r>
            <a:r>
              <a:rPr sz="1400" b="1" dirty="0">
                <a:latin typeface="Arial"/>
                <a:cs typeface="Arial"/>
              </a:rPr>
              <a:t>•</a:t>
            </a:r>
            <a:r>
              <a:rPr sz="1400" dirty="0">
                <a:latin typeface="SimSun"/>
                <a:cs typeface="SimSun"/>
              </a:rPr>
              <a:t>保管</a:t>
            </a:r>
            <a:r>
              <a:rPr sz="1400" b="1" dirty="0">
                <a:latin typeface="Arial"/>
                <a:cs typeface="Arial"/>
              </a:rPr>
              <a:t>•</a:t>
            </a:r>
            <a:r>
              <a:rPr sz="1400" dirty="0">
                <a:latin typeface="SimSun"/>
                <a:cs typeface="SimSun"/>
              </a:rPr>
              <a:t>搬运</a:t>
            </a:r>
            <a:r>
              <a:rPr sz="1400" b="1" dirty="0">
                <a:latin typeface="Arial"/>
                <a:cs typeface="Arial"/>
              </a:rPr>
              <a:t>•</a:t>
            </a:r>
            <a:r>
              <a:rPr sz="1400" spc="-15" dirty="0">
                <a:latin typeface="SimSun"/>
                <a:cs typeface="SimSun"/>
              </a:rPr>
              <a:t>出厂的管理 监视</a:t>
            </a:r>
            <a:r>
              <a:rPr sz="1400" b="1" dirty="0">
                <a:latin typeface="Arial"/>
                <a:cs typeface="Arial"/>
              </a:rPr>
              <a:t>•</a:t>
            </a:r>
            <a:r>
              <a:rPr sz="1400" spc="-10" dirty="0">
                <a:latin typeface="SimSun"/>
                <a:cs typeface="SimSun"/>
              </a:rPr>
              <a:t>测量装置的管理</a:t>
            </a:r>
            <a:endParaRPr sz="1400">
              <a:latin typeface="SimSun"/>
              <a:cs typeface="SimSun"/>
            </a:endParaRPr>
          </a:p>
          <a:p>
            <a:pPr marL="12700">
              <a:lnSpc>
                <a:spcPct val="100000"/>
              </a:lnSpc>
              <a:spcBef>
                <a:spcPts val="1390"/>
              </a:spcBef>
              <a:tabLst>
                <a:tab pos="2335530" algn="l"/>
              </a:tabLst>
            </a:pPr>
            <a:r>
              <a:rPr sz="2100" baseline="1984" dirty="0">
                <a:latin typeface="SimSun"/>
                <a:cs typeface="SimSun"/>
              </a:rPr>
              <a:t>设计</a:t>
            </a:r>
            <a:r>
              <a:rPr sz="2100" b="1" baseline="1984" dirty="0">
                <a:latin typeface="Arial"/>
                <a:cs typeface="Arial"/>
              </a:rPr>
              <a:t>•</a:t>
            </a:r>
            <a:r>
              <a:rPr sz="2100" baseline="1984" dirty="0">
                <a:latin typeface="SimSun"/>
                <a:cs typeface="SimSun"/>
              </a:rPr>
              <a:t>开发外包的管</a:t>
            </a:r>
            <a:r>
              <a:rPr sz="2100" spc="-75" baseline="1984" dirty="0">
                <a:latin typeface="SimSun"/>
                <a:cs typeface="SimSun"/>
              </a:rPr>
              <a:t>理</a:t>
            </a:r>
            <a:r>
              <a:rPr sz="2100" baseline="1984" dirty="0">
                <a:latin typeface="SimSun"/>
                <a:cs typeface="SimSun"/>
              </a:rPr>
              <a:t>	</a:t>
            </a:r>
            <a:r>
              <a:rPr sz="1400" dirty="0">
                <a:latin typeface="SimSun"/>
                <a:cs typeface="SimSun"/>
              </a:rPr>
              <a:t>修理外包的管</a:t>
            </a:r>
            <a:r>
              <a:rPr sz="1400" spc="-50" dirty="0">
                <a:latin typeface="SimSun"/>
                <a:cs typeface="SimSun"/>
              </a:rPr>
              <a:t>理</a:t>
            </a:r>
            <a:endParaRPr sz="1400">
              <a:latin typeface="SimSun"/>
              <a:cs typeface="SimSun"/>
            </a:endParaRPr>
          </a:p>
        </p:txBody>
      </p:sp>
      <p:sp>
        <p:nvSpPr>
          <p:cNvPr id="22" name="object 22"/>
          <p:cNvSpPr txBox="1"/>
          <p:nvPr/>
        </p:nvSpPr>
        <p:spPr>
          <a:xfrm>
            <a:off x="268325" y="4785485"/>
            <a:ext cx="25400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SimSun"/>
                <a:cs typeface="SimSun"/>
              </a:rPr>
              <a:t>求</a:t>
            </a:r>
            <a:endParaRPr sz="1800">
              <a:latin typeface="SimSun"/>
              <a:cs typeface="SimSun"/>
            </a:endParaRPr>
          </a:p>
        </p:txBody>
      </p:sp>
      <p:sp>
        <p:nvSpPr>
          <p:cNvPr id="23" name="object 23"/>
          <p:cNvSpPr txBox="1"/>
          <p:nvPr/>
        </p:nvSpPr>
        <p:spPr>
          <a:xfrm>
            <a:off x="971807" y="5382893"/>
            <a:ext cx="801370"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SimSun"/>
                <a:cs typeface="SimSun"/>
              </a:rPr>
              <a:t>测定</a:t>
            </a:r>
            <a:r>
              <a:rPr sz="1400" b="1" dirty="0">
                <a:latin typeface="Arial"/>
                <a:cs typeface="Arial"/>
              </a:rPr>
              <a:t>•</a:t>
            </a:r>
            <a:r>
              <a:rPr sz="1400" spc="-25" dirty="0">
                <a:latin typeface="SimSun"/>
                <a:cs typeface="SimSun"/>
              </a:rPr>
              <a:t>分析</a:t>
            </a:r>
            <a:endParaRPr sz="1400">
              <a:latin typeface="SimSun"/>
              <a:cs typeface="SimSun"/>
            </a:endParaRPr>
          </a:p>
        </p:txBody>
      </p:sp>
      <p:sp>
        <p:nvSpPr>
          <p:cNvPr id="24" name="object 24"/>
          <p:cNvSpPr txBox="1"/>
          <p:nvPr/>
        </p:nvSpPr>
        <p:spPr>
          <a:xfrm>
            <a:off x="3645540" y="4629351"/>
            <a:ext cx="4085590" cy="240029"/>
          </a:xfrm>
          <a:prstGeom prst="rect">
            <a:avLst/>
          </a:prstGeom>
        </p:spPr>
        <p:txBody>
          <a:bodyPr vert="horz" wrap="square" lIns="0" tIns="13335" rIns="0" bIns="0" rtlCol="0">
            <a:spAutoFit/>
          </a:bodyPr>
          <a:lstStyle/>
          <a:p>
            <a:pPr marL="12700">
              <a:lnSpc>
                <a:spcPct val="100000"/>
              </a:lnSpc>
              <a:spcBef>
                <a:spcPts val="105"/>
              </a:spcBef>
              <a:tabLst>
                <a:tab pos="2404745" algn="l"/>
              </a:tabLst>
            </a:pPr>
            <a:r>
              <a:rPr sz="1400" spc="-10" dirty="0">
                <a:latin typeface="SimSun"/>
                <a:cs typeface="SimSun"/>
              </a:rPr>
              <a:t>不合格品的管</a:t>
            </a:r>
            <a:r>
              <a:rPr sz="1400" spc="-50" dirty="0">
                <a:latin typeface="SimSun"/>
                <a:cs typeface="SimSun"/>
              </a:rPr>
              <a:t>理</a:t>
            </a:r>
            <a:r>
              <a:rPr sz="1400" dirty="0">
                <a:latin typeface="SimSun"/>
                <a:cs typeface="SimSun"/>
              </a:rPr>
              <a:t>	</a:t>
            </a:r>
            <a:r>
              <a:rPr sz="2100" spc="-15" baseline="1984" dirty="0">
                <a:latin typeface="SimSun"/>
                <a:cs typeface="SimSun"/>
              </a:rPr>
              <a:t>制造</a:t>
            </a:r>
            <a:r>
              <a:rPr sz="2100" b="1" spc="-15" baseline="1984" dirty="0">
                <a:latin typeface="Arial"/>
                <a:cs typeface="Arial"/>
              </a:rPr>
              <a:t>•</a:t>
            </a:r>
            <a:r>
              <a:rPr sz="2100" spc="-15" baseline="1984" dirty="0">
                <a:latin typeface="SimSun"/>
                <a:cs typeface="SimSun"/>
              </a:rPr>
              <a:t>检查外包的管</a:t>
            </a:r>
            <a:r>
              <a:rPr sz="2100" spc="-75" baseline="1984" dirty="0">
                <a:latin typeface="SimSun"/>
                <a:cs typeface="SimSun"/>
              </a:rPr>
              <a:t>理</a:t>
            </a:r>
            <a:endParaRPr sz="2100" baseline="1984">
              <a:latin typeface="SimSun"/>
              <a:cs typeface="SimSun"/>
            </a:endParaRPr>
          </a:p>
        </p:txBody>
      </p:sp>
      <p:sp>
        <p:nvSpPr>
          <p:cNvPr id="25" name="object 25"/>
          <p:cNvSpPr txBox="1"/>
          <p:nvPr/>
        </p:nvSpPr>
        <p:spPr>
          <a:xfrm>
            <a:off x="8781678" y="4610860"/>
            <a:ext cx="25400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SimSun"/>
                <a:cs typeface="SimSun"/>
              </a:rPr>
              <a:t>需</a:t>
            </a:r>
            <a:endParaRPr sz="1800">
              <a:latin typeface="SimSun"/>
              <a:cs typeface="SimSun"/>
            </a:endParaRPr>
          </a:p>
        </p:txBody>
      </p:sp>
      <p:sp>
        <p:nvSpPr>
          <p:cNvPr id="26" name="object 26"/>
          <p:cNvSpPr txBox="1"/>
          <p:nvPr/>
        </p:nvSpPr>
        <p:spPr>
          <a:xfrm>
            <a:off x="2027686" y="5539834"/>
            <a:ext cx="3239770" cy="239395"/>
          </a:xfrm>
          <a:prstGeom prst="rect">
            <a:avLst/>
          </a:prstGeom>
        </p:spPr>
        <p:txBody>
          <a:bodyPr vert="horz" wrap="square" lIns="0" tIns="13335" rIns="0" bIns="0" rtlCol="0">
            <a:spAutoFit/>
          </a:bodyPr>
          <a:lstStyle/>
          <a:p>
            <a:pPr marL="12700">
              <a:lnSpc>
                <a:spcPct val="100000"/>
              </a:lnSpc>
              <a:spcBef>
                <a:spcPts val="105"/>
              </a:spcBef>
              <a:tabLst>
                <a:tab pos="2334895" algn="l"/>
              </a:tabLst>
            </a:pPr>
            <a:r>
              <a:rPr sz="1400" dirty="0">
                <a:latin typeface="SimSun"/>
                <a:cs typeface="SimSun"/>
              </a:rPr>
              <a:t>内部审核</a:t>
            </a:r>
            <a:r>
              <a:rPr sz="1400" spc="-20" dirty="0">
                <a:latin typeface="SimSun"/>
                <a:cs typeface="SimSun"/>
              </a:rPr>
              <a:t> </a:t>
            </a:r>
            <a:r>
              <a:rPr sz="1400" dirty="0">
                <a:latin typeface="SimSun"/>
                <a:cs typeface="SimSun"/>
              </a:rPr>
              <a:t>产品和过程业</a:t>
            </a:r>
            <a:r>
              <a:rPr sz="1400" spc="-50" dirty="0">
                <a:latin typeface="SimSun"/>
                <a:cs typeface="SimSun"/>
              </a:rPr>
              <a:t>绩</a:t>
            </a:r>
            <a:r>
              <a:rPr sz="1400" dirty="0">
                <a:latin typeface="SimSun"/>
                <a:cs typeface="SimSun"/>
              </a:rPr>
              <a:t>	供方的评</a:t>
            </a:r>
            <a:r>
              <a:rPr sz="1400" spc="-50" dirty="0">
                <a:latin typeface="SimSun"/>
                <a:cs typeface="SimSun"/>
              </a:rPr>
              <a:t>估</a:t>
            </a:r>
            <a:endParaRPr sz="1400">
              <a:latin typeface="SimSun"/>
              <a:cs typeface="SimSun"/>
            </a:endParaRPr>
          </a:p>
        </p:txBody>
      </p:sp>
      <p:sp>
        <p:nvSpPr>
          <p:cNvPr id="27" name="object 27"/>
          <p:cNvSpPr txBox="1"/>
          <p:nvPr/>
        </p:nvSpPr>
        <p:spPr>
          <a:xfrm>
            <a:off x="5545960" y="5539834"/>
            <a:ext cx="2520315" cy="239395"/>
          </a:xfrm>
          <a:prstGeom prst="rect">
            <a:avLst/>
          </a:prstGeom>
        </p:spPr>
        <p:txBody>
          <a:bodyPr vert="horz" wrap="square" lIns="0" tIns="13335" rIns="0" bIns="0" rtlCol="0">
            <a:spAutoFit/>
          </a:bodyPr>
          <a:lstStyle/>
          <a:p>
            <a:pPr marL="12700">
              <a:lnSpc>
                <a:spcPct val="100000"/>
              </a:lnSpc>
              <a:spcBef>
                <a:spcPts val="105"/>
              </a:spcBef>
            </a:pPr>
            <a:r>
              <a:rPr sz="1400" spc="-10" dirty="0">
                <a:latin typeface="SimSun"/>
                <a:cs typeface="SimSun"/>
              </a:rPr>
              <a:t>顾客投诉的管理顾客满意度调查</a:t>
            </a:r>
            <a:endParaRPr sz="1400">
              <a:latin typeface="SimSun"/>
              <a:cs typeface="SimSun"/>
            </a:endParaRPr>
          </a:p>
        </p:txBody>
      </p:sp>
      <p:sp>
        <p:nvSpPr>
          <p:cNvPr id="28" name="object 28"/>
          <p:cNvSpPr txBox="1"/>
          <p:nvPr/>
        </p:nvSpPr>
        <p:spPr>
          <a:xfrm>
            <a:off x="5687308" y="6073234"/>
            <a:ext cx="739140" cy="239395"/>
          </a:xfrm>
          <a:prstGeom prst="rect">
            <a:avLst/>
          </a:prstGeom>
        </p:spPr>
        <p:txBody>
          <a:bodyPr vert="horz" wrap="square" lIns="0" tIns="13335" rIns="0" bIns="0" rtlCol="0">
            <a:spAutoFit/>
          </a:bodyPr>
          <a:lstStyle/>
          <a:p>
            <a:pPr marL="12700">
              <a:lnSpc>
                <a:spcPct val="100000"/>
              </a:lnSpc>
              <a:spcBef>
                <a:spcPts val="105"/>
              </a:spcBef>
            </a:pPr>
            <a:r>
              <a:rPr sz="1400" spc="-15" dirty="0">
                <a:latin typeface="SimSun"/>
                <a:cs typeface="SimSun"/>
              </a:rPr>
              <a:t>资料分析</a:t>
            </a:r>
            <a:endParaRPr sz="1400">
              <a:latin typeface="SimSun"/>
              <a:cs typeface="SimSun"/>
            </a:endParaRPr>
          </a:p>
        </p:txBody>
      </p:sp>
      <p:sp>
        <p:nvSpPr>
          <p:cNvPr id="29" name="object 29"/>
          <p:cNvSpPr txBox="1"/>
          <p:nvPr/>
        </p:nvSpPr>
        <p:spPr>
          <a:xfrm>
            <a:off x="501801" y="6365244"/>
            <a:ext cx="138430" cy="148590"/>
          </a:xfrm>
          <a:prstGeom prst="rect">
            <a:avLst/>
          </a:prstGeom>
        </p:spPr>
        <p:txBody>
          <a:bodyPr vert="horz" wrap="square" lIns="0" tIns="13335" rIns="0" bIns="0" rtlCol="0">
            <a:spAutoFit/>
          </a:bodyPr>
          <a:lstStyle/>
          <a:p>
            <a:pPr marL="12700">
              <a:lnSpc>
                <a:spcPct val="100000"/>
              </a:lnSpc>
              <a:spcBef>
                <a:spcPts val="105"/>
              </a:spcBef>
            </a:pPr>
            <a:r>
              <a:rPr sz="800" spc="-25" dirty="0">
                <a:latin typeface="Arial"/>
                <a:cs typeface="Arial"/>
              </a:rPr>
              <a:t>40</a:t>
            </a:r>
            <a:endParaRPr sz="800">
              <a:latin typeface="Arial"/>
              <a:cs typeface="Arial"/>
            </a:endParaRPr>
          </a:p>
        </p:txBody>
      </p:sp>
      <p:sp>
        <p:nvSpPr>
          <p:cNvPr id="30" name="object 30"/>
          <p:cNvSpPr txBox="1"/>
          <p:nvPr/>
        </p:nvSpPr>
        <p:spPr>
          <a:xfrm>
            <a:off x="901690" y="5992462"/>
            <a:ext cx="4399915" cy="239395"/>
          </a:xfrm>
          <a:prstGeom prst="rect">
            <a:avLst/>
          </a:prstGeom>
        </p:spPr>
        <p:txBody>
          <a:bodyPr vert="horz" wrap="square" lIns="0" tIns="13335" rIns="0" bIns="0" rtlCol="0">
            <a:spAutoFit/>
          </a:bodyPr>
          <a:lstStyle/>
          <a:p>
            <a:pPr marL="12700">
              <a:lnSpc>
                <a:spcPct val="100000"/>
              </a:lnSpc>
              <a:spcBef>
                <a:spcPts val="105"/>
              </a:spcBef>
              <a:tabLst>
                <a:tab pos="2897505" algn="l"/>
              </a:tabLst>
            </a:pPr>
            <a:r>
              <a:rPr sz="1400" dirty="0">
                <a:latin typeface="SimSun"/>
                <a:cs typeface="SimSun"/>
              </a:rPr>
              <a:t>持续性改进</a:t>
            </a:r>
            <a:r>
              <a:rPr sz="1400" spc="-335" dirty="0">
                <a:latin typeface="SimSun"/>
                <a:cs typeface="SimSun"/>
              </a:rPr>
              <a:t> </a:t>
            </a:r>
            <a:r>
              <a:rPr sz="1400" b="1" dirty="0">
                <a:latin typeface="Arial"/>
                <a:cs typeface="Arial"/>
              </a:rPr>
              <a:t>QMS</a:t>
            </a:r>
            <a:r>
              <a:rPr sz="1400" dirty="0">
                <a:latin typeface="SimSun"/>
                <a:cs typeface="SimSun"/>
              </a:rPr>
              <a:t>改善</a:t>
            </a:r>
            <a:r>
              <a:rPr sz="1400" spc="-15" dirty="0">
                <a:latin typeface="SimSun"/>
                <a:cs typeface="SimSun"/>
              </a:rPr>
              <a:t>提</a:t>
            </a:r>
            <a:r>
              <a:rPr sz="1400" dirty="0">
                <a:latin typeface="SimSun"/>
                <a:cs typeface="SimSun"/>
              </a:rPr>
              <a:t>案系</a:t>
            </a:r>
            <a:r>
              <a:rPr sz="1400" spc="-50" dirty="0">
                <a:latin typeface="SimSun"/>
                <a:cs typeface="SimSun"/>
              </a:rPr>
              <a:t>统</a:t>
            </a:r>
            <a:r>
              <a:rPr sz="1400" dirty="0">
                <a:latin typeface="SimSun"/>
                <a:cs typeface="SimSun"/>
              </a:rPr>
              <a:t>	纠正措施</a:t>
            </a:r>
            <a:r>
              <a:rPr sz="1400" b="1" dirty="0">
                <a:latin typeface="Arial"/>
                <a:cs typeface="Arial"/>
              </a:rPr>
              <a:t>•</a:t>
            </a:r>
            <a:r>
              <a:rPr sz="1400" dirty="0">
                <a:latin typeface="SimSun"/>
                <a:cs typeface="SimSun"/>
              </a:rPr>
              <a:t>预防措</a:t>
            </a:r>
            <a:r>
              <a:rPr sz="1400" spc="-50" dirty="0">
                <a:latin typeface="SimSun"/>
                <a:cs typeface="SimSun"/>
              </a:rPr>
              <a:t>施</a:t>
            </a:r>
            <a:endParaRPr sz="1400">
              <a:latin typeface="SimSun"/>
              <a:cs typeface="SimSun"/>
            </a:endParaRPr>
          </a:p>
        </p:txBody>
      </p:sp>
      <p:sp>
        <p:nvSpPr>
          <p:cNvPr id="31" name="object 31"/>
          <p:cNvSpPr txBox="1"/>
          <p:nvPr/>
        </p:nvSpPr>
        <p:spPr>
          <a:xfrm>
            <a:off x="8781683" y="5928767"/>
            <a:ext cx="25400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SimSun"/>
                <a:cs typeface="SimSun"/>
              </a:rPr>
              <a:t>求</a:t>
            </a:r>
            <a:endParaRPr sz="1800">
              <a:latin typeface="SimSun"/>
              <a:cs typeface="SimSun"/>
            </a:endParaRPr>
          </a:p>
        </p:txBody>
      </p:sp>
      <p:grpSp>
        <p:nvGrpSpPr>
          <p:cNvPr id="32" name="object 32"/>
          <p:cNvGrpSpPr/>
          <p:nvPr/>
        </p:nvGrpSpPr>
        <p:grpSpPr>
          <a:xfrm>
            <a:off x="6929505" y="6284074"/>
            <a:ext cx="1771650" cy="462915"/>
            <a:chOff x="6929505" y="6284074"/>
            <a:chExt cx="1771650" cy="462915"/>
          </a:xfrm>
        </p:grpSpPr>
        <p:pic>
          <p:nvPicPr>
            <p:cNvPr id="33" name="object 33"/>
            <p:cNvPicPr/>
            <p:nvPr/>
          </p:nvPicPr>
          <p:blipFill>
            <a:blip r:embed="rId3" cstate="print"/>
            <a:stretch>
              <a:fillRect/>
            </a:stretch>
          </p:blipFill>
          <p:spPr>
            <a:xfrm>
              <a:off x="6929505" y="6572250"/>
              <a:ext cx="642816" cy="174623"/>
            </a:xfrm>
            <a:prstGeom prst="rect">
              <a:avLst/>
            </a:prstGeom>
          </p:spPr>
        </p:pic>
        <p:pic>
          <p:nvPicPr>
            <p:cNvPr id="34" name="object 34"/>
            <p:cNvPicPr/>
            <p:nvPr/>
          </p:nvPicPr>
          <p:blipFill>
            <a:blip r:embed="rId3" cstate="print"/>
            <a:stretch>
              <a:fillRect/>
            </a:stretch>
          </p:blipFill>
          <p:spPr>
            <a:xfrm>
              <a:off x="7129515" y="6284074"/>
              <a:ext cx="1571502" cy="428621"/>
            </a:xfrm>
            <a:prstGeom prst="rect">
              <a:avLst/>
            </a:prstGeom>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7"/>
            <a:ext cx="9143926" cy="6857932"/>
          </a:xfrm>
          <a:prstGeom prst="rect">
            <a:avLst/>
          </a:prstGeom>
        </p:spPr>
      </p:pic>
      <p:sp>
        <p:nvSpPr>
          <p:cNvPr id="3" name="object 3"/>
          <p:cNvSpPr txBox="1"/>
          <p:nvPr/>
        </p:nvSpPr>
        <p:spPr>
          <a:xfrm>
            <a:off x="690781" y="724656"/>
            <a:ext cx="1348740"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Calibri"/>
                <a:cs typeface="Calibri"/>
              </a:rPr>
              <a:t>Quy</a:t>
            </a:r>
            <a:r>
              <a:rPr sz="800" spc="-25" dirty="0">
                <a:latin typeface="Calibri"/>
                <a:cs typeface="Calibri"/>
              </a:rPr>
              <a:t> </a:t>
            </a:r>
            <a:r>
              <a:rPr sz="800" dirty="0">
                <a:latin typeface="Calibri"/>
                <a:cs typeface="Calibri"/>
              </a:rPr>
              <a:t>trình</a:t>
            </a:r>
            <a:r>
              <a:rPr sz="800" spc="-15" dirty="0">
                <a:latin typeface="Calibri"/>
                <a:cs typeface="Calibri"/>
              </a:rPr>
              <a:t> </a:t>
            </a:r>
            <a:r>
              <a:rPr sz="800" dirty="0">
                <a:latin typeface="Calibri"/>
                <a:cs typeface="Calibri"/>
              </a:rPr>
              <a:t>của</a:t>
            </a:r>
            <a:r>
              <a:rPr sz="800" spc="-25" dirty="0">
                <a:latin typeface="Calibri"/>
                <a:cs typeface="Calibri"/>
              </a:rPr>
              <a:t> </a:t>
            </a:r>
            <a:r>
              <a:rPr sz="800" dirty="0">
                <a:latin typeface="Calibri"/>
                <a:cs typeface="Calibri"/>
              </a:rPr>
              <a:t>lãnh</a:t>
            </a:r>
            <a:r>
              <a:rPr sz="800" spc="-5" dirty="0">
                <a:latin typeface="Calibri"/>
                <a:cs typeface="Calibri"/>
              </a:rPr>
              <a:t> </a:t>
            </a:r>
            <a:r>
              <a:rPr sz="800" dirty="0">
                <a:latin typeface="Calibri"/>
                <a:cs typeface="Calibri"/>
              </a:rPr>
              <a:t>đạo</a:t>
            </a:r>
            <a:r>
              <a:rPr sz="800" spc="-40" dirty="0">
                <a:latin typeface="Calibri"/>
                <a:cs typeface="Calibri"/>
              </a:rPr>
              <a:t> </a:t>
            </a:r>
            <a:r>
              <a:rPr sz="800" dirty="0">
                <a:latin typeface="Calibri"/>
                <a:cs typeface="Calibri"/>
              </a:rPr>
              <a:t>cao</a:t>
            </a:r>
            <a:r>
              <a:rPr sz="800" spc="-15" dirty="0">
                <a:latin typeface="Calibri"/>
                <a:cs typeface="Calibri"/>
              </a:rPr>
              <a:t> </a:t>
            </a:r>
            <a:r>
              <a:rPr sz="800" spc="-20" dirty="0">
                <a:latin typeface="Calibri"/>
                <a:cs typeface="Calibri"/>
              </a:rPr>
              <a:t>nhất</a:t>
            </a:r>
            <a:endParaRPr sz="800">
              <a:latin typeface="Calibri"/>
              <a:cs typeface="Calibri"/>
            </a:endParaRPr>
          </a:p>
        </p:txBody>
      </p:sp>
      <p:sp>
        <p:nvSpPr>
          <p:cNvPr id="4" name="object 4"/>
          <p:cNvSpPr txBox="1"/>
          <p:nvPr/>
        </p:nvSpPr>
        <p:spPr>
          <a:xfrm>
            <a:off x="901700" y="986785"/>
            <a:ext cx="1275715"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Times New Roman"/>
                <a:cs typeface="Times New Roman"/>
              </a:rPr>
              <a:t>Phát</a:t>
            </a:r>
            <a:r>
              <a:rPr sz="800" spc="-25" dirty="0">
                <a:latin typeface="Times New Roman"/>
                <a:cs typeface="Times New Roman"/>
              </a:rPr>
              <a:t> </a:t>
            </a:r>
            <a:r>
              <a:rPr sz="800" dirty="0">
                <a:latin typeface="Times New Roman"/>
                <a:cs typeface="Times New Roman"/>
              </a:rPr>
              <a:t>triển</a:t>
            </a:r>
            <a:r>
              <a:rPr sz="800" spc="-5" dirty="0">
                <a:latin typeface="Times New Roman"/>
                <a:cs typeface="Times New Roman"/>
              </a:rPr>
              <a:t> </a:t>
            </a:r>
            <a:r>
              <a:rPr sz="800" dirty="0">
                <a:latin typeface="Times New Roman"/>
                <a:cs typeface="Times New Roman"/>
              </a:rPr>
              <a:t>chính</a:t>
            </a:r>
            <a:r>
              <a:rPr sz="800" spc="-30" dirty="0">
                <a:latin typeface="Times New Roman"/>
                <a:cs typeface="Times New Roman"/>
              </a:rPr>
              <a:t> </a:t>
            </a:r>
            <a:r>
              <a:rPr sz="800" dirty="0">
                <a:latin typeface="Times New Roman"/>
                <a:cs typeface="Times New Roman"/>
              </a:rPr>
              <a:t>sách,</a:t>
            </a:r>
            <a:r>
              <a:rPr sz="800" spc="-35" dirty="0">
                <a:latin typeface="Times New Roman"/>
                <a:cs typeface="Times New Roman"/>
              </a:rPr>
              <a:t> </a:t>
            </a:r>
            <a:r>
              <a:rPr sz="800" dirty="0">
                <a:latin typeface="Times New Roman"/>
                <a:cs typeface="Times New Roman"/>
              </a:rPr>
              <a:t>mục</a:t>
            </a:r>
            <a:r>
              <a:rPr sz="800" spc="-20" dirty="0">
                <a:latin typeface="Times New Roman"/>
                <a:cs typeface="Times New Roman"/>
              </a:rPr>
              <a:t> tiêu</a:t>
            </a:r>
            <a:endParaRPr sz="800">
              <a:latin typeface="Times New Roman"/>
              <a:cs typeface="Times New Roman"/>
            </a:endParaRPr>
          </a:p>
        </p:txBody>
      </p:sp>
      <p:sp>
        <p:nvSpPr>
          <p:cNvPr id="5" name="object 5"/>
          <p:cNvSpPr txBox="1"/>
          <p:nvPr/>
        </p:nvSpPr>
        <p:spPr>
          <a:xfrm>
            <a:off x="2759458" y="958710"/>
            <a:ext cx="80010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Times New Roman"/>
                <a:cs typeface="Times New Roman"/>
              </a:rPr>
              <a:t>Trách</a:t>
            </a:r>
            <a:r>
              <a:rPr sz="900" spc="-10" dirty="0">
                <a:latin typeface="Times New Roman"/>
                <a:cs typeface="Times New Roman"/>
              </a:rPr>
              <a:t> </a:t>
            </a:r>
            <a:r>
              <a:rPr sz="900" dirty="0">
                <a:latin typeface="Times New Roman"/>
                <a:cs typeface="Times New Roman"/>
              </a:rPr>
              <a:t>nhiệm</a:t>
            </a:r>
            <a:r>
              <a:rPr sz="900" spc="-35" dirty="0">
                <a:latin typeface="Times New Roman"/>
                <a:cs typeface="Times New Roman"/>
              </a:rPr>
              <a:t> </a:t>
            </a:r>
            <a:r>
              <a:rPr sz="900" spc="-25" dirty="0">
                <a:latin typeface="Times New Roman"/>
                <a:cs typeface="Times New Roman"/>
              </a:rPr>
              <a:t>HĐ</a:t>
            </a:r>
            <a:endParaRPr sz="900">
              <a:latin typeface="Times New Roman"/>
              <a:cs typeface="Times New Roman"/>
            </a:endParaRPr>
          </a:p>
        </p:txBody>
      </p:sp>
      <p:sp>
        <p:nvSpPr>
          <p:cNvPr id="6" name="object 6"/>
          <p:cNvSpPr txBox="1"/>
          <p:nvPr/>
        </p:nvSpPr>
        <p:spPr>
          <a:xfrm>
            <a:off x="2543300" y="1580121"/>
            <a:ext cx="821055" cy="175895"/>
          </a:xfrm>
          <a:prstGeom prst="rect">
            <a:avLst/>
          </a:prstGeom>
        </p:spPr>
        <p:txBody>
          <a:bodyPr vert="horz" wrap="square" lIns="0" tIns="17145" rIns="0" bIns="0" rtlCol="0">
            <a:spAutoFit/>
          </a:bodyPr>
          <a:lstStyle/>
          <a:p>
            <a:pPr marL="12700">
              <a:lnSpc>
                <a:spcPct val="100000"/>
              </a:lnSpc>
              <a:spcBef>
                <a:spcPts val="135"/>
              </a:spcBef>
            </a:pPr>
            <a:r>
              <a:rPr sz="800" dirty="0">
                <a:latin typeface="Calibri"/>
                <a:cs typeface="Calibri"/>
              </a:rPr>
              <a:t>QT</a:t>
            </a:r>
            <a:r>
              <a:rPr sz="800" spc="-50" dirty="0">
                <a:latin typeface="Times New Roman"/>
                <a:cs typeface="Times New Roman"/>
              </a:rPr>
              <a:t> </a:t>
            </a:r>
            <a:r>
              <a:rPr sz="800" dirty="0">
                <a:latin typeface="Calibri"/>
                <a:cs typeface="Calibri"/>
              </a:rPr>
              <a:t>giao</a:t>
            </a:r>
            <a:r>
              <a:rPr sz="800" spc="-20" dirty="0">
                <a:latin typeface="Calibri"/>
                <a:cs typeface="Calibri"/>
              </a:rPr>
              <a:t> </a:t>
            </a:r>
            <a:r>
              <a:rPr sz="800" dirty="0">
                <a:latin typeface="Calibri"/>
                <a:cs typeface="Calibri"/>
              </a:rPr>
              <a:t>tiếp</a:t>
            </a:r>
            <a:r>
              <a:rPr sz="800" spc="-15" dirty="0">
                <a:latin typeface="Calibri"/>
                <a:cs typeface="Calibri"/>
              </a:rPr>
              <a:t> </a:t>
            </a:r>
            <a:r>
              <a:rPr sz="800" dirty="0">
                <a:latin typeface="Calibri"/>
                <a:cs typeface="Calibri"/>
              </a:rPr>
              <a:t>nội</a:t>
            </a:r>
            <a:r>
              <a:rPr sz="800" spc="-15" dirty="0">
                <a:latin typeface="Calibri"/>
                <a:cs typeface="Calibri"/>
              </a:rPr>
              <a:t> </a:t>
            </a:r>
            <a:r>
              <a:rPr sz="800" spc="-25" dirty="0">
                <a:latin typeface="Calibri"/>
                <a:cs typeface="Calibri"/>
              </a:rPr>
              <a:t>b</a:t>
            </a:r>
            <a:r>
              <a:rPr sz="950" spc="-25" dirty="0">
                <a:latin typeface="Cambria"/>
                <a:cs typeface="Cambria"/>
              </a:rPr>
              <a:t>ộ</a:t>
            </a:r>
            <a:endParaRPr sz="950">
              <a:latin typeface="Cambria"/>
              <a:cs typeface="Cambria"/>
            </a:endParaRPr>
          </a:p>
        </p:txBody>
      </p:sp>
      <p:sp>
        <p:nvSpPr>
          <p:cNvPr id="7" name="object 7"/>
          <p:cNvSpPr txBox="1"/>
          <p:nvPr/>
        </p:nvSpPr>
        <p:spPr>
          <a:xfrm>
            <a:off x="4350515" y="970902"/>
            <a:ext cx="718820"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Times New Roman"/>
                <a:cs typeface="Times New Roman"/>
              </a:rPr>
              <a:t>Đánh</a:t>
            </a:r>
            <a:r>
              <a:rPr sz="800" spc="-35" dirty="0">
                <a:latin typeface="Times New Roman"/>
                <a:cs typeface="Times New Roman"/>
              </a:rPr>
              <a:t> </a:t>
            </a:r>
            <a:r>
              <a:rPr sz="800" dirty="0">
                <a:latin typeface="Times New Roman"/>
                <a:cs typeface="Times New Roman"/>
              </a:rPr>
              <a:t>giá</a:t>
            </a:r>
            <a:r>
              <a:rPr sz="800" spc="-10" dirty="0">
                <a:latin typeface="Times New Roman"/>
                <a:cs typeface="Times New Roman"/>
              </a:rPr>
              <a:t> </a:t>
            </a:r>
            <a:r>
              <a:rPr sz="800" dirty="0">
                <a:latin typeface="Times New Roman"/>
                <a:cs typeface="Times New Roman"/>
              </a:rPr>
              <a:t>quản</a:t>
            </a:r>
            <a:r>
              <a:rPr sz="800" spc="-35" dirty="0">
                <a:latin typeface="Times New Roman"/>
                <a:cs typeface="Times New Roman"/>
              </a:rPr>
              <a:t> </a:t>
            </a:r>
            <a:r>
              <a:rPr sz="800" spc="-25" dirty="0">
                <a:latin typeface="Times New Roman"/>
                <a:cs typeface="Times New Roman"/>
              </a:rPr>
              <a:t>ly</a:t>
            </a:r>
            <a:endParaRPr sz="800">
              <a:latin typeface="Times New Roman"/>
              <a:cs typeface="Times New Roman"/>
            </a:endParaRPr>
          </a:p>
        </p:txBody>
      </p:sp>
      <p:sp>
        <p:nvSpPr>
          <p:cNvPr id="8" name="object 8"/>
          <p:cNvSpPr txBox="1"/>
          <p:nvPr/>
        </p:nvSpPr>
        <p:spPr>
          <a:xfrm>
            <a:off x="4569721" y="1405504"/>
            <a:ext cx="515620" cy="175895"/>
          </a:xfrm>
          <a:prstGeom prst="rect">
            <a:avLst/>
          </a:prstGeom>
        </p:spPr>
        <p:txBody>
          <a:bodyPr vert="horz" wrap="square" lIns="0" tIns="17145" rIns="0" bIns="0" rtlCol="0">
            <a:spAutoFit/>
          </a:bodyPr>
          <a:lstStyle/>
          <a:p>
            <a:pPr marL="12700">
              <a:lnSpc>
                <a:spcPct val="100000"/>
              </a:lnSpc>
              <a:spcBef>
                <a:spcPts val="135"/>
              </a:spcBef>
            </a:pPr>
            <a:r>
              <a:rPr sz="950" dirty="0">
                <a:latin typeface="Calibri"/>
                <a:cs typeface="Calibri"/>
              </a:rPr>
              <a:t>QT</a:t>
            </a:r>
            <a:r>
              <a:rPr sz="950" spc="15" dirty="0">
                <a:latin typeface="Times New Roman"/>
                <a:cs typeface="Times New Roman"/>
              </a:rPr>
              <a:t> </a:t>
            </a:r>
            <a:r>
              <a:rPr sz="950" dirty="0">
                <a:latin typeface="Calibri"/>
                <a:cs typeface="Calibri"/>
              </a:rPr>
              <a:t>hỗ</a:t>
            </a:r>
            <a:r>
              <a:rPr sz="950" spc="20" dirty="0">
                <a:latin typeface="Calibri"/>
                <a:cs typeface="Calibri"/>
              </a:rPr>
              <a:t> </a:t>
            </a:r>
            <a:r>
              <a:rPr sz="950" spc="-25" dirty="0">
                <a:latin typeface="Calibri"/>
                <a:cs typeface="Calibri"/>
              </a:rPr>
              <a:t>trợ</a:t>
            </a:r>
            <a:endParaRPr sz="950">
              <a:latin typeface="Calibri"/>
              <a:cs typeface="Calibri"/>
            </a:endParaRPr>
          </a:p>
        </p:txBody>
      </p:sp>
      <p:sp>
        <p:nvSpPr>
          <p:cNvPr id="9" name="object 9"/>
          <p:cNvSpPr txBox="1"/>
          <p:nvPr/>
        </p:nvSpPr>
        <p:spPr>
          <a:xfrm>
            <a:off x="6107934" y="960876"/>
            <a:ext cx="806450" cy="177800"/>
          </a:xfrm>
          <a:prstGeom prst="rect">
            <a:avLst/>
          </a:prstGeom>
        </p:spPr>
        <p:txBody>
          <a:bodyPr vert="horz" wrap="square" lIns="0" tIns="12065" rIns="0" bIns="0" rtlCol="0">
            <a:spAutoFit/>
          </a:bodyPr>
          <a:lstStyle/>
          <a:p>
            <a:pPr marL="12700">
              <a:lnSpc>
                <a:spcPct val="100000"/>
              </a:lnSpc>
              <a:spcBef>
                <a:spcPts val="95"/>
              </a:spcBef>
            </a:pPr>
            <a:r>
              <a:rPr sz="1000" dirty="0">
                <a:latin typeface="SimSun"/>
                <a:cs typeface="SimSun"/>
              </a:rPr>
              <a:t>QL</a:t>
            </a:r>
            <a:r>
              <a:rPr sz="1000" spc="235" dirty="0">
                <a:latin typeface="Times New Roman"/>
                <a:cs typeface="Times New Roman"/>
              </a:rPr>
              <a:t> </a:t>
            </a:r>
            <a:r>
              <a:rPr sz="1000" dirty="0">
                <a:latin typeface="SimSun"/>
                <a:cs typeface="SimSun"/>
              </a:rPr>
              <a:t>ngu</a:t>
            </a:r>
            <a:r>
              <a:rPr sz="1000" dirty="0">
                <a:latin typeface="Cambria"/>
                <a:cs typeface="Cambria"/>
              </a:rPr>
              <a:t>ồ</a:t>
            </a:r>
            <a:r>
              <a:rPr sz="1000" dirty="0">
                <a:latin typeface="SimSun"/>
                <a:cs typeface="SimSun"/>
              </a:rPr>
              <a:t>n</a:t>
            </a:r>
            <a:r>
              <a:rPr sz="1000" spc="229" dirty="0">
                <a:latin typeface="Times New Roman"/>
                <a:cs typeface="Times New Roman"/>
              </a:rPr>
              <a:t> </a:t>
            </a:r>
            <a:r>
              <a:rPr sz="1000" spc="-25" dirty="0">
                <a:latin typeface="SimSun"/>
                <a:cs typeface="SimSun"/>
              </a:rPr>
              <a:t>l</a:t>
            </a:r>
            <a:r>
              <a:rPr sz="1000" spc="-25" dirty="0">
                <a:latin typeface="Cambria"/>
                <a:cs typeface="Cambria"/>
              </a:rPr>
              <a:t>ự</a:t>
            </a:r>
            <a:r>
              <a:rPr sz="1000" spc="-25" dirty="0">
                <a:latin typeface="SimSun"/>
                <a:cs typeface="SimSun"/>
              </a:rPr>
              <a:t>c</a:t>
            </a:r>
            <a:endParaRPr sz="1000">
              <a:latin typeface="SimSun"/>
              <a:cs typeface="SimSun"/>
            </a:endParaRPr>
          </a:p>
        </p:txBody>
      </p:sp>
      <p:sp>
        <p:nvSpPr>
          <p:cNvPr id="10" name="object 10"/>
          <p:cNvSpPr txBox="1"/>
          <p:nvPr/>
        </p:nvSpPr>
        <p:spPr>
          <a:xfrm>
            <a:off x="4416038" y="1728330"/>
            <a:ext cx="906780"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Calibri"/>
                <a:cs typeface="Calibri"/>
              </a:rPr>
              <a:t>QL</a:t>
            </a:r>
            <a:r>
              <a:rPr sz="800" spc="-35" dirty="0">
                <a:latin typeface="Calibri"/>
                <a:cs typeface="Calibri"/>
              </a:rPr>
              <a:t> </a:t>
            </a:r>
            <a:r>
              <a:rPr sz="800" dirty="0">
                <a:latin typeface="Calibri"/>
                <a:cs typeface="Calibri"/>
              </a:rPr>
              <a:t>chất</a:t>
            </a:r>
            <a:r>
              <a:rPr sz="800" spc="-15" dirty="0">
                <a:latin typeface="Calibri"/>
                <a:cs typeface="Calibri"/>
              </a:rPr>
              <a:t> </a:t>
            </a:r>
            <a:r>
              <a:rPr sz="800" dirty="0">
                <a:latin typeface="Calibri"/>
                <a:cs typeface="Calibri"/>
              </a:rPr>
              <a:t>lượng</a:t>
            </a:r>
            <a:r>
              <a:rPr sz="800" spc="-10" dirty="0">
                <a:latin typeface="Calibri"/>
                <a:cs typeface="Calibri"/>
              </a:rPr>
              <a:t> </a:t>
            </a:r>
            <a:r>
              <a:rPr sz="800" dirty="0">
                <a:latin typeface="Calibri"/>
                <a:cs typeface="Calibri"/>
              </a:rPr>
              <a:t>tài</a:t>
            </a:r>
            <a:r>
              <a:rPr sz="800" spc="-25" dirty="0">
                <a:latin typeface="Calibri"/>
                <a:cs typeface="Calibri"/>
              </a:rPr>
              <a:t> </a:t>
            </a:r>
            <a:r>
              <a:rPr sz="800" spc="-20" dirty="0">
                <a:latin typeface="Calibri"/>
                <a:cs typeface="Calibri"/>
              </a:rPr>
              <a:t>liệu</a:t>
            </a:r>
            <a:endParaRPr sz="800">
              <a:latin typeface="Calibri"/>
              <a:cs typeface="Calibri"/>
            </a:endParaRPr>
          </a:p>
        </p:txBody>
      </p:sp>
      <p:sp>
        <p:nvSpPr>
          <p:cNvPr id="11" name="object 11"/>
          <p:cNvSpPr txBox="1"/>
          <p:nvPr/>
        </p:nvSpPr>
        <p:spPr>
          <a:xfrm>
            <a:off x="971795" y="2190103"/>
            <a:ext cx="1259205"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Calibri"/>
                <a:cs typeface="Calibri"/>
              </a:rPr>
              <a:t>Quy</a:t>
            </a:r>
            <a:r>
              <a:rPr sz="800" spc="-30" dirty="0">
                <a:latin typeface="Calibri"/>
                <a:cs typeface="Calibri"/>
              </a:rPr>
              <a:t> </a:t>
            </a:r>
            <a:r>
              <a:rPr sz="800" dirty="0">
                <a:latin typeface="Calibri"/>
                <a:cs typeface="Calibri"/>
              </a:rPr>
              <a:t>trình</a:t>
            </a:r>
            <a:r>
              <a:rPr sz="800" spc="-15" dirty="0">
                <a:latin typeface="Calibri"/>
                <a:cs typeface="Calibri"/>
              </a:rPr>
              <a:t> </a:t>
            </a:r>
            <a:r>
              <a:rPr sz="800" dirty="0">
                <a:latin typeface="Calibri"/>
                <a:cs typeface="Calibri"/>
              </a:rPr>
              <a:t>thực</a:t>
            </a:r>
            <a:r>
              <a:rPr sz="800" spc="-25" dirty="0">
                <a:latin typeface="Calibri"/>
                <a:cs typeface="Calibri"/>
              </a:rPr>
              <a:t> </a:t>
            </a:r>
            <a:r>
              <a:rPr sz="800" dirty="0">
                <a:latin typeface="Calibri"/>
                <a:cs typeface="Calibri"/>
              </a:rPr>
              <a:t>hiện</a:t>
            </a:r>
            <a:r>
              <a:rPr sz="800" spc="-10" dirty="0">
                <a:latin typeface="Calibri"/>
                <a:cs typeface="Calibri"/>
              </a:rPr>
              <a:t> </a:t>
            </a:r>
            <a:r>
              <a:rPr sz="800" dirty="0">
                <a:latin typeface="Calibri"/>
                <a:cs typeface="Calibri"/>
              </a:rPr>
              <a:t>sản</a:t>
            </a:r>
            <a:r>
              <a:rPr sz="800" spc="-25" dirty="0">
                <a:latin typeface="Calibri"/>
                <a:cs typeface="Calibri"/>
              </a:rPr>
              <a:t> </a:t>
            </a:r>
            <a:r>
              <a:rPr sz="800" spc="-20" dirty="0">
                <a:latin typeface="Calibri"/>
                <a:cs typeface="Calibri"/>
              </a:rPr>
              <a:t>phẩm</a:t>
            </a:r>
            <a:endParaRPr sz="800">
              <a:latin typeface="Calibri"/>
              <a:cs typeface="Calibri"/>
            </a:endParaRPr>
          </a:p>
        </p:txBody>
      </p:sp>
      <p:sp>
        <p:nvSpPr>
          <p:cNvPr id="12" name="object 12"/>
          <p:cNvSpPr txBox="1"/>
          <p:nvPr/>
        </p:nvSpPr>
        <p:spPr>
          <a:xfrm>
            <a:off x="1112920" y="2443980"/>
            <a:ext cx="667385"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Calibri"/>
                <a:cs typeface="Calibri"/>
              </a:rPr>
              <a:t>Quy</a:t>
            </a:r>
            <a:r>
              <a:rPr sz="800" spc="-25" dirty="0">
                <a:latin typeface="Calibri"/>
                <a:cs typeface="Calibri"/>
              </a:rPr>
              <a:t> </a:t>
            </a:r>
            <a:r>
              <a:rPr sz="800" dirty="0">
                <a:latin typeface="Calibri"/>
                <a:cs typeface="Calibri"/>
              </a:rPr>
              <a:t>trình</a:t>
            </a:r>
            <a:r>
              <a:rPr sz="800" spc="-10" dirty="0">
                <a:latin typeface="Calibri"/>
                <a:cs typeface="Calibri"/>
              </a:rPr>
              <a:t> </a:t>
            </a:r>
            <a:r>
              <a:rPr sz="800" dirty="0">
                <a:latin typeface="Calibri"/>
                <a:cs typeface="Calibri"/>
              </a:rPr>
              <a:t>cốt</a:t>
            </a:r>
            <a:r>
              <a:rPr sz="800" spc="-20" dirty="0">
                <a:latin typeface="Calibri"/>
                <a:cs typeface="Calibri"/>
              </a:rPr>
              <a:t> </a:t>
            </a:r>
            <a:r>
              <a:rPr sz="800" spc="-25" dirty="0">
                <a:latin typeface="Calibri"/>
                <a:cs typeface="Calibri"/>
              </a:rPr>
              <a:t>lõ</a:t>
            </a:r>
            <a:endParaRPr sz="800">
              <a:latin typeface="Calibri"/>
              <a:cs typeface="Calibri"/>
            </a:endParaRPr>
          </a:p>
        </p:txBody>
      </p:sp>
      <p:sp>
        <p:nvSpPr>
          <p:cNvPr id="13" name="object 13"/>
          <p:cNvSpPr txBox="1"/>
          <p:nvPr/>
        </p:nvSpPr>
        <p:spPr>
          <a:xfrm>
            <a:off x="1247041" y="2996002"/>
            <a:ext cx="419100" cy="471805"/>
          </a:xfrm>
          <a:prstGeom prst="rect">
            <a:avLst/>
          </a:prstGeom>
        </p:spPr>
        <p:txBody>
          <a:bodyPr vert="horz" wrap="square" lIns="0" tIns="13970" rIns="0" bIns="0" rtlCol="0">
            <a:spAutoFit/>
          </a:bodyPr>
          <a:lstStyle/>
          <a:p>
            <a:pPr marL="12700" marR="5080">
              <a:lnSpc>
                <a:spcPct val="102200"/>
              </a:lnSpc>
              <a:spcBef>
                <a:spcPts val="110"/>
              </a:spcBef>
            </a:pPr>
            <a:r>
              <a:rPr sz="950" dirty="0">
                <a:latin typeface="Times New Roman"/>
                <a:cs typeface="Times New Roman"/>
              </a:rPr>
              <a:t>QT</a:t>
            </a:r>
            <a:r>
              <a:rPr sz="950" spc="40" dirty="0">
                <a:latin typeface="Times New Roman"/>
                <a:cs typeface="Times New Roman"/>
              </a:rPr>
              <a:t> </a:t>
            </a:r>
            <a:r>
              <a:rPr sz="950" spc="-20" dirty="0">
                <a:latin typeface="Times New Roman"/>
                <a:cs typeface="Times New Roman"/>
              </a:rPr>
              <a:t>liên quan </a:t>
            </a:r>
            <a:r>
              <a:rPr sz="950" dirty="0">
                <a:latin typeface="Times New Roman"/>
                <a:cs typeface="Times New Roman"/>
              </a:rPr>
              <a:t>đến</a:t>
            </a:r>
            <a:r>
              <a:rPr sz="950" spc="45" dirty="0">
                <a:latin typeface="Times New Roman"/>
                <a:cs typeface="Times New Roman"/>
              </a:rPr>
              <a:t> </a:t>
            </a:r>
            <a:r>
              <a:rPr sz="950" spc="-25" dirty="0">
                <a:latin typeface="Times New Roman"/>
                <a:cs typeface="Times New Roman"/>
              </a:rPr>
              <a:t>KH</a:t>
            </a:r>
            <a:endParaRPr sz="950">
              <a:latin typeface="Times New Roman"/>
              <a:cs typeface="Times New Roman"/>
            </a:endParaRPr>
          </a:p>
        </p:txBody>
      </p:sp>
      <p:sp>
        <p:nvSpPr>
          <p:cNvPr id="14" name="object 14"/>
          <p:cNvSpPr txBox="1"/>
          <p:nvPr/>
        </p:nvSpPr>
        <p:spPr>
          <a:xfrm>
            <a:off x="3362965" y="2604000"/>
            <a:ext cx="543560" cy="186690"/>
          </a:xfrm>
          <a:prstGeom prst="rect">
            <a:avLst/>
          </a:prstGeom>
        </p:spPr>
        <p:txBody>
          <a:bodyPr vert="horz" wrap="square" lIns="0" tIns="13335" rIns="0" bIns="0" rtlCol="0">
            <a:spAutoFit/>
          </a:bodyPr>
          <a:lstStyle/>
          <a:p>
            <a:pPr marL="12700">
              <a:lnSpc>
                <a:spcPct val="100000"/>
              </a:lnSpc>
              <a:spcBef>
                <a:spcPts val="105"/>
              </a:spcBef>
            </a:pPr>
            <a:r>
              <a:rPr sz="800" dirty="0">
                <a:latin typeface="Calibri"/>
                <a:cs typeface="Calibri"/>
              </a:rPr>
              <a:t>QT</a:t>
            </a:r>
            <a:r>
              <a:rPr sz="800" spc="-45" dirty="0">
                <a:latin typeface="Times New Roman"/>
                <a:cs typeface="Times New Roman"/>
              </a:rPr>
              <a:t> </a:t>
            </a:r>
            <a:r>
              <a:rPr sz="800" dirty="0">
                <a:latin typeface="Calibri"/>
                <a:cs typeface="Calibri"/>
              </a:rPr>
              <a:t>sản</a:t>
            </a:r>
            <a:r>
              <a:rPr sz="800" spc="-15" dirty="0">
                <a:latin typeface="Calibri"/>
                <a:cs typeface="Calibri"/>
              </a:rPr>
              <a:t> </a:t>
            </a:r>
            <a:r>
              <a:rPr sz="800" spc="-20" dirty="0">
                <a:latin typeface="Calibri"/>
                <a:cs typeface="Calibri"/>
              </a:rPr>
              <a:t>xuấ</a:t>
            </a:r>
            <a:r>
              <a:rPr sz="1050" spc="-20" dirty="0">
                <a:latin typeface="SimSun"/>
                <a:cs typeface="SimSun"/>
              </a:rPr>
              <a:t>t</a:t>
            </a:r>
            <a:endParaRPr sz="1050">
              <a:latin typeface="SimSun"/>
              <a:cs typeface="SimSun"/>
            </a:endParaRPr>
          </a:p>
        </p:txBody>
      </p:sp>
      <p:sp>
        <p:nvSpPr>
          <p:cNvPr id="15" name="object 15"/>
          <p:cNvSpPr txBox="1"/>
          <p:nvPr/>
        </p:nvSpPr>
        <p:spPr>
          <a:xfrm>
            <a:off x="3119756" y="3036185"/>
            <a:ext cx="1045210"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Times New Roman"/>
                <a:cs typeface="Times New Roman"/>
              </a:rPr>
              <a:t>QT</a:t>
            </a:r>
            <a:r>
              <a:rPr sz="800" spc="-50" dirty="0">
                <a:latin typeface="Times New Roman"/>
                <a:cs typeface="Times New Roman"/>
              </a:rPr>
              <a:t> </a:t>
            </a:r>
            <a:r>
              <a:rPr sz="800" dirty="0">
                <a:latin typeface="Calibri"/>
                <a:cs typeface="Calibri"/>
              </a:rPr>
              <a:t>thiết</a:t>
            </a:r>
            <a:r>
              <a:rPr sz="800" spc="-15" dirty="0">
                <a:latin typeface="Calibri"/>
                <a:cs typeface="Calibri"/>
              </a:rPr>
              <a:t> </a:t>
            </a:r>
            <a:r>
              <a:rPr sz="800" dirty="0">
                <a:latin typeface="Calibri"/>
                <a:cs typeface="Calibri"/>
              </a:rPr>
              <a:t>kế</a:t>
            </a:r>
            <a:r>
              <a:rPr sz="800" spc="-20" dirty="0">
                <a:latin typeface="Calibri"/>
                <a:cs typeface="Calibri"/>
              </a:rPr>
              <a:t> </a:t>
            </a:r>
            <a:r>
              <a:rPr sz="800" dirty="0">
                <a:latin typeface="Calibri"/>
                <a:cs typeface="Calibri"/>
              </a:rPr>
              <a:t>và</a:t>
            </a:r>
            <a:r>
              <a:rPr sz="800" spc="-15" dirty="0">
                <a:latin typeface="Calibri"/>
                <a:cs typeface="Calibri"/>
              </a:rPr>
              <a:t> </a:t>
            </a:r>
            <a:r>
              <a:rPr sz="800" dirty="0">
                <a:latin typeface="Calibri"/>
                <a:cs typeface="Calibri"/>
              </a:rPr>
              <a:t>phát</a:t>
            </a:r>
            <a:r>
              <a:rPr sz="800" spc="-15" dirty="0">
                <a:latin typeface="Calibri"/>
                <a:cs typeface="Calibri"/>
              </a:rPr>
              <a:t> </a:t>
            </a:r>
            <a:r>
              <a:rPr sz="800" spc="-20" dirty="0">
                <a:latin typeface="Calibri"/>
                <a:cs typeface="Calibri"/>
              </a:rPr>
              <a:t>triển</a:t>
            </a:r>
            <a:endParaRPr sz="800">
              <a:latin typeface="Calibri"/>
              <a:cs typeface="Calibri"/>
            </a:endParaRPr>
          </a:p>
        </p:txBody>
      </p:sp>
      <p:sp>
        <p:nvSpPr>
          <p:cNvPr id="16" name="object 16"/>
          <p:cNvSpPr txBox="1"/>
          <p:nvPr/>
        </p:nvSpPr>
        <p:spPr>
          <a:xfrm>
            <a:off x="2195830" y="3423662"/>
            <a:ext cx="1211580"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Times New Roman"/>
                <a:cs typeface="Times New Roman"/>
              </a:rPr>
              <a:t>QT</a:t>
            </a:r>
            <a:r>
              <a:rPr sz="800" spc="-50" dirty="0">
                <a:latin typeface="Times New Roman"/>
                <a:cs typeface="Times New Roman"/>
              </a:rPr>
              <a:t> </a:t>
            </a:r>
            <a:r>
              <a:rPr sz="800" dirty="0">
                <a:latin typeface="Calibri"/>
                <a:cs typeface="Calibri"/>
              </a:rPr>
              <a:t>mua</a:t>
            </a:r>
            <a:r>
              <a:rPr sz="800" spc="-20" dirty="0">
                <a:latin typeface="Calibri"/>
                <a:cs typeface="Calibri"/>
              </a:rPr>
              <a:t> </a:t>
            </a:r>
            <a:r>
              <a:rPr sz="800" dirty="0">
                <a:latin typeface="Calibri"/>
                <a:cs typeface="Calibri"/>
              </a:rPr>
              <a:t>hàng</a:t>
            </a:r>
            <a:r>
              <a:rPr sz="800" spc="-25" dirty="0">
                <a:latin typeface="Calibri"/>
                <a:cs typeface="Calibri"/>
              </a:rPr>
              <a:t> </a:t>
            </a:r>
            <a:r>
              <a:rPr sz="800" dirty="0">
                <a:latin typeface="Calibri"/>
                <a:cs typeface="Calibri"/>
              </a:rPr>
              <a:t>và</a:t>
            </a:r>
            <a:r>
              <a:rPr sz="800" spc="-10" dirty="0">
                <a:latin typeface="Calibri"/>
                <a:cs typeface="Calibri"/>
              </a:rPr>
              <a:t> </a:t>
            </a:r>
            <a:r>
              <a:rPr sz="800" dirty="0">
                <a:latin typeface="Calibri"/>
                <a:cs typeface="Calibri"/>
              </a:rPr>
              <a:t>quản</a:t>
            </a:r>
            <a:r>
              <a:rPr sz="800" spc="-10" dirty="0">
                <a:latin typeface="Calibri"/>
                <a:cs typeface="Calibri"/>
              </a:rPr>
              <a:t> </a:t>
            </a:r>
            <a:r>
              <a:rPr sz="800" dirty="0">
                <a:latin typeface="Calibri"/>
                <a:cs typeface="Calibri"/>
              </a:rPr>
              <a:t>lý</a:t>
            </a:r>
            <a:r>
              <a:rPr sz="800" spc="-15" dirty="0">
                <a:latin typeface="Calibri"/>
                <a:cs typeface="Calibri"/>
              </a:rPr>
              <a:t> </a:t>
            </a:r>
            <a:r>
              <a:rPr sz="800" spc="-25" dirty="0">
                <a:latin typeface="Calibri"/>
                <a:cs typeface="Calibri"/>
              </a:rPr>
              <a:t>kho</a:t>
            </a:r>
            <a:endParaRPr sz="800">
              <a:latin typeface="Calibri"/>
              <a:cs typeface="Calibri"/>
            </a:endParaRPr>
          </a:p>
        </p:txBody>
      </p:sp>
      <p:sp>
        <p:nvSpPr>
          <p:cNvPr id="17" name="object 17"/>
          <p:cNvSpPr txBox="1"/>
          <p:nvPr/>
        </p:nvSpPr>
        <p:spPr>
          <a:xfrm>
            <a:off x="2255266" y="4049646"/>
            <a:ext cx="595630"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Calibri"/>
                <a:cs typeface="Calibri"/>
              </a:rPr>
              <a:t>Bảo</a:t>
            </a:r>
            <a:r>
              <a:rPr sz="800" spc="-15" dirty="0">
                <a:latin typeface="Calibri"/>
                <a:cs typeface="Calibri"/>
              </a:rPr>
              <a:t> </a:t>
            </a:r>
            <a:r>
              <a:rPr sz="800" dirty="0">
                <a:latin typeface="Calibri"/>
                <a:cs typeface="Calibri"/>
              </a:rPr>
              <a:t>vệ</a:t>
            </a:r>
            <a:r>
              <a:rPr sz="800" spc="-20" dirty="0">
                <a:latin typeface="Calibri"/>
                <a:cs typeface="Calibri"/>
              </a:rPr>
              <a:t> </a:t>
            </a:r>
            <a:r>
              <a:rPr sz="800" dirty="0">
                <a:latin typeface="Calibri"/>
                <a:cs typeface="Calibri"/>
              </a:rPr>
              <a:t>tài</a:t>
            </a:r>
            <a:r>
              <a:rPr sz="800" spc="-25" dirty="0">
                <a:latin typeface="Calibri"/>
                <a:cs typeface="Calibri"/>
              </a:rPr>
              <a:t> sản</a:t>
            </a:r>
            <a:endParaRPr sz="800">
              <a:latin typeface="Calibri"/>
              <a:cs typeface="Calibri"/>
            </a:endParaRPr>
          </a:p>
        </p:txBody>
      </p:sp>
      <p:sp>
        <p:nvSpPr>
          <p:cNvPr id="18" name="object 18"/>
          <p:cNvSpPr txBox="1"/>
          <p:nvPr/>
        </p:nvSpPr>
        <p:spPr>
          <a:xfrm>
            <a:off x="4416046" y="3017004"/>
            <a:ext cx="1097280" cy="175895"/>
          </a:xfrm>
          <a:prstGeom prst="rect">
            <a:avLst/>
          </a:prstGeom>
        </p:spPr>
        <p:txBody>
          <a:bodyPr vert="horz" wrap="square" lIns="0" tIns="17145" rIns="0" bIns="0" rtlCol="0">
            <a:spAutoFit/>
          </a:bodyPr>
          <a:lstStyle/>
          <a:p>
            <a:pPr marL="12700">
              <a:lnSpc>
                <a:spcPct val="100000"/>
              </a:lnSpc>
              <a:spcBef>
                <a:spcPts val="135"/>
              </a:spcBef>
            </a:pPr>
            <a:r>
              <a:rPr sz="950" dirty="0">
                <a:latin typeface="SimSun"/>
                <a:cs typeface="SimSun"/>
              </a:rPr>
              <a:t>QT</a:t>
            </a:r>
            <a:r>
              <a:rPr sz="950" spc="275" dirty="0">
                <a:latin typeface="Times New Roman"/>
                <a:cs typeface="Times New Roman"/>
              </a:rPr>
              <a:t> </a:t>
            </a:r>
            <a:r>
              <a:rPr sz="950" dirty="0">
                <a:latin typeface="SimSun"/>
                <a:cs typeface="SimSun"/>
              </a:rPr>
              <a:t>phân</a:t>
            </a:r>
            <a:r>
              <a:rPr sz="950" spc="265" dirty="0">
                <a:latin typeface="Times New Roman"/>
                <a:cs typeface="Times New Roman"/>
              </a:rPr>
              <a:t> </a:t>
            </a:r>
            <a:r>
              <a:rPr sz="950" dirty="0">
                <a:latin typeface="SimSun"/>
                <a:cs typeface="SimSun"/>
              </a:rPr>
              <a:t>b</a:t>
            </a:r>
            <a:r>
              <a:rPr sz="950" dirty="0">
                <a:latin typeface="Cambria"/>
                <a:cs typeface="Cambria"/>
              </a:rPr>
              <a:t>ổ</a:t>
            </a:r>
            <a:r>
              <a:rPr sz="950" spc="310" dirty="0">
                <a:latin typeface="Cambria"/>
                <a:cs typeface="Cambria"/>
              </a:rPr>
              <a:t> </a:t>
            </a:r>
            <a:r>
              <a:rPr sz="950" dirty="0">
                <a:latin typeface="SimSun"/>
                <a:cs typeface="SimSun"/>
              </a:rPr>
              <a:t>v</a:t>
            </a:r>
            <a:r>
              <a:rPr sz="950" dirty="0">
                <a:latin typeface="Cambria"/>
                <a:cs typeface="Cambria"/>
              </a:rPr>
              <a:t>ậ</a:t>
            </a:r>
            <a:r>
              <a:rPr sz="950" dirty="0">
                <a:latin typeface="SimSun"/>
                <a:cs typeface="SimSun"/>
              </a:rPr>
              <a:t>t</a:t>
            </a:r>
            <a:r>
              <a:rPr sz="950" spc="265" dirty="0">
                <a:latin typeface="Times New Roman"/>
                <a:cs typeface="Times New Roman"/>
              </a:rPr>
              <a:t> </a:t>
            </a:r>
            <a:r>
              <a:rPr sz="950" spc="-25" dirty="0">
                <a:latin typeface="SimSun"/>
                <a:cs typeface="SimSun"/>
              </a:rPr>
              <a:t>t</a:t>
            </a:r>
            <a:r>
              <a:rPr sz="950" spc="-25" dirty="0">
                <a:latin typeface="Cambria"/>
                <a:cs typeface="Cambria"/>
              </a:rPr>
              <a:t>ư</a:t>
            </a:r>
            <a:endParaRPr sz="950">
              <a:latin typeface="Cambria"/>
              <a:cs typeface="Cambria"/>
            </a:endParaRPr>
          </a:p>
        </p:txBody>
      </p:sp>
      <p:sp>
        <p:nvSpPr>
          <p:cNvPr id="19" name="object 19"/>
          <p:cNvSpPr txBox="1"/>
          <p:nvPr/>
        </p:nvSpPr>
        <p:spPr>
          <a:xfrm>
            <a:off x="5856227" y="3012432"/>
            <a:ext cx="753745"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Calibri"/>
                <a:cs typeface="Calibri"/>
              </a:rPr>
              <a:t>QT</a:t>
            </a:r>
            <a:r>
              <a:rPr sz="800" spc="-45" dirty="0">
                <a:latin typeface="Times New Roman"/>
                <a:cs typeface="Times New Roman"/>
              </a:rPr>
              <a:t> </a:t>
            </a:r>
            <a:r>
              <a:rPr sz="800" dirty="0">
                <a:latin typeface="Calibri"/>
                <a:cs typeface="Calibri"/>
              </a:rPr>
              <a:t>sản</a:t>
            </a:r>
            <a:r>
              <a:rPr sz="800" spc="-15" dirty="0">
                <a:latin typeface="Calibri"/>
                <a:cs typeface="Calibri"/>
              </a:rPr>
              <a:t> </a:t>
            </a:r>
            <a:r>
              <a:rPr sz="800" dirty="0">
                <a:latin typeface="Calibri"/>
                <a:cs typeface="Calibri"/>
              </a:rPr>
              <a:t>xuất</a:t>
            </a:r>
            <a:r>
              <a:rPr sz="800" spc="-15" dirty="0">
                <a:latin typeface="Calibri"/>
                <a:cs typeface="Calibri"/>
              </a:rPr>
              <a:t> </a:t>
            </a:r>
            <a:r>
              <a:rPr sz="800" dirty="0">
                <a:latin typeface="Calibri"/>
                <a:cs typeface="Calibri"/>
              </a:rPr>
              <a:t>và</a:t>
            </a:r>
            <a:r>
              <a:rPr sz="800" spc="-15" dirty="0">
                <a:latin typeface="Calibri"/>
                <a:cs typeface="Calibri"/>
              </a:rPr>
              <a:t> </a:t>
            </a:r>
            <a:r>
              <a:rPr sz="800" spc="-25" dirty="0">
                <a:latin typeface="Calibri"/>
                <a:cs typeface="Calibri"/>
              </a:rPr>
              <a:t>KT</a:t>
            </a:r>
            <a:endParaRPr sz="800">
              <a:latin typeface="Calibri"/>
              <a:cs typeface="Calibri"/>
            </a:endParaRPr>
          </a:p>
        </p:txBody>
      </p:sp>
      <p:sp>
        <p:nvSpPr>
          <p:cNvPr id="20" name="object 20"/>
          <p:cNvSpPr txBox="1"/>
          <p:nvPr/>
        </p:nvSpPr>
        <p:spPr>
          <a:xfrm>
            <a:off x="5455415" y="3422138"/>
            <a:ext cx="742315"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Calibri"/>
                <a:cs typeface="Calibri"/>
              </a:rPr>
              <a:t>Quy</a:t>
            </a:r>
            <a:r>
              <a:rPr sz="800" spc="-25" dirty="0">
                <a:latin typeface="Calibri"/>
                <a:cs typeface="Calibri"/>
              </a:rPr>
              <a:t> </a:t>
            </a:r>
            <a:r>
              <a:rPr sz="800" dirty="0">
                <a:latin typeface="Calibri"/>
                <a:cs typeface="Calibri"/>
              </a:rPr>
              <a:t>trình</a:t>
            </a:r>
            <a:r>
              <a:rPr sz="800" spc="-15" dirty="0">
                <a:latin typeface="Calibri"/>
                <a:cs typeface="Calibri"/>
              </a:rPr>
              <a:t> </a:t>
            </a:r>
            <a:r>
              <a:rPr sz="800" dirty="0">
                <a:latin typeface="Calibri"/>
                <a:cs typeface="Calibri"/>
              </a:rPr>
              <a:t>Dịch</a:t>
            </a:r>
            <a:r>
              <a:rPr sz="800" spc="-25" dirty="0">
                <a:latin typeface="Calibri"/>
                <a:cs typeface="Calibri"/>
              </a:rPr>
              <a:t> vụ</a:t>
            </a:r>
            <a:endParaRPr sz="800">
              <a:latin typeface="Calibri"/>
              <a:cs typeface="Calibri"/>
            </a:endParaRPr>
          </a:p>
        </p:txBody>
      </p:sp>
      <p:sp>
        <p:nvSpPr>
          <p:cNvPr id="21" name="object 21"/>
          <p:cNvSpPr txBox="1"/>
          <p:nvPr/>
        </p:nvSpPr>
        <p:spPr>
          <a:xfrm>
            <a:off x="3767710" y="3974970"/>
            <a:ext cx="2109470"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Times New Roman"/>
                <a:cs typeface="Times New Roman"/>
              </a:rPr>
              <a:t>QL</a:t>
            </a:r>
            <a:r>
              <a:rPr sz="800" spc="-50" dirty="0">
                <a:latin typeface="Times New Roman"/>
                <a:cs typeface="Times New Roman"/>
              </a:rPr>
              <a:t> </a:t>
            </a:r>
            <a:r>
              <a:rPr sz="800" dirty="0">
                <a:latin typeface="Calibri"/>
                <a:cs typeface="Calibri"/>
              </a:rPr>
              <a:t>đóng</a:t>
            </a:r>
            <a:r>
              <a:rPr sz="800" spc="-35" dirty="0">
                <a:latin typeface="Calibri"/>
                <a:cs typeface="Calibri"/>
              </a:rPr>
              <a:t> </a:t>
            </a:r>
            <a:r>
              <a:rPr sz="800" dirty="0">
                <a:latin typeface="Calibri"/>
                <a:cs typeface="Calibri"/>
              </a:rPr>
              <a:t>gói,</a:t>
            </a:r>
            <a:r>
              <a:rPr sz="800" spc="-15" dirty="0">
                <a:latin typeface="Calibri"/>
                <a:cs typeface="Calibri"/>
              </a:rPr>
              <a:t> </a:t>
            </a:r>
            <a:r>
              <a:rPr sz="800" dirty="0">
                <a:latin typeface="Calibri"/>
                <a:cs typeface="Calibri"/>
              </a:rPr>
              <a:t>bảo</a:t>
            </a:r>
            <a:r>
              <a:rPr sz="800" spc="-25" dirty="0">
                <a:latin typeface="Calibri"/>
                <a:cs typeface="Calibri"/>
              </a:rPr>
              <a:t> </a:t>
            </a:r>
            <a:r>
              <a:rPr sz="800" dirty="0">
                <a:latin typeface="Calibri"/>
                <a:cs typeface="Calibri"/>
              </a:rPr>
              <a:t>quản,</a:t>
            </a:r>
            <a:r>
              <a:rPr sz="800" spc="-5" dirty="0">
                <a:latin typeface="Calibri"/>
                <a:cs typeface="Calibri"/>
              </a:rPr>
              <a:t> </a:t>
            </a:r>
            <a:r>
              <a:rPr sz="800" dirty="0">
                <a:latin typeface="Calibri"/>
                <a:cs typeface="Calibri"/>
              </a:rPr>
              <a:t>vận</a:t>
            </a:r>
            <a:r>
              <a:rPr sz="800" spc="-15" dirty="0">
                <a:latin typeface="Calibri"/>
                <a:cs typeface="Calibri"/>
              </a:rPr>
              <a:t> </a:t>
            </a:r>
            <a:r>
              <a:rPr sz="800" dirty="0">
                <a:latin typeface="Calibri"/>
                <a:cs typeface="Calibri"/>
              </a:rPr>
              <a:t>chuyển</a:t>
            </a:r>
            <a:r>
              <a:rPr sz="800" spc="-15" dirty="0">
                <a:latin typeface="Calibri"/>
                <a:cs typeface="Calibri"/>
              </a:rPr>
              <a:t> </a:t>
            </a:r>
            <a:r>
              <a:rPr sz="800" dirty="0">
                <a:latin typeface="Calibri"/>
                <a:cs typeface="Calibri"/>
              </a:rPr>
              <a:t>và</a:t>
            </a:r>
            <a:r>
              <a:rPr sz="800" spc="-20" dirty="0">
                <a:latin typeface="Calibri"/>
                <a:cs typeface="Calibri"/>
              </a:rPr>
              <a:t> </a:t>
            </a:r>
            <a:r>
              <a:rPr sz="800" dirty="0">
                <a:latin typeface="Calibri"/>
                <a:cs typeface="Calibri"/>
              </a:rPr>
              <a:t>xuất</a:t>
            </a:r>
            <a:r>
              <a:rPr sz="800" spc="-20" dirty="0">
                <a:latin typeface="Calibri"/>
                <a:cs typeface="Calibri"/>
              </a:rPr>
              <a:t> xưởng</a:t>
            </a:r>
            <a:endParaRPr sz="800">
              <a:latin typeface="Calibri"/>
              <a:cs typeface="Calibri"/>
            </a:endParaRPr>
          </a:p>
        </p:txBody>
      </p:sp>
      <p:sp>
        <p:nvSpPr>
          <p:cNvPr id="22" name="object 22"/>
          <p:cNvSpPr txBox="1"/>
          <p:nvPr/>
        </p:nvSpPr>
        <p:spPr>
          <a:xfrm>
            <a:off x="1112926" y="4088627"/>
            <a:ext cx="695960"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Calibri"/>
                <a:cs typeface="Calibri"/>
              </a:rPr>
              <a:t>Quy</a:t>
            </a:r>
            <a:r>
              <a:rPr sz="800" spc="-25" dirty="0">
                <a:latin typeface="Calibri"/>
                <a:cs typeface="Calibri"/>
              </a:rPr>
              <a:t> </a:t>
            </a:r>
            <a:r>
              <a:rPr sz="800" dirty="0">
                <a:latin typeface="Calibri"/>
                <a:cs typeface="Calibri"/>
              </a:rPr>
              <a:t>trình</a:t>
            </a:r>
            <a:r>
              <a:rPr sz="800" spc="-15" dirty="0">
                <a:latin typeface="Calibri"/>
                <a:cs typeface="Calibri"/>
              </a:rPr>
              <a:t> </a:t>
            </a:r>
            <a:r>
              <a:rPr sz="800" dirty="0">
                <a:latin typeface="Calibri"/>
                <a:cs typeface="Calibri"/>
              </a:rPr>
              <a:t>hỗ</a:t>
            </a:r>
            <a:r>
              <a:rPr sz="800" spc="-20" dirty="0">
                <a:latin typeface="Calibri"/>
                <a:cs typeface="Calibri"/>
              </a:rPr>
              <a:t> </a:t>
            </a:r>
            <a:r>
              <a:rPr sz="800" spc="-25" dirty="0">
                <a:latin typeface="Calibri"/>
                <a:cs typeface="Calibri"/>
              </a:rPr>
              <a:t>trợ</a:t>
            </a:r>
            <a:endParaRPr sz="800">
              <a:latin typeface="Calibri"/>
              <a:cs typeface="Calibri"/>
            </a:endParaRPr>
          </a:p>
        </p:txBody>
      </p:sp>
      <p:sp>
        <p:nvSpPr>
          <p:cNvPr id="23" name="object 23"/>
          <p:cNvSpPr txBox="1"/>
          <p:nvPr/>
        </p:nvSpPr>
        <p:spPr>
          <a:xfrm>
            <a:off x="3362961" y="4300844"/>
            <a:ext cx="1481455"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Calibri"/>
                <a:cs typeface="Calibri"/>
              </a:rPr>
              <a:t>Quản</a:t>
            </a:r>
            <a:r>
              <a:rPr sz="800" spc="-25" dirty="0">
                <a:latin typeface="Calibri"/>
                <a:cs typeface="Calibri"/>
              </a:rPr>
              <a:t> </a:t>
            </a:r>
            <a:r>
              <a:rPr sz="800" dirty="0">
                <a:latin typeface="Calibri"/>
                <a:cs typeface="Calibri"/>
              </a:rPr>
              <a:t>lý</a:t>
            </a:r>
            <a:r>
              <a:rPr sz="800" spc="-30" dirty="0">
                <a:latin typeface="Times New Roman"/>
                <a:cs typeface="Times New Roman"/>
              </a:rPr>
              <a:t> </a:t>
            </a:r>
            <a:r>
              <a:rPr sz="800" dirty="0">
                <a:latin typeface="Calibri"/>
                <a:cs typeface="Calibri"/>
              </a:rPr>
              <a:t>gia</a:t>
            </a:r>
            <a:r>
              <a:rPr sz="800" spc="-40" dirty="0">
                <a:latin typeface="Times New Roman"/>
                <a:cs typeface="Times New Roman"/>
              </a:rPr>
              <a:t> </a:t>
            </a:r>
            <a:r>
              <a:rPr sz="800" dirty="0">
                <a:latin typeface="Calibri"/>
                <a:cs typeface="Calibri"/>
              </a:rPr>
              <a:t>công</a:t>
            </a:r>
            <a:r>
              <a:rPr sz="800" spc="-45" dirty="0">
                <a:latin typeface="Times New Roman"/>
                <a:cs typeface="Times New Roman"/>
              </a:rPr>
              <a:t> </a:t>
            </a:r>
            <a:r>
              <a:rPr sz="800" dirty="0">
                <a:latin typeface="Calibri"/>
                <a:cs typeface="Calibri"/>
              </a:rPr>
              <a:t>thiết</a:t>
            </a:r>
            <a:r>
              <a:rPr sz="800" spc="-10" dirty="0">
                <a:latin typeface="Calibri"/>
                <a:cs typeface="Calibri"/>
              </a:rPr>
              <a:t> kế-</a:t>
            </a:r>
            <a:r>
              <a:rPr sz="800" dirty="0">
                <a:latin typeface="Calibri"/>
                <a:cs typeface="Calibri"/>
              </a:rPr>
              <a:t>phát</a:t>
            </a:r>
            <a:r>
              <a:rPr sz="800" spc="-30" dirty="0">
                <a:latin typeface="Times New Roman"/>
                <a:cs typeface="Times New Roman"/>
              </a:rPr>
              <a:t> </a:t>
            </a:r>
            <a:r>
              <a:rPr sz="800" spc="-10" dirty="0">
                <a:latin typeface="Calibri"/>
                <a:cs typeface="Calibri"/>
              </a:rPr>
              <a:t>triển</a:t>
            </a:r>
            <a:endParaRPr sz="800">
              <a:latin typeface="Calibri"/>
              <a:cs typeface="Calibri"/>
            </a:endParaRPr>
          </a:p>
        </p:txBody>
      </p:sp>
      <p:sp>
        <p:nvSpPr>
          <p:cNvPr id="24" name="object 24"/>
          <p:cNvSpPr txBox="1"/>
          <p:nvPr/>
        </p:nvSpPr>
        <p:spPr>
          <a:xfrm>
            <a:off x="1391157" y="4597143"/>
            <a:ext cx="1588135"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Times New Roman"/>
                <a:cs typeface="Times New Roman"/>
              </a:rPr>
              <a:t>QT</a:t>
            </a:r>
            <a:r>
              <a:rPr sz="800" spc="-30" dirty="0">
                <a:latin typeface="Times New Roman"/>
                <a:cs typeface="Times New Roman"/>
              </a:rPr>
              <a:t> </a:t>
            </a:r>
            <a:r>
              <a:rPr sz="800" dirty="0">
                <a:latin typeface="Calibri"/>
                <a:cs typeface="Calibri"/>
              </a:rPr>
              <a:t>nhận</a:t>
            </a:r>
            <a:r>
              <a:rPr sz="800" spc="-15" dirty="0">
                <a:latin typeface="Calibri"/>
                <a:cs typeface="Calibri"/>
              </a:rPr>
              <a:t> </a:t>
            </a:r>
            <a:r>
              <a:rPr sz="800" dirty="0">
                <a:latin typeface="Calibri"/>
                <a:cs typeface="Calibri"/>
              </a:rPr>
              <a:t>dạng</a:t>
            </a:r>
            <a:r>
              <a:rPr sz="800" spc="-15" dirty="0">
                <a:latin typeface="Calibri"/>
                <a:cs typeface="Calibri"/>
              </a:rPr>
              <a:t> </a:t>
            </a:r>
            <a:r>
              <a:rPr sz="800" dirty="0">
                <a:latin typeface="Calibri"/>
                <a:cs typeface="Calibri"/>
              </a:rPr>
              <a:t>và</a:t>
            </a:r>
            <a:r>
              <a:rPr sz="800" spc="-20" dirty="0">
                <a:latin typeface="Calibri"/>
                <a:cs typeface="Calibri"/>
              </a:rPr>
              <a:t> </a:t>
            </a:r>
            <a:r>
              <a:rPr sz="800" dirty="0">
                <a:latin typeface="Calibri"/>
                <a:cs typeface="Calibri"/>
              </a:rPr>
              <a:t>truy</a:t>
            </a:r>
            <a:r>
              <a:rPr sz="800" spc="-30" dirty="0">
                <a:latin typeface="Calibri"/>
                <a:cs typeface="Calibri"/>
              </a:rPr>
              <a:t> </a:t>
            </a:r>
            <a:r>
              <a:rPr sz="800" dirty="0">
                <a:latin typeface="Calibri"/>
                <a:cs typeface="Calibri"/>
              </a:rPr>
              <a:t>xuất</a:t>
            </a:r>
            <a:r>
              <a:rPr sz="800" spc="-15" dirty="0">
                <a:latin typeface="Calibri"/>
                <a:cs typeface="Calibri"/>
              </a:rPr>
              <a:t> </a:t>
            </a:r>
            <a:r>
              <a:rPr sz="800" dirty="0">
                <a:latin typeface="Calibri"/>
                <a:cs typeface="Calibri"/>
              </a:rPr>
              <a:t>nguồn</a:t>
            </a:r>
            <a:r>
              <a:rPr sz="800" spc="-20" dirty="0">
                <a:latin typeface="Calibri"/>
                <a:cs typeface="Calibri"/>
              </a:rPr>
              <a:t> </a:t>
            </a:r>
            <a:r>
              <a:rPr sz="800" spc="-25" dirty="0">
                <a:latin typeface="Calibri"/>
                <a:cs typeface="Calibri"/>
              </a:rPr>
              <a:t>gốc</a:t>
            </a:r>
            <a:endParaRPr sz="800">
              <a:latin typeface="Calibri"/>
              <a:cs typeface="Calibri"/>
            </a:endParaRPr>
          </a:p>
        </p:txBody>
      </p:sp>
      <p:sp>
        <p:nvSpPr>
          <p:cNvPr id="25" name="object 25"/>
          <p:cNvSpPr txBox="1"/>
          <p:nvPr/>
        </p:nvSpPr>
        <p:spPr>
          <a:xfrm>
            <a:off x="5747782" y="4317870"/>
            <a:ext cx="1016635" cy="175895"/>
          </a:xfrm>
          <a:prstGeom prst="rect">
            <a:avLst/>
          </a:prstGeom>
        </p:spPr>
        <p:txBody>
          <a:bodyPr vert="horz" wrap="square" lIns="0" tIns="17145" rIns="0" bIns="0" rtlCol="0">
            <a:spAutoFit/>
          </a:bodyPr>
          <a:lstStyle/>
          <a:p>
            <a:pPr marL="12700">
              <a:lnSpc>
                <a:spcPct val="100000"/>
              </a:lnSpc>
              <a:spcBef>
                <a:spcPts val="135"/>
              </a:spcBef>
            </a:pPr>
            <a:r>
              <a:rPr sz="950" dirty="0">
                <a:latin typeface="SimSun"/>
                <a:cs typeface="SimSun"/>
              </a:rPr>
              <a:t>QL</a:t>
            </a:r>
            <a:r>
              <a:rPr sz="950" spc="-70" dirty="0">
                <a:latin typeface="Times New Roman"/>
                <a:cs typeface="Times New Roman"/>
              </a:rPr>
              <a:t> </a:t>
            </a:r>
            <a:r>
              <a:rPr sz="800" dirty="0">
                <a:latin typeface="Calibri"/>
                <a:cs typeface="Calibri"/>
              </a:rPr>
              <a:t>sửa</a:t>
            </a:r>
            <a:r>
              <a:rPr sz="800" spc="-30" dirty="0">
                <a:latin typeface="Calibri"/>
                <a:cs typeface="Calibri"/>
              </a:rPr>
              <a:t> </a:t>
            </a:r>
            <a:r>
              <a:rPr sz="800" dirty="0">
                <a:latin typeface="Calibri"/>
                <a:cs typeface="Calibri"/>
              </a:rPr>
              <a:t>chữa</a:t>
            </a:r>
            <a:r>
              <a:rPr sz="800" spc="-5" dirty="0">
                <a:latin typeface="Calibri"/>
                <a:cs typeface="Calibri"/>
              </a:rPr>
              <a:t> </a:t>
            </a:r>
            <a:r>
              <a:rPr sz="800" dirty="0">
                <a:latin typeface="Calibri"/>
                <a:cs typeface="Calibri"/>
              </a:rPr>
              <a:t>thuê</a:t>
            </a:r>
            <a:r>
              <a:rPr sz="800" spc="-5" dirty="0">
                <a:latin typeface="Calibri"/>
                <a:cs typeface="Calibri"/>
              </a:rPr>
              <a:t> </a:t>
            </a:r>
            <a:r>
              <a:rPr sz="800" spc="-10" dirty="0">
                <a:latin typeface="Calibri"/>
                <a:cs typeface="Calibri"/>
              </a:rPr>
              <a:t>ngoài</a:t>
            </a:r>
            <a:endParaRPr sz="800">
              <a:latin typeface="Calibri"/>
              <a:cs typeface="Calibri"/>
            </a:endParaRPr>
          </a:p>
        </p:txBody>
      </p:sp>
      <p:sp>
        <p:nvSpPr>
          <p:cNvPr id="26" name="object 26"/>
          <p:cNvSpPr txBox="1"/>
          <p:nvPr/>
        </p:nvSpPr>
        <p:spPr>
          <a:xfrm>
            <a:off x="5757176" y="4701918"/>
            <a:ext cx="1293495" cy="175895"/>
          </a:xfrm>
          <a:prstGeom prst="rect">
            <a:avLst/>
          </a:prstGeom>
        </p:spPr>
        <p:txBody>
          <a:bodyPr vert="horz" wrap="square" lIns="0" tIns="17145" rIns="0" bIns="0" rtlCol="0">
            <a:spAutoFit/>
          </a:bodyPr>
          <a:lstStyle/>
          <a:p>
            <a:pPr marL="12700">
              <a:lnSpc>
                <a:spcPct val="100000"/>
              </a:lnSpc>
              <a:spcBef>
                <a:spcPts val="135"/>
              </a:spcBef>
            </a:pPr>
            <a:r>
              <a:rPr sz="950" dirty="0">
                <a:latin typeface="Times New Roman"/>
                <a:cs typeface="Times New Roman"/>
              </a:rPr>
              <a:t>QL</a:t>
            </a:r>
            <a:r>
              <a:rPr sz="950" spc="50" dirty="0">
                <a:latin typeface="Times New Roman"/>
                <a:cs typeface="Times New Roman"/>
              </a:rPr>
              <a:t> </a:t>
            </a:r>
            <a:r>
              <a:rPr sz="950" dirty="0">
                <a:latin typeface="Times New Roman"/>
                <a:cs typeface="Times New Roman"/>
              </a:rPr>
              <a:t>SX</a:t>
            </a:r>
            <a:r>
              <a:rPr sz="950" spc="25" dirty="0">
                <a:latin typeface="Times New Roman"/>
                <a:cs typeface="Times New Roman"/>
              </a:rPr>
              <a:t> </a:t>
            </a:r>
            <a:r>
              <a:rPr sz="950" dirty="0">
                <a:latin typeface="Calibri"/>
                <a:cs typeface="Calibri"/>
              </a:rPr>
              <a:t>và</a:t>
            </a:r>
            <a:r>
              <a:rPr sz="950" spc="25" dirty="0">
                <a:latin typeface="Times New Roman"/>
                <a:cs typeface="Times New Roman"/>
              </a:rPr>
              <a:t> </a:t>
            </a:r>
            <a:r>
              <a:rPr sz="950" dirty="0">
                <a:latin typeface="Times New Roman"/>
                <a:cs typeface="Times New Roman"/>
              </a:rPr>
              <a:t>KT</a:t>
            </a:r>
            <a:r>
              <a:rPr sz="950" spc="15" dirty="0">
                <a:latin typeface="Times New Roman"/>
                <a:cs typeface="Times New Roman"/>
              </a:rPr>
              <a:t> </a:t>
            </a:r>
            <a:r>
              <a:rPr sz="950" dirty="0">
                <a:latin typeface="Calibri"/>
                <a:cs typeface="Calibri"/>
              </a:rPr>
              <a:t>thuê</a:t>
            </a:r>
            <a:r>
              <a:rPr sz="950" spc="15" dirty="0">
                <a:latin typeface="Times New Roman"/>
                <a:cs typeface="Times New Roman"/>
              </a:rPr>
              <a:t> </a:t>
            </a:r>
            <a:r>
              <a:rPr sz="950" spc="-20" dirty="0">
                <a:latin typeface="Calibri"/>
                <a:cs typeface="Calibri"/>
              </a:rPr>
              <a:t>ngoài</a:t>
            </a:r>
            <a:endParaRPr sz="950">
              <a:latin typeface="Calibri"/>
              <a:cs typeface="Calibri"/>
            </a:endParaRPr>
          </a:p>
        </p:txBody>
      </p:sp>
      <p:sp>
        <p:nvSpPr>
          <p:cNvPr id="27" name="object 27"/>
          <p:cNvSpPr txBox="1"/>
          <p:nvPr/>
        </p:nvSpPr>
        <p:spPr>
          <a:xfrm>
            <a:off x="365259" y="5465443"/>
            <a:ext cx="937260"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Calibri"/>
                <a:cs typeface="Calibri"/>
              </a:rPr>
              <a:t>Đo</a:t>
            </a:r>
            <a:r>
              <a:rPr sz="800" spc="-25" dirty="0">
                <a:latin typeface="Calibri"/>
                <a:cs typeface="Calibri"/>
              </a:rPr>
              <a:t> </a:t>
            </a:r>
            <a:r>
              <a:rPr sz="800" dirty="0">
                <a:latin typeface="Calibri"/>
                <a:cs typeface="Calibri"/>
              </a:rPr>
              <a:t>lường</a:t>
            </a:r>
            <a:r>
              <a:rPr sz="800" spc="-15" dirty="0">
                <a:latin typeface="Calibri"/>
                <a:cs typeface="Calibri"/>
              </a:rPr>
              <a:t> </a:t>
            </a:r>
            <a:r>
              <a:rPr sz="800" dirty="0">
                <a:latin typeface="Calibri"/>
                <a:cs typeface="Calibri"/>
              </a:rPr>
              <a:t>và</a:t>
            </a:r>
            <a:r>
              <a:rPr sz="800" spc="-20" dirty="0">
                <a:latin typeface="Calibri"/>
                <a:cs typeface="Calibri"/>
              </a:rPr>
              <a:t> </a:t>
            </a:r>
            <a:r>
              <a:rPr sz="800" dirty="0">
                <a:latin typeface="Calibri"/>
                <a:cs typeface="Calibri"/>
              </a:rPr>
              <a:t>phân</a:t>
            </a:r>
            <a:r>
              <a:rPr sz="800" spc="-10" dirty="0">
                <a:latin typeface="Calibri"/>
                <a:cs typeface="Calibri"/>
              </a:rPr>
              <a:t> </a:t>
            </a:r>
            <a:r>
              <a:rPr sz="800" spc="-20" dirty="0">
                <a:latin typeface="Calibri"/>
                <a:cs typeface="Calibri"/>
              </a:rPr>
              <a:t>tích</a:t>
            </a:r>
            <a:endParaRPr sz="800">
              <a:latin typeface="Calibri"/>
              <a:cs typeface="Calibri"/>
            </a:endParaRPr>
          </a:p>
        </p:txBody>
      </p:sp>
      <p:sp>
        <p:nvSpPr>
          <p:cNvPr id="28" name="object 28"/>
          <p:cNvSpPr txBox="1"/>
          <p:nvPr/>
        </p:nvSpPr>
        <p:spPr>
          <a:xfrm>
            <a:off x="3310265" y="4692132"/>
            <a:ext cx="1209040"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Times New Roman"/>
                <a:cs typeface="Times New Roman"/>
              </a:rPr>
              <a:t>QL</a:t>
            </a:r>
            <a:r>
              <a:rPr sz="800" spc="-15" dirty="0">
                <a:latin typeface="Times New Roman"/>
                <a:cs typeface="Times New Roman"/>
              </a:rPr>
              <a:t> </a:t>
            </a:r>
            <a:r>
              <a:rPr sz="800" dirty="0">
                <a:latin typeface="Times New Roman"/>
                <a:cs typeface="Times New Roman"/>
              </a:rPr>
              <a:t>sản</a:t>
            </a:r>
            <a:r>
              <a:rPr sz="800" spc="-15" dirty="0">
                <a:latin typeface="Times New Roman"/>
                <a:cs typeface="Times New Roman"/>
              </a:rPr>
              <a:t> </a:t>
            </a:r>
            <a:r>
              <a:rPr sz="800" dirty="0">
                <a:latin typeface="Times New Roman"/>
                <a:cs typeface="Times New Roman"/>
              </a:rPr>
              <a:t>phẩm</a:t>
            </a:r>
            <a:r>
              <a:rPr sz="800" spc="-30" dirty="0">
                <a:latin typeface="Times New Roman"/>
                <a:cs typeface="Times New Roman"/>
              </a:rPr>
              <a:t> </a:t>
            </a:r>
            <a:r>
              <a:rPr sz="800" dirty="0">
                <a:latin typeface="Times New Roman"/>
                <a:cs typeface="Times New Roman"/>
              </a:rPr>
              <a:t>không</a:t>
            </a:r>
            <a:r>
              <a:rPr sz="800" spc="-30" dirty="0">
                <a:latin typeface="Times New Roman"/>
                <a:cs typeface="Times New Roman"/>
              </a:rPr>
              <a:t> </a:t>
            </a:r>
            <a:r>
              <a:rPr sz="800" dirty="0">
                <a:latin typeface="Times New Roman"/>
                <a:cs typeface="Times New Roman"/>
              </a:rPr>
              <a:t>phù</a:t>
            </a:r>
            <a:r>
              <a:rPr sz="800" spc="-25" dirty="0">
                <a:latin typeface="Times New Roman"/>
                <a:cs typeface="Times New Roman"/>
              </a:rPr>
              <a:t> hợp</a:t>
            </a:r>
            <a:endParaRPr sz="800">
              <a:latin typeface="Times New Roman"/>
              <a:cs typeface="Times New Roman"/>
            </a:endParaRPr>
          </a:p>
        </p:txBody>
      </p:sp>
      <p:sp>
        <p:nvSpPr>
          <p:cNvPr id="29" name="object 29"/>
          <p:cNvSpPr txBox="1"/>
          <p:nvPr/>
        </p:nvSpPr>
        <p:spPr>
          <a:xfrm>
            <a:off x="1679202" y="5615116"/>
            <a:ext cx="657225"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Calibri"/>
                <a:cs typeface="Calibri"/>
              </a:rPr>
              <a:t>Kiểm</a:t>
            </a:r>
            <a:r>
              <a:rPr sz="800" spc="-30" dirty="0">
                <a:latin typeface="Calibri"/>
                <a:cs typeface="Calibri"/>
              </a:rPr>
              <a:t> </a:t>
            </a:r>
            <a:r>
              <a:rPr sz="800" dirty="0">
                <a:latin typeface="Calibri"/>
                <a:cs typeface="Calibri"/>
              </a:rPr>
              <a:t>tra</a:t>
            </a:r>
            <a:r>
              <a:rPr sz="800" spc="-20" dirty="0">
                <a:latin typeface="Calibri"/>
                <a:cs typeface="Calibri"/>
              </a:rPr>
              <a:t> </a:t>
            </a:r>
            <a:r>
              <a:rPr sz="800" dirty="0">
                <a:latin typeface="Calibri"/>
                <a:cs typeface="Calibri"/>
              </a:rPr>
              <a:t>nội</a:t>
            </a:r>
            <a:r>
              <a:rPr sz="800" spc="-15" dirty="0">
                <a:latin typeface="Calibri"/>
                <a:cs typeface="Calibri"/>
              </a:rPr>
              <a:t> </a:t>
            </a:r>
            <a:r>
              <a:rPr sz="800" spc="-25" dirty="0">
                <a:latin typeface="Calibri"/>
                <a:cs typeface="Calibri"/>
              </a:rPr>
              <a:t>bộ</a:t>
            </a:r>
            <a:endParaRPr sz="800">
              <a:latin typeface="Calibri"/>
              <a:cs typeface="Calibri"/>
            </a:endParaRPr>
          </a:p>
        </p:txBody>
      </p:sp>
      <p:sp>
        <p:nvSpPr>
          <p:cNvPr id="30" name="object 30"/>
          <p:cNvSpPr txBox="1"/>
          <p:nvPr/>
        </p:nvSpPr>
        <p:spPr>
          <a:xfrm>
            <a:off x="3983492" y="5617867"/>
            <a:ext cx="975994" cy="175895"/>
          </a:xfrm>
          <a:prstGeom prst="rect">
            <a:avLst/>
          </a:prstGeom>
        </p:spPr>
        <p:txBody>
          <a:bodyPr vert="horz" wrap="square" lIns="0" tIns="17145" rIns="0" bIns="0" rtlCol="0">
            <a:spAutoFit/>
          </a:bodyPr>
          <a:lstStyle/>
          <a:p>
            <a:pPr marL="12700">
              <a:lnSpc>
                <a:spcPct val="100000"/>
              </a:lnSpc>
              <a:spcBef>
                <a:spcPts val="135"/>
              </a:spcBef>
            </a:pPr>
            <a:r>
              <a:rPr sz="950" dirty="0">
                <a:latin typeface="Cambria"/>
                <a:cs typeface="Cambria"/>
              </a:rPr>
              <a:t>Đ</a:t>
            </a:r>
            <a:r>
              <a:rPr sz="800" dirty="0">
                <a:latin typeface="Calibri"/>
                <a:cs typeface="Calibri"/>
              </a:rPr>
              <a:t>ánh</a:t>
            </a:r>
            <a:r>
              <a:rPr sz="800" spc="-40" dirty="0">
                <a:latin typeface="Times New Roman"/>
                <a:cs typeface="Times New Roman"/>
              </a:rPr>
              <a:t> </a:t>
            </a:r>
            <a:r>
              <a:rPr sz="800" dirty="0">
                <a:latin typeface="Calibri"/>
                <a:cs typeface="Calibri"/>
              </a:rPr>
              <a:t>giá</a:t>
            </a:r>
            <a:r>
              <a:rPr sz="800" spc="-40" dirty="0">
                <a:latin typeface="Times New Roman"/>
                <a:cs typeface="Times New Roman"/>
              </a:rPr>
              <a:t> </a:t>
            </a:r>
            <a:r>
              <a:rPr sz="800" dirty="0">
                <a:latin typeface="Calibri"/>
                <a:cs typeface="Calibri"/>
              </a:rPr>
              <a:t>nhà</a:t>
            </a:r>
            <a:r>
              <a:rPr sz="800" spc="-40" dirty="0">
                <a:latin typeface="Times New Roman"/>
                <a:cs typeface="Times New Roman"/>
              </a:rPr>
              <a:t> </a:t>
            </a:r>
            <a:r>
              <a:rPr sz="800" dirty="0">
                <a:latin typeface="Calibri"/>
                <a:cs typeface="Calibri"/>
              </a:rPr>
              <a:t>cung</a:t>
            </a:r>
            <a:r>
              <a:rPr sz="800" spc="-30" dirty="0">
                <a:latin typeface="Times New Roman"/>
                <a:cs typeface="Times New Roman"/>
              </a:rPr>
              <a:t> </a:t>
            </a:r>
            <a:r>
              <a:rPr sz="800" spc="-25" dirty="0">
                <a:latin typeface="Calibri"/>
                <a:cs typeface="Calibri"/>
              </a:rPr>
              <a:t>cấp</a:t>
            </a:r>
            <a:endParaRPr sz="800">
              <a:latin typeface="Calibri"/>
              <a:cs typeface="Calibri"/>
            </a:endParaRPr>
          </a:p>
        </p:txBody>
      </p:sp>
      <p:sp>
        <p:nvSpPr>
          <p:cNvPr id="31" name="object 31"/>
          <p:cNvSpPr txBox="1"/>
          <p:nvPr/>
        </p:nvSpPr>
        <p:spPr>
          <a:xfrm>
            <a:off x="5455427" y="5642250"/>
            <a:ext cx="741045"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Calibri"/>
                <a:cs typeface="Calibri"/>
              </a:rPr>
              <a:t>Quản</a:t>
            </a:r>
            <a:r>
              <a:rPr sz="800" spc="-30" dirty="0">
                <a:latin typeface="Calibri"/>
                <a:cs typeface="Calibri"/>
              </a:rPr>
              <a:t> </a:t>
            </a:r>
            <a:r>
              <a:rPr sz="800" dirty="0">
                <a:latin typeface="Calibri"/>
                <a:cs typeface="Calibri"/>
              </a:rPr>
              <a:t>lý</a:t>
            </a:r>
            <a:r>
              <a:rPr sz="800" spc="-25" dirty="0">
                <a:latin typeface="Calibri"/>
                <a:cs typeface="Calibri"/>
              </a:rPr>
              <a:t> </a:t>
            </a:r>
            <a:r>
              <a:rPr sz="800" dirty="0">
                <a:latin typeface="Calibri"/>
                <a:cs typeface="Calibri"/>
              </a:rPr>
              <a:t>khiếu</a:t>
            </a:r>
            <a:r>
              <a:rPr sz="800" spc="-20" dirty="0">
                <a:latin typeface="Calibri"/>
                <a:cs typeface="Calibri"/>
              </a:rPr>
              <a:t> </a:t>
            </a:r>
            <a:r>
              <a:rPr sz="800" spc="-25" dirty="0">
                <a:latin typeface="Calibri"/>
                <a:cs typeface="Calibri"/>
              </a:rPr>
              <a:t>nại</a:t>
            </a:r>
            <a:endParaRPr sz="800">
              <a:latin typeface="Calibri"/>
              <a:cs typeface="Calibri"/>
            </a:endParaRPr>
          </a:p>
        </p:txBody>
      </p:sp>
      <p:sp>
        <p:nvSpPr>
          <p:cNvPr id="32" name="object 32"/>
          <p:cNvSpPr txBox="1"/>
          <p:nvPr/>
        </p:nvSpPr>
        <p:spPr>
          <a:xfrm>
            <a:off x="5382525" y="6142123"/>
            <a:ext cx="720725"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Calibri"/>
                <a:cs typeface="Calibri"/>
              </a:rPr>
              <a:t>Phân</a:t>
            </a:r>
            <a:r>
              <a:rPr sz="800" spc="-25" dirty="0">
                <a:latin typeface="Calibri"/>
                <a:cs typeface="Calibri"/>
              </a:rPr>
              <a:t> </a:t>
            </a:r>
            <a:r>
              <a:rPr sz="800" dirty="0">
                <a:latin typeface="Calibri"/>
                <a:cs typeface="Calibri"/>
              </a:rPr>
              <a:t>tích</a:t>
            </a:r>
            <a:r>
              <a:rPr sz="800" spc="-10" dirty="0">
                <a:latin typeface="Calibri"/>
                <a:cs typeface="Calibri"/>
              </a:rPr>
              <a:t> </a:t>
            </a:r>
            <a:r>
              <a:rPr sz="800" dirty="0">
                <a:latin typeface="Calibri"/>
                <a:cs typeface="Calibri"/>
              </a:rPr>
              <a:t>dữ</a:t>
            </a:r>
            <a:r>
              <a:rPr sz="800" spc="-25" dirty="0">
                <a:latin typeface="Calibri"/>
                <a:cs typeface="Calibri"/>
              </a:rPr>
              <a:t> </a:t>
            </a:r>
            <a:r>
              <a:rPr sz="800" spc="-20" dirty="0">
                <a:latin typeface="Calibri"/>
                <a:cs typeface="Calibri"/>
              </a:rPr>
              <a:t>liệu</a:t>
            </a:r>
            <a:endParaRPr sz="800">
              <a:latin typeface="Calibri"/>
              <a:cs typeface="Calibri"/>
            </a:endParaRPr>
          </a:p>
        </p:txBody>
      </p:sp>
      <p:sp>
        <p:nvSpPr>
          <p:cNvPr id="33" name="object 33"/>
          <p:cNvSpPr txBox="1"/>
          <p:nvPr/>
        </p:nvSpPr>
        <p:spPr>
          <a:xfrm>
            <a:off x="901707" y="5993985"/>
            <a:ext cx="1300480" cy="269875"/>
          </a:xfrm>
          <a:prstGeom prst="rect">
            <a:avLst/>
          </a:prstGeom>
        </p:spPr>
        <p:txBody>
          <a:bodyPr vert="horz" wrap="square" lIns="0" tIns="13335" rIns="0" bIns="0" rtlCol="0">
            <a:spAutoFit/>
          </a:bodyPr>
          <a:lstStyle/>
          <a:p>
            <a:pPr marL="12700" marR="5080">
              <a:lnSpc>
                <a:spcPct val="100000"/>
              </a:lnSpc>
              <a:spcBef>
                <a:spcPts val="105"/>
              </a:spcBef>
            </a:pPr>
            <a:r>
              <a:rPr sz="800" dirty="0">
                <a:latin typeface="SimSun"/>
                <a:cs typeface="SimSun"/>
              </a:rPr>
              <a:t>H</a:t>
            </a:r>
            <a:r>
              <a:rPr sz="800" dirty="0">
                <a:latin typeface="Cambria"/>
                <a:cs typeface="Cambria"/>
              </a:rPr>
              <a:t>ệ</a:t>
            </a:r>
            <a:r>
              <a:rPr sz="800" spc="215" dirty="0">
                <a:latin typeface="Cambria"/>
                <a:cs typeface="Cambria"/>
              </a:rPr>
              <a:t> </a:t>
            </a:r>
            <a:r>
              <a:rPr sz="800" dirty="0">
                <a:latin typeface="SimSun"/>
                <a:cs typeface="SimSun"/>
              </a:rPr>
              <a:t>th</a:t>
            </a:r>
            <a:r>
              <a:rPr sz="800" dirty="0">
                <a:latin typeface="Cambria"/>
                <a:cs typeface="Cambria"/>
              </a:rPr>
              <a:t>ố</a:t>
            </a:r>
            <a:r>
              <a:rPr sz="800" dirty="0">
                <a:latin typeface="SimSun"/>
                <a:cs typeface="SimSun"/>
              </a:rPr>
              <a:t>ng</a:t>
            </a:r>
            <a:r>
              <a:rPr sz="800" spc="175" dirty="0">
                <a:latin typeface="Times New Roman"/>
                <a:cs typeface="Times New Roman"/>
              </a:rPr>
              <a:t> </a:t>
            </a:r>
            <a:r>
              <a:rPr sz="800" dirty="0">
                <a:latin typeface="Cambria"/>
                <a:cs typeface="Cambria"/>
              </a:rPr>
              <a:t>đề</a:t>
            </a:r>
            <a:r>
              <a:rPr sz="800" spc="229" dirty="0">
                <a:latin typeface="Cambria"/>
                <a:cs typeface="Cambria"/>
              </a:rPr>
              <a:t> </a:t>
            </a:r>
            <a:r>
              <a:rPr sz="800" dirty="0">
                <a:latin typeface="SimSun"/>
                <a:cs typeface="SimSun"/>
              </a:rPr>
              <a:t>xu</a:t>
            </a:r>
            <a:r>
              <a:rPr sz="800" dirty="0">
                <a:latin typeface="Cambria"/>
                <a:cs typeface="Cambria"/>
              </a:rPr>
              <a:t>ấ</a:t>
            </a:r>
            <a:r>
              <a:rPr sz="800" dirty="0">
                <a:latin typeface="SimSun"/>
                <a:cs typeface="SimSun"/>
              </a:rPr>
              <a:t>t</a:t>
            </a:r>
            <a:r>
              <a:rPr sz="800" spc="185" dirty="0">
                <a:latin typeface="Times New Roman"/>
                <a:cs typeface="Times New Roman"/>
              </a:rPr>
              <a:t> </a:t>
            </a:r>
            <a:r>
              <a:rPr sz="800" dirty="0">
                <a:latin typeface="SimSun"/>
                <a:cs typeface="SimSun"/>
              </a:rPr>
              <a:t>c</a:t>
            </a:r>
            <a:r>
              <a:rPr sz="800" dirty="0">
                <a:latin typeface="Cambria"/>
                <a:cs typeface="Cambria"/>
              </a:rPr>
              <a:t>ả</a:t>
            </a:r>
            <a:r>
              <a:rPr sz="800" dirty="0">
                <a:latin typeface="SimSun"/>
                <a:cs typeface="SimSun"/>
              </a:rPr>
              <a:t>i</a:t>
            </a:r>
            <a:r>
              <a:rPr sz="800" spc="185" dirty="0">
                <a:latin typeface="Times New Roman"/>
                <a:cs typeface="Times New Roman"/>
              </a:rPr>
              <a:t> </a:t>
            </a:r>
            <a:r>
              <a:rPr sz="800" spc="-20" dirty="0">
                <a:latin typeface="SimSun"/>
                <a:cs typeface="SimSun"/>
              </a:rPr>
              <a:t>ti</a:t>
            </a:r>
            <a:r>
              <a:rPr sz="800" spc="-20" dirty="0">
                <a:latin typeface="Cambria"/>
                <a:cs typeface="Cambria"/>
              </a:rPr>
              <a:t>ế</a:t>
            </a:r>
            <a:r>
              <a:rPr sz="800" spc="-20" dirty="0">
                <a:latin typeface="SimSun"/>
                <a:cs typeface="SimSun"/>
              </a:rPr>
              <a:t>n</a:t>
            </a:r>
            <a:r>
              <a:rPr sz="800" spc="500" dirty="0">
                <a:latin typeface="Times New Roman"/>
                <a:cs typeface="Times New Roman"/>
              </a:rPr>
              <a:t> </a:t>
            </a:r>
            <a:r>
              <a:rPr sz="800" dirty="0">
                <a:latin typeface="SimSun"/>
                <a:cs typeface="SimSun"/>
              </a:rPr>
              <a:t>QMS</a:t>
            </a:r>
            <a:r>
              <a:rPr sz="800" spc="190" dirty="0">
                <a:latin typeface="Times New Roman"/>
                <a:cs typeface="Times New Roman"/>
              </a:rPr>
              <a:t> </a:t>
            </a:r>
            <a:r>
              <a:rPr sz="800" dirty="0">
                <a:latin typeface="SimSun"/>
                <a:cs typeface="SimSun"/>
              </a:rPr>
              <a:t>c</a:t>
            </a:r>
            <a:r>
              <a:rPr sz="800" dirty="0">
                <a:latin typeface="Cambria"/>
                <a:cs typeface="Cambria"/>
              </a:rPr>
              <a:t>ả</a:t>
            </a:r>
            <a:r>
              <a:rPr sz="800" dirty="0">
                <a:latin typeface="SimSun"/>
                <a:cs typeface="SimSun"/>
              </a:rPr>
              <a:t>i</a:t>
            </a:r>
            <a:r>
              <a:rPr sz="800" spc="195" dirty="0">
                <a:latin typeface="Times New Roman"/>
                <a:cs typeface="Times New Roman"/>
              </a:rPr>
              <a:t> </a:t>
            </a:r>
            <a:r>
              <a:rPr sz="800" dirty="0">
                <a:latin typeface="SimSun"/>
                <a:cs typeface="SimSun"/>
              </a:rPr>
              <a:t>ti</a:t>
            </a:r>
            <a:r>
              <a:rPr sz="800" dirty="0">
                <a:latin typeface="Cambria"/>
                <a:cs typeface="Cambria"/>
              </a:rPr>
              <a:t>ế</a:t>
            </a:r>
            <a:r>
              <a:rPr sz="800" dirty="0">
                <a:latin typeface="SimSun"/>
                <a:cs typeface="SimSun"/>
              </a:rPr>
              <a:t>n</a:t>
            </a:r>
            <a:r>
              <a:rPr sz="800" spc="180" dirty="0">
                <a:latin typeface="Times New Roman"/>
                <a:cs typeface="Times New Roman"/>
              </a:rPr>
              <a:t> </a:t>
            </a:r>
            <a:r>
              <a:rPr sz="800" dirty="0">
                <a:latin typeface="SimSun"/>
                <a:cs typeface="SimSun"/>
              </a:rPr>
              <a:t>liên</a:t>
            </a:r>
            <a:r>
              <a:rPr sz="800" spc="185" dirty="0">
                <a:latin typeface="Times New Roman"/>
                <a:cs typeface="Times New Roman"/>
              </a:rPr>
              <a:t> </a:t>
            </a:r>
            <a:r>
              <a:rPr sz="800" spc="-25" dirty="0">
                <a:latin typeface="SimSun"/>
                <a:cs typeface="SimSun"/>
              </a:rPr>
              <a:t>t</a:t>
            </a:r>
            <a:r>
              <a:rPr sz="800" spc="-25" dirty="0">
                <a:latin typeface="Cambria"/>
                <a:cs typeface="Cambria"/>
              </a:rPr>
              <a:t>ụ</a:t>
            </a:r>
            <a:r>
              <a:rPr sz="800" spc="-25" dirty="0">
                <a:latin typeface="SimSun"/>
                <a:cs typeface="SimSun"/>
              </a:rPr>
              <a:t>c</a:t>
            </a:r>
            <a:endParaRPr sz="800">
              <a:latin typeface="SimSun"/>
              <a:cs typeface="SimSun"/>
            </a:endParaRPr>
          </a:p>
        </p:txBody>
      </p:sp>
      <p:sp>
        <p:nvSpPr>
          <p:cNvPr id="34" name="object 34"/>
          <p:cNvSpPr txBox="1"/>
          <p:nvPr/>
        </p:nvSpPr>
        <p:spPr>
          <a:xfrm>
            <a:off x="2872241" y="5993985"/>
            <a:ext cx="918210" cy="291465"/>
          </a:xfrm>
          <a:prstGeom prst="rect">
            <a:avLst/>
          </a:prstGeom>
        </p:spPr>
        <p:txBody>
          <a:bodyPr vert="horz" wrap="square" lIns="0" tIns="41275" rIns="0" bIns="0" rtlCol="0">
            <a:spAutoFit/>
          </a:bodyPr>
          <a:lstStyle/>
          <a:p>
            <a:pPr marL="12700" marR="5080">
              <a:lnSpc>
                <a:spcPts val="950"/>
              </a:lnSpc>
              <a:spcBef>
                <a:spcPts val="325"/>
              </a:spcBef>
            </a:pPr>
            <a:r>
              <a:rPr sz="950" dirty="0">
                <a:latin typeface="SimSun"/>
                <a:cs typeface="SimSun"/>
              </a:rPr>
              <a:t>H</a:t>
            </a:r>
            <a:r>
              <a:rPr sz="800" dirty="0">
                <a:latin typeface="Calibri"/>
                <a:cs typeface="Calibri"/>
              </a:rPr>
              <a:t>ành</a:t>
            </a:r>
            <a:r>
              <a:rPr sz="800" spc="-20" dirty="0">
                <a:latin typeface="Calibri"/>
                <a:cs typeface="Calibri"/>
              </a:rPr>
              <a:t> </a:t>
            </a:r>
            <a:r>
              <a:rPr sz="800" dirty="0">
                <a:latin typeface="Calibri"/>
                <a:cs typeface="Calibri"/>
              </a:rPr>
              <a:t>động</a:t>
            </a:r>
            <a:r>
              <a:rPr sz="800" spc="-30" dirty="0">
                <a:latin typeface="Calibri"/>
                <a:cs typeface="Calibri"/>
              </a:rPr>
              <a:t> </a:t>
            </a:r>
            <a:r>
              <a:rPr sz="800" dirty="0">
                <a:latin typeface="Calibri"/>
                <a:cs typeface="Calibri"/>
              </a:rPr>
              <a:t>khắc</a:t>
            </a:r>
            <a:r>
              <a:rPr sz="800" spc="-10" dirty="0">
                <a:latin typeface="Calibri"/>
                <a:cs typeface="Calibri"/>
              </a:rPr>
              <a:t> </a:t>
            </a:r>
            <a:r>
              <a:rPr sz="800" spc="-20" dirty="0">
                <a:latin typeface="Calibri"/>
                <a:cs typeface="Calibri"/>
              </a:rPr>
              <a:t>phục</a:t>
            </a:r>
            <a:r>
              <a:rPr sz="800" spc="500" dirty="0">
                <a:latin typeface="Calibri"/>
                <a:cs typeface="Calibri"/>
              </a:rPr>
              <a:t> </a:t>
            </a:r>
            <a:r>
              <a:rPr sz="800" dirty="0">
                <a:latin typeface="Calibri"/>
                <a:cs typeface="Calibri"/>
              </a:rPr>
              <a:t>và</a:t>
            </a:r>
            <a:r>
              <a:rPr sz="800" spc="-25" dirty="0">
                <a:latin typeface="Calibri"/>
                <a:cs typeface="Calibri"/>
              </a:rPr>
              <a:t> </a:t>
            </a:r>
            <a:r>
              <a:rPr sz="800" dirty="0">
                <a:latin typeface="Calibri"/>
                <a:cs typeface="Calibri"/>
              </a:rPr>
              <a:t>phòng</a:t>
            </a:r>
            <a:r>
              <a:rPr sz="800" spc="-10" dirty="0">
                <a:latin typeface="Calibri"/>
                <a:cs typeface="Calibri"/>
              </a:rPr>
              <a:t> </a:t>
            </a:r>
            <a:r>
              <a:rPr sz="800" spc="-20" dirty="0">
                <a:latin typeface="Calibri"/>
                <a:cs typeface="Calibri"/>
              </a:rPr>
              <a:t>ngừa</a:t>
            </a:r>
            <a:endParaRPr sz="800">
              <a:latin typeface="Calibri"/>
              <a:cs typeface="Calibri"/>
            </a:endParaRPr>
          </a:p>
        </p:txBody>
      </p:sp>
      <p:grpSp>
        <p:nvGrpSpPr>
          <p:cNvPr id="35" name="object 35"/>
          <p:cNvGrpSpPr/>
          <p:nvPr/>
        </p:nvGrpSpPr>
        <p:grpSpPr>
          <a:xfrm>
            <a:off x="6929505" y="6350189"/>
            <a:ext cx="1626870" cy="508000"/>
            <a:chOff x="6929505" y="6350189"/>
            <a:chExt cx="1626870" cy="508000"/>
          </a:xfrm>
        </p:grpSpPr>
        <p:pic>
          <p:nvPicPr>
            <p:cNvPr id="36" name="object 36"/>
            <p:cNvPicPr/>
            <p:nvPr/>
          </p:nvPicPr>
          <p:blipFill>
            <a:blip r:embed="rId3" cstate="print"/>
            <a:stretch>
              <a:fillRect/>
            </a:stretch>
          </p:blipFill>
          <p:spPr>
            <a:xfrm>
              <a:off x="6929505" y="6572250"/>
              <a:ext cx="642816" cy="174623"/>
            </a:xfrm>
            <a:prstGeom prst="rect">
              <a:avLst/>
            </a:prstGeom>
          </p:spPr>
        </p:pic>
        <p:pic>
          <p:nvPicPr>
            <p:cNvPr id="37" name="object 37"/>
            <p:cNvPicPr/>
            <p:nvPr/>
          </p:nvPicPr>
          <p:blipFill>
            <a:blip r:embed="rId3" cstate="print"/>
            <a:stretch>
              <a:fillRect/>
            </a:stretch>
          </p:blipFill>
          <p:spPr>
            <a:xfrm>
              <a:off x="7286639" y="6350189"/>
              <a:ext cx="1269540" cy="507808"/>
            </a:xfrm>
            <a:prstGeom prst="rect">
              <a:avLst/>
            </a:prstGeom>
          </p:spPr>
        </p:pic>
      </p:grpSp>
      <p:sp>
        <p:nvSpPr>
          <p:cNvPr id="38" name="object 38"/>
          <p:cNvSpPr txBox="1"/>
          <p:nvPr/>
        </p:nvSpPr>
        <p:spPr>
          <a:xfrm>
            <a:off x="7088891" y="1756405"/>
            <a:ext cx="359410" cy="175895"/>
          </a:xfrm>
          <a:prstGeom prst="rect">
            <a:avLst/>
          </a:prstGeom>
        </p:spPr>
        <p:txBody>
          <a:bodyPr vert="horz" wrap="square" lIns="0" tIns="17145" rIns="0" bIns="0" rtlCol="0">
            <a:spAutoFit/>
          </a:bodyPr>
          <a:lstStyle/>
          <a:p>
            <a:pPr marL="12700">
              <a:lnSpc>
                <a:spcPct val="100000"/>
              </a:lnSpc>
              <a:spcBef>
                <a:spcPts val="135"/>
              </a:spcBef>
            </a:pPr>
            <a:r>
              <a:rPr sz="950" dirty="0">
                <a:latin typeface="SimSun"/>
                <a:cs typeface="SimSun"/>
              </a:rPr>
              <a:t>GD-</a:t>
            </a:r>
            <a:r>
              <a:rPr sz="950" spc="-25" dirty="0">
                <a:latin typeface="Cambria"/>
                <a:cs typeface="Cambria"/>
              </a:rPr>
              <a:t>Đ</a:t>
            </a:r>
            <a:r>
              <a:rPr sz="950" spc="-25" dirty="0">
                <a:latin typeface="SimSun"/>
                <a:cs typeface="SimSun"/>
              </a:rPr>
              <a:t>T</a:t>
            </a:r>
            <a:endParaRPr sz="950">
              <a:latin typeface="SimSun"/>
              <a:cs typeface="SimSun"/>
            </a:endParaRPr>
          </a:p>
        </p:txBody>
      </p:sp>
      <p:sp>
        <p:nvSpPr>
          <p:cNvPr id="39" name="object 39"/>
          <p:cNvSpPr txBox="1"/>
          <p:nvPr/>
        </p:nvSpPr>
        <p:spPr>
          <a:xfrm>
            <a:off x="5747766" y="1703946"/>
            <a:ext cx="1248410" cy="175895"/>
          </a:xfrm>
          <a:prstGeom prst="rect">
            <a:avLst/>
          </a:prstGeom>
        </p:spPr>
        <p:txBody>
          <a:bodyPr vert="horz" wrap="square" lIns="0" tIns="17145" rIns="0" bIns="0" rtlCol="0">
            <a:spAutoFit/>
          </a:bodyPr>
          <a:lstStyle/>
          <a:p>
            <a:pPr marL="12700">
              <a:lnSpc>
                <a:spcPct val="100000"/>
              </a:lnSpc>
              <a:spcBef>
                <a:spcPts val="135"/>
              </a:spcBef>
            </a:pPr>
            <a:r>
              <a:rPr sz="950" dirty="0">
                <a:latin typeface="SimSun"/>
                <a:cs typeface="SimSun"/>
              </a:rPr>
              <a:t>QL</a:t>
            </a:r>
            <a:r>
              <a:rPr sz="950" spc="270" dirty="0">
                <a:latin typeface="Times New Roman"/>
                <a:cs typeface="Times New Roman"/>
              </a:rPr>
              <a:t> </a:t>
            </a:r>
            <a:r>
              <a:rPr sz="950" dirty="0">
                <a:latin typeface="SimSun"/>
                <a:cs typeface="SimSun"/>
              </a:rPr>
              <a:t>h</a:t>
            </a:r>
            <a:r>
              <a:rPr sz="950" dirty="0">
                <a:latin typeface="Cambria"/>
                <a:cs typeface="Cambria"/>
              </a:rPr>
              <a:t>ồ</a:t>
            </a:r>
            <a:r>
              <a:rPr sz="950" spc="310" dirty="0">
                <a:latin typeface="Cambria"/>
                <a:cs typeface="Cambria"/>
              </a:rPr>
              <a:t> </a:t>
            </a:r>
            <a:r>
              <a:rPr sz="950" dirty="0">
                <a:latin typeface="SimSun"/>
                <a:cs typeface="SimSun"/>
              </a:rPr>
              <a:t>s</a:t>
            </a:r>
            <a:r>
              <a:rPr sz="950" dirty="0">
                <a:latin typeface="Cambria"/>
                <a:cs typeface="Cambria"/>
              </a:rPr>
              <a:t>ơ</a:t>
            </a:r>
            <a:r>
              <a:rPr sz="950" spc="305" dirty="0">
                <a:latin typeface="Cambria"/>
                <a:cs typeface="Cambria"/>
              </a:rPr>
              <a:t> </a:t>
            </a:r>
            <a:r>
              <a:rPr sz="950" dirty="0">
                <a:latin typeface="SimSun"/>
                <a:cs typeface="SimSun"/>
              </a:rPr>
              <a:t>ch</a:t>
            </a:r>
            <a:r>
              <a:rPr sz="950" dirty="0">
                <a:latin typeface="Cambria"/>
                <a:cs typeface="Cambria"/>
              </a:rPr>
              <a:t>ấ</a:t>
            </a:r>
            <a:r>
              <a:rPr sz="950" dirty="0">
                <a:latin typeface="SimSun"/>
                <a:cs typeface="SimSun"/>
              </a:rPr>
              <a:t>t</a:t>
            </a:r>
            <a:r>
              <a:rPr sz="950" spc="260" dirty="0">
                <a:latin typeface="Times New Roman"/>
                <a:cs typeface="Times New Roman"/>
              </a:rPr>
              <a:t> </a:t>
            </a:r>
            <a:r>
              <a:rPr sz="950" spc="-10" dirty="0">
                <a:latin typeface="SimSun"/>
                <a:cs typeface="SimSun"/>
              </a:rPr>
              <a:t>l</a:t>
            </a:r>
            <a:r>
              <a:rPr sz="950" spc="-10" dirty="0">
                <a:latin typeface="Cambria"/>
                <a:cs typeface="Cambria"/>
              </a:rPr>
              <a:t>ượ</a:t>
            </a:r>
            <a:r>
              <a:rPr sz="950" spc="-10" dirty="0">
                <a:latin typeface="SimSun"/>
                <a:cs typeface="SimSun"/>
              </a:rPr>
              <a:t>ng</a:t>
            </a:r>
            <a:endParaRPr sz="950">
              <a:latin typeface="SimSun"/>
              <a:cs typeface="SimSun"/>
            </a:endParaRPr>
          </a:p>
        </p:txBody>
      </p:sp>
      <p:sp>
        <p:nvSpPr>
          <p:cNvPr id="40" name="object 40"/>
          <p:cNvSpPr txBox="1"/>
          <p:nvPr/>
        </p:nvSpPr>
        <p:spPr>
          <a:xfrm>
            <a:off x="2759450" y="5613301"/>
            <a:ext cx="795020"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Calibri"/>
                <a:cs typeface="Calibri"/>
              </a:rPr>
              <a:t>Hiệu</a:t>
            </a:r>
            <a:r>
              <a:rPr sz="800" spc="-10" dirty="0">
                <a:latin typeface="Calibri"/>
                <a:cs typeface="Calibri"/>
              </a:rPr>
              <a:t> </a:t>
            </a:r>
            <a:r>
              <a:rPr sz="800" dirty="0">
                <a:latin typeface="Calibri"/>
                <a:cs typeface="Calibri"/>
              </a:rPr>
              <a:t>suất</a:t>
            </a:r>
            <a:r>
              <a:rPr sz="800" spc="-25" dirty="0">
                <a:latin typeface="Calibri"/>
                <a:cs typeface="Calibri"/>
              </a:rPr>
              <a:t> </a:t>
            </a:r>
            <a:r>
              <a:rPr sz="800" dirty="0">
                <a:latin typeface="Calibri"/>
                <a:cs typeface="Calibri"/>
              </a:rPr>
              <a:t>SP</a:t>
            </a:r>
            <a:r>
              <a:rPr sz="800" spc="-50" dirty="0">
                <a:latin typeface="Times New Roman"/>
                <a:cs typeface="Times New Roman"/>
              </a:rPr>
              <a:t> </a:t>
            </a:r>
            <a:r>
              <a:rPr sz="800" dirty="0">
                <a:latin typeface="Calibri"/>
                <a:cs typeface="Calibri"/>
              </a:rPr>
              <a:t>và</a:t>
            </a:r>
            <a:r>
              <a:rPr sz="800" spc="-30" dirty="0">
                <a:latin typeface="Times New Roman"/>
                <a:cs typeface="Times New Roman"/>
              </a:rPr>
              <a:t> </a:t>
            </a:r>
            <a:r>
              <a:rPr sz="800" spc="-25" dirty="0">
                <a:latin typeface="Calibri"/>
                <a:cs typeface="Calibri"/>
              </a:rPr>
              <a:t>QT</a:t>
            </a:r>
            <a:endParaRPr sz="800">
              <a:latin typeface="Calibri"/>
              <a:cs typeface="Calibri"/>
            </a:endParaRPr>
          </a:p>
        </p:txBody>
      </p:sp>
      <p:sp>
        <p:nvSpPr>
          <p:cNvPr id="41" name="object 41"/>
          <p:cNvSpPr txBox="1"/>
          <p:nvPr/>
        </p:nvSpPr>
        <p:spPr>
          <a:xfrm>
            <a:off x="6763632" y="5642258"/>
            <a:ext cx="847090"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Calibri"/>
                <a:cs typeface="Calibri"/>
              </a:rPr>
              <a:t>khảo</a:t>
            </a:r>
            <a:r>
              <a:rPr sz="800" spc="-15" dirty="0">
                <a:latin typeface="Calibri"/>
                <a:cs typeface="Calibri"/>
              </a:rPr>
              <a:t> </a:t>
            </a:r>
            <a:r>
              <a:rPr sz="800" dirty="0">
                <a:latin typeface="Calibri"/>
                <a:cs typeface="Calibri"/>
              </a:rPr>
              <a:t>sát</a:t>
            </a:r>
            <a:r>
              <a:rPr sz="800" spc="-45" dirty="0">
                <a:latin typeface="Times New Roman"/>
                <a:cs typeface="Times New Roman"/>
              </a:rPr>
              <a:t> </a:t>
            </a:r>
            <a:r>
              <a:rPr sz="800" dirty="0">
                <a:latin typeface="Calibri"/>
                <a:cs typeface="Calibri"/>
              </a:rPr>
              <a:t>sự</a:t>
            </a:r>
            <a:r>
              <a:rPr sz="800" spc="-25" dirty="0">
                <a:latin typeface="Calibri"/>
                <a:cs typeface="Calibri"/>
              </a:rPr>
              <a:t> </a:t>
            </a:r>
            <a:r>
              <a:rPr sz="800" dirty="0">
                <a:latin typeface="Calibri"/>
                <a:cs typeface="Calibri"/>
              </a:rPr>
              <a:t>hài</a:t>
            </a:r>
            <a:r>
              <a:rPr sz="800" spc="-35" dirty="0">
                <a:latin typeface="Times New Roman"/>
                <a:cs typeface="Times New Roman"/>
              </a:rPr>
              <a:t> </a:t>
            </a:r>
            <a:r>
              <a:rPr sz="800" spc="-20" dirty="0">
                <a:latin typeface="Calibri"/>
                <a:cs typeface="Calibri"/>
              </a:rPr>
              <a:t>lòng</a:t>
            </a:r>
            <a:endParaRPr sz="800">
              <a:latin typeface="Calibri"/>
              <a:cs typeface="Calibri"/>
            </a:endParaRPr>
          </a:p>
        </p:txBody>
      </p:sp>
      <p:sp>
        <p:nvSpPr>
          <p:cNvPr id="42" name="object 42"/>
          <p:cNvSpPr txBox="1"/>
          <p:nvPr/>
        </p:nvSpPr>
        <p:spPr>
          <a:xfrm>
            <a:off x="6030583" y="3957563"/>
            <a:ext cx="1370965"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Times New Roman"/>
                <a:cs typeface="Times New Roman"/>
              </a:rPr>
              <a:t>QL</a:t>
            </a:r>
            <a:r>
              <a:rPr sz="800" spc="160" dirty="0">
                <a:latin typeface="Times New Roman"/>
                <a:cs typeface="Times New Roman"/>
              </a:rPr>
              <a:t> </a:t>
            </a:r>
            <a:r>
              <a:rPr sz="800" dirty="0">
                <a:latin typeface="Times New Roman"/>
                <a:cs typeface="Times New Roman"/>
              </a:rPr>
              <a:t>thiết</a:t>
            </a:r>
            <a:r>
              <a:rPr sz="800" spc="-25" dirty="0">
                <a:latin typeface="Times New Roman"/>
                <a:cs typeface="Times New Roman"/>
              </a:rPr>
              <a:t> </a:t>
            </a:r>
            <a:r>
              <a:rPr sz="800" dirty="0">
                <a:latin typeface="Times New Roman"/>
                <a:cs typeface="Times New Roman"/>
              </a:rPr>
              <a:t>bị</a:t>
            </a:r>
            <a:r>
              <a:rPr sz="800" spc="-10" dirty="0">
                <a:latin typeface="Times New Roman"/>
                <a:cs typeface="Times New Roman"/>
              </a:rPr>
              <a:t> </a:t>
            </a:r>
            <a:r>
              <a:rPr sz="800" dirty="0">
                <a:latin typeface="Times New Roman"/>
                <a:cs typeface="Times New Roman"/>
              </a:rPr>
              <a:t>giám</a:t>
            </a:r>
            <a:r>
              <a:rPr sz="800" spc="-15" dirty="0">
                <a:latin typeface="Times New Roman"/>
                <a:cs typeface="Times New Roman"/>
              </a:rPr>
              <a:t> </a:t>
            </a:r>
            <a:r>
              <a:rPr sz="800" dirty="0">
                <a:latin typeface="Times New Roman"/>
                <a:cs typeface="Times New Roman"/>
              </a:rPr>
              <a:t>sát</a:t>
            </a:r>
            <a:r>
              <a:rPr sz="800" spc="-10" dirty="0">
                <a:latin typeface="Times New Roman"/>
                <a:cs typeface="Times New Roman"/>
              </a:rPr>
              <a:t> </a:t>
            </a:r>
            <a:r>
              <a:rPr sz="800" dirty="0">
                <a:latin typeface="Times New Roman"/>
                <a:cs typeface="Times New Roman"/>
              </a:rPr>
              <a:t>và</a:t>
            </a:r>
            <a:r>
              <a:rPr sz="800" spc="-15" dirty="0">
                <a:latin typeface="Times New Roman"/>
                <a:cs typeface="Times New Roman"/>
              </a:rPr>
              <a:t> </a:t>
            </a:r>
            <a:r>
              <a:rPr sz="800" dirty="0">
                <a:latin typeface="Times New Roman"/>
                <a:cs typeface="Times New Roman"/>
              </a:rPr>
              <a:t>đo</a:t>
            </a:r>
            <a:r>
              <a:rPr sz="800" spc="-20" dirty="0">
                <a:latin typeface="Times New Roman"/>
                <a:cs typeface="Times New Roman"/>
              </a:rPr>
              <a:t> lường</a:t>
            </a:r>
            <a:endParaRPr sz="800">
              <a:latin typeface="Times New Roman"/>
              <a:cs typeface="Times New Roman"/>
            </a:endParaRPr>
          </a:p>
        </p:txBody>
      </p:sp>
      <p:sp>
        <p:nvSpPr>
          <p:cNvPr id="43" name="object 43"/>
          <p:cNvSpPr txBox="1"/>
          <p:nvPr/>
        </p:nvSpPr>
        <p:spPr>
          <a:xfrm>
            <a:off x="-26432" y="989190"/>
            <a:ext cx="144780" cy="239395"/>
          </a:xfrm>
          <a:prstGeom prst="rect">
            <a:avLst/>
          </a:prstGeom>
        </p:spPr>
        <p:txBody>
          <a:bodyPr vert="horz" wrap="square" lIns="0" tIns="13335" rIns="0" bIns="0" rtlCol="0">
            <a:spAutoFit/>
          </a:bodyPr>
          <a:lstStyle/>
          <a:p>
            <a:pPr marL="12700">
              <a:lnSpc>
                <a:spcPct val="100000"/>
              </a:lnSpc>
              <a:spcBef>
                <a:spcPts val="105"/>
              </a:spcBef>
            </a:pPr>
            <a:r>
              <a:rPr sz="1400" spc="-50" dirty="0">
                <a:latin typeface="Arial"/>
                <a:cs typeface="Arial"/>
              </a:rPr>
              <a:t>Y</a:t>
            </a:r>
            <a:endParaRPr sz="1400">
              <a:latin typeface="Arial"/>
              <a:cs typeface="Arial"/>
            </a:endParaRPr>
          </a:p>
        </p:txBody>
      </p:sp>
      <p:sp>
        <p:nvSpPr>
          <p:cNvPr id="44" name="object 44"/>
          <p:cNvSpPr txBox="1"/>
          <p:nvPr/>
        </p:nvSpPr>
        <p:spPr>
          <a:xfrm>
            <a:off x="-26432" y="1202550"/>
            <a:ext cx="144780" cy="239395"/>
          </a:xfrm>
          <a:prstGeom prst="rect">
            <a:avLst/>
          </a:prstGeom>
        </p:spPr>
        <p:txBody>
          <a:bodyPr vert="horz" wrap="square" lIns="0" tIns="13335" rIns="0" bIns="0" rtlCol="0">
            <a:spAutoFit/>
          </a:bodyPr>
          <a:lstStyle/>
          <a:p>
            <a:pPr marL="12700">
              <a:lnSpc>
                <a:spcPct val="100000"/>
              </a:lnSpc>
              <a:spcBef>
                <a:spcPts val="105"/>
              </a:spcBef>
            </a:pPr>
            <a:r>
              <a:rPr sz="1400" spc="-50" dirty="0">
                <a:latin typeface="Arial"/>
                <a:cs typeface="Arial"/>
              </a:rPr>
              <a:t>Ê</a:t>
            </a:r>
            <a:endParaRPr sz="1400">
              <a:latin typeface="Arial"/>
              <a:cs typeface="Arial"/>
            </a:endParaRPr>
          </a:p>
        </p:txBody>
      </p:sp>
      <p:sp>
        <p:nvSpPr>
          <p:cNvPr id="45" name="object 45"/>
          <p:cNvSpPr txBox="1"/>
          <p:nvPr/>
        </p:nvSpPr>
        <p:spPr>
          <a:xfrm>
            <a:off x="-26432" y="1415910"/>
            <a:ext cx="154305" cy="239395"/>
          </a:xfrm>
          <a:prstGeom prst="rect">
            <a:avLst/>
          </a:prstGeom>
        </p:spPr>
        <p:txBody>
          <a:bodyPr vert="horz" wrap="square" lIns="0" tIns="13335" rIns="0" bIns="0" rtlCol="0">
            <a:spAutoFit/>
          </a:bodyPr>
          <a:lstStyle/>
          <a:p>
            <a:pPr marL="12700">
              <a:lnSpc>
                <a:spcPct val="100000"/>
              </a:lnSpc>
              <a:spcBef>
                <a:spcPts val="105"/>
              </a:spcBef>
            </a:pPr>
            <a:r>
              <a:rPr sz="1400" spc="-50" dirty="0">
                <a:latin typeface="Arial"/>
                <a:cs typeface="Arial"/>
              </a:rPr>
              <a:t>U</a:t>
            </a:r>
            <a:endParaRPr sz="1400">
              <a:latin typeface="Arial"/>
              <a:cs typeface="Arial"/>
            </a:endParaRPr>
          </a:p>
        </p:txBody>
      </p:sp>
      <p:sp>
        <p:nvSpPr>
          <p:cNvPr id="46" name="object 46"/>
          <p:cNvSpPr txBox="1"/>
          <p:nvPr/>
        </p:nvSpPr>
        <p:spPr>
          <a:xfrm>
            <a:off x="-26432" y="1842892"/>
            <a:ext cx="154305" cy="239395"/>
          </a:xfrm>
          <a:prstGeom prst="rect">
            <a:avLst/>
          </a:prstGeom>
        </p:spPr>
        <p:txBody>
          <a:bodyPr vert="horz" wrap="square" lIns="0" tIns="13335" rIns="0" bIns="0" rtlCol="0">
            <a:spAutoFit/>
          </a:bodyPr>
          <a:lstStyle/>
          <a:p>
            <a:pPr marL="12700">
              <a:lnSpc>
                <a:spcPct val="100000"/>
              </a:lnSpc>
              <a:spcBef>
                <a:spcPts val="105"/>
              </a:spcBef>
            </a:pPr>
            <a:r>
              <a:rPr sz="1400" spc="-50" dirty="0">
                <a:latin typeface="Arial"/>
                <a:cs typeface="Arial"/>
              </a:rPr>
              <a:t>C</a:t>
            </a:r>
            <a:endParaRPr sz="1400">
              <a:latin typeface="Arial"/>
              <a:cs typeface="Arial"/>
            </a:endParaRPr>
          </a:p>
        </p:txBody>
      </p:sp>
      <p:sp>
        <p:nvSpPr>
          <p:cNvPr id="47" name="object 47"/>
          <p:cNvSpPr txBox="1"/>
          <p:nvPr/>
        </p:nvSpPr>
        <p:spPr>
          <a:xfrm>
            <a:off x="-26432" y="2056252"/>
            <a:ext cx="144780" cy="239395"/>
          </a:xfrm>
          <a:prstGeom prst="rect">
            <a:avLst/>
          </a:prstGeom>
        </p:spPr>
        <p:txBody>
          <a:bodyPr vert="horz" wrap="square" lIns="0" tIns="13335" rIns="0" bIns="0" rtlCol="0">
            <a:spAutoFit/>
          </a:bodyPr>
          <a:lstStyle/>
          <a:p>
            <a:pPr marL="12700">
              <a:lnSpc>
                <a:spcPct val="100000"/>
              </a:lnSpc>
              <a:spcBef>
                <a:spcPts val="105"/>
              </a:spcBef>
            </a:pPr>
            <a:r>
              <a:rPr sz="1400" spc="-50" dirty="0">
                <a:latin typeface="Arial"/>
                <a:cs typeface="Arial"/>
              </a:rPr>
              <a:t>Ầ</a:t>
            </a:r>
            <a:endParaRPr sz="1400">
              <a:latin typeface="Arial"/>
              <a:cs typeface="Arial"/>
            </a:endParaRPr>
          </a:p>
        </p:txBody>
      </p:sp>
      <p:sp>
        <p:nvSpPr>
          <p:cNvPr id="48" name="object 48"/>
          <p:cNvSpPr txBox="1"/>
          <p:nvPr/>
        </p:nvSpPr>
        <p:spPr>
          <a:xfrm>
            <a:off x="-26432" y="2269613"/>
            <a:ext cx="154305" cy="239395"/>
          </a:xfrm>
          <a:prstGeom prst="rect">
            <a:avLst/>
          </a:prstGeom>
        </p:spPr>
        <p:txBody>
          <a:bodyPr vert="horz" wrap="square" lIns="0" tIns="13335" rIns="0" bIns="0" rtlCol="0">
            <a:spAutoFit/>
          </a:bodyPr>
          <a:lstStyle/>
          <a:p>
            <a:pPr marL="12700">
              <a:lnSpc>
                <a:spcPct val="100000"/>
              </a:lnSpc>
              <a:spcBef>
                <a:spcPts val="105"/>
              </a:spcBef>
            </a:pPr>
            <a:r>
              <a:rPr sz="1400" spc="-50" dirty="0">
                <a:latin typeface="Arial"/>
                <a:cs typeface="Arial"/>
              </a:rPr>
              <a:t>U</a:t>
            </a:r>
            <a:endParaRPr sz="1400">
              <a:latin typeface="Arial"/>
              <a:cs typeface="Arial"/>
            </a:endParaRPr>
          </a:p>
        </p:txBody>
      </p:sp>
      <p:sp>
        <p:nvSpPr>
          <p:cNvPr id="49" name="object 49"/>
          <p:cNvSpPr txBox="1"/>
          <p:nvPr/>
        </p:nvSpPr>
        <p:spPr>
          <a:xfrm>
            <a:off x="-26432" y="2696333"/>
            <a:ext cx="144780" cy="239395"/>
          </a:xfrm>
          <a:prstGeom prst="rect">
            <a:avLst/>
          </a:prstGeom>
        </p:spPr>
        <p:txBody>
          <a:bodyPr vert="horz" wrap="square" lIns="0" tIns="13335" rIns="0" bIns="0" rtlCol="0">
            <a:spAutoFit/>
          </a:bodyPr>
          <a:lstStyle/>
          <a:p>
            <a:pPr marL="12700">
              <a:lnSpc>
                <a:spcPct val="100000"/>
              </a:lnSpc>
              <a:spcBef>
                <a:spcPts val="105"/>
              </a:spcBef>
            </a:pPr>
            <a:r>
              <a:rPr sz="1400" spc="-50" dirty="0">
                <a:latin typeface="Arial"/>
                <a:cs typeface="Arial"/>
              </a:rPr>
              <a:t>K</a:t>
            </a:r>
            <a:endParaRPr sz="1400">
              <a:latin typeface="Arial"/>
              <a:cs typeface="Arial"/>
            </a:endParaRPr>
          </a:p>
        </p:txBody>
      </p:sp>
      <p:sp>
        <p:nvSpPr>
          <p:cNvPr id="50" name="object 50"/>
          <p:cNvSpPr txBox="1"/>
          <p:nvPr/>
        </p:nvSpPr>
        <p:spPr>
          <a:xfrm>
            <a:off x="-26432" y="2909693"/>
            <a:ext cx="154305" cy="239395"/>
          </a:xfrm>
          <a:prstGeom prst="rect">
            <a:avLst/>
          </a:prstGeom>
        </p:spPr>
        <p:txBody>
          <a:bodyPr vert="horz" wrap="square" lIns="0" tIns="13335" rIns="0" bIns="0" rtlCol="0">
            <a:spAutoFit/>
          </a:bodyPr>
          <a:lstStyle/>
          <a:p>
            <a:pPr marL="12700">
              <a:lnSpc>
                <a:spcPct val="100000"/>
              </a:lnSpc>
              <a:spcBef>
                <a:spcPts val="105"/>
              </a:spcBef>
            </a:pPr>
            <a:r>
              <a:rPr sz="1400" spc="-50" dirty="0">
                <a:latin typeface="Arial"/>
                <a:cs typeface="Arial"/>
              </a:rPr>
              <a:t>H</a:t>
            </a:r>
            <a:endParaRPr sz="1400">
              <a:latin typeface="Arial"/>
              <a:cs typeface="Arial"/>
            </a:endParaRPr>
          </a:p>
        </p:txBody>
      </p:sp>
      <p:sp>
        <p:nvSpPr>
          <p:cNvPr id="51" name="object 51"/>
          <p:cNvSpPr txBox="1"/>
          <p:nvPr/>
        </p:nvSpPr>
        <p:spPr>
          <a:xfrm>
            <a:off x="-26432" y="3123053"/>
            <a:ext cx="144780" cy="239395"/>
          </a:xfrm>
          <a:prstGeom prst="rect">
            <a:avLst/>
          </a:prstGeom>
        </p:spPr>
        <p:txBody>
          <a:bodyPr vert="horz" wrap="square" lIns="0" tIns="13335" rIns="0" bIns="0" rtlCol="0">
            <a:spAutoFit/>
          </a:bodyPr>
          <a:lstStyle/>
          <a:p>
            <a:pPr marL="12700">
              <a:lnSpc>
                <a:spcPct val="100000"/>
              </a:lnSpc>
              <a:spcBef>
                <a:spcPts val="105"/>
              </a:spcBef>
            </a:pPr>
            <a:r>
              <a:rPr sz="1400" spc="-50" dirty="0">
                <a:latin typeface="Arial"/>
                <a:cs typeface="Arial"/>
              </a:rPr>
              <a:t>Á</a:t>
            </a:r>
            <a:endParaRPr sz="1400">
              <a:latin typeface="Arial"/>
              <a:cs typeface="Arial"/>
            </a:endParaRPr>
          </a:p>
        </p:txBody>
      </p:sp>
      <p:sp>
        <p:nvSpPr>
          <p:cNvPr id="52" name="object 52"/>
          <p:cNvSpPr txBox="1"/>
          <p:nvPr/>
        </p:nvSpPr>
        <p:spPr>
          <a:xfrm>
            <a:off x="-26432" y="3336794"/>
            <a:ext cx="154305" cy="239395"/>
          </a:xfrm>
          <a:prstGeom prst="rect">
            <a:avLst/>
          </a:prstGeom>
        </p:spPr>
        <p:txBody>
          <a:bodyPr vert="horz" wrap="square" lIns="0" tIns="13335" rIns="0" bIns="0" rtlCol="0">
            <a:spAutoFit/>
          </a:bodyPr>
          <a:lstStyle/>
          <a:p>
            <a:pPr marL="12700">
              <a:lnSpc>
                <a:spcPct val="100000"/>
              </a:lnSpc>
              <a:spcBef>
                <a:spcPts val="105"/>
              </a:spcBef>
            </a:pPr>
            <a:r>
              <a:rPr sz="1400" spc="-50" dirty="0">
                <a:latin typeface="Arial"/>
                <a:cs typeface="Arial"/>
              </a:rPr>
              <a:t>C</a:t>
            </a:r>
            <a:endParaRPr sz="1400">
              <a:latin typeface="Arial"/>
              <a:cs typeface="Arial"/>
            </a:endParaRPr>
          </a:p>
        </p:txBody>
      </p:sp>
      <p:sp>
        <p:nvSpPr>
          <p:cNvPr id="53" name="object 53"/>
          <p:cNvSpPr txBox="1"/>
          <p:nvPr/>
        </p:nvSpPr>
        <p:spPr>
          <a:xfrm>
            <a:off x="-26432" y="3550155"/>
            <a:ext cx="154305" cy="239395"/>
          </a:xfrm>
          <a:prstGeom prst="rect">
            <a:avLst/>
          </a:prstGeom>
        </p:spPr>
        <p:txBody>
          <a:bodyPr vert="horz" wrap="square" lIns="0" tIns="13335" rIns="0" bIns="0" rtlCol="0">
            <a:spAutoFit/>
          </a:bodyPr>
          <a:lstStyle/>
          <a:p>
            <a:pPr marL="12700">
              <a:lnSpc>
                <a:spcPct val="100000"/>
              </a:lnSpc>
              <a:spcBef>
                <a:spcPts val="105"/>
              </a:spcBef>
            </a:pPr>
            <a:r>
              <a:rPr sz="1400" spc="-50" dirty="0">
                <a:latin typeface="Arial"/>
                <a:cs typeface="Arial"/>
              </a:rPr>
              <a:t>H</a:t>
            </a:r>
            <a:endParaRPr sz="1400">
              <a:latin typeface="Arial"/>
              <a:cs typeface="Arial"/>
            </a:endParaRPr>
          </a:p>
        </p:txBody>
      </p:sp>
      <p:sp>
        <p:nvSpPr>
          <p:cNvPr id="54" name="object 54"/>
          <p:cNvSpPr txBox="1"/>
          <p:nvPr/>
        </p:nvSpPr>
        <p:spPr>
          <a:xfrm>
            <a:off x="-26432" y="3976875"/>
            <a:ext cx="154305" cy="239395"/>
          </a:xfrm>
          <a:prstGeom prst="rect">
            <a:avLst/>
          </a:prstGeom>
        </p:spPr>
        <p:txBody>
          <a:bodyPr vert="horz" wrap="square" lIns="0" tIns="13335" rIns="0" bIns="0" rtlCol="0">
            <a:spAutoFit/>
          </a:bodyPr>
          <a:lstStyle/>
          <a:p>
            <a:pPr marL="12700">
              <a:lnSpc>
                <a:spcPct val="100000"/>
              </a:lnSpc>
              <a:spcBef>
                <a:spcPts val="105"/>
              </a:spcBef>
            </a:pPr>
            <a:r>
              <a:rPr sz="1400" spc="-50" dirty="0">
                <a:latin typeface="Arial"/>
                <a:cs typeface="Arial"/>
              </a:rPr>
              <a:t>H</a:t>
            </a:r>
            <a:endParaRPr sz="1400">
              <a:latin typeface="Arial"/>
              <a:cs typeface="Arial"/>
            </a:endParaRPr>
          </a:p>
        </p:txBody>
      </p:sp>
      <p:sp>
        <p:nvSpPr>
          <p:cNvPr id="55" name="object 55"/>
          <p:cNvSpPr txBox="1"/>
          <p:nvPr/>
        </p:nvSpPr>
        <p:spPr>
          <a:xfrm>
            <a:off x="-26432" y="4190235"/>
            <a:ext cx="144780" cy="239395"/>
          </a:xfrm>
          <a:prstGeom prst="rect">
            <a:avLst/>
          </a:prstGeom>
        </p:spPr>
        <p:txBody>
          <a:bodyPr vert="horz" wrap="square" lIns="0" tIns="13335" rIns="0" bIns="0" rtlCol="0">
            <a:spAutoFit/>
          </a:bodyPr>
          <a:lstStyle/>
          <a:p>
            <a:pPr marL="12700">
              <a:lnSpc>
                <a:spcPct val="100000"/>
              </a:lnSpc>
              <a:spcBef>
                <a:spcPts val="105"/>
              </a:spcBef>
            </a:pPr>
            <a:r>
              <a:rPr sz="1400" spc="-50" dirty="0">
                <a:latin typeface="Arial"/>
                <a:cs typeface="Arial"/>
              </a:rPr>
              <a:t>À</a:t>
            </a:r>
            <a:endParaRPr sz="1400">
              <a:latin typeface="Arial"/>
              <a:cs typeface="Arial"/>
            </a:endParaRPr>
          </a:p>
        </p:txBody>
      </p:sp>
      <p:sp>
        <p:nvSpPr>
          <p:cNvPr id="56" name="object 56"/>
          <p:cNvSpPr txBox="1"/>
          <p:nvPr/>
        </p:nvSpPr>
        <p:spPr>
          <a:xfrm>
            <a:off x="-26432" y="4403595"/>
            <a:ext cx="154305" cy="239395"/>
          </a:xfrm>
          <a:prstGeom prst="rect">
            <a:avLst/>
          </a:prstGeom>
        </p:spPr>
        <p:txBody>
          <a:bodyPr vert="horz" wrap="square" lIns="0" tIns="13335" rIns="0" bIns="0" rtlCol="0">
            <a:spAutoFit/>
          </a:bodyPr>
          <a:lstStyle/>
          <a:p>
            <a:pPr marL="12700">
              <a:lnSpc>
                <a:spcPct val="100000"/>
              </a:lnSpc>
              <a:spcBef>
                <a:spcPts val="105"/>
              </a:spcBef>
            </a:pPr>
            <a:r>
              <a:rPr sz="1400" spc="-50" dirty="0">
                <a:latin typeface="Arial"/>
                <a:cs typeface="Arial"/>
              </a:rPr>
              <a:t>N</a:t>
            </a:r>
            <a:endParaRPr sz="1400">
              <a:latin typeface="Arial"/>
              <a:cs typeface="Arial"/>
            </a:endParaRPr>
          </a:p>
        </p:txBody>
      </p:sp>
      <p:sp>
        <p:nvSpPr>
          <p:cNvPr id="57" name="object 57"/>
          <p:cNvSpPr txBox="1"/>
          <p:nvPr/>
        </p:nvSpPr>
        <p:spPr>
          <a:xfrm>
            <a:off x="-26432" y="4616955"/>
            <a:ext cx="164465" cy="239395"/>
          </a:xfrm>
          <a:prstGeom prst="rect">
            <a:avLst/>
          </a:prstGeom>
        </p:spPr>
        <p:txBody>
          <a:bodyPr vert="horz" wrap="square" lIns="0" tIns="13335" rIns="0" bIns="0" rtlCol="0">
            <a:spAutoFit/>
          </a:bodyPr>
          <a:lstStyle/>
          <a:p>
            <a:pPr marL="12700">
              <a:lnSpc>
                <a:spcPct val="100000"/>
              </a:lnSpc>
              <a:spcBef>
                <a:spcPts val="105"/>
              </a:spcBef>
            </a:pPr>
            <a:r>
              <a:rPr sz="1400" spc="-50" dirty="0">
                <a:latin typeface="Arial"/>
                <a:cs typeface="Arial"/>
              </a:rPr>
              <a:t>G</a:t>
            </a:r>
            <a:endParaRPr sz="1400">
              <a:latin typeface="Arial"/>
              <a:cs typeface="Arial"/>
            </a:endParaRPr>
          </a:p>
        </p:txBody>
      </p:sp>
      <p:sp>
        <p:nvSpPr>
          <p:cNvPr id="58" name="object 58"/>
          <p:cNvSpPr txBox="1"/>
          <p:nvPr/>
        </p:nvSpPr>
        <p:spPr>
          <a:xfrm>
            <a:off x="8514324" y="2248010"/>
            <a:ext cx="114935" cy="666115"/>
          </a:xfrm>
          <a:prstGeom prst="rect">
            <a:avLst/>
          </a:prstGeom>
        </p:spPr>
        <p:txBody>
          <a:bodyPr vert="horz" wrap="square" lIns="0" tIns="13335" rIns="0" bIns="0" rtlCol="0">
            <a:spAutoFit/>
          </a:bodyPr>
          <a:lstStyle/>
          <a:p>
            <a:pPr marL="12700" marR="5080" algn="just">
              <a:lnSpc>
                <a:spcPct val="100000"/>
              </a:lnSpc>
              <a:spcBef>
                <a:spcPts val="105"/>
              </a:spcBef>
            </a:pPr>
            <a:r>
              <a:rPr sz="1400" spc="-50" dirty="0">
                <a:latin typeface="SimSun"/>
                <a:cs typeface="SimSun"/>
              </a:rPr>
              <a:t>Y</a:t>
            </a:r>
            <a:r>
              <a:rPr sz="1400" spc="-50" dirty="0">
                <a:latin typeface="Times New Roman"/>
                <a:cs typeface="Times New Roman"/>
              </a:rPr>
              <a:t> </a:t>
            </a:r>
            <a:r>
              <a:rPr sz="1400" spc="-50" dirty="0">
                <a:latin typeface="SimSun"/>
                <a:cs typeface="SimSun"/>
              </a:rPr>
              <a:t>Ê</a:t>
            </a:r>
            <a:r>
              <a:rPr sz="1400" spc="-50" dirty="0">
                <a:latin typeface="Times New Roman"/>
                <a:cs typeface="Times New Roman"/>
              </a:rPr>
              <a:t> </a:t>
            </a:r>
            <a:r>
              <a:rPr sz="1400" spc="-50" dirty="0">
                <a:latin typeface="SimSun"/>
                <a:cs typeface="SimSun"/>
              </a:rPr>
              <a:t>U</a:t>
            </a:r>
            <a:endParaRPr sz="1400">
              <a:latin typeface="SimSun"/>
              <a:cs typeface="SimSun"/>
            </a:endParaRPr>
          </a:p>
        </p:txBody>
      </p:sp>
      <p:sp>
        <p:nvSpPr>
          <p:cNvPr id="59" name="object 59"/>
          <p:cNvSpPr txBox="1"/>
          <p:nvPr/>
        </p:nvSpPr>
        <p:spPr>
          <a:xfrm>
            <a:off x="8514324" y="3101451"/>
            <a:ext cx="136525" cy="666115"/>
          </a:xfrm>
          <a:prstGeom prst="rect">
            <a:avLst/>
          </a:prstGeom>
        </p:spPr>
        <p:txBody>
          <a:bodyPr vert="horz" wrap="square" lIns="0" tIns="13335" rIns="0" bIns="0" rtlCol="0">
            <a:spAutoFit/>
          </a:bodyPr>
          <a:lstStyle/>
          <a:p>
            <a:pPr marL="12700" marR="5080" algn="just">
              <a:lnSpc>
                <a:spcPct val="100000"/>
              </a:lnSpc>
              <a:spcBef>
                <a:spcPts val="105"/>
              </a:spcBef>
            </a:pPr>
            <a:r>
              <a:rPr sz="1400" spc="-50" dirty="0">
                <a:latin typeface="SimSun"/>
                <a:cs typeface="SimSun"/>
              </a:rPr>
              <a:t>C</a:t>
            </a:r>
            <a:r>
              <a:rPr sz="1400" spc="-50" dirty="0">
                <a:latin typeface="Times New Roman"/>
                <a:cs typeface="Times New Roman"/>
              </a:rPr>
              <a:t> </a:t>
            </a:r>
            <a:r>
              <a:rPr sz="1400" spc="-50" dirty="0">
                <a:latin typeface="Cambria"/>
                <a:cs typeface="Cambria"/>
              </a:rPr>
              <a:t>Ầ </a:t>
            </a:r>
            <a:r>
              <a:rPr sz="1400" spc="-50" dirty="0">
                <a:latin typeface="SimSun"/>
                <a:cs typeface="SimSun"/>
              </a:rPr>
              <a:t>U</a:t>
            </a:r>
            <a:endParaRPr sz="1400">
              <a:latin typeface="SimSun"/>
              <a:cs typeface="SimSun"/>
            </a:endParaRPr>
          </a:p>
        </p:txBody>
      </p:sp>
      <p:sp>
        <p:nvSpPr>
          <p:cNvPr id="60" name="object 60"/>
          <p:cNvSpPr txBox="1"/>
          <p:nvPr/>
        </p:nvSpPr>
        <p:spPr>
          <a:xfrm>
            <a:off x="8514324" y="3955153"/>
            <a:ext cx="114935" cy="1092835"/>
          </a:xfrm>
          <a:prstGeom prst="rect">
            <a:avLst/>
          </a:prstGeom>
        </p:spPr>
        <p:txBody>
          <a:bodyPr vert="horz" wrap="square" lIns="0" tIns="13335" rIns="0" bIns="0" rtlCol="0">
            <a:spAutoFit/>
          </a:bodyPr>
          <a:lstStyle/>
          <a:p>
            <a:pPr marL="12700" marR="5080" algn="just">
              <a:lnSpc>
                <a:spcPct val="100000"/>
              </a:lnSpc>
              <a:spcBef>
                <a:spcPts val="105"/>
              </a:spcBef>
            </a:pPr>
            <a:r>
              <a:rPr sz="1400" spc="-50" dirty="0">
                <a:latin typeface="SimSun"/>
                <a:cs typeface="SimSun"/>
              </a:rPr>
              <a:t>K</a:t>
            </a:r>
            <a:r>
              <a:rPr sz="1400" spc="-50" dirty="0">
                <a:latin typeface="Times New Roman"/>
                <a:cs typeface="Times New Roman"/>
              </a:rPr>
              <a:t> </a:t>
            </a:r>
            <a:r>
              <a:rPr sz="1400" spc="-50" dirty="0">
                <a:latin typeface="SimSun"/>
                <a:cs typeface="SimSun"/>
              </a:rPr>
              <a:t>H</a:t>
            </a:r>
            <a:r>
              <a:rPr sz="1400" spc="-50" dirty="0">
                <a:latin typeface="Times New Roman"/>
                <a:cs typeface="Times New Roman"/>
              </a:rPr>
              <a:t> </a:t>
            </a:r>
            <a:r>
              <a:rPr sz="1400" spc="-50" dirty="0">
                <a:latin typeface="SimSun"/>
                <a:cs typeface="SimSun"/>
              </a:rPr>
              <a:t>Á</a:t>
            </a:r>
            <a:r>
              <a:rPr sz="1400" spc="-50" dirty="0">
                <a:latin typeface="Times New Roman"/>
                <a:cs typeface="Times New Roman"/>
              </a:rPr>
              <a:t> </a:t>
            </a:r>
            <a:r>
              <a:rPr sz="1400" spc="-50" dirty="0">
                <a:latin typeface="SimSun"/>
                <a:cs typeface="SimSun"/>
              </a:rPr>
              <a:t>C</a:t>
            </a:r>
            <a:r>
              <a:rPr sz="1400" spc="-50" dirty="0">
                <a:latin typeface="Times New Roman"/>
                <a:cs typeface="Times New Roman"/>
              </a:rPr>
              <a:t> </a:t>
            </a:r>
            <a:r>
              <a:rPr sz="1400" spc="-50" dirty="0">
                <a:latin typeface="SimSun"/>
                <a:cs typeface="SimSun"/>
              </a:rPr>
              <a:t>H</a:t>
            </a:r>
            <a:endParaRPr sz="1400">
              <a:latin typeface="SimSun"/>
              <a:cs typeface="SimSun"/>
            </a:endParaRPr>
          </a:p>
        </p:txBody>
      </p:sp>
      <p:sp>
        <p:nvSpPr>
          <p:cNvPr id="61" name="object 61"/>
          <p:cNvSpPr txBox="1"/>
          <p:nvPr/>
        </p:nvSpPr>
        <p:spPr>
          <a:xfrm>
            <a:off x="8514324" y="5235695"/>
            <a:ext cx="114935" cy="879475"/>
          </a:xfrm>
          <a:prstGeom prst="rect">
            <a:avLst/>
          </a:prstGeom>
        </p:spPr>
        <p:txBody>
          <a:bodyPr vert="horz" wrap="square" lIns="0" tIns="13335" rIns="0" bIns="0" rtlCol="0">
            <a:spAutoFit/>
          </a:bodyPr>
          <a:lstStyle/>
          <a:p>
            <a:pPr marL="12700" marR="5080" algn="just">
              <a:lnSpc>
                <a:spcPct val="100000"/>
              </a:lnSpc>
              <a:spcBef>
                <a:spcPts val="105"/>
              </a:spcBef>
            </a:pPr>
            <a:r>
              <a:rPr sz="1400" spc="-50" dirty="0">
                <a:latin typeface="SimSun"/>
                <a:cs typeface="SimSun"/>
              </a:rPr>
              <a:t>H</a:t>
            </a:r>
            <a:r>
              <a:rPr sz="1400" spc="-50" dirty="0">
                <a:latin typeface="Times New Roman"/>
                <a:cs typeface="Times New Roman"/>
              </a:rPr>
              <a:t> </a:t>
            </a:r>
            <a:r>
              <a:rPr sz="1400" spc="-50" dirty="0">
                <a:latin typeface="SimSun"/>
                <a:cs typeface="SimSun"/>
              </a:rPr>
              <a:t>À</a:t>
            </a:r>
            <a:r>
              <a:rPr sz="1400" spc="-50" dirty="0">
                <a:latin typeface="Times New Roman"/>
                <a:cs typeface="Times New Roman"/>
              </a:rPr>
              <a:t> </a:t>
            </a:r>
            <a:r>
              <a:rPr sz="1400" spc="-50" dirty="0">
                <a:latin typeface="SimSun"/>
                <a:cs typeface="SimSun"/>
              </a:rPr>
              <a:t>N</a:t>
            </a:r>
            <a:r>
              <a:rPr sz="1400" spc="-50" dirty="0">
                <a:latin typeface="Times New Roman"/>
                <a:cs typeface="Times New Roman"/>
              </a:rPr>
              <a:t> </a:t>
            </a:r>
            <a:r>
              <a:rPr sz="1400" spc="-50" dirty="0">
                <a:latin typeface="SimSun"/>
                <a:cs typeface="SimSun"/>
              </a:rPr>
              <a:t>G</a:t>
            </a:r>
            <a:endParaRPr sz="1400">
              <a:latin typeface="SimSun"/>
              <a:cs typeface="SimSu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715124"/>
          </a:xfrm>
          <a:prstGeom prst="rect">
            <a:avLst/>
          </a:prstGeom>
        </p:spPr>
      </p:pic>
      <p:sp>
        <p:nvSpPr>
          <p:cNvPr id="3" name="object 3"/>
          <p:cNvSpPr txBox="1">
            <a:spLocks noGrp="1"/>
          </p:cNvSpPr>
          <p:nvPr>
            <p:ph type="title"/>
          </p:nvPr>
        </p:nvSpPr>
        <p:spPr>
          <a:xfrm>
            <a:off x="2791208" y="327781"/>
            <a:ext cx="4492391" cy="289823"/>
          </a:xfrm>
          <a:prstGeom prst="rect">
            <a:avLst/>
          </a:prstGeom>
        </p:spPr>
        <p:txBody>
          <a:bodyPr vert="horz" wrap="square" lIns="0" tIns="12700" rIns="0" bIns="0" rtlCol="0">
            <a:spAutoFit/>
          </a:bodyPr>
          <a:lstStyle/>
          <a:p>
            <a:pPr marL="12700">
              <a:lnSpc>
                <a:spcPct val="100000"/>
              </a:lnSpc>
              <a:spcBef>
                <a:spcPts val="100"/>
              </a:spcBef>
            </a:pPr>
            <a:r>
              <a:rPr lang="en-US" altLang="zh-CN" sz="1800" dirty="0">
                <a:solidFill>
                  <a:srgbClr val="000000"/>
                </a:solidFill>
              </a:rPr>
              <a:t>4.1</a:t>
            </a:r>
            <a:r>
              <a:rPr lang="zh-CN" altLang="en-US" sz="1800" spc="450" dirty="0">
                <a:solidFill>
                  <a:srgbClr val="000000"/>
                </a:solidFill>
                <a:latin typeface="Times New Roman"/>
                <a:cs typeface="Times New Roman"/>
              </a:rPr>
              <a:t> </a:t>
            </a:r>
            <a:r>
              <a:rPr lang="zh-CN" altLang="en-US" sz="1800" spc="-20" dirty="0">
                <a:solidFill>
                  <a:srgbClr val="000000"/>
                </a:solidFill>
              </a:rPr>
              <a:t>总要求 </a:t>
            </a:r>
            <a:r>
              <a:rPr lang="vi-VN" altLang="zh-CN" sz="1800" spc="-20" dirty="0">
                <a:solidFill>
                  <a:srgbClr val="000000"/>
                </a:solidFill>
              </a:rPr>
              <a:t> Yêu cầu Chung</a:t>
            </a:r>
            <a:r>
              <a:rPr lang="en-US" altLang="zh-CN" sz="1800" spc="-20" dirty="0">
                <a:solidFill>
                  <a:srgbClr val="000000"/>
                </a:solidFill>
              </a:rPr>
              <a:t> </a:t>
            </a:r>
            <a:endParaRPr lang="zh-CN" altLang="en-US" sz="1800" dirty="0">
              <a:latin typeface="Times New Roman"/>
              <a:cs typeface="Times New Roman"/>
            </a:endParaRPr>
          </a:p>
        </p:txBody>
      </p:sp>
      <p:sp>
        <p:nvSpPr>
          <p:cNvPr id="4" name="object 4"/>
          <p:cNvSpPr txBox="1"/>
          <p:nvPr/>
        </p:nvSpPr>
        <p:spPr>
          <a:xfrm>
            <a:off x="0" y="914400"/>
            <a:ext cx="9144000" cy="5150064"/>
          </a:xfrm>
          <a:prstGeom prst="rect">
            <a:avLst/>
          </a:prstGeom>
        </p:spPr>
        <p:txBody>
          <a:bodyPr vert="horz" wrap="square" lIns="0" tIns="12700" rIns="0" bIns="0" rtlCol="0">
            <a:spAutoFit/>
          </a:bodyPr>
          <a:lstStyle/>
          <a:p>
            <a:pPr marL="12700" algn="l">
              <a:lnSpc>
                <a:spcPct val="150000"/>
              </a:lnSpc>
            </a:pPr>
            <a:r>
              <a:rPr sz="1400" spc="-30" dirty="0" err="1">
                <a:latin typeface="SimSun"/>
                <a:cs typeface="SimSun"/>
              </a:rPr>
              <a:t>按本标准和适用的法规要求建立文件化的质量管理体系</a:t>
            </a:r>
            <a:r>
              <a:rPr lang="en-US" sz="1400" spc="-30" dirty="0">
                <a:latin typeface="SimSun"/>
                <a:cs typeface="SimSun"/>
              </a:rPr>
              <a:t>/</a:t>
            </a:r>
            <a:r>
              <a:rPr sz="1400" dirty="0" err="1">
                <a:latin typeface="Calibri"/>
                <a:cs typeface="Calibri"/>
              </a:rPr>
              <a:t>Thiết</a:t>
            </a:r>
            <a:r>
              <a:rPr sz="1400" spc="-20" dirty="0">
                <a:latin typeface="Calibri"/>
                <a:cs typeface="Calibri"/>
              </a:rPr>
              <a:t> </a:t>
            </a:r>
            <a:r>
              <a:rPr sz="1400" dirty="0">
                <a:latin typeface="Calibri"/>
                <a:cs typeface="Calibri"/>
              </a:rPr>
              <a:t>lập</a:t>
            </a:r>
            <a:r>
              <a:rPr sz="1400" spc="-45" dirty="0">
                <a:latin typeface="Calibri"/>
                <a:cs typeface="Calibri"/>
              </a:rPr>
              <a:t> </a:t>
            </a:r>
            <a:r>
              <a:rPr sz="1400" dirty="0">
                <a:latin typeface="Calibri"/>
                <a:cs typeface="Calibri"/>
              </a:rPr>
              <a:t>hệ</a:t>
            </a:r>
            <a:r>
              <a:rPr sz="1400" spc="-10" dirty="0">
                <a:latin typeface="Calibri"/>
                <a:cs typeface="Calibri"/>
              </a:rPr>
              <a:t> </a:t>
            </a:r>
            <a:r>
              <a:rPr sz="1400" dirty="0">
                <a:latin typeface="Calibri"/>
                <a:cs typeface="Calibri"/>
              </a:rPr>
              <a:t>thống</a:t>
            </a:r>
            <a:r>
              <a:rPr sz="1400" spc="-15" dirty="0">
                <a:latin typeface="Calibri"/>
                <a:cs typeface="Calibri"/>
              </a:rPr>
              <a:t> </a:t>
            </a:r>
            <a:r>
              <a:rPr sz="1400" dirty="0">
                <a:latin typeface="Calibri"/>
                <a:cs typeface="Calibri"/>
              </a:rPr>
              <a:t>quản</a:t>
            </a:r>
            <a:r>
              <a:rPr sz="1400" spc="-35" dirty="0">
                <a:latin typeface="Calibri"/>
                <a:cs typeface="Calibri"/>
              </a:rPr>
              <a:t> </a:t>
            </a:r>
            <a:r>
              <a:rPr sz="1400" dirty="0">
                <a:latin typeface="Calibri"/>
                <a:cs typeface="Calibri"/>
              </a:rPr>
              <a:t>lý</a:t>
            </a:r>
            <a:r>
              <a:rPr sz="1400" spc="-25" dirty="0">
                <a:latin typeface="Calibri"/>
                <a:cs typeface="Calibri"/>
              </a:rPr>
              <a:t> </a:t>
            </a:r>
            <a:r>
              <a:rPr sz="1400" dirty="0">
                <a:latin typeface="Calibri"/>
                <a:cs typeface="Calibri"/>
              </a:rPr>
              <a:t>chất</a:t>
            </a:r>
            <a:r>
              <a:rPr sz="1400" spc="-30" dirty="0">
                <a:latin typeface="Calibri"/>
                <a:cs typeface="Calibri"/>
              </a:rPr>
              <a:t> </a:t>
            </a:r>
            <a:r>
              <a:rPr sz="1400" dirty="0">
                <a:latin typeface="Calibri"/>
                <a:cs typeface="Calibri"/>
              </a:rPr>
              <a:t>lượng</a:t>
            </a:r>
            <a:r>
              <a:rPr sz="1400" spc="-35" dirty="0">
                <a:latin typeface="Calibri"/>
                <a:cs typeface="Calibri"/>
              </a:rPr>
              <a:t> </a:t>
            </a:r>
            <a:r>
              <a:rPr sz="1400" dirty="0">
                <a:latin typeface="Calibri"/>
                <a:cs typeface="Calibri"/>
              </a:rPr>
              <a:t>được</a:t>
            </a:r>
            <a:r>
              <a:rPr sz="1400" spc="-5" dirty="0">
                <a:latin typeface="Calibri"/>
                <a:cs typeface="Calibri"/>
              </a:rPr>
              <a:t> </a:t>
            </a:r>
            <a:r>
              <a:rPr sz="1400" dirty="0" err="1">
                <a:latin typeface="Calibri"/>
                <a:cs typeface="Calibri"/>
              </a:rPr>
              <a:t>lập</a:t>
            </a:r>
            <a:r>
              <a:rPr sz="1400" spc="-25" dirty="0">
                <a:latin typeface="Calibri"/>
                <a:cs typeface="Calibri"/>
              </a:rPr>
              <a:t> </a:t>
            </a:r>
            <a:r>
              <a:rPr sz="1400" spc="-10" dirty="0" err="1">
                <a:latin typeface="Calibri"/>
                <a:cs typeface="Calibri"/>
              </a:rPr>
              <a:t>thành</a:t>
            </a:r>
            <a:r>
              <a:rPr lang="en-US" sz="1400" dirty="0">
                <a:latin typeface="Calibri"/>
                <a:cs typeface="Calibri"/>
              </a:rPr>
              <a:t>, </a:t>
            </a:r>
            <a:r>
              <a:rPr lang="en-US" sz="1400" spc="-35" dirty="0" err="1">
                <a:latin typeface="Calibri"/>
                <a:cs typeface="Calibri"/>
              </a:rPr>
              <a:t>t</a:t>
            </a:r>
            <a:r>
              <a:rPr sz="1400" spc="-35" dirty="0" err="1">
                <a:latin typeface="Calibri"/>
                <a:cs typeface="Calibri"/>
              </a:rPr>
              <a:t>ài</a:t>
            </a:r>
            <a:r>
              <a:rPr sz="1400" spc="-45" dirty="0">
                <a:latin typeface="Calibri"/>
                <a:cs typeface="Calibri"/>
              </a:rPr>
              <a:t> </a:t>
            </a:r>
            <a:r>
              <a:rPr sz="1400" dirty="0">
                <a:latin typeface="Calibri"/>
                <a:cs typeface="Calibri"/>
              </a:rPr>
              <a:t>liệu</a:t>
            </a:r>
            <a:r>
              <a:rPr sz="1400" spc="-40" dirty="0">
                <a:latin typeface="Calibri"/>
                <a:cs typeface="Calibri"/>
              </a:rPr>
              <a:t> </a:t>
            </a:r>
            <a:r>
              <a:rPr sz="1400" dirty="0">
                <a:latin typeface="Calibri"/>
                <a:cs typeface="Calibri"/>
              </a:rPr>
              <a:t>theo</a:t>
            </a:r>
            <a:r>
              <a:rPr sz="1400" spc="-15" dirty="0">
                <a:latin typeface="Calibri"/>
                <a:cs typeface="Calibri"/>
              </a:rPr>
              <a:t> </a:t>
            </a:r>
            <a:r>
              <a:rPr sz="1400" dirty="0">
                <a:latin typeface="Calibri"/>
                <a:cs typeface="Calibri"/>
              </a:rPr>
              <a:t>tiêu</a:t>
            </a:r>
            <a:r>
              <a:rPr sz="1400" spc="-30" dirty="0">
                <a:latin typeface="Calibri"/>
                <a:cs typeface="Calibri"/>
              </a:rPr>
              <a:t> </a:t>
            </a:r>
            <a:r>
              <a:rPr sz="1400" dirty="0">
                <a:latin typeface="Calibri"/>
                <a:cs typeface="Calibri"/>
              </a:rPr>
              <a:t>chuẩn</a:t>
            </a:r>
            <a:r>
              <a:rPr sz="1400" spc="-25" dirty="0">
                <a:latin typeface="Calibri"/>
                <a:cs typeface="Calibri"/>
              </a:rPr>
              <a:t> </a:t>
            </a:r>
            <a:r>
              <a:rPr sz="1400" dirty="0">
                <a:latin typeface="Calibri"/>
                <a:cs typeface="Calibri"/>
              </a:rPr>
              <a:t>này</a:t>
            </a:r>
            <a:r>
              <a:rPr sz="1400" spc="-45" dirty="0">
                <a:latin typeface="Calibri"/>
                <a:cs typeface="Calibri"/>
              </a:rPr>
              <a:t> </a:t>
            </a:r>
            <a:r>
              <a:rPr sz="1400" dirty="0">
                <a:latin typeface="Calibri"/>
                <a:cs typeface="Calibri"/>
              </a:rPr>
              <a:t>và</a:t>
            </a:r>
            <a:r>
              <a:rPr sz="1400" spc="-25" dirty="0">
                <a:latin typeface="Calibri"/>
                <a:cs typeface="Calibri"/>
              </a:rPr>
              <a:t> </a:t>
            </a:r>
            <a:r>
              <a:rPr sz="1400" dirty="0">
                <a:latin typeface="Calibri"/>
                <a:cs typeface="Calibri"/>
              </a:rPr>
              <a:t>các</a:t>
            </a:r>
            <a:r>
              <a:rPr sz="1400" spc="-30" dirty="0">
                <a:latin typeface="Calibri"/>
                <a:cs typeface="Calibri"/>
              </a:rPr>
              <a:t> </a:t>
            </a:r>
            <a:r>
              <a:rPr sz="1400" dirty="0">
                <a:latin typeface="Calibri"/>
                <a:cs typeface="Calibri"/>
              </a:rPr>
              <a:t>yêu</a:t>
            </a:r>
            <a:r>
              <a:rPr sz="1400" spc="-10" dirty="0">
                <a:latin typeface="Calibri"/>
                <a:cs typeface="Calibri"/>
              </a:rPr>
              <a:t> </a:t>
            </a:r>
            <a:r>
              <a:rPr sz="1400" dirty="0">
                <a:latin typeface="Calibri"/>
                <a:cs typeface="Calibri"/>
              </a:rPr>
              <a:t>cầu</a:t>
            </a:r>
            <a:r>
              <a:rPr sz="1400" spc="-25" dirty="0">
                <a:latin typeface="Calibri"/>
                <a:cs typeface="Calibri"/>
              </a:rPr>
              <a:t> </a:t>
            </a:r>
            <a:r>
              <a:rPr sz="1400" dirty="0">
                <a:latin typeface="Calibri"/>
                <a:cs typeface="Calibri"/>
              </a:rPr>
              <a:t>pháp</a:t>
            </a:r>
            <a:r>
              <a:rPr sz="1400" spc="-35" dirty="0">
                <a:latin typeface="Calibri"/>
                <a:cs typeface="Calibri"/>
              </a:rPr>
              <a:t> </a:t>
            </a:r>
            <a:r>
              <a:rPr sz="1400" dirty="0">
                <a:latin typeface="Calibri"/>
                <a:cs typeface="Calibri"/>
              </a:rPr>
              <a:t>lý</a:t>
            </a:r>
            <a:r>
              <a:rPr sz="1400" spc="-45" dirty="0">
                <a:latin typeface="Calibri"/>
                <a:cs typeface="Calibri"/>
              </a:rPr>
              <a:t> </a:t>
            </a:r>
            <a:r>
              <a:rPr sz="1400" dirty="0" err="1">
                <a:latin typeface="Calibri"/>
                <a:cs typeface="Calibri"/>
              </a:rPr>
              <a:t>hiện</a:t>
            </a:r>
            <a:r>
              <a:rPr sz="1400" spc="-30" dirty="0">
                <a:latin typeface="Calibri"/>
                <a:cs typeface="Calibri"/>
              </a:rPr>
              <a:t> </a:t>
            </a:r>
            <a:r>
              <a:rPr sz="1400" spc="-20" dirty="0" err="1">
                <a:latin typeface="Calibri"/>
                <a:cs typeface="Calibri"/>
              </a:rPr>
              <a:t>hành</a:t>
            </a:r>
            <a:endParaRPr sz="1400" dirty="0">
              <a:latin typeface="Calibri"/>
              <a:cs typeface="Calibri"/>
            </a:endParaRPr>
          </a:p>
          <a:p>
            <a:pPr marL="12700" algn="l">
              <a:lnSpc>
                <a:spcPct val="150000"/>
              </a:lnSpc>
            </a:pPr>
            <a:r>
              <a:rPr sz="1400" spc="-25" dirty="0" err="1">
                <a:solidFill>
                  <a:srgbClr val="FF0000"/>
                </a:solidFill>
                <a:latin typeface="SimSun"/>
                <a:cs typeface="SimSun"/>
              </a:rPr>
              <a:t>识别自己的角色（制造商？授权代表？进口商？分销商</a:t>
            </a:r>
            <a:r>
              <a:rPr sz="1400" spc="-25" dirty="0">
                <a:solidFill>
                  <a:srgbClr val="FF0000"/>
                </a:solidFill>
                <a:latin typeface="SimSun"/>
                <a:cs typeface="SimSun"/>
              </a:rPr>
              <a:t>？）</a:t>
            </a:r>
            <a:r>
              <a:rPr lang="en-US" sz="1400" spc="-25" dirty="0">
                <a:solidFill>
                  <a:srgbClr val="FF0000"/>
                </a:solidFill>
                <a:latin typeface="SimSun"/>
                <a:cs typeface="SimSun"/>
                <a:sym typeface="Wingdings" panose="05000000000000000000" pitchFamily="2" charset="2"/>
              </a:rPr>
              <a:t> </a:t>
            </a:r>
            <a:r>
              <a:rPr lang="zh-CN" altLang="en-US" sz="1400" spc="-25" dirty="0">
                <a:solidFill>
                  <a:srgbClr val="FF0000"/>
                </a:solidFill>
                <a:latin typeface="SimSun"/>
                <a:cs typeface="SimSun"/>
                <a:sym typeface="Wingdings" panose="05000000000000000000" pitchFamily="2" charset="2"/>
              </a:rPr>
              <a:t>需要质量手册中定义</a:t>
            </a:r>
            <a:endParaRPr lang="en-US" altLang="zh-CN" sz="1400" spc="-25" dirty="0">
              <a:solidFill>
                <a:srgbClr val="FF0000"/>
              </a:solidFill>
              <a:latin typeface="SimSun"/>
              <a:cs typeface="SimSun"/>
              <a:sym typeface="Wingdings" panose="05000000000000000000" pitchFamily="2" charset="2"/>
            </a:endParaRPr>
          </a:p>
          <a:p>
            <a:pPr marL="12700" algn="l">
              <a:lnSpc>
                <a:spcPct val="150000"/>
              </a:lnSpc>
            </a:pPr>
            <a:r>
              <a:rPr sz="1400" dirty="0" err="1">
                <a:solidFill>
                  <a:srgbClr val="FF0000"/>
                </a:solidFill>
                <a:latin typeface="Calibri"/>
                <a:cs typeface="Calibri"/>
              </a:rPr>
              <a:t>Xác</a:t>
            </a:r>
            <a:r>
              <a:rPr sz="1400" spc="-35" dirty="0">
                <a:solidFill>
                  <a:srgbClr val="FF0000"/>
                </a:solidFill>
                <a:latin typeface="Calibri"/>
                <a:cs typeface="Calibri"/>
              </a:rPr>
              <a:t> </a:t>
            </a:r>
            <a:r>
              <a:rPr sz="1400" dirty="0">
                <a:solidFill>
                  <a:srgbClr val="FF0000"/>
                </a:solidFill>
                <a:latin typeface="Calibri"/>
                <a:cs typeface="Calibri"/>
              </a:rPr>
              <a:t>định</a:t>
            </a:r>
            <a:r>
              <a:rPr sz="1400" spc="-25" dirty="0">
                <a:solidFill>
                  <a:srgbClr val="FF0000"/>
                </a:solidFill>
                <a:latin typeface="Calibri"/>
                <a:cs typeface="Calibri"/>
              </a:rPr>
              <a:t> </a:t>
            </a:r>
            <a:r>
              <a:rPr sz="1400" dirty="0">
                <a:solidFill>
                  <a:srgbClr val="FF0000"/>
                </a:solidFill>
                <a:latin typeface="Calibri"/>
                <a:cs typeface="Calibri"/>
              </a:rPr>
              <a:t>vai</a:t>
            </a:r>
            <a:r>
              <a:rPr sz="1400" spc="-25" dirty="0">
                <a:solidFill>
                  <a:srgbClr val="FF0000"/>
                </a:solidFill>
                <a:latin typeface="Calibri"/>
                <a:cs typeface="Calibri"/>
              </a:rPr>
              <a:t> </a:t>
            </a:r>
            <a:r>
              <a:rPr sz="1400" dirty="0">
                <a:solidFill>
                  <a:srgbClr val="FF0000"/>
                </a:solidFill>
                <a:latin typeface="Calibri"/>
                <a:cs typeface="Calibri"/>
              </a:rPr>
              <a:t>trò</a:t>
            </a:r>
            <a:r>
              <a:rPr sz="1400" spc="-5" dirty="0">
                <a:solidFill>
                  <a:srgbClr val="FF0000"/>
                </a:solidFill>
                <a:latin typeface="Calibri"/>
                <a:cs typeface="Calibri"/>
              </a:rPr>
              <a:t> </a:t>
            </a:r>
            <a:r>
              <a:rPr sz="1400" dirty="0">
                <a:solidFill>
                  <a:srgbClr val="FF0000"/>
                </a:solidFill>
                <a:latin typeface="Calibri"/>
                <a:cs typeface="Calibri"/>
              </a:rPr>
              <a:t>của</a:t>
            </a:r>
            <a:r>
              <a:rPr sz="1400" spc="-30" dirty="0">
                <a:solidFill>
                  <a:srgbClr val="FF0000"/>
                </a:solidFill>
                <a:latin typeface="Calibri"/>
                <a:cs typeface="Calibri"/>
              </a:rPr>
              <a:t> </a:t>
            </a:r>
            <a:r>
              <a:rPr sz="1400" dirty="0">
                <a:solidFill>
                  <a:srgbClr val="FF0000"/>
                </a:solidFill>
                <a:latin typeface="Calibri"/>
                <a:cs typeface="Calibri"/>
              </a:rPr>
              <a:t>mình</a:t>
            </a:r>
            <a:r>
              <a:rPr sz="1400" spc="-25" dirty="0">
                <a:solidFill>
                  <a:srgbClr val="FF0000"/>
                </a:solidFill>
                <a:latin typeface="Calibri"/>
                <a:cs typeface="Calibri"/>
              </a:rPr>
              <a:t> </a:t>
            </a:r>
            <a:r>
              <a:rPr sz="1400" dirty="0">
                <a:solidFill>
                  <a:srgbClr val="FF0000"/>
                </a:solidFill>
                <a:latin typeface="Calibri"/>
                <a:cs typeface="Calibri"/>
              </a:rPr>
              <a:t>(Nhà</a:t>
            </a:r>
            <a:r>
              <a:rPr sz="1400" spc="-25" dirty="0">
                <a:solidFill>
                  <a:srgbClr val="FF0000"/>
                </a:solidFill>
                <a:latin typeface="Calibri"/>
                <a:cs typeface="Calibri"/>
              </a:rPr>
              <a:t> </a:t>
            </a:r>
            <a:r>
              <a:rPr sz="1400" dirty="0">
                <a:solidFill>
                  <a:srgbClr val="FF0000"/>
                </a:solidFill>
                <a:latin typeface="Calibri"/>
                <a:cs typeface="Calibri"/>
              </a:rPr>
              <a:t>sản</a:t>
            </a:r>
            <a:r>
              <a:rPr sz="1400" spc="-20" dirty="0">
                <a:solidFill>
                  <a:srgbClr val="FF0000"/>
                </a:solidFill>
                <a:latin typeface="Calibri"/>
                <a:cs typeface="Calibri"/>
              </a:rPr>
              <a:t> </a:t>
            </a:r>
            <a:r>
              <a:rPr sz="1400" dirty="0">
                <a:solidFill>
                  <a:srgbClr val="FF0000"/>
                </a:solidFill>
                <a:latin typeface="Calibri"/>
                <a:cs typeface="Calibri"/>
              </a:rPr>
              <a:t>xuất?</a:t>
            </a:r>
            <a:r>
              <a:rPr sz="1400" spc="-45" dirty="0">
                <a:solidFill>
                  <a:srgbClr val="FF0000"/>
                </a:solidFill>
                <a:latin typeface="Calibri"/>
                <a:cs typeface="Calibri"/>
              </a:rPr>
              <a:t> </a:t>
            </a:r>
            <a:r>
              <a:rPr sz="1400" dirty="0">
                <a:solidFill>
                  <a:srgbClr val="FF0000"/>
                </a:solidFill>
                <a:latin typeface="Calibri"/>
                <a:cs typeface="Calibri"/>
              </a:rPr>
              <a:t>Đại</a:t>
            </a:r>
            <a:r>
              <a:rPr sz="1400" spc="-25" dirty="0">
                <a:solidFill>
                  <a:srgbClr val="FF0000"/>
                </a:solidFill>
                <a:latin typeface="Calibri"/>
                <a:cs typeface="Calibri"/>
              </a:rPr>
              <a:t> </a:t>
            </a:r>
            <a:r>
              <a:rPr sz="1400" dirty="0" err="1">
                <a:solidFill>
                  <a:srgbClr val="FF0000"/>
                </a:solidFill>
                <a:latin typeface="Calibri"/>
                <a:cs typeface="Calibri"/>
              </a:rPr>
              <a:t>diện</a:t>
            </a:r>
            <a:r>
              <a:rPr sz="1400" spc="-35" dirty="0">
                <a:solidFill>
                  <a:srgbClr val="FF0000"/>
                </a:solidFill>
                <a:latin typeface="Calibri"/>
                <a:cs typeface="Calibri"/>
              </a:rPr>
              <a:t> </a:t>
            </a:r>
            <a:r>
              <a:rPr sz="1400" spc="-20" dirty="0" err="1">
                <a:solidFill>
                  <a:srgbClr val="FF0000"/>
                </a:solidFill>
                <a:latin typeface="Calibri"/>
                <a:cs typeface="Calibri"/>
              </a:rPr>
              <a:t>được</a:t>
            </a:r>
            <a:r>
              <a:rPr lang="vi-VN" sz="1400" spc="-20" dirty="0">
                <a:latin typeface="Calibri"/>
                <a:cs typeface="Calibri"/>
              </a:rPr>
              <a:t> </a:t>
            </a:r>
            <a:r>
              <a:rPr sz="1400" dirty="0" err="1">
                <a:solidFill>
                  <a:srgbClr val="FF0000"/>
                </a:solidFill>
                <a:latin typeface="Calibri"/>
                <a:cs typeface="Calibri"/>
              </a:rPr>
              <a:t>ủy</a:t>
            </a:r>
            <a:r>
              <a:rPr sz="1400" spc="-30" dirty="0">
                <a:solidFill>
                  <a:srgbClr val="FF0000"/>
                </a:solidFill>
                <a:latin typeface="Calibri"/>
                <a:cs typeface="Calibri"/>
              </a:rPr>
              <a:t> </a:t>
            </a:r>
            <a:r>
              <a:rPr sz="1400" dirty="0">
                <a:solidFill>
                  <a:srgbClr val="FF0000"/>
                </a:solidFill>
                <a:latin typeface="Calibri"/>
                <a:cs typeface="Calibri"/>
              </a:rPr>
              <a:t>quyền?</a:t>
            </a:r>
            <a:r>
              <a:rPr sz="1400" spc="-15" dirty="0">
                <a:solidFill>
                  <a:srgbClr val="FF0000"/>
                </a:solidFill>
                <a:latin typeface="Calibri"/>
                <a:cs typeface="Calibri"/>
              </a:rPr>
              <a:t> </a:t>
            </a:r>
            <a:r>
              <a:rPr sz="1400" dirty="0">
                <a:solidFill>
                  <a:srgbClr val="FF0000"/>
                </a:solidFill>
                <a:latin typeface="Calibri"/>
                <a:cs typeface="Calibri"/>
              </a:rPr>
              <a:t>Nhà</a:t>
            </a:r>
            <a:r>
              <a:rPr sz="1400" spc="-25" dirty="0">
                <a:solidFill>
                  <a:srgbClr val="FF0000"/>
                </a:solidFill>
                <a:latin typeface="Calibri"/>
                <a:cs typeface="Calibri"/>
              </a:rPr>
              <a:t> </a:t>
            </a:r>
            <a:r>
              <a:rPr sz="1400" dirty="0">
                <a:solidFill>
                  <a:srgbClr val="FF0000"/>
                </a:solidFill>
                <a:latin typeface="Calibri"/>
                <a:cs typeface="Calibri"/>
              </a:rPr>
              <a:t>nhập</a:t>
            </a:r>
            <a:r>
              <a:rPr sz="1400" spc="-40" dirty="0">
                <a:solidFill>
                  <a:srgbClr val="FF0000"/>
                </a:solidFill>
                <a:latin typeface="Calibri"/>
                <a:cs typeface="Calibri"/>
              </a:rPr>
              <a:t> </a:t>
            </a:r>
            <a:r>
              <a:rPr sz="1400" dirty="0">
                <a:solidFill>
                  <a:srgbClr val="FF0000"/>
                </a:solidFill>
                <a:latin typeface="Calibri"/>
                <a:cs typeface="Calibri"/>
              </a:rPr>
              <a:t>khẩu?</a:t>
            </a:r>
            <a:r>
              <a:rPr sz="1400" spc="-30" dirty="0">
                <a:solidFill>
                  <a:srgbClr val="FF0000"/>
                </a:solidFill>
                <a:latin typeface="Calibri"/>
                <a:cs typeface="Calibri"/>
              </a:rPr>
              <a:t> </a:t>
            </a:r>
            <a:r>
              <a:rPr sz="1400" dirty="0">
                <a:solidFill>
                  <a:srgbClr val="FF0000"/>
                </a:solidFill>
                <a:latin typeface="Calibri"/>
                <a:cs typeface="Calibri"/>
              </a:rPr>
              <a:t>Nhà</a:t>
            </a:r>
            <a:r>
              <a:rPr sz="1400" spc="-25" dirty="0">
                <a:solidFill>
                  <a:srgbClr val="FF0000"/>
                </a:solidFill>
                <a:latin typeface="Calibri"/>
                <a:cs typeface="Calibri"/>
              </a:rPr>
              <a:t> </a:t>
            </a:r>
            <a:r>
              <a:rPr sz="1400" dirty="0">
                <a:solidFill>
                  <a:srgbClr val="FF0000"/>
                </a:solidFill>
                <a:latin typeface="Calibri"/>
                <a:cs typeface="Calibri"/>
              </a:rPr>
              <a:t>phân</a:t>
            </a:r>
            <a:r>
              <a:rPr sz="1400" spc="-40" dirty="0">
                <a:solidFill>
                  <a:srgbClr val="FF0000"/>
                </a:solidFill>
                <a:latin typeface="Calibri"/>
                <a:cs typeface="Calibri"/>
              </a:rPr>
              <a:t> </a:t>
            </a:r>
            <a:r>
              <a:rPr sz="1400" spc="-10" dirty="0" err="1">
                <a:solidFill>
                  <a:srgbClr val="FF0000"/>
                </a:solidFill>
                <a:latin typeface="Calibri"/>
                <a:cs typeface="Calibri"/>
              </a:rPr>
              <a:t>phối</a:t>
            </a:r>
            <a:r>
              <a:rPr sz="1400" spc="-10" dirty="0">
                <a:solidFill>
                  <a:srgbClr val="FF0000"/>
                </a:solidFill>
                <a:latin typeface="Calibri"/>
                <a:cs typeface="Calibri"/>
              </a:rPr>
              <a:t>?)</a:t>
            </a:r>
            <a:r>
              <a:rPr lang="vi-VN" sz="1400" spc="-25" dirty="0">
                <a:solidFill>
                  <a:srgbClr val="FF0000"/>
                </a:solidFill>
                <a:latin typeface="SimSun"/>
                <a:cs typeface="SimSun"/>
                <a:sym typeface="Wingdings" panose="05000000000000000000" pitchFamily="2" charset="2"/>
              </a:rPr>
              <a:t> </a:t>
            </a:r>
            <a:r>
              <a:rPr lang="en-US" sz="1400" spc="-25" dirty="0">
                <a:solidFill>
                  <a:srgbClr val="FF0000"/>
                </a:solidFill>
                <a:latin typeface="SimSun"/>
                <a:cs typeface="SimSun"/>
                <a:sym typeface="Wingdings" panose="05000000000000000000" pitchFamily="2" charset="2"/>
              </a:rPr>
              <a:t> </a:t>
            </a:r>
            <a:r>
              <a:rPr lang="en-US" altLang="zh-CN" sz="1400" spc="-25" dirty="0" err="1">
                <a:solidFill>
                  <a:srgbClr val="FF0000"/>
                </a:solidFill>
                <a:latin typeface="SimSun"/>
                <a:cs typeface="SimSun"/>
                <a:sym typeface="Wingdings" panose="05000000000000000000" pitchFamily="2" charset="2"/>
              </a:rPr>
              <a:t>Cân</a:t>
            </a:r>
            <a:r>
              <a:rPr lang="en-US" altLang="zh-CN" sz="1400" spc="-25" dirty="0">
                <a:solidFill>
                  <a:srgbClr val="FF0000"/>
                </a:solidFill>
                <a:latin typeface="SimSun"/>
                <a:cs typeface="SimSun"/>
                <a:sym typeface="Wingdings" panose="05000000000000000000" pitchFamily="2" charset="2"/>
              </a:rPr>
              <a:t> </a:t>
            </a:r>
            <a:r>
              <a:rPr lang="en-US" altLang="zh-CN" sz="1400" spc="-25" dirty="0" err="1">
                <a:solidFill>
                  <a:srgbClr val="FF0000"/>
                </a:solidFill>
                <a:latin typeface="SimSun"/>
                <a:cs typeface="SimSun"/>
                <a:sym typeface="Wingdings" panose="05000000000000000000" pitchFamily="2" charset="2"/>
              </a:rPr>
              <a:t>được</a:t>
            </a:r>
            <a:r>
              <a:rPr lang="en-US" altLang="zh-CN" sz="1400" spc="-25" dirty="0">
                <a:solidFill>
                  <a:srgbClr val="FF0000"/>
                </a:solidFill>
                <a:latin typeface="SimSun"/>
                <a:cs typeface="SimSun"/>
                <a:sym typeface="Wingdings" panose="05000000000000000000" pitchFamily="2" charset="2"/>
              </a:rPr>
              <a:t> </a:t>
            </a:r>
            <a:r>
              <a:rPr lang="en-US" altLang="zh-CN" sz="1400" spc="-25" dirty="0" err="1">
                <a:solidFill>
                  <a:srgbClr val="FF0000"/>
                </a:solidFill>
                <a:latin typeface="SimSun"/>
                <a:cs typeface="SimSun"/>
                <a:sym typeface="Wingdings" panose="05000000000000000000" pitchFamily="2" charset="2"/>
              </a:rPr>
              <a:t>định</a:t>
            </a:r>
            <a:r>
              <a:rPr lang="en-US" altLang="zh-CN" sz="1400" spc="-25" dirty="0">
                <a:solidFill>
                  <a:srgbClr val="FF0000"/>
                </a:solidFill>
                <a:latin typeface="SimSun"/>
                <a:cs typeface="SimSun"/>
                <a:sym typeface="Wingdings" panose="05000000000000000000" pitchFamily="2" charset="2"/>
              </a:rPr>
              <a:t> </a:t>
            </a:r>
            <a:r>
              <a:rPr lang="en-US" altLang="zh-CN" sz="1400" spc="-25" dirty="0" err="1">
                <a:solidFill>
                  <a:srgbClr val="FF0000"/>
                </a:solidFill>
                <a:latin typeface="SimSun"/>
                <a:cs typeface="SimSun"/>
                <a:sym typeface="Wingdings" panose="05000000000000000000" pitchFamily="2" charset="2"/>
              </a:rPr>
              <a:t>nghĩa</a:t>
            </a:r>
            <a:r>
              <a:rPr lang="en-US" altLang="zh-CN" sz="1400" spc="-25" dirty="0">
                <a:solidFill>
                  <a:srgbClr val="FF0000"/>
                </a:solidFill>
                <a:latin typeface="SimSun"/>
                <a:cs typeface="SimSun"/>
                <a:sym typeface="Wingdings" panose="05000000000000000000" pitchFamily="2" charset="2"/>
              </a:rPr>
              <a:t> </a:t>
            </a:r>
            <a:r>
              <a:rPr lang="en-US" altLang="zh-CN" sz="1400" spc="-25" dirty="0" err="1">
                <a:solidFill>
                  <a:srgbClr val="FF0000"/>
                </a:solidFill>
                <a:latin typeface="SimSun"/>
                <a:cs typeface="SimSun"/>
                <a:sym typeface="Wingdings" panose="05000000000000000000" pitchFamily="2" charset="2"/>
              </a:rPr>
              <a:t>trong</a:t>
            </a:r>
            <a:r>
              <a:rPr lang="en-US" altLang="zh-CN" sz="1400" spc="-25" dirty="0">
                <a:solidFill>
                  <a:srgbClr val="FF0000"/>
                </a:solidFill>
                <a:latin typeface="SimSun"/>
                <a:cs typeface="SimSun"/>
                <a:sym typeface="Wingdings" panose="05000000000000000000" pitchFamily="2" charset="2"/>
              </a:rPr>
              <a:t> QM </a:t>
            </a:r>
            <a:endParaRPr lang="vi-VN" sz="1400" dirty="0">
              <a:latin typeface="SimSun"/>
              <a:cs typeface="SimSun"/>
            </a:endParaRPr>
          </a:p>
          <a:p>
            <a:pPr marL="12700" algn="l">
              <a:lnSpc>
                <a:spcPct val="150000"/>
              </a:lnSpc>
            </a:pPr>
            <a:r>
              <a:rPr lang="zh-CN" altLang="en-US" sz="1400" spc="-10" dirty="0">
                <a:solidFill>
                  <a:srgbClr val="FF0000"/>
                </a:solidFill>
                <a:latin typeface="Calibri"/>
                <a:cs typeface="Calibri"/>
              </a:rPr>
              <a:t>角色</a:t>
            </a:r>
            <a:r>
              <a:rPr lang="vi-VN" altLang="zh-CN" sz="1400" spc="-10" dirty="0">
                <a:solidFill>
                  <a:srgbClr val="FF0000"/>
                </a:solidFill>
                <a:latin typeface="Calibri"/>
                <a:cs typeface="Calibri"/>
              </a:rPr>
              <a:t>/ Vai trò</a:t>
            </a:r>
            <a:endParaRPr lang="zh-CN" altLang="en-US" sz="1400" spc="-10" dirty="0">
              <a:solidFill>
                <a:srgbClr val="FF0000"/>
              </a:solidFill>
              <a:latin typeface="Calibri"/>
              <a:cs typeface="Calibri"/>
            </a:endParaRPr>
          </a:p>
          <a:p>
            <a:pPr marL="12700" algn="l">
              <a:lnSpc>
                <a:spcPct val="150000"/>
              </a:lnSpc>
            </a:pPr>
            <a:r>
              <a:rPr lang="zh-CN" altLang="en-US" sz="1400" spc="-10" dirty="0">
                <a:solidFill>
                  <a:srgbClr val="FF0000"/>
                </a:solidFill>
                <a:latin typeface="Calibri"/>
                <a:cs typeface="Calibri"/>
              </a:rPr>
              <a:t>定义：角色是指组织内个人或团队所承担的具体职责、职能或职位。</a:t>
            </a:r>
            <a:r>
              <a:rPr lang="en-US" altLang="zh-CN" sz="1400" spc="-10" dirty="0">
                <a:solidFill>
                  <a:srgbClr val="FF0000"/>
                </a:solidFill>
                <a:latin typeface="Calibri"/>
                <a:cs typeface="Calibri"/>
              </a:rPr>
              <a:t>Định </a:t>
            </a:r>
            <a:r>
              <a:rPr lang="en-US" altLang="zh-CN" sz="1400" spc="-10" dirty="0" err="1">
                <a:solidFill>
                  <a:srgbClr val="FF0000"/>
                </a:solidFill>
                <a:latin typeface="Calibri"/>
                <a:cs typeface="Calibri"/>
              </a:rPr>
              <a:t>nghĩa</a:t>
            </a:r>
            <a:r>
              <a:rPr lang="en-US" altLang="zh-CN" sz="1400" spc="-10" dirty="0">
                <a:solidFill>
                  <a:srgbClr val="FF0000"/>
                </a:solidFill>
                <a:latin typeface="Calibri"/>
                <a:cs typeface="Calibri"/>
              </a:rPr>
              <a:t>: Vai </a:t>
            </a:r>
            <a:r>
              <a:rPr lang="en-US" altLang="zh-CN" sz="1400" spc="-10" dirty="0" err="1">
                <a:solidFill>
                  <a:srgbClr val="FF0000"/>
                </a:solidFill>
                <a:latin typeface="Calibri"/>
                <a:cs typeface="Calibri"/>
              </a:rPr>
              <a:t>trò</a:t>
            </a:r>
            <a:r>
              <a:rPr lang="en-US" altLang="zh-CN" sz="1400" spc="-10" dirty="0">
                <a:solidFill>
                  <a:srgbClr val="FF0000"/>
                </a:solidFill>
                <a:latin typeface="Calibri"/>
                <a:cs typeface="Calibri"/>
              </a:rPr>
              <a:t> </a:t>
            </a:r>
            <a:r>
              <a:rPr lang="en-US" altLang="zh-CN" sz="1400" spc="-10" dirty="0" err="1">
                <a:solidFill>
                  <a:srgbClr val="FF0000"/>
                </a:solidFill>
                <a:latin typeface="Calibri"/>
                <a:cs typeface="Calibri"/>
              </a:rPr>
              <a:t>là</a:t>
            </a:r>
            <a:r>
              <a:rPr lang="en-US" altLang="zh-CN" sz="1400" spc="-10" dirty="0">
                <a:solidFill>
                  <a:srgbClr val="FF0000"/>
                </a:solidFill>
                <a:latin typeface="Calibri"/>
                <a:cs typeface="Calibri"/>
              </a:rPr>
              <a:t> </a:t>
            </a:r>
            <a:r>
              <a:rPr lang="en-US" altLang="zh-CN" sz="1400" spc="-10" dirty="0" err="1">
                <a:solidFill>
                  <a:srgbClr val="FF0000"/>
                </a:solidFill>
                <a:latin typeface="Calibri"/>
                <a:cs typeface="Calibri"/>
              </a:rPr>
              <a:t>trách</a:t>
            </a:r>
            <a:r>
              <a:rPr lang="en-US" altLang="zh-CN" sz="1400" spc="-10" dirty="0">
                <a:solidFill>
                  <a:srgbClr val="FF0000"/>
                </a:solidFill>
                <a:latin typeface="Calibri"/>
                <a:cs typeface="Calibri"/>
              </a:rPr>
              <a:t> </a:t>
            </a:r>
            <a:r>
              <a:rPr lang="en-US" altLang="zh-CN" sz="1400" spc="-10" dirty="0" err="1">
                <a:solidFill>
                  <a:srgbClr val="FF0000"/>
                </a:solidFill>
                <a:latin typeface="Calibri"/>
                <a:cs typeface="Calibri"/>
              </a:rPr>
              <a:t>nhiệm</a:t>
            </a:r>
            <a:r>
              <a:rPr lang="en-US" altLang="zh-CN" sz="1400" spc="-10" dirty="0">
                <a:solidFill>
                  <a:srgbClr val="FF0000"/>
                </a:solidFill>
                <a:latin typeface="Calibri"/>
                <a:cs typeface="Calibri"/>
              </a:rPr>
              <a:t>, </a:t>
            </a:r>
            <a:r>
              <a:rPr lang="en-US" altLang="zh-CN" sz="1400" spc="-10" dirty="0" err="1">
                <a:solidFill>
                  <a:srgbClr val="FF0000"/>
                </a:solidFill>
                <a:latin typeface="Calibri"/>
                <a:cs typeface="Calibri"/>
              </a:rPr>
              <a:t>chức</a:t>
            </a:r>
            <a:r>
              <a:rPr lang="en-US" altLang="zh-CN" sz="1400" spc="-10" dirty="0">
                <a:solidFill>
                  <a:srgbClr val="FF0000"/>
                </a:solidFill>
                <a:latin typeface="Calibri"/>
                <a:cs typeface="Calibri"/>
              </a:rPr>
              <a:t> </a:t>
            </a:r>
            <a:r>
              <a:rPr lang="en-US" altLang="zh-CN" sz="1400" spc="-10" dirty="0" err="1">
                <a:solidFill>
                  <a:srgbClr val="FF0000"/>
                </a:solidFill>
                <a:latin typeface="Calibri"/>
                <a:cs typeface="Calibri"/>
              </a:rPr>
              <a:t>năng</a:t>
            </a:r>
            <a:r>
              <a:rPr lang="en-US" altLang="zh-CN" sz="1400" spc="-10" dirty="0">
                <a:solidFill>
                  <a:srgbClr val="FF0000"/>
                </a:solidFill>
                <a:latin typeface="Calibri"/>
                <a:cs typeface="Calibri"/>
              </a:rPr>
              <a:t> </a:t>
            </a:r>
            <a:r>
              <a:rPr lang="en-US" altLang="zh-CN" sz="1400" spc="-10" dirty="0" err="1">
                <a:solidFill>
                  <a:srgbClr val="FF0000"/>
                </a:solidFill>
                <a:latin typeface="Calibri"/>
                <a:cs typeface="Calibri"/>
              </a:rPr>
              <a:t>hoặc</a:t>
            </a:r>
            <a:r>
              <a:rPr lang="en-US" altLang="zh-CN" sz="1400" spc="-10" dirty="0">
                <a:solidFill>
                  <a:srgbClr val="FF0000"/>
                </a:solidFill>
                <a:latin typeface="Calibri"/>
                <a:cs typeface="Calibri"/>
              </a:rPr>
              <a:t> </a:t>
            </a:r>
            <a:r>
              <a:rPr lang="en-US" altLang="zh-CN" sz="1400" spc="-10" dirty="0" err="1">
                <a:solidFill>
                  <a:srgbClr val="FF0000"/>
                </a:solidFill>
                <a:latin typeface="Calibri"/>
                <a:cs typeface="Calibri"/>
              </a:rPr>
              <a:t>vị</a:t>
            </a:r>
            <a:r>
              <a:rPr lang="en-US" altLang="zh-CN" sz="1400" spc="-10" dirty="0">
                <a:solidFill>
                  <a:srgbClr val="FF0000"/>
                </a:solidFill>
                <a:latin typeface="Calibri"/>
                <a:cs typeface="Calibri"/>
              </a:rPr>
              <a:t> </a:t>
            </a:r>
            <a:r>
              <a:rPr lang="en-US" altLang="zh-CN" sz="1400" spc="-10" dirty="0" err="1">
                <a:solidFill>
                  <a:srgbClr val="FF0000"/>
                </a:solidFill>
                <a:latin typeface="Calibri"/>
                <a:cs typeface="Calibri"/>
              </a:rPr>
              <a:t>trí</a:t>
            </a:r>
            <a:r>
              <a:rPr lang="en-US" altLang="zh-CN" sz="1400" spc="-10" dirty="0">
                <a:solidFill>
                  <a:srgbClr val="FF0000"/>
                </a:solidFill>
                <a:latin typeface="Calibri"/>
                <a:cs typeface="Calibri"/>
              </a:rPr>
              <a:t> </a:t>
            </a:r>
            <a:r>
              <a:rPr lang="en-US" altLang="zh-CN" sz="1400" spc="-10" dirty="0" err="1">
                <a:solidFill>
                  <a:srgbClr val="FF0000"/>
                </a:solidFill>
                <a:latin typeface="Calibri"/>
                <a:cs typeface="Calibri"/>
              </a:rPr>
              <a:t>cụ</a:t>
            </a:r>
            <a:r>
              <a:rPr lang="en-US" altLang="zh-CN" sz="1400" spc="-10" dirty="0">
                <a:solidFill>
                  <a:srgbClr val="FF0000"/>
                </a:solidFill>
                <a:latin typeface="Calibri"/>
                <a:cs typeface="Calibri"/>
              </a:rPr>
              <a:t> </a:t>
            </a:r>
            <a:r>
              <a:rPr lang="en-US" altLang="zh-CN" sz="1400" spc="-10" dirty="0" err="1">
                <a:solidFill>
                  <a:srgbClr val="FF0000"/>
                </a:solidFill>
                <a:latin typeface="Calibri"/>
                <a:cs typeface="Calibri"/>
              </a:rPr>
              <a:t>thể</a:t>
            </a:r>
            <a:r>
              <a:rPr lang="en-US" altLang="zh-CN" sz="1400" spc="-10" dirty="0">
                <a:solidFill>
                  <a:srgbClr val="FF0000"/>
                </a:solidFill>
                <a:latin typeface="Calibri"/>
                <a:cs typeface="Calibri"/>
              </a:rPr>
              <a:t> do </a:t>
            </a:r>
            <a:r>
              <a:rPr lang="en-US" altLang="zh-CN" sz="1400" spc="-10" dirty="0" err="1">
                <a:solidFill>
                  <a:srgbClr val="FF0000"/>
                </a:solidFill>
                <a:latin typeface="Calibri"/>
                <a:cs typeface="Calibri"/>
              </a:rPr>
              <a:t>một</a:t>
            </a:r>
            <a:r>
              <a:rPr lang="en-US" altLang="zh-CN" sz="1400" spc="-10" dirty="0">
                <a:solidFill>
                  <a:srgbClr val="FF0000"/>
                </a:solidFill>
                <a:latin typeface="Calibri"/>
                <a:cs typeface="Calibri"/>
              </a:rPr>
              <a:t> </a:t>
            </a:r>
            <a:r>
              <a:rPr lang="en-US" altLang="zh-CN" sz="1400" spc="-10" dirty="0" err="1">
                <a:solidFill>
                  <a:srgbClr val="FF0000"/>
                </a:solidFill>
                <a:latin typeface="Calibri"/>
                <a:cs typeface="Calibri"/>
              </a:rPr>
              <a:t>cá</a:t>
            </a:r>
            <a:r>
              <a:rPr lang="en-US" altLang="zh-CN" sz="1400" spc="-10" dirty="0">
                <a:solidFill>
                  <a:srgbClr val="FF0000"/>
                </a:solidFill>
                <a:latin typeface="Calibri"/>
                <a:cs typeface="Calibri"/>
              </a:rPr>
              <a:t> </a:t>
            </a:r>
            <a:r>
              <a:rPr lang="en-US" altLang="zh-CN" sz="1400" spc="-10" dirty="0" err="1">
                <a:solidFill>
                  <a:srgbClr val="FF0000"/>
                </a:solidFill>
                <a:latin typeface="Calibri"/>
                <a:cs typeface="Calibri"/>
              </a:rPr>
              <a:t>nhân</a:t>
            </a:r>
            <a:r>
              <a:rPr lang="en-US" altLang="zh-CN" sz="1400" spc="-10" dirty="0">
                <a:solidFill>
                  <a:srgbClr val="FF0000"/>
                </a:solidFill>
                <a:latin typeface="Calibri"/>
                <a:cs typeface="Calibri"/>
              </a:rPr>
              <a:t> </a:t>
            </a:r>
            <a:r>
              <a:rPr lang="en-US" altLang="zh-CN" sz="1400" spc="-10" dirty="0" err="1">
                <a:solidFill>
                  <a:srgbClr val="FF0000"/>
                </a:solidFill>
                <a:latin typeface="Calibri"/>
                <a:cs typeface="Calibri"/>
              </a:rPr>
              <a:t>hoặc</a:t>
            </a:r>
            <a:r>
              <a:rPr lang="en-US" altLang="zh-CN" sz="1400" spc="-10" dirty="0">
                <a:solidFill>
                  <a:srgbClr val="FF0000"/>
                </a:solidFill>
                <a:latin typeface="Calibri"/>
                <a:cs typeface="Calibri"/>
              </a:rPr>
              <a:t> </a:t>
            </a:r>
            <a:r>
              <a:rPr lang="en-US" altLang="zh-CN" sz="1400" spc="-10" dirty="0" err="1">
                <a:solidFill>
                  <a:srgbClr val="FF0000"/>
                </a:solidFill>
                <a:latin typeface="Calibri"/>
                <a:cs typeface="Calibri"/>
              </a:rPr>
              <a:t>nhóm</a:t>
            </a:r>
            <a:r>
              <a:rPr lang="en-US" altLang="zh-CN" sz="1400" spc="-10" dirty="0">
                <a:solidFill>
                  <a:srgbClr val="FF0000"/>
                </a:solidFill>
                <a:latin typeface="Calibri"/>
                <a:cs typeface="Calibri"/>
              </a:rPr>
              <a:t> </a:t>
            </a:r>
            <a:r>
              <a:rPr lang="en-US" altLang="zh-CN" sz="1400" spc="-10" dirty="0" err="1">
                <a:solidFill>
                  <a:srgbClr val="FF0000"/>
                </a:solidFill>
                <a:latin typeface="Calibri"/>
                <a:cs typeface="Calibri"/>
              </a:rPr>
              <a:t>nắm</a:t>
            </a:r>
            <a:r>
              <a:rPr lang="en-US" altLang="zh-CN" sz="1400" spc="-10" dirty="0">
                <a:solidFill>
                  <a:srgbClr val="FF0000"/>
                </a:solidFill>
                <a:latin typeface="Calibri"/>
                <a:cs typeface="Calibri"/>
              </a:rPr>
              <a:t> </a:t>
            </a:r>
            <a:r>
              <a:rPr lang="en-US" altLang="zh-CN" sz="1400" spc="-10" dirty="0" err="1">
                <a:solidFill>
                  <a:srgbClr val="FF0000"/>
                </a:solidFill>
                <a:latin typeface="Calibri"/>
                <a:cs typeface="Calibri"/>
              </a:rPr>
              <a:t>giữ</a:t>
            </a:r>
            <a:r>
              <a:rPr lang="en-US" altLang="zh-CN" sz="1400" spc="-10" dirty="0">
                <a:solidFill>
                  <a:srgbClr val="FF0000"/>
                </a:solidFill>
                <a:latin typeface="Calibri"/>
                <a:cs typeface="Calibri"/>
              </a:rPr>
              <a:t> </a:t>
            </a:r>
            <a:r>
              <a:rPr lang="en-US" altLang="zh-CN" sz="1400" spc="-10" dirty="0" err="1">
                <a:solidFill>
                  <a:srgbClr val="FF0000"/>
                </a:solidFill>
                <a:latin typeface="Calibri"/>
                <a:cs typeface="Calibri"/>
              </a:rPr>
              <a:t>trong</a:t>
            </a:r>
            <a:r>
              <a:rPr lang="en-US" altLang="zh-CN" sz="1400" spc="-10" dirty="0">
                <a:solidFill>
                  <a:srgbClr val="FF0000"/>
                </a:solidFill>
                <a:latin typeface="Calibri"/>
                <a:cs typeface="Calibri"/>
              </a:rPr>
              <a:t> </a:t>
            </a:r>
            <a:r>
              <a:rPr lang="en-US" altLang="zh-CN" sz="1400" spc="-10" dirty="0" err="1">
                <a:solidFill>
                  <a:srgbClr val="FF0000"/>
                </a:solidFill>
                <a:latin typeface="Calibri"/>
                <a:cs typeface="Calibri"/>
              </a:rPr>
              <a:t>một</a:t>
            </a:r>
            <a:r>
              <a:rPr lang="en-US" altLang="zh-CN" sz="1400" spc="-10" dirty="0">
                <a:solidFill>
                  <a:srgbClr val="FF0000"/>
                </a:solidFill>
                <a:latin typeface="Calibri"/>
                <a:cs typeface="Calibri"/>
              </a:rPr>
              <a:t> </a:t>
            </a:r>
            <a:r>
              <a:rPr lang="en-US" altLang="zh-CN" sz="1400" spc="-10" dirty="0" err="1">
                <a:solidFill>
                  <a:srgbClr val="FF0000"/>
                </a:solidFill>
                <a:latin typeface="Calibri"/>
                <a:cs typeface="Calibri"/>
              </a:rPr>
              <a:t>tổ</a:t>
            </a:r>
            <a:r>
              <a:rPr lang="en-US" altLang="zh-CN" sz="1400" spc="-10" dirty="0">
                <a:solidFill>
                  <a:srgbClr val="FF0000"/>
                </a:solidFill>
                <a:latin typeface="Calibri"/>
                <a:cs typeface="Calibri"/>
              </a:rPr>
              <a:t> </a:t>
            </a:r>
            <a:r>
              <a:rPr lang="en-US" altLang="zh-CN" sz="1400" spc="-10" dirty="0" err="1">
                <a:solidFill>
                  <a:srgbClr val="FF0000"/>
                </a:solidFill>
                <a:latin typeface="Calibri"/>
                <a:cs typeface="Calibri"/>
              </a:rPr>
              <a:t>chức</a:t>
            </a:r>
            <a:r>
              <a:rPr lang="en-US" altLang="zh-CN" sz="1400" spc="-10" dirty="0">
                <a:solidFill>
                  <a:srgbClr val="FF0000"/>
                </a:solidFill>
                <a:latin typeface="Calibri"/>
                <a:cs typeface="Calibri"/>
              </a:rPr>
              <a:t>.</a:t>
            </a:r>
            <a:endParaRPr lang="zh-CN" altLang="en-US" sz="1400" spc="-10" dirty="0">
              <a:solidFill>
                <a:srgbClr val="FF0000"/>
              </a:solidFill>
              <a:latin typeface="Calibri"/>
              <a:cs typeface="Calibri"/>
            </a:endParaRPr>
          </a:p>
          <a:p>
            <a:pPr marL="12700" algn="l">
              <a:lnSpc>
                <a:spcPct val="150000"/>
              </a:lnSpc>
            </a:pPr>
            <a:r>
              <a:rPr lang="zh-CN" altLang="en-US" sz="1400" spc="-10" dirty="0">
                <a:solidFill>
                  <a:srgbClr val="FF0000"/>
                </a:solidFill>
                <a:latin typeface="Calibri"/>
                <a:cs typeface="Calibri"/>
              </a:rPr>
              <a:t>示例：</a:t>
            </a:r>
            <a:r>
              <a:rPr lang="en-US" altLang="zh-CN" sz="1400" spc="-10" dirty="0" err="1">
                <a:solidFill>
                  <a:srgbClr val="FF0000"/>
                </a:solidFill>
                <a:latin typeface="Calibri"/>
                <a:cs typeface="Calibri"/>
              </a:rPr>
              <a:t>Ví</a:t>
            </a:r>
            <a:r>
              <a:rPr lang="en-US" altLang="zh-CN" sz="1400" spc="-10" dirty="0">
                <a:solidFill>
                  <a:srgbClr val="FF0000"/>
                </a:solidFill>
                <a:latin typeface="Calibri"/>
                <a:cs typeface="Calibri"/>
              </a:rPr>
              <a:t> </a:t>
            </a:r>
            <a:r>
              <a:rPr lang="en-US" altLang="zh-CN" sz="1400" spc="-10" dirty="0" err="1">
                <a:solidFill>
                  <a:srgbClr val="FF0000"/>
                </a:solidFill>
                <a:latin typeface="Calibri"/>
                <a:cs typeface="Calibri"/>
              </a:rPr>
              <a:t>dụ</a:t>
            </a:r>
            <a:r>
              <a:rPr lang="en-US" altLang="zh-CN" sz="1400" spc="-10" dirty="0">
                <a:solidFill>
                  <a:srgbClr val="FF0000"/>
                </a:solidFill>
                <a:latin typeface="Calibri"/>
                <a:cs typeface="Calibri"/>
              </a:rPr>
              <a:t>:</a:t>
            </a:r>
            <a:endParaRPr lang="zh-CN" altLang="en-US" sz="1400" spc="-10" dirty="0">
              <a:solidFill>
                <a:srgbClr val="FF0000"/>
              </a:solidFill>
              <a:latin typeface="Calibri"/>
              <a:cs typeface="Calibri"/>
            </a:endParaRPr>
          </a:p>
          <a:p>
            <a:pPr marL="12700" algn="l">
              <a:lnSpc>
                <a:spcPct val="150000"/>
              </a:lnSpc>
            </a:pPr>
            <a:r>
              <a:rPr lang="zh-CN" altLang="en-US" sz="1400" spc="-10" dirty="0">
                <a:solidFill>
                  <a:srgbClr val="FF0000"/>
                </a:solidFill>
                <a:latin typeface="Calibri"/>
                <a:cs typeface="Calibri"/>
              </a:rPr>
              <a:t>制造商：负责医疗器械的设计、生产和质量控制。</a:t>
            </a:r>
            <a:r>
              <a:rPr lang="vi-VN" altLang="zh-CN" sz="1400" spc="-10" dirty="0">
                <a:solidFill>
                  <a:srgbClr val="FF0000"/>
                </a:solidFill>
                <a:latin typeface="Calibri"/>
                <a:cs typeface="Calibri"/>
              </a:rPr>
              <a:t>Nhà sản xuất: Chịu trách nhiệm thiết kế, sản xuất và kiểm soát chất lượng các thiết bị y tế.</a:t>
            </a:r>
            <a:endParaRPr lang="zh-CN" altLang="en-US" sz="1400" spc="-10" dirty="0">
              <a:solidFill>
                <a:srgbClr val="FF0000"/>
              </a:solidFill>
              <a:latin typeface="Calibri"/>
              <a:cs typeface="Calibri"/>
            </a:endParaRPr>
          </a:p>
          <a:p>
            <a:pPr marL="12700" algn="l">
              <a:lnSpc>
                <a:spcPct val="150000"/>
              </a:lnSpc>
            </a:pPr>
            <a:r>
              <a:rPr lang="zh-CN" altLang="en-US" sz="1400" spc="-10" dirty="0">
                <a:solidFill>
                  <a:srgbClr val="FF0000"/>
                </a:solidFill>
                <a:latin typeface="Calibri"/>
                <a:cs typeface="Calibri"/>
              </a:rPr>
              <a:t>授权代表：代表制造商处理监管事务。</a:t>
            </a:r>
            <a:r>
              <a:rPr lang="vi-VN" altLang="zh-CN" sz="1400" spc="-10" dirty="0">
                <a:solidFill>
                  <a:srgbClr val="FF0000"/>
                </a:solidFill>
                <a:latin typeface="Calibri"/>
                <a:cs typeface="Calibri"/>
              </a:rPr>
              <a:t>Đại diện được ủy quyền: Đại diện cho nhà sản xuất trong các vấn đề pháp lý.</a:t>
            </a:r>
            <a:endParaRPr lang="zh-CN" altLang="en-US" sz="1400" spc="-10" dirty="0">
              <a:solidFill>
                <a:srgbClr val="FF0000"/>
              </a:solidFill>
              <a:latin typeface="Calibri"/>
              <a:cs typeface="Calibri"/>
            </a:endParaRPr>
          </a:p>
          <a:p>
            <a:pPr marL="12700" algn="l">
              <a:lnSpc>
                <a:spcPct val="150000"/>
              </a:lnSpc>
            </a:pPr>
            <a:r>
              <a:rPr lang="zh-CN" altLang="en-US" sz="1400" spc="-10" dirty="0">
                <a:solidFill>
                  <a:srgbClr val="FF0000"/>
                </a:solidFill>
                <a:latin typeface="Calibri"/>
                <a:cs typeface="Calibri"/>
              </a:rPr>
              <a:t>分销商：管理产品的分销和销售。</a:t>
            </a:r>
            <a:r>
              <a:rPr lang="en-US" altLang="zh-CN" sz="1400" spc="-10" dirty="0" err="1">
                <a:solidFill>
                  <a:srgbClr val="FF0000"/>
                </a:solidFill>
                <a:latin typeface="Calibri"/>
                <a:cs typeface="Calibri"/>
              </a:rPr>
              <a:t>Nhà</a:t>
            </a:r>
            <a:r>
              <a:rPr lang="en-US" altLang="zh-CN" sz="1400" spc="-10" dirty="0">
                <a:solidFill>
                  <a:srgbClr val="FF0000"/>
                </a:solidFill>
                <a:latin typeface="Calibri"/>
                <a:cs typeface="Calibri"/>
              </a:rPr>
              <a:t> </a:t>
            </a:r>
            <a:r>
              <a:rPr lang="en-US" altLang="zh-CN" sz="1400" spc="-10" dirty="0" err="1">
                <a:solidFill>
                  <a:srgbClr val="FF0000"/>
                </a:solidFill>
                <a:latin typeface="Calibri"/>
                <a:cs typeface="Calibri"/>
              </a:rPr>
              <a:t>phân</a:t>
            </a:r>
            <a:r>
              <a:rPr lang="en-US" altLang="zh-CN" sz="1400" spc="-10" dirty="0">
                <a:solidFill>
                  <a:srgbClr val="FF0000"/>
                </a:solidFill>
                <a:latin typeface="Calibri"/>
                <a:cs typeface="Calibri"/>
              </a:rPr>
              <a:t> </a:t>
            </a:r>
            <a:r>
              <a:rPr lang="en-US" altLang="zh-CN" sz="1400" spc="-10" dirty="0" err="1">
                <a:solidFill>
                  <a:srgbClr val="FF0000"/>
                </a:solidFill>
                <a:latin typeface="Calibri"/>
                <a:cs typeface="Calibri"/>
              </a:rPr>
              <a:t>phối</a:t>
            </a:r>
            <a:r>
              <a:rPr lang="en-US" altLang="zh-CN" sz="1400" spc="-10" dirty="0">
                <a:solidFill>
                  <a:srgbClr val="FF0000"/>
                </a:solidFill>
                <a:latin typeface="Calibri"/>
                <a:cs typeface="Calibri"/>
              </a:rPr>
              <a:t>: Quản </a:t>
            </a:r>
            <a:r>
              <a:rPr lang="en-US" altLang="zh-CN" sz="1400" spc="-10" dirty="0" err="1">
                <a:solidFill>
                  <a:srgbClr val="FF0000"/>
                </a:solidFill>
                <a:latin typeface="Calibri"/>
                <a:cs typeface="Calibri"/>
              </a:rPr>
              <a:t>lý</a:t>
            </a:r>
            <a:r>
              <a:rPr lang="en-US" altLang="zh-CN" sz="1400" spc="-10" dirty="0">
                <a:solidFill>
                  <a:srgbClr val="FF0000"/>
                </a:solidFill>
                <a:latin typeface="Calibri"/>
                <a:cs typeface="Calibri"/>
              </a:rPr>
              <a:t> </a:t>
            </a:r>
            <a:r>
              <a:rPr lang="en-US" altLang="zh-CN" sz="1400" spc="-10" dirty="0" err="1">
                <a:solidFill>
                  <a:srgbClr val="FF0000"/>
                </a:solidFill>
                <a:latin typeface="Calibri"/>
                <a:cs typeface="Calibri"/>
              </a:rPr>
              <a:t>việc</a:t>
            </a:r>
            <a:r>
              <a:rPr lang="en-US" altLang="zh-CN" sz="1400" spc="-10" dirty="0">
                <a:solidFill>
                  <a:srgbClr val="FF0000"/>
                </a:solidFill>
                <a:latin typeface="Calibri"/>
                <a:cs typeface="Calibri"/>
              </a:rPr>
              <a:t> </a:t>
            </a:r>
            <a:r>
              <a:rPr lang="en-US" altLang="zh-CN" sz="1400" spc="-10" dirty="0" err="1">
                <a:solidFill>
                  <a:srgbClr val="FF0000"/>
                </a:solidFill>
                <a:latin typeface="Calibri"/>
                <a:cs typeface="Calibri"/>
              </a:rPr>
              <a:t>phân</a:t>
            </a:r>
            <a:r>
              <a:rPr lang="en-US" altLang="zh-CN" sz="1400" spc="-10" dirty="0">
                <a:solidFill>
                  <a:srgbClr val="FF0000"/>
                </a:solidFill>
                <a:latin typeface="Calibri"/>
                <a:cs typeface="Calibri"/>
              </a:rPr>
              <a:t> </a:t>
            </a:r>
            <a:r>
              <a:rPr lang="en-US" altLang="zh-CN" sz="1400" spc="-10" dirty="0" err="1">
                <a:solidFill>
                  <a:srgbClr val="FF0000"/>
                </a:solidFill>
                <a:latin typeface="Calibri"/>
                <a:cs typeface="Calibri"/>
              </a:rPr>
              <a:t>phối</a:t>
            </a:r>
            <a:r>
              <a:rPr lang="en-US" altLang="zh-CN" sz="1400" spc="-10" dirty="0">
                <a:solidFill>
                  <a:srgbClr val="FF0000"/>
                </a:solidFill>
                <a:latin typeface="Calibri"/>
                <a:cs typeface="Calibri"/>
              </a:rPr>
              <a:t> </a:t>
            </a:r>
            <a:r>
              <a:rPr lang="en-US" altLang="zh-CN" sz="1400" spc="-10" dirty="0" err="1">
                <a:solidFill>
                  <a:srgbClr val="FF0000"/>
                </a:solidFill>
                <a:latin typeface="Calibri"/>
                <a:cs typeface="Calibri"/>
              </a:rPr>
              <a:t>và</a:t>
            </a:r>
            <a:r>
              <a:rPr lang="en-US" altLang="zh-CN" sz="1400" spc="-10" dirty="0">
                <a:solidFill>
                  <a:srgbClr val="FF0000"/>
                </a:solidFill>
                <a:latin typeface="Calibri"/>
                <a:cs typeface="Calibri"/>
              </a:rPr>
              <a:t> </a:t>
            </a:r>
            <a:r>
              <a:rPr lang="en-US" altLang="zh-CN" sz="1400" spc="-10" dirty="0" err="1">
                <a:solidFill>
                  <a:srgbClr val="FF0000"/>
                </a:solidFill>
                <a:latin typeface="Calibri"/>
                <a:cs typeface="Calibri"/>
              </a:rPr>
              <a:t>bán</a:t>
            </a:r>
            <a:r>
              <a:rPr lang="en-US" altLang="zh-CN" sz="1400" spc="-10" dirty="0">
                <a:solidFill>
                  <a:srgbClr val="FF0000"/>
                </a:solidFill>
                <a:latin typeface="Calibri"/>
                <a:cs typeface="Calibri"/>
              </a:rPr>
              <a:t> </a:t>
            </a:r>
            <a:r>
              <a:rPr lang="en-US" altLang="zh-CN" sz="1400" spc="-10" dirty="0" err="1">
                <a:solidFill>
                  <a:srgbClr val="FF0000"/>
                </a:solidFill>
                <a:latin typeface="Calibri"/>
                <a:cs typeface="Calibri"/>
              </a:rPr>
              <a:t>sản</a:t>
            </a:r>
            <a:r>
              <a:rPr lang="en-US" altLang="zh-CN" sz="1400" spc="-10" dirty="0">
                <a:solidFill>
                  <a:srgbClr val="FF0000"/>
                </a:solidFill>
                <a:latin typeface="Calibri"/>
                <a:cs typeface="Calibri"/>
              </a:rPr>
              <a:t> </a:t>
            </a:r>
            <a:r>
              <a:rPr lang="en-US" altLang="zh-CN" sz="1400" spc="-10" dirty="0" err="1">
                <a:solidFill>
                  <a:srgbClr val="FF0000"/>
                </a:solidFill>
                <a:latin typeface="Calibri"/>
                <a:cs typeface="Calibri"/>
              </a:rPr>
              <a:t>phẩm</a:t>
            </a:r>
            <a:r>
              <a:rPr lang="en-US" altLang="zh-CN" sz="1400" spc="-10" dirty="0">
                <a:solidFill>
                  <a:srgbClr val="FF0000"/>
                </a:solidFill>
                <a:latin typeface="Calibri"/>
                <a:cs typeface="Calibri"/>
              </a:rPr>
              <a:t>.</a:t>
            </a:r>
            <a:endParaRPr lang="zh-CN" altLang="en-US" sz="1400" spc="-10" dirty="0">
              <a:solidFill>
                <a:srgbClr val="FF0000"/>
              </a:solidFill>
              <a:latin typeface="Calibri"/>
              <a:cs typeface="Calibri"/>
            </a:endParaRPr>
          </a:p>
          <a:p>
            <a:pPr marL="12700" algn="l">
              <a:lnSpc>
                <a:spcPct val="150000"/>
              </a:lnSpc>
            </a:pPr>
            <a:r>
              <a:rPr lang="zh-CN" altLang="en-US" sz="1400" spc="-10" dirty="0">
                <a:solidFill>
                  <a:srgbClr val="FF0000"/>
                </a:solidFill>
                <a:latin typeface="Calibri"/>
                <a:cs typeface="Calibri"/>
              </a:rPr>
              <a:t>重要性：明确定义的角色有助于确保运营中的问责制和清晰度，促进有效协作和遵守监管要求。</a:t>
            </a:r>
            <a:r>
              <a:rPr lang="vi-VN" altLang="zh-CN" sz="1400" spc="-10" dirty="0">
                <a:solidFill>
                  <a:srgbClr val="FF0000"/>
                </a:solidFill>
                <a:latin typeface="Calibri"/>
                <a:cs typeface="Calibri"/>
              </a:rPr>
              <a:t>Tại sao lại quan trọng: Vai trò được xác định rõ ràng giúp đảm bảo trách nhiệm giải trình và sự rõ ràng trong hoạt động, thúc đẩy sự hợp tác hiệu quả và tuân thủ các yêu cầu quy định.</a:t>
            </a:r>
            <a:endParaRPr lang="vi-VN" sz="1400" spc="-10" dirty="0">
              <a:solidFill>
                <a:srgbClr val="FF0000"/>
              </a:solidFill>
              <a:latin typeface="Calibri"/>
              <a:cs typeface="Calibri"/>
            </a:endParaRPr>
          </a:p>
        </p:txBody>
      </p:sp>
      <p:pic>
        <p:nvPicPr>
          <p:cNvPr id="6" name="object 6"/>
          <p:cNvPicPr/>
          <p:nvPr/>
        </p:nvPicPr>
        <p:blipFill>
          <a:blip r:embed="rId3" cstate="print"/>
          <a:stretch>
            <a:fillRect/>
          </a:stretch>
        </p:blipFill>
        <p:spPr>
          <a:xfrm>
            <a:off x="6934200" y="6064464"/>
            <a:ext cx="1676400" cy="52780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2931035" y="327781"/>
            <a:ext cx="11684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4.1</a:t>
            </a:r>
            <a:r>
              <a:rPr sz="1800" spc="450" dirty="0">
                <a:solidFill>
                  <a:srgbClr val="000000"/>
                </a:solidFill>
                <a:latin typeface="Times New Roman"/>
                <a:cs typeface="Times New Roman"/>
              </a:rPr>
              <a:t> </a:t>
            </a:r>
            <a:r>
              <a:rPr sz="1800" spc="-20" dirty="0">
                <a:solidFill>
                  <a:srgbClr val="000000"/>
                </a:solidFill>
              </a:rPr>
              <a:t>总要求</a:t>
            </a:r>
            <a:endParaRPr sz="1800">
              <a:latin typeface="Times New Roman"/>
              <a:cs typeface="Times New Roman"/>
            </a:endParaRPr>
          </a:p>
        </p:txBody>
      </p:sp>
      <p:sp>
        <p:nvSpPr>
          <p:cNvPr id="4" name="object 4"/>
          <p:cNvSpPr txBox="1"/>
          <p:nvPr/>
        </p:nvSpPr>
        <p:spPr>
          <a:xfrm>
            <a:off x="2931035" y="583814"/>
            <a:ext cx="18053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SimSun"/>
                <a:cs typeface="SimSun"/>
              </a:rPr>
              <a:t>4.1</a:t>
            </a:r>
            <a:r>
              <a:rPr sz="1800" spc="385" dirty="0">
                <a:latin typeface="Times New Roman"/>
                <a:cs typeface="Times New Roman"/>
              </a:rPr>
              <a:t> </a:t>
            </a:r>
            <a:r>
              <a:rPr sz="1800" spc="-30" dirty="0">
                <a:latin typeface="Calibri"/>
                <a:cs typeface="Calibri"/>
              </a:rPr>
              <a:t>Yêu</a:t>
            </a:r>
            <a:r>
              <a:rPr sz="1800" spc="-15" dirty="0">
                <a:latin typeface="Calibri"/>
                <a:cs typeface="Calibri"/>
              </a:rPr>
              <a:t> </a:t>
            </a:r>
            <a:r>
              <a:rPr sz="1800" dirty="0">
                <a:latin typeface="Calibri"/>
                <a:cs typeface="Calibri"/>
              </a:rPr>
              <a:t>cầu</a:t>
            </a:r>
            <a:r>
              <a:rPr sz="1800" spc="-25" dirty="0">
                <a:latin typeface="Calibri"/>
                <a:cs typeface="Calibri"/>
              </a:rPr>
              <a:t> </a:t>
            </a:r>
            <a:r>
              <a:rPr sz="1800" spc="-10" dirty="0">
                <a:latin typeface="Calibri"/>
                <a:cs typeface="Calibri"/>
              </a:rPr>
              <a:t>chung</a:t>
            </a:r>
            <a:endParaRPr sz="1800">
              <a:latin typeface="Calibri"/>
              <a:cs typeface="Calibri"/>
            </a:endParaRPr>
          </a:p>
        </p:txBody>
      </p:sp>
      <p:sp>
        <p:nvSpPr>
          <p:cNvPr id="5" name="object 5"/>
          <p:cNvSpPr txBox="1"/>
          <p:nvPr/>
        </p:nvSpPr>
        <p:spPr>
          <a:xfrm>
            <a:off x="882197" y="1912108"/>
            <a:ext cx="6789420" cy="2982227"/>
          </a:xfrm>
          <a:prstGeom prst="rect">
            <a:avLst/>
          </a:prstGeom>
        </p:spPr>
        <p:txBody>
          <a:bodyPr vert="horz" wrap="square" lIns="0" tIns="12065" rIns="0" bIns="0" rtlCol="0">
            <a:spAutoFit/>
          </a:bodyPr>
          <a:lstStyle/>
          <a:p>
            <a:pPr marL="20955">
              <a:lnSpc>
                <a:spcPts val="1855"/>
              </a:lnSpc>
              <a:spcBef>
                <a:spcPts val="95"/>
              </a:spcBef>
            </a:pPr>
            <a:r>
              <a:rPr sz="1600" spc="-30" dirty="0">
                <a:solidFill>
                  <a:schemeClr val="tx1"/>
                </a:solidFill>
                <a:latin typeface="SimSun"/>
                <a:cs typeface="SimSun"/>
              </a:rPr>
              <a:t>变更的控制</a:t>
            </a:r>
            <a:endParaRPr sz="1600" dirty="0">
              <a:solidFill>
                <a:schemeClr val="tx1"/>
              </a:solidFill>
              <a:latin typeface="SimSun"/>
              <a:cs typeface="SimSun"/>
            </a:endParaRPr>
          </a:p>
          <a:p>
            <a:pPr marL="33020">
              <a:lnSpc>
                <a:spcPts val="1855"/>
              </a:lnSpc>
            </a:pPr>
            <a:r>
              <a:rPr sz="1600" dirty="0">
                <a:solidFill>
                  <a:schemeClr val="tx1"/>
                </a:solidFill>
                <a:latin typeface="Calibri"/>
                <a:cs typeface="Calibri"/>
              </a:rPr>
              <a:t>Kiểm</a:t>
            </a:r>
            <a:r>
              <a:rPr sz="1600" spc="-30" dirty="0">
                <a:solidFill>
                  <a:schemeClr val="tx1"/>
                </a:solidFill>
                <a:latin typeface="Calibri"/>
                <a:cs typeface="Calibri"/>
              </a:rPr>
              <a:t> </a:t>
            </a:r>
            <a:r>
              <a:rPr sz="1600" dirty="0">
                <a:solidFill>
                  <a:schemeClr val="tx1"/>
                </a:solidFill>
                <a:latin typeface="Calibri"/>
                <a:cs typeface="Calibri"/>
              </a:rPr>
              <a:t>soát</a:t>
            </a:r>
            <a:r>
              <a:rPr sz="1600" spc="-20" dirty="0">
                <a:solidFill>
                  <a:schemeClr val="tx1"/>
                </a:solidFill>
                <a:latin typeface="Calibri"/>
                <a:cs typeface="Calibri"/>
              </a:rPr>
              <a:t> </a:t>
            </a:r>
            <a:r>
              <a:rPr sz="1600" dirty="0">
                <a:solidFill>
                  <a:schemeClr val="tx1"/>
                </a:solidFill>
                <a:latin typeface="Calibri"/>
                <a:cs typeface="Calibri"/>
              </a:rPr>
              <a:t>sự</a:t>
            </a:r>
            <a:r>
              <a:rPr sz="1600" spc="-35" dirty="0">
                <a:solidFill>
                  <a:schemeClr val="tx1"/>
                </a:solidFill>
                <a:latin typeface="Calibri"/>
                <a:cs typeface="Calibri"/>
              </a:rPr>
              <a:t> </a:t>
            </a:r>
            <a:r>
              <a:rPr sz="1600" dirty="0">
                <a:solidFill>
                  <a:schemeClr val="tx1"/>
                </a:solidFill>
                <a:latin typeface="Calibri"/>
                <a:cs typeface="Calibri"/>
              </a:rPr>
              <a:t>thay</a:t>
            </a:r>
            <a:r>
              <a:rPr sz="1600" spc="-45" dirty="0">
                <a:solidFill>
                  <a:schemeClr val="tx1"/>
                </a:solidFill>
                <a:latin typeface="Calibri"/>
                <a:cs typeface="Calibri"/>
              </a:rPr>
              <a:t> </a:t>
            </a:r>
            <a:r>
              <a:rPr sz="1600" spc="-25" dirty="0">
                <a:solidFill>
                  <a:schemeClr val="tx1"/>
                </a:solidFill>
                <a:latin typeface="Calibri"/>
                <a:cs typeface="Calibri"/>
              </a:rPr>
              <a:t>đổi</a:t>
            </a:r>
            <a:endParaRPr sz="1600" dirty="0">
              <a:solidFill>
                <a:schemeClr val="tx1"/>
              </a:solidFill>
              <a:latin typeface="Calibri"/>
              <a:cs typeface="Calibri"/>
            </a:endParaRPr>
          </a:p>
          <a:p>
            <a:pPr>
              <a:lnSpc>
                <a:spcPct val="100000"/>
              </a:lnSpc>
              <a:spcBef>
                <a:spcPts val="770"/>
              </a:spcBef>
            </a:pPr>
            <a:endParaRPr sz="1600" dirty="0">
              <a:solidFill>
                <a:schemeClr val="tx1"/>
              </a:solidFill>
              <a:latin typeface="Calibri"/>
              <a:cs typeface="Calibri"/>
            </a:endParaRPr>
          </a:p>
          <a:p>
            <a:pPr marL="12700">
              <a:lnSpc>
                <a:spcPts val="1855"/>
              </a:lnSpc>
            </a:pPr>
            <a:r>
              <a:rPr sz="1600" spc="-30" dirty="0">
                <a:solidFill>
                  <a:schemeClr val="tx1"/>
                </a:solidFill>
                <a:latin typeface="SimSun"/>
                <a:cs typeface="SimSun"/>
              </a:rPr>
              <a:t>评估对质量体系的影响</a:t>
            </a:r>
            <a:endParaRPr sz="1600" dirty="0">
              <a:solidFill>
                <a:schemeClr val="tx1"/>
              </a:solidFill>
              <a:latin typeface="SimSun"/>
              <a:cs typeface="SimSun"/>
            </a:endParaRPr>
          </a:p>
          <a:p>
            <a:pPr marL="33655">
              <a:lnSpc>
                <a:spcPts val="1855"/>
              </a:lnSpc>
            </a:pPr>
            <a:r>
              <a:rPr sz="1600" dirty="0">
                <a:solidFill>
                  <a:schemeClr val="tx1"/>
                </a:solidFill>
                <a:latin typeface="Calibri"/>
                <a:cs typeface="Calibri"/>
              </a:rPr>
              <a:t>Đánh</a:t>
            </a:r>
            <a:r>
              <a:rPr sz="1600" spc="-25" dirty="0">
                <a:solidFill>
                  <a:schemeClr val="tx1"/>
                </a:solidFill>
                <a:latin typeface="Calibri"/>
                <a:cs typeface="Calibri"/>
              </a:rPr>
              <a:t> </a:t>
            </a:r>
            <a:r>
              <a:rPr sz="1600" dirty="0">
                <a:solidFill>
                  <a:schemeClr val="tx1"/>
                </a:solidFill>
                <a:latin typeface="Calibri"/>
                <a:cs typeface="Calibri"/>
              </a:rPr>
              <a:t>giá</a:t>
            </a:r>
            <a:r>
              <a:rPr sz="1600" spc="-45" dirty="0">
                <a:solidFill>
                  <a:schemeClr val="tx1"/>
                </a:solidFill>
                <a:latin typeface="Calibri"/>
                <a:cs typeface="Calibri"/>
              </a:rPr>
              <a:t> </a:t>
            </a:r>
            <a:r>
              <a:rPr sz="1600" dirty="0">
                <a:solidFill>
                  <a:schemeClr val="tx1"/>
                </a:solidFill>
                <a:latin typeface="Calibri"/>
                <a:cs typeface="Calibri"/>
              </a:rPr>
              <a:t>tác</a:t>
            </a:r>
            <a:r>
              <a:rPr sz="1600" spc="-30" dirty="0">
                <a:solidFill>
                  <a:schemeClr val="tx1"/>
                </a:solidFill>
                <a:latin typeface="Calibri"/>
                <a:cs typeface="Calibri"/>
              </a:rPr>
              <a:t> </a:t>
            </a:r>
            <a:r>
              <a:rPr sz="1600" dirty="0">
                <a:solidFill>
                  <a:schemeClr val="tx1"/>
                </a:solidFill>
                <a:latin typeface="Calibri"/>
                <a:cs typeface="Calibri"/>
              </a:rPr>
              <a:t>động</a:t>
            </a:r>
            <a:r>
              <a:rPr sz="1600" spc="-15" dirty="0">
                <a:solidFill>
                  <a:schemeClr val="tx1"/>
                </a:solidFill>
                <a:latin typeface="Calibri"/>
                <a:cs typeface="Calibri"/>
              </a:rPr>
              <a:t> </a:t>
            </a:r>
            <a:r>
              <a:rPr sz="1600" dirty="0">
                <a:solidFill>
                  <a:schemeClr val="tx1"/>
                </a:solidFill>
                <a:latin typeface="Calibri"/>
                <a:cs typeface="Calibri"/>
              </a:rPr>
              <a:t>đến</a:t>
            </a:r>
            <a:r>
              <a:rPr sz="1600" spc="-5" dirty="0">
                <a:solidFill>
                  <a:schemeClr val="tx1"/>
                </a:solidFill>
                <a:latin typeface="Calibri"/>
                <a:cs typeface="Calibri"/>
              </a:rPr>
              <a:t> </a:t>
            </a:r>
            <a:r>
              <a:rPr sz="1600" dirty="0">
                <a:solidFill>
                  <a:schemeClr val="tx1"/>
                </a:solidFill>
                <a:latin typeface="Calibri"/>
                <a:cs typeface="Calibri"/>
              </a:rPr>
              <a:t>hệ</a:t>
            </a:r>
            <a:r>
              <a:rPr sz="1600" spc="-20" dirty="0">
                <a:solidFill>
                  <a:schemeClr val="tx1"/>
                </a:solidFill>
                <a:latin typeface="Calibri"/>
                <a:cs typeface="Calibri"/>
              </a:rPr>
              <a:t> </a:t>
            </a:r>
            <a:r>
              <a:rPr sz="1600" dirty="0">
                <a:solidFill>
                  <a:schemeClr val="tx1"/>
                </a:solidFill>
                <a:latin typeface="Calibri"/>
                <a:cs typeface="Calibri"/>
              </a:rPr>
              <a:t>thống</a:t>
            </a:r>
            <a:r>
              <a:rPr sz="1600" spc="-20" dirty="0">
                <a:solidFill>
                  <a:schemeClr val="tx1"/>
                </a:solidFill>
                <a:latin typeface="Calibri"/>
                <a:cs typeface="Calibri"/>
              </a:rPr>
              <a:t> </a:t>
            </a:r>
            <a:r>
              <a:rPr sz="1600" dirty="0">
                <a:solidFill>
                  <a:schemeClr val="tx1"/>
                </a:solidFill>
                <a:latin typeface="Calibri"/>
                <a:cs typeface="Calibri"/>
              </a:rPr>
              <a:t>chất</a:t>
            </a:r>
            <a:r>
              <a:rPr sz="1600" spc="-35" dirty="0">
                <a:solidFill>
                  <a:schemeClr val="tx1"/>
                </a:solidFill>
                <a:latin typeface="Calibri"/>
                <a:cs typeface="Calibri"/>
              </a:rPr>
              <a:t> </a:t>
            </a:r>
            <a:r>
              <a:rPr sz="1600" spc="-10" dirty="0">
                <a:solidFill>
                  <a:schemeClr val="tx1"/>
                </a:solidFill>
                <a:latin typeface="Calibri"/>
                <a:cs typeface="Calibri"/>
              </a:rPr>
              <a:t>lượng</a:t>
            </a:r>
            <a:endParaRPr sz="1600" dirty="0">
              <a:solidFill>
                <a:schemeClr val="tx1"/>
              </a:solidFill>
              <a:latin typeface="Calibri"/>
              <a:cs typeface="Calibri"/>
            </a:endParaRPr>
          </a:p>
          <a:p>
            <a:pPr>
              <a:lnSpc>
                <a:spcPct val="100000"/>
              </a:lnSpc>
              <a:spcBef>
                <a:spcPts val="680"/>
              </a:spcBef>
            </a:pPr>
            <a:endParaRPr sz="1600" dirty="0">
              <a:solidFill>
                <a:schemeClr val="tx1"/>
              </a:solidFill>
              <a:latin typeface="Calibri"/>
              <a:cs typeface="Calibri"/>
            </a:endParaRPr>
          </a:p>
          <a:p>
            <a:pPr marL="12700">
              <a:lnSpc>
                <a:spcPts val="1855"/>
              </a:lnSpc>
            </a:pPr>
            <a:r>
              <a:rPr sz="1600" spc="-30" dirty="0">
                <a:solidFill>
                  <a:schemeClr val="tx1"/>
                </a:solidFill>
                <a:latin typeface="SimSun"/>
                <a:cs typeface="SimSun"/>
              </a:rPr>
              <a:t>评估对产品的影响</a:t>
            </a:r>
            <a:endParaRPr sz="1600" dirty="0">
              <a:solidFill>
                <a:schemeClr val="tx1"/>
              </a:solidFill>
              <a:latin typeface="SimSun"/>
              <a:cs typeface="SimSun"/>
            </a:endParaRPr>
          </a:p>
          <a:p>
            <a:pPr marL="33655">
              <a:lnSpc>
                <a:spcPts val="1855"/>
              </a:lnSpc>
            </a:pPr>
            <a:r>
              <a:rPr sz="1600" dirty="0">
                <a:solidFill>
                  <a:schemeClr val="tx1"/>
                </a:solidFill>
                <a:latin typeface="Calibri"/>
                <a:cs typeface="Calibri"/>
              </a:rPr>
              <a:t>Đánh</a:t>
            </a:r>
            <a:r>
              <a:rPr sz="1600" spc="-25" dirty="0">
                <a:solidFill>
                  <a:schemeClr val="tx1"/>
                </a:solidFill>
                <a:latin typeface="Calibri"/>
                <a:cs typeface="Calibri"/>
              </a:rPr>
              <a:t> </a:t>
            </a:r>
            <a:r>
              <a:rPr sz="1600" dirty="0">
                <a:solidFill>
                  <a:schemeClr val="tx1"/>
                </a:solidFill>
                <a:latin typeface="Calibri"/>
                <a:cs typeface="Calibri"/>
              </a:rPr>
              <a:t>giá</a:t>
            </a:r>
            <a:r>
              <a:rPr sz="1600" spc="-40" dirty="0">
                <a:solidFill>
                  <a:schemeClr val="tx1"/>
                </a:solidFill>
                <a:latin typeface="Calibri"/>
                <a:cs typeface="Calibri"/>
              </a:rPr>
              <a:t> </a:t>
            </a:r>
            <a:r>
              <a:rPr sz="1600" dirty="0">
                <a:solidFill>
                  <a:schemeClr val="tx1"/>
                </a:solidFill>
                <a:latin typeface="Calibri"/>
                <a:cs typeface="Calibri"/>
              </a:rPr>
              <a:t>tác</a:t>
            </a:r>
            <a:r>
              <a:rPr sz="1600" spc="-30" dirty="0">
                <a:solidFill>
                  <a:schemeClr val="tx1"/>
                </a:solidFill>
                <a:latin typeface="Calibri"/>
                <a:cs typeface="Calibri"/>
              </a:rPr>
              <a:t> </a:t>
            </a:r>
            <a:r>
              <a:rPr sz="1600" dirty="0">
                <a:solidFill>
                  <a:schemeClr val="tx1"/>
                </a:solidFill>
                <a:latin typeface="Calibri"/>
                <a:cs typeface="Calibri"/>
              </a:rPr>
              <a:t>động</a:t>
            </a:r>
            <a:r>
              <a:rPr sz="1600" spc="-10" dirty="0">
                <a:solidFill>
                  <a:schemeClr val="tx1"/>
                </a:solidFill>
                <a:latin typeface="Calibri"/>
                <a:cs typeface="Calibri"/>
              </a:rPr>
              <a:t> </a:t>
            </a:r>
            <a:r>
              <a:rPr sz="1600" dirty="0">
                <a:solidFill>
                  <a:schemeClr val="tx1"/>
                </a:solidFill>
                <a:latin typeface="Calibri"/>
                <a:cs typeface="Calibri"/>
              </a:rPr>
              <a:t>đến</a:t>
            </a:r>
            <a:r>
              <a:rPr sz="1600" spc="-5" dirty="0">
                <a:solidFill>
                  <a:schemeClr val="tx1"/>
                </a:solidFill>
                <a:latin typeface="Calibri"/>
                <a:cs typeface="Calibri"/>
              </a:rPr>
              <a:t> </a:t>
            </a:r>
            <a:r>
              <a:rPr sz="1600" dirty="0">
                <a:solidFill>
                  <a:schemeClr val="tx1"/>
                </a:solidFill>
                <a:latin typeface="Calibri"/>
                <a:cs typeface="Calibri"/>
              </a:rPr>
              <a:t>sản</a:t>
            </a:r>
            <a:r>
              <a:rPr sz="1600" spc="-20" dirty="0">
                <a:solidFill>
                  <a:schemeClr val="tx1"/>
                </a:solidFill>
                <a:latin typeface="Calibri"/>
                <a:cs typeface="Calibri"/>
              </a:rPr>
              <a:t> phẩm</a:t>
            </a:r>
            <a:endParaRPr sz="1600" dirty="0">
              <a:solidFill>
                <a:schemeClr val="tx1"/>
              </a:solidFill>
              <a:latin typeface="Calibri"/>
              <a:cs typeface="Calibri"/>
            </a:endParaRPr>
          </a:p>
          <a:p>
            <a:pPr>
              <a:lnSpc>
                <a:spcPct val="100000"/>
              </a:lnSpc>
              <a:spcBef>
                <a:spcPts val="675"/>
              </a:spcBef>
            </a:pPr>
            <a:endParaRPr sz="1600" dirty="0">
              <a:solidFill>
                <a:schemeClr val="tx1"/>
              </a:solidFill>
              <a:latin typeface="Calibri"/>
              <a:cs typeface="Calibri"/>
            </a:endParaRPr>
          </a:p>
          <a:p>
            <a:pPr marL="12700">
              <a:lnSpc>
                <a:spcPts val="1855"/>
              </a:lnSpc>
            </a:pPr>
            <a:r>
              <a:rPr sz="1600" spc="-30" dirty="0">
                <a:solidFill>
                  <a:schemeClr val="tx1"/>
                </a:solidFill>
                <a:latin typeface="SimSun"/>
                <a:cs typeface="SimSun"/>
              </a:rPr>
              <a:t>按本标准和适用的法律法规的要求进行控制</a:t>
            </a:r>
            <a:endParaRPr sz="1600" dirty="0">
              <a:solidFill>
                <a:schemeClr val="tx1"/>
              </a:solidFill>
              <a:latin typeface="SimSun"/>
              <a:cs typeface="SimSun"/>
            </a:endParaRPr>
          </a:p>
          <a:p>
            <a:pPr marL="33655">
              <a:lnSpc>
                <a:spcPts val="1855"/>
              </a:lnSpc>
            </a:pPr>
            <a:r>
              <a:rPr sz="1600" dirty="0">
                <a:solidFill>
                  <a:schemeClr val="tx1"/>
                </a:solidFill>
                <a:latin typeface="Calibri"/>
                <a:cs typeface="Calibri"/>
              </a:rPr>
              <a:t>Kiểm</a:t>
            </a:r>
            <a:r>
              <a:rPr sz="1600" spc="-25" dirty="0">
                <a:solidFill>
                  <a:schemeClr val="tx1"/>
                </a:solidFill>
                <a:latin typeface="Calibri"/>
                <a:cs typeface="Calibri"/>
              </a:rPr>
              <a:t> </a:t>
            </a:r>
            <a:r>
              <a:rPr sz="1600" dirty="0">
                <a:solidFill>
                  <a:schemeClr val="tx1"/>
                </a:solidFill>
                <a:latin typeface="Calibri"/>
                <a:cs typeface="Calibri"/>
              </a:rPr>
              <a:t>soát</a:t>
            </a:r>
            <a:r>
              <a:rPr sz="1600" spc="-25" dirty="0">
                <a:solidFill>
                  <a:schemeClr val="tx1"/>
                </a:solidFill>
                <a:latin typeface="Calibri"/>
                <a:cs typeface="Calibri"/>
              </a:rPr>
              <a:t> </a:t>
            </a:r>
            <a:r>
              <a:rPr sz="1600" dirty="0">
                <a:solidFill>
                  <a:schemeClr val="tx1"/>
                </a:solidFill>
                <a:latin typeface="Calibri"/>
                <a:cs typeface="Calibri"/>
              </a:rPr>
              <a:t>theo</a:t>
            </a:r>
            <a:r>
              <a:rPr sz="1600" spc="-25" dirty="0">
                <a:solidFill>
                  <a:schemeClr val="tx1"/>
                </a:solidFill>
                <a:latin typeface="Calibri"/>
                <a:cs typeface="Calibri"/>
              </a:rPr>
              <a:t> </a:t>
            </a:r>
            <a:r>
              <a:rPr sz="1600" dirty="0">
                <a:solidFill>
                  <a:schemeClr val="tx1"/>
                </a:solidFill>
                <a:latin typeface="Calibri"/>
                <a:cs typeface="Calibri"/>
              </a:rPr>
              <a:t>tiêu</a:t>
            </a:r>
            <a:r>
              <a:rPr sz="1600" spc="-25" dirty="0">
                <a:solidFill>
                  <a:schemeClr val="tx1"/>
                </a:solidFill>
                <a:latin typeface="Calibri"/>
                <a:cs typeface="Calibri"/>
              </a:rPr>
              <a:t> </a:t>
            </a:r>
            <a:r>
              <a:rPr sz="1600" dirty="0">
                <a:solidFill>
                  <a:schemeClr val="tx1"/>
                </a:solidFill>
                <a:latin typeface="Calibri"/>
                <a:cs typeface="Calibri"/>
              </a:rPr>
              <a:t>chuẩn</a:t>
            </a:r>
            <a:r>
              <a:rPr sz="1600" spc="-25" dirty="0">
                <a:solidFill>
                  <a:schemeClr val="tx1"/>
                </a:solidFill>
                <a:latin typeface="Calibri"/>
                <a:cs typeface="Calibri"/>
              </a:rPr>
              <a:t> </a:t>
            </a:r>
            <a:r>
              <a:rPr sz="1600" dirty="0">
                <a:solidFill>
                  <a:schemeClr val="tx1"/>
                </a:solidFill>
                <a:latin typeface="Calibri"/>
                <a:cs typeface="Calibri"/>
              </a:rPr>
              <a:t>này</a:t>
            </a:r>
            <a:r>
              <a:rPr sz="1600" spc="-45" dirty="0">
                <a:solidFill>
                  <a:schemeClr val="tx1"/>
                </a:solidFill>
                <a:latin typeface="Calibri"/>
                <a:cs typeface="Calibri"/>
              </a:rPr>
              <a:t> </a:t>
            </a:r>
            <a:r>
              <a:rPr sz="1600" dirty="0">
                <a:solidFill>
                  <a:schemeClr val="tx1"/>
                </a:solidFill>
                <a:latin typeface="Calibri"/>
                <a:cs typeface="Calibri"/>
              </a:rPr>
              <a:t>và</a:t>
            </a:r>
            <a:r>
              <a:rPr sz="1600" spc="-30" dirty="0">
                <a:solidFill>
                  <a:schemeClr val="tx1"/>
                </a:solidFill>
                <a:latin typeface="Calibri"/>
                <a:cs typeface="Calibri"/>
              </a:rPr>
              <a:t> </a:t>
            </a:r>
            <a:r>
              <a:rPr sz="1600" dirty="0">
                <a:solidFill>
                  <a:schemeClr val="tx1"/>
                </a:solidFill>
                <a:latin typeface="Calibri"/>
                <a:cs typeface="Calibri"/>
              </a:rPr>
              <a:t>các</a:t>
            </a:r>
            <a:r>
              <a:rPr sz="1600" spc="-30" dirty="0">
                <a:solidFill>
                  <a:schemeClr val="tx1"/>
                </a:solidFill>
                <a:latin typeface="Calibri"/>
                <a:cs typeface="Calibri"/>
              </a:rPr>
              <a:t> </a:t>
            </a:r>
            <a:r>
              <a:rPr sz="1600" dirty="0">
                <a:solidFill>
                  <a:schemeClr val="tx1"/>
                </a:solidFill>
                <a:latin typeface="Calibri"/>
                <a:cs typeface="Calibri"/>
              </a:rPr>
              <a:t>yêu</a:t>
            </a:r>
            <a:r>
              <a:rPr sz="1600" spc="-10" dirty="0">
                <a:solidFill>
                  <a:schemeClr val="tx1"/>
                </a:solidFill>
                <a:latin typeface="Calibri"/>
                <a:cs typeface="Calibri"/>
              </a:rPr>
              <a:t> </a:t>
            </a:r>
            <a:r>
              <a:rPr sz="1600" dirty="0">
                <a:solidFill>
                  <a:schemeClr val="tx1"/>
                </a:solidFill>
                <a:latin typeface="Calibri"/>
                <a:cs typeface="Calibri"/>
              </a:rPr>
              <a:t>cầu</a:t>
            </a:r>
            <a:r>
              <a:rPr sz="1600" spc="-25" dirty="0">
                <a:solidFill>
                  <a:schemeClr val="tx1"/>
                </a:solidFill>
                <a:latin typeface="Calibri"/>
                <a:cs typeface="Calibri"/>
              </a:rPr>
              <a:t> </a:t>
            </a:r>
            <a:r>
              <a:rPr sz="1600" dirty="0">
                <a:solidFill>
                  <a:schemeClr val="tx1"/>
                </a:solidFill>
                <a:latin typeface="Calibri"/>
                <a:cs typeface="Calibri"/>
              </a:rPr>
              <a:t>của</a:t>
            </a:r>
            <a:r>
              <a:rPr sz="1600" spc="-40" dirty="0">
                <a:solidFill>
                  <a:schemeClr val="tx1"/>
                </a:solidFill>
                <a:latin typeface="Calibri"/>
                <a:cs typeface="Calibri"/>
              </a:rPr>
              <a:t> </a:t>
            </a:r>
            <a:r>
              <a:rPr sz="1600" dirty="0">
                <a:solidFill>
                  <a:schemeClr val="tx1"/>
                </a:solidFill>
                <a:latin typeface="Calibri"/>
                <a:cs typeface="Calibri"/>
              </a:rPr>
              <a:t>luật</a:t>
            </a:r>
            <a:r>
              <a:rPr sz="1600" spc="-40" dirty="0">
                <a:solidFill>
                  <a:schemeClr val="tx1"/>
                </a:solidFill>
                <a:latin typeface="Calibri"/>
                <a:cs typeface="Calibri"/>
              </a:rPr>
              <a:t> </a:t>
            </a:r>
            <a:r>
              <a:rPr sz="1600" dirty="0">
                <a:solidFill>
                  <a:schemeClr val="tx1"/>
                </a:solidFill>
                <a:latin typeface="Calibri"/>
                <a:cs typeface="Calibri"/>
              </a:rPr>
              <a:t>pháp</a:t>
            </a:r>
            <a:r>
              <a:rPr sz="1600" spc="-35" dirty="0">
                <a:solidFill>
                  <a:schemeClr val="tx1"/>
                </a:solidFill>
                <a:latin typeface="Calibri"/>
                <a:cs typeface="Calibri"/>
              </a:rPr>
              <a:t> </a:t>
            </a:r>
            <a:r>
              <a:rPr sz="1600" dirty="0">
                <a:solidFill>
                  <a:schemeClr val="tx1"/>
                </a:solidFill>
                <a:latin typeface="Calibri"/>
                <a:cs typeface="Calibri"/>
              </a:rPr>
              <a:t>và</a:t>
            </a:r>
            <a:r>
              <a:rPr sz="1600" spc="-30" dirty="0">
                <a:solidFill>
                  <a:schemeClr val="tx1"/>
                </a:solidFill>
                <a:latin typeface="Calibri"/>
                <a:cs typeface="Calibri"/>
              </a:rPr>
              <a:t> </a:t>
            </a:r>
            <a:r>
              <a:rPr sz="1600" dirty="0">
                <a:solidFill>
                  <a:schemeClr val="tx1"/>
                </a:solidFill>
                <a:latin typeface="Calibri"/>
                <a:cs typeface="Calibri"/>
              </a:rPr>
              <a:t>quy</a:t>
            </a:r>
            <a:r>
              <a:rPr sz="1600" spc="-30" dirty="0">
                <a:solidFill>
                  <a:schemeClr val="tx1"/>
                </a:solidFill>
                <a:latin typeface="Calibri"/>
                <a:cs typeface="Calibri"/>
              </a:rPr>
              <a:t> </a:t>
            </a:r>
            <a:r>
              <a:rPr sz="1600" dirty="0">
                <a:solidFill>
                  <a:schemeClr val="tx1"/>
                </a:solidFill>
                <a:latin typeface="Calibri"/>
                <a:cs typeface="Calibri"/>
              </a:rPr>
              <a:t>định</a:t>
            </a:r>
            <a:r>
              <a:rPr sz="1600" spc="-30" dirty="0">
                <a:solidFill>
                  <a:schemeClr val="tx1"/>
                </a:solidFill>
                <a:latin typeface="Calibri"/>
                <a:cs typeface="Calibri"/>
              </a:rPr>
              <a:t> </a:t>
            </a:r>
            <a:r>
              <a:rPr sz="1600" dirty="0">
                <a:solidFill>
                  <a:schemeClr val="tx1"/>
                </a:solidFill>
                <a:latin typeface="Calibri"/>
                <a:cs typeface="Calibri"/>
              </a:rPr>
              <a:t>hiện</a:t>
            </a:r>
            <a:r>
              <a:rPr sz="1600" spc="-30" dirty="0">
                <a:solidFill>
                  <a:schemeClr val="tx1"/>
                </a:solidFill>
                <a:latin typeface="Calibri"/>
                <a:cs typeface="Calibri"/>
              </a:rPr>
              <a:t> </a:t>
            </a:r>
            <a:r>
              <a:rPr sz="1600" spc="-20" dirty="0">
                <a:solidFill>
                  <a:schemeClr val="tx1"/>
                </a:solidFill>
                <a:latin typeface="Calibri"/>
                <a:cs typeface="Calibri"/>
              </a:rPr>
              <a:t>hành</a:t>
            </a:r>
            <a:endParaRPr sz="1600" dirty="0">
              <a:solidFill>
                <a:schemeClr val="tx1"/>
              </a:solidFill>
              <a:latin typeface="Calibri"/>
              <a:cs typeface="Calibri"/>
            </a:endParaRPr>
          </a:p>
        </p:txBody>
      </p:sp>
      <p:pic>
        <p:nvPicPr>
          <p:cNvPr id="6" name="object 6"/>
          <p:cNvPicPr/>
          <p:nvPr/>
        </p:nvPicPr>
        <p:blipFill>
          <a:blip r:embed="rId3" cstate="print"/>
          <a:stretch>
            <a:fillRect/>
          </a:stretch>
        </p:blipFill>
        <p:spPr>
          <a:xfrm>
            <a:off x="7072365" y="6286500"/>
            <a:ext cx="1571502" cy="428624"/>
          </a:xfrm>
          <a:prstGeom prst="rect">
            <a:avLst/>
          </a:prstGeom>
        </p:spPr>
      </p:pic>
      <p:sp>
        <p:nvSpPr>
          <p:cNvPr id="7" name="object 5"/>
          <p:cNvSpPr txBox="1"/>
          <p:nvPr/>
        </p:nvSpPr>
        <p:spPr>
          <a:xfrm>
            <a:off x="876019" y="1316803"/>
            <a:ext cx="3502660" cy="473848"/>
          </a:xfrm>
          <a:prstGeom prst="rect">
            <a:avLst/>
          </a:prstGeom>
        </p:spPr>
        <p:txBody>
          <a:bodyPr vert="horz" wrap="square" lIns="0" tIns="12065" rIns="0" bIns="0" rtlCol="0">
            <a:spAutoFit/>
          </a:bodyPr>
          <a:lstStyle/>
          <a:p>
            <a:pPr marL="12700">
              <a:lnSpc>
                <a:spcPts val="1839"/>
              </a:lnSpc>
              <a:spcBef>
                <a:spcPts val="95"/>
              </a:spcBef>
            </a:pPr>
            <a:r>
              <a:rPr sz="1600" spc="-30" dirty="0">
                <a:solidFill>
                  <a:schemeClr val="tx1"/>
                </a:solidFill>
                <a:latin typeface="SimSun"/>
                <a:cs typeface="SimSun"/>
              </a:rPr>
              <a:t>基于风险的思维来控制过程</a:t>
            </a:r>
            <a:endParaRPr sz="1600" dirty="0">
              <a:solidFill>
                <a:schemeClr val="tx1"/>
              </a:solidFill>
              <a:latin typeface="SimSun"/>
              <a:cs typeface="SimSun"/>
            </a:endParaRPr>
          </a:p>
          <a:p>
            <a:pPr marL="12700">
              <a:lnSpc>
                <a:spcPts val="1839"/>
              </a:lnSpc>
            </a:pPr>
            <a:r>
              <a:rPr sz="1600" dirty="0">
                <a:solidFill>
                  <a:schemeClr val="tx1"/>
                </a:solidFill>
                <a:latin typeface="Calibri"/>
                <a:cs typeface="Calibri"/>
              </a:rPr>
              <a:t>Kiểm</a:t>
            </a:r>
            <a:r>
              <a:rPr sz="1600" spc="-25" dirty="0">
                <a:solidFill>
                  <a:schemeClr val="tx1"/>
                </a:solidFill>
                <a:latin typeface="Calibri"/>
                <a:cs typeface="Calibri"/>
              </a:rPr>
              <a:t> </a:t>
            </a:r>
            <a:r>
              <a:rPr sz="1600" dirty="0">
                <a:solidFill>
                  <a:schemeClr val="tx1"/>
                </a:solidFill>
                <a:latin typeface="Calibri"/>
                <a:cs typeface="Calibri"/>
              </a:rPr>
              <a:t>soát</a:t>
            </a:r>
            <a:r>
              <a:rPr sz="1600" spc="-30" dirty="0">
                <a:solidFill>
                  <a:schemeClr val="tx1"/>
                </a:solidFill>
                <a:latin typeface="Calibri"/>
                <a:cs typeface="Calibri"/>
              </a:rPr>
              <a:t> </a:t>
            </a:r>
            <a:r>
              <a:rPr sz="1600" dirty="0">
                <a:solidFill>
                  <a:schemeClr val="tx1"/>
                </a:solidFill>
                <a:latin typeface="Calibri"/>
                <a:cs typeface="Calibri"/>
              </a:rPr>
              <a:t>Quy</a:t>
            </a:r>
            <a:r>
              <a:rPr sz="1600" spc="-20" dirty="0">
                <a:solidFill>
                  <a:schemeClr val="tx1"/>
                </a:solidFill>
                <a:latin typeface="Calibri"/>
                <a:cs typeface="Calibri"/>
              </a:rPr>
              <a:t> </a:t>
            </a:r>
            <a:r>
              <a:rPr sz="1600" dirty="0">
                <a:solidFill>
                  <a:schemeClr val="tx1"/>
                </a:solidFill>
                <a:latin typeface="Calibri"/>
                <a:cs typeface="Calibri"/>
              </a:rPr>
              <a:t>trình</a:t>
            </a:r>
            <a:r>
              <a:rPr sz="1600" spc="-30" dirty="0">
                <a:solidFill>
                  <a:schemeClr val="tx1"/>
                </a:solidFill>
                <a:latin typeface="Calibri"/>
                <a:cs typeface="Calibri"/>
              </a:rPr>
              <a:t> </a:t>
            </a:r>
            <a:r>
              <a:rPr sz="1600" dirty="0">
                <a:solidFill>
                  <a:schemeClr val="tx1"/>
                </a:solidFill>
                <a:latin typeface="Calibri"/>
                <a:cs typeface="Calibri"/>
              </a:rPr>
              <a:t>dựa</a:t>
            </a:r>
            <a:r>
              <a:rPr sz="1600" spc="-25" dirty="0">
                <a:solidFill>
                  <a:schemeClr val="tx1"/>
                </a:solidFill>
                <a:latin typeface="Calibri"/>
                <a:cs typeface="Calibri"/>
              </a:rPr>
              <a:t> </a:t>
            </a:r>
            <a:r>
              <a:rPr sz="1600" dirty="0">
                <a:solidFill>
                  <a:schemeClr val="tx1"/>
                </a:solidFill>
                <a:latin typeface="Calibri"/>
                <a:cs typeface="Calibri"/>
              </a:rPr>
              <a:t>trên</a:t>
            </a:r>
            <a:r>
              <a:rPr sz="1600" spc="-20" dirty="0">
                <a:solidFill>
                  <a:schemeClr val="tx1"/>
                </a:solidFill>
                <a:latin typeface="Calibri"/>
                <a:cs typeface="Calibri"/>
              </a:rPr>
              <a:t> </a:t>
            </a:r>
            <a:r>
              <a:rPr sz="1600" dirty="0">
                <a:solidFill>
                  <a:schemeClr val="tx1"/>
                </a:solidFill>
                <a:latin typeface="Calibri"/>
                <a:cs typeface="Calibri"/>
              </a:rPr>
              <a:t>tư</a:t>
            </a:r>
            <a:r>
              <a:rPr sz="1600" spc="-20" dirty="0">
                <a:solidFill>
                  <a:schemeClr val="tx1"/>
                </a:solidFill>
                <a:latin typeface="Calibri"/>
                <a:cs typeface="Calibri"/>
              </a:rPr>
              <a:t> </a:t>
            </a:r>
            <a:r>
              <a:rPr sz="1600" dirty="0">
                <a:solidFill>
                  <a:schemeClr val="tx1"/>
                </a:solidFill>
                <a:latin typeface="Calibri"/>
                <a:cs typeface="Calibri"/>
              </a:rPr>
              <a:t>duy</a:t>
            </a:r>
            <a:r>
              <a:rPr sz="1600" spc="-20" dirty="0">
                <a:solidFill>
                  <a:schemeClr val="tx1"/>
                </a:solidFill>
                <a:latin typeface="Calibri"/>
                <a:cs typeface="Calibri"/>
              </a:rPr>
              <a:t> </a:t>
            </a:r>
            <a:r>
              <a:rPr sz="1600" dirty="0">
                <a:solidFill>
                  <a:schemeClr val="tx1"/>
                </a:solidFill>
                <a:latin typeface="Calibri"/>
                <a:cs typeface="Calibri"/>
              </a:rPr>
              <a:t>rủi</a:t>
            </a:r>
            <a:r>
              <a:rPr sz="1600" spc="-25" dirty="0">
                <a:solidFill>
                  <a:schemeClr val="tx1"/>
                </a:solidFill>
                <a:latin typeface="Calibri"/>
                <a:cs typeface="Calibri"/>
              </a:rPr>
              <a:t> ro</a:t>
            </a:r>
            <a:endParaRPr sz="1600" dirty="0">
              <a:solidFill>
                <a:schemeClr val="tx1"/>
              </a:solidFill>
              <a:latin typeface="Calibri"/>
              <a:cs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0311" cy="6857998"/>
          </a:xfrm>
          <a:prstGeom prst="rect">
            <a:avLst/>
          </a:prstGeom>
        </p:spPr>
      </p:pic>
      <p:sp>
        <p:nvSpPr>
          <p:cNvPr id="3" name="object 3"/>
          <p:cNvSpPr txBox="1">
            <a:spLocks noGrp="1"/>
          </p:cNvSpPr>
          <p:nvPr>
            <p:ph type="title"/>
          </p:nvPr>
        </p:nvSpPr>
        <p:spPr>
          <a:xfrm>
            <a:off x="2931035" y="333242"/>
            <a:ext cx="1226820" cy="313055"/>
          </a:xfrm>
          <a:prstGeom prst="rect">
            <a:avLst/>
          </a:prstGeom>
        </p:spPr>
        <p:txBody>
          <a:bodyPr vert="horz" wrap="square" lIns="0" tIns="17145" rIns="0" bIns="0" rtlCol="0">
            <a:spAutoFit/>
          </a:bodyPr>
          <a:lstStyle/>
          <a:p>
            <a:pPr marL="12700">
              <a:lnSpc>
                <a:spcPct val="100000"/>
              </a:lnSpc>
              <a:spcBef>
                <a:spcPts val="135"/>
              </a:spcBef>
            </a:pPr>
            <a:r>
              <a:rPr sz="1850" dirty="0">
                <a:solidFill>
                  <a:srgbClr val="000000"/>
                </a:solidFill>
              </a:rPr>
              <a:t>4.1</a:t>
            </a:r>
            <a:r>
              <a:rPr sz="1850" spc="55" dirty="0">
                <a:solidFill>
                  <a:srgbClr val="000000"/>
                </a:solidFill>
                <a:latin typeface="Times New Roman"/>
                <a:cs typeface="Times New Roman"/>
              </a:rPr>
              <a:t>  </a:t>
            </a:r>
            <a:r>
              <a:rPr sz="1850" spc="-20" dirty="0">
                <a:solidFill>
                  <a:srgbClr val="000000"/>
                </a:solidFill>
              </a:rPr>
              <a:t>总要求</a:t>
            </a:r>
            <a:endParaRPr sz="1850">
              <a:latin typeface="Times New Roman"/>
              <a:cs typeface="Times New Roman"/>
            </a:endParaRPr>
          </a:p>
        </p:txBody>
      </p:sp>
      <p:sp>
        <p:nvSpPr>
          <p:cNvPr id="4" name="object 4"/>
          <p:cNvSpPr txBox="1"/>
          <p:nvPr/>
        </p:nvSpPr>
        <p:spPr>
          <a:xfrm>
            <a:off x="641406" y="602990"/>
            <a:ext cx="7314565" cy="4996180"/>
          </a:xfrm>
          <a:prstGeom prst="rect">
            <a:avLst/>
          </a:prstGeom>
        </p:spPr>
        <p:txBody>
          <a:bodyPr vert="horz" wrap="square" lIns="0" tIns="17145" rIns="0" bIns="0" rtlCol="0">
            <a:spAutoFit/>
          </a:bodyPr>
          <a:lstStyle/>
          <a:p>
            <a:pPr marL="2301875">
              <a:lnSpc>
                <a:spcPct val="100000"/>
              </a:lnSpc>
              <a:spcBef>
                <a:spcPts val="135"/>
              </a:spcBef>
            </a:pPr>
            <a:r>
              <a:rPr sz="1850" dirty="0">
                <a:latin typeface="SimSun"/>
                <a:cs typeface="SimSun"/>
              </a:rPr>
              <a:t>4.1</a:t>
            </a:r>
            <a:r>
              <a:rPr sz="1850" spc="30" dirty="0">
                <a:latin typeface="Times New Roman"/>
                <a:cs typeface="Times New Roman"/>
              </a:rPr>
              <a:t>  </a:t>
            </a:r>
            <a:r>
              <a:rPr sz="1850" dirty="0">
                <a:latin typeface="SimSun"/>
                <a:cs typeface="SimSun"/>
              </a:rPr>
              <a:t>Y</a:t>
            </a:r>
            <a:r>
              <a:rPr sz="1850" dirty="0">
                <a:latin typeface="Calibri"/>
                <a:cs typeface="Calibri"/>
              </a:rPr>
              <a:t>êu</a:t>
            </a:r>
            <a:r>
              <a:rPr sz="1850" spc="20" dirty="0">
                <a:latin typeface="Calibri"/>
                <a:cs typeface="Calibri"/>
              </a:rPr>
              <a:t> </a:t>
            </a:r>
            <a:r>
              <a:rPr sz="1850" dirty="0">
                <a:latin typeface="Calibri"/>
                <a:cs typeface="Calibri"/>
              </a:rPr>
              <a:t>cầu</a:t>
            </a:r>
            <a:r>
              <a:rPr sz="1850" spc="15" dirty="0">
                <a:latin typeface="Calibri"/>
                <a:cs typeface="Calibri"/>
              </a:rPr>
              <a:t> </a:t>
            </a:r>
            <a:r>
              <a:rPr sz="1850" spc="-10" dirty="0">
                <a:latin typeface="Calibri"/>
                <a:cs typeface="Calibri"/>
              </a:rPr>
              <a:t>chung</a:t>
            </a:r>
            <a:endParaRPr sz="1850" dirty="0">
              <a:latin typeface="Calibri"/>
              <a:cs typeface="Calibri"/>
            </a:endParaRPr>
          </a:p>
          <a:p>
            <a:pPr>
              <a:lnSpc>
                <a:spcPct val="100000"/>
              </a:lnSpc>
              <a:spcBef>
                <a:spcPts val="1750"/>
              </a:spcBef>
            </a:pPr>
            <a:endParaRPr sz="1850" dirty="0">
              <a:latin typeface="Calibri"/>
              <a:cs typeface="Calibri"/>
            </a:endParaRPr>
          </a:p>
          <a:p>
            <a:pPr marL="186055">
              <a:lnSpc>
                <a:spcPts val="1914"/>
              </a:lnSpc>
            </a:pPr>
            <a:r>
              <a:rPr sz="1600" spc="-10" dirty="0">
                <a:latin typeface="SimSun"/>
                <a:cs typeface="SimSun"/>
              </a:rPr>
              <a:t>外包控制（</a:t>
            </a:r>
            <a:r>
              <a:rPr sz="1600" b="1" spc="-10" dirty="0">
                <a:latin typeface="Arial"/>
                <a:cs typeface="Arial"/>
              </a:rPr>
              <a:t>outsource</a:t>
            </a:r>
            <a:r>
              <a:rPr sz="1600" spc="-10" dirty="0">
                <a:latin typeface="SimSun"/>
                <a:cs typeface="SimSun"/>
              </a:rPr>
              <a:t>）</a:t>
            </a:r>
            <a:endParaRPr sz="1600" dirty="0">
              <a:latin typeface="SimSun"/>
              <a:cs typeface="SimSun"/>
            </a:endParaRPr>
          </a:p>
          <a:p>
            <a:pPr marL="186055">
              <a:lnSpc>
                <a:spcPts val="1914"/>
              </a:lnSpc>
            </a:pPr>
            <a:r>
              <a:rPr sz="1600" b="1" dirty="0">
                <a:latin typeface="Arial"/>
                <a:cs typeface="Arial"/>
              </a:rPr>
              <a:t>Kiểm</a:t>
            </a:r>
            <a:r>
              <a:rPr sz="1600" b="1" spc="-30" dirty="0">
                <a:latin typeface="Arial"/>
                <a:cs typeface="Arial"/>
              </a:rPr>
              <a:t> </a:t>
            </a:r>
            <a:r>
              <a:rPr sz="1600" b="1" dirty="0">
                <a:latin typeface="Arial"/>
                <a:cs typeface="Arial"/>
              </a:rPr>
              <a:t>soát</a:t>
            </a:r>
            <a:r>
              <a:rPr sz="1600" spc="10" dirty="0">
                <a:latin typeface="Times New Roman"/>
                <a:cs typeface="Times New Roman"/>
              </a:rPr>
              <a:t> </a:t>
            </a:r>
            <a:r>
              <a:rPr sz="1600" b="1" dirty="0">
                <a:latin typeface="Arial"/>
                <a:cs typeface="Arial"/>
              </a:rPr>
              <a:t>thuê</a:t>
            </a:r>
            <a:r>
              <a:rPr sz="1600" spc="20" dirty="0">
                <a:latin typeface="Times New Roman"/>
                <a:cs typeface="Times New Roman"/>
              </a:rPr>
              <a:t> </a:t>
            </a:r>
            <a:r>
              <a:rPr sz="1600" b="1" spc="-10" dirty="0">
                <a:latin typeface="Arial"/>
                <a:cs typeface="Arial"/>
              </a:rPr>
              <a:t>ngoài</a:t>
            </a:r>
            <a:endParaRPr sz="1600" dirty="0">
              <a:latin typeface="Arial"/>
              <a:cs typeface="Arial"/>
            </a:endParaRPr>
          </a:p>
          <a:p>
            <a:pPr>
              <a:lnSpc>
                <a:spcPct val="100000"/>
              </a:lnSpc>
              <a:spcBef>
                <a:spcPts val="1055"/>
              </a:spcBef>
            </a:pPr>
            <a:endParaRPr sz="1600" dirty="0">
              <a:latin typeface="Arial"/>
              <a:cs typeface="Arial"/>
            </a:endParaRPr>
          </a:p>
          <a:p>
            <a:pPr marL="12700">
              <a:lnSpc>
                <a:spcPts val="1839"/>
              </a:lnSpc>
            </a:pPr>
            <a:r>
              <a:rPr sz="1600" spc="-30" dirty="0">
                <a:latin typeface="SimSun"/>
                <a:cs typeface="SimSun"/>
              </a:rPr>
              <a:t>监视和控制</a:t>
            </a:r>
            <a:endParaRPr sz="1600" dirty="0">
              <a:latin typeface="SimSun"/>
              <a:cs typeface="SimSun"/>
            </a:endParaRPr>
          </a:p>
          <a:p>
            <a:pPr marL="12700">
              <a:lnSpc>
                <a:spcPts val="1839"/>
              </a:lnSpc>
            </a:pPr>
            <a:r>
              <a:rPr sz="1600" dirty="0">
                <a:latin typeface="Calibri"/>
                <a:cs typeface="Calibri"/>
              </a:rPr>
              <a:t>Giám</a:t>
            </a:r>
            <a:r>
              <a:rPr sz="1600" spc="-30" dirty="0">
                <a:latin typeface="Calibri"/>
                <a:cs typeface="Calibri"/>
              </a:rPr>
              <a:t> </a:t>
            </a:r>
            <a:r>
              <a:rPr sz="1600" dirty="0">
                <a:latin typeface="Calibri"/>
                <a:cs typeface="Calibri"/>
              </a:rPr>
              <a:t>sát</a:t>
            </a:r>
            <a:r>
              <a:rPr sz="1600" spc="-35" dirty="0">
                <a:latin typeface="Calibri"/>
                <a:cs typeface="Calibri"/>
              </a:rPr>
              <a:t> </a:t>
            </a:r>
            <a:r>
              <a:rPr sz="1600" dirty="0">
                <a:latin typeface="Calibri"/>
                <a:cs typeface="Calibri"/>
              </a:rPr>
              <a:t>và</a:t>
            </a:r>
            <a:r>
              <a:rPr sz="1600" spc="-25" dirty="0">
                <a:latin typeface="Calibri"/>
                <a:cs typeface="Calibri"/>
              </a:rPr>
              <a:t> </a:t>
            </a:r>
            <a:r>
              <a:rPr sz="1600" dirty="0">
                <a:latin typeface="Calibri"/>
                <a:cs typeface="Calibri"/>
              </a:rPr>
              <a:t>kiểm</a:t>
            </a:r>
            <a:r>
              <a:rPr sz="1600" spc="-25" dirty="0">
                <a:latin typeface="Calibri"/>
                <a:cs typeface="Calibri"/>
              </a:rPr>
              <a:t> </a:t>
            </a:r>
            <a:r>
              <a:rPr sz="1600" spc="-20" dirty="0">
                <a:latin typeface="Calibri"/>
                <a:cs typeface="Calibri"/>
              </a:rPr>
              <a:t>soát</a:t>
            </a:r>
            <a:endParaRPr sz="1600" dirty="0">
              <a:latin typeface="Calibri"/>
              <a:cs typeface="Calibri"/>
            </a:endParaRPr>
          </a:p>
          <a:p>
            <a:pPr>
              <a:lnSpc>
                <a:spcPct val="100000"/>
              </a:lnSpc>
              <a:spcBef>
                <a:spcPts val="1370"/>
              </a:spcBef>
            </a:pPr>
            <a:endParaRPr sz="1600" dirty="0">
              <a:latin typeface="Calibri"/>
              <a:cs typeface="Calibri"/>
            </a:endParaRPr>
          </a:p>
          <a:p>
            <a:pPr marL="12700">
              <a:lnSpc>
                <a:spcPts val="1839"/>
              </a:lnSpc>
              <a:spcBef>
                <a:spcPts val="5"/>
              </a:spcBef>
            </a:pPr>
            <a:r>
              <a:rPr sz="1600" spc="-30" dirty="0">
                <a:solidFill>
                  <a:schemeClr val="tx1"/>
                </a:solidFill>
                <a:latin typeface="SimSun"/>
                <a:cs typeface="SimSun"/>
              </a:rPr>
              <a:t>符合本标准、客户和适用的法律法规的要求</a:t>
            </a:r>
            <a:endParaRPr sz="1600" dirty="0">
              <a:solidFill>
                <a:schemeClr val="tx1"/>
              </a:solidFill>
              <a:latin typeface="SimSun"/>
              <a:cs typeface="SimSun"/>
            </a:endParaRPr>
          </a:p>
          <a:p>
            <a:pPr marL="58419">
              <a:lnSpc>
                <a:spcPts val="1839"/>
              </a:lnSpc>
            </a:pPr>
            <a:r>
              <a:rPr sz="1600" spc="-10" dirty="0">
                <a:solidFill>
                  <a:schemeClr val="tx1"/>
                </a:solidFill>
                <a:latin typeface="Calibri"/>
                <a:cs typeface="Calibri"/>
              </a:rPr>
              <a:t>Tuân</a:t>
            </a:r>
            <a:r>
              <a:rPr sz="1600" spc="-40" dirty="0">
                <a:solidFill>
                  <a:schemeClr val="tx1"/>
                </a:solidFill>
                <a:latin typeface="Calibri"/>
                <a:cs typeface="Calibri"/>
              </a:rPr>
              <a:t> </a:t>
            </a:r>
            <a:r>
              <a:rPr sz="1600" dirty="0">
                <a:solidFill>
                  <a:schemeClr val="tx1"/>
                </a:solidFill>
                <a:latin typeface="Calibri"/>
                <a:cs typeface="Calibri"/>
              </a:rPr>
              <a:t>thủ</a:t>
            </a:r>
            <a:r>
              <a:rPr sz="1600" spc="-30" dirty="0">
                <a:solidFill>
                  <a:schemeClr val="tx1"/>
                </a:solidFill>
                <a:latin typeface="Calibri"/>
                <a:cs typeface="Calibri"/>
              </a:rPr>
              <a:t> </a:t>
            </a:r>
            <a:r>
              <a:rPr sz="1600" dirty="0">
                <a:solidFill>
                  <a:schemeClr val="tx1"/>
                </a:solidFill>
                <a:latin typeface="Calibri"/>
                <a:cs typeface="Calibri"/>
              </a:rPr>
              <a:t>tiêu</a:t>
            </a:r>
            <a:r>
              <a:rPr sz="1600" spc="-25" dirty="0">
                <a:solidFill>
                  <a:schemeClr val="tx1"/>
                </a:solidFill>
                <a:latin typeface="Calibri"/>
                <a:cs typeface="Calibri"/>
              </a:rPr>
              <a:t> </a:t>
            </a:r>
            <a:r>
              <a:rPr sz="1600" dirty="0">
                <a:solidFill>
                  <a:schemeClr val="tx1"/>
                </a:solidFill>
                <a:latin typeface="Calibri"/>
                <a:cs typeface="Calibri"/>
              </a:rPr>
              <a:t>chuẩn</a:t>
            </a:r>
            <a:r>
              <a:rPr sz="1600" spc="-20" dirty="0">
                <a:solidFill>
                  <a:schemeClr val="tx1"/>
                </a:solidFill>
                <a:latin typeface="Calibri"/>
                <a:cs typeface="Calibri"/>
              </a:rPr>
              <a:t> </a:t>
            </a:r>
            <a:r>
              <a:rPr sz="1600" spc="-35" dirty="0">
                <a:solidFill>
                  <a:schemeClr val="tx1"/>
                </a:solidFill>
                <a:latin typeface="Calibri"/>
                <a:cs typeface="Calibri"/>
              </a:rPr>
              <a:t>này,</a:t>
            </a:r>
            <a:r>
              <a:rPr sz="1600" spc="-40" dirty="0">
                <a:solidFill>
                  <a:schemeClr val="tx1"/>
                </a:solidFill>
                <a:latin typeface="Calibri"/>
                <a:cs typeface="Calibri"/>
              </a:rPr>
              <a:t> </a:t>
            </a:r>
            <a:r>
              <a:rPr sz="1600" dirty="0">
                <a:solidFill>
                  <a:schemeClr val="tx1"/>
                </a:solidFill>
                <a:latin typeface="Calibri"/>
                <a:cs typeface="Calibri"/>
              </a:rPr>
              <a:t>khách</a:t>
            </a:r>
            <a:r>
              <a:rPr sz="1600" spc="-30" dirty="0">
                <a:solidFill>
                  <a:schemeClr val="tx1"/>
                </a:solidFill>
                <a:latin typeface="Calibri"/>
                <a:cs typeface="Calibri"/>
              </a:rPr>
              <a:t> </a:t>
            </a:r>
            <a:r>
              <a:rPr sz="1600" dirty="0">
                <a:solidFill>
                  <a:schemeClr val="tx1"/>
                </a:solidFill>
                <a:latin typeface="Calibri"/>
                <a:cs typeface="Calibri"/>
              </a:rPr>
              <a:t>hàng</a:t>
            </a:r>
            <a:r>
              <a:rPr sz="1600" spc="-30" dirty="0">
                <a:solidFill>
                  <a:schemeClr val="tx1"/>
                </a:solidFill>
                <a:latin typeface="Calibri"/>
                <a:cs typeface="Calibri"/>
              </a:rPr>
              <a:t> </a:t>
            </a:r>
            <a:r>
              <a:rPr sz="1600" dirty="0">
                <a:solidFill>
                  <a:schemeClr val="tx1"/>
                </a:solidFill>
                <a:latin typeface="Calibri"/>
                <a:cs typeface="Calibri"/>
              </a:rPr>
              <a:t>và</a:t>
            </a:r>
            <a:r>
              <a:rPr sz="1600" spc="-25" dirty="0">
                <a:solidFill>
                  <a:schemeClr val="tx1"/>
                </a:solidFill>
                <a:latin typeface="Calibri"/>
                <a:cs typeface="Calibri"/>
              </a:rPr>
              <a:t> </a:t>
            </a:r>
            <a:r>
              <a:rPr sz="1600" dirty="0">
                <a:solidFill>
                  <a:schemeClr val="tx1"/>
                </a:solidFill>
                <a:latin typeface="Calibri"/>
                <a:cs typeface="Calibri"/>
              </a:rPr>
              <a:t>các</a:t>
            </a:r>
            <a:r>
              <a:rPr sz="1600" spc="-25" dirty="0">
                <a:solidFill>
                  <a:schemeClr val="tx1"/>
                </a:solidFill>
                <a:latin typeface="Calibri"/>
                <a:cs typeface="Calibri"/>
              </a:rPr>
              <a:t> </a:t>
            </a:r>
            <a:r>
              <a:rPr sz="1600" dirty="0">
                <a:solidFill>
                  <a:schemeClr val="tx1"/>
                </a:solidFill>
                <a:latin typeface="Calibri"/>
                <a:cs typeface="Calibri"/>
              </a:rPr>
              <a:t>yêu</a:t>
            </a:r>
            <a:r>
              <a:rPr sz="1600" spc="-15" dirty="0">
                <a:solidFill>
                  <a:schemeClr val="tx1"/>
                </a:solidFill>
                <a:latin typeface="Calibri"/>
                <a:cs typeface="Calibri"/>
              </a:rPr>
              <a:t> </a:t>
            </a:r>
            <a:r>
              <a:rPr sz="1600" dirty="0">
                <a:solidFill>
                  <a:schemeClr val="tx1"/>
                </a:solidFill>
                <a:latin typeface="Calibri"/>
                <a:cs typeface="Calibri"/>
              </a:rPr>
              <a:t>cầu</a:t>
            </a:r>
            <a:r>
              <a:rPr sz="1600" spc="-25" dirty="0">
                <a:solidFill>
                  <a:schemeClr val="tx1"/>
                </a:solidFill>
                <a:latin typeface="Calibri"/>
                <a:cs typeface="Calibri"/>
              </a:rPr>
              <a:t> </a:t>
            </a:r>
            <a:r>
              <a:rPr sz="1600" dirty="0">
                <a:solidFill>
                  <a:schemeClr val="tx1"/>
                </a:solidFill>
                <a:latin typeface="Calibri"/>
                <a:cs typeface="Calibri"/>
              </a:rPr>
              <a:t>của</a:t>
            </a:r>
            <a:r>
              <a:rPr sz="1600" spc="-25" dirty="0">
                <a:solidFill>
                  <a:schemeClr val="tx1"/>
                </a:solidFill>
                <a:latin typeface="Calibri"/>
                <a:cs typeface="Calibri"/>
              </a:rPr>
              <a:t> </a:t>
            </a:r>
            <a:r>
              <a:rPr sz="1600" dirty="0">
                <a:solidFill>
                  <a:schemeClr val="tx1"/>
                </a:solidFill>
                <a:latin typeface="Calibri"/>
                <a:cs typeface="Calibri"/>
              </a:rPr>
              <a:t>luật</a:t>
            </a:r>
            <a:r>
              <a:rPr sz="1600" spc="-45" dirty="0">
                <a:solidFill>
                  <a:schemeClr val="tx1"/>
                </a:solidFill>
                <a:latin typeface="Calibri"/>
                <a:cs typeface="Calibri"/>
              </a:rPr>
              <a:t> </a:t>
            </a:r>
            <a:r>
              <a:rPr sz="1600" dirty="0">
                <a:solidFill>
                  <a:schemeClr val="tx1"/>
                </a:solidFill>
                <a:latin typeface="Calibri"/>
                <a:cs typeface="Calibri"/>
              </a:rPr>
              <a:t>pháp</a:t>
            </a:r>
            <a:r>
              <a:rPr sz="1600" spc="-35" dirty="0">
                <a:solidFill>
                  <a:schemeClr val="tx1"/>
                </a:solidFill>
                <a:latin typeface="Calibri"/>
                <a:cs typeface="Calibri"/>
              </a:rPr>
              <a:t> </a:t>
            </a:r>
            <a:r>
              <a:rPr sz="1600" dirty="0">
                <a:solidFill>
                  <a:schemeClr val="tx1"/>
                </a:solidFill>
                <a:latin typeface="Calibri"/>
                <a:cs typeface="Calibri"/>
              </a:rPr>
              <a:t>và</a:t>
            </a:r>
            <a:r>
              <a:rPr sz="1600" spc="-10" dirty="0">
                <a:solidFill>
                  <a:schemeClr val="tx1"/>
                </a:solidFill>
                <a:latin typeface="Calibri"/>
                <a:cs typeface="Calibri"/>
              </a:rPr>
              <a:t> </a:t>
            </a:r>
            <a:r>
              <a:rPr sz="1600" dirty="0">
                <a:solidFill>
                  <a:schemeClr val="tx1"/>
                </a:solidFill>
                <a:latin typeface="Calibri"/>
                <a:cs typeface="Calibri"/>
              </a:rPr>
              <a:t>quy</a:t>
            </a:r>
            <a:r>
              <a:rPr sz="1600" spc="-30" dirty="0">
                <a:solidFill>
                  <a:schemeClr val="tx1"/>
                </a:solidFill>
                <a:latin typeface="Calibri"/>
                <a:cs typeface="Calibri"/>
              </a:rPr>
              <a:t> </a:t>
            </a:r>
            <a:r>
              <a:rPr sz="1600" dirty="0">
                <a:solidFill>
                  <a:schemeClr val="tx1"/>
                </a:solidFill>
                <a:latin typeface="Calibri"/>
                <a:cs typeface="Calibri"/>
              </a:rPr>
              <a:t>định</a:t>
            </a:r>
            <a:r>
              <a:rPr sz="1600" spc="-25" dirty="0">
                <a:solidFill>
                  <a:schemeClr val="tx1"/>
                </a:solidFill>
                <a:latin typeface="Calibri"/>
                <a:cs typeface="Calibri"/>
              </a:rPr>
              <a:t> </a:t>
            </a:r>
            <a:r>
              <a:rPr sz="1600" dirty="0">
                <a:solidFill>
                  <a:schemeClr val="tx1"/>
                </a:solidFill>
                <a:latin typeface="Calibri"/>
                <a:cs typeface="Calibri"/>
              </a:rPr>
              <a:t>hiện</a:t>
            </a:r>
            <a:r>
              <a:rPr sz="1600" spc="-35" dirty="0">
                <a:solidFill>
                  <a:schemeClr val="tx1"/>
                </a:solidFill>
                <a:latin typeface="Calibri"/>
                <a:cs typeface="Calibri"/>
              </a:rPr>
              <a:t> </a:t>
            </a:r>
            <a:r>
              <a:rPr sz="1600" spc="-20" dirty="0">
                <a:solidFill>
                  <a:schemeClr val="tx1"/>
                </a:solidFill>
                <a:latin typeface="Calibri"/>
                <a:cs typeface="Calibri"/>
              </a:rPr>
              <a:t>hành</a:t>
            </a:r>
            <a:endParaRPr sz="1600" dirty="0">
              <a:solidFill>
                <a:schemeClr val="tx1"/>
              </a:solidFill>
              <a:latin typeface="Calibri"/>
              <a:cs typeface="Calibri"/>
            </a:endParaRPr>
          </a:p>
          <a:p>
            <a:pPr>
              <a:lnSpc>
                <a:spcPct val="100000"/>
              </a:lnSpc>
              <a:spcBef>
                <a:spcPts val="1150"/>
              </a:spcBef>
            </a:pPr>
            <a:endParaRPr sz="1600" dirty="0">
              <a:solidFill>
                <a:schemeClr val="tx1"/>
              </a:solidFill>
              <a:latin typeface="Calibri"/>
              <a:cs typeface="Calibri"/>
            </a:endParaRPr>
          </a:p>
          <a:p>
            <a:pPr marL="12700">
              <a:lnSpc>
                <a:spcPts val="1839"/>
              </a:lnSpc>
              <a:spcBef>
                <a:spcPts val="5"/>
              </a:spcBef>
            </a:pPr>
            <a:r>
              <a:rPr sz="1600" spc="-25" dirty="0">
                <a:solidFill>
                  <a:schemeClr val="tx1"/>
                </a:solidFill>
                <a:latin typeface="SimSun"/>
                <a:cs typeface="SimSun"/>
              </a:rPr>
              <a:t>按照</a:t>
            </a:r>
            <a:r>
              <a:rPr sz="1600" spc="-10" dirty="0">
                <a:solidFill>
                  <a:schemeClr val="tx1"/>
                </a:solidFill>
                <a:latin typeface="SimSun"/>
                <a:cs typeface="SimSun"/>
              </a:rPr>
              <a:t>7.4</a:t>
            </a:r>
            <a:r>
              <a:rPr sz="1600" spc="-30" dirty="0">
                <a:solidFill>
                  <a:schemeClr val="tx1"/>
                </a:solidFill>
                <a:latin typeface="SimSun"/>
                <a:cs typeface="SimSun"/>
              </a:rPr>
              <a:t>的要求，控制程度基于风险的考虑和外包方的能力</a:t>
            </a:r>
            <a:endParaRPr sz="1600" dirty="0">
              <a:solidFill>
                <a:schemeClr val="tx1"/>
              </a:solidFill>
              <a:latin typeface="SimSun"/>
              <a:cs typeface="SimSun"/>
            </a:endParaRPr>
          </a:p>
          <a:p>
            <a:pPr marL="12700">
              <a:lnSpc>
                <a:spcPts val="1839"/>
              </a:lnSpc>
            </a:pPr>
            <a:r>
              <a:rPr sz="1600" dirty="0">
                <a:solidFill>
                  <a:schemeClr val="tx1"/>
                </a:solidFill>
                <a:latin typeface="Calibri"/>
                <a:cs typeface="Calibri"/>
              </a:rPr>
              <a:t>Theo</a:t>
            </a:r>
            <a:r>
              <a:rPr sz="1600" spc="-35" dirty="0">
                <a:solidFill>
                  <a:schemeClr val="tx1"/>
                </a:solidFill>
                <a:latin typeface="Calibri"/>
                <a:cs typeface="Calibri"/>
              </a:rPr>
              <a:t> </a:t>
            </a:r>
            <a:r>
              <a:rPr sz="1600" dirty="0">
                <a:solidFill>
                  <a:schemeClr val="tx1"/>
                </a:solidFill>
                <a:latin typeface="Calibri"/>
                <a:cs typeface="Calibri"/>
              </a:rPr>
              <a:t>yêu</a:t>
            </a:r>
            <a:r>
              <a:rPr sz="1600" spc="-20" dirty="0">
                <a:solidFill>
                  <a:schemeClr val="tx1"/>
                </a:solidFill>
                <a:latin typeface="Calibri"/>
                <a:cs typeface="Calibri"/>
              </a:rPr>
              <a:t> </a:t>
            </a:r>
            <a:r>
              <a:rPr sz="1600" dirty="0">
                <a:solidFill>
                  <a:schemeClr val="tx1"/>
                </a:solidFill>
                <a:latin typeface="Calibri"/>
                <a:cs typeface="Calibri"/>
              </a:rPr>
              <a:t>cầu</a:t>
            </a:r>
            <a:r>
              <a:rPr sz="1600" spc="-40" dirty="0">
                <a:solidFill>
                  <a:schemeClr val="tx1"/>
                </a:solidFill>
                <a:latin typeface="Calibri"/>
                <a:cs typeface="Calibri"/>
              </a:rPr>
              <a:t> </a:t>
            </a:r>
            <a:r>
              <a:rPr sz="1600" dirty="0">
                <a:solidFill>
                  <a:schemeClr val="tx1"/>
                </a:solidFill>
                <a:latin typeface="Calibri"/>
                <a:cs typeface="Calibri"/>
              </a:rPr>
              <a:t>của</a:t>
            </a:r>
            <a:r>
              <a:rPr sz="1600" spc="-35" dirty="0">
                <a:solidFill>
                  <a:schemeClr val="tx1"/>
                </a:solidFill>
                <a:latin typeface="Calibri"/>
                <a:cs typeface="Calibri"/>
              </a:rPr>
              <a:t> </a:t>
            </a:r>
            <a:r>
              <a:rPr sz="1600" dirty="0">
                <a:solidFill>
                  <a:schemeClr val="tx1"/>
                </a:solidFill>
                <a:latin typeface="Calibri"/>
                <a:cs typeface="Calibri"/>
              </a:rPr>
              <a:t>7.4,</a:t>
            </a:r>
            <a:r>
              <a:rPr sz="1600" spc="-30" dirty="0">
                <a:solidFill>
                  <a:schemeClr val="tx1"/>
                </a:solidFill>
                <a:latin typeface="Calibri"/>
                <a:cs typeface="Calibri"/>
              </a:rPr>
              <a:t> </a:t>
            </a:r>
            <a:r>
              <a:rPr sz="1600" dirty="0">
                <a:solidFill>
                  <a:schemeClr val="tx1"/>
                </a:solidFill>
                <a:latin typeface="Calibri"/>
                <a:cs typeface="Calibri"/>
              </a:rPr>
              <a:t>mức</a:t>
            </a:r>
            <a:r>
              <a:rPr sz="1600" spc="-30" dirty="0">
                <a:solidFill>
                  <a:schemeClr val="tx1"/>
                </a:solidFill>
                <a:latin typeface="Calibri"/>
                <a:cs typeface="Calibri"/>
              </a:rPr>
              <a:t> </a:t>
            </a:r>
            <a:r>
              <a:rPr sz="1600" dirty="0">
                <a:solidFill>
                  <a:schemeClr val="tx1"/>
                </a:solidFill>
                <a:latin typeface="Calibri"/>
                <a:cs typeface="Calibri"/>
              </a:rPr>
              <a:t>độ</a:t>
            </a:r>
            <a:r>
              <a:rPr sz="1600" spc="-15" dirty="0">
                <a:solidFill>
                  <a:schemeClr val="tx1"/>
                </a:solidFill>
                <a:latin typeface="Calibri"/>
                <a:cs typeface="Calibri"/>
              </a:rPr>
              <a:t> </a:t>
            </a:r>
            <a:r>
              <a:rPr sz="1600" dirty="0">
                <a:solidFill>
                  <a:schemeClr val="tx1"/>
                </a:solidFill>
                <a:latin typeface="Calibri"/>
                <a:cs typeface="Calibri"/>
              </a:rPr>
              <a:t>kiểm</a:t>
            </a:r>
            <a:r>
              <a:rPr sz="1600" spc="-35" dirty="0">
                <a:solidFill>
                  <a:schemeClr val="tx1"/>
                </a:solidFill>
                <a:latin typeface="Calibri"/>
                <a:cs typeface="Calibri"/>
              </a:rPr>
              <a:t> </a:t>
            </a:r>
            <a:r>
              <a:rPr sz="1600" dirty="0">
                <a:solidFill>
                  <a:schemeClr val="tx1"/>
                </a:solidFill>
                <a:latin typeface="Calibri"/>
                <a:cs typeface="Calibri"/>
              </a:rPr>
              <a:t>soát</a:t>
            </a:r>
            <a:r>
              <a:rPr sz="1600" spc="-30" dirty="0">
                <a:solidFill>
                  <a:schemeClr val="tx1"/>
                </a:solidFill>
                <a:latin typeface="Calibri"/>
                <a:cs typeface="Calibri"/>
              </a:rPr>
              <a:t> </a:t>
            </a:r>
            <a:r>
              <a:rPr sz="1600" dirty="0">
                <a:solidFill>
                  <a:schemeClr val="tx1"/>
                </a:solidFill>
                <a:latin typeface="Calibri"/>
                <a:cs typeface="Calibri"/>
              </a:rPr>
              <a:t>dựa</a:t>
            </a:r>
            <a:r>
              <a:rPr sz="1600" spc="-40" dirty="0">
                <a:solidFill>
                  <a:schemeClr val="tx1"/>
                </a:solidFill>
                <a:latin typeface="Calibri"/>
                <a:cs typeface="Calibri"/>
              </a:rPr>
              <a:t> </a:t>
            </a:r>
            <a:r>
              <a:rPr sz="1600" dirty="0">
                <a:solidFill>
                  <a:schemeClr val="tx1"/>
                </a:solidFill>
                <a:latin typeface="Calibri"/>
                <a:cs typeface="Calibri"/>
              </a:rPr>
              <a:t>trên</a:t>
            </a:r>
            <a:r>
              <a:rPr sz="1600" spc="-15" dirty="0">
                <a:solidFill>
                  <a:schemeClr val="tx1"/>
                </a:solidFill>
                <a:latin typeface="Calibri"/>
                <a:cs typeface="Calibri"/>
              </a:rPr>
              <a:t> </a:t>
            </a:r>
            <a:r>
              <a:rPr sz="1600" dirty="0">
                <a:solidFill>
                  <a:schemeClr val="tx1"/>
                </a:solidFill>
                <a:latin typeface="Calibri"/>
                <a:cs typeface="Calibri"/>
              </a:rPr>
              <a:t>việc</a:t>
            </a:r>
            <a:r>
              <a:rPr sz="1600" spc="-35" dirty="0">
                <a:solidFill>
                  <a:schemeClr val="tx1"/>
                </a:solidFill>
                <a:latin typeface="Calibri"/>
                <a:cs typeface="Calibri"/>
              </a:rPr>
              <a:t> </a:t>
            </a:r>
            <a:r>
              <a:rPr sz="1600" dirty="0">
                <a:solidFill>
                  <a:schemeClr val="tx1"/>
                </a:solidFill>
                <a:latin typeface="Calibri"/>
                <a:cs typeface="Calibri"/>
              </a:rPr>
              <a:t>xem</a:t>
            </a:r>
            <a:r>
              <a:rPr sz="1600" spc="-45" dirty="0">
                <a:solidFill>
                  <a:schemeClr val="tx1"/>
                </a:solidFill>
                <a:latin typeface="Calibri"/>
                <a:cs typeface="Calibri"/>
              </a:rPr>
              <a:t> </a:t>
            </a:r>
            <a:r>
              <a:rPr sz="1600" dirty="0">
                <a:solidFill>
                  <a:schemeClr val="tx1"/>
                </a:solidFill>
                <a:latin typeface="Calibri"/>
                <a:cs typeface="Calibri"/>
              </a:rPr>
              <a:t>xét</a:t>
            </a:r>
            <a:r>
              <a:rPr sz="1600" spc="-30" dirty="0">
                <a:solidFill>
                  <a:schemeClr val="tx1"/>
                </a:solidFill>
                <a:latin typeface="Calibri"/>
                <a:cs typeface="Calibri"/>
              </a:rPr>
              <a:t> </a:t>
            </a:r>
            <a:r>
              <a:rPr sz="1600" dirty="0">
                <a:solidFill>
                  <a:schemeClr val="tx1"/>
                </a:solidFill>
                <a:latin typeface="Calibri"/>
                <a:cs typeface="Calibri"/>
              </a:rPr>
              <a:t>rủi</a:t>
            </a:r>
            <a:r>
              <a:rPr sz="1600" spc="-30" dirty="0">
                <a:solidFill>
                  <a:schemeClr val="tx1"/>
                </a:solidFill>
                <a:latin typeface="Calibri"/>
                <a:cs typeface="Calibri"/>
              </a:rPr>
              <a:t> </a:t>
            </a:r>
            <a:r>
              <a:rPr sz="1600" dirty="0">
                <a:solidFill>
                  <a:schemeClr val="tx1"/>
                </a:solidFill>
                <a:latin typeface="Calibri"/>
                <a:cs typeface="Calibri"/>
              </a:rPr>
              <a:t>ro</a:t>
            </a:r>
            <a:r>
              <a:rPr sz="1600" spc="-20" dirty="0">
                <a:solidFill>
                  <a:schemeClr val="tx1"/>
                </a:solidFill>
                <a:latin typeface="Calibri"/>
                <a:cs typeface="Calibri"/>
              </a:rPr>
              <a:t> </a:t>
            </a:r>
            <a:r>
              <a:rPr sz="1600" dirty="0">
                <a:solidFill>
                  <a:schemeClr val="tx1"/>
                </a:solidFill>
                <a:latin typeface="Calibri"/>
                <a:cs typeface="Calibri"/>
              </a:rPr>
              <a:t>và</a:t>
            </a:r>
            <a:r>
              <a:rPr sz="1600" spc="-35" dirty="0">
                <a:solidFill>
                  <a:schemeClr val="tx1"/>
                </a:solidFill>
                <a:latin typeface="Calibri"/>
                <a:cs typeface="Calibri"/>
              </a:rPr>
              <a:t> </a:t>
            </a:r>
            <a:r>
              <a:rPr sz="1600" dirty="0">
                <a:solidFill>
                  <a:schemeClr val="tx1"/>
                </a:solidFill>
                <a:latin typeface="Calibri"/>
                <a:cs typeface="Calibri"/>
              </a:rPr>
              <a:t>năng</a:t>
            </a:r>
            <a:r>
              <a:rPr sz="1600" spc="-45" dirty="0">
                <a:solidFill>
                  <a:schemeClr val="tx1"/>
                </a:solidFill>
                <a:latin typeface="Calibri"/>
                <a:cs typeface="Calibri"/>
              </a:rPr>
              <a:t> </a:t>
            </a:r>
            <a:r>
              <a:rPr sz="1600" dirty="0">
                <a:solidFill>
                  <a:schemeClr val="tx1"/>
                </a:solidFill>
                <a:latin typeface="Calibri"/>
                <a:cs typeface="Calibri"/>
              </a:rPr>
              <a:t>lực</a:t>
            </a:r>
            <a:r>
              <a:rPr sz="1600" spc="-40" dirty="0">
                <a:solidFill>
                  <a:schemeClr val="tx1"/>
                </a:solidFill>
                <a:latin typeface="Calibri"/>
                <a:cs typeface="Calibri"/>
              </a:rPr>
              <a:t> </a:t>
            </a:r>
            <a:r>
              <a:rPr sz="1600" spc="-25" dirty="0">
                <a:solidFill>
                  <a:schemeClr val="tx1"/>
                </a:solidFill>
                <a:latin typeface="Calibri"/>
                <a:cs typeface="Calibri"/>
              </a:rPr>
              <a:t>của</a:t>
            </a:r>
            <a:endParaRPr sz="1600" dirty="0">
              <a:solidFill>
                <a:schemeClr val="tx1"/>
              </a:solidFill>
              <a:latin typeface="Calibri"/>
              <a:cs typeface="Calibri"/>
            </a:endParaRPr>
          </a:p>
          <a:p>
            <a:pPr marL="12700">
              <a:lnSpc>
                <a:spcPct val="100000"/>
              </a:lnSpc>
            </a:pPr>
            <a:r>
              <a:rPr sz="1600" dirty="0">
                <a:solidFill>
                  <a:schemeClr val="tx1"/>
                </a:solidFill>
                <a:latin typeface="Calibri"/>
                <a:cs typeface="Calibri"/>
              </a:rPr>
              <a:t>bên</a:t>
            </a:r>
            <a:r>
              <a:rPr sz="1600" spc="-75" dirty="0">
                <a:solidFill>
                  <a:schemeClr val="tx1"/>
                </a:solidFill>
                <a:latin typeface="Times New Roman"/>
                <a:cs typeface="Times New Roman"/>
              </a:rPr>
              <a:t> </a:t>
            </a:r>
            <a:r>
              <a:rPr sz="1600" dirty="0">
                <a:solidFill>
                  <a:schemeClr val="tx1"/>
                </a:solidFill>
                <a:latin typeface="Calibri"/>
                <a:cs typeface="Calibri"/>
              </a:rPr>
              <a:t>thuê</a:t>
            </a:r>
            <a:r>
              <a:rPr sz="1600" spc="-60" dirty="0">
                <a:solidFill>
                  <a:schemeClr val="tx1"/>
                </a:solidFill>
                <a:latin typeface="Times New Roman"/>
                <a:cs typeface="Times New Roman"/>
              </a:rPr>
              <a:t> </a:t>
            </a:r>
            <a:r>
              <a:rPr sz="1600" spc="-10" dirty="0">
                <a:solidFill>
                  <a:schemeClr val="tx1"/>
                </a:solidFill>
                <a:latin typeface="Calibri"/>
                <a:cs typeface="Calibri"/>
              </a:rPr>
              <a:t>ngoài</a:t>
            </a:r>
            <a:endParaRPr sz="1600" dirty="0">
              <a:solidFill>
                <a:schemeClr val="tx1"/>
              </a:solidFill>
              <a:latin typeface="Calibri"/>
              <a:cs typeface="Calibri"/>
            </a:endParaRPr>
          </a:p>
          <a:p>
            <a:pPr>
              <a:lnSpc>
                <a:spcPct val="100000"/>
              </a:lnSpc>
              <a:spcBef>
                <a:spcPts val="1105"/>
              </a:spcBef>
            </a:pPr>
            <a:endParaRPr sz="1600" dirty="0">
              <a:solidFill>
                <a:schemeClr val="tx1"/>
              </a:solidFill>
              <a:latin typeface="Calibri"/>
              <a:cs typeface="Calibri"/>
            </a:endParaRPr>
          </a:p>
          <a:p>
            <a:pPr marL="12700">
              <a:lnSpc>
                <a:spcPts val="1839"/>
              </a:lnSpc>
            </a:pPr>
            <a:r>
              <a:rPr sz="1600" spc="-30" dirty="0">
                <a:solidFill>
                  <a:schemeClr val="tx1"/>
                </a:solidFill>
                <a:latin typeface="SimSun"/>
                <a:cs typeface="SimSun"/>
              </a:rPr>
              <a:t>应包括书面的质量协议</a:t>
            </a:r>
            <a:endParaRPr sz="1600" dirty="0">
              <a:solidFill>
                <a:schemeClr val="tx1"/>
              </a:solidFill>
              <a:latin typeface="SimSun"/>
              <a:cs typeface="SimSun"/>
            </a:endParaRPr>
          </a:p>
          <a:p>
            <a:pPr marL="12700">
              <a:lnSpc>
                <a:spcPts val="1839"/>
              </a:lnSpc>
            </a:pPr>
            <a:r>
              <a:rPr sz="1600" dirty="0">
                <a:solidFill>
                  <a:schemeClr val="tx1"/>
                </a:solidFill>
                <a:latin typeface="Calibri"/>
                <a:cs typeface="Calibri"/>
              </a:rPr>
              <a:t>Phải</a:t>
            </a:r>
            <a:r>
              <a:rPr sz="1600" spc="-40" dirty="0">
                <a:solidFill>
                  <a:schemeClr val="tx1"/>
                </a:solidFill>
                <a:latin typeface="Calibri"/>
                <a:cs typeface="Calibri"/>
              </a:rPr>
              <a:t> </a:t>
            </a:r>
            <a:r>
              <a:rPr sz="1600" dirty="0">
                <a:solidFill>
                  <a:schemeClr val="tx1"/>
                </a:solidFill>
                <a:latin typeface="Calibri"/>
                <a:cs typeface="Calibri"/>
              </a:rPr>
              <a:t>bao</a:t>
            </a:r>
            <a:r>
              <a:rPr sz="1600" spc="-15" dirty="0">
                <a:solidFill>
                  <a:schemeClr val="tx1"/>
                </a:solidFill>
                <a:latin typeface="Calibri"/>
                <a:cs typeface="Calibri"/>
              </a:rPr>
              <a:t> </a:t>
            </a:r>
            <a:r>
              <a:rPr sz="1600" dirty="0">
                <a:solidFill>
                  <a:schemeClr val="tx1"/>
                </a:solidFill>
                <a:latin typeface="Calibri"/>
                <a:cs typeface="Calibri"/>
              </a:rPr>
              <a:t>gồm</a:t>
            </a:r>
            <a:r>
              <a:rPr sz="1600" spc="-15" dirty="0">
                <a:solidFill>
                  <a:schemeClr val="tx1"/>
                </a:solidFill>
                <a:latin typeface="Calibri"/>
                <a:cs typeface="Calibri"/>
              </a:rPr>
              <a:t> </a:t>
            </a:r>
            <a:r>
              <a:rPr sz="1600" dirty="0">
                <a:solidFill>
                  <a:schemeClr val="tx1"/>
                </a:solidFill>
                <a:latin typeface="Calibri"/>
                <a:cs typeface="Calibri"/>
              </a:rPr>
              <a:t>thỏa</a:t>
            </a:r>
            <a:r>
              <a:rPr sz="1600" spc="-25" dirty="0">
                <a:solidFill>
                  <a:schemeClr val="tx1"/>
                </a:solidFill>
                <a:latin typeface="Calibri"/>
                <a:cs typeface="Calibri"/>
              </a:rPr>
              <a:t> </a:t>
            </a:r>
            <a:r>
              <a:rPr sz="1600" dirty="0">
                <a:solidFill>
                  <a:schemeClr val="tx1"/>
                </a:solidFill>
                <a:latin typeface="Calibri"/>
                <a:cs typeface="Calibri"/>
              </a:rPr>
              <a:t>thuận</a:t>
            </a:r>
            <a:r>
              <a:rPr sz="1600" spc="-30" dirty="0">
                <a:solidFill>
                  <a:schemeClr val="tx1"/>
                </a:solidFill>
                <a:latin typeface="Calibri"/>
                <a:cs typeface="Calibri"/>
              </a:rPr>
              <a:t> </a:t>
            </a:r>
            <a:r>
              <a:rPr sz="1600" dirty="0">
                <a:solidFill>
                  <a:schemeClr val="tx1"/>
                </a:solidFill>
                <a:latin typeface="Calibri"/>
                <a:cs typeface="Calibri"/>
              </a:rPr>
              <a:t>chất</a:t>
            </a:r>
            <a:r>
              <a:rPr sz="1600" spc="-35" dirty="0">
                <a:solidFill>
                  <a:schemeClr val="tx1"/>
                </a:solidFill>
                <a:latin typeface="Calibri"/>
                <a:cs typeface="Calibri"/>
              </a:rPr>
              <a:t> </a:t>
            </a:r>
            <a:r>
              <a:rPr sz="1600" dirty="0">
                <a:solidFill>
                  <a:schemeClr val="tx1"/>
                </a:solidFill>
                <a:latin typeface="Calibri"/>
                <a:cs typeface="Calibri"/>
              </a:rPr>
              <a:t>lượng</a:t>
            </a:r>
            <a:r>
              <a:rPr sz="1600" spc="-30" dirty="0">
                <a:solidFill>
                  <a:schemeClr val="tx1"/>
                </a:solidFill>
                <a:latin typeface="Calibri"/>
                <a:cs typeface="Calibri"/>
              </a:rPr>
              <a:t> </a:t>
            </a:r>
            <a:r>
              <a:rPr sz="1600" dirty="0">
                <a:solidFill>
                  <a:schemeClr val="tx1"/>
                </a:solidFill>
                <a:latin typeface="Calibri"/>
                <a:cs typeface="Calibri"/>
              </a:rPr>
              <a:t>bằng</a:t>
            </a:r>
            <a:r>
              <a:rPr sz="1600" spc="-30" dirty="0">
                <a:solidFill>
                  <a:schemeClr val="tx1"/>
                </a:solidFill>
                <a:latin typeface="Calibri"/>
                <a:cs typeface="Calibri"/>
              </a:rPr>
              <a:t> </a:t>
            </a:r>
            <a:r>
              <a:rPr sz="1600" dirty="0">
                <a:solidFill>
                  <a:schemeClr val="tx1"/>
                </a:solidFill>
                <a:latin typeface="Calibri"/>
                <a:cs typeface="Calibri"/>
              </a:rPr>
              <a:t>văn</a:t>
            </a:r>
            <a:r>
              <a:rPr sz="1600" spc="-15" dirty="0">
                <a:solidFill>
                  <a:schemeClr val="tx1"/>
                </a:solidFill>
                <a:latin typeface="Calibri"/>
                <a:cs typeface="Calibri"/>
              </a:rPr>
              <a:t> </a:t>
            </a:r>
            <a:r>
              <a:rPr sz="1600" spc="-25" dirty="0">
                <a:solidFill>
                  <a:schemeClr val="tx1"/>
                </a:solidFill>
                <a:latin typeface="Calibri"/>
                <a:cs typeface="Calibri"/>
              </a:rPr>
              <a:t>bản</a:t>
            </a:r>
            <a:endParaRPr sz="1600" dirty="0">
              <a:solidFill>
                <a:schemeClr val="tx1"/>
              </a:solidFill>
              <a:latin typeface="Calibri"/>
              <a:cs typeface="Calibri"/>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831"/>
            <a:ext cx="9143999" cy="6735168"/>
          </a:xfrm>
          <a:prstGeom prst="rect">
            <a:avLst/>
          </a:prstGeom>
        </p:spPr>
      </p:pic>
      <p:sp>
        <p:nvSpPr>
          <p:cNvPr id="3" name="object 3"/>
          <p:cNvSpPr txBox="1"/>
          <p:nvPr/>
        </p:nvSpPr>
        <p:spPr>
          <a:xfrm>
            <a:off x="3191639" y="270758"/>
            <a:ext cx="789305" cy="330835"/>
          </a:xfrm>
          <a:prstGeom prst="rect">
            <a:avLst/>
          </a:prstGeom>
        </p:spPr>
        <p:txBody>
          <a:bodyPr vert="horz" wrap="square" lIns="0" tIns="13335" rIns="0" bIns="0" rtlCol="0">
            <a:spAutoFit/>
          </a:bodyPr>
          <a:lstStyle/>
          <a:p>
            <a:pPr marL="12700">
              <a:lnSpc>
                <a:spcPct val="100000"/>
              </a:lnSpc>
              <a:spcBef>
                <a:spcPts val="105"/>
              </a:spcBef>
            </a:pPr>
            <a:r>
              <a:rPr sz="2000" spc="-20" dirty="0">
                <a:latin typeface="SimSun"/>
                <a:cs typeface="SimSun"/>
              </a:rPr>
              <a:t>独立性</a:t>
            </a:r>
            <a:endParaRPr sz="2000">
              <a:latin typeface="SimSun"/>
              <a:cs typeface="SimSun"/>
            </a:endParaRPr>
          </a:p>
        </p:txBody>
      </p:sp>
      <p:sp>
        <p:nvSpPr>
          <p:cNvPr id="4" name="object 4"/>
          <p:cNvSpPr txBox="1">
            <a:spLocks noGrp="1"/>
          </p:cNvSpPr>
          <p:nvPr>
            <p:ph type="title"/>
          </p:nvPr>
        </p:nvSpPr>
        <p:spPr>
          <a:xfrm>
            <a:off x="3191639" y="567938"/>
            <a:ext cx="1309370"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000000"/>
                </a:solidFill>
                <a:latin typeface="Times New Roman"/>
                <a:cs typeface="Times New Roman"/>
              </a:rPr>
              <a:t>Tính</a:t>
            </a:r>
            <a:r>
              <a:rPr sz="2000" spc="-10" dirty="0">
                <a:solidFill>
                  <a:srgbClr val="000000"/>
                </a:solidFill>
                <a:latin typeface="Times New Roman"/>
                <a:cs typeface="Times New Roman"/>
              </a:rPr>
              <a:t> </a:t>
            </a:r>
            <a:r>
              <a:rPr sz="2000" dirty="0">
                <a:solidFill>
                  <a:srgbClr val="000000"/>
                </a:solidFill>
                <a:latin typeface="Times New Roman"/>
                <a:cs typeface="Times New Roman"/>
              </a:rPr>
              <a:t>độc</a:t>
            </a:r>
            <a:r>
              <a:rPr sz="2000" spc="-5" dirty="0">
                <a:solidFill>
                  <a:srgbClr val="000000"/>
                </a:solidFill>
                <a:latin typeface="Times New Roman"/>
                <a:cs typeface="Times New Roman"/>
              </a:rPr>
              <a:t> </a:t>
            </a:r>
            <a:r>
              <a:rPr sz="2000" spc="-25" dirty="0">
                <a:solidFill>
                  <a:srgbClr val="000000"/>
                </a:solidFill>
                <a:latin typeface="Times New Roman"/>
                <a:cs typeface="Times New Roman"/>
              </a:rPr>
              <a:t>lập</a:t>
            </a:r>
            <a:endParaRPr sz="2000">
              <a:latin typeface="Times New Roman"/>
              <a:cs typeface="Times New Roman"/>
            </a:endParaRPr>
          </a:p>
        </p:txBody>
      </p:sp>
      <p:sp>
        <p:nvSpPr>
          <p:cNvPr id="5" name="object 5"/>
          <p:cNvSpPr txBox="1"/>
          <p:nvPr/>
        </p:nvSpPr>
        <p:spPr>
          <a:xfrm>
            <a:off x="428650" y="1308853"/>
            <a:ext cx="8141970" cy="833119"/>
          </a:xfrm>
          <a:prstGeom prst="rect">
            <a:avLst/>
          </a:prstGeom>
        </p:spPr>
        <p:txBody>
          <a:bodyPr vert="horz" wrap="square" lIns="0" tIns="12700" rIns="0" bIns="0" rtlCol="0">
            <a:spAutoFit/>
          </a:bodyPr>
          <a:lstStyle/>
          <a:p>
            <a:pPr marL="12700">
              <a:lnSpc>
                <a:spcPts val="2100"/>
              </a:lnSpc>
              <a:spcBef>
                <a:spcPts val="100"/>
              </a:spcBef>
            </a:pPr>
            <a:r>
              <a:rPr sz="1800" dirty="0">
                <a:latin typeface="SimSun"/>
                <a:cs typeface="SimSun"/>
              </a:rPr>
              <a:t>ISO</a:t>
            </a:r>
            <a:r>
              <a:rPr sz="1800" spc="450" dirty="0">
                <a:latin typeface="Times New Roman"/>
                <a:cs typeface="Times New Roman"/>
              </a:rPr>
              <a:t> </a:t>
            </a:r>
            <a:r>
              <a:rPr sz="1800" dirty="0">
                <a:latin typeface="SimSun"/>
                <a:cs typeface="SimSun"/>
              </a:rPr>
              <a:t>13485:2016建立在ISO</a:t>
            </a:r>
            <a:r>
              <a:rPr sz="1800" spc="450" dirty="0">
                <a:latin typeface="Times New Roman"/>
                <a:cs typeface="Times New Roman"/>
              </a:rPr>
              <a:t> </a:t>
            </a:r>
            <a:r>
              <a:rPr sz="1800" dirty="0">
                <a:latin typeface="SimSun"/>
                <a:cs typeface="SimSun"/>
              </a:rPr>
              <a:t>9001:2008的基础上,包括ISO</a:t>
            </a:r>
            <a:r>
              <a:rPr sz="1800" spc="450" dirty="0">
                <a:latin typeface="Times New Roman"/>
                <a:cs typeface="Times New Roman"/>
              </a:rPr>
              <a:t> </a:t>
            </a:r>
            <a:r>
              <a:rPr sz="1800" dirty="0">
                <a:latin typeface="SimSun"/>
                <a:cs typeface="SimSun"/>
              </a:rPr>
              <a:t>9001:2008</a:t>
            </a:r>
            <a:r>
              <a:rPr sz="1800" spc="-10" dirty="0">
                <a:latin typeface="SimSun"/>
                <a:cs typeface="SimSun"/>
              </a:rPr>
              <a:t>的多数的要求</a:t>
            </a:r>
            <a:endParaRPr sz="1800">
              <a:latin typeface="SimSun"/>
              <a:cs typeface="SimSun"/>
            </a:endParaRPr>
          </a:p>
          <a:p>
            <a:pPr marL="12700" marR="2847340">
              <a:lnSpc>
                <a:spcPts val="2160"/>
              </a:lnSpc>
              <a:spcBef>
                <a:spcPts val="10"/>
              </a:spcBef>
            </a:pPr>
            <a:r>
              <a:rPr sz="1800" dirty="0">
                <a:latin typeface="Times New Roman"/>
                <a:cs typeface="Times New Roman"/>
              </a:rPr>
              <a:t>ISO</a:t>
            </a:r>
            <a:r>
              <a:rPr sz="1800" spc="-20" dirty="0">
                <a:latin typeface="Times New Roman"/>
                <a:cs typeface="Times New Roman"/>
              </a:rPr>
              <a:t> </a:t>
            </a:r>
            <a:r>
              <a:rPr sz="1800" dirty="0">
                <a:latin typeface="Times New Roman"/>
                <a:cs typeface="Times New Roman"/>
              </a:rPr>
              <a:t>13485:2016</a:t>
            </a:r>
            <a:r>
              <a:rPr sz="1800" spc="-15" dirty="0">
                <a:latin typeface="Times New Roman"/>
                <a:cs typeface="Times New Roman"/>
              </a:rPr>
              <a:t> </a:t>
            </a:r>
            <a:r>
              <a:rPr sz="1800" dirty="0">
                <a:latin typeface="Times New Roman"/>
                <a:cs typeface="Times New Roman"/>
              </a:rPr>
              <a:t>được</a:t>
            </a:r>
            <a:r>
              <a:rPr sz="1800" spc="-5" dirty="0">
                <a:latin typeface="Times New Roman"/>
                <a:cs typeface="Times New Roman"/>
              </a:rPr>
              <a:t> </a:t>
            </a:r>
            <a:r>
              <a:rPr sz="1800" dirty="0">
                <a:latin typeface="Times New Roman"/>
                <a:cs typeface="Times New Roman"/>
              </a:rPr>
              <a:t>xây</a:t>
            </a:r>
            <a:r>
              <a:rPr sz="1800" spc="-20" dirty="0">
                <a:latin typeface="Times New Roman"/>
                <a:cs typeface="Times New Roman"/>
              </a:rPr>
              <a:t> </a:t>
            </a:r>
            <a:r>
              <a:rPr sz="1800" dirty="0">
                <a:latin typeface="Times New Roman"/>
                <a:cs typeface="Times New Roman"/>
              </a:rPr>
              <a:t>dựng</a:t>
            </a:r>
            <a:r>
              <a:rPr sz="1800" spc="-15" dirty="0">
                <a:latin typeface="Times New Roman"/>
                <a:cs typeface="Times New Roman"/>
              </a:rPr>
              <a:t> </a:t>
            </a:r>
            <a:r>
              <a:rPr sz="1800" dirty="0">
                <a:latin typeface="Times New Roman"/>
                <a:cs typeface="Times New Roman"/>
              </a:rPr>
              <a:t>dựa</a:t>
            </a:r>
            <a:r>
              <a:rPr sz="1800" spc="-20" dirty="0">
                <a:latin typeface="Times New Roman"/>
                <a:cs typeface="Times New Roman"/>
              </a:rPr>
              <a:t> </a:t>
            </a:r>
            <a:r>
              <a:rPr sz="1800" dirty="0">
                <a:latin typeface="Times New Roman"/>
                <a:cs typeface="Times New Roman"/>
              </a:rPr>
              <a:t>trên</a:t>
            </a:r>
            <a:r>
              <a:rPr sz="1800" spc="-20" dirty="0">
                <a:latin typeface="Times New Roman"/>
                <a:cs typeface="Times New Roman"/>
              </a:rPr>
              <a:t> </a:t>
            </a:r>
            <a:r>
              <a:rPr sz="1800" dirty="0">
                <a:latin typeface="Times New Roman"/>
                <a:cs typeface="Times New Roman"/>
              </a:rPr>
              <a:t>ISO</a:t>
            </a:r>
            <a:r>
              <a:rPr sz="1800" spc="-15" dirty="0">
                <a:latin typeface="Times New Roman"/>
                <a:cs typeface="Times New Roman"/>
              </a:rPr>
              <a:t> </a:t>
            </a:r>
            <a:r>
              <a:rPr sz="1800" spc="-10" dirty="0">
                <a:latin typeface="Times New Roman"/>
                <a:cs typeface="Times New Roman"/>
              </a:rPr>
              <a:t>9001:2008, </a:t>
            </a:r>
            <a:r>
              <a:rPr sz="1800" dirty="0">
                <a:latin typeface="Times New Roman"/>
                <a:cs typeface="Times New Roman"/>
              </a:rPr>
              <a:t>bao</a:t>
            </a:r>
            <a:r>
              <a:rPr sz="1800" spc="-20" dirty="0">
                <a:latin typeface="Times New Roman"/>
                <a:cs typeface="Times New Roman"/>
              </a:rPr>
              <a:t> </a:t>
            </a:r>
            <a:r>
              <a:rPr sz="1800" dirty="0">
                <a:latin typeface="Times New Roman"/>
                <a:cs typeface="Times New Roman"/>
              </a:rPr>
              <a:t>gồm</a:t>
            </a:r>
            <a:r>
              <a:rPr sz="1800" spc="-20" dirty="0">
                <a:latin typeface="Times New Roman"/>
                <a:cs typeface="Times New Roman"/>
              </a:rPr>
              <a:t> </a:t>
            </a:r>
            <a:r>
              <a:rPr sz="1800" dirty="0">
                <a:latin typeface="Times New Roman"/>
                <a:cs typeface="Times New Roman"/>
              </a:rPr>
              <a:t>phần</a:t>
            </a:r>
            <a:r>
              <a:rPr sz="1800" spc="-20" dirty="0">
                <a:latin typeface="Times New Roman"/>
                <a:cs typeface="Times New Roman"/>
              </a:rPr>
              <a:t> </a:t>
            </a:r>
            <a:r>
              <a:rPr sz="1800" dirty="0">
                <a:latin typeface="Times New Roman"/>
                <a:cs typeface="Times New Roman"/>
              </a:rPr>
              <a:t>lớn</a:t>
            </a:r>
            <a:r>
              <a:rPr sz="1800" spc="-10" dirty="0">
                <a:latin typeface="Times New Roman"/>
                <a:cs typeface="Times New Roman"/>
              </a:rPr>
              <a:t> </a:t>
            </a:r>
            <a:r>
              <a:rPr sz="1800" dirty="0">
                <a:latin typeface="Times New Roman"/>
                <a:cs typeface="Times New Roman"/>
              </a:rPr>
              <a:t>các</a:t>
            </a:r>
            <a:r>
              <a:rPr sz="1800" spc="-30" dirty="0">
                <a:latin typeface="Times New Roman"/>
                <a:cs typeface="Times New Roman"/>
              </a:rPr>
              <a:t> </a:t>
            </a:r>
            <a:r>
              <a:rPr sz="1800" dirty="0">
                <a:latin typeface="Times New Roman"/>
                <a:cs typeface="Times New Roman"/>
              </a:rPr>
              <a:t>yêu</a:t>
            </a:r>
            <a:r>
              <a:rPr sz="1800" spc="-30" dirty="0">
                <a:latin typeface="Times New Roman"/>
                <a:cs typeface="Times New Roman"/>
              </a:rPr>
              <a:t> </a:t>
            </a:r>
            <a:r>
              <a:rPr sz="1800" dirty="0">
                <a:latin typeface="Times New Roman"/>
                <a:cs typeface="Times New Roman"/>
              </a:rPr>
              <a:t>cầu</a:t>
            </a:r>
            <a:r>
              <a:rPr sz="1800" spc="-35" dirty="0">
                <a:latin typeface="Times New Roman"/>
                <a:cs typeface="Times New Roman"/>
              </a:rPr>
              <a:t> </a:t>
            </a:r>
            <a:r>
              <a:rPr sz="1800" dirty="0">
                <a:latin typeface="Times New Roman"/>
                <a:cs typeface="Times New Roman"/>
              </a:rPr>
              <a:t>của</a:t>
            </a:r>
            <a:r>
              <a:rPr sz="1800" spc="-15" dirty="0">
                <a:latin typeface="Times New Roman"/>
                <a:cs typeface="Times New Roman"/>
              </a:rPr>
              <a:t> </a:t>
            </a:r>
            <a:r>
              <a:rPr sz="1800" dirty="0">
                <a:latin typeface="Times New Roman"/>
                <a:cs typeface="Times New Roman"/>
              </a:rPr>
              <a:t>ISO</a:t>
            </a:r>
            <a:r>
              <a:rPr sz="1800" spc="-20" dirty="0">
                <a:latin typeface="Times New Roman"/>
                <a:cs typeface="Times New Roman"/>
              </a:rPr>
              <a:t> </a:t>
            </a:r>
            <a:r>
              <a:rPr sz="1800" spc="-10" dirty="0">
                <a:latin typeface="Times New Roman"/>
                <a:cs typeface="Times New Roman"/>
              </a:rPr>
              <a:t>9001:2008</a:t>
            </a:r>
            <a:endParaRPr sz="1800">
              <a:latin typeface="Times New Roman"/>
              <a:cs typeface="Times New Roman"/>
            </a:endParaRPr>
          </a:p>
        </p:txBody>
      </p:sp>
      <p:sp>
        <p:nvSpPr>
          <p:cNvPr id="6" name="object 6"/>
          <p:cNvSpPr txBox="1"/>
          <p:nvPr/>
        </p:nvSpPr>
        <p:spPr>
          <a:xfrm>
            <a:off x="298793" y="2920365"/>
            <a:ext cx="8491220" cy="622300"/>
          </a:xfrm>
          <a:prstGeom prst="rect">
            <a:avLst/>
          </a:prstGeom>
        </p:spPr>
        <p:txBody>
          <a:bodyPr vert="horz" wrap="square" lIns="0" tIns="13335" rIns="0" bIns="0" rtlCol="0">
            <a:spAutoFit/>
          </a:bodyPr>
          <a:lstStyle/>
          <a:p>
            <a:pPr marL="12700">
              <a:lnSpc>
                <a:spcPts val="2350"/>
              </a:lnSpc>
              <a:spcBef>
                <a:spcPts val="105"/>
              </a:spcBef>
            </a:pPr>
            <a:r>
              <a:rPr sz="2000" dirty="0">
                <a:latin typeface="SimSun"/>
                <a:cs typeface="SimSun"/>
              </a:rPr>
              <a:t>ISO</a:t>
            </a:r>
            <a:r>
              <a:rPr sz="2000" spc="5" dirty="0">
                <a:latin typeface="Times New Roman"/>
                <a:cs typeface="Times New Roman"/>
              </a:rPr>
              <a:t>  </a:t>
            </a:r>
            <a:r>
              <a:rPr sz="2000" dirty="0">
                <a:latin typeface="SimSun"/>
                <a:cs typeface="SimSun"/>
              </a:rPr>
              <a:t>13485:2016</a:t>
            </a:r>
            <a:r>
              <a:rPr sz="2000" spc="-5" dirty="0">
                <a:latin typeface="SimSun"/>
                <a:cs typeface="SimSun"/>
              </a:rPr>
              <a:t>不再与</a:t>
            </a:r>
            <a:r>
              <a:rPr sz="2000" dirty="0">
                <a:latin typeface="SimSun"/>
                <a:cs typeface="SimSun"/>
              </a:rPr>
              <a:t>ISO</a:t>
            </a:r>
            <a:r>
              <a:rPr sz="2000" spc="484" dirty="0">
                <a:latin typeface="Times New Roman"/>
                <a:cs typeface="Times New Roman"/>
              </a:rPr>
              <a:t> </a:t>
            </a:r>
            <a:r>
              <a:rPr sz="2000" dirty="0">
                <a:latin typeface="SimSun"/>
                <a:cs typeface="SimSun"/>
              </a:rPr>
              <a:t>9001:2015</a:t>
            </a:r>
            <a:r>
              <a:rPr sz="2000" spc="-20" dirty="0">
                <a:latin typeface="SimSun"/>
                <a:cs typeface="SimSun"/>
              </a:rPr>
              <a:t>的结构和内容一致</a:t>
            </a:r>
            <a:endParaRPr sz="2000">
              <a:latin typeface="SimSun"/>
              <a:cs typeface="SimSun"/>
            </a:endParaRPr>
          </a:p>
          <a:p>
            <a:pPr marL="33655">
              <a:lnSpc>
                <a:spcPts val="2350"/>
              </a:lnSpc>
            </a:pPr>
            <a:r>
              <a:rPr sz="2000" dirty="0">
                <a:latin typeface="Times New Roman"/>
                <a:cs typeface="Times New Roman"/>
              </a:rPr>
              <a:t>ISO</a:t>
            </a:r>
            <a:r>
              <a:rPr sz="2000" spc="-15" dirty="0">
                <a:latin typeface="Times New Roman"/>
                <a:cs typeface="Times New Roman"/>
              </a:rPr>
              <a:t> </a:t>
            </a:r>
            <a:r>
              <a:rPr sz="2000" dirty="0">
                <a:latin typeface="Times New Roman"/>
                <a:cs typeface="Times New Roman"/>
              </a:rPr>
              <a:t>13485:2016</a:t>
            </a:r>
            <a:r>
              <a:rPr sz="2000" spc="-40" dirty="0">
                <a:latin typeface="Times New Roman"/>
                <a:cs typeface="Times New Roman"/>
              </a:rPr>
              <a:t> </a:t>
            </a:r>
            <a:r>
              <a:rPr sz="2000" dirty="0">
                <a:latin typeface="Times New Roman"/>
                <a:cs typeface="Times New Roman"/>
              </a:rPr>
              <a:t>không</a:t>
            </a:r>
            <a:r>
              <a:rPr sz="2000" spc="-20" dirty="0">
                <a:latin typeface="Times New Roman"/>
                <a:cs typeface="Times New Roman"/>
              </a:rPr>
              <a:t> </a:t>
            </a:r>
            <a:r>
              <a:rPr sz="2000" dirty="0">
                <a:latin typeface="Times New Roman"/>
                <a:cs typeface="Times New Roman"/>
              </a:rPr>
              <a:t>còn</a:t>
            </a:r>
            <a:r>
              <a:rPr sz="2000" spc="-10" dirty="0">
                <a:latin typeface="Times New Roman"/>
                <a:cs typeface="Times New Roman"/>
              </a:rPr>
              <a:t> </a:t>
            </a:r>
            <a:r>
              <a:rPr sz="2000" dirty="0">
                <a:latin typeface="Times New Roman"/>
                <a:cs typeface="Times New Roman"/>
              </a:rPr>
              <a:t>nhất</a:t>
            </a:r>
            <a:r>
              <a:rPr sz="2000" spc="-20" dirty="0">
                <a:latin typeface="Times New Roman"/>
                <a:cs typeface="Times New Roman"/>
              </a:rPr>
              <a:t> </a:t>
            </a:r>
            <a:r>
              <a:rPr sz="2000" dirty="0">
                <a:latin typeface="Times New Roman"/>
                <a:cs typeface="Times New Roman"/>
              </a:rPr>
              <a:t>quán</a:t>
            </a:r>
            <a:r>
              <a:rPr sz="2000" spc="-15" dirty="0">
                <a:latin typeface="Times New Roman"/>
                <a:cs typeface="Times New Roman"/>
              </a:rPr>
              <a:t> </a:t>
            </a:r>
            <a:r>
              <a:rPr sz="2000" dirty="0">
                <a:latin typeface="Times New Roman"/>
                <a:cs typeface="Times New Roman"/>
              </a:rPr>
              <a:t>với</a:t>
            </a:r>
            <a:r>
              <a:rPr sz="2000" spc="-5" dirty="0">
                <a:latin typeface="Times New Roman"/>
                <a:cs typeface="Times New Roman"/>
              </a:rPr>
              <a:t> </a:t>
            </a:r>
            <a:r>
              <a:rPr sz="2000" dirty="0">
                <a:latin typeface="Times New Roman"/>
                <a:cs typeface="Times New Roman"/>
              </a:rPr>
              <a:t>cấu</a:t>
            </a:r>
            <a:r>
              <a:rPr sz="2000" spc="-5" dirty="0">
                <a:latin typeface="Times New Roman"/>
                <a:cs typeface="Times New Roman"/>
              </a:rPr>
              <a:t> </a:t>
            </a:r>
            <a:r>
              <a:rPr sz="2000" dirty="0">
                <a:latin typeface="Times New Roman"/>
                <a:cs typeface="Times New Roman"/>
              </a:rPr>
              <a:t>trúc</a:t>
            </a:r>
            <a:r>
              <a:rPr sz="2000" spc="-20" dirty="0">
                <a:latin typeface="Times New Roman"/>
                <a:cs typeface="Times New Roman"/>
              </a:rPr>
              <a:t> </a:t>
            </a:r>
            <a:r>
              <a:rPr sz="2000" dirty="0">
                <a:latin typeface="Times New Roman"/>
                <a:cs typeface="Times New Roman"/>
              </a:rPr>
              <a:t>và</a:t>
            </a:r>
            <a:r>
              <a:rPr sz="2000" spc="-5" dirty="0">
                <a:latin typeface="Times New Roman"/>
                <a:cs typeface="Times New Roman"/>
              </a:rPr>
              <a:t> </a:t>
            </a:r>
            <a:r>
              <a:rPr sz="2000" dirty="0">
                <a:latin typeface="Times New Roman"/>
                <a:cs typeface="Times New Roman"/>
              </a:rPr>
              <a:t>nội</a:t>
            </a:r>
            <a:r>
              <a:rPr sz="2000" spc="-30" dirty="0">
                <a:latin typeface="Times New Roman"/>
                <a:cs typeface="Times New Roman"/>
              </a:rPr>
              <a:t> </a:t>
            </a:r>
            <a:r>
              <a:rPr sz="2000" dirty="0">
                <a:latin typeface="Times New Roman"/>
                <a:cs typeface="Times New Roman"/>
              </a:rPr>
              <a:t>dung</a:t>
            </a:r>
            <a:r>
              <a:rPr sz="2000" spc="-20" dirty="0">
                <a:latin typeface="Times New Roman"/>
                <a:cs typeface="Times New Roman"/>
              </a:rPr>
              <a:t> </a:t>
            </a:r>
            <a:r>
              <a:rPr sz="2000" dirty="0">
                <a:latin typeface="Times New Roman"/>
                <a:cs typeface="Times New Roman"/>
              </a:rPr>
              <a:t>của</a:t>
            </a:r>
            <a:r>
              <a:rPr sz="2000" spc="-10" dirty="0">
                <a:latin typeface="Times New Roman"/>
                <a:cs typeface="Times New Roman"/>
              </a:rPr>
              <a:t> </a:t>
            </a:r>
            <a:r>
              <a:rPr sz="2000" dirty="0">
                <a:latin typeface="Times New Roman"/>
                <a:cs typeface="Times New Roman"/>
              </a:rPr>
              <a:t>ISO</a:t>
            </a:r>
            <a:r>
              <a:rPr sz="2000" spc="-15" dirty="0">
                <a:latin typeface="Times New Roman"/>
                <a:cs typeface="Times New Roman"/>
              </a:rPr>
              <a:t> </a:t>
            </a:r>
            <a:r>
              <a:rPr sz="2000" spc="-10" dirty="0">
                <a:latin typeface="Times New Roman"/>
                <a:cs typeface="Times New Roman"/>
              </a:rPr>
              <a:t>9001:2015</a:t>
            </a:r>
            <a:endParaRPr sz="2000">
              <a:latin typeface="Times New Roman"/>
              <a:cs typeface="Times New Roman"/>
            </a:endParaRPr>
          </a:p>
        </p:txBody>
      </p:sp>
      <p:sp>
        <p:nvSpPr>
          <p:cNvPr id="7" name="object 7"/>
          <p:cNvSpPr txBox="1"/>
          <p:nvPr/>
        </p:nvSpPr>
        <p:spPr>
          <a:xfrm>
            <a:off x="2615567" y="4722620"/>
            <a:ext cx="2449195" cy="728345"/>
          </a:xfrm>
          <a:prstGeom prst="rect">
            <a:avLst/>
          </a:prstGeom>
        </p:spPr>
        <p:txBody>
          <a:bodyPr vert="horz" wrap="square" lIns="0" tIns="12700" rIns="0" bIns="0" rtlCol="0">
            <a:spAutoFit/>
          </a:bodyPr>
          <a:lstStyle/>
          <a:p>
            <a:pPr marL="12700">
              <a:lnSpc>
                <a:spcPts val="2765"/>
              </a:lnSpc>
              <a:spcBef>
                <a:spcPts val="100"/>
              </a:spcBef>
            </a:pPr>
            <a:r>
              <a:rPr sz="2400" spc="-10" dirty="0">
                <a:solidFill>
                  <a:srgbClr val="FF0000"/>
                </a:solidFill>
                <a:latin typeface="SimSun"/>
                <a:cs typeface="SimSun"/>
              </a:rPr>
              <a:t>独立的标准!</a:t>
            </a:r>
            <a:endParaRPr sz="2400">
              <a:latin typeface="SimSun"/>
              <a:cs typeface="SimSun"/>
            </a:endParaRPr>
          </a:p>
          <a:p>
            <a:pPr marL="12700">
              <a:lnSpc>
                <a:spcPts val="2765"/>
              </a:lnSpc>
            </a:pPr>
            <a:r>
              <a:rPr sz="2400" dirty="0">
                <a:solidFill>
                  <a:srgbClr val="FF0000"/>
                </a:solidFill>
                <a:latin typeface="Calibri"/>
                <a:cs typeface="Calibri"/>
              </a:rPr>
              <a:t>Tiêu</a:t>
            </a:r>
            <a:r>
              <a:rPr sz="2400" spc="-40" dirty="0">
                <a:solidFill>
                  <a:srgbClr val="FF0000"/>
                </a:solidFill>
                <a:latin typeface="Calibri"/>
                <a:cs typeface="Calibri"/>
              </a:rPr>
              <a:t> </a:t>
            </a:r>
            <a:r>
              <a:rPr sz="2400" dirty="0">
                <a:solidFill>
                  <a:srgbClr val="FF0000"/>
                </a:solidFill>
                <a:latin typeface="Calibri"/>
                <a:cs typeface="Calibri"/>
              </a:rPr>
              <a:t>chuẩn</a:t>
            </a:r>
            <a:r>
              <a:rPr sz="2400" spc="-65" dirty="0">
                <a:solidFill>
                  <a:srgbClr val="FF0000"/>
                </a:solidFill>
                <a:latin typeface="Calibri"/>
                <a:cs typeface="Calibri"/>
              </a:rPr>
              <a:t> </a:t>
            </a:r>
            <a:r>
              <a:rPr sz="2400" dirty="0">
                <a:solidFill>
                  <a:srgbClr val="FF0000"/>
                </a:solidFill>
                <a:latin typeface="Calibri"/>
                <a:cs typeface="Calibri"/>
              </a:rPr>
              <a:t>độc</a:t>
            </a:r>
            <a:r>
              <a:rPr sz="2400" spc="-45" dirty="0">
                <a:solidFill>
                  <a:srgbClr val="FF0000"/>
                </a:solidFill>
                <a:latin typeface="Calibri"/>
                <a:cs typeface="Calibri"/>
              </a:rPr>
              <a:t> </a:t>
            </a:r>
            <a:r>
              <a:rPr sz="2400" spc="-20" dirty="0">
                <a:solidFill>
                  <a:srgbClr val="FF0000"/>
                </a:solidFill>
                <a:latin typeface="Calibri"/>
                <a:cs typeface="Calibri"/>
              </a:rPr>
              <a:t>lập!</a:t>
            </a:r>
            <a:endParaRPr sz="2400">
              <a:latin typeface="Calibri"/>
              <a:cs typeface="Calibri"/>
            </a:endParaRPr>
          </a:p>
        </p:txBody>
      </p:sp>
      <p:pic>
        <p:nvPicPr>
          <p:cNvPr id="8" name="object 8"/>
          <p:cNvPicPr/>
          <p:nvPr/>
        </p:nvPicPr>
        <p:blipFill>
          <a:blip r:embed="rId3" cstate="print"/>
          <a:stretch>
            <a:fillRect/>
          </a:stretch>
        </p:blipFill>
        <p:spPr>
          <a:xfrm>
            <a:off x="7020306" y="6424610"/>
            <a:ext cx="1500125" cy="433388"/>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7"/>
          </a:xfrm>
          <a:prstGeom prst="rect">
            <a:avLst/>
          </a:prstGeom>
        </p:spPr>
      </p:pic>
      <p:sp>
        <p:nvSpPr>
          <p:cNvPr id="3" name="object 3"/>
          <p:cNvSpPr txBox="1"/>
          <p:nvPr/>
        </p:nvSpPr>
        <p:spPr>
          <a:xfrm>
            <a:off x="3623821" y="1584701"/>
            <a:ext cx="482600" cy="208279"/>
          </a:xfrm>
          <a:prstGeom prst="rect">
            <a:avLst/>
          </a:prstGeom>
        </p:spPr>
        <p:txBody>
          <a:bodyPr vert="horz" wrap="square" lIns="0" tIns="12700" rIns="0" bIns="0" rtlCol="0">
            <a:spAutoFit/>
          </a:bodyPr>
          <a:lstStyle/>
          <a:p>
            <a:pPr marL="12700">
              <a:lnSpc>
                <a:spcPct val="100000"/>
              </a:lnSpc>
              <a:spcBef>
                <a:spcPts val="100"/>
              </a:spcBef>
            </a:pPr>
            <a:r>
              <a:rPr sz="1200" spc="-20" dirty="0">
                <a:latin typeface="SimSun"/>
                <a:cs typeface="SimSun"/>
              </a:rPr>
              <a:t>外包方</a:t>
            </a:r>
            <a:endParaRPr sz="1200">
              <a:latin typeface="SimSun"/>
              <a:cs typeface="SimSun"/>
            </a:endParaRPr>
          </a:p>
        </p:txBody>
      </p:sp>
      <p:sp>
        <p:nvSpPr>
          <p:cNvPr id="4" name="object 4"/>
          <p:cNvSpPr txBox="1"/>
          <p:nvPr/>
        </p:nvSpPr>
        <p:spPr>
          <a:xfrm>
            <a:off x="7296663" y="1395471"/>
            <a:ext cx="274320" cy="622300"/>
          </a:xfrm>
          <a:prstGeom prst="rect">
            <a:avLst/>
          </a:prstGeom>
        </p:spPr>
        <p:txBody>
          <a:bodyPr vert="horz" wrap="square" lIns="0" tIns="12065" rIns="0" bIns="0" rtlCol="0">
            <a:spAutoFit/>
          </a:bodyPr>
          <a:lstStyle/>
          <a:p>
            <a:pPr marL="12700" marR="5080">
              <a:lnSpc>
                <a:spcPct val="100499"/>
              </a:lnSpc>
              <a:spcBef>
                <a:spcPts val="95"/>
              </a:spcBef>
            </a:pPr>
            <a:r>
              <a:rPr sz="1950" spc="-50" dirty="0">
                <a:latin typeface="SimSun"/>
                <a:cs typeface="SimSun"/>
              </a:rPr>
              <a:t>顾客</a:t>
            </a:r>
            <a:endParaRPr sz="1950">
              <a:latin typeface="SimSun"/>
              <a:cs typeface="SimSun"/>
            </a:endParaRPr>
          </a:p>
        </p:txBody>
      </p:sp>
      <p:sp>
        <p:nvSpPr>
          <p:cNvPr id="5" name="object 5"/>
          <p:cNvSpPr txBox="1"/>
          <p:nvPr/>
        </p:nvSpPr>
        <p:spPr>
          <a:xfrm>
            <a:off x="755714" y="2565349"/>
            <a:ext cx="330200" cy="208915"/>
          </a:xfrm>
          <a:prstGeom prst="rect">
            <a:avLst/>
          </a:prstGeom>
        </p:spPr>
        <p:txBody>
          <a:bodyPr vert="horz" wrap="square" lIns="0" tIns="12700" rIns="0" bIns="0" rtlCol="0">
            <a:spAutoFit/>
          </a:bodyPr>
          <a:lstStyle/>
          <a:p>
            <a:pPr marL="12700">
              <a:lnSpc>
                <a:spcPct val="100000"/>
              </a:lnSpc>
              <a:spcBef>
                <a:spcPts val="100"/>
              </a:spcBef>
            </a:pPr>
            <a:r>
              <a:rPr sz="1200" spc="-30" dirty="0">
                <a:latin typeface="SimSun"/>
                <a:cs typeface="SimSun"/>
              </a:rPr>
              <a:t>供方</a:t>
            </a:r>
            <a:endParaRPr sz="1200">
              <a:latin typeface="SimSun"/>
              <a:cs typeface="SimSun"/>
            </a:endParaRPr>
          </a:p>
        </p:txBody>
      </p:sp>
      <p:sp>
        <p:nvSpPr>
          <p:cNvPr id="6" name="object 6"/>
          <p:cNvSpPr txBox="1"/>
          <p:nvPr/>
        </p:nvSpPr>
        <p:spPr>
          <a:xfrm>
            <a:off x="3829561" y="2413250"/>
            <a:ext cx="33020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SimSun"/>
                <a:cs typeface="SimSun"/>
              </a:rPr>
              <a:t>组织</a:t>
            </a:r>
            <a:endParaRPr sz="1200">
              <a:latin typeface="SimSun"/>
              <a:cs typeface="SimSun"/>
            </a:endParaRPr>
          </a:p>
        </p:txBody>
      </p:sp>
      <p:sp>
        <p:nvSpPr>
          <p:cNvPr id="7" name="object 7"/>
          <p:cNvSpPr txBox="1"/>
          <p:nvPr/>
        </p:nvSpPr>
        <p:spPr>
          <a:xfrm>
            <a:off x="3623821" y="3634475"/>
            <a:ext cx="482600" cy="208279"/>
          </a:xfrm>
          <a:prstGeom prst="rect">
            <a:avLst/>
          </a:prstGeom>
        </p:spPr>
        <p:txBody>
          <a:bodyPr vert="horz" wrap="square" lIns="0" tIns="12700" rIns="0" bIns="0" rtlCol="0">
            <a:spAutoFit/>
          </a:bodyPr>
          <a:lstStyle/>
          <a:p>
            <a:pPr marL="12700">
              <a:lnSpc>
                <a:spcPct val="100000"/>
              </a:lnSpc>
              <a:spcBef>
                <a:spcPts val="100"/>
              </a:spcBef>
            </a:pPr>
            <a:r>
              <a:rPr sz="1200" spc="-20" dirty="0">
                <a:latin typeface="SimSun"/>
                <a:cs typeface="SimSun"/>
              </a:rPr>
              <a:t>外包方</a:t>
            </a:r>
            <a:endParaRPr sz="1200">
              <a:latin typeface="SimSun"/>
              <a:cs typeface="SimSun"/>
            </a:endParaRPr>
          </a:p>
        </p:txBody>
      </p:sp>
      <p:sp>
        <p:nvSpPr>
          <p:cNvPr id="8" name="object 8"/>
          <p:cNvSpPr txBox="1"/>
          <p:nvPr/>
        </p:nvSpPr>
        <p:spPr>
          <a:xfrm>
            <a:off x="641414" y="4026525"/>
            <a:ext cx="1091565" cy="518159"/>
          </a:xfrm>
          <a:prstGeom prst="rect">
            <a:avLst/>
          </a:prstGeom>
        </p:spPr>
        <p:txBody>
          <a:bodyPr vert="horz" wrap="square" lIns="0" tIns="14604" rIns="0" bIns="0" rtlCol="0">
            <a:spAutoFit/>
          </a:bodyPr>
          <a:lstStyle/>
          <a:p>
            <a:pPr marL="12700">
              <a:lnSpc>
                <a:spcPct val="100000"/>
              </a:lnSpc>
              <a:spcBef>
                <a:spcPts val="114"/>
              </a:spcBef>
            </a:pPr>
            <a:r>
              <a:rPr sz="1100" spc="-10" dirty="0">
                <a:latin typeface="SimSun"/>
                <a:cs typeface="SimSun"/>
              </a:rPr>
              <a:t>-设计开发</a:t>
            </a:r>
            <a:endParaRPr sz="1100">
              <a:latin typeface="SimSun"/>
              <a:cs typeface="SimSun"/>
            </a:endParaRPr>
          </a:p>
          <a:p>
            <a:pPr marL="12700">
              <a:lnSpc>
                <a:spcPct val="100000"/>
              </a:lnSpc>
              <a:spcBef>
                <a:spcPts val="1220"/>
              </a:spcBef>
            </a:pPr>
            <a:r>
              <a:rPr sz="1100" spc="-10" dirty="0">
                <a:latin typeface="SimSun"/>
                <a:cs typeface="SimSun"/>
              </a:rPr>
              <a:t>-校准/维护/安装</a:t>
            </a:r>
            <a:endParaRPr sz="1100">
              <a:latin typeface="SimSun"/>
              <a:cs typeface="SimSun"/>
            </a:endParaRPr>
          </a:p>
        </p:txBody>
      </p:sp>
      <p:sp>
        <p:nvSpPr>
          <p:cNvPr id="9" name="object 9"/>
          <p:cNvSpPr txBox="1"/>
          <p:nvPr/>
        </p:nvSpPr>
        <p:spPr>
          <a:xfrm>
            <a:off x="641414" y="4639435"/>
            <a:ext cx="964565" cy="186690"/>
          </a:xfrm>
          <a:prstGeom prst="rect">
            <a:avLst/>
          </a:prstGeom>
        </p:spPr>
        <p:txBody>
          <a:bodyPr vert="horz" wrap="square" lIns="0" tIns="13335" rIns="0" bIns="0" rtlCol="0">
            <a:spAutoFit/>
          </a:bodyPr>
          <a:lstStyle/>
          <a:p>
            <a:pPr marL="12700">
              <a:lnSpc>
                <a:spcPct val="100000"/>
              </a:lnSpc>
              <a:spcBef>
                <a:spcPts val="105"/>
              </a:spcBef>
            </a:pPr>
            <a:r>
              <a:rPr sz="1050" spc="-10" dirty="0">
                <a:latin typeface="SimSun"/>
                <a:cs typeface="SimSun"/>
              </a:rPr>
              <a:t>-生产/服务过程</a:t>
            </a:r>
            <a:endParaRPr sz="1050">
              <a:latin typeface="SimSun"/>
              <a:cs typeface="SimSun"/>
            </a:endParaRPr>
          </a:p>
        </p:txBody>
      </p:sp>
      <p:sp>
        <p:nvSpPr>
          <p:cNvPr id="10" name="object 10"/>
          <p:cNvSpPr txBox="1"/>
          <p:nvPr/>
        </p:nvSpPr>
        <p:spPr>
          <a:xfrm>
            <a:off x="641414" y="4903087"/>
            <a:ext cx="2563495" cy="186690"/>
          </a:xfrm>
          <a:prstGeom prst="rect">
            <a:avLst/>
          </a:prstGeom>
        </p:spPr>
        <p:txBody>
          <a:bodyPr vert="horz" wrap="square" lIns="0" tIns="13335" rIns="0" bIns="0" rtlCol="0">
            <a:spAutoFit/>
          </a:bodyPr>
          <a:lstStyle/>
          <a:p>
            <a:pPr marL="12700">
              <a:lnSpc>
                <a:spcPct val="100000"/>
              </a:lnSpc>
              <a:spcBef>
                <a:spcPts val="105"/>
              </a:spcBef>
            </a:pPr>
            <a:r>
              <a:rPr sz="1050" dirty="0">
                <a:latin typeface="SimSun"/>
                <a:cs typeface="SimSun"/>
              </a:rPr>
              <a:t>(灭菌，热处理,</a:t>
            </a:r>
            <a:r>
              <a:rPr sz="1050" spc="215" dirty="0">
                <a:latin typeface="Times New Roman"/>
                <a:cs typeface="Times New Roman"/>
              </a:rPr>
              <a:t> </a:t>
            </a:r>
            <a:r>
              <a:rPr sz="1050" dirty="0">
                <a:latin typeface="SimSun"/>
                <a:cs typeface="SimSun"/>
              </a:rPr>
              <a:t>清洁,</a:t>
            </a:r>
            <a:r>
              <a:rPr sz="1050" spc="250" dirty="0">
                <a:latin typeface="Times New Roman"/>
                <a:cs typeface="Times New Roman"/>
              </a:rPr>
              <a:t> </a:t>
            </a:r>
            <a:r>
              <a:rPr sz="1050" dirty="0">
                <a:latin typeface="SimSun"/>
                <a:cs typeface="SimSun"/>
              </a:rPr>
              <a:t>镀锌,</a:t>
            </a:r>
            <a:r>
              <a:rPr sz="1050" spc="235" dirty="0">
                <a:latin typeface="Times New Roman"/>
                <a:cs typeface="Times New Roman"/>
              </a:rPr>
              <a:t> </a:t>
            </a:r>
            <a:r>
              <a:rPr sz="1050" spc="-10" dirty="0">
                <a:latin typeface="SimSun"/>
                <a:cs typeface="SimSun"/>
              </a:rPr>
              <a:t>喷涂、焊接)</a:t>
            </a:r>
            <a:endParaRPr sz="1050">
              <a:latin typeface="SimSun"/>
              <a:cs typeface="SimSun"/>
            </a:endParaRPr>
          </a:p>
        </p:txBody>
      </p:sp>
      <p:sp>
        <p:nvSpPr>
          <p:cNvPr id="11" name="object 11"/>
          <p:cNvSpPr txBox="1"/>
          <p:nvPr/>
        </p:nvSpPr>
        <p:spPr>
          <a:xfrm>
            <a:off x="641417" y="5226806"/>
            <a:ext cx="523875" cy="195580"/>
          </a:xfrm>
          <a:prstGeom prst="rect">
            <a:avLst/>
          </a:prstGeom>
        </p:spPr>
        <p:txBody>
          <a:bodyPr vert="horz" wrap="square" lIns="0" tIns="14604" rIns="0" bIns="0" rtlCol="0">
            <a:spAutoFit/>
          </a:bodyPr>
          <a:lstStyle/>
          <a:p>
            <a:pPr marL="12700">
              <a:lnSpc>
                <a:spcPct val="100000"/>
              </a:lnSpc>
              <a:spcBef>
                <a:spcPts val="114"/>
              </a:spcBef>
            </a:pPr>
            <a:r>
              <a:rPr sz="1100" dirty="0">
                <a:latin typeface="SimSun"/>
                <a:cs typeface="SimSun"/>
              </a:rPr>
              <a:t>--</a:t>
            </a:r>
            <a:r>
              <a:rPr sz="1100" spc="320" dirty="0">
                <a:latin typeface="Times New Roman"/>
                <a:cs typeface="Times New Roman"/>
              </a:rPr>
              <a:t> </a:t>
            </a:r>
            <a:r>
              <a:rPr sz="1100" spc="-25" dirty="0">
                <a:latin typeface="SimSun"/>
                <a:cs typeface="SimSun"/>
              </a:rPr>
              <a:t>检验</a:t>
            </a:r>
            <a:endParaRPr sz="1100">
              <a:latin typeface="SimSun"/>
              <a:cs typeface="SimSun"/>
            </a:endParaRPr>
          </a:p>
        </p:txBody>
      </p:sp>
      <p:sp>
        <p:nvSpPr>
          <p:cNvPr id="12" name="object 12"/>
          <p:cNvSpPr txBox="1"/>
          <p:nvPr/>
        </p:nvSpPr>
        <p:spPr>
          <a:xfrm>
            <a:off x="5653790" y="4725160"/>
            <a:ext cx="1714500" cy="228600"/>
          </a:xfrm>
          <a:prstGeom prst="rect">
            <a:avLst/>
          </a:prstGeom>
        </p:spPr>
        <p:txBody>
          <a:bodyPr vert="horz" wrap="square" lIns="0" tIns="16510" rIns="0" bIns="0" rtlCol="0">
            <a:spAutoFit/>
          </a:bodyPr>
          <a:lstStyle/>
          <a:p>
            <a:pPr marL="12700">
              <a:lnSpc>
                <a:spcPct val="100000"/>
              </a:lnSpc>
              <a:spcBef>
                <a:spcPts val="130"/>
              </a:spcBef>
            </a:pPr>
            <a:r>
              <a:rPr sz="1300" spc="-5" dirty="0">
                <a:solidFill>
                  <a:srgbClr val="92CDDD"/>
                </a:solidFill>
                <a:latin typeface="SimSun"/>
                <a:cs typeface="SimSun"/>
              </a:rPr>
              <a:t>任何影响产品符合要求</a:t>
            </a:r>
            <a:endParaRPr sz="1300">
              <a:latin typeface="SimSun"/>
              <a:cs typeface="SimSun"/>
            </a:endParaRPr>
          </a:p>
        </p:txBody>
      </p:sp>
      <p:sp>
        <p:nvSpPr>
          <p:cNvPr id="13" name="object 13"/>
          <p:cNvSpPr txBox="1"/>
          <p:nvPr/>
        </p:nvSpPr>
        <p:spPr>
          <a:xfrm>
            <a:off x="5653790" y="5060059"/>
            <a:ext cx="1714500" cy="228600"/>
          </a:xfrm>
          <a:prstGeom prst="rect">
            <a:avLst/>
          </a:prstGeom>
        </p:spPr>
        <p:txBody>
          <a:bodyPr vert="horz" wrap="square" lIns="0" tIns="16510" rIns="0" bIns="0" rtlCol="0">
            <a:spAutoFit/>
          </a:bodyPr>
          <a:lstStyle/>
          <a:p>
            <a:pPr marL="12700">
              <a:lnSpc>
                <a:spcPct val="100000"/>
              </a:lnSpc>
              <a:spcBef>
                <a:spcPts val="130"/>
              </a:spcBef>
            </a:pPr>
            <a:r>
              <a:rPr sz="1300" spc="-5" dirty="0">
                <a:solidFill>
                  <a:srgbClr val="92CDDD"/>
                </a:solidFill>
                <a:latin typeface="SimSun"/>
                <a:cs typeface="SimSun"/>
              </a:rPr>
              <a:t>的外包过程必须得到控</a:t>
            </a:r>
            <a:endParaRPr sz="1300">
              <a:latin typeface="SimSun"/>
              <a:cs typeface="SimSun"/>
            </a:endParaRPr>
          </a:p>
        </p:txBody>
      </p:sp>
      <p:sp>
        <p:nvSpPr>
          <p:cNvPr id="14" name="object 14"/>
          <p:cNvSpPr txBox="1"/>
          <p:nvPr/>
        </p:nvSpPr>
        <p:spPr>
          <a:xfrm>
            <a:off x="5653790" y="5406332"/>
            <a:ext cx="1983105" cy="62420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92CDDD"/>
                </a:solidFill>
                <a:latin typeface="SimSun"/>
                <a:cs typeface="SimSun"/>
              </a:rPr>
              <a:t>制</a:t>
            </a:r>
            <a:r>
              <a:rPr sz="1200" b="1" i="1" dirty="0">
                <a:solidFill>
                  <a:srgbClr val="92CDDD"/>
                </a:solidFill>
                <a:latin typeface="Times New Roman"/>
                <a:cs typeface="Times New Roman"/>
              </a:rPr>
              <a:t>,</a:t>
            </a:r>
            <a:r>
              <a:rPr sz="1200" spc="45" dirty="0">
                <a:solidFill>
                  <a:srgbClr val="92CDDD"/>
                </a:solidFill>
                <a:latin typeface="Times New Roman"/>
                <a:cs typeface="Times New Roman"/>
              </a:rPr>
              <a:t> </a:t>
            </a:r>
            <a:r>
              <a:rPr sz="1400" spc="-10" dirty="0">
                <a:solidFill>
                  <a:srgbClr val="92CDDD"/>
                </a:solidFill>
                <a:latin typeface="SimSun"/>
                <a:cs typeface="SimSun"/>
              </a:rPr>
              <a:t>其控制应在质量管</a:t>
            </a:r>
            <a:endParaRPr sz="1400">
              <a:latin typeface="SimSun"/>
              <a:cs typeface="SimSun"/>
            </a:endParaRPr>
          </a:p>
          <a:p>
            <a:pPr marL="12700">
              <a:lnSpc>
                <a:spcPct val="100000"/>
              </a:lnSpc>
              <a:spcBef>
                <a:spcPts val="1345"/>
              </a:spcBef>
            </a:pPr>
            <a:r>
              <a:rPr sz="1400" dirty="0">
                <a:solidFill>
                  <a:srgbClr val="BDD2F0"/>
                </a:solidFill>
                <a:latin typeface="SimSun"/>
                <a:cs typeface="SimSun"/>
              </a:rPr>
              <a:t>理体系中加以识别,</a:t>
            </a:r>
            <a:r>
              <a:rPr sz="1400" spc="315" dirty="0">
                <a:solidFill>
                  <a:srgbClr val="BDD2F0"/>
                </a:solidFill>
                <a:latin typeface="Times New Roman"/>
                <a:cs typeface="Times New Roman"/>
              </a:rPr>
              <a:t> </a:t>
            </a:r>
            <a:r>
              <a:rPr sz="1400" spc="-25" dirty="0">
                <a:solidFill>
                  <a:srgbClr val="BDD2F0"/>
                </a:solidFill>
                <a:latin typeface="SimSun"/>
                <a:cs typeface="SimSun"/>
              </a:rPr>
              <a:t>如灭</a:t>
            </a:r>
            <a:endParaRPr sz="1400">
              <a:latin typeface="SimSun"/>
              <a:cs typeface="SimSun"/>
            </a:endParaRPr>
          </a:p>
        </p:txBody>
      </p:sp>
      <p:pic>
        <p:nvPicPr>
          <p:cNvPr id="15" name="object 15"/>
          <p:cNvPicPr/>
          <p:nvPr/>
        </p:nvPicPr>
        <p:blipFill>
          <a:blip r:embed="rId3" cstate="print"/>
          <a:stretch>
            <a:fillRect/>
          </a:stretch>
        </p:blipFill>
        <p:spPr>
          <a:xfrm>
            <a:off x="7164323" y="6259512"/>
            <a:ext cx="1571624" cy="428621"/>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1748"/>
            <a:ext cx="9143999" cy="6826251"/>
          </a:xfrm>
          <a:prstGeom prst="rect">
            <a:avLst/>
          </a:prstGeom>
        </p:spPr>
      </p:pic>
      <p:sp>
        <p:nvSpPr>
          <p:cNvPr id="3" name="object 3"/>
          <p:cNvSpPr txBox="1"/>
          <p:nvPr/>
        </p:nvSpPr>
        <p:spPr>
          <a:xfrm>
            <a:off x="3335530" y="1581653"/>
            <a:ext cx="120396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A</a:t>
            </a:r>
            <a:r>
              <a:rPr sz="1200" spc="-40" dirty="0">
                <a:latin typeface="Times New Roman"/>
                <a:cs typeface="Times New Roman"/>
              </a:rPr>
              <a:t> </a:t>
            </a:r>
            <a:r>
              <a:rPr sz="1200" dirty="0">
                <a:latin typeface="Calibri"/>
                <a:cs typeface="Calibri"/>
              </a:rPr>
              <a:t>Bên</a:t>
            </a:r>
            <a:r>
              <a:rPr sz="1200" spc="-45" dirty="0">
                <a:latin typeface="Times New Roman"/>
                <a:cs typeface="Times New Roman"/>
              </a:rPr>
              <a:t> </a:t>
            </a:r>
            <a:r>
              <a:rPr sz="1200" dirty="0">
                <a:latin typeface="Calibri"/>
                <a:cs typeface="Calibri"/>
              </a:rPr>
              <a:t>thuê</a:t>
            </a:r>
            <a:r>
              <a:rPr sz="1200" spc="-60" dirty="0">
                <a:latin typeface="Times New Roman"/>
                <a:cs typeface="Times New Roman"/>
              </a:rPr>
              <a:t> </a:t>
            </a:r>
            <a:r>
              <a:rPr sz="1200" dirty="0">
                <a:latin typeface="Calibri"/>
                <a:cs typeface="Calibri"/>
              </a:rPr>
              <a:t>ngoài</a:t>
            </a:r>
            <a:r>
              <a:rPr sz="1200" spc="-55" dirty="0">
                <a:latin typeface="Times New Roman"/>
                <a:cs typeface="Times New Roman"/>
              </a:rPr>
              <a:t> </a:t>
            </a:r>
            <a:r>
              <a:rPr sz="1200" spc="-50" dirty="0">
                <a:latin typeface="Calibri"/>
                <a:cs typeface="Calibri"/>
              </a:rPr>
              <a:t>A</a:t>
            </a:r>
            <a:endParaRPr sz="1200">
              <a:latin typeface="Calibri"/>
              <a:cs typeface="Calibri"/>
            </a:endParaRPr>
          </a:p>
        </p:txBody>
      </p:sp>
      <p:sp>
        <p:nvSpPr>
          <p:cNvPr id="4" name="object 4"/>
          <p:cNvSpPr txBox="1"/>
          <p:nvPr/>
        </p:nvSpPr>
        <p:spPr>
          <a:xfrm>
            <a:off x="755701" y="2554677"/>
            <a:ext cx="856615" cy="208915"/>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Nhà</a:t>
            </a:r>
            <a:r>
              <a:rPr sz="1200" spc="-20" dirty="0">
                <a:latin typeface="Calibri"/>
                <a:cs typeface="Calibri"/>
              </a:rPr>
              <a:t> </a:t>
            </a:r>
            <a:r>
              <a:rPr sz="1200" dirty="0">
                <a:latin typeface="Calibri"/>
                <a:cs typeface="Calibri"/>
              </a:rPr>
              <a:t>cung</a:t>
            </a:r>
            <a:r>
              <a:rPr sz="1200" spc="-10" dirty="0">
                <a:latin typeface="Calibri"/>
                <a:cs typeface="Calibri"/>
              </a:rPr>
              <a:t> </a:t>
            </a:r>
            <a:r>
              <a:rPr sz="1200" spc="-25" dirty="0">
                <a:latin typeface="Calibri"/>
                <a:cs typeface="Calibri"/>
              </a:rPr>
              <a:t>cấp</a:t>
            </a:r>
            <a:endParaRPr sz="1200">
              <a:latin typeface="Calibri"/>
              <a:cs typeface="Calibri"/>
            </a:endParaRPr>
          </a:p>
        </p:txBody>
      </p:sp>
      <p:sp>
        <p:nvSpPr>
          <p:cNvPr id="5" name="object 5"/>
          <p:cNvSpPr txBox="1"/>
          <p:nvPr/>
        </p:nvSpPr>
        <p:spPr>
          <a:xfrm>
            <a:off x="3829561" y="2588510"/>
            <a:ext cx="676910"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SimSun"/>
                <a:cs typeface="SimSun"/>
              </a:rPr>
              <a:t>T</a:t>
            </a:r>
            <a:r>
              <a:rPr sz="1400" dirty="0">
                <a:latin typeface="Cambria"/>
                <a:cs typeface="Cambria"/>
              </a:rPr>
              <a:t>ổ</a:t>
            </a:r>
            <a:r>
              <a:rPr sz="1400" spc="385" dirty="0">
                <a:latin typeface="Cambria"/>
                <a:cs typeface="Cambria"/>
              </a:rPr>
              <a:t> </a:t>
            </a:r>
            <a:r>
              <a:rPr sz="1400" spc="-20" dirty="0">
                <a:latin typeface="SimSun"/>
                <a:cs typeface="SimSun"/>
              </a:rPr>
              <a:t>ch</a:t>
            </a:r>
            <a:r>
              <a:rPr sz="1400" spc="-20" dirty="0">
                <a:latin typeface="Cambria"/>
                <a:cs typeface="Cambria"/>
              </a:rPr>
              <a:t>ứ</a:t>
            </a:r>
            <a:r>
              <a:rPr sz="1400" spc="-20" dirty="0">
                <a:latin typeface="SimSun"/>
                <a:cs typeface="SimSun"/>
              </a:rPr>
              <a:t>c</a:t>
            </a:r>
            <a:endParaRPr sz="1400">
              <a:latin typeface="SimSun"/>
              <a:cs typeface="SimSun"/>
            </a:endParaRPr>
          </a:p>
        </p:txBody>
      </p:sp>
      <p:sp>
        <p:nvSpPr>
          <p:cNvPr id="6" name="object 6"/>
          <p:cNvSpPr txBox="1"/>
          <p:nvPr/>
        </p:nvSpPr>
        <p:spPr>
          <a:xfrm>
            <a:off x="3407793" y="3680576"/>
            <a:ext cx="107696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B</a:t>
            </a:r>
            <a:r>
              <a:rPr sz="1200" spc="-40" dirty="0">
                <a:latin typeface="Times New Roman"/>
                <a:cs typeface="Times New Roman"/>
              </a:rPr>
              <a:t> </a:t>
            </a:r>
            <a:r>
              <a:rPr sz="1200" dirty="0">
                <a:latin typeface="Calibri"/>
                <a:cs typeface="Calibri"/>
              </a:rPr>
              <a:t>Bên</a:t>
            </a:r>
            <a:r>
              <a:rPr sz="1200" spc="-35" dirty="0">
                <a:latin typeface="Times New Roman"/>
                <a:cs typeface="Times New Roman"/>
              </a:rPr>
              <a:t> </a:t>
            </a:r>
            <a:r>
              <a:rPr sz="1200" dirty="0">
                <a:latin typeface="Calibri"/>
                <a:cs typeface="Calibri"/>
              </a:rPr>
              <a:t>thuê</a:t>
            </a:r>
            <a:r>
              <a:rPr sz="1200" spc="-50" dirty="0">
                <a:latin typeface="Times New Roman"/>
                <a:cs typeface="Times New Roman"/>
              </a:rPr>
              <a:t> </a:t>
            </a:r>
            <a:r>
              <a:rPr sz="1200" spc="-10" dirty="0">
                <a:latin typeface="Calibri"/>
                <a:cs typeface="Calibri"/>
              </a:rPr>
              <a:t>ngoài</a:t>
            </a:r>
            <a:endParaRPr sz="1200">
              <a:latin typeface="Calibri"/>
              <a:cs typeface="Calibri"/>
            </a:endParaRPr>
          </a:p>
        </p:txBody>
      </p:sp>
      <p:sp>
        <p:nvSpPr>
          <p:cNvPr id="7" name="object 7"/>
          <p:cNvSpPr txBox="1"/>
          <p:nvPr/>
        </p:nvSpPr>
        <p:spPr>
          <a:xfrm>
            <a:off x="7152518" y="2567428"/>
            <a:ext cx="650240" cy="622300"/>
          </a:xfrm>
          <a:prstGeom prst="rect">
            <a:avLst/>
          </a:prstGeom>
        </p:spPr>
        <p:txBody>
          <a:bodyPr vert="horz" wrap="square" lIns="0" tIns="13335" rIns="0" bIns="0" rtlCol="0">
            <a:spAutoFit/>
          </a:bodyPr>
          <a:lstStyle/>
          <a:p>
            <a:pPr marL="12700">
              <a:lnSpc>
                <a:spcPct val="100000"/>
              </a:lnSpc>
              <a:spcBef>
                <a:spcPts val="105"/>
              </a:spcBef>
            </a:pPr>
            <a:r>
              <a:rPr sz="1950" spc="-10" dirty="0">
                <a:latin typeface="SimSun"/>
                <a:cs typeface="SimSun"/>
              </a:rPr>
              <a:t>Khách</a:t>
            </a:r>
            <a:endParaRPr sz="1950">
              <a:latin typeface="SimSun"/>
              <a:cs typeface="SimSun"/>
            </a:endParaRPr>
          </a:p>
          <a:p>
            <a:pPr marL="12700">
              <a:lnSpc>
                <a:spcPct val="100000"/>
              </a:lnSpc>
              <a:spcBef>
                <a:spcPts val="10"/>
              </a:spcBef>
            </a:pPr>
            <a:r>
              <a:rPr sz="1950" spc="-20" dirty="0">
                <a:latin typeface="SimSun"/>
                <a:cs typeface="SimSun"/>
              </a:rPr>
              <a:t>hàng</a:t>
            </a:r>
            <a:endParaRPr sz="1950">
              <a:latin typeface="SimSun"/>
              <a:cs typeface="SimSun"/>
            </a:endParaRPr>
          </a:p>
        </p:txBody>
      </p:sp>
      <p:sp>
        <p:nvSpPr>
          <p:cNvPr id="8" name="object 8"/>
          <p:cNvSpPr txBox="1"/>
          <p:nvPr/>
        </p:nvSpPr>
        <p:spPr>
          <a:xfrm>
            <a:off x="641401" y="3829929"/>
            <a:ext cx="1754505" cy="883285"/>
          </a:xfrm>
          <a:prstGeom prst="rect">
            <a:avLst/>
          </a:prstGeom>
        </p:spPr>
        <p:txBody>
          <a:bodyPr vert="horz" wrap="square" lIns="0" tIns="13335" rIns="0" bIns="0" rtlCol="0">
            <a:spAutoFit/>
          </a:bodyPr>
          <a:lstStyle/>
          <a:p>
            <a:pPr marL="12700">
              <a:lnSpc>
                <a:spcPct val="100000"/>
              </a:lnSpc>
              <a:spcBef>
                <a:spcPts val="105"/>
              </a:spcBef>
            </a:pPr>
            <a:r>
              <a:rPr sz="1050" dirty="0">
                <a:latin typeface="Calibri"/>
                <a:cs typeface="Calibri"/>
              </a:rPr>
              <a:t>Ví</a:t>
            </a:r>
            <a:r>
              <a:rPr sz="1050" spc="-10" dirty="0">
                <a:latin typeface="Calibri"/>
                <a:cs typeface="Calibri"/>
              </a:rPr>
              <a:t> </a:t>
            </a:r>
            <a:r>
              <a:rPr sz="1050" dirty="0">
                <a:latin typeface="Calibri"/>
                <a:cs typeface="Calibri"/>
              </a:rPr>
              <a:t>dụ</a:t>
            </a:r>
            <a:r>
              <a:rPr sz="1050" spc="-25" dirty="0">
                <a:latin typeface="Calibri"/>
                <a:cs typeface="Calibri"/>
              </a:rPr>
              <a:t> </a:t>
            </a:r>
            <a:r>
              <a:rPr sz="1050" dirty="0">
                <a:latin typeface="Calibri"/>
                <a:cs typeface="Calibri"/>
              </a:rPr>
              <a:t>về</a:t>
            </a:r>
            <a:r>
              <a:rPr sz="1050" spc="-15" dirty="0">
                <a:latin typeface="Calibri"/>
                <a:cs typeface="Calibri"/>
              </a:rPr>
              <a:t> </a:t>
            </a:r>
            <a:r>
              <a:rPr sz="1050" dirty="0">
                <a:latin typeface="Calibri"/>
                <a:cs typeface="Calibri"/>
              </a:rPr>
              <a:t>Quy</a:t>
            </a:r>
            <a:r>
              <a:rPr sz="1050" spc="-5" dirty="0">
                <a:latin typeface="Calibri"/>
                <a:cs typeface="Calibri"/>
              </a:rPr>
              <a:t> </a:t>
            </a:r>
            <a:r>
              <a:rPr sz="1050" dirty="0">
                <a:latin typeface="Calibri"/>
                <a:cs typeface="Calibri"/>
              </a:rPr>
              <a:t>trình</a:t>
            </a:r>
            <a:r>
              <a:rPr sz="1050" spc="-35" dirty="0">
                <a:latin typeface="Calibri"/>
                <a:cs typeface="Calibri"/>
              </a:rPr>
              <a:t> </a:t>
            </a:r>
            <a:r>
              <a:rPr sz="1050" dirty="0">
                <a:latin typeface="Calibri"/>
                <a:cs typeface="Calibri"/>
              </a:rPr>
              <a:t>thuê</a:t>
            </a:r>
            <a:r>
              <a:rPr sz="1050" spc="-10" dirty="0">
                <a:latin typeface="Calibri"/>
                <a:cs typeface="Calibri"/>
              </a:rPr>
              <a:t> ngoài:</a:t>
            </a:r>
            <a:endParaRPr sz="1050">
              <a:latin typeface="Calibri"/>
              <a:cs typeface="Calibri"/>
            </a:endParaRPr>
          </a:p>
          <a:p>
            <a:pPr>
              <a:lnSpc>
                <a:spcPct val="100000"/>
              </a:lnSpc>
              <a:spcBef>
                <a:spcPts val="225"/>
              </a:spcBef>
            </a:pPr>
            <a:endParaRPr sz="1050">
              <a:latin typeface="Calibri"/>
              <a:cs typeface="Calibri"/>
            </a:endParaRPr>
          </a:p>
          <a:p>
            <a:pPr marL="92710" indent="-80010">
              <a:lnSpc>
                <a:spcPct val="100000"/>
              </a:lnSpc>
              <a:buChar char="-"/>
              <a:tabLst>
                <a:tab pos="92710" algn="l"/>
              </a:tabLst>
            </a:pPr>
            <a:r>
              <a:rPr sz="1200" dirty="0">
                <a:latin typeface="Calibri"/>
                <a:cs typeface="Calibri"/>
              </a:rPr>
              <a:t>Thiết</a:t>
            </a:r>
            <a:r>
              <a:rPr sz="1200" spc="-35" dirty="0">
                <a:latin typeface="Calibri"/>
                <a:cs typeface="Calibri"/>
              </a:rPr>
              <a:t> </a:t>
            </a:r>
            <a:r>
              <a:rPr sz="1200" dirty="0">
                <a:latin typeface="Calibri"/>
                <a:cs typeface="Calibri"/>
              </a:rPr>
              <a:t>kế</a:t>
            </a:r>
            <a:r>
              <a:rPr sz="1200" spc="-25" dirty="0">
                <a:latin typeface="Calibri"/>
                <a:cs typeface="Calibri"/>
              </a:rPr>
              <a:t> </a:t>
            </a:r>
            <a:r>
              <a:rPr sz="1200" dirty="0">
                <a:latin typeface="Calibri"/>
                <a:cs typeface="Calibri"/>
              </a:rPr>
              <a:t>và</a:t>
            </a:r>
            <a:r>
              <a:rPr sz="1200" spc="-40" dirty="0">
                <a:latin typeface="Calibri"/>
                <a:cs typeface="Calibri"/>
              </a:rPr>
              <a:t> </a:t>
            </a:r>
            <a:r>
              <a:rPr sz="1200" dirty="0">
                <a:latin typeface="Calibri"/>
                <a:cs typeface="Calibri"/>
              </a:rPr>
              <a:t>phát</a:t>
            </a:r>
            <a:r>
              <a:rPr sz="1200" spc="-40" dirty="0">
                <a:latin typeface="Calibri"/>
                <a:cs typeface="Calibri"/>
              </a:rPr>
              <a:t> </a:t>
            </a:r>
            <a:r>
              <a:rPr sz="1200" spc="-20" dirty="0">
                <a:latin typeface="Calibri"/>
                <a:cs typeface="Calibri"/>
              </a:rPr>
              <a:t>triển</a:t>
            </a:r>
            <a:endParaRPr sz="1200">
              <a:latin typeface="Calibri"/>
              <a:cs typeface="Calibri"/>
            </a:endParaRPr>
          </a:p>
          <a:p>
            <a:pPr marL="92710" indent="-80010">
              <a:lnSpc>
                <a:spcPct val="100000"/>
              </a:lnSpc>
              <a:spcBef>
                <a:spcPts val="1100"/>
              </a:spcBef>
              <a:buChar char="-"/>
              <a:tabLst>
                <a:tab pos="92710" algn="l"/>
              </a:tabLst>
            </a:pPr>
            <a:r>
              <a:rPr sz="1200" dirty="0">
                <a:latin typeface="Calibri"/>
                <a:cs typeface="Calibri"/>
              </a:rPr>
              <a:t>Hiệu</a:t>
            </a:r>
            <a:r>
              <a:rPr sz="1200" spc="-15" dirty="0">
                <a:latin typeface="Calibri"/>
                <a:cs typeface="Calibri"/>
              </a:rPr>
              <a:t> </a:t>
            </a:r>
            <a:r>
              <a:rPr sz="1200" dirty="0">
                <a:latin typeface="Calibri"/>
                <a:cs typeface="Calibri"/>
              </a:rPr>
              <a:t>chuẩn/bảo</a:t>
            </a:r>
            <a:r>
              <a:rPr sz="1200" spc="-50" dirty="0">
                <a:latin typeface="Calibri"/>
                <a:cs typeface="Calibri"/>
              </a:rPr>
              <a:t> </a:t>
            </a:r>
            <a:r>
              <a:rPr sz="1200" dirty="0">
                <a:latin typeface="Calibri"/>
                <a:cs typeface="Calibri"/>
              </a:rPr>
              <a:t>trì/lắp</a:t>
            </a:r>
            <a:r>
              <a:rPr sz="1200" spc="-50" dirty="0">
                <a:latin typeface="Calibri"/>
                <a:cs typeface="Calibri"/>
              </a:rPr>
              <a:t> </a:t>
            </a:r>
            <a:r>
              <a:rPr sz="1200" spc="-25" dirty="0">
                <a:latin typeface="Calibri"/>
                <a:cs typeface="Calibri"/>
              </a:rPr>
              <a:t>đặt</a:t>
            </a:r>
            <a:endParaRPr sz="1200">
              <a:latin typeface="Calibri"/>
              <a:cs typeface="Calibri"/>
            </a:endParaRPr>
          </a:p>
        </p:txBody>
      </p:sp>
      <p:sp>
        <p:nvSpPr>
          <p:cNvPr id="9" name="object 9"/>
          <p:cNvSpPr txBox="1"/>
          <p:nvPr/>
        </p:nvSpPr>
        <p:spPr>
          <a:xfrm>
            <a:off x="641401" y="4729355"/>
            <a:ext cx="3366135" cy="553085"/>
          </a:xfrm>
          <a:prstGeom prst="rect">
            <a:avLst/>
          </a:prstGeom>
        </p:spPr>
        <p:txBody>
          <a:bodyPr vert="horz" wrap="square" lIns="0" tIns="93345" rIns="0" bIns="0" rtlCol="0">
            <a:spAutoFit/>
          </a:bodyPr>
          <a:lstStyle/>
          <a:p>
            <a:pPr marL="12700">
              <a:lnSpc>
                <a:spcPct val="100000"/>
              </a:lnSpc>
              <a:spcBef>
                <a:spcPts val="735"/>
              </a:spcBef>
            </a:pPr>
            <a:r>
              <a:rPr sz="1200" dirty="0">
                <a:latin typeface="Calibri"/>
                <a:cs typeface="Calibri"/>
              </a:rPr>
              <a:t>-</a:t>
            </a:r>
            <a:r>
              <a:rPr sz="1200" spc="-35" dirty="0">
                <a:latin typeface="Times New Roman"/>
                <a:cs typeface="Times New Roman"/>
              </a:rPr>
              <a:t> </a:t>
            </a:r>
            <a:r>
              <a:rPr sz="1200" dirty="0">
                <a:latin typeface="Calibri"/>
                <a:cs typeface="Calibri"/>
              </a:rPr>
              <a:t>Quy trình</a:t>
            </a:r>
            <a:r>
              <a:rPr sz="1200" spc="-40" dirty="0">
                <a:latin typeface="Calibri"/>
                <a:cs typeface="Calibri"/>
              </a:rPr>
              <a:t> </a:t>
            </a:r>
            <a:r>
              <a:rPr sz="1200" dirty="0">
                <a:latin typeface="Calibri"/>
                <a:cs typeface="Calibri"/>
              </a:rPr>
              <a:t>sản</a:t>
            </a:r>
            <a:r>
              <a:rPr sz="1200" spc="5" dirty="0">
                <a:latin typeface="Calibri"/>
                <a:cs typeface="Calibri"/>
              </a:rPr>
              <a:t> </a:t>
            </a:r>
            <a:r>
              <a:rPr sz="1200" spc="-10" dirty="0">
                <a:latin typeface="Calibri"/>
                <a:cs typeface="Calibri"/>
              </a:rPr>
              <a:t>xuất/dịch</a:t>
            </a:r>
            <a:r>
              <a:rPr sz="1200" spc="-25" dirty="0">
                <a:latin typeface="Calibri"/>
                <a:cs typeface="Calibri"/>
              </a:rPr>
              <a:t> vụ</a:t>
            </a:r>
            <a:endParaRPr sz="1200">
              <a:latin typeface="Calibri"/>
              <a:cs typeface="Calibri"/>
            </a:endParaRPr>
          </a:p>
          <a:p>
            <a:pPr marL="127000">
              <a:lnSpc>
                <a:spcPct val="100000"/>
              </a:lnSpc>
              <a:spcBef>
                <a:spcPts val="635"/>
              </a:spcBef>
            </a:pPr>
            <a:r>
              <a:rPr sz="1200" dirty="0">
                <a:latin typeface="Calibri"/>
                <a:cs typeface="Calibri"/>
              </a:rPr>
              <a:t>(Khử</a:t>
            </a:r>
            <a:r>
              <a:rPr sz="1200" spc="-20" dirty="0">
                <a:latin typeface="Calibri"/>
                <a:cs typeface="Calibri"/>
              </a:rPr>
              <a:t> </a:t>
            </a:r>
            <a:r>
              <a:rPr sz="1200" dirty="0">
                <a:latin typeface="Calibri"/>
                <a:cs typeface="Calibri"/>
              </a:rPr>
              <a:t>trùng,</a:t>
            </a:r>
            <a:r>
              <a:rPr sz="1200" spc="-60" dirty="0">
                <a:latin typeface="Calibri"/>
                <a:cs typeface="Calibri"/>
              </a:rPr>
              <a:t> </a:t>
            </a:r>
            <a:r>
              <a:rPr sz="1200" dirty="0">
                <a:latin typeface="Calibri"/>
                <a:cs typeface="Calibri"/>
              </a:rPr>
              <a:t>xử lý</a:t>
            </a:r>
            <a:r>
              <a:rPr sz="1200" spc="-35" dirty="0">
                <a:latin typeface="Calibri"/>
                <a:cs typeface="Calibri"/>
              </a:rPr>
              <a:t> </a:t>
            </a:r>
            <a:r>
              <a:rPr sz="1200" dirty="0">
                <a:latin typeface="Calibri"/>
                <a:cs typeface="Calibri"/>
              </a:rPr>
              <a:t>nhiệt,</a:t>
            </a:r>
            <a:r>
              <a:rPr sz="1200" spc="-35" dirty="0">
                <a:latin typeface="Calibri"/>
                <a:cs typeface="Calibri"/>
              </a:rPr>
              <a:t> </a:t>
            </a:r>
            <a:r>
              <a:rPr sz="1200" dirty="0">
                <a:latin typeface="Calibri"/>
                <a:cs typeface="Calibri"/>
              </a:rPr>
              <a:t>làm</a:t>
            </a:r>
            <a:r>
              <a:rPr sz="1200" spc="-15" dirty="0">
                <a:latin typeface="Calibri"/>
                <a:cs typeface="Calibri"/>
              </a:rPr>
              <a:t> </a:t>
            </a:r>
            <a:r>
              <a:rPr sz="1200" dirty="0">
                <a:latin typeface="Calibri"/>
                <a:cs typeface="Calibri"/>
              </a:rPr>
              <a:t>sạch,</a:t>
            </a:r>
            <a:r>
              <a:rPr sz="1200" spc="-20" dirty="0">
                <a:latin typeface="Calibri"/>
                <a:cs typeface="Calibri"/>
              </a:rPr>
              <a:t> </a:t>
            </a:r>
            <a:r>
              <a:rPr sz="1200" dirty="0">
                <a:latin typeface="Calibri"/>
                <a:cs typeface="Calibri"/>
              </a:rPr>
              <a:t>mạ</a:t>
            </a:r>
            <a:r>
              <a:rPr sz="1200" spc="-15" dirty="0">
                <a:latin typeface="Calibri"/>
                <a:cs typeface="Calibri"/>
              </a:rPr>
              <a:t> </a:t>
            </a:r>
            <a:r>
              <a:rPr sz="1200" dirty="0">
                <a:latin typeface="Calibri"/>
                <a:cs typeface="Calibri"/>
              </a:rPr>
              <a:t>kẽm, sơn,</a:t>
            </a:r>
            <a:r>
              <a:rPr sz="1200" spc="-20" dirty="0">
                <a:latin typeface="Calibri"/>
                <a:cs typeface="Calibri"/>
              </a:rPr>
              <a:t> hàn)</a:t>
            </a:r>
            <a:endParaRPr sz="1200">
              <a:latin typeface="Calibri"/>
              <a:cs typeface="Calibri"/>
            </a:endParaRPr>
          </a:p>
        </p:txBody>
      </p:sp>
      <p:sp>
        <p:nvSpPr>
          <p:cNvPr id="10" name="object 10"/>
          <p:cNvSpPr txBox="1"/>
          <p:nvPr/>
        </p:nvSpPr>
        <p:spPr>
          <a:xfrm>
            <a:off x="641406" y="5389574"/>
            <a:ext cx="862330" cy="208915"/>
          </a:xfrm>
          <a:prstGeom prst="rect">
            <a:avLst/>
          </a:prstGeom>
        </p:spPr>
        <p:txBody>
          <a:bodyPr vert="horz" wrap="square" lIns="0" tIns="12700" rIns="0" bIns="0" rtlCol="0">
            <a:spAutoFit/>
          </a:bodyPr>
          <a:lstStyle/>
          <a:p>
            <a:pPr marL="12700">
              <a:lnSpc>
                <a:spcPct val="100000"/>
              </a:lnSpc>
              <a:spcBef>
                <a:spcPts val="100"/>
              </a:spcBef>
            </a:pPr>
            <a:r>
              <a:rPr sz="1200" spc="-10" dirty="0">
                <a:latin typeface="SimSun"/>
                <a:cs typeface="SimSun"/>
              </a:rPr>
              <a:t>-</a:t>
            </a:r>
            <a:r>
              <a:rPr sz="1200" dirty="0">
                <a:latin typeface="SimSun"/>
                <a:cs typeface="SimSun"/>
              </a:rPr>
              <a:t>-</a:t>
            </a:r>
            <a:r>
              <a:rPr sz="1200" spc="285" dirty="0">
                <a:latin typeface="Times New Roman"/>
                <a:cs typeface="Times New Roman"/>
              </a:rPr>
              <a:t> </a:t>
            </a:r>
            <a:r>
              <a:rPr sz="1200" dirty="0">
                <a:latin typeface="SimSun"/>
                <a:cs typeface="SimSun"/>
              </a:rPr>
              <a:t>Ki</a:t>
            </a:r>
            <a:r>
              <a:rPr sz="1200" dirty="0">
                <a:latin typeface="Cambria"/>
                <a:cs typeface="Cambria"/>
              </a:rPr>
              <a:t>ể</a:t>
            </a:r>
            <a:r>
              <a:rPr sz="1200" dirty="0">
                <a:latin typeface="SimSun"/>
                <a:cs typeface="SimSun"/>
              </a:rPr>
              <a:t>m</a:t>
            </a:r>
            <a:r>
              <a:rPr sz="1200" spc="290" dirty="0">
                <a:latin typeface="Times New Roman"/>
                <a:cs typeface="Times New Roman"/>
              </a:rPr>
              <a:t> </a:t>
            </a:r>
            <a:r>
              <a:rPr sz="1200" spc="-25" dirty="0">
                <a:latin typeface="SimSun"/>
                <a:cs typeface="SimSun"/>
              </a:rPr>
              <a:t>tra</a:t>
            </a:r>
            <a:endParaRPr sz="1200">
              <a:latin typeface="SimSun"/>
              <a:cs typeface="SimSun"/>
            </a:endParaRPr>
          </a:p>
        </p:txBody>
      </p:sp>
      <p:sp>
        <p:nvSpPr>
          <p:cNvPr id="11" name="object 11"/>
          <p:cNvSpPr txBox="1"/>
          <p:nvPr/>
        </p:nvSpPr>
        <p:spPr>
          <a:xfrm>
            <a:off x="5630041" y="5082919"/>
            <a:ext cx="2346325" cy="633095"/>
          </a:xfrm>
          <a:prstGeom prst="rect">
            <a:avLst/>
          </a:prstGeom>
        </p:spPr>
        <p:txBody>
          <a:bodyPr vert="horz" wrap="square" lIns="0" tIns="12700" rIns="0" bIns="0" rtlCol="0">
            <a:spAutoFit/>
          </a:bodyPr>
          <a:lstStyle/>
          <a:p>
            <a:pPr marL="44450" marR="5080" indent="-32384">
              <a:lnSpc>
                <a:spcPct val="99700"/>
              </a:lnSpc>
              <a:spcBef>
                <a:spcPts val="100"/>
              </a:spcBef>
            </a:pPr>
            <a:r>
              <a:rPr sz="1000" dirty="0">
                <a:solidFill>
                  <a:srgbClr val="BDD2F0"/>
                </a:solidFill>
                <a:latin typeface="Times New Roman"/>
                <a:cs typeface="Times New Roman"/>
              </a:rPr>
              <a:t>Bất</a:t>
            </a:r>
            <a:r>
              <a:rPr sz="1000" spc="-35" dirty="0">
                <a:solidFill>
                  <a:srgbClr val="BDD2F0"/>
                </a:solidFill>
                <a:latin typeface="Times New Roman"/>
                <a:cs typeface="Times New Roman"/>
              </a:rPr>
              <a:t> </a:t>
            </a:r>
            <a:r>
              <a:rPr sz="1000" dirty="0">
                <a:solidFill>
                  <a:srgbClr val="BDD2F0"/>
                </a:solidFill>
                <a:latin typeface="Times New Roman"/>
                <a:cs typeface="Times New Roman"/>
              </a:rPr>
              <a:t>kỳ</a:t>
            </a:r>
            <a:r>
              <a:rPr sz="1000" spc="-10" dirty="0">
                <a:solidFill>
                  <a:srgbClr val="BDD2F0"/>
                </a:solidFill>
                <a:latin typeface="Times New Roman"/>
                <a:cs typeface="Times New Roman"/>
              </a:rPr>
              <a:t> </a:t>
            </a:r>
            <a:r>
              <a:rPr sz="1000" dirty="0">
                <a:solidFill>
                  <a:srgbClr val="BDD2F0"/>
                </a:solidFill>
                <a:latin typeface="Times New Roman"/>
                <a:cs typeface="Times New Roman"/>
              </a:rPr>
              <a:t>quá</a:t>
            </a:r>
            <a:r>
              <a:rPr sz="1000" spc="-25" dirty="0">
                <a:solidFill>
                  <a:srgbClr val="BDD2F0"/>
                </a:solidFill>
                <a:latin typeface="Times New Roman"/>
                <a:cs typeface="Times New Roman"/>
              </a:rPr>
              <a:t> </a:t>
            </a:r>
            <a:r>
              <a:rPr sz="1000" dirty="0">
                <a:solidFill>
                  <a:srgbClr val="BDD2F0"/>
                </a:solidFill>
                <a:latin typeface="Times New Roman"/>
                <a:cs typeface="Times New Roman"/>
              </a:rPr>
              <a:t>trình</a:t>
            </a:r>
            <a:r>
              <a:rPr sz="1000" spc="-20" dirty="0">
                <a:solidFill>
                  <a:srgbClr val="BDD2F0"/>
                </a:solidFill>
                <a:latin typeface="Times New Roman"/>
                <a:cs typeface="Times New Roman"/>
              </a:rPr>
              <a:t> </a:t>
            </a:r>
            <a:r>
              <a:rPr sz="1000" dirty="0">
                <a:solidFill>
                  <a:srgbClr val="BDD2F0"/>
                </a:solidFill>
                <a:latin typeface="Times New Roman"/>
                <a:cs typeface="Times New Roman"/>
              </a:rPr>
              <a:t>bên</a:t>
            </a:r>
            <a:r>
              <a:rPr sz="1000" spc="-15" dirty="0">
                <a:solidFill>
                  <a:srgbClr val="BDD2F0"/>
                </a:solidFill>
                <a:latin typeface="Times New Roman"/>
                <a:cs typeface="Times New Roman"/>
              </a:rPr>
              <a:t> </a:t>
            </a:r>
            <a:r>
              <a:rPr sz="1000" dirty="0">
                <a:solidFill>
                  <a:srgbClr val="BDD2F0"/>
                </a:solidFill>
                <a:latin typeface="Times New Roman"/>
                <a:cs typeface="Times New Roman"/>
              </a:rPr>
              <a:t>ngoài</a:t>
            </a:r>
            <a:r>
              <a:rPr sz="1000" spc="-15" dirty="0">
                <a:solidFill>
                  <a:srgbClr val="BDD2F0"/>
                </a:solidFill>
                <a:latin typeface="Times New Roman"/>
                <a:cs typeface="Times New Roman"/>
              </a:rPr>
              <a:t> </a:t>
            </a:r>
            <a:r>
              <a:rPr sz="1000" dirty="0">
                <a:solidFill>
                  <a:srgbClr val="BDD2F0"/>
                </a:solidFill>
                <a:latin typeface="Times New Roman"/>
                <a:cs typeface="Times New Roman"/>
              </a:rPr>
              <a:t>nào</a:t>
            </a:r>
            <a:r>
              <a:rPr sz="1000" spc="-10" dirty="0">
                <a:solidFill>
                  <a:srgbClr val="BDD2F0"/>
                </a:solidFill>
                <a:latin typeface="Times New Roman"/>
                <a:cs typeface="Times New Roman"/>
              </a:rPr>
              <a:t> </a:t>
            </a:r>
            <a:r>
              <a:rPr sz="1000" dirty="0">
                <a:solidFill>
                  <a:srgbClr val="BDD2F0"/>
                </a:solidFill>
                <a:latin typeface="Times New Roman"/>
                <a:cs typeface="Times New Roman"/>
              </a:rPr>
              <a:t>ảnh</a:t>
            </a:r>
            <a:r>
              <a:rPr sz="1000" spc="-10" dirty="0">
                <a:solidFill>
                  <a:srgbClr val="BDD2F0"/>
                </a:solidFill>
                <a:latin typeface="Times New Roman"/>
                <a:cs typeface="Times New Roman"/>
              </a:rPr>
              <a:t> </a:t>
            </a:r>
            <a:r>
              <a:rPr sz="1000" spc="-20" dirty="0">
                <a:solidFill>
                  <a:srgbClr val="BDD2F0"/>
                </a:solidFill>
                <a:latin typeface="Times New Roman"/>
                <a:cs typeface="Times New Roman"/>
              </a:rPr>
              <a:t>hưởng</a:t>
            </a:r>
            <a:r>
              <a:rPr sz="1000" spc="500" dirty="0">
                <a:solidFill>
                  <a:srgbClr val="BDD2F0"/>
                </a:solidFill>
                <a:latin typeface="Times New Roman"/>
                <a:cs typeface="Times New Roman"/>
              </a:rPr>
              <a:t> </a:t>
            </a:r>
            <a:r>
              <a:rPr sz="1000" dirty="0">
                <a:solidFill>
                  <a:srgbClr val="BDD2F0"/>
                </a:solidFill>
                <a:latin typeface="Times New Roman"/>
                <a:cs typeface="Times New Roman"/>
              </a:rPr>
              <a:t>đến</a:t>
            </a:r>
            <a:r>
              <a:rPr sz="1000" spc="-30" dirty="0">
                <a:solidFill>
                  <a:srgbClr val="BDD2F0"/>
                </a:solidFill>
                <a:latin typeface="Times New Roman"/>
                <a:cs typeface="Times New Roman"/>
              </a:rPr>
              <a:t> </a:t>
            </a:r>
            <a:r>
              <a:rPr sz="1000" dirty="0">
                <a:solidFill>
                  <a:srgbClr val="BDD2F0"/>
                </a:solidFill>
                <a:latin typeface="Times New Roman"/>
                <a:cs typeface="Times New Roman"/>
              </a:rPr>
              <a:t>sự</a:t>
            </a:r>
            <a:r>
              <a:rPr sz="1000" spc="-20" dirty="0">
                <a:solidFill>
                  <a:srgbClr val="BDD2F0"/>
                </a:solidFill>
                <a:latin typeface="Times New Roman"/>
                <a:cs typeface="Times New Roman"/>
              </a:rPr>
              <a:t> </a:t>
            </a:r>
            <a:r>
              <a:rPr sz="1000" dirty="0">
                <a:solidFill>
                  <a:srgbClr val="BDD2F0"/>
                </a:solidFill>
                <a:latin typeface="Times New Roman"/>
                <a:cs typeface="Times New Roman"/>
              </a:rPr>
              <a:t>phù</a:t>
            </a:r>
            <a:r>
              <a:rPr sz="1000" spc="-15" dirty="0">
                <a:solidFill>
                  <a:srgbClr val="BDD2F0"/>
                </a:solidFill>
                <a:latin typeface="Times New Roman"/>
                <a:cs typeface="Times New Roman"/>
              </a:rPr>
              <a:t> </a:t>
            </a:r>
            <a:r>
              <a:rPr sz="1000" dirty="0">
                <a:solidFill>
                  <a:srgbClr val="BDD2F0"/>
                </a:solidFill>
                <a:latin typeface="Times New Roman"/>
                <a:cs typeface="Times New Roman"/>
              </a:rPr>
              <a:t>hợp</a:t>
            </a:r>
            <a:r>
              <a:rPr sz="1000" spc="-20" dirty="0">
                <a:solidFill>
                  <a:srgbClr val="BDD2F0"/>
                </a:solidFill>
                <a:latin typeface="Times New Roman"/>
                <a:cs typeface="Times New Roman"/>
              </a:rPr>
              <a:t> </a:t>
            </a:r>
            <a:r>
              <a:rPr sz="1000" dirty="0">
                <a:solidFill>
                  <a:srgbClr val="BDD2F0"/>
                </a:solidFill>
                <a:latin typeface="Times New Roman"/>
                <a:cs typeface="Times New Roman"/>
              </a:rPr>
              <a:t>của</a:t>
            </a:r>
            <a:r>
              <a:rPr sz="1000" spc="5" dirty="0">
                <a:solidFill>
                  <a:srgbClr val="BDD2F0"/>
                </a:solidFill>
                <a:latin typeface="Times New Roman"/>
                <a:cs typeface="Times New Roman"/>
              </a:rPr>
              <a:t> </a:t>
            </a:r>
            <a:r>
              <a:rPr sz="1000" dirty="0">
                <a:solidFill>
                  <a:srgbClr val="BDD2F0"/>
                </a:solidFill>
                <a:latin typeface="Times New Roman"/>
                <a:cs typeface="Times New Roman"/>
              </a:rPr>
              <a:t>sản</a:t>
            </a:r>
            <a:r>
              <a:rPr sz="1000" spc="-20" dirty="0">
                <a:solidFill>
                  <a:srgbClr val="BDD2F0"/>
                </a:solidFill>
                <a:latin typeface="Times New Roman"/>
                <a:cs typeface="Times New Roman"/>
              </a:rPr>
              <a:t> </a:t>
            </a:r>
            <a:r>
              <a:rPr sz="1000" dirty="0">
                <a:solidFill>
                  <a:srgbClr val="BDD2F0"/>
                </a:solidFill>
                <a:latin typeface="Times New Roman"/>
                <a:cs typeface="Times New Roman"/>
              </a:rPr>
              <a:t>phẩm</a:t>
            </a:r>
            <a:r>
              <a:rPr sz="1000" spc="-15" dirty="0">
                <a:solidFill>
                  <a:srgbClr val="BDD2F0"/>
                </a:solidFill>
                <a:latin typeface="Times New Roman"/>
                <a:cs typeface="Times New Roman"/>
              </a:rPr>
              <a:t> </a:t>
            </a:r>
            <a:r>
              <a:rPr sz="1000" dirty="0">
                <a:solidFill>
                  <a:srgbClr val="BDD2F0"/>
                </a:solidFill>
                <a:latin typeface="Times New Roman"/>
                <a:cs typeface="Times New Roman"/>
              </a:rPr>
              <a:t>đều</a:t>
            </a:r>
            <a:r>
              <a:rPr sz="1000" spc="-15" dirty="0">
                <a:solidFill>
                  <a:srgbClr val="BDD2F0"/>
                </a:solidFill>
                <a:latin typeface="Times New Roman"/>
                <a:cs typeface="Times New Roman"/>
              </a:rPr>
              <a:t> </a:t>
            </a:r>
            <a:r>
              <a:rPr sz="1000" dirty="0">
                <a:solidFill>
                  <a:srgbClr val="BDD2F0"/>
                </a:solidFill>
                <a:latin typeface="Times New Roman"/>
                <a:cs typeface="Times New Roman"/>
              </a:rPr>
              <a:t>phải</a:t>
            </a:r>
            <a:r>
              <a:rPr sz="1000" spc="-20" dirty="0">
                <a:solidFill>
                  <a:srgbClr val="BDD2F0"/>
                </a:solidFill>
                <a:latin typeface="Times New Roman"/>
                <a:cs typeface="Times New Roman"/>
              </a:rPr>
              <a:t> được </a:t>
            </a:r>
            <a:r>
              <a:rPr sz="1000" dirty="0">
                <a:solidFill>
                  <a:srgbClr val="BDD2F0"/>
                </a:solidFill>
                <a:latin typeface="Times New Roman"/>
                <a:cs typeface="Times New Roman"/>
              </a:rPr>
              <a:t>kiểm</a:t>
            </a:r>
            <a:r>
              <a:rPr sz="1000" spc="-25" dirty="0">
                <a:solidFill>
                  <a:srgbClr val="BDD2F0"/>
                </a:solidFill>
                <a:latin typeface="Times New Roman"/>
                <a:cs typeface="Times New Roman"/>
              </a:rPr>
              <a:t> </a:t>
            </a:r>
            <a:r>
              <a:rPr sz="1000" dirty="0">
                <a:solidFill>
                  <a:srgbClr val="BDD2F0"/>
                </a:solidFill>
                <a:latin typeface="Times New Roman"/>
                <a:cs typeface="Times New Roman"/>
              </a:rPr>
              <a:t>soát</a:t>
            </a:r>
            <a:r>
              <a:rPr sz="1000" spc="-20" dirty="0">
                <a:solidFill>
                  <a:srgbClr val="BDD2F0"/>
                </a:solidFill>
                <a:latin typeface="Times New Roman"/>
                <a:cs typeface="Times New Roman"/>
              </a:rPr>
              <a:t> </a:t>
            </a:r>
            <a:r>
              <a:rPr sz="1000" dirty="0">
                <a:solidFill>
                  <a:srgbClr val="BDD2F0"/>
                </a:solidFill>
                <a:latin typeface="Times New Roman"/>
                <a:cs typeface="Times New Roman"/>
              </a:rPr>
              <a:t>và</a:t>
            </a:r>
            <a:r>
              <a:rPr sz="1000" spc="-15" dirty="0">
                <a:solidFill>
                  <a:srgbClr val="BDD2F0"/>
                </a:solidFill>
                <a:latin typeface="Times New Roman"/>
                <a:cs typeface="Times New Roman"/>
              </a:rPr>
              <a:t> </a:t>
            </a:r>
            <a:r>
              <a:rPr sz="1000" dirty="0">
                <a:solidFill>
                  <a:srgbClr val="BDD2F0"/>
                </a:solidFill>
                <a:latin typeface="Times New Roman"/>
                <a:cs typeface="Times New Roman"/>
              </a:rPr>
              <a:t>việc</a:t>
            </a:r>
            <a:r>
              <a:rPr sz="1000" spc="-10" dirty="0">
                <a:solidFill>
                  <a:srgbClr val="BDD2F0"/>
                </a:solidFill>
                <a:latin typeface="Times New Roman"/>
                <a:cs typeface="Times New Roman"/>
              </a:rPr>
              <a:t> </a:t>
            </a:r>
            <a:r>
              <a:rPr sz="1000" dirty="0">
                <a:solidFill>
                  <a:srgbClr val="BDD2F0"/>
                </a:solidFill>
                <a:latin typeface="Times New Roman"/>
                <a:cs typeface="Times New Roman"/>
              </a:rPr>
              <a:t>kiểm</a:t>
            </a:r>
            <a:r>
              <a:rPr sz="1000" spc="-25" dirty="0">
                <a:solidFill>
                  <a:srgbClr val="BDD2F0"/>
                </a:solidFill>
                <a:latin typeface="Times New Roman"/>
                <a:cs typeface="Times New Roman"/>
              </a:rPr>
              <a:t> </a:t>
            </a:r>
            <a:r>
              <a:rPr sz="1000" dirty="0">
                <a:solidFill>
                  <a:srgbClr val="BDD2F0"/>
                </a:solidFill>
                <a:latin typeface="Times New Roman"/>
                <a:cs typeface="Times New Roman"/>
              </a:rPr>
              <a:t>soát</a:t>
            </a:r>
            <a:r>
              <a:rPr sz="1000" spc="-20" dirty="0">
                <a:solidFill>
                  <a:srgbClr val="BDD2F0"/>
                </a:solidFill>
                <a:latin typeface="Times New Roman"/>
                <a:cs typeface="Times New Roman"/>
              </a:rPr>
              <a:t> </a:t>
            </a:r>
            <a:r>
              <a:rPr sz="1000" dirty="0">
                <a:solidFill>
                  <a:srgbClr val="BDD2F0"/>
                </a:solidFill>
                <a:latin typeface="Times New Roman"/>
                <a:cs typeface="Times New Roman"/>
              </a:rPr>
              <a:t>chúng phải</a:t>
            </a:r>
            <a:r>
              <a:rPr sz="1000" spc="-25" dirty="0">
                <a:solidFill>
                  <a:srgbClr val="BDD2F0"/>
                </a:solidFill>
                <a:latin typeface="Times New Roman"/>
                <a:cs typeface="Times New Roman"/>
              </a:rPr>
              <a:t> </a:t>
            </a:r>
            <a:r>
              <a:rPr sz="1000" spc="-20" dirty="0">
                <a:solidFill>
                  <a:srgbClr val="BDD2F0"/>
                </a:solidFill>
                <a:latin typeface="Times New Roman"/>
                <a:cs typeface="Times New Roman"/>
              </a:rPr>
              <a:t>được </a:t>
            </a:r>
            <a:r>
              <a:rPr sz="1000" dirty="0">
                <a:solidFill>
                  <a:srgbClr val="BDD2F0"/>
                </a:solidFill>
                <a:latin typeface="Times New Roman"/>
                <a:cs typeface="Times New Roman"/>
              </a:rPr>
              <a:t>xác</a:t>
            </a:r>
            <a:r>
              <a:rPr sz="1000" spc="-15" dirty="0">
                <a:solidFill>
                  <a:srgbClr val="BDD2F0"/>
                </a:solidFill>
                <a:latin typeface="Times New Roman"/>
                <a:cs typeface="Times New Roman"/>
              </a:rPr>
              <a:t> </a:t>
            </a:r>
            <a:r>
              <a:rPr sz="1000" dirty="0">
                <a:solidFill>
                  <a:srgbClr val="BDD2F0"/>
                </a:solidFill>
                <a:latin typeface="Times New Roman"/>
                <a:cs typeface="Times New Roman"/>
              </a:rPr>
              <a:t>định</a:t>
            </a:r>
            <a:r>
              <a:rPr sz="1000" spc="-20" dirty="0">
                <a:solidFill>
                  <a:srgbClr val="BDD2F0"/>
                </a:solidFill>
                <a:latin typeface="Times New Roman"/>
                <a:cs typeface="Times New Roman"/>
              </a:rPr>
              <a:t> </a:t>
            </a:r>
            <a:r>
              <a:rPr sz="1000" dirty="0">
                <a:solidFill>
                  <a:srgbClr val="BDD2F0"/>
                </a:solidFill>
                <a:latin typeface="Times New Roman"/>
                <a:cs typeface="Times New Roman"/>
              </a:rPr>
              <a:t>trong</a:t>
            </a:r>
            <a:r>
              <a:rPr sz="1000" spc="-25" dirty="0">
                <a:solidFill>
                  <a:srgbClr val="BDD2F0"/>
                </a:solidFill>
                <a:latin typeface="Times New Roman"/>
                <a:cs typeface="Times New Roman"/>
              </a:rPr>
              <a:t> </a:t>
            </a:r>
            <a:r>
              <a:rPr sz="1000" dirty="0">
                <a:solidFill>
                  <a:srgbClr val="BDD2F0"/>
                </a:solidFill>
                <a:latin typeface="Times New Roman"/>
                <a:cs typeface="Times New Roman"/>
              </a:rPr>
              <a:t>hệ</a:t>
            </a:r>
            <a:r>
              <a:rPr sz="1000" spc="-10" dirty="0">
                <a:solidFill>
                  <a:srgbClr val="BDD2F0"/>
                </a:solidFill>
                <a:latin typeface="Times New Roman"/>
                <a:cs typeface="Times New Roman"/>
              </a:rPr>
              <a:t> </a:t>
            </a:r>
            <a:r>
              <a:rPr sz="1000" dirty="0">
                <a:solidFill>
                  <a:srgbClr val="BDD2F0"/>
                </a:solidFill>
                <a:latin typeface="Times New Roman"/>
                <a:cs typeface="Times New Roman"/>
              </a:rPr>
              <a:t>thống</a:t>
            </a:r>
            <a:r>
              <a:rPr sz="1000" spc="-20" dirty="0">
                <a:solidFill>
                  <a:srgbClr val="BDD2F0"/>
                </a:solidFill>
                <a:latin typeface="Times New Roman"/>
                <a:cs typeface="Times New Roman"/>
              </a:rPr>
              <a:t> </a:t>
            </a:r>
            <a:r>
              <a:rPr sz="1000" dirty="0">
                <a:solidFill>
                  <a:srgbClr val="BDD2F0"/>
                </a:solidFill>
                <a:latin typeface="Times New Roman"/>
                <a:cs typeface="Times New Roman"/>
              </a:rPr>
              <a:t>quản</a:t>
            </a:r>
            <a:r>
              <a:rPr sz="1000" spc="-10" dirty="0">
                <a:solidFill>
                  <a:srgbClr val="BDD2F0"/>
                </a:solidFill>
                <a:latin typeface="Times New Roman"/>
                <a:cs typeface="Times New Roman"/>
              </a:rPr>
              <a:t> </a:t>
            </a:r>
            <a:r>
              <a:rPr sz="1000" dirty="0">
                <a:solidFill>
                  <a:srgbClr val="BDD2F0"/>
                </a:solidFill>
                <a:latin typeface="Times New Roman"/>
                <a:cs typeface="Times New Roman"/>
              </a:rPr>
              <a:t>lý</a:t>
            </a:r>
            <a:r>
              <a:rPr sz="1000" spc="-35" dirty="0">
                <a:solidFill>
                  <a:srgbClr val="BDD2F0"/>
                </a:solidFill>
                <a:latin typeface="Times New Roman"/>
                <a:cs typeface="Times New Roman"/>
              </a:rPr>
              <a:t> </a:t>
            </a:r>
            <a:r>
              <a:rPr sz="1000" dirty="0">
                <a:solidFill>
                  <a:srgbClr val="BDD2F0"/>
                </a:solidFill>
                <a:latin typeface="Times New Roman"/>
                <a:cs typeface="Times New Roman"/>
              </a:rPr>
              <a:t>chất</a:t>
            </a:r>
            <a:r>
              <a:rPr sz="1000" spc="-5" dirty="0">
                <a:solidFill>
                  <a:srgbClr val="BDD2F0"/>
                </a:solidFill>
                <a:latin typeface="Times New Roman"/>
                <a:cs typeface="Times New Roman"/>
              </a:rPr>
              <a:t> </a:t>
            </a:r>
            <a:r>
              <a:rPr sz="1000" spc="-10" dirty="0">
                <a:solidFill>
                  <a:srgbClr val="BDD2F0"/>
                </a:solidFill>
                <a:latin typeface="Times New Roman"/>
                <a:cs typeface="Times New Roman"/>
              </a:rPr>
              <a:t>lượng.</a:t>
            </a:r>
            <a:endParaRPr sz="1000">
              <a:latin typeface="Times New Roman"/>
              <a:cs typeface="Times New Roman"/>
            </a:endParaRPr>
          </a:p>
        </p:txBody>
      </p:sp>
      <p:pic>
        <p:nvPicPr>
          <p:cNvPr id="12" name="object 12"/>
          <p:cNvPicPr/>
          <p:nvPr/>
        </p:nvPicPr>
        <p:blipFill>
          <a:blip r:embed="rId3" cstate="print"/>
          <a:stretch>
            <a:fillRect/>
          </a:stretch>
        </p:blipFill>
        <p:spPr>
          <a:xfrm>
            <a:off x="7125980" y="6268250"/>
            <a:ext cx="1571624" cy="589748"/>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685" y="38100"/>
            <a:ext cx="9112267" cy="6819899"/>
          </a:xfrm>
          <a:prstGeom prst="rect">
            <a:avLst/>
          </a:prstGeom>
        </p:spPr>
      </p:pic>
      <p:sp>
        <p:nvSpPr>
          <p:cNvPr id="3" name="object 3"/>
          <p:cNvSpPr txBox="1">
            <a:spLocks noGrp="1"/>
          </p:cNvSpPr>
          <p:nvPr>
            <p:ph type="title"/>
          </p:nvPr>
        </p:nvSpPr>
        <p:spPr>
          <a:xfrm>
            <a:off x="2931035" y="255772"/>
            <a:ext cx="1226820" cy="313055"/>
          </a:xfrm>
          <a:prstGeom prst="rect">
            <a:avLst/>
          </a:prstGeom>
        </p:spPr>
        <p:txBody>
          <a:bodyPr vert="horz" wrap="square" lIns="0" tIns="17145" rIns="0" bIns="0" rtlCol="0">
            <a:spAutoFit/>
          </a:bodyPr>
          <a:lstStyle/>
          <a:p>
            <a:pPr marL="12700">
              <a:lnSpc>
                <a:spcPct val="100000"/>
              </a:lnSpc>
              <a:spcBef>
                <a:spcPts val="135"/>
              </a:spcBef>
            </a:pPr>
            <a:r>
              <a:rPr sz="1850" dirty="0">
                <a:solidFill>
                  <a:srgbClr val="000000"/>
                </a:solidFill>
              </a:rPr>
              <a:t>4.1</a:t>
            </a:r>
            <a:r>
              <a:rPr sz="1850" spc="55" dirty="0">
                <a:solidFill>
                  <a:srgbClr val="000000"/>
                </a:solidFill>
                <a:latin typeface="Times New Roman"/>
                <a:cs typeface="Times New Roman"/>
              </a:rPr>
              <a:t>  </a:t>
            </a:r>
            <a:r>
              <a:rPr sz="1850" spc="-20" dirty="0">
                <a:solidFill>
                  <a:srgbClr val="000000"/>
                </a:solidFill>
              </a:rPr>
              <a:t>总要求</a:t>
            </a:r>
            <a:endParaRPr sz="1850">
              <a:latin typeface="Times New Roman"/>
              <a:cs typeface="Times New Roman"/>
            </a:endParaRPr>
          </a:p>
        </p:txBody>
      </p:sp>
      <p:sp>
        <p:nvSpPr>
          <p:cNvPr id="4" name="object 4"/>
          <p:cNvSpPr txBox="1"/>
          <p:nvPr/>
        </p:nvSpPr>
        <p:spPr>
          <a:xfrm>
            <a:off x="2931035" y="525520"/>
            <a:ext cx="1887220" cy="313055"/>
          </a:xfrm>
          <a:prstGeom prst="rect">
            <a:avLst/>
          </a:prstGeom>
        </p:spPr>
        <p:txBody>
          <a:bodyPr vert="horz" wrap="square" lIns="0" tIns="17145" rIns="0" bIns="0" rtlCol="0">
            <a:spAutoFit/>
          </a:bodyPr>
          <a:lstStyle/>
          <a:p>
            <a:pPr marL="12700">
              <a:lnSpc>
                <a:spcPct val="100000"/>
              </a:lnSpc>
              <a:spcBef>
                <a:spcPts val="135"/>
              </a:spcBef>
            </a:pPr>
            <a:r>
              <a:rPr sz="1850" dirty="0">
                <a:latin typeface="SimSun"/>
                <a:cs typeface="SimSun"/>
              </a:rPr>
              <a:t>4.1</a:t>
            </a:r>
            <a:r>
              <a:rPr sz="1850" spc="480" dirty="0">
                <a:latin typeface="Times New Roman"/>
                <a:cs typeface="Times New Roman"/>
              </a:rPr>
              <a:t> </a:t>
            </a:r>
            <a:r>
              <a:rPr sz="1850" spc="-10" dirty="0">
                <a:latin typeface="Calibri"/>
                <a:cs typeface="Calibri"/>
              </a:rPr>
              <a:t>Yêu</a:t>
            </a:r>
            <a:r>
              <a:rPr sz="1850" spc="-15" dirty="0">
                <a:latin typeface="Calibri"/>
                <a:cs typeface="Calibri"/>
              </a:rPr>
              <a:t> </a:t>
            </a:r>
            <a:r>
              <a:rPr sz="1850" dirty="0">
                <a:latin typeface="Calibri"/>
                <a:cs typeface="Calibri"/>
              </a:rPr>
              <a:t>cầu</a:t>
            </a:r>
            <a:r>
              <a:rPr sz="1850" spc="-5" dirty="0">
                <a:latin typeface="Calibri"/>
                <a:cs typeface="Calibri"/>
              </a:rPr>
              <a:t> </a:t>
            </a:r>
            <a:r>
              <a:rPr sz="1850" spc="-10" dirty="0">
                <a:latin typeface="Calibri"/>
                <a:cs typeface="Calibri"/>
              </a:rPr>
              <a:t>chung</a:t>
            </a:r>
            <a:endParaRPr sz="1850">
              <a:latin typeface="Calibri"/>
              <a:cs typeface="Calibri"/>
            </a:endParaRPr>
          </a:p>
        </p:txBody>
      </p:sp>
      <p:sp>
        <p:nvSpPr>
          <p:cNvPr id="5" name="object 5"/>
          <p:cNvSpPr txBox="1"/>
          <p:nvPr/>
        </p:nvSpPr>
        <p:spPr>
          <a:xfrm>
            <a:off x="789234" y="1852671"/>
            <a:ext cx="6390005" cy="2911475"/>
          </a:xfrm>
          <a:prstGeom prst="rect">
            <a:avLst/>
          </a:prstGeom>
        </p:spPr>
        <p:txBody>
          <a:bodyPr vert="horz" wrap="square" lIns="0" tIns="12065" rIns="0" bIns="0" rtlCol="0">
            <a:spAutoFit/>
          </a:bodyPr>
          <a:lstStyle/>
          <a:p>
            <a:pPr marL="12700">
              <a:lnSpc>
                <a:spcPts val="1855"/>
              </a:lnSpc>
              <a:spcBef>
                <a:spcPts val="95"/>
              </a:spcBef>
            </a:pPr>
            <a:r>
              <a:rPr sz="1600" spc="-30" dirty="0">
                <a:solidFill>
                  <a:srgbClr val="FF0000"/>
                </a:solidFill>
                <a:latin typeface="SimSun"/>
                <a:cs typeface="SimSun"/>
              </a:rPr>
              <a:t>用于质量管理体系的计算机软件确认</a:t>
            </a:r>
            <a:endParaRPr sz="1600">
              <a:latin typeface="SimSun"/>
              <a:cs typeface="SimSun"/>
            </a:endParaRPr>
          </a:p>
          <a:p>
            <a:pPr marL="24765">
              <a:lnSpc>
                <a:spcPts val="1855"/>
              </a:lnSpc>
            </a:pPr>
            <a:r>
              <a:rPr sz="1600" dirty="0">
                <a:solidFill>
                  <a:srgbClr val="FF0000"/>
                </a:solidFill>
                <a:latin typeface="Calibri"/>
                <a:cs typeface="Calibri"/>
              </a:rPr>
              <a:t>Xác</a:t>
            </a:r>
            <a:r>
              <a:rPr sz="1600" spc="-25" dirty="0">
                <a:solidFill>
                  <a:srgbClr val="FF0000"/>
                </a:solidFill>
                <a:latin typeface="Calibri"/>
                <a:cs typeface="Calibri"/>
              </a:rPr>
              <a:t> </a:t>
            </a:r>
            <a:r>
              <a:rPr sz="1600" dirty="0">
                <a:solidFill>
                  <a:srgbClr val="FF0000"/>
                </a:solidFill>
                <a:latin typeface="Calibri"/>
                <a:cs typeface="Calibri"/>
              </a:rPr>
              <a:t>nhận</a:t>
            </a:r>
            <a:r>
              <a:rPr sz="1600" spc="-35" dirty="0">
                <a:solidFill>
                  <a:srgbClr val="FF0000"/>
                </a:solidFill>
                <a:latin typeface="Calibri"/>
                <a:cs typeface="Calibri"/>
              </a:rPr>
              <a:t> </a:t>
            </a:r>
            <a:r>
              <a:rPr sz="1600" dirty="0">
                <a:solidFill>
                  <a:srgbClr val="FF0000"/>
                </a:solidFill>
                <a:latin typeface="Calibri"/>
                <a:cs typeface="Calibri"/>
              </a:rPr>
              <a:t>phần</a:t>
            </a:r>
            <a:r>
              <a:rPr sz="1600" spc="-30" dirty="0">
                <a:solidFill>
                  <a:srgbClr val="FF0000"/>
                </a:solidFill>
                <a:latin typeface="Calibri"/>
                <a:cs typeface="Calibri"/>
              </a:rPr>
              <a:t> </a:t>
            </a:r>
            <a:r>
              <a:rPr sz="1600" dirty="0">
                <a:solidFill>
                  <a:srgbClr val="FF0000"/>
                </a:solidFill>
                <a:latin typeface="Calibri"/>
                <a:cs typeface="Calibri"/>
              </a:rPr>
              <a:t>mềm</a:t>
            </a:r>
            <a:r>
              <a:rPr sz="1600" spc="-10" dirty="0">
                <a:solidFill>
                  <a:srgbClr val="FF0000"/>
                </a:solidFill>
                <a:latin typeface="Calibri"/>
                <a:cs typeface="Calibri"/>
              </a:rPr>
              <a:t> </a:t>
            </a:r>
            <a:r>
              <a:rPr sz="1600" dirty="0">
                <a:solidFill>
                  <a:srgbClr val="FF0000"/>
                </a:solidFill>
                <a:latin typeface="Calibri"/>
                <a:cs typeface="Calibri"/>
              </a:rPr>
              <a:t>máy</a:t>
            </a:r>
            <a:r>
              <a:rPr sz="1600" spc="-20" dirty="0">
                <a:solidFill>
                  <a:srgbClr val="FF0000"/>
                </a:solidFill>
                <a:latin typeface="Calibri"/>
                <a:cs typeface="Calibri"/>
              </a:rPr>
              <a:t> </a:t>
            </a:r>
            <a:r>
              <a:rPr sz="1600" dirty="0">
                <a:solidFill>
                  <a:srgbClr val="FF0000"/>
                </a:solidFill>
                <a:latin typeface="Calibri"/>
                <a:cs typeface="Calibri"/>
              </a:rPr>
              <a:t>tính</a:t>
            </a:r>
            <a:r>
              <a:rPr sz="1600" spc="-45" dirty="0">
                <a:solidFill>
                  <a:srgbClr val="FF0000"/>
                </a:solidFill>
                <a:latin typeface="Calibri"/>
                <a:cs typeface="Calibri"/>
              </a:rPr>
              <a:t> </a:t>
            </a:r>
            <a:r>
              <a:rPr sz="1600" dirty="0">
                <a:solidFill>
                  <a:srgbClr val="FF0000"/>
                </a:solidFill>
                <a:latin typeface="Calibri"/>
                <a:cs typeface="Calibri"/>
              </a:rPr>
              <a:t>được sử</a:t>
            </a:r>
            <a:r>
              <a:rPr sz="1600" spc="-15" dirty="0">
                <a:solidFill>
                  <a:srgbClr val="FF0000"/>
                </a:solidFill>
                <a:latin typeface="Calibri"/>
                <a:cs typeface="Calibri"/>
              </a:rPr>
              <a:t> </a:t>
            </a:r>
            <a:r>
              <a:rPr sz="1600" dirty="0">
                <a:solidFill>
                  <a:srgbClr val="FF0000"/>
                </a:solidFill>
                <a:latin typeface="Calibri"/>
                <a:cs typeface="Calibri"/>
              </a:rPr>
              <a:t>dụng</a:t>
            </a:r>
            <a:r>
              <a:rPr sz="1600" spc="-30" dirty="0">
                <a:solidFill>
                  <a:srgbClr val="FF0000"/>
                </a:solidFill>
                <a:latin typeface="Calibri"/>
                <a:cs typeface="Calibri"/>
              </a:rPr>
              <a:t> </a:t>
            </a:r>
            <a:r>
              <a:rPr sz="1600" dirty="0">
                <a:solidFill>
                  <a:srgbClr val="FF0000"/>
                </a:solidFill>
                <a:latin typeface="Calibri"/>
                <a:cs typeface="Calibri"/>
              </a:rPr>
              <a:t>cho</a:t>
            </a:r>
            <a:r>
              <a:rPr sz="1600" spc="-10" dirty="0">
                <a:solidFill>
                  <a:srgbClr val="FF0000"/>
                </a:solidFill>
                <a:latin typeface="Calibri"/>
                <a:cs typeface="Calibri"/>
              </a:rPr>
              <a:t> </a:t>
            </a:r>
            <a:r>
              <a:rPr sz="1600" dirty="0">
                <a:solidFill>
                  <a:srgbClr val="FF0000"/>
                </a:solidFill>
                <a:latin typeface="Calibri"/>
                <a:cs typeface="Calibri"/>
              </a:rPr>
              <a:t>hệ</a:t>
            </a:r>
            <a:r>
              <a:rPr sz="1600" spc="-25" dirty="0">
                <a:solidFill>
                  <a:srgbClr val="FF0000"/>
                </a:solidFill>
                <a:latin typeface="Calibri"/>
                <a:cs typeface="Calibri"/>
              </a:rPr>
              <a:t> </a:t>
            </a:r>
            <a:r>
              <a:rPr sz="1600" dirty="0">
                <a:solidFill>
                  <a:srgbClr val="FF0000"/>
                </a:solidFill>
                <a:latin typeface="Calibri"/>
                <a:cs typeface="Calibri"/>
              </a:rPr>
              <a:t>thống</a:t>
            </a:r>
            <a:r>
              <a:rPr sz="1600" spc="-20" dirty="0">
                <a:solidFill>
                  <a:srgbClr val="FF0000"/>
                </a:solidFill>
                <a:latin typeface="Calibri"/>
                <a:cs typeface="Calibri"/>
              </a:rPr>
              <a:t> </a:t>
            </a:r>
            <a:r>
              <a:rPr sz="1600" dirty="0">
                <a:solidFill>
                  <a:srgbClr val="FF0000"/>
                </a:solidFill>
                <a:latin typeface="Calibri"/>
                <a:cs typeface="Calibri"/>
              </a:rPr>
              <a:t>quản</a:t>
            </a:r>
            <a:r>
              <a:rPr sz="1600" spc="-30" dirty="0">
                <a:solidFill>
                  <a:srgbClr val="FF0000"/>
                </a:solidFill>
                <a:latin typeface="Calibri"/>
                <a:cs typeface="Calibri"/>
              </a:rPr>
              <a:t> </a:t>
            </a:r>
            <a:r>
              <a:rPr sz="1600" dirty="0">
                <a:solidFill>
                  <a:srgbClr val="FF0000"/>
                </a:solidFill>
                <a:latin typeface="Calibri"/>
                <a:cs typeface="Calibri"/>
              </a:rPr>
              <a:t>lý</a:t>
            </a:r>
            <a:r>
              <a:rPr sz="1600" spc="-25" dirty="0">
                <a:solidFill>
                  <a:srgbClr val="FF0000"/>
                </a:solidFill>
                <a:latin typeface="Calibri"/>
                <a:cs typeface="Calibri"/>
              </a:rPr>
              <a:t> </a:t>
            </a:r>
            <a:r>
              <a:rPr sz="1600" dirty="0">
                <a:solidFill>
                  <a:srgbClr val="FF0000"/>
                </a:solidFill>
                <a:latin typeface="Calibri"/>
                <a:cs typeface="Calibri"/>
              </a:rPr>
              <a:t>chất</a:t>
            </a:r>
            <a:r>
              <a:rPr sz="1600" spc="-15" dirty="0">
                <a:solidFill>
                  <a:srgbClr val="FF0000"/>
                </a:solidFill>
                <a:latin typeface="Calibri"/>
                <a:cs typeface="Calibri"/>
              </a:rPr>
              <a:t> </a:t>
            </a:r>
            <a:r>
              <a:rPr sz="1600" spc="-10" dirty="0">
                <a:solidFill>
                  <a:srgbClr val="FF0000"/>
                </a:solidFill>
                <a:latin typeface="Calibri"/>
                <a:cs typeface="Calibri"/>
              </a:rPr>
              <a:t>lượng</a:t>
            </a:r>
            <a:endParaRPr sz="1600">
              <a:latin typeface="Calibri"/>
              <a:cs typeface="Calibri"/>
            </a:endParaRPr>
          </a:p>
          <a:p>
            <a:pPr>
              <a:lnSpc>
                <a:spcPct val="100000"/>
              </a:lnSpc>
              <a:spcBef>
                <a:spcPts val="675"/>
              </a:spcBef>
            </a:pPr>
            <a:endParaRPr sz="1600">
              <a:latin typeface="Calibri"/>
              <a:cs typeface="Calibri"/>
            </a:endParaRPr>
          </a:p>
          <a:p>
            <a:pPr marL="105410">
              <a:lnSpc>
                <a:spcPts val="1855"/>
              </a:lnSpc>
            </a:pPr>
            <a:r>
              <a:rPr sz="1600" spc="-30" dirty="0">
                <a:solidFill>
                  <a:srgbClr val="FF0000"/>
                </a:solidFill>
                <a:latin typeface="SimSun"/>
                <a:cs typeface="SimSun"/>
              </a:rPr>
              <a:t>建立确认规程</a:t>
            </a:r>
            <a:endParaRPr sz="1600">
              <a:latin typeface="SimSun"/>
              <a:cs typeface="SimSun"/>
            </a:endParaRPr>
          </a:p>
          <a:p>
            <a:pPr marL="127000">
              <a:lnSpc>
                <a:spcPts val="1855"/>
              </a:lnSpc>
            </a:pPr>
            <a:r>
              <a:rPr sz="1600" dirty="0">
                <a:solidFill>
                  <a:srgbClr val="FF0000"/>
                </a:solidFill>
                <a:latin typeface="Calibri"/>
                <a:cs typeface="Calibri"/>
              </a:rPr>
              <a:t>Thiết</a:t>
            </a:r>
            <a:r>
              <a:rPr sz="1600" spc="-30" dirty="0">
                <a:solidFill>
                  <a:srgbClr val="FF0000"/>
                </a:solidFill>
                <a:latin typeface="Calibri"/>
                <a:cs typeface="Calibri"/>
              </a:rPr>
              <a:t> </a:t>
            </a:r>
            <a:r>
              <a:rPr sz="1600" dirty="0">
                <a:solidFill>
                  <a:srgbClr val="FF0000"/>
                </a:solidFill>
                <a:latin typeface="Calibri"/>
                <a:cs typeface="Calibri"/>
              </a:rPr>
              <a:t>lập</a:t>
            </a:r>
            <a:r>
              <a:rPr sz="1600" spc="-35" dirty="0">
                <a:solidFill>
                  <a:srgbClr val="FF0000"/>
                </a:solidFill>
                <a:latin typeface="Calibri"/>
                <a:cs typeface="Calibri"/>
              </a:rPr>
              <a:t> </a:t>
            </a:r>
            <a:r>
              <a:rPr sz="1600" dirty="0">
                <a:solidFill>
                  <a:srgbClr val="FF0000"/>
                </a:solidFill>
                <a:latin typeface="Calibri"/>
                <a:cs typeface="Calibri"/>
              </a:rPr>
              <a:t>Quy</a:t>
            </a:r>
            <a:r>
              <a:rPr sz="1600" spc="-15" dirty="0">
                <a:solidFill>
                  <a:srgbClr val="FF0000"/>
                </a:solidFill>
                <a:latin typeface="Calibri"/>
                <a:cs typeface="Calibri"/>
              </a:rPr>
              <a:t> </a:t>
            </a:r>
            <a:r>
              <a:rPr sz="1600" dirty="0">
                <a:solidFill>
                  <a:srgbClr val="FF0000"/>
                </a:solidFill>
                <a:latin typeface="Calibri"/>
                <a:cs typeface="Calibri"/>
              </a:rPr>
              <a:t>trình</a:t>
            </a:r>
            <a:r>
              <a:rPr sz="1600" spc="-25" dirty="0">
                <a:solidFill>
                  <a:srgbClr val="FF0000"/>
                </a:solidFill>
                <a:latin typeface="Calibri"/>
                <a:cs typeface="Calibri"/>
              </a:rPr>
              <a:t> </a:t>
            </a:r>
            <a:r>
              <a:rPr sz="1600" dirty="0">
                <a:solidFill>
                  <a:srgbClr val="FF0000"/>
                </a:solidFill>
                <a:latin typeface="Calibri"/>
                <a:cs typeface="Calibri"/>
              </a:rPr>
              <a:t>xác</a:t>
            </a:r>
            <a:r>
              <a:rPr sz="1600" spc="-30" dirty="0">
                <a:solidFill>
                  <a:srgbClr val="FF0000"/>
                </a:solidFill>
                <a:latin typeface="Calibri"/>
                <a:cs typeface="Calibri"/>
              </a:rPr>
              <a:t> </a:t>
            </a:r>
            <a:r>
              <a:rPr sz="1600" spc="-20" dirty="0">
                <a:solidFill>
                  <a:srgbClr val="FF0000"/>
                </a:solidFill>
                <a:latin typeface="Calibri"/>
                <a:cs typeface="Calibri"/>
              </a:rPr>
              <a:t>nhận</a:t>
            </a:r>
            <a:endParaRPr sz="1600">
              <a:latin typeface="Calibri"/>
              <a:cs typeface="Calibri"/>
            </a:endParaRPr>
          </a:p>
          <a:p>
            <a:pPr>
              <a:lnSpc>
                <a:spcPct val="100000"/>
              </a:lnSpc>
              <a:spcBef>
                <a:spcPts val="680"/>
              </a:spcBef>
            </a:pPr>
            <a:endParaRPr sz="1600">
              <a:latin typeface="Calibri"/>
              <a:cs typeface="Calibri"/>
            </a:endParaRPr>
          </a:p>
          <a:p>
            <a:pPr marL="105410">
              <a:lnSpc>
                <a:spcPts val="1855"/>
              </a:lnSpc>
            </a:pPr>
            <a:r>
              <a:rPr sz="1600" spc="-35" dirty="0">
                <a:solidFill>
                  <a:srgbClr val="FF0000"/>
                </a:solidFill>
                <a:latin typeface="SimSun"/>
                <a:cs typeface="SimSun"/>
              </a:rPr>
              <a:t>首次使用和变更后做确认</a:t>
            </a:r>
            <a:endParaRPr sz="1600">
              <a:latin typeface="SimSun"/>
              <a:cs typeface="SimSun"/>
            </a:endParaRPr>
          </a:p>
          <a:p>
            <a:pPr marL="127000">
              <a:lnSpc>
                <a:spcPts val="1855"/>
              </a:lnSpc>
            </a:pPr>
            <a:r>
              <a:rPr sz="1600" dirty="0">
                <a:solidFill>
                  <a:srgbClr val="FF0000"/>
                </a:solidFill>
                <a:latin typeface="Calibri"/>
                <a:cs typeface="Calibri"/>
              </a:rPr>
              <a:t>Thực</a:t>
            </a:r>
            <a:r>
              <a:rPr sz="1600" spc="-30" dirty="0">
                <a:solidFill>
                  <a:srgbClr val="FF0000"/>
                </a:solidFill>
                <a:latin typeface="Calibri"/>
                <a:cs typeface="Calibri"/>
              </a:rPr>
              <a:t> </a:t>
            </a:r>
            <a:r>
              <a:rPr sz="1600" dirty="0">
                <a:solidFill>
                  <a:srgbClr val="FF0000"/>
                </a:solidFill>
                <a:latin typeface="Calibri"/>
                <a:cs typeface="Calibri"/>
              </a:rPr>
              <a:t>hiện</a:t>
            </a:r>
            <a:r>
              <a:rPr sz="1600" spc="-20" dirty="0">
                <a:solidFill>
                  <a:srgbClr val="FF0000"/>
                </a:solidFill>
                <a:latin typeface="Calibri"/>
                <a:cs typeface="Calibri"/>
              </a:rPr>
              <a:t> </a:t>
            </a:r>
            <a:r>
              <a:rPr sz="1600" dirty="0">
                <a:solidFill>
                  <a:srgbClr val="FF0000"/>
                </a:solidFill>
                <a:latin typeface="Calibri"/>
                <a:cs typeface="Calibri"/>
              </a:rPr>
              <a:t>xác</a:t>
            </a:r>
            <a:r>
              <a:rPr sz="1600" spc="-45" dirty="0">
                <a:solidFill>
                  <a:srgbClr val="FF0000"/>
                </a:solidFill>
                <a:latin typeface="Calibri"/>
                <a:cs typeface="Calibri"/>
              </a:rPr>
              <a:t> </a:t>
            </a:r>
            <a:r>
              <a:rPr sz="1600" dirty="0">
                <a:solidFill>
                  <a:srgbClr val="FF0000"/>
                </a:solidFill>
                <a:latin typeface="Calibri"/>
                <a:cs typeface="Calibri"/>
              </a:rPr>
              <a:t>nhận</a:t>
            </a:r>
            <a:r>
              <a:rPr sz="1600" spc="-20" dirty="0">
                <a:solidFill>
                  <a:srgbClr val="FF0000"/>
                </a:solidFill>
                <a:latin typeface="Calibri"/>
                <a:cs typeface="Calibri"/>
              </a:rPr>
              <a:t> </a:t>
            </a:r>
            <a:r>
              <a:rPr sz="1600" dirty="0">
                <a:solidFill>
                  <a:srgbClr val="FF0000"/>
                </a:solidFill>
                <a:latin typeface="Calibri"/>
                <a:cs typeface="Calibri"/>
              </a:rPr>
              <a:t>cho</a:t>
            </a:r>
            <a:r>
              <a:rPr sz="1600" spc="-15" dirty="0">
                <a:solidFill>
                  <a:srgbClr val="FF0000"/>
                </a:solidFill>
                <a:latin typeface="Calibri"/>
                <a:cs typeface="Calibri"/>
              </a:rPr>
              <a:t> </a:t>
            </a:r>
            <a:r>
              <a:rPr sz="1600" dirty="0">
                <a:solidFill>
                  <a:srgbClr val="FF0000"/>
                </a:solidFill>
                <a:latin typeface="Calibri"/>
                <a:cs typeface="Calibri"/>
              </a:rPr>
              <a:t>lần</a:t>
            </a:r>
            <a:r>
              <a:rPr sz="1600" spc="-40" dirty="0">
                <a:solidFill>
                  <a:srgbClr val="FF0000"/>
                </a:solidFill>
                <a:latin typeface="Calibri"/>
                <a:cs typeface="Calibri"/>
              </a:rPr>
              <a:t> </a:t>
            </a:r>
            <a:r>
              <a:rPr sz="1600" dirty="0">
                <a:solidFill>
                  <a:srgbClr val="FF0000"/>
                </a:solidFill>
                <a:latin typeface="Calibri"/>
                <a:cs typeface="Calibri"/>
              </a:rPr>
              <a:t>sử</a:t>
            </a:r>
            <a:r>
              <a:rPr sz="1600" spc="-10" dirty="0">
                <a:solidFill>
                  <a:srgbClr val="FF0000"/>
                </a:solidFill>
                <a:latin typeface="Calibri"/>
                <a:cs typeface="Calibri"/>
              </a:rPr>
              <a:t> </a:t>
            </a:r>
            <a:r>
              <a:rPr sz="1600" dirty="0">
                <a:solidFill>
                  <a:srgbClr val="FF0000"/>
                </a:solidFill>
                <a:latin typeface="Calibri"/>
                <a:cs typeface="Calibri"/>
              </a:rPr>
              <a:t>dụng</a:t>
            </a:r>
            <a:r>
              <a:rPr sz="1600" spc="-30" dirty="0">
                <a:solidFill>
                  <a:srgbClr val="FF0000"/>
                </a:solidFill>
                <a:latin typeface="Calibri"/>
                <a:cs typeface="Calibri"/>
              </a:rPr>
              <a:t> </a:t>
            </a:r>
            <a:r>
              <a:rPr sz="1600" dirty="0">
                <a:solidFill>
                  <a:srgbClr val="FF0000"/>
                </a:solidFill>
                <a:latin typeface="Calibri"/>
                <a:cs typeface="Calibri"/>
              </a:rPr>
              <a:t>đầu</a:t>
            </a:r>
            <a:r>
              <a:rPr sz="1600" spc="-10" dirty="0">
                <a:solidFill>
                  <a:srgbClr val="FF0000"/>
                </a:solidFill>
                <a:latin typeface="Calibri"/>
                <a:cs typeface="Calibri"/>
              </a:rPr>
              <a:t> </a:t>
            </a:r>
            <a:r>
              <a:rPr sz="1600" dirty="0">
                <a:solidFill>
                  <a:srgbClr val="FF0000"/>
                </a:solidFill>
                <a:latin typeface="Calibri"/>
                <a:cs typeface="Calibri"/>
              </a:rPr>
              <a:t>tiên</a:t>
            </a:r>
            <a:r>
              <a:rPr sz="1600" spc="-30" dirty="0">
                <a:solidFill>
                  <a:srgbClr val="FF0000"/>
                </a:solidFill>
                <a:latin typeface="Calibri"/>
                <a:cs typeface="Calibri"/>
              </a:rPr>
              <a:t> </a:t>
            </a:r>
            <a:r>
              <a:rPr sz="1600" dirty="0">
                <a:solidFill>
                  <a:srgbClr val="FF0000"/>
                </a:solidFill>
                <a:latin typeface="Calibri"/>
                <a:cs typeface="Calibri"/>
              </a:rPr>
              <a:t>và</a:t>
            </a:r>
            <a:r>
              <a:rPr sz="1600" spc="-20" dirty="0">
                <a:solidFill>
                  <a:srgbClr val="FF0000"/>
                </a:solidFill>
                <a:latin typeface="Calibri"/>
                <a:cs typeface="Calibri"/>
              </a:rPr>
              <a:t> </a:t>
            </a:r>
            <a:r>
              <a:rPr sz="1600" dirty="0">
                <a:solidFill>
                  <a:srgbClr val="FF0000"/>
                </a:solidFill>
                <a:latin typeface="Calibri"/>
                <a:cs typeface="Calibri"/>
              </a:rPr>
              <a:t>sau</a:t>
            </a:r>
            <a:r>
              <a:rPr sz="1600" spc="-25" dirty="0">
                <a:solidFill>
                  <a:srgbClr val="FF0000"/>
                </a:solidFill>
                <a:latin typeface="Calibri"/>
                <a:cs typeface="Calibri"/>
              </a:rPr>
              <a:t> </a:t>
            </a:r>
            <a:r>
              <a:rPr sz="1600" dirty="0">
                <a:solidFill>
                  <a:srgbClr val="FF0000"/>
                </a:solidFill>
                <a:latin typeface="Calibri"/>
                <a:cs typeface="Calibri"/>
              </a:rPr>
              <a:t>khi</a:t>
            </a:r>
            <a:r>
              <a:rPr sz="1600" spc="-20" dirty="0">
                <a:solidFill>
                  <a:srgbClr val="FF0000"/>
                </a:solidFill>
                <a:latin typeface="Calibri"/>
                <a:cs typeface="Calibri"/>
              </a:rPr>
              <a:t> </a:t>
            </a:r>
            <a:r>
              <a:rPr sz="1600" dirty="0">
                <a:solidFill>
                  <a:srgbClr val="FF0000"/>
                </a:solidFill>
                <a:latin typeface="Calibri"/>
                <a:cs typeface="Calibri"/>
              </a:rPr>
              <a:t>thay</a:t>
            </a:r>
            <a:r>
              <a:rPr sz="1600" spc="-40" dirty="0">
                <a:solidFill>
                  <a:srgbClr val="FF0000"/>
                </a:solidFill>
                <a:latin typeface="Calibri"/>
                <a:cs typeface="Calibri"/>
              </a:rPr>
              <a:t> </a:t>
            </a:r>
            <a:r>
              <a:rPr sz="1600" spc="-25" dirty="0">
                <a:solidFill>
                  <a:srgbClr val="FF0000"/>
                </a:solidFill>
                <a:latin typeface="Calibri"/>
                <a:cs typeface="Calibri"/>
              </a:rPr>
              <a:t>đổi</a:t>
            </a:r>
            <a:endParaRPr sz="1600">
              <a:latin typeface="Calibri"/>
              <a:cs typeface="Calibri"/>
            </a:endParaRPr>
          </a:p>
          <a:p>
            <a:pPr>
              <a:lnSpc>
                <a:spcPct val="100000"/>
              </a:lnSpc>
              <a:spcBef>
                <a:spcPts val="675"/>
              </a:spcBef>
            </a:pPr>
            <a:endParaRPr sz="1600">
              <a:latin typeface="Calibri"/>
              <a:cs typeface="Calibri"/>
            </a:endParaRPr>
          </a:p>
          <a:p>
            <a:pPr marL="105410">
              <a:lnSpc>
                <a:spcPts val="1855"/>
              </a:lnSpc>
            </a:pPr>
            <a:r>
              <a:rPr sz="1600" spc="-30" dirty="0">
                <a:solidFill>
                  <a:srgbClr val="FF0000"/>
                </a:solidFill>
                <a:latin typeface="SimSun"/>
                <a:cs typeface="SimSun"/>
              </a:rPr>
              <a:t>确认和再确认应基于软件使用的风险</a:t>
            </a:r>
            <a:endParaRPr sz="1600">
              <a:latin typeface="SimSun"/>
              <a:cs typeface="SimSun"/>
            </a:endParaRPr>
          </a:p>
          <a:p>
            <a:pPr marL="127000">
              <a:lnSpc>
                <a:spcPts val="1855"/>
              </a:lnSpc>
            </a:pPr>
            <a:r>
              <a:rPr sz="1600" dirty="0">
                <a:solidFill>
                  <a:srgbClr val="FF0000"/>
                </a:solidFill>
                <a:latin typeface="Calibri"/>
                <a:cs typeface="Calibri"/>
              </a:rPr>
              <a:t>Việc</a:t>
            </a:r>
            <a:r>
              <a:rPr sz="1600" spc="-20" dirty="0">
                <a:solidFill>
                  <a:srgbClr val="FF0000"/>
                </a:solidFill>
                <a:latin typeface="Calibri"/>
                <a:cs typeface="Calibri"/>
              </a:rPr>
              <a:t> </a:t>
            </a:r>
            <a:r>
              <a:rPr sz="1600" dirty="0">
                <a:solidFill>
                  <a:srgbClr val="FF0000"/>
                </a:solidFill>
                <a:latin typeface="Calibri"/>
                <a:cs typeface="Calibri"/>
              </a:rPr>
              <a:t>xác</a:t>
            </a:r>
            <a:r>
              <a:rPr sz="1600" spc="-30" dirty="0">
                <a:solidFill>
                  <a:srgbClr val="FF0000"/>
                </a:solidFill>
                <a:latin typeface="Calibri"/>
                <a:cs typeface="Calibri"/>
              </a:rPr>
              <a:t> </a:t>
            </a:r>
            <a:r>
              <a:rPr sz="1600" dirty="0">
                <a:solidFill>
                  <a:srgbClr val="FF0000"/>
                </a:solidFill>
                <a:latin typeface="Calibri"/>
                <a:cs typeface="Calibri"/>
              </a:rPr>
              <a:t>nhận</a:t>
            </a:r>
            <a:r>
              <a:rPr sz="1600" spc="-30" dirty="0">
                <a:solidFill>
                  <a:srgbClr val="FF0000"/>
                </a:solidFill>
                <a:latin typeface="Calibri"/>
                <a:cs typeface="Calibri"/>
              </a:rPr>
              <a:t> </a:t>
            </a:r>
            <a:r>
              <a:rPr sz="1600" dirty="0">
                <a:solidFill>
                  <a:srgbClr val="FF0000"/>
                </a:solidFill>
                <a:latin typeface="Calibri"/>
                <a:cs typeface="Calibri"/>
              </a:rPr>
              <a:t>và</a:t>
            </a:r>
            <a:r>
              <a:rPr sz="1600" spc="-20" dirty="0">
                <a:solidFill>
                  <a:srgbClr val="FF0000"/>
                </a:solidFill>
                <a:latin typeface="Calibri"/>
                <a:cs typeface="Calibri"/>
              </a:rPr>
              <a:t> </a:t>
            </a:r>
            <a:r>
              <a:rPr sz="1600" dirty="0">
                <a:solidFill>
                  <a:srgbClr val="FF0000"/>
                </a:solidFill>
                <a:latin typeface="Calibri"/>
                <a:cs typeface="Calibri"/>
              </a:rPr>
              <a:t>xác</a:t>
            </a:r>
            <a:r>
              <a:rPr sz="1600" spc="-30" dirty="0">
                <a:solidFill>
                  <a:srgbClr val="FF0000"/>
                </a:solidFill>
                <a:latin typeface="Calibri"/>
                <a:cs typeface="Calibri"/>
              </a:rPr>
              <a:t> </a:t>
            </a:r>
            <a:r>
              <a:rPr sz="1600" dirty="0">
                <a:solidFill>
                  <a:srgbClr val="FF0000"/>
                </a:solidFill>
                <a:latin typeface="Calibri"/>
                <a:cs typeface="Calibri"/>
              </a:rPr>
              <a:t>nhận</a:t>
            </a:r>
            <a:r>
              <a:rPr sz="1600" spc="-30" dirty="0">
                <a:solidFill>
                  <a:srgbClr val="FF0000"/>
                </a:solidFill>
                <a:latin typeface="Calibri"/>
                <a:cs typeface="Calibri"/>
              </a:rPr>
              <a:t> </a:t>
            </a:r>
            <a:r>
              <a:rPr sz="1600" dirty="0">
                <a:solidFill>
                  <a:srgbClr val="FF0000"/>
                </a:solidFill>
                <a:latin typeface="Calibri"/>
                <a:cs typeface="Calibri"/>
              </a:rPr>
              <a:t>lại</a:t>
            </a:r>
            <a:r>
              <a:rPr sz="1600" spc="-25" dirty="0">
                <a:solidFill>
                  <a:srgbClr val="FF0000"/>
                </a:solidFill>
                <a:latin typeface="Calibri"/>
                <a:cs typeface="Calibri"/>
              </a:rPr>
              <a:t> </a:t>
            </a:r>
            <a:r>
              <a:rPr sz="1600" dirty="0">
                <a:solidFill>
                  <a:srgbClr val="FF0000"/>
                </a:solidFill>
                <a:latin typeface="Calibri"/>
                <a:cs typeface="Calibri"/>
              </a:rPr>
              <a:t>phải</a:t>
            </a:r>
            <a:r>
              <a:rPr sz="1600" spc="-40" dirty="0">
                <a:solidFill>
                  <a:srgbClr val="FF0000"/>
                </a:solidFill>
                <a:latin typeface="Calibri"/>
                <a:cs typeface="Calibri"/>
              </a:rPr>
              <a:t> </a:t>
            </a:r>
            <a:r>
              <a:rPr sz="1600" dirty="0">
                <a:solidFill>
                  <a:srgbClr val="FF0000"/>
                </a:solidFill>
                <a:latin typeface="Calibri"/>
                <a:cs typeface="Calibri"/>
              </a:rPr>
              <a:t>dựa</a:t>
            </a:r>
            <a:r>
              <a:rPr sz="1600" spc="-20" dirty="0">
                <a:solidFill>
                  <a:srgbClr val="FF0000"/>
                </a:solidFill>
                <a:latin typeface="Calibri"/>
                <a:cs typeface="Calibri"/>
              </a:rPr>
              <a:t> </a:t>
            </a:r>
            <a:r>
              <a:rPr sz="1600" dirty="0">
                <a:solidFill>
                  <a:srgbClr val="FF0000"/>
                </a:solidFill>
                <a:latin typeface="Calibri"/>
                <a:cs typeface="Calibri"/>
              </a:rPr>
              <a:t>trên</a:t>
            </a:r>
            <a:r>
              <a:rPr sz="1600" spc="-5" dirty="0">
                <a:solidFill>
                  <a:srgbClr val="FF0000"/>
                </a:solidFill>
                <a:latin typeface="Calibri"/>
                <a:cs typeface="Calibri"/>
              </a:rPr>
              <a:t> </a:t>
            </a:r>
            <a:r>
              <a:rPr sz="1600" dirty="0">
                <a:solidFill>
                  <a:srgbClr val="FF0000"/>
                </a:solidFill>
                <a:latin typeface="Calibri"/>
                <a:cs typeface="Calibri"/>
              </a:rPr>
              <a:t>rủi</a:t>
            </a:r>
            <a:r>
              <a:rPr sz="1600" spc="-15" dirty="0">
                <a:solidFill>
                  <a:srgbClr val="FF0000"/>
                </a:solidFill>
                <a:latin typeface="Calibri"/>
                <a:cs typeface="Calibri"/>
              </a:rPr>
              <a:t> </a:t>
            </a:r>
            <a:r>
              <a:rPr sz="1600" dirty="0">
                <a:solidFill>
                  <a:srgbClr val="FF0000"/>
                </a:solidFill>
                <a:latin typeface="Calibri"/>
                <a:cs typeface="Calibri"/>
              </a:rPr>
              <a:t>ro</a:t>
            </a:r>
            <a:r>
              <a:rPr sz="1600" spc="-10" dirty="0">
                <a:solidFill>
                  <a:srgbClr val="FF0000"/>
                </a:solidFill>
                <a:latin typeface="Calibri"/>
                <a:cs typeface="Calibri"/>
              </a:rPr>
              <a:t> </a:t>
            </a:r>
            <a:r>
              <a:rPr sz="1600" dirty="0">
                <a:solidFill>
                  <a:srgbClr val="FF0000"/>
                </a:solidFill>
                <a:latin typeface="Calibri"/>
                <a:cs typeface="Calibri"/>
              </a:rPr>
              <a:t>khi</a:t>
            </a:r>
            <a:r>
              <a:rPr sz="1600" spc="-15" dirty="0">
                <a:solidFill>
                  <a:srgbClr val="FF0000"/>
                </a:solidFill>
                <a:latin typeface="Calibri"/>
                <a:cs typeface="Calibri"/>
              </a:rPr>
              <a:t> </a:t>
            </a:r>
            <a:r>
              <a:rPr sz="1600" dirty="0">
                <a:solidFill>
                  <a:srgbClr val="FF0000"/>
                </a:solidFill>
                <a:latin typeface="Calibri"/>
                <a:cs typeface="Calibri"/>
              </a:rPr>
              <a:t>sử</a:t>
            </a:r>
            <a:r>
              <a:rPr sz="1600" spc="-20" dirty="0">
                <a:solidFill>
                  <a:srgbClr val="FF0000"/>
                </a:solidFill>
                <a:latin typeface="Calibri"/>
                <a:cs typeface="Calibri"/>
              </a:rPr>
              <a:t> </a:t>
            </a:r>
            <a:r>
              <a:rPr sz="1600" dirty="0">
                <a:solidFill>
                  <a:srgbClr val="FF0000"/>
                </a:solidFill>
                <a:latin typeface="Calibri"/>
                <a:cs typeface="Calibri"/>
              </a:rPr>
              <a:t>dụng</a:t>
            </a:r>
            <a:r>
              <a:rPr sz="1600" spc="-15" dirty="0">
                <a:solidFill>
                  <a:srgbClr val="FF0000"/>
                </a:solidFill>
                <a:latin typeface="Calibri"/>
                <a:cs typeface="Calibri"/>
              </a:rPr>
              <a:t> </a:t>
            </a:r>
            <a:r>
              <a:rPr sz="1600" dirty="0">
                <a:solidFill>
                  <a:srgbClr val="FF0000"/>
                </a:solidFill>
                <a:latin typeface="Calibri"/>
                <a:cs typeface="Calibri"/>
              </a:rPr>
              <a:t>phần</a:t>
            </a:r>
            <a:r>
              <a:rPr sz="1600" spc="-35" dirty="0">
                <a:solidFill>
                  <a:srgbClr val="FF0000"/>
                </a:solidFill>
                <a:latin typeface="Calibri"/>
                <a:cs typeface="Calibri"/>
              </a:rPr>
              <a:t> </a:t>
            </a:r>
            <a:r>
              <a:rPr sz="1600" spc="-25" dirty="0">
                <a:solidFill>
                  <a:srgbClr val="FF0000"/>
                </a:solidFill>
                <a:latin typeface="Calibri"/>
                <a:cs typeface="Calibri"/>
              </a:rPr>
              <a:t>mềm</a:t>
            </a:r>
            <a:endParaRPr sz="1600">
              <a:latin typeface="Calibri"/>
              <a:cs typeface="Calibri"/>
            </a:endParaRPr>
          </a:p>
        </p:txBody>
      </p:sp>
      <p:pic>
        <p:nvPicPr>
          <p:cNvPr id="6" name="object 6"/>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59"/>
            <a:ext cx="8887587" cy="6840473"/>
          </a:xfrm>
          <a:prstGeom prst="rect">
            <a:avLst/>
          </a:prstGeom>
        </p:spPr>
      </p:pic>
      <p:sp>
        <p:nvSpPr>
          <p:cNvPr id="3" name="object 3"/>
          <p:cNvSpPr txBox="1">
            <a:spLocks noGrp="1"/>
          </p:cNvSpPr>
          <p:nvPr>
            <p:ph type="title"/>
          </p:nvPr>
        </p:nvSpPr>
        <p:spPr>
          <a:xfrm>
            <a:off x="2724660" y="327781"/>
            <a:ext cx="1514475" cy="323850"/>
          </a:xfrm>
          <a:prstGeom prst="rect">
            <a:avLst/>
          </a:prstGeom>
        </p:spPr>
        <p:txBody>
          <a:bodyPr vert="horz" wrap="square" lIns="0" tIns="13335" rIns="0" bIns="0" rtlCol="0">
            <a:spAutoFit/>
          </a:bodyPr>
          <a:lstStyle/>
          <a:p>
            <a:pPr marL="12700">
              <a:lnSpc>
                <a:spcPct val="100000"/>
              </a:lnSpc>
              <a:spcBef>
                <a:spcPts val="105"/>
              </a:spcBef>
            </a:pPr>
            <a:r>
              <a:rPr sz="1950" dirty="0">
                <a:solidFill>
                  <a:srgbClr val="000000"/>
                </a:solidFill>
              </a:rPr>
              <a:t>4.2</a:t>
            </a:r>
            <a:r>
              <a:rPr sz="1950" spc="470" dirty="0">
                <a:solidFill>
                  <a:srgbClr val="000000"/>
                </a:solidFill>
                <a:latin typeface="Times New Roman"/>
                <a:cs typeface="Times New Roman"/>
              </a:rPr>
              <a:t> </a:t>
            </a:r>
            <a:r>
              <a:rPr sz="1950" spc="-15" dirty="0">
                <a:solidFill>
                  <a:srgbClr val="000000"/>
                </a:solidFill>
              </a:rPr>
              <a:t>文件要求</a:t>
            </a:r>
            <a:endParaRPr sz="1950">
              <a:latin typeface="Times New Roman"/>
              <a:cs typeface="Times New Roman"/>
            </a:endParaRPr>
          </a:p>
        </p:txBody>
      </p:sp>
      <p:sp>
        <p:nvSpPr>
          <p:cNvPr id="4" name="object 4"/>
          <p:cNvSpPr txBox="1"/>
          <p:nvPr/>
        </p:nvSpPr>
        <p:spPr>
          <a:xfrm>
            <a:off x="2724660" y="608197"/>
            <a:ext cx="2330450" cy="323850"/>
          </a:xfrm>
          <a:prstGeom prst="rect">
            <a:avLst/>
          </a:prstGeom>
        </p:spPr>
        <p:txBody>
          <a:bodyPr vert="horz" wrap="square" lIns="0" tIns="13335" rIns="0" bIns="0" rtlCol="0">
            <a:spAutoFit/>
          </a:bodyPr>
          <a:lstStyle/>
          <a:p>
            <a:pPr marL="12700">
              <a:lnSpc>
                <a:spcPct val="100000"/>
              </a:lnSpc>
              <a:spcBef>
                <a:spcPts val="105"/>
              </a:spcBef>
            </a:pPr>
            <a:r>
              <a:rPr sz="1950" dirty="0">
                <a:latin typeface="SimSun"/>
                <a:cs typeface="SimSun"/>
              </a:rPr>
              <a:t>4.2</a:t>
            </a:r>
            <a:r>
              <a:rPr sz="1950" spc="400" dirty="0">
                <a:latin typeface="Times New Roman"/>
                <a:cs typeface="Times New Roman"/>
              </a:rPr>
              <a:t> </a:t>
            </a:r>
            <a:r>
              <a:rPr sz="1950" spc="-35" dirty="0">
                <a:latin typeface="Calibri"/>
                <a:cs typeface="Calibri"/>
              </a:rPr>
              <a:t>Yêu</a:t>
            </a:r>
            <a:r>
              <a:rPr sz="1950" spc="-25" dirty="0">
                <a:latin typeface="Calibri"/>
                <a:cs typeface="Calibri"/>
              </a:rPr>
              <a:t> </a:t>
            </a:r>
            <a:r>
              <a:rPr sz="1950" dirty="0">
                <a:latin typeface="Calibri"/>
                <a:cs typeface="Calibri"/>
              </a:rPr>
              <a:t>cầu</a:t>
            </a:r>
            <a:r>
              <a:rPr sz="1950" spc="-45" dirty="0">
                <a:latin typeface="Calibri"/>
                <a:cs typeface="Calibri"/>
              </a:rPr>
              <a:t> </a:t>
            </a:r>
            <a:r>
              <a:rPr sz="1950" dirty="0">
                <a:latin typeface="Calibri"/>
                <a:cs typeface="Calibri"/>
              </a:rPr>
              <a:t>về</a:t>
            </a:r>
            <a:r>
              <a:rPr sz="1950" spc="-25" dirty="0">
                <a:latin typeface="Calibri"/>
                <a:cs typeface="Calibri"/>
              </a:rPr>
              <a:t> </a:t>
            </a:r>
            <a:r>
              <a:rPr sz="1950" spc="-40" dirty="0">
                <a:latin typeface="Calibri"/>
                <a:cs typeface="Calibri"/>
              </a:rPr>
              <a:t>Tài</a:t>
            </a:r>
            <a:r>
              <a:rPr sz="1950" spc="-20" dirty="0">
                <a:latin typeface="Calibri"/>
                <a:cs typeface="Calibri"/>
              </a:rPr>
              <a:t> liệu</a:t>
            </a:r>
            <a:endParaRPr sz="1950">
              <a:latin typeface="Calibri"/>
              <a:cs typeface="Calibri"/>
            </a:endParaRPr>
          </a:p>
        </p:txBody>
      </p:sp>
      <p:sp>
        <p:nvSpPr>
          <p:cNvPr id="5" name="object 5"/>
          <p:cNvSpPr txBox="1"/>
          <p:nvPr/>
        </p:nvSpPr>
        <p:spPr>
          <a:xfrm>
            <a:off x="6144264" y="1105022"/>
            <a:ext cx="807085" cy="649605"/>
          </a:xfrm>
          <a:prstGeom prst="rect">
            <a:avLst/>
          </a:prstGeom>
        </p:spPr>
        <p:txBody>
          <a:bodyPr vert="horz" wrap="square" lIns="0" tIns="21590" rIns="0" bIns="0" rtlCol="0">
            <a:spAutoFit/>
          </a:bodyPr>
          <a:lstStyle/>
          <a:p>
            <a:pPr marL="12700" marR="5080">
              <a:lnSpc>
                <a:spcPct val="96100"/>
              </a:lnSpc>
              <a:spcBef>
                <a:spcPts val="170"/>
              </a:spcBef>
            </a:pPr>
            <a:r>
              <a:rPr sz="1400" spc="-15" dirty="0">
                <a:latin typeface="SimSun"/>
                <a:cs typeface="SimSun"/>
              </a:rPr>
              <a:t>质量手册</a:t>
            </a:r>
            <a:r>
              <a:rPr sz="1400" spc="-50" dirty="0">
                <a:latin typeface="SimSun"/>
                <a:cs typeface="SimSun"/>
              </a:rPr>
              <a:t> </a:t>
            </a:r>
            <a:r>
              <a:rPr sz="1400" dirty="0">
                <a:latin typeface="Calibri"/>
                <a:cs typeface="Calibri"/>
              </a:rPr>
              <a:t>Sổ</a:t>
            </a:r>
            <a:r>
              <a:rPr sz="1400" spc="-20" dirty="0">
                <a:latin typeface="Calibri"/>
                <a:cs typeface="Calibri"/>
              </a:rPr>
              <a:t> </a:t>
            </a:r>
            <a:r>
              <a:rPr sz="1400" spc="-25" dirty="0">
                <a:latin typeface="Calibri"/>
                <a:cs typeface="Calibri"/>
              </a:rPr>
              <a:t>tay</a:t>
            </a:r>
            <a:r>
              <a:rPr sz="1400" spc="500" dirty="0">
                <a:latin typeface="Calibri"/>
                <a:cs typeface="Calibri"/>
              </a:rPr>
              <a:t> </a:t>
            </a:r>
            <a:r>
              <a:rPr sz="1400" dirty="0">
                <a:latin typeface="Calibri"/>
                <a:cs typeface="Calibri"/>
              </a:rPr>
              <a:t>chất</a:t>
            </a:r>
            <a:r>
              <a:rPr sz="1400" spc="-45" dirty="0">
                <a:latin typeface="Calibri"/>
                <a:cs typeface="Calibri"/>
              </a:rPr>
              <a:t> </a:t>
            </a:r>
            <a:r>
              <a:rPr sz="1400" spc="-10" dirty="0">
                <a:latin typeface="Calibri"/>
                <a:cs typeface="Calibri"/>
              </a:rPr>
              <a:t>lượng</a:t>
            </a:r>
            <a:endParaRPr sz="1400">
              <a:latin typeface="Calibri"/>
              <a:cs typeface="Calibri"/>
            </a:endParaRPr>
          </a:p>
        </p:txBody>
      </p:sp>
      <p:sp>
        <p:nvSpPr>
          <p:cNvPr id="6" name="object 6"/>
          <p:cNvSpPr txBox="1"/>
          <p:nvPr/>
        </p:nvSpPr>
        <p:spPr>
          <a:xfrm>
            <a:off x="671576" y="1924303"/>
            <a:ext cx="3636645" cy="506095"/>
          </a:xfrm>
          <a:prstGeom prst="rect">
            <a:avLst/>
          </a:prstGeom>
        </p:spPr>
        <p:txBody>
          <a:bodyPr vert="horz" wrap="square" lIns="0" tIns="13335" rIns="0" bIns="0" rtlCol="0">
            <a:spAutoFit/>
          </a:bodyPr>
          <a:lstStyle/>
          <a:p>
            <a:pPr marL="12700">
              <a:lnSpc>
                <a:spcPts val="1614"/>
              </a:lnSpc>
              <a:spcBef>
                <a:spcPts val="105"/>
              </a:spcBef>
            </a:pPr>
            <a:r>
              <a:rPr sz="1400" spc="-5" dirty="0">
                <a:latin typeface="SimSun"/>
                <a:cs typeface="SimSun"/>
              </a:rPr>
              <a:t>质量管理体系文件包括:</a:t>
            </a:r>
            <a:endParaRPr sz="1400">
              <a:latin typeface="SimSun"/>
              <a:cs typeface="SimSun"/>
            </a:endParaRPr>
          </a:p>
          <a:p>
            <a:pPr marL="12700">
              <a:lnSpc>
                <a:spcPts val="2155"/>
              </a:lnSpc>
            </a:pPr>
            <a:r>
              <a:rPr sz="1400" spc="-25" dirty="0">
                <a:latin typeface="Calibri"/>
                <a:cs typeface="Calibri"/>
              </a:rPr>
              <a:t>Tài</a:t>
            </a:r>
            <a:r>
              <a:rPr sz="1400" spc="-30" dirty="0">
                <a:latin typeface="Calibri"/>
                <a:cs typeface="Calibri"/>
              </a:rPr>
              <a:t> </a:t>
            </a:r>
            <a:r>
              <a:rPr sz="1400" dirty="0">
                <a:latin typeface="Calibri"/>
                <a:cs typeface="Calibri"/>
              </a:rPr>
              <a:t>liệu</a:t>
            </a:r>
            <a:r>
              <a:rPr sz="1400" spc="-30" dirty="0">
                <a:latin typeface="Calibri"/>
                <a:cs typeface="Calibri"/>
              </a:rPr>
              <a:t> </a:t>
            </a:r>
            <a:r>
              <a:rPr sz="1400" dirty="0">
                <a:latin typeface="Calibri"/>
                <a:cs typeface="Calibri"/>
              </a:rPr>
              <a:t>của</a:t>
            </a:r>
            <a:r>
              <a:rPr sz="1400" spc="-30" dirty="0">
                <a:latin typeface="Calibri"/>
                <a:cs typeface="Calibri"/>
              </a:rPr>
              <a:t> </a:t>
            </a:r>
            <a:r>
              <a:rPr sz="1400" dirty="0">
                <a:latin typeface="Calibri"/>
                <a:cs typeface="Calibri"/>
              </a:rPr>
              <a:t>hệ</a:t>
            </a:r>
            <a:r>
              <a:rPr sz="1400" spc="-30" dirty="0">
                <a:latin typeface="Calibri"/>
                <a:cs typeface="Calibri"/>
              </a:rPr>
              <a:t> </a:t>
            </a:r>
            <a:r>
              <a:rPr sz="1400" dirty="0">
                <a:latin typeface="Calibri"/>
                <a:cs typeface="Calibri"/>
              </a:rPr>
              <a:t>thống</a:t>
            </a:r>
            <a:r>
              <a:rPr sz="1400" spc="-25" dirty="0">
                <a:latin typeface="Calibri"/>
                <a:cs typeface="Calibri"/>
              </a:rPr>
              <a:t> </a:t>
            </a:r>
            <a:r>
              <a:rPr sz="1400" dirty="0">
                <a:latin typeface="Calibri"/>
                <a:cs typeface="Calibri"/>
              </a:rPr>
              <a:t>quản</a:t>
            </a:r>
            <a:r>
              <a:rPr sz="1400" spc="-25" dirty="0">
                <a:latin typeface="Calibri"/>
                <a:cs typeface="Calibri"/>
              </a:rPr>
              <a:t> </a:t>
            </a:r>
            <a:r>
              <a:rPr sz="1400" dirty="0">
                <a:latin typeface="Calibri"/>
                <a:cs typeface="Calibri"/>
              </a:rPr>
              <a:t>lý</a:t>
            </a:r>
            <a:r>
              <a:rPr sz="1400" spc="-30" dirty="0">
                <a:latin typeface="Calibri"/>
                <a:cs typeface="Calibri"/>
              </a:rPr>
              <a:t> </a:t>
            </a:r>
            <a:r>
              <a:rPr sz="1400" dirty="0">
                <a:latin typeface="Calibri"/>
                <a:cs typeface="Calibri"/>
              </a:rPr>
              <a:t>chất</a:t>
            </a:r>
            <a:r>
              <a:rPr sz="1400" spc="-30" dirty="0">
                <a:latin typeface="Calibri"/>
                <a:cs typeface="Calibri"/>
              </a:rPr>
              <a:t> </a:t>
            </a:r>
            <a:r>
              <a:rPr sz="1400" dirty="0">
                <a:latin typeface="Calibri"/>
                <a:cs typeface="Calibri"/>
              </a:rPr>
              <a:t>lượng</a:t>
            </a:r>
            <a:r>
              <a:rPr sz="1400" spc="-40" dirty="0">
                <a:latin typeface="Calibri"/>
                <a:cs typeface="Calibri"/>
              </a:rPr>
              <a:t> </a:t>
            </a:r>
            <a:r>
              <a:rPr sz="1400" dirty="0">
                <a:latin typeface="Calibri"/>
                <a:cs typeface="Calibri"/>
              </a:rPr>
              <a:t>bao</a:t>
            </a:r>
            <a:r>
              <a:rPr sz="1400" spc="-30" dirty="0">
                <a:latin typeface="Calibri"/>
                <a:cs typeface="Calibri"/>
              </a:rPr>
              <a:t> </a:t>
            </a:r>
            <a:r>
              <a:rPr sz="1400" spc="-20" dirty="0">
                <a:latin typeface="Calibri"/>
                <a:cs typeface="Calibri"/>
              </a:rPr>
              <a:t>gồm</a:t>
            </a:r>
            <a:r>
              <a:rPr sz="1850" spc="-20" dirty="0">
                <a:latin typeface="Calibri"/>
                <a:cs typeface="Calibri"/>
              </a:rPr>
              <a:t>:</a:t>
            </a:r>
            <a:endParaRPr sz="1850">
              <a:latin typeface="Calibri"/>
              <a:cs typeface="Calibri"/>
            </a:endParaRPr>
          </a:p>
        </p:txBody>
      </p:sp>
      <p:sp>
        <p:nvSpPr>
          <p:cNvPr id="7" name="object 7"/>
          <p:cNvSpPr txBox="1"/>
          <p:nvPr/>
        </p:nvSpPr>
        <p:spPr>
          <a:xfrm>
            <a:off x="6144264" y="1815207"/>
            <a:ext cx="740410" cy="649605"/>
          </a:xfrm>
          <a:prstGeom prst="rect">
            <a:avLst/>
          </a:prstGeom>
        </p:spPr>
        <p:txBody>
          <a:bodyPr vert="horz" wrap="square" lIns="0" tIns="21590" rIns="0" bIns="0" rtlCol="0">
            <a:spAutoFit/>
          </a:bodyPr>
          <a:lstStyle/>
          <a:p>
            <a:pPr marL="12700" marR="5080">
              <a:lnSpc>
                <a:spcPct val="96100"/>
              </a:lnSpc>
              <a:spcBef>
                <a:spcPts val="170"/>
              </a:spcBef>
            </a:pPr>
            <a:r>
              <a:rPr sz="1400" spc="-15" dirty="0">
                <a:latin typeface="SimSun"/>
                <a:cs typeface="SimSun"/>
              </a:rPr>
              <a:t>程序文件</a:t>
            </a:r>
            <a:r>
              <a:rPr sz="1400" spc="-50" dirty="0">
                <a:latin typeface="SimSun"/>
                <a:cs typeface="SimSun"/>
              </a:rPr>
              <a:t> </a:t>
            </a:r>
            <a:r>
              <a:rPr sz="1400" spc="-25" dirty="0">
                <a:latin typeface="Calibri"/>
                <a:cs typeface="Calibri"/>
              </a:rPr>
              <a:t>Tài</a:t>
            </a:r>
            <a:r>
              <a:rPr sz="1400" spc="-55" dirty="0">
                <a:latin typeface="Calibri"/>
                <a:cs typeface="Calibri"/>
              </a:rPr>
              <a:t> </a:t>
            </a:r>
            <a:r>
              <a:rPr sz="1400" spc="-20" dirty="0">
                <a:latin typeface="Calibri"/>
                <a:cs typeface="Calibri"/>
              </a:rPr>
              <a:t>liệu </a:t>
            </a:r>
            <a:r>
              <a:rPr sz="1400" dirty="0">
                <a:latin typeface="Calibri"/>
                <a:cs typeface="Calibri"/>
              </a:rPr>
              <a:t>Quy</a:t>
            </a:r>
            <a:r>
              <a:rPr sz="1400" spc="-50" dirty="0">
                <a:latin typeface="Times New Roman"/>
                <a:cs typeface="Times New Roman"/>
              </a:rPr>
              <a:t> </a:t>
            </a:r>
            <a:r>
              <a:rPr sz="1400" spc="-10" dirty="0">
                <a:latin typeface="Calibri"/>
                <a:cs typeface="Calibri"/>
              </a:rPr>
              <a:t>trình</a:t>
            </a:r>
            <a:endParaRPr sz="1400">
              <a:latin typeface="Calibri"/>
              <a:cs typeface="Calibri"/>
            </a:endParaRPr>
          </a:p>
        </p:txBody>
      </p:sp>
      <p:sp>
        <p:nvSpPr>
          <p:cNvPr id="8" name="object 8"/>
          <p:cNvSpPr txBox="1"/>
          <p:nvPr/>
        </p:nvSpPr>
        <p:spPr>
          <a:xfrm>
            <a:off x="6144264" y="2685411"/>
            <a:ext cx="717550" cy="452755"/>
          </a:xfrm>
          <a:prstGeom prst="rect">
            <a:avLst/>
          </a:prstGeom>
        </p:spPr>
        <p:txBody>
          <a:bodyPr vert="horz" wrap="square" lIns="0" tIns="13335" rIns="0" bIns="0" rtlCol="0">
            <a:spAutoFit/>
          </a:bodyPr>
          <a:lstStyle/>
          <a:p>
            <a:pPr marL="12700" marR="5080">
              <a:lnSpc>
                <a:spcPct val="100000"/>
              </a:lnSpc>
              <a:spcBef>
                <a:spcPts val="105"/>
              </a:spcBef>
            </a:pPr>
            <a:r>
              <a:rPr sz="1400" b="1" dirty="0">
                <a:latin typeface="Arial"/>
                <a:cs typeface="Arial"/>
              </a:rPr>
              <a:t>SOP/</a:t>
            </a:r>
            <a:r>
              <a:rPr sz="1400" spc="25" dirty="0">
                <a:latin typeface="Times New Roman"/>
                <a:cs typeface="Times New Roman"/>
              </a:rPr>
              <a:t> </a:t>
            </a:r>
            <a:r>
              <a:rPr sz="1400" b="1" spc="-25" dirty="0">
                <a:latin typeface="Arial"/>
                <a:cs typeface="Arial"/>
              </a:rPr>
              <a:t>WI</a:t>
            </a:r>
            <a:r>
              <a:rPr sz="1400" spc="-25" dirty="0">
                <a:latin typeface="Times New Roman"/>
                <a:cs typeface="Times New Roman"/>
              </a:rPr>
              <a:t> </a:t>
            </a:r>
            <a:r>
              <a:rPr sz="1400" b="1" spc="-10" dirty="0">
                <a:latin typeface="Arial"/>
                <a:cs typeface="Arial"/>
              </a:rPr>
              <a:t>SOP/WI</a:t>
            </a:r>
            <a:endParaRPr sz="1400">
              <a:latin typeface="Arial"/>
              <a:cs typeface="Arial"/>
            </a:endParaRPr>
          </a:p>
        </p:txBody>
      </p:sp>
      <p:sp>
        <p:nvSpPr>
          <p:cNvPr id="9" name="object 9"/>
          <p:cNvSpPr txBox="1"/>
          <p:nvPr/>
        </p:nvSpPr>
        <p:spPr>
          <a:xfrm>
            <a:off x="671576" y="2573778"/>
            <a:ext cx="3845560" cy="649605"/>
          </a:xfrm>
          <a:prstGeom prst="rect">
            <a:avLst/>
          </a:prstGeom>
        </p:spPr>
        <p:txBody>
          <a:bodyPr vert="horz" wrap="square" lIns="0" tIns="13335" rIns="0" bIns="0" rtlCol="0">
            <a:spAutoFit/>
          </a:bodyPr>
          <a:lstStyle/>
          <a:p>
            <a:pPr marL="354965" indent="-342265">
              <a:lnSpc>
                <a:spcPts val="1614"/>
              </a:lnSpc>
              <a:spcBef>
                <a:spcPts val="105"/>
              </a:spcBef>
              <a:buAutoNum type="alphaLcParenR"/>
              <a:tabLst>
                <a:tab pos="354965" algn="l"/>
              </a:tabLst>
            </a:pPr>
            <a:r>
              <a:rPr sz="1400" spc="-15" dirty="0">
                <a:latin typeface="SimSun"/>
                <a:cs typeface="SimSun"/>
              </a:rPr>
              <a:t>形成文件的质量方针和质量目标；</a:t>
            </a:r>
            <a:endParaRPr sz="1400">
              <a:latin typeface="SimSun"/>
              <a:cs typeface="SimSun"/>
            </a:endParaRPr>
          </a:p>
          <a:p>
            <a:pPr marL="354965" indent="-342265">
              <a:lnSpc>
                <a:spcPts val="1614"/>
              </a:lnSpc>
              <a:buAutoNum type="alphaLcParenR"/>
              <a:tabLst>
                <a:tab pos="354965" algn="l"/>
              </a:tabLst>
            </a:pPr>
            <a:r>
              <a:rPr sz="1400" dirty="0">
                <a:latin typeface="Calibri"/>
                <a:cs typeface="Calibri"/>
              </a:rPr>
              <a:t>a)</a:t>
            </a:r>
            <a:r>
              <a:rPr sz="1400" spc="-30" dirty="0">
                <a:latin typeface="Calibri"/>
                <a:cs typeface="Calibri"/>
              </a:rPr>
              <a:t> </a:t>
            </a:r>
            <a:r>
              <a:rPr sz="1400" dirty="0">
                <a:latin typeface="Calibri"/>
                <a:cs typeface="Calibri"/>
              </a:rPr>
              <a:t>Chính</a:t>
            </a:r>
            <a:r>
              <a:rPr sz="1400" spc="-20" dirty="0">
                <a:latin typeface="Calibri"/>
                <a:cs typeface="Calibri"/>
              </a:rPr>
              <a:t> </a:t>
            </a:r>
            <a:r>
              <a:rPr sz="1400" dirty="0">
                <a:latin typeface="Calibri"/>
                <a:cs typeface="Calibri"/>
              </a:rPr>
              <a:t>sách</a:t>
            </a:r>
            <a:r>
              <a:rPr sz="1400" spc="-40" dirty="0">
                <a:latin typeface="Calibri"/>
                <a:cs typeface="Calibri"/>
              </a:rPr>
              <a:t> </a:t>
            </a:r>
            <a:r>
              <a:rPr sz="1400" dirty="0">
                <a:latin typeface="Calibri"/>
                <a:cs typeface="Calibri"/>
              </a:rPr>
              <a:t>chất</a:t>
            </a:r>
            <a:r>
              <a:rPr sz="1400" spc="-25" dirty="0">
                <a:latin typeface="Calibri"/>
                <a:cs typeface="Calibri"/>
              </a:rPr>
              <a:t> </a:t>
            </a:r>
            <a:r>
              <a:rPr sz="1400" dirty="0">
                <a:latin typeface="Calibri"/>
                <a:cs typeface="Calibri"/>
              </a:rPr>
              <a:t>lượng</a:t>
            </a:r>
            <a:r>
              <a:rPr sz="1400" spc="-35" dirty="0">
                <a:latin typeface="Calibri"/>
                <a:cs typeface="Calibri"/>
              </a:rPr>
              <a:t> </a:t>
            </a:r>
            <a:r>
              <a:rPr sz="1400" dirty="0">
                <a:latin typeface="Calibri"/>
                <a:cs typeface="Calibri"/>
              </a:rPr>
              <a:t>và</a:t>
            </a:r>
            <a:r>
              <a:rPr sz="1400" spc="-35" dirty="0">
                <a:latin typeface="Calibri"/>
                <a:cs typeface="Calibri"/>
              </a:rPr>
              <a:t> </a:t>
            </a:r>
            <a:r>
              <a:rPr sz="1400" dirty="0">
                <a:latin typeface="Calibri"/>
                <a:cs typeface="Calibri"/>
              </a:rPr>
              <a:t>mục</a:t>
            </a:r>
            <a:r>
              <a:rPr sz="1400" spc="-25" dirty="0">
                <a:latin typeface="Calibri"/>
                <a:cs typeface="Calibri"/>
              </a:rPr>
              <a:t> </a:t>
            </a:r>
            <a:r>
              <a:rPr sz="1400" dirty="0">
                <a:latin typeface="Calibri"/>
                <a:cs typeface="Calibri"/>
              </a:rPr>
              <a:t>tiêu</a:t>
            </a:r>
            <a:r>
              <a:rPr sz="1400" spc="-25" dirty="0">
                <a:latin typeface="Calibri"/>
                <a:cs typeface="Calibri"/>
              </a:rPr>
              <a:t> </a:t>
            </a:r>
            <a:r>
              <a:rPr sz="1400" dirty="0">
                <a:latin typeface="Calibri"/>
                <a:cs typeface="Calibri"/>
              </a:rPr>
              <a:t>chất</a:t>
            </a:r>
            <a:r>
              <a:rPr sz="1400" spc="-25" dirty="0">
                <a:latin typeface="Calibri"/>
                <a:cs typeface="Calibri"/>
              </a:rPr>
              <a:t> </a:t>
            </a:r>
            <a:r>
              <a:rPr sz="1400" spc="-10" dirty="0">
                <a:latin typeface="Calibri"/>
                <a:cs typeface="Calibri"/>
              </a:rPr>
              <a:t>lượng</a:t>
            </a:r>
            <a:endParaRPr sz="1400">
              <a:latin typeface="Calibri"/>
              <a:cs typeface="Calibri"/>
            </a:endParaRPr>
          </a:p>
          <a:p>
            <a:pPr marL="354965" indent="-342265">
              <a:lnSpc>
                <a:spcPct val="100000"/>
              </a:lnSpc>
              <a:buAutoNum type="alphaLcParenR"/>
              <a:tabLst>
                <a:tab pos="354965" algn="l"/>
              </a:tabLst>
            </a:pPr>
            <a:r>
              <a:rPr sz="1400" dirty="0">
                <a:latin typeface="Calibri"/>
                <a:cs typeface="Calibri"/>
              </a:rPr>
              <a:t>được</a:t>
            </a:r>
            <a:r>
              <a:rPr sz="1400" spc="-70" dirty="0">
                <a:latin typeface="Calibri"/>
                <a:cs typeface="Calibri"/>
              </a:rPr>
              <a:t> </a:t>
            </a:r>
            <a:r>
              <a:rPr sz="1400" dirty="0">
                <a:latin typeface="Calibri"/>
                <a:cs typeface="Calibri"/>
              </a:rPr>
              <a:t>hình</a:t>
            </a:r>
            <a:r>
              <a:rPr sz="1400" spc="-30" dirty="0">
                <a:latin typeface="Calibri"/>
                <a:cs typeface="Calibri"/>
              </a:rPr>
              <a:t> </a:t>
            </a:r>
            <a:r>
              <a:rPr sz="1400" dirty="0">
                <a:latin typeface="Calibri"/>
                <a:cs typeface="Calibri"/>
              </a:rPr>
              <a:t>thành</a:t>
            </a:r>
            <a:r>
              <a:rPr sz="1400" spc="-25" dirty="0">
                <a:latin typeface="Calibri"/>
                <a:cs typeface="Calibri"/>
              </a:rPr>
              <a:t> </a:t>
            </a:r>
            <a:r>
              <a:rPr sz="1400" dirty="0">
                <a:latin typeface="Calibri"/>
                <a:cs typeface="Calibri"/>
              </a:rPr>
              <a:t>bằng</a:t>
            </a:r>
            <a:r>
              <a:rPr sz="1400" spc="-30" dirty="0">
                <a:latin typeface="Calibri"/>
                <a:cs typeface="Calibri"/>
              </a:rPr>
              <a:t> </a:t>
            </a:r>
            <a:r>
              <a:rPr sz="1400" dirty="0">
                <a:latin typeface="Calibri"/>
                <a:cs typeface="Calibri"/>
              </a:rPr>
              <a:t>văn</a:t>
            </a:r>
            <a:r>
              <a:rPr sz="1400" spc="-35" dirty="0">
                <a:latin typeface="Calibri"/>
                <a:cs typeface="Calibri"/>
              </a:rPr>
              <a:t> </a:t>
            </a:r>
            <a:r>
              <a:rPr sz="1400" spc="-20" dirty="0">
                <a:latin typeface="Calibri"/>
                <a:cs typeface="Calibri"/>
              </a:rPr>
              <a:t>bản;</a:t>
            </a:r>
            <a:endParaRPr sz="1400">
              <a:latin typeface="Calibri"/>
              <a:cs typeface="Calibri"/>
            </a:endParaRPr>
          </a:p>
        </p:txBody>
      </p:sp>
      <p:sp>
        <p:nvSpPr>
          <p:cNvPr id="10" name="object 10"/>
          <p:cNvSpPr txBox="1"/>
          <p:nvPr/>
        </p:nvSpPr>
        <p:spPr>
          <a:xfrm>
            <a:off x="6144264" y="3404109"/>
            <a:ext cx="441959" cy="436245"/>
          </a:xfrm>
          <a:prstGeom prst="rect">
            <a:avLst/>
          </a:prstGeom>
        </p:spPr>
        <p:txBody>
          <a:bodyPr vert="horz" wrap="square" lIns="0" tIns="13335" rIns="0" bIns="0" rtlCol="0">
            <a:spAutoFit/>
          </a:bodyPr>
          <a:lstStyle/>
          <a:p>
            <a:pPr marL="12700">
              <a:lnSpc>
                <a:spcPts val="1614"/>
              </a:lnSpc>
              <a:spcBef>
                <a:spcPts val="105"/>
              </a:spcBef>
            </a:pPr>
            <a:r>
              <a:rPr sz="1400" spc="-25" dirty="0">
                <a:latin typeface="SimSun"/>
                <a:cs typeface="SimSun"/>
              </a:rPr>
              <a:t>记录</a:t>
            </a:r>
            <a:endParaRPr sz="1400">
              <a:latin typeface="SimSun"/>
              <a:cs typeface="SimSun"/>
            </a:endParaRPr>
          </a:p>
          <a:p>
            <a:pPr marL="12700">
              <a:lnSpc>
                <a:spcPts val="1614"/>
              </a:lnSpc>
            </a:pPr>
            <a:r>
              <a:rPr sz="1400" dirty="0">
                <a:latin typeface="Calibri"/>
                <a:cs typeface="Calibri"/>
              </a:rPr>
              <a:t>Hồ</a:t>
            </a:r>
            <a:r>
              <a:rPr sz="1400" spc="-20" dirty="0">
                <a:latin typeface="Calibri"/>
                <a:cs typeface="Calibri"/>
              </a:rPr>
              <a:t> </a:t>
            </a:r>
            <a:r>
              <a:rPr sz="1400" spc="-25" dirty="0">
                <a:latin typeface="Calibri"/>
                <a:cs typeface="Calibri"/>
              </a:rPr>
              <a:t>sơ</a:t>
            </a:r>
            <a:endParaRPr sz="1400">
              <a:latin typeface="Calibri"/>
              <a:cs typeface="Calibri"/>
            </a:endParaRPr>
          </a:p>
        </p:txBody>
      </p:sp>
      <p:sp>
        <p:nvSpPr>
          <p:cNvPr id="11" name="object 11"/>
          <p:cNvSpPr txBox="1"/>
          <p:nvPr/>
        </p:nvSpPr>
        <p:spPr>
          <a:xfrm>
            <a:off x="671576" y="3288284"/>
            <a:ext cx="5377180" cy="2641600"/>
          </a:xfrm>
          <a:prstGeom prst="rect">
            <a:avLst/>
          </a:prstGeom>
        </p:spPr>
        <p:txBody>
          <a:bodyPr vert="horz" wrap="square" lIns="0" tIns="13335" rIns="0" bIns="0" rtlCol="0">
            <a:spAutoFit/>
          </a:bodyPr>
          <a:lstStyle/>
          <a:p>
            <a:pPr marL="12700">
              <a:lnSpc>
                <a:spcPts val="1625"/>
              </a:lnSpc>
              <a:spcBef>
                <a:spcPts val="105"/>
              </a:spcBef>
            </a:pPr>
            <a:r>
              <a:rPr sz="1400" dirty="0">
                <a:latin typeface="SimSun"/>
                <a:cs typeface="SimSun"/>
              </a:rPr>
              <a:t>b)</a:t>
            </a:r>
            <a:r>
              <a:rPr sz="1400" spc="345" dirty="0">
                <a:latin typeface="Times New Roman"/>
                <a:cs typeface="Times New Roman"/>
              </a:rPr>
              <a:t> </a:t>
            </a:r>
            <a:r>
              <a:rPr sz="1400" spc="-10" dirty="0">
                <a:latin typeface="SimSun"/>
                <a:cs typeface="SimSun"/>
              </a:rPr>
              <a:t>质量手册；</a:t>
            </a:r>
            <a:endParaRPr sz="1400">
              <a:latin typeface="SimSun"/>
              <a:cs typeface="SimSun"/>
            </a:endParaRPr>
          </a:p>
          <a:p>
            <a:pPr marL="278765" indent="-266065">
              <a:lnSpc>
                <a:spcPts val="1625"/>
              </a:lnSpc>
              <a:buFont typeface="SimSun"/>
              <a:buAutoNum type="alphaLcParenR" startAt="2"/>
              <a:tabLst>
                <a:tab pos="278765" algn="l"/>
              </a:tabLst>
            </a:pPr>
            <a:r>
              <a:rPr sz="1400" dirty="0">
                <a:latin typeface="Calibri"/>
                <a:cs typeface="Calibri"/>
              </a:rPr>
              <a:t>Sổ</a:t>
            </a:r>
            <a:r>
              <a:rPr sz="1400" spc="-50" dirty="0">
                <a:latin typeface="Calibri"/>
                <a:cs typeface="Calibri"/>
              </a:rPr>
              <a:t> </a:t>
            </a:r>
            <a:r>
              <a:rPr sz="1400" dirty="0">
                <a:latin typeface="Calibri"/>
                <a:cs typeface="Calibri"/>
              </a:rPr>
              <a:t>tay</a:t>
            </a:r>
            <a:r>
              <a:rPr sz="1400" spc="-40" dirty="0">
                <a:latin typeface="Calibri"/>
                <a:cs typeface="Calibri"/>
              </a:rPr>
              <a:t> </a:t>
            </a:r>
            <a:r>
              <a:rPr sz="1400" dirty="0">
                <a:latin typeface="Calibri"/>
                <a:cs typeface="Calibri"/>
              </a:rPr>
              <a:t>chất</a:t>
            </a:r>
            <a:r>
              <a:rPr sz="1400" spc="-35" dirty="0">
                <a:latin typeface="Calibri"/>
                <a:cs typeface="Calibri"/>
              </a:rPr>
              <a:t> </a:t>
            </a:r>
            <a:r>
              <a:rPr sz="1400" spc="-10" dirty="0">
                <a:latin typeface="Calibri"/>
                <a:cs typeface="Calibri"/>
              </a:rPr>
              <a:t>lượng;</a:t>
            </a:r>
            <a:endParaRPr sz="1400">
              <a:latin typeface="Calibri"/>
              <a:cs typeface="Calibri"/>
            </a:endParaRPr>
          </a:p>
          <a:p>
            <a:pPr marL="278765" indent="-266065">
              <a:lnSpc>
                <a:spcPts val="1625"/>
              </a:lnSpc>
              <a:spcBef>
                <a:spcPts val="585"/>
              </a:spcBef>
              <a:buAutoNum type="alphaLcParenR" startAt="2"/>
              <a:tabLst>
                <a:tab pos="278765" algn="l"/>
              </a:tabLst>
            </a:pPr>
            <a:r>
              <a:rPr sz="1400" spc="-15" dirty="0">
                <a:latin typeface="SimSun"/>
                <a:cs typeface="SimSun"/>
              </a:rPr>
              <a:t>本标准所要求的形成文件的程序；</a:t>
            </a:r>
            <a:endParaRPr sz="1400">
              <a:latin typeface="SimSun"/>
              <a:cs typeface="SimSun"/>
            </a:endParaRPr>
          </a:p>
          <a:p>
            <a:pPr marL="12700" marR="2743835" indent="264795">
              <a:lnSpc>
                <a:spcPts val="1660"/>
              </a:lnSpc>
              <a:spcBef>
                <a:spcPts val="15"/>
              </a:spcBef>
              <a:buAutoNum type="alphaLcParenR" startAt="2"/>
              <a:tabLst>
                <a:tab pos="277495" algn="l"/>
              </a:tabLst>
            </a:pPr>
            <a:r>
              <a:rPr sz="1400" dirty="0">
                <a:latin typeface="SimSun"/>
                <a:cs typeface="SimSun"/>
              </a:rPr>
              <a:t>Q</a:t>
            </a:r>
            <a:r>
              <a:rPr sz="1400" dirty="0">
                <a:latin typeface="Calibri"/>
                <a:cs typeface="Calibri"/>
              </a:rPr>
              <a:t>uy</a:t>
            </a:r>
            <a:r>
              <a:rPr sz="1400" spc="-35" dirty="0">
                <a:latin typeface="Calibri"/>
                <a:cs typeface="Calibri"/>
              </a:rPr>
              <a:t> </a:t>
            </a:r>
            <a:r>
              <a:rPr sz="1400" dirty="0">
                <a:latin typeface="Calibri"/>
                <a:cs typeface="Calibri"/>
              </a:rPr>
              <a:t>trình</a:t>
            </a:r>
            <a:r>
              <a:rPr sz="1400" spc="-30" dirty="0">
                <a:latin typeface="Calibri"/>
                <a:cs typeface="Calibri"/>
              </a:rPr>
              <a:t> </a:t>
            </a:r>
            <a:r>
              <a:rPr sz="1400" dirty="0">
                <a:latin typeface="Calibri"/>
                <a:cs typeface="Calibri"/>
              </a:rPr>
              <a:t>được</a:t>
            </a:r>
            <a:r>
              <a:rPr sz="1400" spc="-65" dirty="0">
                <a:latin typeface="Calibri"/>
                <a:cs typeface="Calibri"/>
              </a:rPr>
              <a:t> </a:t>
            </a:r>
            <a:r>
              <a:rPr sz="1400" dirty="0">
                <a:latin typeface="Calibri"/>
                <a:cs typeface="Calibri"/>
              </a:rPr>
              <a:t>lập</a:t>
            </a:r>
            <a:r>
              <a:rPr sz="1400" spc="-30" dirty="0">
                <a:latin typeface="Calibri"/>
                <a:cs typeface="Calibri"/>
              </a:rPr>
              <a:t> </a:t>
            </a:r>
            <a:r>
              <a:rPr sz="1400" dirty="0">
                <a:latin typeface="Calibri"/>
                <a:cs typeface="Calibri"/>
              </a:rPr>
              <a:t>thành</a:t>
            </a:r>
            <a:r>
              <a:rPr sz="1400" spc="-20" dirty="0">
                <a:latin typeface="Calibri"/>
                <a:cs typeface="Calibri"/>
              </a:rPr>
              <a:t> </a:t>
            </a:r>
            <a:r>
              <a:rPr sz="1400" spc="-25" dirty="0">
                <a:latin typeface="Calibri"/>
                <a:cs typeface="Calibri"/>
              </a:rPr>
              <a:t>Tài </a:t>
            </a:r>
            <a:r>
              <a:rPr sz="1400" spc="-20" dirty="0">
                <a:latin typeface="Calibri"/>
                <a:cs typeface="Calibri"/>
              </a:rPr>
              <a:t>liệu </a:t>
            </a:r>
            <a:r>
              <a:rPr sz="1400" dirty="0">
                <a:latin typeface="Calibri"/>
                <a:cs typeface="Calibri"/>
              </a:rPr>
              <a:t>theo</a:t>
            </a:r>
            <a:r>
              <a:rPr sz="1400" spc="-30" dirty="0">
                <a:latin typeface="Calibri"/>
                <a:cs typeface="Calibri"/>
              </a:rPr>
              <a:t> </a:t>
            </a:r>
            <a:r>
              <a:rPr sz="1400" dirty="0">
                <a:latin typeface="Calibri"/>
                <a:cs typeface="Calibri"/>
              </a:rPr>
              <a:t>yêu</a:t>
            </a:r>
            <a:r>
              <a:rPr sz="1400" spc="-50" dirty="0">
                <a:latin typeface="Calibri"/>
                <a:cs typeface="Calibri"/>
              </a:rPr>
              <a:t> </a:t>
            </a:r>
            <a:r>
              <a:rPr sz="1400" dirty="0">
                <a:latin typeface="Calibri"/>
                <a:cs typeface="Calibri"/>
              </a:rPr>
              <a:t>cầu</a:t>
            </a:r>
            <a:r>
              <a:rPr sz="1400" spc="-35" dirty="0">
                <a:latin typeface="Calibri"/>
                <a:cs typeface="Calibri"/>
              </a:rPr>
              <a:t> </a:t>
            </a:r>
            <a:r>
              <a:rPr sz="1400" dirty="0">
                <a:latin typeface="Calibri"/>
                <a:cs typeface="Calibri"/>
              </a:rPr>
              <a:t>của</a:t>
            </a:r>
            <a:r>
              <a:rPr sz="1400" spc="-30" dirty="0">
                <a:latin typeface="Calibri"/>
                <a:cs typeface="Calibri"/>
              </a:rPr>
              <a:t> </a:t>
            </a:r>
            <a:r>
              <a:rPr sz="1400" dirty="0">
                <a:latin typeface="Calibri"/>
                <a:cs typeface="Calibri"/>
              </a:rPr>
              <a:t>Tiêu</a:t>
            </a:r>
            <a:r>
              <a:rPr sz="1400" spc="-35" dirty="0">
                <a:latin typeface="Calibri"/>
                <a:cs typeface="Calibri"/>
              </a:rPr>
              <a:t> </a:t>
            </a:r>
            <a:r>
              <a:rPr sz="1400" dirty="0">
                <a:latin typeface="Calibri"/>
                <a:cs typeface="Calibri"/>
              </a:rPr>
              <a:t>chuẩn</a:t>
            </a:r>
            <a:r>
              <a:rPr sz="1400" spc="-25" dirty="0">
                <a:latin typeface="Calibri"/>
                <a:cs typeface="Calibri"/>
              </a:rPr>
              <a:t> </a:t>
            </a:r>
            <a:r>
              <a:rPr sz="1400" spc="-20" dirty="0">
                <a:latin typeface="Calibri"/>
                <a:cs typeface="Calibri"/>
              </a:rPr>
              <a:t>này;</a:t>
            </a:r>
            <a:endParaRPr sz="1400">
              <a:latin typeface="Calibri"/>
              <a:cs typeface="Calibri"/>
            </a:endParaRPr>
          </a:p>
          <a:p>
            <a:pPr marL="278765" indent="-266065">
              <a:lnSpc>
                <a:spcPts val="1625"/>
              </a:lnSpc>
              <a:spcBef>
                <a:spcPts val="65"/>
              </a:spcBef>
              <a:buAutoNum type="alphaLcParenR" startAt="2"/>
              <a:tabLst>
                <a:tab pos="278765" algn="l"/>
              </a:tabLst>
            </a:pPr>
            <a:r>
              <a:rPr sz="1400" spc="-20" dirty="0">
                <a:latin typeface="SimSun"/>
                <a:cs typeface="SimSun"/>
              </a:rPr>
              <a:t>组织为确保其过程的有效策划、运行和控制所需的文件和记录；</a:t>
            </a:r>
            <a:endParaRPr sz="1400">
              <a:latin typeface="SimSun"/>
              <a:cs typeface="SimSun"/>
            </a:endParaRPr>
          </a:p>
          <a:p>
            <a:pPr marL="52069" marR="5080" indent="-40005">
              <a:lnSpc>
                <a:spcPts val="1660"/>
              </a:lnSpc>
              <a:spcBef>
                <a:spcPts val="20"/>
              </a:spcBef>
              <a:buFont typeface="SimSun"/>
              <a:buAutoNum type="alphaLcParenR" startAt="2"/>
              <a:tabLst>
                <a:tab pos="52069" algn="l"/>
                <a:tab pos="278130" algn="l"/>
              </a:tabLst>
            </a:pPr>
            <a:r>
              <a:rPr sz="1400" spc="-25" dirty="0">
                <a:latin typeface="Calibri"/>
                <a:cs typeface="Calibri"/>
              </a:rPr>
              <a:t>	Tài</a:t>
            </a:r>
            <a:r>
              <a:rPr sz="1400" spc="-20" dirty="0">
                <a:latin typeface="Calibri"/>
                <a:cs typeface="Calibri"/>
              </a:rPr>
              <a:t> </a:t>
            </a:r>
            <a:r>
              <a:rPr sz="1400" dirty="0">
                <a:latin typeface="Calibri"/>
                <a:cs typeface="Calibri"/>
              </a:rPr>
              <a:t>liệu</a:t>
            </a:r>
            <a:r>
              <a:rPr sz="1400" spc="-25" dirty="0">
                <a:latin typeface="Calibri"/>
                <a:cs typeface="Calibri"/>
              </a:rPr>
              <a:t> </a:t>
            </a:r>
            <a:r>
              <a:rPr sz="1400" dirty="0">
                <a:latin typeface="Calibri"/>
                <a:cs typeface="Calibri"/>
              </a:rPr>
              <a:t>và</a:t>
            </a:r>
            <a:r>
              <a:rPr sz="1400" spc="-30" dirty="0">
                <a:latin typeface="Calibri"/>
                <a:cs typeface="Calibri"/>
              </a:rPr>
              <a:t> </a:t>
            </a:r>
            <a:r>
              <a:rPr sz="1400" dirty="0">
                <a:latin typeface="Calibri"/>
                <a:cs typeface="Calibri"/>
              </a:rPr>
              <a:t>Hồ</a:t>
            </a:r>
            <a:r>
              <a:rPr sz="1400" spc="-30" dirty="0">
                <a:latin typeface="Calibri"/>
                <a:cs typeface="Calibri"/>
              </a:rPr>
              <a:t> </a:t>
            </a:r>
            <a:r>
              <a:rPr sz="1400" dirty="0">
                <a:latin typeface="Calibri"/>
                <a:cs typeface="Calibri"/>
              </a:rPr>
              <a:t>sơ</a:t>
            </a:r>
            <a:r>
              <a:rPr sz="1400" spc="-35" dirty="0">
                <a:latin typeface="Calibri"/>
                <a:cs typeface="Calibri"/>
              </a:rPr>
              <a:t> </a:t>
            </a:r>
            <a:r>
              <a:rPr sz="1400" dirty="0">
                <a:latin typeface="Calibri"/>
                <a:cs typeface="Calibri"/>
              </a:rPr>
              <a:t>do</a:t>
            </a:r>
            <a:r>
              <a:rPr sz="1400" spc="-25" dirty="0">
                <a:latin typeface="Calibri"/>
                <a:cs typeface="Calibri"/>
              </a:rPr>
              <a:t> </a:t>
            </a:r>
            <a:r>
              <a:rPr sz="1400" dirty="0">
                <a:latin typeface="Calibri"/>
                <a:cs typeface="Calibri"/>
              </a:rPr>
              <a:t>tổ</a:t>
            </a:r>
            <a:r>
              <a:rPr sz="1400" spc="-25" dirty="0">
                <a:latin typeface="Calibri"/>
                <a:cs typeface="Calibri"/>
              </a:rPr>
              <a:t> </a:t>
            </a:r>
            <a:r>
              <a:rPr sz="1400" dirty="0">
                <a:latin typeface="Calibri"/>
                <a:cs typeface="Calibri"/>
              </a:rPr>
              <a:t>chức</a:t>
            </a:r>
            <a:r>
              <a:rPr sz="1400" spc="-45" dirty="0">
                <a:latin typeface="Calibri"/>
                <a:cs typeface="Calibri"/>
              </a:rPr>
              <a:t> </a:t>
            </a:r>
            <a:r>
              <a:rPr sz="1400" dirty="0">
                <a:latin typeface="Calibri"/>
                <a:cs typeface="Calibri"/>
              </a:rPr>
              <a:t>yêu</a:t>
            </a:r>
            <a:r>
              <a:rPr sz="1400" spc="-30" dirty="0">
                <a:latin typeface="Calibri"/>
                <a:cs typeface="Calibri"/>
              </a:rPr>
              <a:t> </a:t>
            </a:r>
            <a:r>
              <a:rPr sz="1400" dirty="0">
                <a:latin typeface="Calibri"/>
                <a:cs typeface="Calibri"/>
              </a:rPr>
              <a:t>cầu</a:t>
            </a:r>
            <a:r>
              <a:rPr sz="1400" spc="-25" dirty="0">
                <a:latin typeface="Calibri"/>
                <a:cs typeface="Calibri"/>
              </a:rPr>
              <a:t> </a:t>
            </a:r>
            <a:r>
              <a:rPr sz="1400" dirty="0">
                <a:latin typeface="Calibri"/>
                <a:cs typeface="Calibri"/>
              </a:rPr>
              <a:t>để</a:t>
            </a:r>
            <a:r>
              <a:rPr sz="1400" spc="-30" dirty="0">
                <a:latin typeface="Calibri"/>
                <a:cs typeface="Calibri"/>
              </a:rPr>
              <a:t> </a:t>
            </a:r>
            <a:r>
              <a:rPr sz="1400" dirty="0">
                <a:latin typeface="Calibri"/>
                <a:cs typeface="Calibri"/>
              </a:rPr>
              <a:t>đảm</a:t>
            </a:r>
            <a:r>
              <a:rPr sz="1400" spc="-50" dirty="0">
                <a:latin typeface="Calibri"/>
                <a:cs typeface="Calibri"/>
              </a:rPr>
              <a:t> </a:t>
            </a:r>
            <a:r>
              <a:rPr sz="1400" dirty="0">
                <a:latin typeface="Calibri"/>
                <a:cs typeface="Calibri"/>
              </a:rPr>
              <a:t>bảo</a:t>
            </a:r>
            <a:r>
              <a:rPr sz="1400" spc="-20" dirty="0">
                <a:latin typeface="Calibri"/>
                <a:cs typeface="Calibri"/>
              </a:rPr>
              <a:t> </a:t>
            </a:r>
            <a:r>
              <a:rPr sz="1400" dirty="0">
                <a:latin typeface="Calibri"/>
                <a:cs typeface="Calibri"/>
              </a:rPr>
              <a:t>cho</a:t>
            </a:r>
            <a:r>
              <a:rPr sz="1400" spc="-25" dirty="0">
                <a:latin typeface="Calibri"/>
                <a:cs typeface="Calibri"/>
              </a:rPr>
              <a:t> </a:t>
            </a:r>
            <a:r>
              <a:rPr sz="1400" dirty="0">
                <a:latin typeface="Calibri"/>
                <a:cs typeface="Calibri"/>
              </a:rPr>
              <a:t>việc</a:t>
            </a:r>
            <a:r>
              <a:rPr sz="1400" spc="-30" dirty="0">
                <a:latin typeface="Calibri"/>
                <a:cs typeface="Calibri"/>
              </a:rPr>
              <a:t> </a:t>
            </a:r>
            <a:r>
              <a:rPr sz="1400" dirty="0">
                <a:latin typeface="Calibri"/>
                <a:cs typeface="Calibri"/>
              </a:rPr>
              <a:t>lập</a:t>
            </a:r>
            <a:r>
              <a:rPr sz="1400" spc="-25" dirty="0">
                <a:latin typeface="Calibri"/>
                <a:cs typeface="Calibri"/>
              </a:rPr>
              <a:t> </a:t>
            </a:r>
            <a:r>
              <a:rPr sz="1400" dirty="0">
                <a:latin typeface="Calibri"/>
                <a:cs typeface="Calibri"/>
              </a:rPr>
              <a:t>kế</a:t>
            </a:r>
            <a:r>
              <a:rPr sz="1400" spc="-30" dirty="0">
                <a:latin typeface="Calibri"/>
                <a:cs typeface="Calibri"/>
              </a:rPr>
              <a:t> </a:t>
            </a:r>
            <a:r>
              <a:rPr sz="1400" spc="-10" dirty="0">
                <a:latin typeface="Calibri"/>
                <a:cs typeface="Calibri"/>
              </a:rPr>
              <a:t>hoạch, </a:t>
            </a:r>
            <a:r>
              <a:rPr sz="1400" dirty="0">
                <a:latin typeface="Calibri"/>
                <a:cs typeface="Calibri"/>
              </a:rPr>
              <a:t>vận</a:t>
            </a:r>
            <a:r>
              <a:rPr sz="1400" spc="-30" dirty="0">
                <a:latin typeface="Calibri"/>
                <a:cs typeface="Calibri"/>
              </a:rPr>
              <a:t> </a:t>
            </a:r>
            <a:r>
              <a:rPr sz="1400" dirty="0">
                <a:latin typeface="Calibri"/>
                <a:cs typeface="Calibri"/>
              </a:rPr>
              <a:t>hành</a:t>
            </a:r>
            <a:r>
              <a:rPr sz="1400" spc="-25" dirty="0">
                <a:latin typeface="Calibri"/>
                <a:cs typeface="Calibri"/>
              </a:rPr>
              <a:t> </a:t>
            </a:r>
            <a:r>
              <a:rPr sz="1400" dirty="0">
                <a:latin typeface="Calibri"/>
                <a:cs typeface="Calibri"/>
              </a:rPr>
              <a:t>và</a:t>
            </a:r>
            <a:r>
              <a:rPr sz="1400" spc="-25" dirty="0">
                <a:latin typeface="Calibri"/>
                <a:cs typeface="Calibri"/>
              </a:rPr>
              <a:t> </a:t>
            </a:r>
            <a:r>
              <a:rPr sz="1400" dirty="0">
                <a:latin typeface="Calibri"/>
                <a:cs typeface="Calibri"/>
              </a:rPr>
              <a:t>kiểm</a:t>
            </a:r>
            <a:r>
              <a:rPr sz="1400" spc="-45" dirty="0">
                <a:latin typeface="Calibri"/>
                <a:cs typeface="Calibri"/>
              </a:rPr>
              <a:t> </a:t>
            </a:r>
            <a:r>
              <a:rPr sz="1400" dirty="0">
                <a:latin typeface="Calibri"/>
                <a:cs typeface="Calibri"/>
              </a:rPr>
              <a:t>soát</a:t>
            </a:r>
            <a:r>
              <a:rPr sz="1400" spc="-35" dirty="0">
                <a:latin typeface="Calibri"/>
                <a:cs typeface="Calibri"/>
              </a:rPr>
              <a:t> </a:t>
            </a:r>
            <a:r>
              <a:rPr sz="1400" dirty="0">
                <a:latin typeface="Calibri"/>
                <a:cs typeface="Calibri"/>
              </a:rPr>
              <a:t>hiệu</a:t>
            </a:r>
            <a:r>
              <a:rPr sz="1400" spc="-35" dirty="0">
                <a:latin typeface="Calibri"/>
                <a:cs typeface="Calibri"/>
              </a:rPr>
              <a:t> </a:t>
            </a:r>
            <a:r>
              <a:rPr sz="1400" dirty="0">
                <a:latin typeface="Calibri"/>
                <a:cs typeface="Calibri"/>
              </a:rPr>
              <a:t>quả</a:t>
            </a:r>
            <a:r>
              <a:rPr sz="1400" spc="-20" dirty="0">
                <a:latin typeface="Calibri"/>
                <a:cs typeface="Calibri"/>
              </a:rPr>
              <a:t> </a:t>
            </a:r>
            <a:r>
              <a:rPr sz="1400" dirty="0">
                <a:latin typeface="Calibri"/>
                <a:cs typeface="Calibri"/>
              </a:rPr>
              <a:t>các</a:t>
            </a:r>
            <a:r>
              <a:rPr sz="1400" spc="-40" dirty="0">
                <a:latin typeface="Calibri"/>
                <a:cs typeface="Calibri"/>
              </a:rPr>
              <a:t> </a:t>
            </a:r>
            <a:r>
              <a:rPr sz="1400" dirty="0">
                <a:latin typeface="Calibri"/>
                <a:cs typeface="Calibri"/>
              </a:rPr>
              <a:t>quá</a:t>
            </a:r>
            <a:r>
              <a:rPr sz="1400" spc="-25" dirty="0">
                <a:latin typeface="Calibri"/>
                <a:cs typeface="Calibri"/>
              </a:rPr>
              <a:t> </a:t>
            </a:r>
            <a:r>
              <a:rPr sz="1400" dirty="0">
                <a:latin typeface="Calibri"/>
                <a:cs typeface="Calibri"/>
              </a:rPr>
              <a:t>trình</a:t>
            </a:r>
            <a:r>
              <a:rPr sz="1400" spc="-30" dirty="0">
                <a:latin typeface="Calibri"/>
                <a:cs typeface="Calibri"/>
              </a:rPr>
              <a:t> </a:t>
            </a:r>
            <a:r>
              <a:rPr sz="1400" dirty="0">
                <a:latin typeface="Calibri"/>
                <a:cs typeface="Calibri"/>
              </a:rPr>
              <a:t>của</a:t>
            </a:r>
            <a:r>
              <a:rPr sz="1400" spc="-25" dirty="0">
                <a:latin typeface="Calibri"/>
                <a:cs typeface="Calibri"/>
              </a:rPr>
              <a:t> </a:t>
            </a:r>
            <a:r>
              <a:rPr sz="1400" spc="-10" dirty="0">
                <a:latin typeface="Calibri"/>
                <a:cs typeface="Calibri"/>
              </a:rPr>
              <a:t>mình;</a:t>
            </a:r>
            <a:endParaRPr sz="1400">
              <a:latin typeface="Calibri"/>
              <a:cs typeface="Calibri"/>
            </a:endParaRPr>
          </a:p>
          <a:p>
            <a:pPr marL="278765" indent="-266065">
              <a:lnSpc>
                <a:spcPts val="1625"/>
              </a:lnSpc>
              <a:spcBef>
                <a:spcPts val="95"/>
              </a:spcBef>
              <a:buAutoNum type="alphaLcParenR" startAt="2"/>
              <a:tabLst>
                <a:tab pos="278765" algn="l"/>
              </a:tabLst>
            </a:pPr>
            <a:r>
              <a:rPr sz="1400" spc="-5" dirty="0">
                <a:latin typeface="SimSun"/>
                <a:cs typeface="SimSun"/>
              </a:rPr>
              <a:t>本标准所要求的记录；</a:t>
            </a:r>
            <a:endParaRPr sz="1400">
              <a:latin typeface="SimSun"/>
              <a:cs typeface="SimSun"/>
            </a:endParaRPr>
          </a:p>
          <a:p>
            <a:pPr marL="278765" indent="-266065">
              <a:lnSpc>
                <a:spcPts val="1625"/>
              </a:lnSpc>
              <a:buFont typeface="SimSun"/>
              <a:buAutoNum type="alphaLcParenR" startAt="2"/>
              <a:tabLst>
                <a:tab pos="278765" algn="l"/>
              </a:tabLst>
            </a:pPr>
            <a:r>
              <a:rPr sz="1400" dirty="0">
                <a:latin typeface="Calibri"/>
                <a:cs typeface="Calibri"/>
              </a:rPr>
              <a:t>Hồ</a:t>
            </a:r>
            <a:r>
              <a:rPr sz="1400" spc="-45" dirty="0">
                <a:latin typeface="Calibri"/>
                <a:cs typeface="Calibri"/>
              </a:rPr>
              <a:t> </a:t>
            </a:r>
            <a:r>
              <a:rPr sz="1400" dirty="0">
                <a:latin typeface="Calibri"/>
                <a:cs typeface="Calibri"/>
              </a:rPr>
              <a:t>sơ</a:t>
            </a:r>
            <a:r>
              <a:rPr sz="1400" spc="-30" dirty="0">
                <a:latin typeface="Calibri"/>
                <a:cs typeface="Calibri"/>
              </a:rPr>
              <a:t> </a:t>
            </a:r>
            <a:r>
              <a:rPr sz="1400" dirty="0">
                <a:latin typeface="Calibri"/>
                <a:cs typeface="Calibri"/>
              </a:rPr>
              <a:t>theo</a:t>
            </a:r>
            <a:r>
              <a:rPr sz="1400" spc="-25" dirty="0">
                <a:latin typeface="Calibri"/>
                <a:cs typeface="Calibri"/>
              </a:rPr>
              <a:t> </a:t>
            </a:r>
            <a:r>
              <a:rPr sz="1400" dirty="0">
                <a:latin typeface="Calibri"/>
                <a:cs typeface="Calibri"/>
              </a:rPr>
              <a:t>yêu</a:t>
            </a:r>
            <a:r>
              <a:rPr sz="1400" spc="-40" dirty="0">
                <a:latin typeface="Calibri"/>
                <a:cs typeface="Calibri"/>
              </a:rPr>
              <a:t> </a:t>
            </a:r>
            <a:r>
              <a:rPr sz="1400" dirty="0">
                <a:latin typeface="Calibri"/>
                <a:cs typeface="Calibri"/>
              </a:rPr>
              <a:t>cầu</a:t>
            </a:r>
            <a:r>
              <a:rPr sz="1400" spc="-30" dirty="0">
                <a:latin typeface="Calibri"/>
                <a:cs typeface="Calibri"/>
              </a:rPr>
              <a:t> </a:t>
            </a:r>
            <a:r>
              <a:rPr sz="1400" dirty="0">
                <a:latin typeface="Calibri"/>
                <a:cs typeface="Calibri"/>
              </a:rPr>
              <a:t>của</a:t>
            </a:r>
            <a:r>
              <a:rPr sz="1400" spc="-25" dirty="0">
                <a:latin typeface="Calibri"/>
                <a:cs typeface="Calibri"/>
              </a:rPr>
              <a:t> </a:t>
            </a:r>
            <a:r>
              <a:rPr sz="1400" dirty="0">
                <a:latin typeface="Calibri"/>
                <a:cs typeface="Calibri"/>
              </a:rPr>
              <a:t>Tiêu</a:t>
            </a:r>
            <a:r>
              <a:rPr sz="1400" spc="-30" dirty="0">
                <a:latin typeface="Calibri"/>
                <a:cs typeface="Calibri"/>
              </a:rPr>
              <a:t> </a:t>
            </a:r>
            <a:r>
              <a:rPr sz="1400" dirty="0">
                <a:latin typeface="Calibri"/>
                <a:cs typeface="Calibri"/>
              </a:rPr>
              <a:t>chuẩn</a:t>
            </a:r>
            <a:r>
              <a:rPr sz="1400" spc="-20" dirty="0">
                <a:latin typeface="Calibri"/>
                <a:cs typeface="Calibri"/>
              </a:rPr>
              <a:t> này</a:t>
            </a:r>
            <a:r>
              <a:rPr sz="1400" spc="-20" dirty="0">
                <a:latin typeface="SimSun"/>
                <a:cs typeface="SimSun"/>
              </a:rPr>
              <a:t>;</a:t>
            </a:r>
            <a:endParaRPr sz="1400">
              <a:latin typeface="SimSun"/>
              <a:cs typeface="SimSun"/>
            </a:endParaRPr>
          </a:p>
          <a:p>
            <a:pPr marL="278765" indent="-266065">
              <a:lnSpc>
                <a:spcPts val="1625"/>
              </a:lnSpc>
              <a:spcBef>
                <a:spcPts val="160"/>
              </a:spcBef>
              <a:buAutoNum type="alphaLcParenR" startAt="2"/>
              <a:tabLst>
                <a:tab pos="278765" algn="l"/>
              </a:tabLst>
            </a:pPr>
            <a:r>
              <a:rPr sz="1400" spc="-15" dirty="0">
                <a:latin typeface="SimSun"/>
                <a:cs typeface="SimSun"/>
              </a:rPr>
              <a:t>国家或地区法规规定的其他文件要求。</a:t>
            </a:r>
            <a:endParaRPr sz="1400">
              <a:latin typeface="SimSun"/>
              <a:cs typeface="SimSun"/>
            </a:endParaRPr>
          </a:p>
          <a:p>
            <a:pPr marL="12700">
              <a:lnSpc>
                <a:spcPts val="1625"/>
              </a:lnSpc>
            </a:pPr>
            <a:r>
              <a:rPr sz="1400" dirty="0">
                <a:latin typeface="SimSun"/>
                <a:cs typeface="SimSun"/>
              </a:rPr>
              <a:t>f)</a:t>
            </a:r>
            <a:r>
              <a:rPr sz="1400" spc="290" dirty="0">
                <a:latin typeface="Times New Roman"/>
                <a:cs typeface="Times New Roman"/>
              </a:rPr>
              <a:t> </a:t>
            </a:r>
            <a:r>
              <a:rPr sz="1400" dirty="0">
                <a:latin typeface="Calibri"/>
                <a:cs typeface="Calibri"/>
              </a:rPr>
              <a:t>Các</a:t>
            </a:r>
            <a:r>
              <a:rPr sz="1400" spc="-25" dirty="0">
                <a:latin typeface="Calibri"/>
                <a:cs typeface="Calibri"/>
              </a:rPr>
              <a:t> </a:t>
            </a:r>
            <a:r>
              <a:rPr sz="1400" dirty="0">
                <a:latin typeface="Calibri"/>
                <a:cs typeface="Calibri"/>
              </a:rPr>
              <a:t>yêu</a:t>
            </a:r>
            <a:r>
              <a:rPr sz="1400" spc="-35" dirty="0">
                <a:latin typeface="Calibri"/>
                <a:cs typeface="Calibri"/>
              </a:rPr>
              <a:t> </a:t>
            </a:r>
            <a:r>
              <a:rPr sz="1400" dirty="0">
                <a:latin typeface="Calibri"/>
                <a:cs typeface="Calibri"/>
              </a:rPr>
              <a:t>cầu</a:t>
            </a:r>
            <a:r>
              <a:rPr sz="1400" spc="-25" dirty="0">
                <a:latin typeface="Calibri"/>
                <a:cs typeface="Calibri"/>
              </a:rPr>
              <a:t> </a:t>
            </a:r>
            <a:r>
              <a:rPr sz="1400" dirty="0">
                <a:latin typeface="Calibri"/>
                <a:cs typeface="Calibri"/>
              </a:rPr>
              <a:t>khác</a:t>
            </a:r>
            <a:r>
              <a:rPr sz="1400" spc="-25" dirty="0">
                <a:latin typeface="Calibri"/>
                <a:cs typeface="Calibri"/>
              </a:rPr>
              <a:t> </a:t>
            </a:r>
            <a:r>
              <a:rPr sz="1400" dirty="0">
                <a:latin typeface="Calibri"/>
                <a:cs typeface="Calibri"/>
              </a:rPr>
              <a:t>về</a:t>
            </a:r>
            <a:r>
              <a:rPr sz="1400" spc="-30" dirty="0">
                <a:latin typeface="Calibri"/>
                <a:cs typeface="Calibri"/>
              </a:rPr>
              <a:t> </a:t>
            </a:r>
            <a:r>
              <a:rPr sz="1400" spc="-25" dirty="0">
                <a:latin typeface="Calibri"/>
                <a:cs typeface="Calibri"/>
              </a:rPr>
              <a:t>Tài</a:t>
            </a:r>
            <a:r>
              <a:rPr sz="1400" spc="-20" dirty="0">
                <a:latin typeface="Calibri"/>
                <a:cs typeface="Calibri"/>
              </a:rPr>
              <a:t> </a:t>
            </a:r>
            <a:r>
              <a:rPr sz="1400" dirty="0">
                <a:latin typeface="Calibri"/>
                <a:cs typeface="Calibri"/>
              </a:rPr>
              <a:t>liệu</a:t>
            </a:r>
            <a:r>
              <a:rPr sz="1400" spc="-20" dirty="0">
                <a:latin typeface="Calibri"/>
                <a:cs typeface="Calibri"/>
              </a:rPr>
              <a:t> </a:t>
            </a:r>
            <a:r>
              <a:rPr sz="1400" dirty="0">
                <a:latin typeface="Calibri"/>
                <a:cs typeface="Calibri"/>
              </a:rPr>
              <a:t>theo</a:t>
            </a:r>
            <a:r>
              <a:rPr sz="1400" spc="-15" dirty="0">
                <a:latin typeface="Calibri"/>
                <a:cs typeface="Calibri"/>
              </a:rPr>
              <a:t> </a:t>
            </a:r>
            <a:r>
              <a:rPr sz="1400" dirty="0">
                <a:latin typeface="Calibri"/>
                <a:cs typeface="Calibri"/>
              </a:rPr>
              <a:t>quy</a:t>
            </a:r>
            <a:r>
              <a:rPr sz="1400" spc="-20" dirty="0">
                <a:latin typeface="Calibri"/>
                <a:cs typeface="Calibri"/>
              </a:rPr>
              <a:t> </a:t>
            </a:r>
            <a:r>
              <a:rPr sz="1400" dirty="0">
                <a:latin typeface="Calibri"/>
                <a:cs typeface="Calibri"/>
              </a:rPr>
              <a:t>định</a:t>
            </a:r>
            <a:r>
              <a:rPr sz="1400" spc="-35" dirty="0">
                <a:latin typeface="Calibri"/>
                <a:cs typeface="Calibri"/>
              </a:rPr>
              <a:t> </a:t>
            </a:r>
            <a:r>
              <a:rPr sz="1400" dirty="0">
                <a:latin typeface="Calibri"/>
                <a:cs typeface="Calibri"/>
              </a:rPr>
              <a:t>của</a:t>
            </a:r>
            <a:r>
              <a:rPr sz="1400" spc="-15" dirty="0">
                <a:latin typeface="Calibri"/>
                <a:cs typeface="Calibri"/>
              </a:rPr>
              <a:t> </a:t>
            </a:r>
            <a:r>
              <a:rPr sz="1400" dirty="0">
                <a:latin typeface="Calibri"/>
                <a:cs typeface="Calibri"/>
              </a:rPr>
              <a:t>quốc</a:t>
            </a:r>
            <a:r>
              <a:rPr sz="1400" spc="-30" dirty="0">
                <a:latin typeface="Calibri"/>
                <a:cs typeface="Calibri"/>
              </a:rPr>
              <a:t> </a:t>
            </a:r>
            <a:r>
              <a:rPr sz="1400" dirty="0">
                <a:latin typeface="Calibri"/>
                <a:cs typeface="Calibri"/>
              </a:rPr>
              <a:t>gia</a:t>
            </a:r>
            <a:r>
              <a:rPr sz="1400" spc="-20" dirty="0">
                <a:latin typeface="Calibri"/>
                <a:cs typeface="Calibri"/>
              </a:rPr>
              <a:t> </a:t>
            </a:r>
            <a:r>
              <a:rPr sz="1400" dirty="0">
                <a:latin typeface="Calibri"/>
                <a:cs typeface="Calibri"/>
              </a:rPr>
              <a:t>hoặc</a:t>
            </a:r>
            <a:r>
              <a:rPr sz="1400" spc="-30" dirty="0">
                <a:latin typeface="Calibri"/>
                <a:cs typeface="Calibri"/>
              </a:rPr>
              <a:t> </a:t>
            </a:r>
            <a:r>
              <a:rPr sz="1400" dirty="0">
                <a:latin typeface="Calibri"/>
                <a:cs typeface="Calibri"/>
              </a:rPr>
              <a:t>khu</a:t>
            </a:r>
            <a:r>
              <a:rPr sz="1400" spc="-20" dirty="0">
                <a:latin typeface="Calibri"/>
                <a:cs typeface="Calibri"/>
              </a:rPr>
              <a:t> vực.</a:t>
            </a:r>
            <a:endParaRPr sz="1400">
              <a:latin typeface="Calibri"/>
              <a:cs typeface="Calibri"/>
            </a:endParaRPr>
          </a:p>
        </p:txBody>
      </p:sp>
      <p:sp>
        <p:nvSpPr>
          <p:cNvPr id="12" name="object 12"/>
          <p:cNvSpPr txBox="1"/>
          <p:nvPr/>
        </p:nvSpPr>
        <p:spPr>
          <a:xfrm>
            <a:off x="501805" y="6365244"/>
            <a:ext cx="138430" cy="148590"/>
          </a:xfrm>
          <a:prstGeom prst="rect">
            <a:avLst/>
          </a:prstGeom>
        </p:spPr>
        <p:txBody>
          <a:bodyPr vert="horz" wrap="square" lIns="0" tIns="13335" rIns="0" bIns="0" rtlCol="0">
            <a:spAutoFit/>
          </a:bodyPr>
          <a:lstStyle/>
          <a:p>
            <a:pPr marL="12700">
              <a:lnSpc>
                <a:spcPct val="100000"/>
              </a:lnSpc>
              <a:spcBef>
                <a:spcPts val="105"/>
              </a:spcBef>
            </a:pPr>
            <a:r>
              <a:rPr sz="800" spc="-25" dirty="0">
                <a:latin typeface="Arial"/>
                <a:cs typeface="Arial"/>
              </a:rPr>
              <a:t>46</a:t>
            </a:r>
            <a:endParaRPr sz="800">
              <a:latin typeface="Arial"/>
              <a:cs typeface="Arial"/>
            </a:endParaRPr>
          </a:p>
        </p:txBody>
      </p:sp>
      <p:pic>
        <p:nvPicPr>
          <p:cNvPr id="13" name="object 13"/>
          <p:cNvPicPr/>
          <p:nvPr/>
        </p:nvPicPr>
        <p:blipFill>
          <a:blip r:embed="rId3" cstate="print"/>
          <a:stretch>
            <a:fillRect/>
          </a:stretch>
        </p:blipFill>
        <p:spPr>
          <a:xfrm>
            <a:off x="6812919" y="6286500"/>
            <a:ext cx="1571624" cy="42862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42" cy="6857998"/>
          </a:xfrm>
          <a:prstGeom prst="rect">
            <a:avLst/>
          </a:prstGeom>
        </p:spPr>
      </p:pic>
      <p:sp>
        <p:nvSpPr>
          <p:cNvPr id="3" name="object 3"/>
          <p:cNvSpPr txBox="1">
            <a:spLocks noGrp="1"/>
          </p:cNvSpPr>
          <p:nvPr>
            <p:ph type="title"/>
          </p:nvPr>
        </p:nvSpPr>
        <p:spPr>
          <a:xfrm>
            <a:off x="2791208" y="181096"/>
            <a:ext cx="2389505" cy="281940"/>
          </a:xfrm>
          <a:prstGeom prst="rect">
            <a:avLst/>
          </a:prstGeom>
        </p:spPr>
        <p:txBody>
          <a:bodyPr vert="horz" wrap="square" lIns="0" tIns="16510" rIns="0" bIns="0" rtlCol="0">
            <a:spAutoFit/>
          </a:bodyPr>
          <a:lstStyle/>
          <a:p>
            <a:pPr marL="12700">
              <a:lnSpc>
                <a:spcPct val="100000"/>
              </a:lnSpc>
              <a:spcBef>
                <a:spcPts val="130"/>
              </a:spcBef>
            </a:pPr>
            <a:r>
              <a:rPr sz="1650" b="1" dirty="0">
                <a:solidFill>
                  <a:srgbClr val="000000"/>
                </a:solidFill>
                <a:latin typeface="Arial"/>
                <a:cs typeface="Arial"/>
              </a:rPr>
              <a:t>4.2</a:t>
            </a:r>
            <a:r>
              <a:rPr sz="1650" spc="100" dirty="0">
                <a:solidFill>
                  <a:srgbClr val="000000"/>
                </a:solidFill>
                <a:latin typeface="Times New Roman"/>
                <a:cs typeface="Times New Roman"/>
              </a:rPr>
              <a:t> </a:t>
            </a:r>
            <a:r>
              <a:rPr sz="1650" spc="-65" dirty="0">
                <a:solidFill>
                  <a:srgbClr val="000000"/>
                </a:solidFill>
              </a:rPr>
              <a:t>文件要求 </a:t>
            </a:r>
            <a:r>
              <a:rPr sz="1650" b="1" dirty="0">
                <a:solidFill>
                  <a:srgbClr val="000000"/>
                </a:solidFill>
                <a:latin typeface="Arial"/>
                <a:cs typeface="Arial"/>
              </a:rPr>
              <a:t>-</a:t>
            </a:r>
            <a:r>
              <a:rPr sz="1650" spc="125" dirty="0">
                <a:solidFill>
                  <a:srgbClr val="000000"/>
                </a:solidFill>
                <a:latin typeface="Times New Roman"/>
                <a:cs typeface="Times New Roman"/>
              </a:rPr>
              <a:t> </a:t>
            </a:r>
            <a:r>
              <a:rPr sz="1650" b="1" dirty="0">
                <a:solidFill>
                  <a:srgbClr val="000000"/>
                </a:solidFill>
                <a:latin typeface="Arial"/>
                <a:cs typeface="Arial"/>
              </a:rPr>
              <a:t>4.2.1</a:t>
            </a:r>
            <a:r>
              <a:rPr sz="1650" spc="100" dirty="0">
                <a:solidFill>
                  <a:srgbClr val="000000"/>
                </a:solidFill>
                <a:latin typeface="Times New Roman"/>
                <a:cs typeface="Times New Roman"/>
              </a:rPr>
              <a:t> </a:t>
            </a:r>
            <a:r>
              <a:rPr sz="1650" spc="-25" dirty="0">
                <a:solidFill>
                  <a:srgbClr val="000000"/>
                </a:solidFill>
              </a:rPr>
              <a:t>总则</a:t>
            </a:r>
            <a:endParaRPr sz="1650">
              <a:latin typeface="Times New Roman"/>
              <a:cs typeface="Times New Roman"/>
            </a:endParaRPr>
          </a:p>
        </p:txBody>
      </p:sp>
      <p:sp>
        <p:nvSpPr>
          <p:cNvPr id="4" name="object 4"/>
          <p:cNvSpPr txBox="1"/>
          <p:nvPr/>
        </p:nvSpPr>
        <p:spPr>
          <a:xfrm>
            <a:off x="409753" y="434080"/>
            <a:ext cx="6421755" cy="5237480"/>
          </a:xfrm>
          <a:prstGeom prst="rect">
            <a:avLst/>
          </a:prstGeom>
        </p:spPr>
        <p:txBody>
          <a:bodyPr vert="horz" wrap="square" lIns="0" tIns="16510" rIns="0" bIns="0" rtlCol="0">
            <a:spAutoFit/>
          </a:bodyPr>
          <a:lstStyle/>
          <a:p>
            <a:pPr marL="2393950">
              <a:lnSpc>
                <a:spcPct val="100000"/>
              </a:lnSpc>
              <a:spcBef>
                <a:spcPts val="130"/>
              </a:spcBef>
            </a:pPr>
            <a:r>
              <a:rPr sz="1650" b="1" dirty="0">
                <a:latin typeface="Arial"/>
                <a:cs typeface="Arial"/>
              </a:rPr>
              <a:t>4.2 Yêu</a:t>
            </a:r>
            <a:r>
              <a:rPr sz="1650" b="1" spc="35" dirty="0">
                <a:latin typeface="Arial"/>
                <a:cs typeface="Arial"/>
              </a:rPr>
              <a:t> </a:t>
            </a:r>
            <a:r>
              <a:rPr sz="1650" b="1" dirty="0">
                <a:latin typeface="Arial"/>
                <a:cs typeface="Arial"/>
              </a:rPr>
              <a:t>cầu</a:t>
            </a:r>
            <a:r>
              <a:rPr sz="1650" b="1" spc="35" dirty="0">
                <a:latin typeface="Arial"/>
                <a:cs typeface="Arial"/>
              </a:rPr>
              <a:t> </a:t>
            </a:r>
            <a:r>
              <a:rPr sz="1650" b="1" dirty="0">
                <a:latin typeface="Arial"/>
                <a:cs typeface="Arial"/>
              </a:rPr>
              <a:t>về</a:t>
            </a:r>
            <a:r>
              <a:rPr sz="1650" b="1" spc="60" dirty="0">
                <a:latin typeface="Arial"/>
                <a:cs typeface="Arial"/>
              </a:rPr>
              <a:t> </a:t>
            </a:r>
            <a:r>
              <a:rPr sz="1650" b="1" dirty="0">
                <a:latin typeface="Arial"/>
                <a:cs typeface="Arial"/>
              </a:rPr>
              <a:t>Tài</a:t>
            </a:r>
            <a:r>
              <a:rPr sz="1650" b="1" spc="15" dirty="0">
                <a:latin typeface="Arial"/>
                <a:cs typeface="Arial"/>
              </a:rPr>
              <a:t> </a:t>
            </a:r>
            <a:r>
              <a:rPr sz="1650" b="1" dirty="0">
                <a:latin typeface="Arial"/>
                <a:cs typeface="Arial"/>
              </a:rPr>
              <a:t>liệu</a:t>
            </a:r>
            <a:r>
              <a:rPr sz="1650" b="1" spc="30" dirty="0">
                <a:latin typeface="Arial"/>
                <a:cs typeface="Arial"/>
              </a:rPr>
              <a:t> </a:t>
            </a:r>
            <a:r>
              <a:rPr sz="1650" b="1" dirty="0">
                <a:latin typeface="Arial"/>
                <a:cs typeface="Arial"/>
              </a:rPr>
              <a:t>-</a:t>
            </a:r>
            <a:r>
              <a:rPr sz="1650" spc="90" dirty="0">
                <a:latin typeface="Times New Roman"/>
                <a:cs typeface="Times New Roman"/>
              </a:rPr>
              <a:t> </a:t>
            </a:r>
            <a:r>
              <a:rPr sz="1650" b="1" dirty="0">
                <a:latin typeface="Arial"/>
                <a:cs typeface="Arial"/>
              </a:rPr>
              <a:t>4.2.1</a:t>
            </a:r>
            <a:r>
              <a:rPr sz="1650" b="1" spc="25" dirty="0">
                <a:latin typeface="Arial"/>
                <a:cs typeface="Arial"/>
              </a:rPr>
              <a:t> </a:t>
            </a:r>
            <a:r>
              <a:rPr sz="1650" b="1" dirty="0">
                <a:latin typeface="Arial"/>
                <a:cs typeface="Arial"/>
              </a:rPr>
              <a:t>Tổng</a:t>
            </a:r>
            <a:r>
              <a:rPr sz="1650" b="1" spc="10" dirty="0">
                <a:latin typeface="Arial"/>
                <a:cs typeface="Arial"/>
              </a:rPr>
              <a:t> </a:t>
            </a:r>
            <a:r>
              <a:rPr sz="1650" b="1" spc="-20" dirty="0">
                <a:latin typeface="Arial"/>
                <a:cs typeface="Arial"/>
              </a:rPr>
              <a:t>quát</a:t>
            </a:r>
            <a:endParaRPr sz="1650">
              <a:latin typeface="Arial"/>
              <a:cs typeface="Arial"/>
            </a:endParaRPr>
          </a:p>
          <a:p>
            <a:pPr>
              <a:lnSpc>
                <a:spcPct val="100000"/>
              </a:lnSpc>
              <a:spcBef>
                <a:spcPts val="955"/>
              </a:spcBef>
            </a:pPr>
            <a:endParaRPr sz="1650">
              <a:latin typeface="Arial"/>
              <a:cs typeface="Arial"/>
            </a:endParaRPr>
          </a:p>
          <a:p>
            <a:pPr marL="12700">
              <a:lnSpc>
                <a:spcPct val="100000"/>
              </a:lnSpc>
            </a:pPr>
            <a:r>
              <a:rPr sz="1650" b="1" i="1" dirty="0">
                <a:latin typeface="Arial"/>
                <a:cs typeface="Arial"/>
              </a:rPr>
              <a:t>c)</a:t>
            </a:r>
            <a:r>
              <a:rPr sz="1650" spc="95" dirty="0">
                <a:latin typeface="Times New Roman"/>
                <a:cs typeface="Times New Roman"/>
              </a:rPr>
              <a:t> </a:t>
            </a:r>
            <a:r>
              <a:rPr sz="1400" b="1" i="1" dirty="0">
                <a:latin typeface="Arial"/>
                <a:cs typeface="Arial"/>
              </a:rPr>
              <a:t>EN</a:t>
            </a:r>
            <a:r>
              <a:rPr sz="1400" spc="55" dirty="0">
                <a:latin typeface="Times New Roman"/>
                <a:cs typeface="Times New Roman"/>
              </a:rPr>
              <a:t> </a:t>
            </a:r>
            <a:r>
              <a:rPr sz="1400" b="1" i="1" dirty="0">
                <a:latin typeface="Arial"/>
                <a:cs typeface="Arial"/>
              </a:rPr>
              <a:t>ISO</a:t>
            </a:r>
            <a:r>
              <a:rPr sz="1400" spc="60" dirty="0">
                <a:latin typeface="Times New Roman"/>
                <a:cs typeface="Times New Roman"/>
              </a:rPr>
              <a:t> </a:t>
            </a:r>
            <a:r>
              <a:rPr sz="1400" b="1" i="1" spc="-10" dirty="0">
                <a:latin typeface="Arial"/>
                <a:cs typeface="Arial"/>
              </a:rPr>
              <a:t>13485:2015</a:t>
            </a:r>
            <a:r>
              <a:rPr sz="1450" spc="-80" dirty="0">
                <a:latin typeface="SimSun"/>
                <a:cs typeface="SimSun"/>
              </a:rPr>
              <a:t>所要求的程序文件</a:t>
            </a:r>
            <a:endParaRPr sz="1450">
              <a:latin typeface="SimSun"/>
              <a:cs typeface="SimSun"/>
            </a:endParaRPr>
          </a:p>
          <a:p>
            <a:pPr marL="12700">
              <a:lnSpc>
                <a:spcPct val="100000"/>
              </a:lnSpc>
              <a:spcBef>
                <a:spcPts val="25"/>
              </a:spcBef>
            </a:pPr>
            <a:r>
              <a:rPr sz="1400" b="1" i="1" dirty="0">
                <a:latin typeface="Arial"/>
                <a:cs typeface="Arial"/>
              </a:rPr>
              <a:t>c)</a:t>
            </a:r>
            <a:r>
              <a:rPr sz="1400" spc="10" dirty="0">
                <a:latin typeface="Times New Roman"/>
                <a:cs typeface="Times New Roman"/>
              </a:rPr>
              <a:t> </a:t>
            </a:r>
            <a:r>
              <a:rPr sz="1400" b="1" i="1" dirty="0">
                <a:latin typeface="Arial"/>
                <a:cs typeface="Arial"/>
              </a:rPr>
              <a:t>Tài</a:t>
            </a:r>
            <a:r>
              <a:rPr sz="1400" spc="20" dirty="0">
                <a:latin typeface="Times New Roman"/>
                <a:cs typeface="Times New Roman"/>
              </a:rPr>
              <a:t> </a:t>
            </a:r>
            <a:r>
              <a:rPr sz="1400" b="1" i="1" dirty="0">
                <a:latin typeface="Arial"/>
                <a:cs typeface="Arial"/>
              </a:rPr>
              <a:t>liệu</a:t>
            </a:r>
            <a:r>
              <a:rPr sz="1400" b="1" i="1" spc="-35" dirty="0">
                <a:latin typeface="Arial"/>
                <a:cs typeface="Arial"/>
              </a:rPr>
              <a:t> </a:t>
            </a:r>
            <a:r>
              <a:rPr sz="1400" b="1" i="1" dirty="0">
                <a:latin typeface="Arial"/>
                <a:cs typeface="Arial"/>
              </a:rPr>
              <a:t>Quy</a:t>
            </a:r>
            <a:r>
              <a:rPr sz="1400" spc="15" dirty="0">
                <a:latin typeface="Times New Roman"/>
                <a:cs typeface="Times New Roman"/>
              </a:rPr>
              <a:t> </a:t>
            </a:r>
            <a:r>
              <a:rPr sz="1400" b="1" i="1" dirty="0">
                <a:latin typeface="Arial"/>
                <a:cs typeface="Arial"/>
              </a:rPr>
              <a:t>trình</a:t>
            </a:r>
            <a:r>
              <a:rPr sz="1400" spc="5" dirty="0">
                <a:latin typeface="Times New Roman"/>
                <a:cs typeface="Times New Roman"/>
              </a:rPr>
              <a:t> </a:t>
            </a:r>
            <a:r>
              <a:rPr sz="1400" b="1" i="1" dirty="0">
                <a:latin typeface="Arial"/>
                <a:cs typeface="Arial"/>
              </a:rPr>
              <a:t>theo</a:t>
            </a:r>
            <a:r>
              <a:rPr sz="1400" spc="10" dirty="0">
                <a:latin typeface="Times New Roman"/>
                <a:cs typeface="Times New Roman"/>
              </a:rPr>
              <a:t> </a:t>
            </a:r>
            <a:r>
              <a:rPr sz="1400" b="1" i="1" dirty="0">
                <a:latin typeface="Arial"/>
                <a:cs typeface="Arial"/>
              </a:rPr>
              <a:t>yêu</a:t>
            </a:r>
            <a:r>
              <a:rPr sz="1400" spc="5" dirty="0">
                <a:latin typeface="Times New Roman"/>
                <a:cs typeface="Times New Roman"/>
              </a:rPr>
              <a:t> </a:t>
            </a:r>
            <a:r>
              <a:rPr sz="1400" b="1" i="1" dirty="0">
                <a:latin typeface="Arial"/>
                <a:cs typeface="Arial"/>
              </a:rPr>
              <a:t>cầu</a:t>
            </a:r>
            <a:r>
              <a:rPr sz="1400" b="1" i="1" spc="-30" dirty="0">
                <a:latin typeface="Arial"/>
                <a:cs typeface="Arial"/>
              </a:rPr>
              <a:t> </a:t>
            </a:r>
            <a:r>
              <a:rPr sz="1400" b="1" i="1" dirty="0">
                <a:latin typeface="Arial"/>
                <a:cs typeface="Arial"/>
              </a:rPr>
              <a:t>của</a:t>
            </a:r>
            <a:r>
              <a:rPr sz="1400" b="1" i="1" spc="-20" dirty="0">
                <a:latin typeface="Arial"/>
                <a:cs typeface="Arial"/>
              </a:rPr>
              <a:t> </a:t>
            </a:r>
            <a:r>
              <a:rPr sz="1400" b="1" i="1" dirty="0">
                <a:latin typeface="Arial"/>
                <a:cs typeface="Arial"/>
              </a:rPr>
              <a:t>EN</a:t>
            </a:r>
            <a:r>
              <a:rPr sz="1400" spc="20" dirty="0">
                <a:latin typeface="Times New Roman"/>
                <a:cs typeface="Times New Roman"/>
              </a:rPr>
              <a:t> </a:t>
            </a:r>
            <a:r>
              <a:rPr sz="1400" b="1" i="1" dirty="0">
                <a:latin typeface="Arial"/>
                <a:cs typeface="Arial"/>
              </a:rPr>
              <a:t>ISO</a:t>
            </a:r>
            <a:r>
              <a:rPr sz="1400" spc="25" dirty="0">
                <a:latin typeface="Times New Roman"/>
                <a:cs typeface="Times New Roman"/>
              </a:rPr>
              <a:t> </a:t>
            </a:r>
            <a:r>
              <a:rPr sz="1400" b="1" i="1" spc="-10" dirty="0">
                <a:latin typeface="Arial"/>
                <a:cs typeface="Arial"/>
              </a:rPr>
              <a:t>13485:2015</a:t>
            </a:r>
            <a:endParaRPr sz="1400">
              <a:latin typeface="Arial"/>
              <a:cs typeface="Arial"/>
            </a:endParaRPr>
          </a:p>
          <a:p>
            <a:pPr>
              <a:lnSpc>
                <a:spcPct val="100000"/>
              </a:lnSpc>
              <a:spcBef>
                <a:spcPts val="840"/>
              </a:spcBef>
            </a:pPr>
            <a:endParaRPr sz="1400">
              <a:latin typeface="Arial"/>
              <a:cs typeface="Arial"/>
            </a:endParaRPr>
          </a:p>
          <a:p>
            <a:pPr marL="12700">
              <a:lnSpc>
                <a:spcPts val="1625"/>
              </a:lnSpc>
              <a:tabLst>
                <a:tab pos="635635" algn="l"/>
              </a:tabLst>
            </a:pPr>
            <a:r>
              <a:rPr sz="1400" spc="-10" dirty="0">
                <a:latin typeface="SimSun"/>
                <a:cs typeface="SimSun"/>
              </a:rPr>
              <a:t>4.2.4</a:t>
            </a:r>
            <a:r>
              <a:rPr sz="1400" dirty="0">
                <a:latin typeface="Times New Roman"/>
                <a:cs typeface="Times New Roman"/>
              </a:rPr>
              <a:t>	</a:t>
            </a:r>
            <a:r>
              <a:rPr sz="1400" spc="-15" dirty="0">
                <a:latin typeface="SimSun"/>
                <a:cs typeface="SimSun"/>
              </a:rPr>
              <a:t>文件控制</a:t>
            </a:r>
            <a:endParaRPr sz="1400">
              <a:latin typeface="SimSun"/>
              <a:cs typeface="SimSun"/>
            </a:endParaRPr>
          </a:p>
          <a:p>
            <a:pPr marL="635635" lvl="2" indent="-622935">
              <a:lnSpc>
                <a:spcPts val="1625"/>
              </a:lnSpc>
              <a:buFont typeface="SimSun"/>
              <a:buAutoNum type="arabicPeriod" startAt="4"/>
              <a:tabLst>
                <a:tab pos="635635" algn="l"/>
              </a:tabLst>
            </a:pPr>
            <a:r>
              <a:rPr sz="1400" dirty="0">
                <a:latin typeface="Calibri"/>
                <a:cs typeface="Calibri"/>
              </a:rPr>
              <a:t>Kiểm</a:t>
            </a:r>
            <a:r>
              <a:rPr sz="1400" spc="-55" dirty="0">
                <a:latin typeface="Calibri"/>
                <a:cs typeface="Calibri"/>
              </a:rPr>
              <a:t> </a:t>
            </a:r>
            <a:r>
              <a:rPr sz="1400" dirty="0">
                <a:latin typeface="Calibri"/>
                <a:cs typeface="Calibri"/>
              </a:rPr>
              <a:t>soát</a:t>
            </a:r>
            <a:r>
              <a:rPr sz="1400" spc="-40" dirty="0">
                <a:latin typeface="Calibri"/>
                <a:cs typeface="Calibri"/>
              </a:rPr>
              <a:t> </a:t>
            </a:r>
            <a:r>
              <a:rPr sz="1400" spc="-25" dirty="0">
                <a:latin typeface="Calibri"/>
                <a:cs typeface="Calibri"/>
              </a:rPr>
              <a:t>Tài </a:t>
            </a:r>
            <a:r>
              <a:rPr sz="1400" spc="-20" dirty="0">
                <a:latin typeface="Calibri"/>
                <a:cs typeface="Calibri"/>
              </a:rPr>
              <a:t>liệu</a:t>
            </a:r>
            <a:endParaRPr sz="1400">
              <a:latin typeface="Calibri"/>
              <a:cs typeface="Calibri"/>
            </a:endParaRPr>
          </a:p>
          <a:p>
            <a:pPr lvl="2">
              <a:lnSpc>
                <a:spcPct val="100000"/>
              </a:lnSpc>
              <a:spcBef>
                <a:spcPts val="1185"/>
              </a:spcBef>
              <a:buFont typeface="SimSun"/>
              <a:buAutoNum type="arabicPeriod" startAt="4"/>
            </a:pPr>
            <a:endParaRPr sz="1400">
              <a:latin typeface="Calibri"/>
              <a:cs typeface="Calibri"/>
            </a:endParaRPr>
          </a:p>
          <a:p>
            <a:pPr marL="635635" lvl="2" indent="-622935">
              <a:lnSpc>
                <a:spcPts val="1625"/>
              </a:lnSpc>
              <a:buAutoNum type="arabicPeriod" startAt="4"/>
              <a:tabLst>
                <a:tab pos="635635" algn="l"/>
              </a:tabLst>
            </a:pPr>
            <a:r>
              <a:rPr sz="1400" spc="-15" dirty="0">
                <a:latin typeface="SimSun"/>
                <a:cs typeface="SimSun"/>
              </a:rPr>
              <a:t>记录控制</a:t>
            </a:r>
            <a:endParaRPr sz="1400">
              <a:latin typeface="SimSun"/>
              <a:cs typeface="SimSun"/>
            </a:endParaRPr>
          </a:p>
          <a:p>
            <a:pPr marL="12700">
              <a:lnSpc>
                <a:spcPts val="1625"/>
              </a:lnSpc>
              <a:tabLst>
                <a:tab pos="635635" algn="l"/>
              </a:tabLst>
            </a:pPr>
            <a:r>
              <a:rPr sz="1400" spc="-10" dirty="0">
                <a:latin typeface="SimSun"/>
                <a:cs typeface="SimSun"/>
              </a:rPr>
              <a:t>4.2.5</a:t>
            </a:r>
            <a:r>
              <a:rPr sz="1400" dirty="0">
                <a:latin typeface="Times New Roman"/>
                <a:cs typeface="Times New Roman"/>
              </a:rPr>
              <a:t>	</a:t>
            </a:r>
            <a:r>
              <a:rPr sz="1400" dirty="0">
                <a:latin typeface="Calibri"/>
                <a:cs typeface="Calibri"/>
              </a:rPr>
              <a:t>Kiểm</a:t>
            </a:r>
            <a:r>
              <a:rPr sz="1400" spc="-40" dirty="0">
                <a:latin typeface="Calibri"/>
                <a:cs typeface="Calibri"/>
              </a:rPr>
              <a:t> </a:t>
            </a:r>
            <a:r>
              <a:rPr sz="1400" dirty="0">
                <a:latin typeface="Calibri"/>
                <a:cs typeface="Calibri"/>
              </a:rPr>
              <a:t>soát</a:t>
            </a:r>
            <a:r>
              <a:rPr sz="1400" spc="-20" dirty="0">
                <a:latin typeface="Calibri"/>
                <a:cs typeface="Calibri"/>
              </a:rPr>
              <a:t> </a:t>
            </a:r>
            <a:r>
              <a:rPr sz="1400" dirty="0">
                <a:latin typeface="Calibri"/>
                <a:cs typeface="Calibri"/>
              </a:rPr>
              <a:t>Hồ</a:t>
            </a:r>
            <a:r>
              <a:rPr sz="1400" spc="-30" dirty="0">
                <a:latin typeface="Calibri"/>
                <a:cs typeface="Calibri"/>
              </a:rPr>
              <a:t> </a:t>
            </a:r>
            <a:r>
              <a:rPr sz="1400" spc="-25" dirty="0">
                <a:latin typeface="Calibri"/>
                <a:cs typeface="Calibri"/>
              </a:rPr>
              <a:t>sơ</a:t>
            </a:r>
            <a:endParaRPr sz="1400">
              <a:latin typeface="Calibri"/>
              <a:cs typeface="Calibri"/>
            </a:endParaRPr>
          </a:p>
          <a:p>
            <a:pPr>
              <a:lnSpc>
                <a:spcPct val="100000"/>
              </a:lnSpc>
              <a:spcBef>
                <a:spcPts val="695"/>
              </a:spcBef>
            </a:pPr>
            <a:endParaRPr sz="1400">
              <a:latin typeface="Calibri"/>
              <a:cs typeface="Calibri"/>
            </a:endParaRPr>
          </a:p>
          <a:p>
            <a:pPr marL="12700">
              <a:lnSpc>
                <a:spcPts val="1625"/>
              </a:lnSpc>
            </a:pPr>
            <a:r>
              <a:rPr sz="1400" dirty="0">
                <a:solidFill>
                  <a:srgbClr val="FF0000"/>
                </a:solidFill>
                <a:latin typeface="SimSun"/>
                <a:cs typeface="SimSun"/>
              </a:rPr>
              <a:t>5.6</a:t>
            </a:r>
            <a:r>
              <a:rPr sz="1400" spc="335" dirty="0">
                <a:solidFill>
                  <a:srgbClr val="FF0000"/>
                </a:solidFill>
                <a:latin typeface="Times New Roman"/>
                <a:cs typeface="Times New Roman"/>
              </a:rPr>
              <a:t> </a:t>
            </a:r>
            <a:r>
              <a:rPr sz="1400" spc="-15" dirty="0">
                <a:solidFill>
                  <a:srgbClr val="FF0000"/>
                </a:solidFill>
                <a:latin typeface="SimSun"/>
                <a:cs typeface="SimSun"/>
              </a:rPr>
              <a:t>管理评审</a:t>
            </a:r>
            <a:endParaRPr sz="1400">
              <a:latin typeface="SimSun"/>
              <a:cs typeface="SimSun"/>
            </a:endParaRPr>
          </a:p>
          <a:p>
            <a:pPr marL="12700">
              <a:lnSpc>
                <a:spcPts val="1625"/>
              </a:lnSpc>
              <a:tabLst>
                <a:tab pos="457200" algn="l"/>
              </a:tabLst>
            </a:pPr>
            <a:r>
              <a:rPr sz="1400" spc="-25" dirty="0">
                <a:solidFill>
                  <a:srgbClr val="FF0000"/>
                </a:solidFill>
                <a:latin typeface="SimSun"/>
                <a:cs typeface="SimSun"/>
              </a:rPr>
              <a:t>5.6</a:t>
            </a:r>
            <a:r>
              <a:rPr sz="1400" dirty="0">
                <a:solidFill>
                  <a:srgbClr val="FF0000"/>
                </a:solidFill>
                <a:latin typeface="Times New Roman"/>
                <a:cs typeface="Times New Roman"/>
              </a:rPr>
              <a:t>	</a:t>
            </a:r>
            <a:r>
              <a:rPr sz="1400" dirty="0">
                <a:solidFill>
                  <a:srgbClr val="FF0000"/>
                </a:solidFill>
                <a:latin typeface="Calibri"/>
                <a:cs typeface="Calibri"/>
              </a:rPr>
              <a:t>Xem</a:t>
            </a:r>
            <a:r>
              <a:rPr sz="1400" spc="-90" dirty="0">
                <a:solidFill>
                  <a:srgbClr val="FF0000"/>
                </a:solidFill>
                <a:latin typeface="Times New Roman"/>
                <a:cs typeface="Times New Roman"/>
              </a:rPr>
              <a:t> </a:t>
            </a:r>
            <a:r>
              <a:rPr sz="1400" dirty="0">
                <a:solidFill>
                  <a:srgbClr val="FF0000"/>
                </a:solidFill>
                <a:latin typeface="Calibri"/>
                <a:cs typeface="Calibri"/>
              </a:rPr>
              <a:t>xét</a:t>
            </a:r>
            <a:r>
              <a:rPr sz="1400" spc="-50" dirty="0">
                <a:solidFill>
                  <a:srgbClr val="FF0000"/>
                </a:solidFill>
                <a:latin typeface="Calibri"/>
                <a:cs typeface="Calibri"/>
              </a:rPr>
              <a:t> </a:t>
            </a:r>
            <a:r>
              <a:rPr sz="1400" dirty="0">
                <a:solidFill>
                  <a:srgbClr val="FF0000"/>
                </a:solidFill>
                <a:latin typeface="Calibri"/>
                <a:cs typeface="Calibri"/>
              </a:rPr>
              <a:t>lãnh</a:t>
            </a:r>
            <a:r>
              <a:rPr sz="1400" spc="-35" dirty="0">
                <a:solidFill>
                  <a:srgbClr val="FF0000"/>
                </a:solidFill>
                <a:latin typeface="Calibri"/>
                <a:cs typeface="Calibri"/>
              </a:rPr>
              <a:t> </a:t>
            </a:r>
            <a:r>
              <a:rPr sz="1400" spc="-25" dirty="0">
                <a:solidFill>
                  <a:srgbClr val="FF0000"/>
                </a:solidFill>
                <a:latin typeface="Calibri"/>
                <a:cs typeface="Calibri"/>
              </a:rPr>
              <a:t>đạo</a:t>
            </a:r>
            <a:endParaRPr sz="1400">
              <a:latin typeface="Calibri"/>
              <a:cs typeface="Calibri"/>
            </a:endParaRPr>
          </a:p>
          <a:p>
            <a:pPr marL="12700">
              <a:lnSpc>
                <a:spcPts val="1625"/>
              </a:lnSpc>
              <a:spcBef>
                <a:spcPts val="1650"/>
              </a:spcBef>
              <a:tabLst>
                <a:tab pos="457200" algn="l"/>
              </a:tabLst>
            </a:pPr>
            <a:r>
              <a:rPr sz="1400" spc="-25" dirty="0">
                <a:solidFill>
                  <a:srgbClr val="FF0000"/>
                </a:solidFill>
                <a:latin typeface="SimSun"/>
                <a:cs typeface="SimSun"/>
              </a:rPr>
              <a:t>6.2</a:t>
            </a:r>
            <a:r>
              <a:rPr sz="1400" dirty="0">
                <a:solidFill>
                  <a:srgbClr val="FF0000"/>
                </a:solidFill>
                <a:latin typeface="Times New Roman"/>
                <a:cs typeface="Times New Roman"/>
              </a:rPr>
              <a:t>	</a:t>
            </a:r>
            <a:r>
              <a:rPr sz="1400" spc="-5" dirty="0">
                <a:solidFill>
                  <a:srgbClr val="FF0000"/>
                </a:solidFill>
                <a:latin typeface="SimSun"/>
                <a:cs typeface="SimSun"/>
              </a:rPr>
              <a:t>培训、能力和人员意识</a:t>
            </a:r>
            <a:endParaRPr sz="1400">
              <a:latin typeface="SimSun"/>
              <a:cs typeface="SimSun"/>
            </a:endParaRPr>
          </a:p>
          <a:p>
            <a:pPr marL="12700">
              <a:lnSpc>
                <a:spcPts val="1625"/>
              </a:lnSpc>
            </a:pPr>
            <a:r>
              <a:rPr sz="1400" dirty="0">
                <a:solidFill>
                  <a:srgbClr val="FF0000"/>
                </a:solidFill>
                <a:latin typeface="SimSun"/>
                <a:cs typeface="SimSun"/>
              </a:rPr>
              <a:t>6.</a:t>
            </a:r>
            <a:r>
              <a:rPr sz="1400" dirty="0">
                <a:solidFill>
                  <a:srgbClr val="FF0000"/>
                </a:solidFill>
                <a:latin typeface="Calibri"/>
                <a:cs typeface="Calibri"/>
              </a:rPr>
              <a:t>2</a:t>
            </a:r>
            <a:r>
              <a:rPr sz="1400" spc="240" dirty="0">
                <a:solidFill>
                  <a:srgbClr val="FF0000"/>
                </a:solidFill>
                <a:latin typeface="Calibri"/>
                <a:cs typeface="Calibri"/>
              </a:rPr>
              <a:t> </a:t>
            </a:r>
            <a:r>
              <a:rPr sz="1400" dirty="0">
                <a:solidFill>
                  <a:srgbClr val="FF0000"/>
                </a:solidFill>
                <a:latin typeface="Calibri"/>
                <a:cs typeface="Calibri"/>
              </a:rPr>
              <a:t>Đào</a:t>
            </a:r>
            <a:r>
              <a:rPr sz="1400" spc="-20" dirty="0">
                <a:solidFill>
                  <a:srgbClr val="FF0000"/>
                </a:solidFill>
                <a:latin typeface="Calibri"/>
                <a:cs typeface="Calibri"/>
              </a:rPr>
              <a:t> </a:t>
            </a:r>
            <a:r>
              <a:rPr sz="1400" dirty="0">
                <a:solidFill>
                  <a:srgbClr val="FF0000"/>
                </a:solidFill>
                <a:latin typeface="Calibri"/>
                <a:cs typeface="Calibri"/>
              </a:rPr>
              <a:t>tạo,</a:t>
            </a:r>
            <a:r>
              <a:rPr sz="1400" spc="-35" dirty="0">
                <a:solidFill>
                  <a:srgbClr val="FF0000"/>
                </a:solidFill>
                <a:latin typeface="Calibri"/>
                <a:cs typeface="Calibri"/>
              </a:rPr>
              <a:t> </a:t>
            </a:r>
            <a:r>
              <a:rPr sz="1400" dirty="0">
                <a:solidFill>
                  <a:srgbClr val="FF0000"/>
                </a:solidFill>
                <a:latin typeface="Calibri"/>
                <a:cs typeface="Calibri"/>
              </a:rPr>
              <a:t>năng</a:t>
            </a:r>
            <a:r>
              <a:rPr sz="1400" spc="-15" dirty="0">
                <a:solidFill>
                  <a:srgbClr val="FF0000"/>
                </a:solidFill>
                <a:latin typeface="Calibri"/>
                <a:cs typeface="Calibri"/>
              </a:rPr>
              <a:t> </a:t>
            </a:r>
            <a:r>
              <a:rPr sz="1400" dirty="0">
                <a:solidFill>
                  <a:srgbClr val="FF0000"/>
                </a:solidFill>
                <a:latin typeface="Calibri"/>
                <a:cs typeface="Calibri"/>
              </a:rPr>
              <a:t>lực</a:t>
            </a:r>
            <a:r>
              <a:rPr sz="1400" spc="-45" dirty="0">
                <a:solidFill>
                  <a:srgbClr val="FF0000"/>
                </a:solidFill>
                <a:latin typeface="Calibri"/>
                <a:cs typeface="Calibri"/>
              </a:rPr>
              <a:t> </a:t>
            </a:r>
            <a:r>
              <a:rPr sz="1400" dirty="0">
                <a:solidFill>
                  <a:srgbClr val="FF0000"/>
                </a:solidFill>
                <a:latin typeface="Calibri"/>
                <a:cs typeface="Calibri"/>
              </a:rPr>
              <a:t>và</a:t>
            </a:r>
            <a:r>
              <a:rPr sz="1400" spc="-20" dirty="0">
                <a:solidFill>
                  <a:srgbClr val="FF0000"/>
                </a:solidFill>
                <a:latin typeface="Calibri"/>
                <a:cs typeface="Calibri"/>
              </a:rPr>
              <a:t> </a:t>
            </a:r>
            <a:r>
              <a:rPr sz="1400" dirty="0">
                <a:solidFill>
                  <a:srgbClr val="FF0000"/>
                </a:solidFill>
                <a:latin typeface="Calibri"/>
                <a:cs typeface="Calibri"/>
              </a:rPr>
              <a:t>nhận</a:t>
            </a:r>
            <a:r>
              <a:rPr sz="1400" spc="-20" dirty="0">
                <a:solidFill>
                  <a:srgbClr val="FF0000"/>
                </a:solidFill>
                <a:latin typeface="Calibri"/>
                <a:cs typeface="Calibri"/>
              </a:rPr>
              <a:t> </a:t>
            </a:r>
            <a:r>
              <a:rPr sz="1400" dirty="0">
                <a:solidFill>
                  <a:srgbClr val="FF0000"/>
                </a:solidFill>
                <a:latin typeface="Calibri"/>
                <a:cs typeface="Calibri"/>
              </a:rPr>
              <a:t>thức</a:t>
            </a:r>
            <a:r>
              <a:rPr sz="1400" spc="-40" dirty="0">
                <a:solidFill>
                  <a:srgbClr val="FF0000"/>
                </a:solidFill>
                <a:latin typeface="Calibri"/>
                <a:cs typeface="Calibri"/>
              </a:rPr>
              <a:t> </a:t>
            </a:r>
            <a:r>
              <a:rPr sz="1400" dirty="0">
                <a:solidFill>
                  <a:srgbClr val="FF0000"/>
                </a:solidFill>
                <a:latin typeface="Calibri"/>
                <a:cs typeface="Calibri"/>
              </a:rPr>
              <a:t>của</a:t>
            </a:r>
            <a:r>
              <a:rPr sz="1400" spc="-15" dirty="0">
                <a:solidFill>
                  <a:srgbClr val="FF0000"/>
                </a:solidFill>
                <a:latin typeface="Calibri"/>
                <a:cs typeface="Calibri"/>
              </a:rPr>
              <a:t> </a:t>
            </a:r>
            <a:r>
              <a:rPr sz="1400" dirty="0">
                <a:solidFill>
                  <a:srgbClr val="FF0000"/>
                </a:solidFill>
                <a:latin typeface="Calibri"/>
                <a:cs typeface="Calibri"/>
              </a:rPr>
              <a:t>nhân</a:t>
            </a:r>
            <a:r>
              <a:rPr sz="1400" spc="-15" dirty="0">
                <a:solidFill>
                  <a:srgbClr val="FF0000"/>
                </a:solidFill>
                <a:latin typeface="Calibri"/>
                <a:cs typeface="Calibri"/>
              </a:rPr>
              <a:t> </a:t>
            </a:r>
            <a:r>
              <a:rPr sz="1400" spc="-20" dirty="0">
                <a:solidFill>
                  <a:srgbClr val="FF0000"/>
                </a:solidFill>
                <a:latin typeface="Calibri"/>
                <a:cs typeface="Calibri"/>
              </a:rPr>
              <a:t>viên</a:t>
            </a:r>
            <a:endParaRPr sz="1400">
              <a:latin typeface="Calibri"/>
              <a:cs typeface="Calibri"/>
            </a:endParaRPr>
          </a:p>
          <a:p>
            <a:pPr>
              <a:lnSpc>
                <a:spcPct val="100000"/>
              </a:lnSpc>
              <a:spcBef>
                <a:spcPts val="720"/>
              </a:spcBef>
            </a:pPr>
            <a:endParaRPr sz="1400">
              <a:latin typeface="Calibri"/>
              <a:cs typeface="Calibri"/>
            </a:endParaRPr>
          </a:p>
          <a:p>
            <a:pPr marL="12700">
              <a:lnSpc>
                <a:spcPts val="1670"/>
              </a:lnSpc>
            </a:pPr>
            <a:r>
              <a:rPr sz="1400" dirty="0">
                <a:solidFill>
                  <a:srgbClr val="FF0000"/>
                </a:solidFill>
                <a:latin typeface="Calibri"/>
                <a:cs typeface="Calibri"/>
              </a:rPr>
              <a:t>6.3</a:t>
            </a:r>
            <a:r>
              <a:rPr sz="1400" spc="-45" dirty="0">
                <a:solidFill>
                  <a:srgbClr val="FF0000"/>
                </a:solidFill>
                <a:latin typeface="Times New Roman"/>
                <a:cs typeface="Times New Roman"/>
              </a:rPr>
              <a:t> </a:t>
            </a:r>
            <a:r>
              <a:rPr sz="1400" spc="-10" dirty="0">
                <a:solidFill>
                  <a:srgbClr val="FF0000"/>
                </a:solidFill>
                <a:latin typeface="SimSun"/>
                <a:cs typeface="SimSun"/>
              </a:rPr>
              <a:t>基础设施控制</a:t>
            </a:r>
            <a:endParaRPr sz="1400">
              <a:latin typeface="SimSun"/>
              <a:cs typeface="SimSun"/>
            </a:endParaRPr>
          </a:p>
          <a:p>
            <a:pPr marL="12700">
              <a:lnSpc>
                <a:spcPts val="1670"/>
              </a:lnSpc>
            </a:pPr>
            <a:r>
              <a:rPr sz="1400" dirty="0">
                <a:solidFill>
                  <a:srgbClr val="FF0000"/>
                </a:solidFill>
                <a:latin typeface="Calibri"/>
                <a:cs typeface="Calibri"/>
              </a:rPr>
              <a:t>6.3</a:t>
            </a:r>
            <a:r>
              <a:rPr sz="1400" spc="-25" dirty="0">
                <a:solidFill>
                  <a:srgbClr val="FF0000"/>
                </a:solidFill>
                <a:latin typeface="Calibri"/>
                <a:cs typeface="Calibri"/>
              </a:rPr>
              <a:t> </a:t>
            </a:r>
            <a:r>
              <a:rPr sz="1400" dirty="0">
                <a:solidFill>
                  <a:srgbClr val="FF0000"/>
                </a:solidFill>
                <a:latin typeface="Calibri"/>
                <a:cs typeface="Calibri"/>
              </a:rPr>
              <a:t>Kiểm</a:t>
            </a:r>
            <a:r>
              <a:rPr sz="1400" spc="-30" dirty="0">
                <a:solidFill>
                  <a:srgbClr val="FF0000"/>
                </a:solidFill>
                <a:latin typeface="Calibri"/>
                <a:cs typeface="Calibri"/>
              </a:rPr>
              <a:t> </a:t>
            </a:r>
            <a:r>
              <a:rPr sz="1400" dirty="0">
                <a:solidFill>
                  <a:srgbClr val="FF0000"/>
                </a:solidFill>
                <a:latin typeface="Calibri"/>
                <a:cs typeface="Calibri"/>
              </a:rPr>
              <a:t>soát</a:t>
            </a:r>
            <a:r>
              <a:rPr sz="1400" spc="-25" dirty="0">
                <a:solidFill>
                  <a:srgbClr val="FF0000"/>
                </a:solidFill>
                <a:latin typeface="Calibri"/>
                <a:cs typeface="Calibri"/>
              </a:rPr>
              <a:t> </a:t>
            </a:r>
            <a:r>
              <a:rPr sz="1400" dirty="0">
                <a:solidFill>
                  <a:srgbClr val="FF0000"/>
                </a:solidFill>
                <a:latin typeface="Calibri"/>
                <a:cs typeface="Calibri"/>
              </a:rPr>
              <a:t>cơ</a:t>
            </a:r>
            <a:r>
              <a:rPr sz="1400" spc="-30" dirty="0">
                <a:solidFill>
                  <a:srgbClr val="FF0000"/>
                </a:solidFill>
                <a:latin typeface="Calibri"/>
                <a:cs typeface="Calibri"/>
              </a:rPr>
              <a:t> </a:t>
            </a:r>
            <a:r>
              <a:rPr sz="1400" dirty="0">
                <a:solidFill>
                  <a:srgbClr val="FF0000"/>
                </a:solidFill>
                <a:latin typeface="Calibri"/>
                <a:cs typeface="Calibri"/>
              </a:rPr>
              <a:t>sở</a:t>
            </a:r>
            <a:r>
              <a:rPr sz="1400" spc="-15" dirty="0">
                <a:solidFill>
                  <a:srgbClr val="FF0000"/>
                </a:solidFill>
                <a:latin typeface="Calibri"/>
                <a:cs typeface="Calibri"/>
              </a:rPr>
              <a:t> </a:t>
            </a:r>
            <a:r>
              <a:rPr sz="1400" dirty="0">
                <a:solidFill>
                  <a:srgbClr val="FF0000"/>
                </a:solidFill>
                <a:latin typeface="Calibri"/>
                <a:cs typeface="Calibri"/>
              </a:rPr>
              <a:t>hạ</a:t>
            </a:r>
            <a:r>
              <a:rPr sz="1400" spc="-10" dirty="0">
                <a:solidFill>
                  <a:srgbClr val="FF0000"/>
                </a:solidFill>
                <a:latin typeface="Calibri"/>
                <a:cs typeface="Calibri"/>
              </a:rPr>
              <a:t> </a:t>
            </a:r>
            <a:r>
              <a:rPr sz="1400" spc="-20" dirty="0">
                <a:solidFill>
                  <a:srgbClr val="FF0000"/>
                </a:solidFill>
                <a:latin typeface="Calibri"/>
                <a:cs typeface="Calibri"/>
              </a:rPr>
              <a:t>tầng</a:t>
            </a:r>
            <a:endParaRPr sz="1400">
              <a:latin typeface="Calibri"/>
              <a:cs typeface="Calibri"/>
            </a:endParaRPr>
          </a:p>
          <a:p>
            <a:pPr marL="12700">
              <a:lnSpc>
                <a:spcPts val="1670"/>
              </a:lnSpc>
              <a:spcBef>
                <a:spcPts val="975"/>
              </a:spcBef>
            </a:pPr>
            <a:r>
              <a:rPr sz="1400" dirty="0">
                <a:solidFill>
                  <a:srgbClr val="FF0000"/>
                </a:solidFill>
                <a:latin typeface="Calibri"/>
                <a:cs typeface="Calibri"/>
              </a:rPr>
              <a:t>6.4</a:t>
            </a:r>
            <a:r>
              <a:rPr sz="1400" spc="270" dirty="0">
                <a:solidFill>
                  <a:srgbClr val="FF0000"/>
                </a:solidFill>
                <a:latin typeface="Times New Roman"/>
                <a:cs typeface="Times New Roman"/>
              </a:rPr>
              <a:t> </a:t>
            </a:r>
            <a:r>
              <a:rPr sz="1400" spc="-10" dirty="0">
                <a:solidFill>
                  <a:srgbClr val="FF0000"/>
                </a:solidFill>
                <a:latin typeface="SimSun"/>
                <a:cs typeface="SimSun"/>
              </a:rPr>
              <a:t>工作环境控制</a:t>
            </a:r>
            <a:endParaRPr sz="1400">
              <a:latin typeface="SimSun"/>
              <a:cs typeface="SimSun"/>
            </a:endParaRPr>
          </a:p>
          <a:p>
            <a:pPr marL="12700">
              <a:lnSpc>
                <a:spcPts val="1670"/>
              </a:lnSpc>
            </a:pPr>
            <a:r>
              <a:rPr sz="1400" dirty="0">
                <a:solidFill>
                  <a:srgbClr val="FF0000"/>
                </a:solidFill>
                <a:latin typeface="Calibri"/>
                <a:cs typeface="Calibri"/>
              </a:rPr>
              <a:t>6.4</a:t>
            </a:r>
            <a:r>
              <a:rPr sz="1400" spc="270" dirty="0">
                <a:solidFill>
                  <a:srgbClr val="FF0000"/>
                </a:solidFill>
                <a:latin typeface="Calibri"/>
                <a:cs typeface="Calibri"/>
              </a:rPr>
              <a:t> </a:t>
            </a:r>
            <a:r>
              <a:rPr sz="1400" dirty="0">
                <a:solidFill>
                  <a:srgbClr val="FF0000"/>
                </a:solidFill>
                <a:latin typeface="Calibri"/>
                <a:cs typeface="Calibri"/>
              </a:rPr>
              <a:t>Kiểm</a:t>
            </a:r>
            <a:r>
              <a:rPr sz="1400" spc="-25" dirty="0">
                <a:solidFill>
                  <a:srgbClr val="FF0000"/>
                </a:solidFill>
                <a:latin typeface="Calibri"/>
                <a:cs typeface="Calibri"/>
              </a:rPr>
              <a:t> </a:t>
            </a:r>
            <a:r>
              <a:rPr sz="1400" dirty="0">
                <a:solidFill>
                  <a:srgbClr val="FF0000"/>
                </a:solidFill>
                <a:latin typeface="Calibri"/>
                <a:cs typeface="Calibri"/>
              </a:rPr>
              <a:t>soát</a:t>
            </a:r>
            <a:r>
              <a:rPr sz="1400" spc="-20" dirty="0">
                <a:solidFill>
                  <a:srgbClr val="FF0000"/>
                </a:solidFill>
                <a:latin typeface="Calibri"/>
                <a:cs typeface="Calibri"/>
              </a:rPr>
              <a:t> </a:t>
            </a:r>
            <a:r>
              <a:rPr sz="1400" dirty="0">
                <a:solidFill>
                  <a:srgbClr val="FF0000"/>
                </a:solidFill>
                <a:latin typeface="Calibri"/>
                <a:cs typeface="Calibri"/>
              </a:rPr>
              <a:t>môi</a:t>
            </a:r>
            <a:r>
              <a:rPr sz="1400" spc="-25" dirty="0">
                <a:solidFill>
                  <a:srgbClr val="FF0000"/>
                </a:solidFill>
                <a:latin typeface="Calibri"/>
                <a:cs typeface="Calibri"/>
              </a:rPr>
              <a:t> </a:t>
            </a:r>
            <a:r>
              <a:rPr sz="1400" dirty="0">
                <a:solidFill>
                  <a:srgbClr val="FF0000"/>
                </a:solidFill>
                <a:latin typeface="Calibri"/>
                <a:cs typeface="Calibri"/>
              </a:rPr>
              <a:t>trường</a:t>
            </a:r>
            <a:r>
              <a:rPr sz="1400" spc="-30" dirty="0">
                <a:solidFill>
                  <a:srgbClr val="FF0000"/>
                </a:solidFill>
                <a:latin typeface="Calibri"/>
                <a:cs typeface="Calibri"/>
              </a:rPr>
              <a:t> </a:t>
            </a:r>
            <a:r>
              <a:rPr sz="1400" dirty="0">
                <a:solidFill>
                  <a:srgbClr val="FF0000"/>
                </a:solidFill>
                <a:latin typeface="Calibri"/>
                <a:cs typeface="Calibri"/>
              </a:rPr>
              <a:t>làm</a:t>
            </a:r>
            <a:r>
              <a:rPr sz="1400" spc="-25" dirty="0">
                <a:solidFill>
                  <a:srgbClr val="FF0000"/>
                </a:solidFill>
                <a:latin typeface="Calibri"/>
                <a:cs typeface="Calibri"/>
              </a:rPr>
              <a:t> </a:t>
            </a:r>
            <a:r>
              <a:rPr sz="1400" spc="-20" dirty="0">
                <a:solidFill>
                  <a:srgbClr val="FF0000"/>
                </a:solidFill>
                <a:latin typeface="Calibri"/>
                <a:cs typeface="Calibri"/>
              </a:rPr>
              <a:t>việc</a:t>
            </a:r>
            <a:endParaRPr sz="1400">
              <a:latin typeface="Calibri"/>
              <a:cs typeface="Calibri"/>
            </a:endParaRPr>
          </a:p>
        </p:txBody>
      </p:sp>
      <p:pic>
        <p:nvPicPr>
          <p:cNvPr id="5" name="object 5"/>
          <p:cNvPicPr/>
          <p:nvPr/>
        </p:nvPicPr>
        <p:blipFill>
          <a:blip r:embed="rId3" cstate="print"/>
          <a:stretch>
            <a:fillRect/>
          </a:stretch>
        </p:blipFill>
        <p:spPr>
          <a:xfrm>
            <a:off x="6732269" y="6259512"/>
            <a:ext cx="1944242" cy="428621"/>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89"/>
            <a:ext cx="9144000" cy="6857010"/>
          </a:xfrm>
          <a:prstGeom prst="rect">
            <a:avLst/>
          </a:prstGeom>
        </p:spPr>
      </p:pic>
      <p:sp>
        <p:nvSpPr>
          <p:cNvPr id="3" name="object 3"/>
          <p:cNvSpPr txBox="1">
            <a:spLocks noGrp="1"/>
          </p:cNvSpPr>
          <p:nvPr>
            <p:ph type="title"/>
          </p:nvPr>
        </p:nvSpPr>
        <p:spPr>
          <a:xfrm>
            <a:off x="2364993" y="361309"/>
            <a:ext cx="256222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0000"/>
                </a:solidFill>
                <a:latin typeface="Arial"/>
                <a:cs typeface="Arial"/>
              </a:rPr>
              <a:t>4.2</a:t>
            </a:r>
            <a:r>
              <a:rPr sz="1800" spc="40" dirty="0">
                <a:solidFill>
                  <a:srgbClr val="000000"/>
                </a:solidFill>
                <a:latin typeface="Times New Roman"/>
                <a:cs typeface="Times New Roman"/>
              </a:rPr>
              <a:t> </a:t>
            </a:r>
            <a:r>
              <a:rPr sz="1800" spc="-80" dirty="0">
                <a:solidFill>
                  <a:srgbClr val="000000"/>
                </a:solidFill>
              </a:rPr>
              <a:t>文件要求 </a:t>
            </a:r>
            <a:r>
              <a:rPr sz="1800" b="1" dirty="0">
                <a:solidFill>
                  <a:srgbClr val="000000"/>
                </a:solidFill>
                <a:latin typeface="Arial"/>
                <a:cs typeface="Arial"/>
              </a:rPr>
              <a:t>-</a:t>
            </a:r>
            <a:r>
              <a:rPr sz="1800" spc="40" dirty="0">
                <a:solidFill>
                  <a:srgbClr val="000000"/>
                </a:solidFill>
                <a:latin typeface="Times New Roman"/>
                <a:cs typeface="Times New Roman"/>
              </a:rPr>
              <a:t> </a:t>
            </a:r>
            <a:r>
              <a:rPr sz="1800" b="1" dirty="0">
                <a:solidFill>
                  <a:srgbClr val="000000"/>
                </a:solidFill>
                <a:latin typeface="Arial"/>
                <a:cs typeface="Arial"/>
              </a:rPr>
              <a:t>4.2.1</a:t>
            </a:r>
            <a:r>
              <a:rPr sz="1800" spc="65" dirty="0">
                <a:solidFill>
                  <a:srgbClr val="000000"/>
                </a:solidFill>
                <a:latin typeface="Times New Roman"/>
                <a:cs typeface="Times New Roman"/>
              </a:rPr>
              <a:t> </a:t>
            </a:r>
            <a:r>
              <a:rPr sz="1800" spc="-25" dirty="0">
                <a:solidFill>
                  <a:srgbClr val="000000"/>
                </a:solidFill>
              </a:rPr>
              <a:t>总则</a:t>
            </a:r>
            <a:endParaRPr sz="1800">
              <a:latin typeface="Times New Roman"/>
              <a:cs typeface="Times New Roman"/>
            </a:endParaRPr>
          </a:p>
        </p:txBody>
      </p:sp>
      <p:sp>
        <p:nvSpPr>
          <p:cNvPr id="4" name="object 4"/>
          <p:cNvSpPr txBox="1"/>
          <p:nvPr/>
        </p:nvSpPr>
        <p:spPr>
          <a:xfrm>
            <a:off x="402435" y="634106"/>
            <a:ext cx="6292215" cy="5524500"/>
          </a:xfrm>
          <a:prstGeom prst="rect">
            <a:avLst/>
          </a:prstGeom>
        </p:spPr>
        <p:txBody>
          <a:bodyPr vert="horz" wrap="square" lIns="0" tIns="12700" rIns="0" bIns="0" rtlCol="0">
            <a:spAutoFit/>
          </a:bodyPr>
          <a:lstStyle/>
          <a:p>
            <a:pPr marL="1974850">
              <a:lnSpc>
                <a:spcPct val="100000"/>
              </a:lnSpc>
              <a:spcBef>
                <a:spcPts val="100"/>
              </a:spcBef>
            </a:pPr>
            <a:r>
              <a:rPr sz="1800" b="1" dirty="0">
                <a:latin typeface="Arial"/>
                <a:cs typeface="Arial"/>
              </a:rPr>
              <a:t>4.2</a:t>
            </a:r>
            <a:r>
              <a:rPr sz="1800" b="1" spc="-60" dirty="0">
                <a:latin typeface="Arial"/>
                <a:cs typeface="Arial"/>
              </a:rPr>
              <a:t> </a:t>
            </a:r>
            <a:r>
              <a:rPr sz="1800" b="1" dirty="0">
                <a:latin typeface="Arial"/>
                <a:cs typeface="Arial"/>
              </a:rPr>
              <a:t>Yêu</a:t>
            </a:r>
            <a:r>
              <a:rPr sz="1800" b="1" spc="-10" dirty="0">
                <a:latin typeface="Arial"/>
                <a:cs typeface="Arial"/>
              </a:rPr>
              <a:t> </a:t>
            </a:r>
            <a:r>
              <a:rPr sz="1800" b="1" dirty="0">
                <a:latin typeface="Arial"/>
                <a:cs typeface="Arial"/>
              </a:rPr>
              <a:t>cầu</a:t>
            </a:r>
            <a:r>
              <a:rPr sz="1800" b="1" spc="-15" dirty="0">
                <a:latin typeface="Arial"/>
                <a:cs typeface="Arial"/>
              </a:rPr>
              <a:t> </a:t>
            </a:r>
            <a:r>
              <a:rPr sz="1800" b="1" dirty="0">
                <a:latin typeface="Arial"/>
                <a:cs typeface="Arial"/>
              </a:rPr>
              <a:t>về</a:t>
            </a:r>
            <a:r>
              <a:rPr sz="1800" b="1" spc="10" dirty="0">
                <a:latin typeface="Arial"/>
                <a:cs typeface="Arial"/>
              </a:rPr>
              <a:t> </a:t>
            </a:r>
            <a:r>
              <a:rPr sz="1800" b="1" dirty="0">
                <a:latin typeface="Arial"/>
                <a:cs typeface="Arial"/>
              </a:rPr>
              <a:t>Tài</a:t>
            </a:r>
            <a:r>
              <a:rPr sz="1800" b="1" spc="-15" dirty="0">
                <a:latin typeface="Arial"/>
                <a:cs typeface="Arial"/>
              </a:rPr>
              <a:t> </a:t>
            </a:r>
            <a:r>
              <a:rPr sz="1800" b="1" dirty="0">
                <a:latin typeface="Arial"/>
                <a:cs typeface="Arial"/>
              </a:rPr>
              <a:t>liệu</a:t>
            </a:r>
            <a:r>
              <a:rPr sz="1800" b="1" spc="-15" dirty="0">
                <a:latin typeface="Arial"/>
                <a:cs typeface="Arial"/>
              </a:rPr>
              <a:t> </a:t>
            </a:r>
            <a:r>
              <a:rPr sz="1800" b="1" dirty="0">
                <a:latin typeface="Arial"/>
                <a:cs typeface="Arial"/>
              </a:rPr>
              <a:t>-</a:t>
            </a:r>
            <a:r>
              <a:rPr sz="1800" spc="20" dirty="0">
                <a:latin typeface="Times New Roman"/>
                <a:cs typeface="Times New Roman"/>
              </a:rPr>
              <a:t> </a:t>
            </a:r>
            <a:r>
              <a:rPr sz="1800" b="1" dirty="0">
                <a:latin typeface="Arial"/>
                <a:cs typeface="Arial"/>
              </a:rPr>
              <a:t>4.2.1</a:t>
            </a:r>
            <a:r>
              <a:rPr sz="1800" b="1" spc="-15" dirty="0">
                <a:latin typeface="Arial"/>
                <a:cs typeface="Arial"/>
              </a:rPr>
              <a:t> </a:t>
            </a:r>
            <a:r>
              <a:rPr sz="1800" b="1" dirty="0">
                <a:latin typeface="Arial"/>
                <a:cs typeface="Arial"/>
              </a:rPr>
              <a:t>Tổng</a:t>
            </a:r>
            <a:r>
              <a:rPr sz="1800" b="1" spc="-25" dirty="0">
                <a:latin typeface="Arial"/>
                <a:cs typeface="Arial"/>
              </a:rPr>
              <a:t> </a:t>
            </a:r>
            <a:r>
              <a:rPr sz="1800" b="1" spc="-20" dirty="0">
                <a:latin typeface="Arial"/>
                <a:cs typeface="Arial"/>
              </a:rPr>
              <a:t>quát</a:t>
            </a:r>
            <a:endParaRPr sz="1800">
              <a:latin typeface="Arial"/>
              <a:cs typeface="Arial"/>
            </a:endParaRPr>
          </a:p>
          <a:p>
            <a:pPr>
              <a:lnSpc>
                <a:spcPct val="100000"/>
              </a:lnSpc>
              <a:spcBef>
                <a:spcPts val="440"/>
              </a:spcBef>
            </a:pPr>
            <a:endParaRPr sz="1800">
              <a:latin typeface="Arial"/>
              <a:cs typeface="Arial"/>
            </a:endParaRPr>
          </a:p>
          <a:p>
            <a:pPr marL="12700">
              <a:lnSpc>
                <a:spcPts val="1670"/>
              </a:lnSpc>
            </a:pPr>
            <a:r>
              <a:rPr sz="1400" b="1" i="1" dirty="0">
                <a:latin typeface="Arial"/>
                <a:cs typeface="Arial"/>
              </a:rPr>
              <a:t>7.3</a:t>
            </a:r>
            <a:r>
              <a:rPr sz="1400" spc="20" dirty="0">
                <a:latin typeface="Times New Roman"/>
                <a:cs typeface="Times New Roman"/>
              </a:rPr>
              <a:t> </a:t>
            </a:r>
            <a:r>
              <a:rPr sz="1400" dirty="0">
                <a:latin typeface="SimSun"/>
                <a:cs typeface="SimSun"/>
              </a:rPr>
              <a:t>设计和开发（</a:t>
            </a:r>
            <a:r>
              <a:rPr sz="1400" spc="-15" dirty="0">
                <a:solidFill>
                  <a:srgbClr val="FF0000"/>
                </a:solidFill>
                <a:latin typeface="SimSun"/>
                <a:cs typeface="SimSun"/>
              </a:rPr>
              <a:t>包括设计转化和变更)</a:t>
            </a:r>
            <a:endParaRPr sz="1400">
              <a:latin typeface="SimSun"/>
              <a:cs typeface="SimSun"/>
            </a:endParaRPr>
          </a:p>
          <a:p>
            <a:pPr marL="12700">
              <a:lnSpc>
                <a:spcPts val="1670"/>
              </a:lnSpc>
            </a:pPr>
            <a:r>
              <a:rPr sz="1400" b="1" i="1" dirty="0">
                <a:latin typeface="Arial"/>
                <a:cs typeface="Arial"/>
              </a:rPr>
              <a:t>7.3</a:t>
            </a:r>
            <a:r>
              <a:rPr sz="1400" spc="15" dirty="0">
                <a:latin typeface="Times New Roman"/>
                <a:cs typeface="Times New Roman"/>
              </a:rPr>
              <a:t> </a:t>
            </a:r>
            <a:r>
              <a:rPr sz="1400" dirty="0">
                <a:latin typeface="Times New Roman"/>
                <a:cs typeface="Times New Roman"/>
              </a:rPr>
              <a:t>Thiết</a:t>
            </a:r>
            <a:r>
              <a:rPr sz="1400" spc="-25" dirty="0">
                <a:latin typeface="Times New Roman"/>
                <a:cs typeface="Times New Roman"/>
              </a:rPr>
              <a:t> </a:t>
            </a:r>
            <a:r>
              <a:rPr sz="1400" dirty="0">
                <a:latin typeface="Times New Roman"/>
                <a:cs typeface="Times New Roman"/>
              </a:rPr>
              <a:t>kế</a:t>
            </a:r>
            <a:r>
              <a:rPr sz="1400" spc="-20" dirty="0">
                <a:latin typeface="Times New Roman"/>
                <a:cs typeface="Times New Roman"/>
              </a:rPr>
              <a:t> </a:t>
            </a:r>
            <a:r>
              <a:rPr sz="1400" dirty="0">
                <a:latin typeface="Times New Roman"/>
                <a:cs typeface="Times New Roman"/>
              </a:rPr>
              <a:t>và phát</a:t>
            </a:r>
            <a:r>
              <a:rPr sz="1400" spc="-30" dirty="0">
                <a:latin typeface="Times New Roman"/>
                <a:cs typeface="Times New Roman"/>
              </a:rPr>
              <a:t> </a:t>
            </a:r>
            <a:r>
              <a:rPr sz="1400" dirty="0">
                <a:latin typeface="Times New Roman"/>
                <a:cs typeface="Times New Roman"/>
              </a:rPr>
              <a:t>triển</a:t>
            </a:r>
            <a:r>
              <a:rPr sz="1400" spc="-5" dirty="0">
                <a:latin typeface="Times New Roman"/>
                <a:cs typeface="Times New Roman"/>
              </a:rPr>
              <a:t> </a:t>
            </a:r>
            <a:r>
              <a:rPr sz="1400" dirty="0">
                <a:solidFill>
                  <a:srgbClr val="FF0000"/>
                </a:solidFill>
                <a:latin typeface="Times New Roman"/>
                <a:cs typeface="Times New Roman"/>
              </a:rPr>
              <a:t>(bao</a:t>
            </a:r>
            <a:r>
              <a:rPr sz="1400" spc="-25" dirty="0">
                <a:solidFill>
                  <a:srgbClr val="FF0000"/>
                </a:solidFill>
                <a:latin typeface="Times New Roman"/>
                <a:cs typeface="Times New Roman"/>
              </a:rPr>
              <a:t> </a:t>
            </a:r>
            <a:r>
              <a:rPr sz="1400" dirty="0">
                <a:solidFill>
                  <a:srgbClr val="FF0000"/>
                </a:solidFill>
                <a:latin typeface="Times New Roman"/>
                <a:cs typeface="Times New Roman"/>
              </a:rPr>
              <a:t>gồm</a:t>
            </a:r>
            <a:r>
              <a:rPr sz="1400" spc="-25" dirty="0">
                <a:solidFill>
                  <a:srgbClr val="FF0000"/>
                </a:solidFill>
                <a:latin typeface="Times New Roman"/>
                <a:cs typeface="Times New Roman"/>
              </a:rPr>
              <a:t> </a:t>
            </a:r>
            <a:r>
              <a:rPr sz="1400" dirty="0">
                <a:solidFill>
                  <a:srgbClr val="FF0000"/>
                </a:solidFill>
                <a:latin typeface="Times New Roman"/>
                <a:cs typeface="Times New Roman"/>
              </a:rPr>
              <a:t>chuyển</a:t>
            </a:r>
            <a:r>
              <a:rPr sz="1400" spc="-10" dirty="0">
                <a:solidFill>
                  <a:srgbClr val="FF0000"/>
                </a:solidFill>
                <a:latin typeface="Times New Roman"/>
                <a:cs typeface="Times New Roman"/>
              </a:rPr>
              <a:t> </a:t>
            </a:r>
            <a:r>
              <a:rPr sz="1400" dirty="0">
                <a:solidFill>
                  <a:srgbClr val="FF0000"/>
                </a:solidFill>
                <a:latin typeface="Times New Roman"/>
                <a:cs typeface="Times New Roman"/>
              </a:rPr>
              <a:t>đổi</a:t>
            </a:r>
            <a:r>
              <a:rPr sz="1400" spc="-15" dirty="0">
                <a:solidFill>
                  <a:srgbClr val="FF0000"/>
                </a:solidFill>
                <a:latin typeface="Times New Roman"/>
                <a:cs typeface="Times New Roman"/>
              </a:rPr>
              <a:t> </a:t>
            </a:r>
            <a:r>
              <a:rPr sz="1400" dirty="0">
                <a:solidFill>
                  <a:srgbClr val="FF0000"/>
                </a:solidFill>
                <a:latin typeface="Times New Roman"/>
                <a:cs typeface="Times New Roman"/>
              </a:rPr>
              <a:t>và</a:t>
            </a:r>
            <a:r>
              <a:rPr sz="1400" spc="-15" dirty="0">
                <a:solidFill>
                  <a:srgbClr val="FF0000"/>
                </a:solidFill>
                <a:latin typeface="Times New Roman"/>
                <a:cs typeface="Times New Roman"/>
              </a:rPr>
              <a:t> </a:t>
            </a:r>
            <a:r>
              <a:rPr sz="1400" dirty="0">
                <a:solidFill>
                  <a:srgbClr val="FF0000"/>
                </a:solidFill>
                <a:latin typeface="Times New Roman"/>
                <a:cs typeface="Times New Roman"/>
              </a:rPr>
              <a:t>thay</a:t>
            </a:r>
            <a:r>
              <a:rPr sz="1400" spc="-20" dirty="0">
                <a:solidFill>
                  <a:srgbClr val="FF0000"/>
                </a:solidFill>
                <a:latin typeface="Times New Roman"/>
                <a:cs typeface="Times New Roman"/>
              </a:rPr>
              <a:t> </a:t>
            </a:r>
            <a:r>
              <a:rPr sz="1400" dirty="0">
                <a:solidFill>
                  <a:srgbClr val="FF0000"/>
                </a:solidFill>
                <a:latin typeface="Times New Roman"/>
                <a:cs typeface="Times New Roman"/>
              </a:rPr>
              <a:t>đổi</a:t>
            </a:r>
            <a:r>
              <a:rPr sz="1400" spc="-30" dirty="0">
                <a:solidFill>
                  <a:srgbClr val="FF0000"/>
                </a:solidFill>
                <a:latin typeface="Times New Roman"/>
                <a:cs typeface="Times New Roman"/>
              </a:rPr>
              <a:t> </a:t>
            </a:r>
            <a:r>
              <a:rPr sz="1400" dirty="0">
                <a:solidFill>
                  <a:srgbClr val="FF0000"/>
                </a:solidFill>
                <a:latin typeface="Times New Roman"/>
                <a:cs typeface="Times New Roman"/>
              </a:rPr>
              <a:t>thiết</a:t>
            </a:r>
            <a:r>
              <a:rPr sz="1400" spc="-25" dirty="0">
                <a:solidFill>
                  <a:srgbClr val="FF0000"/>
                </a:solidFill>
                <a:latin typeface="Times New Roman"/>
                <a:cs typeface="Times New Roman"/>
              </a:rPr>
              <a:t> kế)</a:t>
            </a:r>
            <a:endParaRPr sz="1400">
              <a:latin typeface="Times New Roman"/>
              <a:cs typeface="Times New Roman"/>
            </a:endParaRPr>
          </a:p>
          <a:p>
            <a:pPr>
              <a:lnSpc>
                <a:spcPct val="100000"/>
              </a:lnSpc>
              <a:spcBef>
                <a:spcPts val="85"/>
              </a:spcBef>
            </a:pPr>
            <a:endParaRPr sz="1400">
              <a:latin typeface="Times New Roman"/>
              <a:cs typeface="Times New Roman"/>
            </a:endParaRPr>
          </a:p>
          <a:p>
            <a:pPr marL="12700">
              <a:lnSpc>
                <a:spcPts val="1675"/>
              </a:lnSpc>
            </a:pPr>
            <a:r>
              <a:rPr sz="1400" b="1" dirty="0">
                <a:latin typeface="Times New Roman"/>
                <a:cs typeface="Times New Roman"/>
              </a:rPr>
              <a:t>7.4.1</a:t>
            </a:r>
            <a:r>
              <a:rPr sz="1400" spc="-20" dirty="0">
                <a:latin typeface="Times New Roman"/>
                <a:cs typeface="Times New Roman"/>
              </a:rPr>
              <a:t> </a:t>
            </a:r>
            <a:r>
              <a:rPr sz="1400" spc="-25" dirty="0">
                <a:latin typeface="SimSun"/>
                <a:cs typeface="SimSun"/>
              </a:rPr>
              <a:t>采购</a:t>
            </a:r>
            <a:endParaRPr sz="1400">
              <a:latin typeface="SimSun"/>
              <a:cs typeface="SimSun"/>
            </a:endParaRPr>
          </a:p>
          <a:p>
            <a:pPr marL="12700">
              <a:lnSpc>
                <a:spcPts val="1675"/>
              </a:lnSpc>
            </a:pPr>
            <a:r>
              <a:rPr sz="1400" b="1" dirty="0">
                <a:latin typeface="Times New Roman"/>
                <a:cs typeface="Times New Roman"/>
              </a:rPr>
              <a:t>7.4.1</a:t>
            </a:r>
            <a:r>
              <a:rPr sz="1400" spc="335" dirty="0">
                <a:latin typeface="Times New Roman"/>
                <a:cs typeface="Times New Roman"/>
              </a:rPr>
              <a:t> </a:t>
            </a:r>
            <a:r>
              <a:rPr sz="1400" dirty="0">
                <a:latin typeface="Times New Roman"/>
                <a:cs typeface="Times New Roman"/>
              </a:rPr>
              <a:t>Mua</a:t>
            </a:r>
            <a:r>
              <a:rPr sz="1400" spc="-20" dirty="0">
                <a:latin typeface="Times New Roman"/>
                <a:cs typeface="Times New Roman"/>
              </a:rPr>
              <a:t> </a:t>
            </a:r>
            <a:r>
              <a:rPr sz="1400" spc="-25" dirty="0">
                <a:latin typeface="Times New Roman"/>
                <a:cs typeface="Times New Roman"/>
              </a:rPr>
              <a:t>bán</a:t>
            </a:r>
            <a:endParaRPr sz="1400">
              <a:latin typeface="Times New Roman"/>
              <a:cs typeface="Times New Roman"/>
            </a:endParaRPr>
          </a:p>
          <a:p>
            <a:pPr>
              <a:lnSpc>
                <a:spcPct val="100000"/>
              </a:lnSpc>
              <a:spcBef>
                <a:spcPts val="155"/>
              </a:spcBef>
            </a:pPr>
            <a:endParaRPr sz="1400">
              <a:latin typeface="Times New Roman"/>
              <a:cs typeface="Times New Roman"/>
            </a:endParaRPr>
          </a:p>
          <a:p>
            <a:pPr marL="12700">
              <a:lnSpc>
                <a:spcPts val="1645"/>
              </a:lnSpc>
            </a:pPr>
            <a:r>
              <a:rPr sz="1400" dirty="0">
                <a:latin typeface="SimSun"/>
                <a:cs typeface="SimSun"/>
              </a:rPr>
              <a:t>7.5.1</a:t>
            </a:r>
            <a:r>
              <a:rPr sz="1400" spc="325" dirty="0">
                <a:latin typeface="Times New Roman"/>
                <a:cs typeface="Times New Roman"/>
              </a:rPr>
              <a:t> </a:t>
            </a:r>
            <a:r>
              <a:rPr sz="1400" spc="-5" dirty="0">
                <a:latin typeface="SimSun"/>
                <a:cs typeface="SimSun"/>
              </a:rPr>
              <a:t>产品和服务提供的控制</a:t>
            </a:r>
            <a:endParaRPr sz="1400">
              <a:latin typeface="SimSun"/>
              <a:cs typeface="SimSun"/>
            </a:endParaRPr>
          </a:p>
          <a:p>
            <a:pPr marL="12700">
              <a:lnSpc>
                <a:spcPts val="1645"/>
              </a:lnSpc>
            </a:pPr>
            <a:r>
              <a:rPr sz="1400" dirty="0">
                <a:latin typeface="SimSun"/>
                <a:cs typeface="SimSun"/>
              </a:rPr>
              <a:t>7.5.1</a:t>
            </a:r>
            <a:r>
              <a:rPr sz="1400" spc="310" dirty="0">
                <a:latin typeface="Times New Roman"/>
                <a:cs typeface="Times New Roman"/>
              </a:rPr>
              <a:t> </a:t>
            </a:r>
            <a:r>
              <a:rPr sz="1400" dirty="0">
                <a:latin typeface="Times New Roman"/>
                <a:cs typeface="Times New Roman"/>
              </a:rPr>
              <a:t>Kiểm</a:t>
            </a:r>
            <a:r>
              <a:rPr sz="1400" spc="-10" dirty="0">
                <a:latin typeface="Times New Roman"/>
                <a:cs typeface="Times New Roman"/>
              </a:rPr>
              <a:t> </a:t>
            </a:r>
            <a:r>
              <a:rPr sz="1400" dirty="0">
                <a:latin typeface="Times New Roman"/>
                <a:cs typeface="Times New Roman"/>
              </a:rPr>
              <a:t>soát</a:t>
            </a:r>
            <a:r>
              <a:rPr sz="1400" spc="-30" dirty="0">
                <a:latin typeface="Times New Roman"/>
                <a:cs typeface="Times New Roman"/>
              </a:rPr>
              <a:t> </a:t>
            </a:r>
            <a:r>
              <a:rPr sz="1400" dirty="0">
                <a:latin typeface="Times New Roman"/>
                <a:cs typeface="Times New Roman"/>
              </a:rPr>
              <a:t>việc</a:t>
            </a:r>
            <a:r>
              <a:rPr sz="1400" spc="-20" dirty="0">
                <a:latin typeface="Times New Roman"/>
                <a:cs typeface="Times New Roman"/>
              </a:rPr>
              <a:t> </a:t>
            </a:r>
            <a:r>
              <a:rPr sz="1400" dirty="0">
                <a:latin typeface="Times New Roman"/>
                <a:cs typeface="Times New Roman"/>
              </a:rPr>
              <a:t>cung</a:t>
            </a:r>
            <a:r>
              <a:rPr sz="1400" spc="-25" dirty="0">
                <a:latin typeface="Times New Roman"/>
                <a:cs typeface="Times New Roman"/>
              </a:rPr>
              <a:t> </a:t>
            </a:r>
            <a:r>
              <a:rPr sz="1400" dirty="0">
                <a:latin typeface="Times New Roman"/>
                <a:cs typeface="Times New Roman"/>
              </a:rPr>
              <a:t>cấp sản phẩm</a:t>
            </a:r>
            <a:r>
              <a:rPr sz="1400" spc="-30" dirty="0">
                <a:latin typeface="Times New Roman"/>
                <a:cs typeface="Times New Roman"/>
              </a:rPr>
              <a:t> </a:t>
            </a:r>
            <a:r>
              <a:rPr sz="1400" dirty="0">
                <a:latin typeface="Times New Roman"/>
                <a:cs typeface="Times New Roman"/>
              </a:rPr>
              <a:t>và</a:t>
            </a:r>
            <a:r>
              <a:rPr sz="1400" spc="-5" dirty="0">
                <a:latin typeface="Times New Roman"/>
                <a:cs typeface="Times New Roman"/>
              </a:rPr>
              <a:t> </a:t>
            </a:r>
            <a:r>
              <a:rPr sz="1400" dirty="0">
                <a:latin typeface="Times New Roman"/>
                <a:cs typeface="Times New Roman"/>
              </a:rPr>
              <a:t>dịch</a:t>
            </a:r>
            <a:r>
              <a:rPr sz="1400" spc="-30" dirty="0">
                <a:latin typeface="Times New Roman"/>
                <a:cs typeface="Times New Roman"/>
              </a:rPr>
              <a:t> </a:t>
            </a:r>
            <a:r>
              <a:rPr sz="1400" spc="-25" dirty="0">
                <a:latin typeface="Times New Roman"/>
                <a:cs typeface="Times New Roman"/>
              </a:rPr>
              <a:t>vụ</a:t>
            </a:r>
            <a:endParaRPr sz="1400">
              <a:latin typeface="Times New Roman"/>
              <a:cs typeface="Times New Roman"/>
            </a:endParaRPr>
          </a:p>
          <a:p>
            <a:pPr>
              <a:lnSpc>
                <a:spcPct val="100000"/>
              </a:lnSpc>
              <a:spcBef>
                <a:spcPts val="145"/>
              </a:spcBef>
            </a:pPr>
            <a:endParaRPr sz="1400">
              <a:latin typeface="Times New Roman"/>
              <a:cs typeface="Times New Roman"/>
            </a:endParaRPr>
          </a:p>
          <a:p>
            <a:pPr marL="12700">
              <a:lnSpc>
                <a:spcPts val="1645"/>
              </a:lnSpc>
            </a:pPr>
            <a:r>
              <a:rPr sz="1400" dirty="0">
                <a:latin typeface="SimSun"/>
                <a:cs typeface="SimSun"/>
              </a:rPr>
              <a:t>7.5.6</a:t>
            </a:r>
            <a:r>
              <a:rPr sz="1400" spc="325" dirty="0">
                <a:latin typeface="Times New Roman"/>
                <a:cs typeface="Times New Roman"/>
              </a:rPr>
              <a:t> </a:t>
            </a:r>
            <a:r>
              <a:rPr sz="1400" spc="-10" dirty="0">
                <a:latin typeface="SimSun"/>
                <a:cs typeface="SimSun"/>
              </a:rPr>
              <a:t>产品和服务过程确认</a:t>
            </a:r>
            <a:endParaRPr sz="1400">
              <a:latin typeface="SimSun"/>
              <a:cs typeface="SimSun"/>
            </a:endParaRPr>
          </a:p>
          <a:p>
            <a:pPr marL="12700">
              <a:lnSpc>
                <a:spcPts val="1645"/>
              </a:lnSpc>
            </a:pPr>
            <a:r>
              <a:rPr sz="1400" dirty="0">
                <a:latin typeface="SimSun"/>
                <a:cs typeface="SimSun"/>
              </a:rPr>
              <a:t>7.5.6</a:t>
            </a:r>
            <a:r>
              <a:rPr sz="1400" spc="315" dirty="0">
                <a:latin typeface="Times New Roman"/>
                <a:cs typeface="Times New Roman"/>
              </a:rPr>
              <a:t> </a:t>
            </a:r>
            <a:r>
              <a:rPr sz="1400" dirty="0">
                <a:latin typeface="Times New Roman"/>
                <a:cs typeface="Times New Roman"/>
              </a:rPr>
              <a:t>Xác</a:t>
            </a:r>
            <a:r>
              <a:rPr sz="1400" spc="5" dirty="0">
                <a:latin typeface="Times New Roman"/>
                <a:cs typeface="Times New Roman"/>
              </a:rPr>
              <a:t> </a:t>
            </a:r>
            <a:r>
              <a:rPr sz="1400" dirty="0">
                <a:latin typeface="Times New Roman"/>
                <a:cs typeface="Times New Roman"/>
              </a:rPr>
              <a:t>nhận</a:t>
            </a:r>
            <a:r>
              <a:rPr sz="1400" spc="-25" dirty="0">
                <a:latin typeface="Times New Roman"/>
                <a:cs typeface="Times New Roman"/>
              </a:rPr>
              <a:t> </a:t>
            </a:r>
            <a:r>
              <a:rPr sz="1400" dirty="0">
                <a:latin typeface="Times New Roman"/>
                <a:cs typeface="Times New Roman"/>
              </a:rPr>
              <a:t>quy</a:t>
            </a:r>
            <a:r>
              <a:rPr sz="1400" spc="-20" dirty="0">
                <a:latin typeface="Times New Roman"/>
                <a:cs typeface="Times New Roman"/>
              </a:rPr>
              <a:t> </a:t>
            </a:r>
            <a:r>
              <a:rPr sz="1400" dirty="0">
                <a:latin typeface="Times New Roman"/>
                <a:cs typeface="Times New Roman"/>
              </a:rPr>
              <a:t>trình</a:t>
            </a:r>
            <a:r>
              <a:rPr sz="1400" spc="-35" dirty="0">
                <a:latin typeface="Times New Roman"/>
                <a:cs typeface="Times New Roman"/>
              </a:rPr>
              <a:t> </a:t>
            </a:r>
            <a:r>
              <a:rPr sz="1400" dirty="0">
                <a:latin typeface="Times New Roman"/>
                <a:cs typeface="Times New Roman"/>
              </a:rPr>
              <a:t>sản phẩm</a:t>
            </a:r>
            <a:r>
              <a:rPr sz="1400" spc="-25" dirty="0">
                <a:latin typeface="Times New Roman"/>
                <a:cs typeface="Times New Roman"/>
              </a:rPr>
              <a:t> </a:t>
            </a:r>
            <a:r>
              <a:rPr sz="1400" dirty="0">
                <a:latin typeface="Times New Roman"/>
                <a:cs typeface="Times New Roman"/>
              </a:rPr>
              <a:t>và dịch</a:t>
            </a:r>
            <a:r>
              <a:rPr sz="1400" spc="-25" dirty="0">
                <a:latin typeface="Times New Roman"/>
                <a:cs typeface="Times New Roman"/>
              </a:rPr>
              <a:t> vụ</a:t>
            </a:r>
            <a:endParaRPr sz="1400">
              <a:latin typeface="Times New Roman"/>
              <a:cs typeface="Times New Roman"/>
            </a:endParaRPr>
          </a:p>
          <a:p>
            <a:pPr>
              <a:lnSpc>
                <a:spcPct val="100000"/>
              </a:lnSpc>
              <a:spcBef>
                <a:spcPts val="140"/>
              </a:spcBef>
            </a:pPr>
            <a:endParaRPr sz="1400">
              <a:latin typeface="Times New Roman"/>
              <a:cs typeface="Times New Roman"/>
            </a:endParaRPr>
          </a:p>
          <a:p>
            <a:pPr marL="12700">
              <a:lnSpc>
                <a:spcPts val="1645"/>
              </a:lnSpc>
            </a:pPr>
            <a:r>
              <a:rPr sz="1400" dirty="0">
                <a:latin typeface="SimSun"/>
                <a:cs typeface="SimSun"/>
              </a:rPr>
              <a:t>7.5.8</a:t>
            </a:r>
            <a:r>
              <a:rPr sz="1400" spc="325" dirty="0">
                <a:latin typeface="Times New Roman"/>
                <a:cs typeface="Times New Roman"/>
              </a:rPr>
              <a:t> </a:t>
            </a:r>
            <a:r>
              <a:rPr sz="1400" spc="-25" dirty="0">
                <a:latin typeface="SimSun"/>
                <a:cs typeface="SimSun"/>
              </a:rPr>
              <a:t>标识</a:t>
            </a:r>
            <a:endParaRPr sz="1400">
              <a:latin typeface="SimSun"/>
              <a:cs typeface="SimSun"/>
            </a:endParaRPr>
          </a:p>
          <a:p>
            <a:pPr marL="12700">
              <a:lnSpc>
                <a:spcPts val="1645"/>
              </a:lnSpc>
            </a:pPr>
            <a:r>
              <a:rPr sz="1400" dirty="0">
                <a:latin typeface="SimSun"/>
                <a:cs typeface="SimSun"/>
              </a:rPr>
              <a:t>7.5.8</a:t>
            </a:r>
            <a:r>
              <a:rPr sz="1400" spc="320" dirty="0">
                <a:latin typeface="Times New Roman"/>
                <a:cs typeface="Times New Roman"/>
              </a:rPr>
              <a:t> </a:t>
            </a:r>
            <a:r>
              <a:rPr sz="1400" dirty="0">
                <a:latin typeface="SimSun"/>
                <a:cs typeface="SimSun"/>
              </a:rPr>
              <a:t>Nh</a:t>
            </a:r>
            <a:r>
              <a:rPr sz="1400" b="1" dirty="0">
                <a:latin typeface="Cambria"/>
                <a:cs typeface="Cambria"/>
              </a:rPr>
              <a:t>ậ</a:t>
            </a:r>
            <a:r>
              <a:rPr sz="1400" dirty="0">
                <a:latin typeface="SimSun"/>
                <a:cs typeface="SimSun"/>
              </a:rPr>
              <a:t>n</a:t>
            </a:r>
            <a:r>
              <a:rPr sz="1400" spc="330" dirty="0">
                <a:latin typeface="Times New Roman"/>
                <a:cs typeface="Times New Roman"/>
              </a:rPr>
              <a:t> </a:t>
            </a:r>
            <a:r>
              <a:rPr sz="1400" spc="-20" dirty="0">
                <a:latin typeface="SimSun"/>
                <a:cs typeface="SimSun"/>
              </a:rPr>
              <a:t>d</a:t>
            </a:r>
            <a:r>
              <a:rPr sz="1400" b="1" spc="-20" dirty="0">
                <a:latin typeface="Cambria"/>
                <a:cs typeface="Cambria"/>
              </a:rPr>
              <a:t>ạ</a:t>
            </a:r>
            <a:r>
              <a:rPr sz="1400" spc="-20" dirty="0">
                <a:latin typeface="SimSun"/>
                <a:cs typeface="SimSun"/>
              </a:rPr>
              <a:t>ng</a:t>
            </a:r>
            <a:endParaRPr sz="1400">
              <a:latin typeface="SimSun"/>
              <a:cs typeface="SimSun"/>
            </a:endParaRPr>
          </a:p>
          <a:p>
            <a:pPr marL="12700">
              <a:lnSpc>
                <a:spcPts val="1645"/>
              </a:lnSpc>
              <a:spcBef>
                <a:spcPts val="1755"/>
              </a:spcBef>
            </a:pPr>
            <a:r>
              <a:rPr sz="1400" dirty="0">
                <a:latin typeface="SimSun"/>
                <a:cs typeface="SimSun"/>
              </a:rPr>
              <a:t>7.5.9</a:t>
            </a:r>
            <a:r>
              <a:rPr sz="1400" spc="325" dirty="0">
                <a:latin typeface="Times New Roman"/>
                <a:cs typeface="Times New Roman"/>
              </a:rPr>
              <a:t> </a:t>
            </a:r>
            <a:r>
              <a:rPr sz="1400" spc="-15" dirty="0">
                <a:latin typeface="SimSun"/>
                <a:cs typeface="SimSun"/>
              </a:rPr>
              <a:t>可追溯性</a:t>
            </a:r>
            <a:endParaRPr sz="1400">
              <a:latin typeface="SimSun"/>
              <a:cs typeface="SimSun"/>
            </a:endParaRPr>
          </a:p>
          <a:p>
            <a:pPr marL="12700">
              <a:lnSpc>
                <a:spcPts val="1645"/>
              </a:lnSpc>
              <a:tabLst>
                <a:tab pos="636905" algn="l"/>
              </a:tabLst>
            </a:pPr>
            <a:r>
              <a:rPr sz="1400" spc="-10" dirty="0">
                <a:latin typeface="SimSun"/>
                <a:cs typeface="SimSun"/>
              </a:rPr>
              <a:t>7.5.9</a:t>
            </a:r>
            <a:r>
              <a:rPr sz="1400" dirty="0">
                <a:latin typeface="Times New Roman"/>
                <a:cs typeface="Times New Roman"/>
              </a:rPr>
              <a:t>	</a:t>
            </a:r>
            <a:r>
              <a:rPr sz="1400" spc="-10" dirty="0">
                <a:latin typeface="Times New Roman"/>
                <a:cs typeface="Times New Roman"/>
              </a:rPr>
              <a:t>Truy</a:t>
            </a:r>
            <a:r>
              <a:rPr sz="1400" spc="-55" dirty="0">
                <a:latin typeface="Times New Roman"/>
                <a:cs typeface="Times New Roman"/>
              </a:rPr>
              <a:t> </a:t>
            </a:r>
            <a:r>
              <a:rPr sz="1400" dirty="0">
                <a:latin typeface="Times New Roman"/>
                <a:cs typeface="Times New Roman"/>
              </a:rPr>
              <a:t>xuất</a:t>
            </a:r>
            <a:r>
              <a:rPr sz="1400" spc="-15" dirty="0">
                <a:latin typeface="Times New Roman"/>
                <a:cs typeface="Times New Roman"/>
              </a:rPr>
              <a:t> </a:t>
            </a:r>
            <a:r>
              <a:rPr sz="1400" dirty="0">
                <a:latin typeface="Times New Roman"/>
                <a:cs typeface="Times New Roman"/>
              </a:rPr>
              <a:t>nguồn</a:t>
            </a:r>
            <a:r>
              <a:rPr sz="1400" spc="-15" dirty="0">
                <a:latin typeface="Times New Roman"/>
                <a:cs typeface="Times New Roman"/>
              </a:rPr>
              <a:t> </a:t>
            </a:r>
            <a:r>
              <a:rPr sz="1400" spc="-25" dirty="0">
                <a:latin typeface="Times New Roman"/>
                <a:cs typeface="Times New Roman"/>
              </a:rPr>
              <a:t>gốc</a:t>
            </a:r>
            <a:endParaRPr sz="1400">
              <a:latin typeface="Times New Roman"/>
              <a:cs typeface="Times New Roman"/>
            </a:endParaRPr>
          </a:p>
          <a:p>
            <a:pPr>
              <a:lnSpc>
                <a:spcPct val="100000"/>
              </a:lnSpc>
              <a:spcBef>
                <a:spcPts val="140"/>
              </a:spcBef>
            </a:pPr>
            <a:endParaRPr sz="1400">
              <a:latin typeface="Times New Roman"/>
              <a:cs typeface="Times New Roman"/>
            </a:endParaRPr>
          </a:p>
          <a:p>
            <a:pPr marL="12700">
              <a:lnSpc>
                <a:spcPts val="1645"/>
              </a:lnSpc>
            </a:pPr>
            <a:r>
              <a:rPr sz="1400" dirty="0">
                <a:latin typeface="SimSun"/>
                <a:cs typeface="SimSun"/>
              </a:rPr>
              <a:t>7.5.11</a:t>
            </a:r>
            <a:r>
              <a:rPr sz="1400" spc="315" dirty="0">
                <a:latin typeface="Times New Roman"/>
                <a:cs typeface="Times New Roman"/>
              </a:rPr>
              <a:t> </a:t>
            </a:r>
            <a:r>
              <a:rPr sz="1400" spc="-15" dirty="0">
                <a:latin typeface="SimSun"/>
                <a:cs typeface="SimSun"/>
              </a:rPr>
              <a:t>产品防护</a:t>
            </a:r>
            <a:endParaRPr sz="1400">
              <a:latin typeface="SimSun"/>
              <a:cs typeface="SimSun"/>
            </a:endParaRPr>
          </a:p>
          <a:p>
            <a:pPr marL="12700">
              <a:lnSpc>
                <a:spcPts val="1645"/>
              </a:lnSpc>
              <a:tabLst>
                <a:tab pos="725805" algn="l"/>
              </a:tabLst>
            </a:pPr>
            <a:r>
              <a:rPr sz="1400" spc="-10" dirty="0">
                <a:latin typeface="SimSun"/>
                <a:cs typeface="SimSun"/>
              </a:rPr>
              <a:t>7.5.11</a:t>
            </a:r>
            <a:r>
              <a:rPr sz="1400" dirty="0">
                <a:latin typeface="Times New Roman"/>
                <a:cs typeface="Times New Roman"/>
              </a:rPr>
              <a:t>	Bảo</a:t>
            </a:r>
            <a:r>
              <a:rPr sz="1400" spc="-45" dirty="0">
                <a:latin typeface="Times New Roman"/>
                <a:cs typeface="Times New Roman"/>
              </a:rPr>
              <a:t> </a:t>
            </a:r>
            <a:r>
              <a:rPr sz="1400" dirty="0">
                <a:latin typeface="Times New Roman"/>
                <a:cs typeface="Times New Roman"/>
              </a:rPr>
              <a:t>vệ</a:t>
            </a:r>
            <a:r>
              <a:rPr sz="1400" spc="-15" dirty="0">
                <a:latin typeface="Times New Roman"/>
                <a:cs typeface="Times New Roman"/>
              </a:rPr>
              <a:t> </a:t>
            </a:r>
            <a:r>
              <a:rPr sz="1400" dirty="0">
                <a:latin typeface="Times New Roman"/>
                <a:cs typeface="Times New Roman"/>
              </a:rPr>
              <a:t>sản</a:t>
            </a:r>
            <a:r>
              <a:rPr sz="1400" spc="-25" dirty="0">
                <a:latin typeface="Times New Roman"/>
                <a:cs typeface="Times New Roman"/>
              </a:rPr>
              <a:t> </a:t>
            </a:r>
            <a:r>
              <a:rPr sz="1400" spc="-20" dirty="0">
                <a:latin typeface="Times New Roman"/>
                <a:cs typeface="Times New Roman"/>
              </a:rPr>
              <a:t>phẩm</a:t>
            </a:r>
            <a:endParaRPr sz="1400">
              <a:latin typeface="Times New Roman"/>
              <a:cs typeface="Times New Roman"/>
            </a:endParaRPr>
          </a:p>
          <a:p>
            <a:pPr>
              <a:lnSpc>
                <a:spcPct val="100000"/>
              </a:lnSpc>
              <a:spcBef>
                <a:spcPts val="70"/>
              </a:spcBef>
            </a:pPr>
            <a:endParaRPr sz="1400">
              <a:latin typeface="Times New Roman"/>
              <a:cs typeface="Times New Roman"/>
            </a:endParaRPr>
          </a:p>
          <a:p>
            <a:pPr marL="12700">
              <a:lnSpc>
                <a:spcPts val="1675"/>
              </a:lnSpc>
              <a:spcBef>
                <a:spcPts val="5"/>
              </a:spcBef>
            </a:pPr>
            <a:r>
              <a:rPr sz="1400" b="1" dirty="0">
                <a:latin typeface="Times New Roman"/>
                <a:cs typeface="Times New Roman"/>
              </a:rPr>
              <a:t>7.6</a:t>
            </a:r>
            <a:r>
              <a:rPr sz="1400" spc="-10" dirty="0">
                <a:latin typeface="Times New Roman"/>
                <a:cs typeface="Times New Roman"/>
              </a:rPr>
              <a:t> </a:t>
            </a:r>
            <a:r>
              <a:rPr sz="1400" spc="-5" dirty="0">
                <a:latin typeface="SimSun"/>
                <a:cs typeface="SimSun"/>
              </a:rPr>
              <a:t>监视和测量装置的控制</a:t>
            </a:r>
            <a:endParaRPr sz="1400">
              <a:latin typeface="SimSun"/>
              <a:cs typeface="SimSun"/>
            </a:endParaRPr>
          </a:p>
          <a:p>
            <a:pPr marL="12700">
              <a:lnSpc>
                <a:spcPts val="1675"/>
              </a:lnSpc>
            </a:pPr>
            <a:r>
              <a:rPr sz="1400" b="1" dirty="0">
                <a:latin typeface="Times New Roman"/>
                <a:cs typeface="Times New Roman"/>
              </a:rPr>
              <a:t>7.6</a:t>
            </a:r>
            <a:r>
              <a:rPr sz="1400" spc="325" dirty="0">
                <a:latin typeface="Times New Roman"/>
                <a:cs typeface="Times New Roman"/>
              </a:rPr>
              <a:t> </a:t>
            </a:r>
            <a:r>
              <a:rPr sz="1400" dirty="0">
                <a:latin typeface="Times New Roman"/>
                <a:cs typeface="Times New Roman"/>
              </a:rPr>
              <a:t>Kiểm</a:t>
            </a:r>
            <a:r>
              <a:rPr sz="1400" spc="-10" dirty="0">
                <a:latin typeface="Times New Roman"/>
                <a:cs typeface="Times New Roman"/>
              </a:rPr>
              <a:t> </a:t>
            </a:r>
            <a:r>
              <a:rPr sz="1400" dirty="0">
                <a:latin typeface="Times New Roman"/>
                <a:cs typeface="Times New Roman"/>
              </a:rPr>
              <a:t>soát</a:t>
            </a:r>
            <a:r>
              <a:rPr sz="1400" spc="-30" dirty="0">
                <a:latin typeface="Times New Roman"/>
                <a:cs typeface="Times New Roman"/>
              </a:rPr>
              <a:t> </a:t>
            </a: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thiết</a:t>
            </a:r>
            <a:r>
              <a:rPr sz="1400" spc="-40" dirty="0">
                <a:latin typeface="Times New Roman"/>
                <a:cs typeface="Times New Roman"/>
              </a:rPr>
              <a:t> </a:t>
            </a:r>
            <a:r>
              <a:rPr sz="1400" dirty="0">
                <a:latin typeface="Times New Roman"/>
                <a:cs typeface="Times New Roman"/>
              </a:rPr>
              <a:t>bị</a:t>
            </a:r>
            <a:r>
              <a:rPr sz="1400" spc="-10" dirty="0">
                <a:latin typeface="Times New Roman"/>
                <a:cs typeface="Times New Roman"/>
              </a:rPr>
              <a:t> </a:t>
            </a:r>
            <a:r>
              <a:rPr sz="1400" dirty="0">
                <a:latin typeface="Times New Roman"/>
                <a:cs typeface="Times New Roman"/>
              </a:rPr>
              <a:t>giám</a:t>
            </a:r>
            <a:r>
              <a:rPr sz="1400" spc="-25" dirty="0">
                <a:latin typeface="Times New Roman"/>
                <a:cs typeface="Times New Roman"/>
              </a:rPr>
              <a:t> </a:t>
            </a:r>
            <a:r>
              <a:rPr sz="1400" dirty="0">
                <a:latin typeface="Times New Roman"/>
                <a:cs typeface="Times New Roman"/>
              </a:rPr>
              <a:t>sát</a:t>
            </a:r>
            <a:r>
              <a:rPr sz="1400" spc="-15" dirty="0">
                <a:latin typeface="Times New Roman"/>
                <a:cs typeface="Times New Roman"/>
              </a:rPr>
              <a:t> </a:t>
            </a:r>
            <a:r>
              <a:rPr sz="1400" dirty="0">
                <a:latin typeface="Times New Roman"/>
                <a:cs typeface="Times New Roman"/>
              </a:rPr>
              <a:t>và</a:t>
            </a:r>
            <a:r>
              <a:rPr sz="1400" spc="-5" dirty="0">
                <a:latin typeface="Times New Roman"/>
                <a:cs typeface="Times New Roman"/>
              </a:rPr>
              <a:t> </a:t>
            </a:r>
            <a:r>
              <a:rPr sz="1400" dirty="0">
                <a:latin typeface="Times New Roman"/>
                <a:cs typeface="Times New Roman"/>
              </a:rPr>
              <a:t>đo</a:t>
            </a:r>
            <a:r>
              <a:rPr sz="1400" spc="-25" dirty="0">
                <a:latin typeface="Times New Roman"/>
                <a:cs typeface="Times New Roman"/>
              </a:rPr>
              <a:t> </a:t>
            </a:r>
            <a:r>
              <a:rPr sz="1400" spc="-10" dirty="0">
                <a:latin typeface="Times New Roman"/>
                <a:cs typeface="Times New Roman"/>
              </a:rPr>
              <a:t>lường</a:t>
            </a:r>
            <a:endParaRPr sz="1400">
              <a:latin typeface="Times New Roman"/>
              <a:cs typeface="Times New Roman"/>
            </a:endParaRPr>
          </a:p>
        </p:txBody>
      </p:sp>
      <p:pic>
        <p:nvPicPr>
          <p:cNvPr id="5" name="object 5"/>
          <p:cNvPicPr/>
          <p:nvPr/>
        </p:nvPicPr>
        <p:blipFill>
          <a:blip r:embed="rId3" cstate="print"/>
          <a:stretch>
            <a:fillRect/>
          </a:stretch>
        </p:blipFill>
        <p:spPr>
          <a:xfrm>
            <a:off x="7164323" y="6225687"/>
            <a:ext cx="1698626" cy="57149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88633"/>
            <a:ext cx="9140311" cy="6669366"/>
          </a:xfrm>
          <a:prstGeom prst="rect">
            <a:avLst/>
          </a:prstGeom>
        </p:spPr>
      </p:pic>
      <p:sp>
        <p:nvSpPr>
          <p:cNvPr id="3" name="object 3"/>
          <p:cNvSpPr txBox="1">
            <a:spLocks noGrp="1"/>
          </p:cNvSpPr>
          <p:nvPr>
            <p:ph type="title"/>
          </p:nvPr>
        </p:nvSpPr>
        <p:spPr>
          <a:xfrm>
            <a:off x="2364997" y="217177"/>
            <a:ext cx="256222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0000"/>
                </a:solidFill>
                <a:latin typeface="Arial"/>
                <a:cs typeface="Arial"/>
              </a:rPr>
              <a:t>4.2</a:t>
            </a:r>
            <a:r>
              <a:rPr sz="1800" spc="40" dirty="0">
                <a:solidFill>
                  <a:srgbClr val="000000"/>
                </a:solidFill>
                <a:latin typeface="Times New Roman"/>
                <a:cs typeface="Times New Roman"/>
              </a:rPr>
              <a:t> </a:t>
            </a:r>
            <a:r>
              <a:rPr sz="1800" spc="-80" dirty="0">
                <a:solidFill>
                  <a:srgbClr val="000000"/>
                </a:solidFill>
              </a:rPr>
              <a:t>文件要求 </a:t>
            </a:r>
            <a:r>
              <a:rPr sz="1800" b="1" dirty="0">
                <a:solidFill>
                  <a:srgbClr val="000000"/>
                </a:solidFill>
                <a:latin typeface="Arial"/>
                <a:cs typeface="Arial"/>
              </a:rPr>
              <a:t>-</a:t>
            </a:r>
            <a:r>
              <a:rPr sz="1800" spc="40" dirty="0">
                <a:solidFill>
                  <a:srgbClr val="000000"/>
                </a:solidFill>
                <a:latin typeface="Times New Roman"/>
                <a:cs typeface="Times New Roman"/>
              </a:rPr>
              <a:t> </a:t>
            </a:r>
            <a:r>
              <a:rPr sz="1800" b="1" dirty="0">
                <a:solidFill>
                  <a:srgbClr val="000000"/>
                </a:solidFill>
                <a:latin typeface="Arial"/>
                <a:cs typeface="Arial"/>
              </a:rPr>
              <a:t>4.2.1</a:t>
            </a:r>
            <a:r>
              <a:rPr sz="1800" spc="65" dirty="0">
                <a:solidFill>
                  <a:srgbClr val="000000"/>
                </a:solidFill>
                <a:latin typeface="Times New Roman"/>
                <a:cs typeface="Times New Roman"/>
              </a:rPr>
              <a:t> </a:t>
            </a:r>
            <a:r>
              <a:rPr sz="1800" spc="-25" dirty="0">
                <a:solidFill>
                  <a:srgbClr val="000000"/>
                </a:solidFill>
              </a:rPr>
              <a:t>总则</a:t>
            </a:r>
            <a:endParaRPr sz="1800">
              <a:latin typeface="Times New Roman"/>
              <a:cs typeface="Times New Roman"/>
            </a:endParaRPr>
          </a:p>
        </p:txBody>
      </p:sp>
      <p:sp>
        <p:nvSpPr>
          <p:cNvPr id="4" name="object 4"/>
          <p:cNvSpPr txBox="1"/>
          <p:nvPr/>
        </p:nvSpPr>
        <p:spPr>
          <a:xfrm>
            <a:off x="258262" y="489656"/>
            <a:ext cx="6436360" cy="5094605"/>
          </a:xfrm>
          <a:prstGeom prst="rect">
            <a:avLst/>
          </a:prstGeom>
        </p:spPr>
        <p:txBody>
          <a:bodyPr vert="horz" wrap="square" lIns="0" tIns="12700" rIns="0" bIns="0" rtlCol="0">
            <a:spAutoFit/>
          </a:bodyPr>
          <a:lstStyle/>
          <a:p>
            <a:pPr marL="2118995">
              <a:lnSpc>
                <a:spcPct val="100000"/>
              </a:lnSpc>
              <a:spcBef>
                <a:spcPts val="100"/>
              </a:spcBef>
            </a:pPr>
            <a:r>
              <a:rPr sz="1800" b="1" dirty="0">
                <a:latin typeface="Arial"/>
                <a:cs typeface="Arial"/>
              </a:rPr>
              <a:t>4.2</a:t>
            </a:r>
            <a:r>
              <a:rPr sz="1800" b="1" spc="-55" dirty="0">
                <a:latin typeface="Arial"/>
                <a:cs typeface="Arial"/>
              </a:rPr>
              <a:t> </a:t>
            </a:r>
            <a:r>
              <a:rPr sz="1800" b="1" dirty="0">
                <a:latin typeface="Arial"/>
                <a:cs typeface="Arial"/>
              </a:rPr>
              <a:t>Yêu</a:t>
            </a:r>
            <a:r>
              <a:rPr sz="1800" b="1" spc="-10" dirty="0">
                <a:latin typeface="Arial"/>
                <a:cs typeface="Arial"/>
              </a:rPr>
              <a:t> </a:t>
            </a:r>
            <a:r>
              <a:rPr sz="1800" b="1" dirty="0">
                <a:latin typeface="Arial"/>
                <a:cs typeface="Arial"/>
              </a:rPr>
              <a:t>cầu</a:t>
            </a:r>
            <a:r>
              <a:rPr sz="1800" b="1" spc="-15" dirty="0">
                <a:latin typeface="Arial"/>
                <a:cs typeface="Arial"/>
              </a:rPr>
              <a:t> </a:t>
            </a:r>
            <a:r>
              <a:rPr sz="1800" b="1" dirty="0">
                <a:latin typeface="Arial"/>
                <a:cs typeface="Arial"/>
              </a:rPr>
              <a:t>về</a:t>
            </a:r>
            <a:r>
              <a:rPr sz="1800" b="1" spc="15" dirty="0">
                <a:latin typeface="Arial"/>
                <a:cs typeface="Arial"/>
              </a:rPr>
              <a:t> </a:t>
            </a:r>
            <a:r>
              <a:rPr sz="1800" b="1" dirty="0">
                <a:latin typeface="Arial"/>
                <a:cs typeface="Arial"/>
              </a:rPr>
              <a:t>Tài</a:t>
            </a:r>
            <a:r>
              <a:rPr sz="1800" b="1" spc="-10" dirty="0">
                <a:latin typeface="Arial"/>
                <a:cs typeface="Arial"/>
              </a:rPr>
              <a:t> </a:t>
            </a:r>
            <a:r>
              <a:rPr sz="1800" b="1" dirty="0">
                <a:latin typeface="Arial"/>
                <a:cs typeface="Arial"/>
              </a:rPr>
              <a:t>liệu</a:t>
            </a:r>
            <a:r>
              <a:rPr sz="1800" b="1" spc="-15" dirty="0">
                <a:latin typeface="Arial"/>
                <a:cs typeface="Arial"/>
              </a:rPr>
              <a:t> </a:t>
            </a:r>
            <a:r>
              <a:rPr sz="1800" b="1" dirty="0">
                <a:latin typeface="Arial"/>
                <a:cs typeface="Arial"/>
              </a:rPr>
              <a:t>-</a:t>
            </a:r>
            <a:r>
              <a:rPr sz="1800" spc="30" dirty="0">
                <a:latin typeface="Times New Roman"/>
                <a:cs typeface="Times New Roman"/>
              </a:rPr>
              <a:t> </a:t>
            </a:r>
            <a:r>
              <a:rPr sz="1800" b="1" dirty="0">
                <a:latin typeface="Arial"/>
                <a:cs typeface="Arial"/>
              </a:rPr>
              <a:t>4.2.1</a:t>
            </a:r>
            <a:r>
              <a:rPr sz="1800" b="1" spc="-25" dirty="0">
                <a:latin typeface="Arial"/>
                <a:cs typeface="Arial"/>
              </a:rPr>
              <a:t> </a:t>
            </a:r>
            <a:r>
              <a:rPr sz="1800" b="1" dirty="0">
                <a:latin typeface="Arial"/>
                <a:cs typeface="Arial"/>
              </a:rPr>
              <a:t>Tổng</a:t>
            </a:r>
            <a:r>
              <a:rPr sz="1800" b="1" spc="-10" dirty="0">
                <a:latin typeface="Arial"/>
                <a:cs typeface="Arial"/>
              </a:rPr>
              <a:t> </a:t>
            </a:r>
            <a:r>
              <a:rPr sz="1800" b="1" spc="-20" dirty="0">
                <a:latin typeface="Arial"/>
                <a:cs typeface="Arial"/>
              </a:rPr>
              <a:t>quát</a:t>
            </a:r>
            <a:endParaRPr sz="1800">
              <a:latin typeface="Arial"/>
              <a:cs typeface="Arial"/>
            </a:endParaRPr>
          </a:p>
          <a:p>
            <a:pPr>
              <a:lnSpc>
                <a:spcPct val="100000"/>
              </a:lnSpc>
            </a:pPr>
            <a:endParaRPr sz="1800">
              <a:latin typeface="Arial"/>
              <a:cs typeface="Arial"/>
            </a:endParaRPr>
          </a:p>
          <a:p>
            <a:pPr>
              <a:lnSpc>
                <a:spcPct val="100000"/>
              </a:lnSpc>
              <a:spcBef>
                <a:spcPts val="75"/>
              </a:spcBef>
            </a:pPr>
            <a:endParaRPr sz="1800">
              <a:latin typeface="Arial"/>
              <a:cs typeface="Arial"/>
            </a:endParaRPr>
          </a:p>
          <a:p>
            <a:pPr marL="408305" lvl="2" indent="-395605">
              <a:lnSpc>
                <a:spcPts val="1650"/>
              </a:lnSpc>
              <a:buSzPct val="92857"/>
              <a:buFont typeface="Arial"/>
              <a:buAutoNum type="arabicPeriod"/>
              <a:tabLst>
                <a:tab pos="408305" algn="l"/>
              </a:tabLst>
            </a:pPr>
            <a:r>
              <a:rPr sz="1400" spc="-20" dirty="0">
                <a:latin typeface="SimSun"/>
                <a:cs typeface="SimSun"/>
              </a:rPr>
              <a:t>回馈系统</a:t>
            </a:r>
            <a:endParaRPr sz="1400">
              <a:latin typeface="SimSun"/>
              <a:cs typeface="SimSun"/>
            </a:endParaRPr>
          </a:p>
          <a:p>
            <a:pPr marL="504825" lvl="2" indent="-492125">
              <a:lnSpc>
                <a:spcPts val="1650"/>
              </a:lnSpc>
              <a:buFont typeface="Arial"/>
              <a:buAutoNum type="arabicPeriod"/>
              <a:tabLst>
                <a:tab pos="504825" algn="l"/>
              </a:tabLst>
            </a:pPr>
            <a:r>
              <a:rPr sz="1400" dirty="0">
                <a:latin typeface="Calibri"/>
                <a:cs typeface="Calibri"/>
              </a:rPr>
              <a:t>Hệ</a:t>
            </a:r>
            <a:r>
              <a:rPr sz="1400" spc="-50" dirty="0">
                <a:latin typeface="Calibri"/>
                <a:cs typeface="Calibri"/>
              </a:rPr>
              <a:t> </a:t>
            </a:r>
            <a:r>
              <a:rPr sz="1400" dirty="0">
                <a:latin typeface="Calibri"/>
                <a:cs typeface="Calibri"/>
              </a:rPr>
              <a:t>thống</a:t>
            </a:r>
            <a:r>
              <a:rPr sz="1400" spc="-25" dirty="0">
                <a:latin typeface="Calibri"/>
                <a:cs typeface="Calibri"/>
              </a:rPr>
              <a:t> </a:t>
            </a:r>
            <a:r>
              <a:rPr sz="1400" dirty="0">
                <a:latin typeface="Calibri"/>
                <a:cs typeface="Calibri"/>
              </a:rPr>
              <a:t>phản</a:t>
            </a:r>
            <a:r>
              <a:rPr sz="1400" spc="-20" dirty="0">
                <a:latin typeface="Calibri"/>
                <a:cs typeface="Calibri"/>
              </a:rPr>
              <a:t> </a:t>
            </a:r>
            <a:r>
              <a:rPr sz="1400" spc="-25" dirty="0">
                <a:latin typeface="Calibri"/>
                <a:cs typeface="Calibri"/>
              </a:rPr>
              <a:t>hồi</a:t>
            </a:r>
            <a:endParaRPr sz="1400">
              <a:latin typeface="Calibri"/>
              <a:cs typeface="Calibri"/>
            </a:endParaRPr>
          </a:p>
          <a:p>
            <a:pPr marL="494030" lvl="2" indent="-481330">
              <a:lnSpc>
                <a:spcPts val="1650"/>
              </a:lnSpc>
              <a:spcBef>
                <a:spcPts val="60"/>
              </a:spcBef>
              <a:buFont typeface="Arial"/>
              <a:buAutoNum type="arabicPeriod"/>
              <a:tabLst>
                <a:tab pos="494030" algn="l"/>
              </a:tabLst>
            </a:pPr>
            <a:r>
              <a:rPr sz="1400" spc="-15" dirty="0">
                <a:solidFill>
                  <a:srgbClr val="FF0000"/>
                </a:solidFill>
                <a:latin typeface="SimSun"/>
                <a:cs typeface="SimSun"/>
              </a:rPr>
              <a:t>投诉处理</a:t>
            </a:r>
            <a:endParaRPr sz="1400">
              <a:latin typeface="SimSun"/>
              <a:cs typeface="SimSun"/>
            </a:endParaRPr>
          </a:p>
          <a:p>
            <a:pPr marL="12700">
              <a:lnSpc>
                <a:spcPts val="1650"/>
              </a:lnSpc>
            </a:pPr>
            <a:r>
              <a:rPr sz="1400" b="1" dirty="0">
                <a:solidFill>
                  <a:srgbClr val="FF0000"/>
                </a:solidFill>
                <a:latin typeface="Arial"/>
                <a:cs typeface="Arial"/>
              </a:rPr>
              <a:t>8.2.2</a:t>
            </a:r>
            <a:r>
              <a:rPr sz="1400" spc="395" dirty="0">
                <a:solidFill>
                  <a:srgbClr val="FF0000"/>
                </a:solidFill>
                <a:latin typeface="Times New Roman"/>
                <a:cs typeface="Times New Roman"/>
              </a:rPr>
              <a:t> </a:t>
            </a:r>
            <a:r>
              <a:rPr sz="1400" dirty="0">
                <a:solidFill>
                  <a:srgbClr val="FF0000"/>
                </a:solidFill>
                <a:latin typeface="Times New Roman"/>
                <a:cs typeface="Times New Roman"/>
              </a:rPr>
              <a:t>Xử</a:t>
            </a:r>
            <a:r>
              <a:rPr sz="1400" spc="-10" dirty="0">
                <a:solidFill>
                  <a:srgbClr val="FF0000"/>
                </a:solidFill>
                <a:latin typeface="Times New Roman"/>
                <a:cs typeface="Times New Roman"/>
              </a:rPr>
              <a:t> </a:t>
            </a:r>
            <a:r>
              <a:rPr sz="1400" dirty="0">
                <a:solidFill>
                  <a:srgbClr val="FF0000"/>
                </a:solidFill>
                <a:latin typeface="Times New Roman"/>
                <a:cs typeface="Times New Roman"/>
              </a:rPr>
              <a:t>lý</a:t>
            </a:r>
            <a:r>
              <a:rPr sz="1400" spc="-10" dirty="0">
                <a:solidFill>
                  <a:srgbClr val="FF0000"/>
                </a:solidFill>
                <a:latin typeface="Times New Roman"/>
                <a:cs typeface="Times New Roman"/>
              </a:rPr>
              <a:t> </a:t>
            </a:r>
            <a:r>
              <a:rPr sz="1400" dirty="0">
                <a:solidFill>
                  <a:srgbClr val="FF0000"/>
                </a:solidFill>
                <a:latin typeface="Times New Roman"/>
                <a:cs typeface="Times New Roman"/>
              </a:rPr>
              <a:t>khiếu</a:t>
            </a:r>
            <a:r>
              <a:rPr sz="1400" spc="-40" dirty="0">
                <a:solidFill>
                  <a:srgbClr val="FF0000"/>
                </a:solidFill>
                <a:latin typeface="Times New Roman"/>
                <a:cs typeface="Times New Roman"/>
              </a:rPr>
              <a:t> </a:t>
            </a:r>
            <a:r>
              <a:rPr sz="1400" spc="-25" dirty="0">
                <a:solidFill>
                  <a:srgbClr val="FF0000"/>
                </a:solidFill>
                <a:latin typeface="Times New Roman"/>
                <a:cs typeface="Times New Roman"/>
              </a:rPr>
              <a:t>nại</a:t>
            </a:r>
            <a:endParaRPr sz="1400">
              <a:latin typeface="Times New Roman"/>
              <a:cs typeface="Times New Roman"/>
            </a:endParaRPr>
          </a:p>
          <a:p>
            <a:pPr marL="12700">
              <a:lnSpc>
                <a:spcPts val="1650"/>
              </a:lnSpc>
              <a:spcBef>
                <a:spcPts val="60"/>
              </a:spcBef>
              <a:tabLst>
                <a:tab pos="585470" algn="l"/>
              </a:tabLst>
            </a:pPr>
            <a:r>
              <a:rPr sz="1400" b="1" spc="-10" dirty="0">
                <a:latin typeface="Arial"/>
                <a:cs typeface="Arial"/>
              </a:rPr>
              <a:t>8.2.4</a:t>
            </a:r>
            <a:r>
              <a:rPr sz="1400" dirty="0">
                <a:latin typeface="Times New Roman"/>
                <a:cs typeface="Times New Roman"/>
              </a:rPr>
              <a:t>	</a:t>
            </a:r>
            <a:r>
              <a:rPr sz="1400" spc="-15" dirty="0">
                <a:latin typeface="SimSun"/>
                <a:cs typeface="SimSun"/>
              </a:rPr>
              <a:t>内部审核</a:t>
            </a:r>
            <a:endParaRPr sz="1400">
              <a:latin typeface="SimSun"/>
              <a:cs typeface="SimSun"/>
            </a:endParaRPr>
          </a:p>
          <a:p>
            <a:pPr marL="12700">
              <a:lnSpc>
                <a:spcPts val="1650"/>
              </a:lnSpc>
            </a:pPr>
            <a:r>
              <a:rPr sz="1400" b="1" dirty="0">
                <a:latin typeface="Arial"/>
                <a:cs typeface="Arial"/>
              </a:rPr>
              <a:t>8.2.4</a:t>
            </a:r>
            <a:r>
              <a:rPr sz="1400" spc="409" dirty="0">
                <a:latin typeface="Times New Roman"/>
                <a:cs typeface="Times New Roman"/>
              </a:rPr>
              <a:t> </a:t>
            </a:r>
            <a:r>
              <a:rPr sz="1400" dirty="0">
                <a:latin typeface="Times New Roman"/>
                <a:cs typeface="Times New Roman"/>
              </a:rPr>
              <a:t>đánh</a:t>
            </a:r>
            <a:r>
              <a:rPr sz="1400" spc="-35" dirty="0">
                <a:latin typeface="Times New Roman"/>
                <a:cs typeface="Times New Roman"/>
              </a:rPr>
              <a:t> </a:t>
            </a:r>
            <a:r>
              <a:rPr sz="1400" dirty="0">
                <a:latin typeface="Times New Roman"/>
                <a:cs typeface="Times New Roman"/>
              </a:rPr>
              <a:t>giánội</a:t>
            </a:r>
            <a:r>
              <a:rPr sz="1400" spc="-15" dirty="0">
                <a:latin typeface="Times New Roman"/>
                <a:cs typeface="Times New Roman"/>
              </a:rPr>
              <a:t> </a:t>
            </a:r>
            <a:r>
              <a:rPr sz="1400" spc="-25" dirty="0">
                <a:latin typeface="Times New Roman"/>
                <a:cs typeface="Times New Roman"/>
              </a:rPr>
              <a:t>bộ</a:t>
            </a:r>
            <a:endParaRPr sz="1400">
              <a:latin typeface="Times New Roman"/>
              <a:cs typeface="Times New Roman"/>
            </a:endParaRPr>
          </a:p>
          <a:p>
            <a:pPr marL="12700">
              <a:lnSpc>
                <a:spcPts val="1670"/>
              </a:lnSpc>
              <a:spcBef>
                <a:spcPts val="60"/>
              </a:spcBef>
              <a:tabLst>
                <a:tab pos="585470" algn="l"/>
              </a:tabLst>
            </a:pPr>
            <a:r>
              <a:rPr sz="1400" b="1" spc="-10" dirty="0">
                <a:latin typeface="Arial"/>
                <a:cs typeface="Arial"/>
              </a:rPr>
              <a:t>8.2.6</a:t>
            </a:r>
            <a:r>
              <a:rPr sz="1400" dirty="0">
                <a:latin typeface="Times New Roman"/>
                <a:cs typeface="Times New Roman"/>
              </a:rPr>
              <a:t>	</a:t>
            </a:r>
            <a:r>
              <a:rPr sz="1400" spc="-10" dirty="0">
                <a:latin typeface="SimSun"/>
                <a:cs typeface="SimSun"/>
              </a:rPr>
              <a:t>产品的监视和测量</a:t>
            </a:r>
            <a:endParaRPr sz="1400">
              <a:latin typeface="SimSun"/>
              <a:cs typeface="SimSun"/>
            </a:endParaRPr>
          </a:p>
          <a:p>
            <a:pPr marL="12700">
              <a:lnSpc>
                <a:spcPts val="1670"/>
              </a:lnSpc>
            </a:pPr>
            <a:r>
              <a:rPr sz="1400" b="1" dirty="0">
                <a:latin typeface="Arial"/>
                <a:cs typeface="Arial"/>
              </a:rPr>
              <a:t>8.2.6</a:t>
            </a:r>
            <a:r>
              <a:rPr sz="1400" dirty="0">
                <a:latin typeface="Times New Roman"/>
                <a:cs typeface="Times New Roman"/>
              </a:rPr>
              <a:t> Giám</a:t>
            </a:r>
            <a:r>
              <a:rPr sz="1400" spc="-25" dirty="0">
                <a:latin typeface="Times New Roman"/>
                <a:cs typeface="Times New Roman"/>
              </a:rPr>
              <a:t> </a:t>
            </a:r>
            <a:r>
              <a:rPr sz="1400" dirty="0">
                <a:latin typeface="Times New Roman"/>
                <a:cs typeface="Times New Roman"/>
              </a:rPr>
              <a:t>sát và</a:t>
            </a:r>
            <a:r>
              <a:rPr sz="1400" spc="-15" dirty="0">
                <a:latin typeface="Times New Roman"/>
                <a:cs typeface="Times New Roman"/>
              </a:rPr>
              <a:t> </a:t>
            </a:r>
            <a:r>
              <a:rPr sz="1400" dirty="0">
                <a:latin typeface="Times New Roman"/>
                <a:cs typeface="Times New Roman"/>
              </a:rPr>
              <a:t>đo</a:t>
            </a:r>
            <a:r>
              <a:rPr sz="1400" spc="-20" dirty="0">
                <a:latin typeface="Times New Roman"/>
                <a:cs typeface="Times New Roman"/>
              </a:rPr>
              <a:t> </a:t>
            </a:r>
            <a:r>
              <a:rPr sz="1400" dirty="0">
                <a:latin typeface="Times New Roman"/>
                <a:cs typeface="Times New Roman"/>
              </a:rPr>
              <a:t>lường</a:t>
            </a:r>
            <a:r>
              <a:rPr sz="1400" spc="-30" dirty="0">
                <a:latin typeface="Times New Roman"/>
                <a:cs typeface="Times New Roman"/>
              </a:rPr>
              <a:t> </a:t>
            </a:r>
            <a:r>
              <a:rPr sz="1400" dirty="0">
                <a:latin typeface="Times New Roman"/>
                <a:cs typeface="Times New Roman"/>
              </a:rPr>
              <a:t>sản </a:t>
            </a:r>
            <a:r>
              <a:rPr sz="1400" spc="-20" dirty="0">
                <a:latin typeface="Times New Roman"/>
                <a:cs typeface="Times New Roman"/>
              </a:rPr>
              <a:t>phẩm</a:t>
            </a:r>
            <a:endParaRPr sz="1400">
              <a:latin typeface="Times New Roman"/>
              <a:cs typeface="Times New Roman"/>
            </a:endParaRPr>
          </a:p>
          <a:p>
            <a:pPr marL="12700">
              <a:lnSpc>
                <a:spcPts val="1655"/>
              </a:lnSpc>
              <a:spcBef>
                <a:spcPts val="25"/>
              </a:spcBef>
              <a:tabLst>
                <a:tab pos="585470" algn="l"/>
              </a:tabLst>
            </a:pPr>
            <a:r>
              <a:rPr sz="1400" b="1" spc="-10" dirty="0">
                <a:latin typeface="Arial"/>
                <a:cs typeface="Arial"/>
              </a:rPr>
              <a:t>8.3.1</a:t>
            </a:r>
            <a:r>
              <a:rPr sz="1400" dirty="0">
                <a:latin typeface="Times New Roman"/>
                <a:cs typeface="Times New Roman"/>
              </a:rPr>
              <a:t>	</a:t>
            </a:r>
            <a:r>
              <a:rPr sz="1400" spc="-10" dirty="0">
                <a:latin typeface="SimSun"/>
                <a:cs typeface="SimSun"/>
              </a:rPr>
              <a:t>不合格品的控制</a:t>
            </a:r>
            <a:endParaRPr sz="1400">
              <a:latin typeface="SimSun"/>
              <a:cs typeface="SimSun"/>
            </a:endParaRPr>
          </a:p>
          <a:p>
            <a:pPr marL="12700">
              <a:lnSpc>
                <a:spcPts val="1655"/>
              </a:lnSpc>
            </a:pPr>
            <a:r>
              <a:rPr sz="1400" b="1" dirty="0">
                <a:latin typeface="Arial"/>
                <a:cs typeface="Arial"/>
              </a:rPr>
              <a:t>8.3.1</a:t>
            </a:r>
            <a:r>
              <a:rPr sz="1400" spc="290" dirty="0">
                <a:latin typeface="Times New Roman"/>
                <a:cs typeface="Times New Roman"/>
              </a:rPr>
              <a:t> </a:t>
            </a:r>
            <a:r>
              <a:rPr sz="1400" dirty="0">
                <a:latin typeface="Calibri"/>
                <a:cs typeface="Calibri"/>
              </a:rPr>
              <a:t>Kiểm</a:t>
            </a:r>
            <a:r>
              <a:rPr sz="1400" spc="-35" dirty="0">
                <a:latin typeface="Calibri"/>
                <a:cs typeface="Calibri"/>
              </a:rPr>
              <a:t> </a:t>
            </a:r>
            <a:r>
              <a:rPr sz="1400" dirty="0">
                <a:latin typeface="Calibri"/>
                <a:cs typeface="Calibri"/>
              </a:rPr>
              <a:t>soát</a:t>
            </a:r>
            <a:r>
              <a:rPr sz="1400" spc="-25" dirty="0">
                <a:latin typeface="Calibri"/>
                <a:cs typeface="Calibri"/>
              </a:rPr>
              <a:t> </a:t>
            </a:r>
            <a:r>
              <a:rPr sz="1400" dirty="0">
                <a:latin typeface="Calibri"/>
                <a:cs typeface="Calibri"/>
              </a:rPr>
              <a:t>sản</a:t>
            </a:r>
            <a:r>
              <a:rPr sz="1400" spc="-10" dirty="0">
                <a:latin typeface="Calibri"/>
                <a:cs typeface="Calibri"/>
              </a:rPr>
              <a:t> </a:t>
            </a:r>
            <a:r>
              <a:rPr sz="1400" dirty="0">
                <a:latin typeface="Calibri"/>
                <a:cs typeface="Calibri"/>
              </a:rPr>
              <a:t>phẩm</a:t>
            </a:r>
            <a:r>
              <a:rPr sz="1400" spc="-15" dirty="0">
                <a:latin typeface="Calibri"/>
                <a:cs typeface="Calibri"/>
              </a:rPr>
              <a:t> </a:t>
            </a:r>
            <a:r>
              <a:rPr sz="1400" spc="-25" dirty="0">
                <a:latin typeface="Calibri"/>
                <a:cs typeface="Calibri"/>
              </a:rPr>
              <a:t>lỗi</a:t>
            </a:r>
            <a:endParaRPr sz="1400">
              <a:latin typeface="Calibri"/>
              <a:cs typeface="Calibri"/>
            </a:endParaRPr>
          </a:p>
          <a:p>
            <a:pPr marL="12700">
              <a:lnSpc>
                <a:spcPts val="1655"/>
              </a:lnSpc>
              <a:spcBef>
                <a:spcPts val="50"/>
              </a:spcBef>
              <a:tabLst>
                <a:tab pos="585470" algn="l"/>
              </a:tabLst>
            </a:pPr>
            <a:r>
              <a:rPr sz="1400" b="1" spc="-10" dirty="0">
                <a:latin typeface="Arial"/>
                <a:cs typeface="Arial"/>
              </a:rPr>
              <a:t>8.3.3</a:t>
            </a:r>
            <a:r>
              <a:rPr sz="1400" dirty="0">
                <a:latin typeface="Times New Roman"/>
                <a:cs typeface="Times New Roman"/>
              </a:rPr>
              <a:t>	</a:t>
            </a:r>
            <a:r>
              <a:rPr sz="1400" spc="-10" dirty="0">
                <a:latin typeface="SimSun"/>
                <a:cs typeface="SimSun"/>
              </a:rPr>
              <a:t>发布忠告性通知</a:t>
            </a:r>
            <a:endParaRPr sz="1400">
              <a:latin typeface="SimSun"/>
              <a:cs typeface="SimSun"/>
            </a:endParaRPr>
          </a:p>
          <a:p>
            <a:pPr marL="454025" lvl="2" indent="-441325">
              <a:lnSpc>
                <a:spcPts val="1655"/>
              </a:lnSpc>
              <a:buFont typeface="Arial"/>
              <a:buAutoNum type="arabicPeriod" startAt="3"/>
              <a:tabLst>
                <a:tab pos="454025" algn="l"/>
              </a:tabLst>
            </a:pPr>
            <a:r>
              <a:rPr sz="1400" dirty="0">
                <a:latin typeface="Calibri"/>
                <a:cs typeface="Calibri"/>
              </a:rPr>
              <a:t>Đưa</a:t>
            </a:r>
            <a:r>
              <a:rPr sz="1400" spc="-30" dirty="0">
                <a:latin typeface="Calibri"/>
                <a:cs typeface="Calibri"/>
              </a:rPr>
              <a:t> </a:t>
            </a:r>
            <a:r>
              <a:rPr sz="1400" dirty="0">
                <a:latin typeface="Calibri"/>
                <a:cs typeface="Calibri"/>
              </a:rPr>
              <a:t>ra</a:t>
            </a:r>
            <a:r>
              <a:rPr sz="1400" spc="-35" dirty="0">
                <a:latin typeface="Calibri"/>
                <a:cs typeface="Calibri"/>
              </a:rPr>
              <a:t> </a:t>
            </a:r>
            <a:r>
              <a:rPr sz="1400" dirty="0">
                <a:latin typeface="Calibri"/>
                <a:cs typeface="Calibri"/>
              </a:rPr>
              <a:t>thông</a:t>
            </a:r>
            <a:r>
              <a:rPr sz="1400" spc="-15" dirty="0">
                <a:latin typeface="Calibri"/>
                <a:cs typeface="Calibri"/>
              </a:rPr>
              <a:t> </a:t>
            </a:r>
            <a:r>
              <a:rPr sz="1400" dirty="0">
                <a:latin typeface="Calibri"/>
                <a:cs typeface="Calibri"/>
              </a:rPr>
              <a:t>báo</a:t>
            </a:r>
            <a:r>
              <a:rPr sz="1400" spc="-10" dirty="0">
                <a:latin typeface="Calibri"/>
                <a:cs typeface="Calibri"/>
              </a:rPr>
              <a:t> </a:t>
            </a:r>
            <a:r>
              <a:rPr sz="1400" dirty="0">
                <a:latin typeface="Calibri"/>
                <a:cs typeface="Calibri"/>
              </a:rPr>
              <a:t>tư</a:t>
            </a:r>
            <a:r>
              <a:rPr sz="1400" spc="-30" dirty="0">
                <a:latin typeface="Calibri"/>
                <a:cs typeface="Calibri"/>
              </a:rPr>
              <a:t> </a:t>
            </a:r>
            <a:r>
              <a:rPr sz="1400" spc="-25" dirty="0">
                <a:latin typeface="Calibri"/>
                <a:cs typeface="Calibri"/>
              </a:rPr>
              <a:t>vấn</a:t>
            </a:r>
            <a:endParaRPr sz="1400">
              <a:latin typeface="Calibri"/>
              <a:cs typeface="Calibri"/>
            </a:endParaRPr>
          </a:p>
          <a:p>
            <a:pPr marL="585470" lvl="2" indent="-572770">
              <a:lnSpc>
                <a:spcPts val="1655"/>
              </a:lnSpc>
              <a:spcBef>
                <a:spcPts val="45"/>
              </a:spcBef>
              <a:buFont typeface="Arial"/>
              <a:buAutoNum type="arabicPeriod" startAt="3"/>
              <a:tabLst>
                <a:tab pos="585470" algn="l"/>
              </a:tabLst>
            </a:pPr>
            <a:r>
              <a:rPr sz="1400" spc="-25" dirty="0">
                <a:solidFill>
                  <a:srgbClr val="FF0000"/>
                </a:solidFill>
                <a:latin typeface="SimSun"/>
                <a:cs typeface="SimSun"/>
              </a:rPr>
              <a:t>返工</a:t>
            </a:r>
            <a:endParaRPr sz="1400">
              <a:latin typeface="SimSun"/>
              <a:cs typeface="SimSun"/>
            </a:endParaRPr>
          </a:p>
          <a:p>
            <a:pPr marL="12700">
              <a:lnSpc>
                <a:spcPts val="1655"/>
              </a:lnSpc>
            </a:pPr>
            <a:r>
              <a:rPr sz="1400" b="1" dirty="0">
                <a:solidFill>
                  <a:srgbClr val="FF0000"/>
                </a:solidFill>
                <a:latin typeface="Calibri"/>
                <a:cs typeface="Calibri"/>
              </a:rPr>
              <a:t>8.3.4</a:t>
            </a:r>
            <a:r>
              <a:rPr sz="1400" spc="-50" dirty="0">
                <a:solidFill>
                  <a:srgbClr val="FF0000"/>
                </a:solidFill>
                <a:latin typeface="Times New Roman"/>
                <a:cs typeface="Times New Roman"/>
              </a:rPr>
              <a:t> </a:t>
            </a:r>
            <a:r>
              <a:rPr sz="1400" dirty="0">
                <a:solidFill>
                  <a:srgbClr val="FF0000"/>
                </a:solidFill>
                <a:latin typeface="Calibri"/>
                <a:cs typeface="Calibri"/>
              </a:rPr>
              <a:t>Làm</a:t>
            </a:r>
            <a:r>
              <a:rPr sz="1400" spc="-35" dirty="0">
                <a:solidFill>
                  <a:srgbClr val="FF0000"/>
                </a:solidFill>
                <a:latin typeface="Calibri"/>
                <a:cs typeface="Calibri"/>
              </a:rPr>
              <a:t> </a:t>
            </a:r>
            <a:r>
              <a:rPr sz="1400" spc="-25" dirty="0">
                <a:solidFill>
                  <a:srgbClr val="FF0000"/>
                </a:solidFill>
                <a:latin typeface="Calibri"/>
                <a:cs typeface="Calibri"/>
              </a:rPr>
              <a:t>lại</a:t>
            </a:r>
            <a:endParaRPr sz="1400">
              <a:latin typeface="Calibri"/>
              <a:cs typeface="Calibri"/>
            </a:endParaRPr>
          </a:p>
          <a:p>
            <a:pPr marL="12700">
              <a:lnSpc>
                <a:spcPts val="1675"/>
              </a:lnSpc>
              <a:spcBef>
                <a:spcPts val="40"/>
              </a:spcBef>
              <a:tabLst>
                <a:tab pos="411480" algn="l"/>
              </a:tabLst>
            </a:pPr>
            <a:r>
              <a:rPr sz="1400" b="1" spc="-25" dirty="0">
                <a:latin typeface="Times New Roman"/>
                <a:cs typeface="Times New Roman"/>
              </a:rPr>
              <a:t>8.4</a:t>
            </a:r>
            <a:r>
              <a:rPr sz="1400" dirty="0">
                <a:latin typeface="Times New Roman"/>
                <a:cs typeface="Times New Roman"/>
              </a:rPr>
              <a:t>	</a:t>
            </a:r>
            <a:r>
              <a:rPr sz="1400" spc="-15" dirty="0">
                <a:latin typeface="SimSun"/>
                <a:cs typeface="SimSun"/>
              </a:rPr>
              <a:t>资料分析</a:t>
            </a:r>
            <a:endParaRPr sz="1400">
              <a:latin typeface="SimSun"/>
              <a:cs typeface="SimSun"/>
            </a:endParaRPr>
          </a:p>
          <a:p>
            <a:pPr marL="12700">
              <a:lnSpc>
                <a:spcPts val="1675"/>
              </a:lnSpc>
            </a:pPr>
            <a:r>
              <a:rPr sz="1400" b="1" dirty="0">
                <a:latin typeface="Times New Roman"/>
                <a:cs typeface="Times New Roman"/>
              </a:rPr>
              <a:t>8.4</a:t>
            </a:r>
            <a:r>
              <a:rPr sz="1400" spc="-15" dirty="0">
                <a:latin typeface="Times New Roman"/>
                <a:cs typeface="Times New Roman"/>
              </a:rPr>
              <a:t> </a:t>
            </a:r>
            <a:r>
              <a:rPr sz="1400" dirty="0">
                <a:latin typeface="Times New Roman"/>
                <a:cs typeface="Times New Roman"/>
              </a:rPr>
              <a:t>phân</a:t>
            </a:r>
            <a:r>
              <a:rPr sz="1400" spc="-25" dirty="0">
                <a:latin typeface="Times New Roman"/>
                <a:cs typeface="Times New Roman"/>
              </a:rPr>
              <a:t> </a:t>
            </a:r>
            <a:r>
              <a:rPr sz="1400" dirty="0">
                <a:latin typeface="Times New Roman"/>
                <a:cs typeface="Times New Roman"/>
              </a:rPr>
              <a:t>tích</a:t>
            </a:r>
            <a:r>
              <a:rPr sz="1400" spc="-30" dirty="0">
                <a:latin typeface="Times New Roman"/>
                <a:cs typeface="Times New Roman"/>
              </a:rPr>
              <a:t> </a:t>
            </a:r>
            <a:r>
              <a:rPr sz="1400" dirty="0">
                <a:latin typeface="Times New Roman"/>
                <a:cs typeface="Times New Roman"/>
              </a:rPr>
              <a:t>dữ</a:t>
            </a:r>
            <a:r>
              <a:rPr sz="1400" spc="-5" dirty="0">
                <a:latin typeface="Times New Roman"/>
                <a:cs typeface="Times New Roman"/>
              </a:rPr>
              <a:t> </a:t>
            </a:r>
            <a:r>
              <a:rPr sz="1400" spc="-20" dirty="0">
                <a:latin typeface="Times New Roman"/>
                <a:cs typeface="Times New Roman"/>
              </a:rPr>
              <a:t>liệu</a:t>
            </a:r>
            <a:endParaRPr sz="1400">
              <a:latin typeface="Times New Roman"/>
              <a:cs typeface="Times New Roman"/>
            </a:endParaRPr>
          </a:p>
          <a:p>
            <a:pPr marL="12700">
              <a:lnSpc>
                <a:spcPct val="100000"/>
              </a:lnSpc>
              <a:spcBef>
                <a:spcPts val="25"/>
              </a:spcBef>
            </a:pPr>
            <a:r>
              <a:rPr sz="1400" b="1" dirty="0">
                <a:latin typeface="Arial"/>
                <a:cs typeface="Arial"/>
              </a:rPr>
              <a:t>8.5.2</a:t>
            </a:r>
            <a:r>
              <a:rPr sz="1400" spc="320" dirty="0">
                <a:latin typeface="Times New Roman"/>
                <a:cs typeface="Times New Roman"/>
              </a:rPr>
              <a:t> </a:t>
            </a:r>
            <a:r>
              <a:rPr sz="1400" spc="-15" dirty="0">
                <a:latin typeface="SimSun"/>
                <a:cs typeface="SimSun"/>
              </a:rPr>
              <a:t>纠正措施</a:t>
            </a:r>
            <a:endParaRPr sz="1400">
              <a:latin typeface="SimSun"/>
              <a:cs typeface="SimSun"/>
            </a:endParaRPr>
          </a:p>
          <a:p>
            <a:pPr marL="12700">
              <a:lnSpc>
                <a:spcPct val="100000"/>
              </a:lnSpc>
            </a:pPr>
            <a:r>
              <a:rPr sz="1400" b="1" dirty="0">
                <a:latin typeface="Arial"/>
                <a:cs typeface="Arial"/>
              </a:rPr>
              <a:t>8.5.2</a:t>
            </a:r>
            <a:r>
              <a:rPr sz="1400" dirty="0">
                <a:latin typeface="Times New Roman"/>
                <a:cs typeface="Times New Roman"/>
              </a:rPr>
              <a:t> </a:t>
            </a:r>
            <a:r>
              <a:rPr sz="1400" dirty="0">
                <a:latin typeface="Arial"/>
                <a:cs typeface="Arial"/>
              </a:rPr>
              <a:t>B</a:t>
            </a:r>
            <a:r>
              <a:rPr sz="1400" dirty="0">
                <a:latin typeface="SimSun"/>
                <a:cs typeface="SimSun"/>
              </a:rPr>
              <a:t>i</a:t>
            </a:r>
            <a:r>
              <a:rPr sz="1400" dirty="0">
                <a:latin typeface="Cambria"/>
                <a:cs typeface="Cambria"/>
              </a:rPr>
              <a:t>ệ</a:t>
            </a:r>
            <a:r>
              <a:rPr sz="1400" dirty="0">
                <a:latin typeface="SimSun"/>
                <a:cs typeface="SimSun"/>
              </a:rPr>
              <a:t>n</a:t>
            </a:r>
            <a:r>
              <a:rPr sz="1400" spc="330" dirty="0">
                <a:latin typeface="Times New Roman"/>
                <a:cs typeface="Times New Roman"/>
              </a:rPr>
              <a:t> </a:t>
            </a:r>
            <a:r>
              <a:rPr sz="1400" dirty="0">
                <a:latin typeface="SimSun"/>
                <a:cs typeface="SimSun"/>
              </a:rPr>
              <a:t>pháp</a:t>
            </a:r>
            <a:r>
              <a:rPr sz="1400" spc="320" dirty="0">
                <a:latin typeface="Times New Roman"/>
                <a:cs typeface="Times New Roman"/>
              </a:rPr>
              <a:t> </a:t>
            </a:r>
            <a:r>
              <a:rPr sz="1400" dirty="0">
                <a:latin typeface="SimSun"/>
                <a:cs typeface="SimSun"/>
              </a:rPr>
              <a:t>kh</a:t>
            </a:r>
            <a:r>
              <a:rPr sz="1400" dirty="0">
                <a:latin typeface="Cambria"/>
                <a:cs typeface="Cambria"/>
              </a:rPr>
              <a:t>ắ</a:t>
            </a:r>
            <a:r>
              <a:rPr sz="1400" dirty="0">
                <a:latin typeface="SimSun"/>
                <a:cs typeface="SimSun"/>
              </a:rPr>
              <a:t>c</a:t>
            </a:r>
            <a:r>
              <a:rPr sz="1400" spc="320" dirty="0">
                <a:latin typeface="Times New Roman"/>
                <a:cs typeface="Times New Roman"/>
              </a:rPr>
              <a:t> </a:t>
            </a:r>
            <a:r>
              <a:rPr sz="1400" spc="-20" dirty="0">
                <a:latin typeface="SimSun"/>
                <a:cs typeface="SimSun"/>
              </a:rPr>
              <a:t>ph</a:t>
            </a:r>
            <a:r>
              <a:rPr sz="1400" spc="-20" dirty="0">
                <a:latin typeface="Cambria"/>
                <a:cs typeface="Cambria"/>
              </a:rPr>
              <a:t>ụ</a:t>
            </a:r>
            <a:r>
              <a:rPr sz="1400" spc="-20" dirty="0">
                <a:latin typeface="SimSun"/>
                <a:cs typeface="SimSun"/>
              </a:rPr>
              <a:t>c</a:t>
            </a:r>
            <a:endParaRPr sz="1400">
              <a:latin typeface="SimSun"/>
              <a:cs typeface="SimSun"/>
            </a:endParaRPr>
          </a:p>
          <a:p>
            <a:pPr marL="12700">
              <a:lnSpc>
                <a:spcPts val="1645"/>
              </a:lnSpc>
            </a:pPr>
            <a:r>
              <a:rPr sz="1400" b="1" dirty="0">
                <a:latin typeface="Arial"/>
                <a:cs typeface="Arial"/>
              </a:rPr>
              <a:t>8.5.3</a:t>
            </a:r>
            <a:r>
              <a:rPr sz="1400" spc="320" dirty="0">
                <a:latin typeface="Times New Roman"/>
                <a:cs typeface="Times New Roman"/>
              </a:rPr>
              <a:t> </a:t>
            </a:r>
            <a:r>
              <a:rPr sz="1400" spc="-15" dirty="0">
                <a:latin typeface="SimSun"/>
                <a:cs typeface="SimSun"/>
              </a:rPr>
              <a:t>预防措施</a:t>
            </a:r>
            <a:endParaRPr sz="1400">
              <a:latin typeface="SimSun"/>
              <a:cs typeface="SimSun"/>
            </a:endParaRPr>
          </a:p>
          <a:p>
            <a:pPr marL="12700">
              <a:lnSpc>
                <a:spcPts val="1645"/>
              </a:lnSpc>
            </a:pPr>
            <a:r>
              <a:rPr sz="1400" b="1" dirty="0">
                <a:latin typeface="Calibri"/>
                <a:cs typeface="Calibri"/>
              </a:rPr>
              <a:t>8.5.3</a:t>
            </a:r>
            <a:r>
              <a:rPr sz="1400" spc="240" dirty="0">
                <a:latin typeface="Times New Roman"/>
                <a:cs typeface="Times New Roman"/>
              </a:rPr>
              <a:t> </a:t>
            </a:r>
            <a:r>
              <a:rPr sz="1400" dirty="0">
                <a:latin typeface="Calibri"/>
                <a:cs typeface="Calibri"/>
              </a:rPr>
              <a:t>Các</a:t>
            </a:r>
            <a:r>
              <a:rPr sz="1400" spc="-70" dirty="0">
                <a:latin typeface="Times New Roman"/>
                <a:cs typeface="Times New Roman"/>
              </a:rPr>
              <a:t> </a:t>
            </a:r>
            <a:r>
              <a:rPr sz="1400" dirty="0">
                <a:latin typeface="Calibri"/>
                <a:cs typeface="Calibri"/>
              </a:rPr>
              <a:t>biện</a:t>
            </a:r>
            <a:r>
              <a:rPr sz="1400" spc="-10" dirty="0">
                <a:latin typeface="Calibri"/>
                <a:cs typeface="Calibri"/>
              </a:rPr>
              <a:t> </a:t>
            </a:r>
            <a:r>
              <a:rPr sz="1400" dirty="0">
                <a:latin typeface="Calibri"/>
                <a:cs typeface="Calibri"/>
              </a:rPr>
              <a:t>pháp</a:t>
            </a:r>
            <a:r>
              <a:rPr sz="1400" spc="-60" dirty="0">
                <a:latin typeface="Times New Roman"/>
                <a:cs typeface="Times New Roman"/>
              </a:rPr>
              <a:t> </a:t>
            </a:r>
            <a:r>
              <a:rPr sz="1400" dirty="0">
                <a:latin typeface="Calibri"/>
                <a:cs typeface="Calibri"/>
              </a:rPr>
              <a:t>phòng</a:t>
            </a:r>
            <a:r>
              <a:rPr sz="1400" spc="-45" dirty="0">
                <a:latin typeface="Times New Roman"/>
                <a:cs typeface="Times New Roman"/>
              </a:rPr>
              <a:t> </a:t>
            </a:r>
            <a:r>
              <a:rPr sz="1400" spc="-20" dirty="0">
                <a:latin typeface="Calibri"/>
                <a:cs typeface="Calibri"/>
              </a:rPr>
              <a:t>ngừa</a:t>
            </a:r>
            <a:endParaRPr sz="1400">
              <a:latin typeface="Calibri"/>
              <a:cs typeface="Calibri"/>
            </a:endParaRPr>
          </a:p>
        </p:txBody>
      </p:sp>
      <p:pic>
        <p:nvPicPr>
          <p:cNvPr id="5" name="object 5"/>
          <p:cNvPicPr/>
          <p:nvPr/>
        </p:nvPicPr>
        <p:blipFill>
          <a:blip r:embed="rId3" cstate="print"/>
          <a:stretch>
            <a:fillRect/>
          </a:stretch>
        </p:blipFill>
        <p:spPr>
          <a:xfrm>
            <a:off x="7020306" y="6380161"/>
            <a:ext cx="1698626" cy="477838"/>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5552" y="0"/>
            <a:ext cx="9108429" cy="6857998"/>
          </a:xfrm>
          <a:prstGeom prst="rect">
            <a:avLst/>
          </a:prstGeom>
        </p:spPr>
      </p:pic>
      <p:sp>
        <p:nvSpPr>
          <p:cNvPr id="3" name="object 3"/>
          <p:cNvSpPr txBox="1"/>
          <p:nvPr/>
        </p:nvSpPr>
        <p:spPr>
          <a:xfrm>
            <a:off x="339654" y="160090"/>
            <a:ext cx="6489700" cy="1882775"/>
          </a:xfrm>
          <a:prstGeom prst="rect">
            <a:avLst/>
          </a:prstGeom>
        </p:spPr>
        <p:txBody>
          <a:bodyPr vert="horz" wrap="square" lIns="0" tIns="16510" rIns="0" bIns="0" rtlCol="0">
            <a:spAutoFit/>
          </a:bodyPr>
          <a:lstStyle/>
          <a:p>
            <a:pPr marL="2463800">
              <a:lnSpc>
                <a:spcPct val="100000"/>
              </a:lnSpc>
              <a:spcBef>
                <a:spcPts val="130"/>
              </a:spcBef>
            </a:pPr>
            <a:r>
              <a:rPr sz="1650" b="1" dirty="0">
                <a:latin typeface="Arial"/>
                <a:cs typeface="Arial"/>
              </a:rPr>
              <a:t>4.2</a:t>
            </a:r>
            <a:r>
              <a:rPr sz="1650" spc="100" dirty="0">
                <a:latin typeface="Times New Roman"/>
                <a:cs typeface="Times New Roman"/>
              </a:rPr>
              <a:t> </a:t>
            </a:r>
            <a:r>
              <a:rPr sz="1650" spc="-65" dirty="0">
                <a:latin typeface="SimSun"/>
                <a:cs typeface="SimSun"/>
              </a:rPr>
              <a:t>文件要求 </a:t>
            </a:r>
            <a:r>
              <a:rPr sz="1650" b="1" dirty="0">
                <a:latin typeface="Arial"/>
                <a:cs typeface="Arial"/>
              </a:rPr>
              <a:t>-</a:t>
            </a:r>
            <a:r>
              <a:rPr sz="1650" spc="120" dirty="0">
                <a:latin typeface="Times New Roman"/>
                <a:cs typeface="Times New Roman"/>
              </a:rPr>
              <a:t> </a:t>
            </a:r>
            <a:r>
              <a:rPr sz="1650" b="1" dirty="0">
                <a:latin typeface="Arial"/>
                <a:cs typeface="Arial"/>
              </a:rPr>
              <a:t>4.2.1</a:t>
            </a:r>
            <a:r>
              <a:rPr sz="1650" spc="100" dirty="0">
                <a:latin typeface="Times New Roman"/>
                <a:cs typeface="Times New Roman"/>
              </a:rPr>
              <a:t> </a:t>
            </a:r>
            <a:r>
              <a:rPr sz="1650" spc="-25" dirty="0">
                <a:latin typeface="SimSun"/>
                <a:cs typeface="SimSun"/>
              </a:rPr>
              <a:t>总则</a:t>
            </a:r>
            <a:endParaRPr sz="1650">
              <a:latin typeface="SimSun"/>
              <a:cs typeface="SimSun"/>
            </a:endParaRPr>
          </a:p>
          <a:p>
            <a:pPr marL="2463800">
              <a:lnSpc>
                <a:spcPct val="100000"/>
              </a:lnSpc>
              <a:spcBef>
                <a:spcPts val="15"/>
              </a:spcBef>
            </a:pPr>
            <a:r>
              <a:rPr sz="1650" b="1" dirty="0">
                <a:latin typeface="Arial"/>
                <a:cs typeface="Arial"/>
              </a:rPr>
              <a:t>4.2 Yêu</a:t>
            </a:r>
            <a:r>
              <a:rPr sz="1650" b="1" spc="35" dirty="0">
                <a:latin typeface="Arial"/>
                <a:cs typeface="Arial"/>
              </a:rPr>
              <a:t> </a:t>
            </a:r>
            <a:r>
              <a:rPr sz="1650" b="1" dirty="0">
                <a:latin typeface="Arial"/>
                <a:cs typeface="Arial"/>
              </a:rPr>
              <a:t>cầu</a:t>
            </a:r>
            <a:r>
              <a:rPr sz="1650" b="1" spc="30" dirty="0">
                <a:latin typeface="Arial"/>
                <a:cs typeface="Arial"/>
              </a:rPr>
              <a:t> </a:t>
            </a:r>
            <a:r>
              <a:rPr sz="1650" b="1" dirty="0">
                <a:latin typeface="Arial"/>
                <a:cs typeface="Arial"/>
              </a:rPr>
              <a:t>về</a:t>
            </a:r>
            <a:r>
              <a:rPr sz="1650" b="1" spc="60" dirty="0">
                <a:latin typeface="Arial"/>
                <a:cs typeface="Arial"/>
              </a:rPr>
              <a:t> </a:t>
            </a:r>
            <a:r>
              <a:rPr sz="1650" b="1" dirty="0">
                <a:latin typeface="Arial"/>
                <a:cs typeface="Arial"/>
              </a:rPr>
              <a:t>Tài</a:t>
            </a:r>
            <a:r>
              <a:rPr sz="1650" b="1" spc="10" dirty="0">
                <a:latin typeface="Arial"/>
                <a:cs typeface="Arial"/>
              </a:rPr>
              <a:t> </a:t>
            </a:r>
            <a:r>
              <a:rPr sz="1650" b="1" dirty="0">
                <a:latin typeface="Arial"/>
                <a:cs typeface="Arial"/>
              </a:rPr>
              <a:t>liệu</a:t>
            </a:r>
            <a:r>
              <a:rPr sz="1650" b="1" spc="30" dirty="0">
                <a:latin typeface="Arial"/>
                <a:cs typeface="Arial"/>
              </a:rPr>
              <a:t> </a:t>
            </a:r>
            <a:r>
              <a:rPr sz="1650" b="1" dirty="0">
                <a:latin typeface="Arial"/>
                <a:cs typeface="Arial"/>
              </a:rPr>
              <a:t>-</a:t>
            </a:r>
            <a:r>
              <a:rPr sz="1650" spc="90" dirty="0">
                <a:latin typeface="Times New Roman"/>
                <a:cs typeface="Times New Roman"/>
              </a:rPr>
              <a:t> </a:t>
            </a:r>
            <a:r>
              <a:rPr sz="1650" b="1" dirty="0">
                <a:latin typeface="Arial"/>
                <a:cs typeface="Arial"/>
              </a:rPr>
              <a:t>4.2.1</a:t>
            </a:r>
            <a:r>
              <a:rPr sz="1650" b="1" spc="25" dirty="0">
                <a:latin typeface="Arial"/>
                <a:cs typeface="Arial"/>
              </a:rPr>
              <a:t> </a:t>
            </a:r>
            <a:r>
              <a:rPr sz="1650" b="1" dirty="0">
                <a:latin typeface="Arial"/>
                <a:cs typeface="Arial"/>
              </a:rPr>
              <a:t>Tổng </a:t>
            </a:r>
            <a:r>
              <a:rPr sz="1650" b="1" spc="-20" dirty="0">
                <a:latin typeface="Arial"/>
                <a:cs typeface="Arial"/>
              </a:rPr>
              <a:t>quát</a:t>
            </a:r>
            <a:endParaRPr sz="1650">
              <a:latin typeface="Arial"/>
              <a:cs typeface="Arial"/>
            </a:endParaRPr>
          </a:p>
          <a:p>
            <a:pPr>
              <a:lnSpc>
                <a:spcPct val="100000"/>
              </a:lnSpc>
              <a:spcBef>
                <a:spcPts val="790"/>
              </a:spcBef>
            </a:pPr>
            <a:endParaRPr sz="1650">
              <a:latin typeface="Arial"/>
              <a:cs typeface="Arial"/>
            </a:endParaRPr>
          </a:p>
          <a:p>
            <a:pPr marL="12700">
              <a:lnSpc>
                <a:spcPct val="100000"/>
              </a:lnSpc>
            </a:pPr>
            <a:r>
              <a:rPr sz="1450" dirty="0">
                <a:latin typeface="Times New Roman"/>
                <a:cs typeface="Times New Roman"/>
              </a:rPr>
              <a:t>f</a:t>
            </a:r>
            <a:r>
              <a:rPr sz="1450" spc="85" dirty="0">
                <a:latin typeface="Times New Roman"/>
                <a:cs typeface="Times New Roman"/>
              </a:rPr>
              <a:t>) </a:t>
            </a:r>
            <a:r>
              <a:rPr sz="1450" spc="-5" dirty="0">
                <a:latin typeface="SimSun"/>
                <a:cs typeface="SimSun"/>
              </a:rPr>
              <a:t>国家或地区法规要求的其他文件</a:t>
            </a:r>
            <a:endParaRPr sz="1450">
              <a:latin typeface="SimSun"/>
              <a:cs typeface="SimSun"/>
            </a:endParaRPr>
          </a:p>
          <a:p>
            <a:pPr marL="12700">
              <a:lnSpc>
                <a:spcPct val="100000"/>
              </a:lnSpc>
            </a:pPr>
            <a:r>
              <a:rPr sz="1450" dirty="0">
                <a:latin typeface="Times New Roman"/>
                <a:cs typeface="Times New Roman"/>
              </a:rPr>
              <a:t>f)</a:t>
            </a:r>
            <a:r>
              <a:rPr sz="1450" spc="25" dirty="0">
                <a:latin typeface="Times New Roman"/>
                <a:cs typeface="Times New Roman"/>
              </a:rPr>
              <a:t> </a:t>
            </a:r>
            <a:r>
              <a:rPr sz="1450" dirty="0">
                <a:latin typeface="Times New Roman"/>
                <a:cs typeface="Times New Roman"/>
              </a:rPr>
              <a:t>Các</a:t>
            </a:r>
            <a:r>
              <a:rPr sz="1450" spc="-15" dirty="0">
                <a:latin typeface="Times New Roman"/>
                <a:cs typeface="Times New Roman"/>
              </a:rPr>
              <a:t> </a:t>
            </a:r>
            <a:r>
              <a:rPr sz="1450" dirty="0">
                <a:latin typeface="Times New Roman"/>
                <a:cs typeface="Times New Roman"/>
              </a:rPr>
              <a:t>Tài</a:t>
            </a:r>
            <a:r>
              <a:rPr sz="1450" spc="30" dirty="0">
                <a:latin typeface="Times New Roman"/>
                <a:cs typeface="Times New Roman"/>
              </a:rPr>
              <a:t> </a:t>
            </a:r>
            <a:r>
              <a:rPr sz="1450" dirty="0">
                <a:latin typeface="Times New Roman"/>
                <a:cs typeface="Times New Roman"/>
              </a:rPr>
              <a:t>liệu</a:t>
            </a:r>
            <a:r>
              <a:rPr sz="1450" spc="25" dirty="0">
                <a:latin typeface="Times New Roman"/>
                <a:cs typeface="Times New Roman"/>
              </a:rPr>
              <a:t> </a:t>
            </a:r>
            <a:r>
              <a:rPr sz="1450" dirty="0">
                <a:latin typeface="Times New Roman"/>
                <a:cs typeface="Times New Roman"/>
              </a:rPr>
              <a:t>khác</a:t>
            </a:r>
            <a:r>
              <a:rPr sz="1450" spc="5" dirty="0">
                <a:latin typeface="Times New Roman"/>
                <a:cs typeface="Times New Roman"/>
              </a:rPr>
              <a:t> </a:t>
            </a:r>
            <a:r>
              <a:rPr sz="1450" dirty="0">
                <a:latin typeface="Times New Roman"/>
                <a:cs typeface="Times New Roman"/>
              </a:rPr>
              <a:t>theo</a:t>
            </a:r>
            <a:r>
              <a:rPr sz="1450" spc="25" dirty="0">
                <a:latin typeface="Times New Roman"/>
                <a:cs typeface="Times New Roman"/>
              </a:rPr>
              <a:t> </a:t>
            </a:r>
            <a:r>
              <a:rPr sz="1450" dirty="0">
                <a:latin typeface="Times New Roman"/>
                <a:cs typeface="Times New Roman"/>
              </a:rPr>
              <a:t>yêu</a:t>
            </a:r>
            <a:r>
              <a:rPr sz="1450" spc="5" dirty="0">
                <a:latin typeface="Times New Roman"/>
                <a:cs typeface="Times New Roman"/>
              </a:rPr>
              <a:t> </a:t>
            </a:r>
            <a:r>
              <a:rPr sz="1450" dirty="0">
                <a:latin typeface="Times New Roman"/>
                <a:cs typeface="Times New Roman"/>
              </a:rPr>
              <a:t>cầu</a:t>
            </a:r>
            <a:r>
              <a:rPr sz="1450" spc="10" dirty="0">
                <a:latin typeface="Times New Roman"/>
                <a:cs typeface="Times New Roman"/>
              </a:rPr>
              <a:t> </a:t>
            </a:r>
            <a:r>
              <a:rPr sz="1450" dirty="0">
                <a:latin typeface="Times New Roman"/>
                <a:cs typeface="Times New Roman"/>
              </a:rPr>
              <a:t>của</a:t>
            </a:r>
            <a:r>
              <a:rPr sz="1450" spc="5" dirty="0">
                <a:latin typeface="Times New Roman"/>
                <a:cs typeface="Times New Roman"/>
              </a:rPr>
              <a:t> </a:t>
            </a:r>
            <a:r>
              <a:rPr sz="1450" dirty="0">
                <a:latin typeface="Times New Roman"/>
                <a:cs typeface="Times New Roman"/>
              </a:rPr>
              <a:t>luật</a:t>
            </a:r>
            <a:r>
              <a:rPr sz="1450" spc="15" dirty="0">
                <a:latin typeface="Times New Roman"/>
                <a:cs typeface="Times New Roman"/>
              </a:rPr>
              <a:t> </a:t>
            </a:r>
            <a:r>
              <a:rPr sz="1450" dirty="0">
                <a:latin typeface="Times New Roman"/>
                <a:cs typeface="Times New Roman"/>
              </a:rPr>
              <a:t>pháp</a:t>
            </a:r>
            <a:r>
              <a:rPr sz="1450" spc="5" dirty="0">
                <a:latin typeface="Times New Roman"/>
                <a:cs typeface="Times New Roman"/>
              </a:rPr>
              <a:t> </a:t>
            </a:r>
            <a:r>
              <a:rPr sz="1450" dirty="0">
                <a:latin typeface="Times New Roman"/>
                <a:cs typeface="Times New Roman"/>
              </a:rPr>
              <a:t>quốc</a:t>
            </a:r>
            <a:r>
              <a:rPr sz="1450" spc="5" dirty="0">
                <a:latin typeface="Times New Roman"/>
                <a:cs typeface="Times New Roman"/>
              </a:rPr>
              <a:t> </a:t>
            </a:r>
            <a:r>
              <a:rPr sz="1450" dirty="0">
                <a:latin typeface="Times New Roman"/>
                <a:cs typeface="Times New Roman"/>
              </a:rPr>
              <a:t>gia</a:t>
            </a:r>
            <a:r>
              <a:rPr sz="1450" spc="20" dirty="0">
                <a:latin typeface="Times New Roman"/>
                <a:cs typeface="Times New Roman"/>
              </a:rPr>
              <a:t> </a:t>
            </a:r>
            <a:r>
              <a:rPr sz="1450" dirty="0">
                <a:latin typeface="Times New Roman"/>
                <a:cs typeface="Times New Roman"/>
              </a:rPr>
              <a:t>hoặc</a:t>
            </a:r>
            <a:r>
              <a:rPr sz="1450" spc="5" dirty="0">
                <a:latin typeface="Times New Roman"/>
                <a:cs typeface="Times New Roman"/>
              </a:rPr>
              <a:t> </a:t>
            </a:r>
            <a:r>
              <a:rPr sz="1450" dirty="0">
                <a:latin typeface="Times New Roman"/>
                <a:cs typeface="Times New Roman"/>
              </a:rPr>
              <a:t>khu</a:t>
            </a:r>
            <a:r>
              <a:rPr sz="1450" spc="10" dirty="0">
                <a:latin typeface="Times New Roman"/>
                <a:cs typeface="Times New Roman"/>
              </a:rPr>
              <a:t> </a:t>
            </a:r>
            <a:r>
              <a:rPr sz="1450" spc="-25" dirty="0">
                <a:latin typeface="Times New Roman"/>
                <a:cs typeface="Times New Roman"/>
              </a:rPr>
              <a:t>vực</a:t>
            </a:r>
            <a:endParaRPr sz="1450">
              <a:latin typeface="Times New Roman"/>
              <a:cs typeface="Times New Roman"/>
            </a:endParaRPr>
          </a:p>
          <a:p>
            <a:pPr marL="12700">
              <a:lnSpc>
                <a:spcPts val="1675"/>
              </a:lnSpc>
              <a:spcBef>
                <a:spcPts val="1100"/>
              </a:spcBef>
            </a:pPr>
            <a:r>
              <a:rPr sz="1400" spc="-100" dirty="0">
                <a:latin typeface="SimSun"/>
                <a:cs typeface="SimSun"/>
              </a:rPr>
              <a:t>欧盟 </a:t>
            </a:r>
            <a:r>
              <a:rPr sz="1400" b="1" dirty="0">
                <a:latin typeface="Arial"/>
                <a:cs typeface="Arial"/>
              </a:rPr>
              <a:t>MDD</a:t>
            </a:r>
            <a:r>
              <a:rPr sz="1400" spc="35" dirty="0">
                <a:latin typeface="Times New Roman"/>
                <a:cs typeface="Times New Roman"/>
              </a:rPr>
              <a:t> </a:t>
            </a:r>
            <a:r>
              <a:rPr sz="1400" b="1" dirty="0">
                <a:latin typeface="Arial"/>
                <a:cs typeface="Arial"/>
              </a:rPr>
              <a:t>/IVDD</a:t>
            </a:r>
            <a:r>
              <a:rPr sz="1400" spc="25" dirty="0">
                <a:latin typeface="Times New Roman"/>
                <a:cs typeface="Times New Roman"/>
              </a:rPr>
              <a:t> </a:t>
            </a:r>
            <a:r>
              <a:rPr sz="1400" dirty="0">
                <a:latin typeface="SimSun"/>
                <a:cs typeface="SimSun"/>
              </a:rPr>
              <a:t>的要求</a:t>
            </a:r>
            <a:r>
              <a:rPr sz="1400" b="1" spc="-50" dirty="0">
                <a:latin typeface="Arial"/>
                <a:cs typeface="Arial"/>
              </a:rPr>
              <a:t>:</a:t>
            </a:r>
            <a:endParaRPr sz="1400">
              <a:latin typeface="Arial"/>
              <a:cs typeface="Arial"/>
            </a:endParaRPr>
          </a:p>
          <a:p>
            <a:pPr marL="12700">
              <a:lnSpc>
                <a:spcPts val="1675"/>
              </a:lnSpc>
            </a:pPr>
            <a:r>
              <a:rPr sz="1400" b="1" dirty="0">
                <a:latin typeface="Arial"/>
                <a:cs typeface="Arial"/>
              </a:rPr>
              <a:t>Yêu</a:t>
            </a:r>
            <a:r>
              <a:rPr sz="1400" spc="20" dirty="0">
                <a:latin typeface="Times New Roman"/>
                <a:cs typeface="Times New Roman"/>
              </a:rPr>
              <a:t> </a:t>
            </a:r>
            <a:r>
              <a:rPr sz="1400" b="1" dirty="0">
                <a:latin typeface="Arial"/>
                <a:cs typeface="Arial"/>
              </a:rPr>
              <a:t>cầu</a:t>
            </a:r>
            <a:r>
              <a:rPr sz="1400" b="1" spc="-25" dirty="0">
                <a:latin typeface="Arial"/>
                <a:cs typeface="Arial"/>
              </a:rPr>
              <a:t> </a:t>
            </a:r>
            <a:r>
              <a:rPr sz="1400" b="1" dirty="0">
                <a:latin typeface="Arial"/>
                <a:cs typeface="Arial"/>
              </a:rPr>
              <a:t>của</a:t>
            </a:r>
            <a:r>
              <a:rPr sz="1400" b="1" spc="-5" dirty="0">
                <a:latin typeface="Arial"/>
                <a:cs typeface="Arial"/>
              </a:rPr>
              <a:t> </a:t>
            </a:r>
            <a:r>
              <a:rPr sz="1400" b="1" dirty="0">
                <a:latin typeface="Arial"/>
                <a:cs typeface="Arial"/>
              </a:rPr>
              <a:t>Liên</a:t>
            </a:r>
            <a:r>
              <a:rPr sz="1400" spc="15" dirty="0">
                <a:latin typeface="Times New Roman"/>
                <a:cs typeface="Times New Roman"/>
              </a:rPr>
              <a:t> </a:t>
            </a:r>
            <a:r>
              <a:rPr sz="1400" b="1" dirty="0">
                <a:latin typeface="Arial"/>
                <a:cs typeface="Arial"/>
              </a:rPr>
              <a:t>minh</a:t>
            </a:r>
            <a:r>
              <a:rPr sz="1400" spc="40" dirty="0">
                <a:latin typeface="Times New Roman"/>
                <a:cs typeface="Times New Roman"/>
              </a:rPr>
              <a:t> </a:t>
            </a:r>
            <a:r>
              <a:rPr sz="1400" b="1" dirty="0">
                <a:latin typeface="Arial"/>
                <a:cs typeface="Arial"/>
              </a:rPr>
              <a:t>Châu</a:t>
            </a:r>
            <a:r>
              <a:rPr sz="1400" spc="40" dirty="0">
                <a:latin typeface="Times New Roman"/>
                <a:cs typeface="Times New Roman"/>
              </a:rPr>
              <a:t> </a:t>
            </a:r>
            <a:r>
              <a:rPr sz="1400" b="1" dirty="0">
                <a:latin typeface="Arial"/>
                <a:cs typeface="Arial"/>
              </a:rPr>
              <a:t>Âu</a:t>
            </a:r>
            <a:r>
              <a:rPr sz="1400" spc="40" dirty="0">
                <a:latin typeface="Times New Roman"/>
                <a:cs typeface="Times New Roman"/>
              </a:rPr>
              <a:t> </a:t>
            </a:r>
            <a:r>
              <a:rPr sz="1400" b="1" dirty="0">
                <a:latin typeface="Arial"/>
                <a:cs typeface="Arial"/>
              </a:rPr>
              <a:t>MDD</a:t>
            </a:r>
            <a:r>
              <a:rPr sz="1400" spc="10" dirty="0">
                <a:latin typeface="Times New Roman"/>
                <a:cs typeface="Times New Roman"/>
              </a:rPr>
              <a:t> </a:t>
            </a:r>
            <a:r>
              <a:rPr sz="1400" b="1" spc="-10" dirty="0">
                <a:latin typeface="Arial"/>
                <a:cs typeface="Arial"/>
              </a:rPr>
              <a:t>/IVDD:</a:t>
            </a:r>
            <a:endParaRPr sz="1400">
              <a:latin typeface="Arial"/>
              <a:cs typeface="Arial"/>
            </a:endParaRPr>
          </a:p>
        </p:txBody>
      </p:sp>
      <p:sp>
        <p:nvSpPr>
          <p:cNvPr id="4" name="object 4"/>
          <p:cNvSpPr txBox="1"/>
          <p:nvPr/>
        </p:nvSpPr>
        <p:spPr>
          <a:xfrm>
            <a:off x="480165" y="2160774"/>
            <a:ext cx="4077335" cy="2640330"/>
          </a:xfrm>
          <a:prstGeom prst="rect">
            <a:avLst/>
          </a:prstGeom>
        </p:spPr>
        <p:txBody>
          <a:bodyPr vert="horz" wrap="square" lIns="0" tIns="13335" rIns="0" bIns="0" rtlCol="0">
            <a:spAutoFit/>
          </a:bodyPr>
          <a:lstStyle/>
          <a:p>
            <a:pPr marL="12700">
              <a:lnSpc>
                <a:spcPts val="1625"/>
              </a:lnSpc>
              <a:spcBef>
                <a:spcPts val="105"/>
              </a:spcBef>
            </a:pPr>
            <a:r>
              <a:rPr sz="1400" spc="-10" dirty="0">
                <a:latin typeface="SimSun"/>
                <a:cs typeface="SimSun"/>
              </a:rPr>
              <a:t>符合性声明</a:t>
            </a:r>
            <a:endParaRPr sz="1400">
              <a:latin typeface="SimSun"/>
              <a:cs typeface="SimSun"/>
            </a:endParaRPr>
          </a:p>
          <a:p>
            <a:pPr marL="12700">
              <a:lnSpc>
                <a:spcPts val="1625"/>
              </a:lnSpc>
            </a:pPr>
            <a:r>
              <a:rPr sz="1400" spc="-20" dirty="0">
                <a:latin typeface="Calibri"/>
                <a:cs typeface="Calibri"/>
              </a:rPr>
              <a:t>Tuyên </a:t>
            </a:r>
            <a:r>
              <a:rPr sz="1400" dirty="0">
                <a:latin typeface="Calibri"/>
                <a:cs typeface="Calibri"/>
              </a:rPr>
              <a:t>bố</a:t>
            </a:r>
            <a:r>
              <a:rPr sz="1400" spc="-25" dirty="0">
                <a:latin typeface="Calibri"/>
                <a:cs typeface="Calibri"/>
              </a:rPr>
              <a:t> </a:t>
            </a:r>
            <a:r>
              <a:rPr sz="1400" dirty="0">
                <a:latin typeface="Calibri"/>
                <a:cs typeface="Calibri"/>
              </a:rPr>
              <a:t>phù</a:t>
            </a:r>
            <a:r>
              <a:rPr sz="1400" spc="-25" dirty="0">
                <a:latin typeface="Calibri"/>
                <a:cs typeface="Calibri"/>
              </a:rPr>
              <a:t> hợp</a:t>
            </a:r>
            <a:endParaRPr sz="1400">
              <a:latin typeface="Calibri"/>
              <a:cs typeface="Calibri"/>
            </a:endParaRPr>
          </a:p>
          <a:p>
            <a:pPr marL="12700">
              <a:lnSpc>
                <a:spcPts val="1625"/>
              </a:lnSpc>
              <a:spcBef>
                <a:spcPts val="509"/>
              </a:spcBef>
            </a:pPr>
            <a:r>
              <a:rPr sz="1400" spc="-10" dirty="0">
                <a:latin typeface="SimSun"/>
                <a:cs typeface="SimSun"/>
              </a:rPr>
              <a:t>产品分类程序</a:t>
            </a:r>
            <a:endParaRPr sz="1400">
              <a:latin typeface="SimSun"/>
              <a:cs typeface="SimSun"/>
            </a:endParaRPr>
          </a:p>
          <a:p>
            <a:pPr marL="12700">
              <a:lnSpc>
                <a:spcPts val="1625"/>
              </a:lnSpc>
            </a:pPr>
            <a:r>
              <a:rPr sz="1400" dirty="0">
                <a:latin typeface="Calibri"/>
                <a:cs typeface="Calibri"/>
              </a:rPr>
              <a:t>Quy</a:t>
            </a:r>
            <a:r>
              <a:rPr sz="1400" spc="-45" dirty="0">
                <a:latin typeface="Calibri"/>
                <a:cs typeface="Calibri"/>
              </a:rPr>
              <a:t> </a:t>
            </a:r>
            <a:r>
              <a:rPr sz="1400" dirty="0">
                <a:latin typeface="Calibri"/>
                <a:cs typeface="Calibri"/>
              </a:rPr>
              <a:t>trình</a:t>
            </a:r>
            <a:r>
              <a:rPr sz="1400" spc="-15" dirty="0">
                <a:latin typeface="Calibri"/>
                <a:cs typeface="Calibri"/>
              </a:rPr>
              <a:t> </a:t>
            </a:r>
            <a:r>
              <a:rPr sz="1400" dirty="0">
                <a:latin typeface="Calibri"/>
                <a:cs typeface="Calibri"/>
              </a:rPr>
              <a:t>phân</a:t>
            </a:r>
            <a:r>
              <a:rPr sz="1400" spc="-20" dirty="0">
                <a:latin typeface="Calibri"/>
                <a:cs typeface="Calibri"/>
              </a:rPr>
              <a:t> </a:t>
            </a:r>
            <a:r>
              <a:rPr sz="1400" dirty="0">
                <a:latin typeface="Calibri"/>
                <a:cs typeface="Calibri"/>
              </a:rPr>
              <a:t>loại</a:t>
            </a:r>
            <a:r>
              <a:rPr sz="1400" spc="-30" dirty="0">
                <a:latin typeface="Calibri"/>
                <a:cs typeface="Calibri"/>
              </a:rPr>
              <a:t> </a:t>
            </a:r>
            <a:r>
              <a:rPr sz="1400" dirty="0">
                <a:latin typeface="Calibri"/>
                <a:cs typeface="Calibri"/>
              </a:rPr>
              <a:t>sản</a:t>
            </a:r>
            <a:r>
              <a:rPr sz="1400" spc="-20" dirty="0">
                <a:latin typeface="Calibri"/>
                <a:cs typeface="Calibri"/>
              </a:rPr>
              <a:t> phẩm</a:t>
            </a:r>
            <a:endParaRPr sz="1400">
              <a:latin typeface="Calibri"/>
              <a:cs typeface="Calibri"/>
            </a:endParaRPr>
          </a:p>
          <a:p>
            <a:pPr marL="12700">
              <a:lnSpc>
                <a:spcPts val="1625"/>
              </a:lnSpc>
              <a:spcBef>
                <a:spcPts val="550"/>
              </a:spcBef>
            </a:pPr>
            <a:r>
              <a:rPr sz="1400" spc="-10" dirty="0">
                <a:latin typeface="SimSun"/>
                <a:cs typeface="SimSun"/>
              </a:rPr>
              <a:t>标签、说明书语言控制程序</a:t>
            </a:r>
            <a:endParaRPr sz="1400">
              <a:latin typeface="SimSun"/>
              <a:cs typeface="SimSun"/>
            </a:endParaRPr>
          </a:p>
          <a:p>
            <a:pPr marL="12700">
              <a:lnSpc>
                <a:spcPts val="1625"/>
              </a:lnSpc>
            </a:pPr>
            <a:r>
              <a:rPr sz="1400" dirty="0">
                <a:latin typeface="Calibri"/>
                <a:cs typeface="Calibri"/>
              </a:rPr>
              <a:t>Quy</a:t>
            </a:r>
            <a:r>
              <a:rPr sz="1400" spc="-45" dirty="0">
                <a:latin typeface="Calibri"/>
                <a:cs typeface="Calibri"/>
              </a:rPr>
              <a:t> </a:t>
            </a:r>
            <a:r>
              <a:rPr sz="1400" dirty="0">
                <a:latin typeface="Calibri"/>
                <a:cs typeface="Calibri"/>
              </a:rPr>
              <a:t>trình</a:t>
            </a:r>
            <a:r>
              <a:rPr sz="1400" spc="-15" dirty="0">
                <a:latin typeface="Calibri"/>
                <a:cs typeface="Calibri"/>
              </a:rPr>
              <a:t> </a:t>
            </a:r>
            <a:r>
              <a:rPr sz="1400" dirty="0">
                <a:latin typeface="Calibri"/>
                <a:cs typeface="Calibri"/>
              </a:rPr>
              <a:t>kiểm</a:t>
            </a:r>
            <a:r>
              <a:rPr sz="1400" spc="-35" dirty="0">
                <a:latin typeface="Calibri"/>
                <a:cs typeface="Calibri"/>
              </a:rPr>
              <a:t> </a:t>
            </a:r>
            <a:r>
              <a:rPr sz="1400" dirty="0">
                <a:latin typeface="Calibri"/>
                <a:cs typeface="Calibri"/>
              </a:rPr>
              <a:t>soát</a:t>
            </a:r>
            <a:r>
              <a:rPr sz="1400" spc="-35" dirty="0">
                <a:latin typeface="Calibri"/>
                <a:cs typeface="Calibri"/>
              </a:rPr>
              <a:t> </a:t>
            </a:r>
            <a:r>
              <a:rPr sz="1400" dirty="0">
                <a:latin typeface="Calibri"/>
                <a:cs typeface="Calibri"/>
              </a:rPr>
              <a:t>ngôn</a:t>
            </a:r>
            <a:r>
              <a:rPr sz="1400" spc="-25" dirty="0">
                <a:latin typeface="Calibri"/>
                <a:cs typeface="Calibri"/>
              </a:rPr>
              <a:t> </a:t>
            </a:r>
            <a:r>
              <a:rPr sz="1400" dirty="0">
                <a:latin typeface="Calibri"/>
                <a:cs typeface="Calibri"/>
              </a:rPr>
              <a:t>ngữ</a:t>
            </a:r>
            <a:r>
              <a:rPr sz="1400" spc="-35" dirty="0">
                <a:latin typeface="Calibri"/>
                <a:cs typeface="Calibri"/>
              </a:rPr>
              <a:t> </a:t>
            </a:r>
            <a:r>
              <a:rPr sz="1400" dirty="0">
                <a:latin typeface="Calibri"/>
                <a:cs typeface="Calibri"/>
              </a:rPr>
              <a:t>nhãn,</a:t>
            </a:r>
            <a:r>
              <a:rPr sz="1400" spc="-10" dirty="0">
                <a:latin typeface="Calibri"/>
                <a:cs typeface="Calibri"/>
              </a:rPr>
              <a:t> </a:t>
            </a:r>
            <a:r>
              <a:rPr sz="1400" dirty="0">
                <a:latin typeface="Calibri"/>
                <a:cs typeface="Calibri"/>
              </a:rPr>
              <a:t>hướng</a:t>
            </a:r>
            <a:r>
              <a:rPr sz="1400" spc="-35" dirty="0">
                <a:latin typeface="Calibri"/>
                <a:cs typeface="Calibri"/>
              </a:rPr>
              <a:t> </a:t>
            </a:r>
            <a:r>
              <a:rPr sz="1400" dirty="0">
                <a:latin typeface="Calibri"/>
                <a:cs typeface="Calibri"/>
              </a:rPr>
              <a:t>dẫn</a:t>
            </a:r>
            <a:r>
              <a:rPr sz="1400" spc="-20" dirty="0">
                <a:latin typeface="Calibri"/>
                <a:cs typeface="Calibri"/>
              </a:rPr>
              <a:t> </a:t>
            </a:r>
            <a:r>
              <a:rPr sz="1400" dirty="0">
                <a:latin typeface="Calibri"/>
                <a:cs typeface="Calibri"/>
              </a:rPr>
              <a:t>sử</a:t>
            </a:r>
            <a:r>
              <a:rPr sz="1400" spc="-35" dirty="0">
                <a:latin typeface="Calibri"/>
                <a:cs typeface="Calibri"/>
              </a:rPr>
              <a:t> </a:t>
            </a:r>
            <a:r>
              <a:rPr sz="1400" spc="-20" dirty="0">
                <a:latin typeface="Calibri"/>
                <a:cs typeface="Calibri"/>
              </a:rPr>
              <a:t>dụng</a:t>
            </a:r>
            <a:endParaRPr sz="1400">
              <a:latin typeface="Calibri"/>
              <a:cs typeface="Calibri"/>
            </a:endParaRPr>
          </a:p>
          <a:p>
            <a:pPr marL="12700">
              <a:lnSpc>
                <a:spcPts val="1625"/>
              </a:lnSpc>
              <a:spcBef>
                <a:spcPts val="535"/>
              </a:spcBef>
            </a:pPr>
            <a:r>
              <a:rPr sz="1400" spc="-10" dirty="0">
                <a:latin typeface="SimSun"/>
                <a:cs typeface="SimSun"/>
              </a:rPr>
              <a:t>临床评估程序</a:t>
            </a:r>
            <a:endParaRPr sz="1400">
              <a:latin typeface="SimSun"/>
              <a:cs typeface="SimSun"/>
            </a:endParaRPr>
          </a:p>
          <a:p>
            <a:pPr marL="12700">
              <a:lnSpc>
                <a:spcPts val="1625"/>
              </a:lnSpc>
            </a:pPr>
            <a:r>
              <a:rPr sz="1400" dirty="0">
                <a:latin typeface="Calibri"/>
                <a:cs typeface="Calibri"/>
              </a:rPr>
              <a:t>Quy</a:t>
            </a:r>
            <a:r>
              <a:rPr sz="1400" spc="-40" dirty="0">
                <a:latin typeface="Calibri"/>
                <a:cs typeface="Calibri"/>
              </a:rPr>
              <a:t> </a:t>
            </a:r>
            <a:r>
              <a:rPr sz="1400" dirty="0">
                <a:latin typeface="Calibri"/>
                <a:cs typeface="Calibri"/>
              </a:rPr>
              <a:t>trình</a:t>
            </a:r>
            <a:r>
              <a:rPr sz="1400" spc="-10" dirty="0">
                <a:latin typeface="Calibri"/>
                <a:cs typeface="Calibri"/>
              </a:rPr>
              <a:t> </a:t>
            </a:r>
            <a:r>
              <a:rPr sz="1400" dirty="0">
                <a:latin typeface="Calibri"/>
                <a:cs typeface="Calibri"/>
              </a:rPr>
              <a:t>đánh</a:t>
            </a:r>
            <a:r>
              <a:rPr sz="1400" spc="-30" dirty="0">
                <a:latin typeface="Calibri"/>
                <a:cs typeface="Calibri"/>
              </a:rPr>
              <a:t> </a:t>
            </a:r>
            <a:r>
              <a:rPr sz="1400" dirty="0">
                <a:latin typeface="Calibri"/>
                <a:cs typeface="Calibri"/>
              </a:rPr>
              <a:t>giá</a:t>
            </a:r>
            <a:r>
              <a:rPr sz="1400" spc="-15" dirty="0">
                <a:latin typeface="Calibri"/>
                <a:cs typeface="Calibri"/>
              </a:rPr>
              <a:t> </a:t>
            </a:r>
            <a:r>
              <a:rPr sz="1400" dirty="0">
                <a:latin typeface="Calibri"/>
                <a:cs typeface="Calibri"/>
              </a:rPr>
              <a:t>lâm</a:t>
            </a:r>
            <a:r>
              <a:rPr sz="1400" spc="-30" dirty="0">
                <a:latin typeface="Calibri"/>
                <a:cs typeface="Calibri"/>
              </a:rPr>
              <a:t> </a:t>
            </a:r>
            <a:r>
              <a:rPr sz="1400" spc="-20" dirty="0">
                <a:latin typeface="Calibri"/>
                <a:cs typeface="Calibri"/>
              </a:rPr>
              <a:t>sàng</a:t>
            </a:r>
            <a:endParaRPr sz="1400">
              <a:latin typeface="Calibri"/>
              <a:cs typeface="Calibri"/>
            </a:endParaRPr>
          </a:p>
          <a:p>
            <a:pPr marL="12700">
              <a:lnSpc>
                <a:spcPts val="1625"/>
              </a:lnSpc>
              <a:spcBef>
                <a:spcPts val="225"/>
              </a:spcBef>
            </a:pPr>
            <a:r>
              <a:rPr sz="1400" spc="-10" dirty="0">
                <a:latin typeface="SimSun"/>
                <a:cs typeface="SimSun"/>
              </a:rPr>
              <a:t>警戒系统控制程序</a:t>
            </a:r>
            <a:endParaRPr sz="1400">
              <a:latin typeface="SimSun"/>
              <a:cs typeface="SimSun"/>
            </a:endParaRPr>
          </a:p>
          <a:p>
            <a:pPr marL="12700">
              <a:lnSpc>
                <a:spcPts val="1625"/>
              </a:lnSpc>
            </a:pPr>
            <a:r>
              <a:rPr sz="1400" dirty="0">
                <a:latin typeface="Calibri"/>
                <a:cs typeface="Calibri"/>
              </a:rPr>
              <a:t>Quy</a:t>
            </a:r>
            <a:r>
              <a:rPr sz="1400" spc="-50" dirty="0">
                <a:latin typeface="Calibri"/>
                <a:cs typeface="Calibri"/>
              </a:rPr>
              <a:t> </a:t>
            </a:r>
            <a:r>
              <a:rPr sz="1400" dirty="0">
                <a:latin typeface="Calibri"/>
                <a:cs typeface="Calibri"/>
              </a:rPr>
              <a:t>trình</a:t>
            </a:r>
            <a:r>
              <a:rPr sz="1400" spc="-20" dirty="0">
                <a:latin typeface="Calibri"/>
                <a:cs typeface="Calibri"/>
              </a:rPr>
              <a:t> </a:t>
            </a:r>
            <a:r>
              <a:rPr sz="1400" dirty="0">
                <a:latin typeface="Calibri"/>
                <a:cs typeface="Calibri"/>
              </a:rPr>
              <a:t>kiểm</a:t>
            </a:r>
            <a:r>
              <a:rPr sz="1400" spc="-40" dirty="0">
                <a:latin typeface="Calibri"/>
                <a:cs typeface="Calibri"/>
              </a:rPr>
              <a:t> </a:t>
            </a:r>
            <a:r>
              <a:rPr sz="1400" dirty="0">
                <a:latin typeface="Calibri"/>
                <a:cs typeface="Calibri"/>
              </a:rPr>
              <a:t>soát</a:t>
            </a:r>
            <a:r>
              <a:rPr sz="1400" spc="-40" dirty="0">
                <a:latin typeface="Calibri"/>
                <a:cs typeface="Calibri"/>
              </a:rPr>
              <a:t> </a:t>
            </a:r>
            <a:r>
              <a:rPr sz="1400" dirty="0">
                <a:latin typeface="Calibri"/>
                <a:cs typeface="Calibri"/>
              </a:rPr>
              <a:t>hệ</a:t>
            </a:r>
            <a:r>
              <a:rPr sz="1400" spc="-30" dirty="0">
                <a:latin typeface="Calibri"/>
                <a:cs typeface="Calibri"/>
              </a:rPr>
              <a:t> </a:t>
            </a:r>
            <a:r>
              <a:rPr sz="1400" dirty="0">
                <a:latin typeface="Calibri"/>
                <a:cs typeface="Calibri"/>
              </a:rPr>
              <a:t>thống</a:t>
            </a:r>
            <a:r>
              <a:rPr sz="1400" spc="-25" dirty="0">
                <a:latin typeface="Calibri"/>
                <a:cs typeface="Calibri"/>
              </a:rPr>
              <a:t> </a:t>
            </a:r>
            <a:r>
              <a:rPr sz="1400" dirty="0">
                <a:latin typeface="Calibri"/>
                <a:cs typeface="Calibri"/>
              </a:rPr>
              <a:t>cảnh</a:t>
            </a:r>
            <a:r>
              <a:rPr sz="1400" spc="-25" dirty="0">
                <a:latin typeface="Calibri"/>
                <a:cs typeface="Calibri"/>
              </a:rPr>
              <a:t> báo</a:t>
            </a:r>
            <a:endParaRPr sz="1400">
              <a:latin typeface="Calibri"/>
              <a:cs typeface="Calibri"/>
            </a:endParaRPr>
          </a:p>
          <a:p>
            <a:pPr marL="12700">
              <a:lnSpc>
                <a:spcPct val="100000"/>
              </a:lnSpc>
              <a:spcBef>
                <a:spcPts val="819"/>
              </a:spcBef>
            </a:pPr>
            <a:r>
              <a:rPr sz="1400" spc="-15" dirty="0">
                <a:latin typeface="SimSun"/>
                <a:cs typeface="SimSun"/>
              </a:rPr>
              <a:t>产品或质量体系重大改变的通知程序</a:t>
            </a:r>
            <a:endParaRPr sz="1400">
              <a:latin typeface="SimSun"/>
              <a:cs typeface="SimSun"/>
            </a:endParaRPr>
          </a:p>
        </p:txBody>
      </p:sp>
      <p:sp>
        <p:nvSpPr>
          <p:cNvPr id="5" name="object 5"/>
          <p:cNvSpPr txBox="1"/>
          <p:nvPr/>
        </p:nvSpPr>
        <p:spPr>
          <a:xfrm>
            <a:off x="480165" y="4706727"/>
            <a:ext cx="5240020" cy="762635"/>
          </a:xfrm>
          <a:prstGeom prst="rect">
            <a:avLst/>
          </a:prstGeom>
        </p:spPr>
        <p:txBody>
          <a:bodyPr vert="horz" wrap="square" lIns="0" tIns="67945" rIns="0" bIns="0" rtlCol="0">
            <a:spAutoFit/>
          </a:bodyPr>
          <a:lstStyle/>
          <a:p>
            <a:pPr marL="12700">
              <a:lnSpc>
                <a:spcPct val="100000"/>
              </a:lnSpc>
              <a:spcBef>
                <a:spcPts val="535"/>
              </a:spcBef>
            </a:pPr>
            <a:r>
              <a:rPr sz="1400" dirty="0">
                <a:latin typeface="Calibri"/>
                <a:cs typeface="Calibri"/>
              </a:rPr>
              <a:t>Quy</a:t>
            </a:r>
            <a:r>
              <a:rPr sz="1400" spc="-45" dirty="0">
                <a:latin typeface="Calibri"/>
                <a:cs typeface="Calibri"/>
              </a:rPr>
              <a:t> </a:t>
            </a:r>
            <a:r>
              <a:rPr sz="1400" dirty="0">
                <a:latin typeface="Calibri"/>
                <a:cs typeface="Calibri"/>
              </a:rPr>
              <a:t>trình</a:t>
            </a:r>
            <a:r>
              <a:rPr sz="1400" spc="-20" dirty="0">
                <a:latin typeface="Calibri"/>
                <a:cs typeface="Calibri"/>
              </a:rPr>
              <a:t> </a:t>
            </a:r>
            <a:r>
              <a:rPr sz="1400" dirty="0">
                <a:latin typeface="Calibri"/>
                <a:cs typeface="Calibri"/>
              </a:rPr>
              <a:t>thông</a:t>
            </a:r>
            <a:r>
              <a:rPr sz="1400" spc="-25" dirty="0">
                <a:latin typeface="Calibri"/>
                <a:cs typeface="Calibri"/>
              </a:rPr>
              <a:t> </a:t>
            </a:r>
            <a:r>
              <a:rPr sz="1400" dirty="0">
                <a:latin typeface="Calibri"/>
                <a:cs typeface="Calibri"/>
              </a:rPr>
              <a:t>báo</a:t>
            </a:r>
            <a:r>
              <a:rPr sz="1400" spc="-25" dirty="0">
                <a:latin typeface="Calibri"/>
                <a:cs typeface="Calibri"/>
              </a:rPr>
              <a:t> </a:t>
            </a:r>
            <a:r>
              <a:rPr sz="1400" dirty="0">
                <a:latin typeface="Calibri"/>
                <a:cs typeface="Calibri"/>
              </a:rPr>
              <a:t>thay</a:t>
            </a:r>
            <a:r>
              <a:rPr sz="1400" spc="-25" dirty="0">
                <a:latin typeface="Calibri"/>
                <a:cs typeface="Calibri"/>
              </a:rPr>
              <a:t> </a:t>
            </a:r>
            <a:r>
              <a:rPr sz="1400" dirty="0">
                <a:latin typeface="Calibri"/>
                <a:cs typeface="Calibri"/>
              </a:rPr>
              <a:t>đổi</a:t>
            </a:r>
            <a:r>
              <a:rPr sz="1400" spc="-25" dirty="0">
                <a:latin typeface="Calibri"/>
                <a:cs typeface="Calibri"/>
              </a:rPr>
              <a:t> </a:t>
            </a:r>
            <a:r>
              <a:rPr sz="1400" dirty="0">
                <a:latin typeface="Calibri"/>
                <a:cs typeface="Calibri"/>
              </a:rPr>
              <a:t>lớn</a:t>
            </a:r>
            <a:r>
              <a:rPr sz="1400" spc="-40" dirty="0">
                <a:latin typeface="Calibri"/>
                <a:cs typeface="Calibri"/>
              </a:rPr>
              <a:t> </a:t>
            </a:r>
            <a:r>
              <a:rPr sz="1400" dirty="0">
                <a:latin typeface="Calibri"/>
                <a:cs typeface="Calibri"/>
              </a:rPr>
              <a:t>về</a:t>
            </a:r>
            <a:r>
              <a:rPr sz="1400" spc="-35" dirty="0">
                <a:latin typeface="Calibri"/>
                <a:cs typeface="Calibri"/>
              </a:rPr>
              <a:t> </a:t>
            </a:r>
            <a:r>
              <a:rPr sz="1400" dirty="0">
                <a:latin typeface="Calibri"/>
                <a:cs typeface="Calibri"/>
              </a:rPr>
              <a:t>sản</a:t>
            </a:r>
            <a:r>
              <a:rPr sz="1400" spc="-25" dirty="0">
                <a:latin typeface="Calibri"/>
                <a:cs typeface="Calibri"/>
              </a:rPr>
              <a:t> </a:t>
            </a:r>
            <a:r>
              <a:rPr sz="1400" dirty="0">
                <a:latin typeface="Calibri"/>
                <a:cs typeface="Calibri"/>
              </a:rPr>
              <a:t>phẩm</a:t>
            </a:r>
            <a:r>
              <a:rPr sz="1400" spc="-25" dirty="0">
                <a:latin typeface="Calibri"/>
                <a:cs typeface="Calibri"/>
              </a:rPr>
              <a:t> </a:t>
            </a:r>
            <a:r>
              <a:rPr sz="1400" dirty="0">
                <a:latin typeface="Calibri"/>
                <a:cs typeface="Calibri"/>
              </a:rPr>
              <a:t>hoặc</a:t>
            </a:r>
            <a:r>
              <a:rPr sz="1400" spc="-35" dirty="0">
                <a:latin typeface="Calibri"/>
                <a:cs typeface="Calibri"/>
              </a:rPr>
              <a:t> </a:t>
            </a:r>
            <a:r>
              <a:rPr sz="1400" dirty="0">
                <a:latin typeface="Calibri"/>
                <a:cs typeface="Calibri"/>
              </a:rPr>
              <a:t>hệ</a:t>
            </a:r>
            <a:r>
              <a:rPr sz="1400" spc="-30" dirty="0">
                <a:latin typeface="Calibri"/>
                <a:cs typeface="Calibri"/>
              </a:rPr>
              <a:t> </a:t>
            </a:r>
            <a:r>
              <a:rPr sz="1400" dirty="0">
                <a:latin typeface="Calibri"/>
                <a:cs typeface="Calibri"/>
              </a:rPr>
              <a:t>thống</a:t>
            </a:r>
            <a:r>
              <a:rPr sz="1400" spc="-20" dirty="0">
                <a:latin typeface="Calibri"/>
                <a:cs typeface="Calibri"/>
              </a:rPr>
              <a:t> </a:t>
            </a:r>
            <a:r>
              <a:rPr sz="1400" dirty="0">
                <a:latin typeface="Calibri"/>
                <a:cs typeface="Calibri"/>
              </a:rPr>
              <a:t>chất</a:t>
            </a:r>
            <a:r>
              <a:rPr sz="1400" spc="-25" dirty="0">
                <a:latin typeface="Calibri"/>
                <a:cs typeface="Calibri"/>
              </a:rPr>
              <a:t> </a:t>
            </a:r>
            <a:r>
              <a:rPr sz="1400" spc="-10" dirty="0">
                <a:latin typeface="Calibri"/>
                <a:cs typeface="Calibri"/>
              </a:rPr>
              <a:t>lượng</a:t>
            </a:r>
            <a:endParaRPr sz="1400">
              <a:latin typeface="Calibri"/>
              <a:cs typeface="Calibri"/>
            </a:endParaRPr>
          </a:p>
          <a:p>
            <a:pPr marL="12700">
              <a:lnSpc>
                <a:spcPts val="1625"/>
              </a:lnSpc>
              <a:spcBef>
                <a:spcPts val="434"/>
              </a:spcBef>
            </a:pPr>
            <a:r>
              <a:rPr sz="1400" spc="-10" dirty="0">
                <a:latin typeface="SimSun"/>
                <a:cs typeface="SimSun"/>
              </a:rPr>
              <a:t>技术文档控制程序</a:t>
            </a:r>
            <a:endParaRPr sz="1400">
              <a:latin typeface="SimSun"/>
              <a:cs typeface="SimSun"/>
            </a:endParaRPr>
          </a:p>
          <a:p>
            <a:pPr marL="12700">
              <a:lnSpc>
                <a:spcPts val="1625"/>
              </a:lnSpc>
            </a:pPr>
            <a:r>
              <a:rPr sz="1400" dirty="0">
                <a:latin typeface="Calibri"/>
                <a:cs typeface="Calibri"/>
              </a:rPr>
              <a:t>Quy</a:t>
            </a:r>
            <a:r>
              <a:rPr sz="1400" spc="-45" dirty="0">
                <a:latin typeface="Calibri"/>
                <a:cs typeface="Calibri"/>
              </a:rPr>
              <a:t> </a:t>
            </a:r>
            <a:r>
              <a:rPr sz="1400" dirty="0">
                <a:latin typeface="Calibri"/>
                <a:cs typeface="Calibri"/>
              </a:rPr>
              <a:t>trình</a:t>
            </a:r>
            <a:r>
              <a:rPr sz="1400" spc="-10" dirty="0">
                <a:latin typeface="Calibri"/>
                <a:cs typeface="Calibri"/>
              </a:rPr>
              <a:t> </a:t>
            </a:r>
            <a:r>
              <a:rPr sz="1400" dirty="0">
                <a:latin typeface="Calibri"/>
                <a:cs typeface="Calibri"/>
              </a:rPr>
              <a:t>kiểm</a:t>
            </a:r>
            <a:r>
              <a:rPr sz="1400" spc="-40" dirty="0">
                <a:latin typeface="Calibri"/>
                <a:cs typeface="Calibri"/>
              </a:rPr>
              <a:t> </a:t>
            </a:r>
            <a:r>
              <a:rPr sz="1400" dirty="0">
                <a:latin typeface="Calibri"/>
                <a:cs typeface="Calibri"/>
              </a:rPr>
              <a:t>soát</a:t>
            </a:r>
            <a:r>
              <a:rPr sz="1400" spc="-30" dirty="0">
                <a:latin typeface="Calibri"/>
                <a:cs typeface="Calibri"/>
              </a:rPr>
              <a:t> </a:t>
            </a:r>
            <a:r>
              <a:rPr sz="1400" dirty="0">
                <a:latin typeface="Calibri"/>
                <a:cs typeface="Calibri"/>
              </a:rPr>
              <a:t>tài</a:t>
            </a:r>
            <a:r>
              <a:rPr sz="1400" spc="-20" dirty="0">
                <a:latin typeface="Calibri"/>
                <a:cs typeface="Calibri"/>
              </a:rPr>
              <a:t> </a:t>
            </a:r>
            <a:r>
              <a:rPr sz="1400" dirty="0">
                <a:latin typeface="Calibri"/>
                <a:cs typeface="Calibri"/>
              </a:rPr>
              <a:t>liệu</a:t>
            </a:r>
            <a:r>
              <a:rPr sz="1400" spc="-20" dirty="0">
                <a:latin typeface="Calibri"/>
                <a:cs typeface="Calibri"/>
              </a:rPr>
              <a:t> </a:t>
            </a:r>
            <a:r>
              <a:rPr sz="1400" dirty="0">
                <a:latin typeface="Calibri"/>
                <a:cs typeface="Calibri"/>
              </a:rPr>
              <a:t>kỹ</a:t>
            </a:r>
            <a:r>
              <a:rPr sz="1400" spc="-30" dirty="0">
                <a:latin typeface="Calibri"/>
                <a:cs typeface="Calibri"/>
              </a:rPr>
              <a:t> </a:t>
            </a:r>
            <a:r>
              <a:rPr sz="1400" spc="-20" dirty="0">
                <a:latin typeface="Calibri"/>
                <a:cs typeface="Calibri"/>
              </a:rPr>
              <a:t>thuật</a:t>
            </a:r>
            <a:endParaRPr sz="1400">
              <a:latin typeface="Calibri"/>
              <a:cs typeface="Calibri"/>
            </a:endParaRPr>
          </a:p>
        </p:txBody>
      </p:sp>
      <p:sp>
        <p:nvSpPr>
          <p:cNvPr id="6" name="object 6"/>
          <p:cNvSpPr txBox="1"/>
          <p:nvPr/>
        </p:nvSpPr>
        <p:spPr>
          <a:xfrm>
            <a:off x="480165" y="5611172"/>
            <a:ext cx="3562350" cy="439420"/>
          </a:xfrm>
          <a:prstGeom prst="rect">
            <a:avLst/>
          </a:prstGeom>
        </p:spPr>
        <p:txBody>
          <a:bodyPr vert="horz" wrap="square" lIns="0" tIns="13335" rIns="0" bIns="0" rtlCol="0">
            <a:spAutoFit/>
          </a:bodyPr>
          <a:lstStyle/>
          <a:p>
            <a:pPr marL="12700">
              <a:lnSpc>
                <a:spcPts val="1625"/>
              </a:lnSpc>
              <a:spcBef>
                <a:spcPts val="105"/>
              </a:spcBef>
            </a:pPr>
            <a:r>
              <a:rPr sz="1400" spc="-10" dirty="0">
                <a:latin typeface="SimSun"/>
                <a:cs typeface="SimSun"/>
              </a:rPr>
              <a:t>重要供应商/外包方的管理</a:t>
            </a:r>
            <a:endParaRPr sz="1400">
              <a:latin typeface="SimSun"/>
              <a:cs typeface="SimSun"/>
            </a:endParaRPr>
          </a:p>
          <a:p>
            <a:pPr marL="12700">
              <a:lnSpc>
                <a:spcPts val="1625"/>
              </a:lnSpc>
            </a:pPr>
            <a:r>
              <a:rPr sz="1400" dirty="0">
                <a:latin typeface="Calibri"/>
                <a:cs typeface="Calibri"/>
              </a:rPr>
              <a:t>Quản</a:t>
            </a:r>
            <a:r>
              <a:rPr sz="1400" spc="-45" dirty="0">
                <a:latin typeface="Calibri"/>
                <a:cs typeface="Calibri"/>
              </a:rPr>
              <a:t> </a:t>
            </a:r>
            <a:r>
              <a:rPr sz="1400" dirty="0">
                <a:latin typeface="Calibri"/>
                <a:cs typeface="Calibri"/>
              </a:rPr>
              <a:t>lý</a:t>
            </a:r>
            <a:r>
              <a:rPr sz="1400" spc="-35" dirty="0">
                <a:latin typeface="Calibri"/>
                <a:cs typeface="Calibri"/>
              </a:rPr>
              <a:t> </a:t>
            </a:r>
            <a:r>
              <a:rPr sz="1400" dirty="0">
                <a:latin typeface="Calibri"/>
                <a:cs typeface="Calibri"/>
              </a:rPr>
              <a:t>nhà</a:t>
            </a:r>
            <a:r>
              <a:rPr sz="1400" spc="-20" dirty="0">
                <a:latin typeface="Calibri"/>
                <a:cs typeface="Calibri"/>
              </a:rPr>
              <a:t> </a:t>
            </a:r>
            <a:r>
              <a:rPr sz="1400" dirty="0">
                <a:latin typeface="Calibri"/>
                <a:cs typeface="Calibri"/>
              </a:rPr>
              <a:t>cung</a:t>
            </a:r>
            <a:r>
              <a:rPr sz="1400" spc="-15" dirty="0">
                <a:latin typeface="Calibri"/>
                <a:cs typeface="Calibri"/>
              </a:rPr>
              <a:t> </a:t>
            </a:r>
            <a:r>
              <a:rPr sz="1400" spc="-10" dirty="0">
                <a:latin typeface="Calibri"/>
                <a:cs typeface="Calibri"/>
              </a:rPr>
              <a:t>cấp/bên</a:t>
            </a:r>
            <a:r>
              <a:rPr sz="1400" spc="-35" dirty="0">
                <a:latin typeface="Calibri"/>
                <a:cs typeface="Calibri"/>
              </a:rPr>
              <a:t> </a:t>
            </a:r>
            <a:r>
              <a:rPr sz="1400" dirty="0">
                <a:latin typeface="Calibri"/>
                <a:cs typeface="Calibri"/>
              </a:rPr>
              <a:t>thuê</a:t>
            </a:r>
            <a:r>
              <a:rPr sz="1400" spc="-15" dirty="0">
                <a:latin typeface="Calibri"/>
                <a:cs typeface="Calibri"/>
              </a:rPr>
              <a:t> </a:t>
            </a:r>
            <a:r>
              <a:rPr sz="1400" dirty="0">
                <a:latin typeface="Calibri"/>
                <a:cs typeface="Calibri"/>
              </a:rPr>
              <a:t>ngoài</a:t>
            </a:r>
            <a:r>
              <a:rPr sz="1400" spc="-25" dirty="0">
                <a:latin typeface="Calibri"/>
                <a:cs typeface="Calibri"/>
              </a:rPr>
              <a:t> </a:t>
            </a:r>
            <a:r>
              <a:rPr sz="1400" dirty="0">
                <a:latin typeface="Calibri"/>
                <a:cs typeface="Calibri"/>
              </a:rPr>
              <a:t>quan</a:t>
            </a:r>
            <a:r>
              <a:rPr sz="1400" spc="-20" dirty="0">
                <a:latin typeface="Calibri"/>
                <a:cs typeface="Calibri"/>
              </a:rPr>
              <a:t> </a:t>
            </a:r>
            <a:r>
              <a:rPr sz="1400" spc="-10" dirty="0">
                <a:latin typeface="Calibri"/>
                <a:cs typeface="Calibri"/>
              </a:rPr>
              <a:t>trọng</a:t>
            </a:r>
            <a:endParaRPr sz="1400">
              <a:latin typeface="Calibri"/>
              <a:cs typeface="Calibri"/>
            </a:endParaRPr>
          </a:p>
        </p:txBody>
      </p:sp>
      <p:sp>
        <p:nvSpPr>
          <p:cNvPr id="7" name="object 7"/>
          <p:cNvSpPr txBox="1"/>
          <p:nvPr/>
        </p:nvSpPr>
        <p:spPr>
          <a:xfrm>
            <a:off x="4960111" y="2249809"/>
            <a:ext cx="2558415" cy="857885"/>
          </a:xfrm>
          <a:prstGeom prst="rect">
            <a:avLst/>
          </a:prstGeom>
        </p:spPr>
        <p:txBody>
          <a:bodyPr vert="horz" wrap="square" lIns="0" tIns="29845" rIns="0" bIns="0" rtlCol="0">
            <a:spAutoFit/>
          </a:bodyPr>
          <a:lstStyle/>
          <a:p>
            <a:pPr marL="12700" marR="5080">
              <a:lnSpc>
                <a:spcPts val="2020"/>
              </a:lnSpc>
              <a:spcBef>
                <a:spcPts val="235"/>
              </a:spcBef>
            </a:pPr>
            <a:r>
              <a:rPr sz="1750" spc="5" dirty="0">
                <a:latin typeface="SimSun"/>
                <a:cs typeface="SimSun"/>
              </a:rPr>
              <a:t>美国 </a:t>
            </a:r>
            <a:r>
              <a:rPr sz="1750" dirty="0">
                <a:latin typeface="SimSun"/>
                <a:cs typeface="SimSun"/>
              </a:rPr>
              <a:t>FDA法规</a:t>
            </a:r>
            <a:r>
              <a:rPr sz="1600" spc="-25" dirty="0">
                <a:latin typeface="SimSun"/>
                <a:cs typeface="SimSun"/>
              </a:rPr>
              <a:t>加拿大</a:t>
            </a:r>
            <a:r>
              <a:rPr sz="1600" spc="-20" dirty="0">
                <a:latin typeface="SimSun"/>
                <a:cs typeface="SimSun"/>
              </a:rPr>
              <a:t>CMDR</a:t>
            </a:r>
            <a:r>
              <a:rPr sz="1600" spc="-20" dirty="0">
                <a:latin typeface="Times New Roman"/>
                <a:cs typeface="Times New Roman"/>
              </a:rPr>
              <a:t> </a:t>
            </a:r>
            <a:r>
              <a:rPr sz="1750" dirty="0">
                <a:latin typeface="SimSun"/>
                <a:cs typeface="SimSun"/>
              </a:rPr>
              <a:t>Quy</a:t>
            </a:r>
            <a:r>
              <a:rPr sz="1750" spc="434" dirty="0">
                <a:latin typeface="Times New Roman"/>
                <a:cs typeface="Times New Roman"/>
              </a:rPr>
              <a:t> </a:t>
            </a:r>
            <a:r>
              <a:rPr sz="1750" dirty="0">
                <a:latin typeface="Cambria"/>
                <a:cs typeface="Cambria"/>
              </a:rPr>
              <a:t>đị</a:t>
            </a:r>
            <a:r>
              <a:rPr sz="1750" dirty="0">
                <a:latin typeface="SimSun"/>
                <a:cs typeface="SimSun"/>
              </a:rPr>
              <a:t>nh</a:t>
            </a:r>
            <a:r>
              <a:rPr sz="1750" spc="415" dirty="0">
                <a:latin typeface="Times New Roman"/>
                <a:cs typeface="Times New Roman"/>
              </a:rPr>
              <a:t> </a:t>
            </a:r>
            <a:r>
              <a:rPr sz="1750" dirty="0">
                <a:latin typeface="SimSun"/>
                <a:cs typeface="SimSun"/>
              </a:rPr>
              <a:t>c</a:t>
            </a:r>
            <a:r>
              <a:rPr sz="1750" dirty="0">
                <a:latin typeface="Cambria"/>
                <a:cs typeface="Cambria"/>
              </a:rPr>
              <a:t>ủ</a:t>
            </a:r>
            <a:r>
              <a:rPr sz="1750" dirty="0">
                <a:latin typeface="SimSun"/>
                <a:cs typeface="SimSun"/>
              </a:rPr>
              <a:t>a</a:t>
            </a:r>
            <a:r>
              <a:rPr sz="1750" spc="420" dirty="0">
                <a:latin typeface="Times New Roman"/>
                <a:cs typeface="Times New Roman"/>
              </a:rPr>
              <a:t> </a:t>
            </a:r>
            <a:r>
              <a:rPr sz="1750" dirty="0">
                <a:latin typeface="SimSun"/>
                <a:cs typeface="SimSun"/>
              </a:rPr>
              <a:t>FDA</a:t>
            </a:r>
            <a:r>
              <a:rPr sz="1750" spc="434" dirty="0">
                <a:latin typeface="Times New Roman"/>
                <a:cs typeface="Times New Roman"/>
              </a:rPr>
              <a:t> </a:t>
            </a:r>
            <a:r>
              <a:rPr sz="1750" dirty="0">
                <a:latin typeface="SimSun"/>
                <a:cs typeface="SimSun"/>
              </a:rPr>
              <a:t>Hoa</a:t>
            </a:r>
            <a:r>
              <a:rPr sz="1750" spc="434" dirty="0">
                <a:latin typeface="Times New Roman"/>
                <a:cs typeface="Times New Roman"/>
              </a:rPr>
              <a:t> </a:t>
            </a:r>
            <a:r>
              <a:rPr sz="1750" spc="-25" dirty="0">
                <a:latin typeface="SimSun"/>
                <a:cs typeface="SimSun"/>
              </a:rPr>
              <a:t>K</a:t>
            </a:r>
            <a:r>
              <a:rPr sz="1750" spc="-25" dirty="0">
                <a:latin typeface="Cambria"/>
                <a:cs typeface="Cambria"/>
              </a:rPr>
              <a:t>ỳ</a:t>
            </a:r>
            <a:endParaRPr sz="1750">
              <a:latin typeface="Cambria"/>
              <a:cs typeface="Cambria"/>
            </a:endParaRPr>
          </a:p>
          <a:p>
            <a:pPr marL="12700">
              <a:lnSpc>
                <a:spcPct val="100000"/>
              </a:lnSpc>
              <a:spcBef>
                <a:spcPts val="270"/>
              </a:spcBef>
            </a:pPr>
            <a:r>
              <a:rPr sz="1750" dirty="0">
                <a:latin typeface="SimSun"/>
                <a:cs typeface="SimSun"/>
              </a:rPr>
              <a:t>CMDR</a:t>
            </a:r>
            <a:r>
              <a:rPr sz="1750" spc="480" dirty="0">
                <a:latin typeface="Times New Roman"/>
                <a:cs typeface="Times New Roman"/>
              </a:rPr>
              <a:t> </a:t>
            </a:r>
            <a:r>
              <a:rPr sz="1750" spc="-10" dirty="0">
                <a:latin typeface="SimSun"/>
                <a:cs typeface="SimSun"/>
              </a:rPr>
              <a:t>Canada</a:t>
            </a:r>
            <a:endParaRPr sz="1750">
              <a:latin typeface="SimSun"/>
              <a:cs typeface="SimSun"/>
            </a:endParaRPr>
          </a:p>
        </p:txBody>
      </p:sp>
      <p:pic>
        <p:nvPicPr>
          <p:cNvPr id="8" name="object 8"/>
          <p:cNvPicPr/>
          <p:nvPr/>
        </p:nvPicPr>
        <p:blipFill>
          <a:blip r:embed="rId3" cstate="print"/>
          <a:stretch>
            <a:fillRect/>
          </a:stretch>
        </p:blipFill>
        <p:spPr>
          <a:xfrm>
            <a:off x="7164323" y="6305204"/>
            <a:ext cx="1571624" cy="428623"/>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3189861" y="243022"/>
            <a:ext cx="1516380"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0000"/>
                </a:solidFill>
                <a:latin typeface="Arial"/>
                <a:cs typeface="Arial"/>
              </a:rPr>
              <a:t>4.2.2</a:t>
            </a:r>
            <a:r>
              <a:rPr sz="1800" spc="35" dirty="0">
                <a:solidFill>
                  <a:srgbClr val="000000"/>
                </a:solidFill>
                <a:latin typeface="Times New Roman"/>
                <a:cs typeface="Times New Roman"/>
              </a:rPr>
              <a:t> </a:t>
            </a:r>
            <a:r>
              <a:rPr sz="1800" spc="-15" dirty="0">
                <a:solidFill>
                  <a:srgbClr val="000000"/>
                </a:solidFill>
              </a:rPr>
              <a:t>质量手册</a:t>
            </a:r>
            <a:endParaRPr sz="1800">
              <a:latin typeface="Times New Roman"/>
              <a:cs typeface="Times New Roman"/>
            </a:endParaRPr>
          </a:p>
        </p:txBody>
      </p:sp>
      <p:sp>
        <p:nvSpPr>
          <p:cNvPr id="4" name="object 4"/>
          <p:cNvSpPr txBox="1"/>
          <p:nvPr/>
        </p:nvSpPr>
        <p:spPr>
          <a:xfrm>
            <a:off x="843176" y="516372"/>
            <a:ext cx="6671945" cy="4489450"/>
          </a:xfrm>
          <a:prstGeom prst="rect">
            <a:avLst/>
          </a:prstGeom>
        </p:spPr>
        <p:txBody>
          <a:bodyPr vert="horz" wrap="square" lIns="0" tIns="12700" rIns="0" bIns="0" rtlCol="0">
            <a:spAutoFit/>
          </a:bodyPr>
          <a:lstStyle/>
          <a:p>
            <a:pPr marL="2359025">
              <a:lnSpc>
                <a:spcPct val="100000"/>
              </a:lnSpc>
              <a:spcBef>
                <a:spcPts val="100"/>
              </a:spcBef>
            </a:pPr>
            <a:r>
              <a:rPr sz="1800" b="1" dirty="0">
                <a:latin typeface="Arial"/>
                <a:cs typeface="Arial"/>
              </a:rPr>
              <a:t>4.2.2</a:t>
            </a:r>
            <a:r>
              <a:rPr sz="1800" spc="40" dirty="0">
                <a:latin typeface="Times New Roman"/>
                <a:cs typeface="Times New Roman"/>
              </a:rPr>
              <a:t> </a:t>
            </a:r>
            <a:r>
              <a:rPr sz="1800" b="1" dirty="0">
                <a:latin typeface="Arial"/>
                <a:cs typeface="Arial"/>
              </a:rPr>
              <a:t>Sổ</a:t>
            </a:r>
            <a:r>
              <a:rPr sz="1800" b="1" spc="-15" dirty="0">
                <a:latin typeface="Arial"/>
                <a:cs typeface="Arial"/>
              </a:rPr>
              <a:t> </a:t>
            </a:r>
            <a:r>
              <a:rPr sz="1800" b="1" dirty="0">
                <a:latin typeface="Arial"/>
                <a:cs typeface="Arial"/>
              </a:rPr>
              <a:t>tay</a:t>
            </a:r>
            <a:r>
              <a:rPr sz="1800" spc="45" dirty="0">
                <a:latin typeface="Times New Roman"/>
                <a:cs typeface="Times New Roman"/>
              </a:rPr>
              <a:t> </a:t>
            </a:r>
            <a:r>
              <a:rPr sz="1800" b="1" dirty="0">
                <a:latin typeface="Arial"/>
                <a:cs typeface="Arial"/>
              </a:rPr>
              <a:t>chất</a:t>
            </a:r>
            <a:r>
              <a:rPr sz="1800" b="1" spc="-10" dirty="0">
                <a:latin typeface="Arial"/>
                <a:cs typeface="Arial"/>
              </a:rPr>
              <a:t> </a:t>
            </a:r>
            <a:r>
              <a:rPr sz="1800" b="1" spc="-20" dirty="0">
                <a:latin typeface="Arial"/>
                <a:cs typeface="Arial"/>
              </a:rPr>
              <a:t>lượng</a:t>
            </a:r>
            <a:endParaRPr sz="1800">
              <a:latin typeface="Arial"/>
              <a:cs typeface="Arial"/>
            </a:endParaRPr>
          </a:p>
          <a:p>
            <a:pPr marL="12700">
              <a:lnSpc>
                <a:spcPts val="1839"/>
              </a:lnSpc>
              <a:spcBef>
                <a:spcPts val="2065"/>
              </a:spcBef>
            </a:pPr>
            <a:r>
              <a:rPr sz="1600" spc="-35" dirty="0">
                <a:latin typeface="SimSun"/>
                <a:cs typeface="SimSun"/>
              </a:rPr>
              <a:t>质量手册应包括:</a:t>
            </a:r>
            <a:endParaRPr sz="1600">
              <a:latin typeface="SimSun"/>
              <a:cs typeface="SimSun"/>
            </a:endParaRPr>
          </a:p>
          <a:p>
            <a:pPr marL="12700">
              <a:lnSpc>
                <a:spcPts val="1839"/>
              </a:lnSpc>
            </a:pPr>
            <a:r>
              <a:rPr sz="1600" dirty="0">
                <a:latin typeface="Calibri"/>
                <a:cs typeface="Calibri"/>
              </a:rPr>
              <a:t>Sổ</a:t>
            </a:r>
            <a:r>
              <a:rPr sz="1600" spc="-20" dirty="0">
                <a:latin typeface="Calibri"/>
                <a:cs typeface="Calibri"/>
              </a:rPr>
              <a:t> </a:t>
            </a:r>
            <a:r>
              <a:rPr sz="1600" dirty="0">
                <a:latin typeface="Calibri"/>
                <a:cs typeface="Calibri"/>
              </a:rPr>
              <a:t>tay</a:t>
            </a:r>
            <a:r>
              <a:rPr sz="1600" spc="-30" dirty="0">
                <a:latin typeface="Calibri"/>
                <a:cs typeface="Calibri"/>
              </a:rPr>
              <a:t> </a:t>
            </a:r>
            <a:r>
              <a:rPr sz="1600" dirty="0">
                <a:latin typeface="Calibri"/>
                <a:cs typeface="Calibri"/>
              </a:rPr>
              <a:t>chất</a:t>
            </a:r>
            <a:r>
              <a:rPr sz="1600" spc="-25" dirty="0">
                <a:latin typeface="Calibri"/>
                <a:cs typeface="Calibri"/>
              </a:rPr>
              <a:t> </a:t>
            </a:r>
            <a:r>
              <a:rPr sz="1600" dirty="0">
                <a:latin typeface="Calibri"/>
                <a:cs typeface="Calibri"/>
              </a:rPr>
              <a:t>lượng</a:t>
            </a:r>
            <a:r>
              <a:rPr sz="1600" spc="-35" dirty="0">
                <a:latin typeface="Calibri"/>
                <a:cs typeface="Calibri"/>
              </a:rPr>
              <a:t> </a:t>
            </a:r>
            <a:r>
              <a:rPr sz="1600" dirty="0">
                <a:latin typeface="Calibri"/>
                <a:cs typeface="Calibri"/>
              </a:rPr>
              <a:t>phải</a:t>
            </a:r>
            <a:r>
              <a:rPr sz="1600" spc="-45" dirty="0">
                <a:latin typeface="Calibri"/>
                <a:cs typeface="Calibri"/>
              </a:rPr>
              <a:t> </a:t>
            </a:r>
            <a:r>
              <a:rPr sz="1600" dirty="0">
                <a:latin typeface="Calibri"/>
                <a:cs typeface="Calibri"/>
              </a:rPr>
              <a:t>bao</a:t>
            </a:r>
            <a:r>
              <a:rPr sz="1600" spc="-20" dirty="0">
                <a:latin typeface="Calibri"/>
                <a:cs typeface="Calibri"/>
              </a:rPr>
              <a:t> gồm:</a:t>
            </a:r>
            <a:endParaRPr sz="1600">
              <a:latin typeface="Calibri"/>
              <a:cs typeface="Calibri"/>
            </a:endParaRPr>
          </a:p>
          <a:p>
            <a:pPr>
              <a:lnSpc>
                <a:spcPct val="100000"/>
              </a:lnSpc>
              <a:spcBef>
                <a:spcPts val="1265"/>
              </a:spcBef>
            </a:pPr>
            <a:endParaRPr sz="1600">
              <a:latin typeface="Calibri"/>
              <a:cs typeface="Calibri"/>
            </a:endParaRPr>
          </a:p>
          <a:p>
            <a:pPr marL="354965" indent="-342265">
              <a:lnSpc>
                <a:spcPts val="1625"/>
              </a:lnSpc>
              <a:buAutoNum type="arabicPeriod"/>
              <a:tabLst>
                <a:tab pos="354965" algn="l"/>
              </a:tabLst>
            </a:pPr>
            <a:r>
              <a:rPr sz="1400" dirty="0">
                <a:latin typeface="SimSun"/>
                <a:cs typeface="SimSun"/>
              </a:rPr>
              <a:t>质量管理体系的范围,</a:t>
            </a:r>
            <a:r>
              <a:rPr sz="1400" spc="320" dirty="0">
                <a:latin typeface="Times New Roman"/>
                <a:cs typeface="Times New Roman"/>
              </a:rPr>
              <a:t> </a:t>
            </a:r>
            <a:r>
              <a:rPr sz="1400" spc="-20" dirty="0">
                <a:latin typeface="SimSun"/>
                <a:cs typeface="SimSun"/>
              </a:rPr>
              <a:t>包括任何删减/不适用的细节与合理性;</a:t>
            </a:r>
            <a:endParaRPr sz="1400">
              <a:latin typeface="SimSun"/>
              <a:cs typeface="SimSun"/>
            </a:endParaRPr>
          </a:p>
          <a:p>
            <a:pPr marL="278130" indent="-265430">
              <a:lnSpc>
                <a:spcPts val="1625"/>
              </a:lnSpc>
              <a:buFont typeface="SimSun"/>
              <a:buAutoNum type="arabicPeriod"/>
              <a:tabLst>
                <a:tab pos="278130" algn="l"/>
              </a:tabLst>
            </a:pPr>
            <a:r>
              <a:rPr sz="1400" dirty="0">
                <a:latin typeface="Calibri"/>
                <a:cs typeface="Calibri"/>
              </a:rPr>
              <a:t>Phạm</a:t>
            </a:r>
            <a:r>
              <a:rPr sz="1400" spc="-25" dirty="0">
                <a:latin typeface="Calibri"/>
                <a:cs typeface="Calibri"/>
              </a:rPr>
              <a:t> </a:t>
            </a:r>
            <a:r>
              <a:rPr sz="1400" dirty="0">
                <a:latin typeface="Calibri"/>
                <a:cs typeface="Calibri"/>
              </a:rPr>
              <a:t>vi</a:t>
            </a:r>
            <a:r>
              <a:rPr sz="1400" spc="-25" dirty="0">
                <a:latin typeface="Calibri"/>
                <a:cs typeface="Calibri"/>
              </a:rPr>
              <a:t> </a:t>
            </a:r>
            <a:r>
              <a:rPr sz="1400" dirty="0">
                <a:latin typeface="Calibri"/>
                <a:cs typeface="Calibri"/>
              </a:rPr>
              <a:t>của</a:t>
            </a:r>
            <a:r>
              <a:rPr sz="1400" spc="-20" dirty="0">
                <a:latin typeface="Calibri"/>
                <a:cs typeface="Calibri"/>
              </a:rPr>
              <a:t> </a:t>
            </a:r>
            <a:r>
              <a:rPr sz="1400" dirty="0">
                <a:latin typeface="Calibri"/>
                <a:cs typeface="Calibri"/>
              </a:rPr>
              <a:t>hệ</a:t>
            </a:r>
            <a:r>
              <a:rPr sz="1400" spc="-15" dirty="0">
                <a:latin typeface="Calibri"/>
                <a:cs typeface="Calibri"/>
              </a:rPr>
              <a:t> </a:t>
            </a:r>
            <a:r>
              <a:rPr sz="1400" dirty="0">
                <a:latin typeface="Calibri"/>
                <a:cs typeface="Calibri"/>
              </a:rPr>
              <a:t>thống</a:t>
            </a:r>
            <a:r>
              <a:rPr sz="1400" spc="-20" dirty="0">
                <a:latin typeface="Calibri"/>
                <a:cs typeface="Calibri"/>
              </a:rPr>
              <a:t> </a:t>
            </a:r>
            <a:r>
              <a:rPr sz="1400" dirty="0">
                <a:latin typeface="Calibri"/>
                <a:cs typeface="Calibri"/>
              </a:rPr>
              <a:t>quản</a:t>
            </a:r>
            <a:r>
              <a:rPr sz="1400" spc="-15" dirty="0">
                <a:latin typeface="Calibri"/>
                <a:cs typeface="Calibri"/>
              </a:rPr>
              <a:t> </a:t>
            </a:r>
            <a:r>
              <a:rPr sz="1400" dirty="0">
                <a:latin typeface="Calibri"/>
                <a:cs typeface="Calibri"/>
              </a:rPr>
              <a:t>lý</a:t>
            </a:r>
            <a:r>
              <a:rPr sz="1400" spc="-30" dirty="0">
                <a:latin typeface="Calibri"/>
                <a:cs typeface="Calibri"/>
              </a:rPr>
              <a:t> </a:t>
            </a:r>
            <a:r>
              <a:rPr sz="1400" dirty="0">
                <a:latin typeface="Calibri"/>
                <a:cs typeface="Calibri"/>
              </a:rPr>
              <a:t>chất</a:t>
            </a:r>
            <a:r>
              <a:rPr sz="1400" spc="-15" dirty="0">
                <a:latin typeface="Calibri"/>
                <a:cs typeface="Calibri"/>
              </a:rPr>
              <a:t> </a:t>
            </a:r>
            <a:r>
              <a:rPr sz="1400" dirty="0">
                <a:latin typeface="Calibri"/>
                <a:cs typeface="Calibri"/>
              </a:rPr>
              <a:t>lượng,</a:t>
            </a:r>
            <a:r>
              <a:rPr sz="1400" spc="-30" dirty="0">
                <a:latin typeface="Calibri"/>
                <a:cs typeface="Calibri"/>
              </a:rPr>
              <a:t> </a:t>
            </a:r>
            <a:r>
              <a:rPr sz="1400" dirty="0">
                <a:latin typeface="Calibri"/>
                <a:cs typeface="Calibri"/>
              </a:rPr>
              <a:t>bao</a:t>
            </a:r>
            <a:r>
              <a:rPr sz="1400" spc="-25" dirty="0">
                <a:latin typeface="Calibri"/>
                <a:cs typeface="Calibri"/>
              </a:rPr>
              <a:t> </a:t>
            </a:r>
            <a:r>
              <a:rPr sz="1400" dirty="0">
                <a:latin typeface="Calibri"/>
                <a:cs typeface="Calibri"/>
              </a:rPr>
              <a:t>gồm</a:t>
            </a:r>
            <a:r>
              <a:rPr sz="1400" spc="-25" dirty="0">
                <a:latin typeface="Calibri"/>
                <a:cs typeface="Calibri"/>
              </a:rPr>
              <a:t> </a:t>
            </a:r>
            <a:r>
              <a:rPr sz="1400" dirty="0">
                <a:latin typeface="Calibri"/>
                <a:cs typeface="Calibri"/>
              </a:rPr>
              <a:t>bất</a:t>
            </a:r>
            <a:r>
              <a:rPr sz="1400" spc="-20" dirty="0">
                <a:latin typeface="Calibri"/>
                <a:cs typeface="Calibri"/>
              </a:rPr>
              <a:t> </a:t>
            </a:r>
            <a:r>
              <a:rPr sz="1400" dirty="0">
                <a:latin typeface="Calibri"/>
                <a:cs typeface="Calibri"/>
              </a:rPr>
              <a:t>kỳ</a:t>
            </a:r>
            <a:r>
              <a:rPr sz="1400" spc="-30" dirty="0">
                <a:latin typeface="Calibri"/>
                <a:cs typeface="Calibri"/>
              </a:rPr>
              <a:t> </a:t>
            </a:r>
            <a:r>
              <a:rPr sz="1400" dirty="0">
                <a:latin typeface="Calibri"/>
                <a:cs typeface="Calibri"/>
              </a:rPr>
              <a:t>chi</a:t>
            </a:r>
            <a:r>
              <a:rPr sz="1400" spc="-15" dirty="0">
                <a:latin typeface="Calibri"/>
                <a:cs typeface="Calibri"/>
              </a:rPr>
              <a:t> </a:t>
            </a:r>
            <a:r>
              <a:rPr sz="1400" spc="-10" dirty="0">
                <a:latin typeface="Calibri"/>
                <a:cs typeface="Calibri"/>
              </a:rPr>
              <a:t>tiết/</a:t>
            </a:r>
            <a:endParaRPr sz="1400">
              <a:latin typeface="Calibri"/>
              <a:cs typeface="Calibri"/>
            </a:endParaRPr>
          </a:p>
          <a:p>
            <a:pPr marL="12700">
              <a:lnSpc>
                <a:spcPct val="100000"/>
              </a:lnSpc>
              <a:spcBef>
                <a:spcPts val="5"/>
              </a:spcBef>
            </a:pPr>
            <a:r>
              <a:rPr sz="1400" dirty="0">
                <a:latin typeface="Calibri"/>
                <a:cs typeface="Calibri"/>
              </a:rPr>
              <a:t>loại</a:t>
            </a:r>
            <a:r>
              <a:rPr sz="1400" spc="-30" dirty="0">
                <a:latin typeface="Calibri"/>
                <a:cs typeface="Calibri"/>
              </a:rPr>
              <a:t> </a:t>
            </a:r>
            <a:r>
              <a:rPr sz="1400" dirty="0">
                <a:latin typeface="Calibri"/>
                <a:cs typeface="Calibri"/>
              </a:rPr>
              <a:t>trừ/không</a:t>
            </a:r>
            <a:r>
              <a:rPr sz="1400" spc="-40" dirty="0">
                <a:latin typeface="Calibri"/>
                <a:cs typeface="Calibri"/>
              </a:rPr>
              <a:t> </a:t>
            </a:r>
            <a:r>
              <a:rPr sz="1400" dirty="0">
                <a:latin typeface="Calibri"/>
                <a:cs typeface="Calibri"/>
              </a:rPr>
              <a:t>áp</a:t>
            </a:r>
            <a:r>
              <a:rPr sz="1400" spc="-20" dirty="0">
                <a:latin typeface="Calibri"/>
                <a:cs typeface="Calibri"/>
              </a:rPr>
              <a:t> </a:t>
            </a:r>
            <a:r>
              <a:rPr sz="1400" dirty="0">
                <a:latin typeface="Calibri"/>
                <a:cs typeface="Calibri"/>
              </a:rPr>
              <a:t>dụng</a:t>
            </a:r>
            <a:r>
              <a:rPr sz="1400" spc="-10" dirty="0">
                <a:latin typeface="Calibri"/>
                <a:cs typeface="Calibri"/>
              </a:rPr>
              <a:t> </a:t>
            </a:r>
            <a:r>
              <a:rPr sz="1400" dirty="0">
                <a:latin typeface="Calibri"/>
                <a:cs typeface="Calibri"/>
              </a:rPr>
              <a:t>nào</a:t>
            </a:r>
            <a:r>
              <a:rPr sz="1400" spc="-20" dirty="0">
                <a:latin typeface="Calibri"/>
                <a:cs typeface="Calibri"/>
              </a:rPr>
              <a:t> </a:t>
            </a:r>
            <a:r>
              <a:rPr sz="1400" dirty="0">
                <a:latin typeface="Calibri"/>
                <a:cs typeface="Calibri"/>
              </a:rPr>
              <a:t>có</a:t>
            </a:r>
            <a:r>
              <a:rPr sz="1400" spc="-25" dirty="0">
                <a:latin typeface="Calibri"/>
                <a:cs typeface="Calibri"/>
              </a:rPr>
              <a:t> </a:t>
            </a:r>
            <a:r>
              <a:rPr sz="1400" dirty="0">
                <a:latin typeface="Calibri"/>
                <a:cs typeface="Calibri"/>
              </a:rPr>
              <a:t>giải</a:t>
            </a:r>
            <a:r>
              <a:rPr sz="1400" spc="-25" dirty="0">
                <a:latin typeface="Calibri"/>
                <a:cs typeface="Calibri"/>
              </a:rPr>
              <a:t> </a:t>
            </a:r>
            <a:r>
              <a:rPr sz="1400" dirty="0">
                <a:latin typeface="Calibri"/>
                <a:cs typeface="Calibri"/>
              </a:rPr>
              <a:t>thích</a:t>
            </a:r>
            <a:r>
              <a:rPr sz="1400" spc="-10" dirty="0">
                <a:latin typeface="Calibri"/>
                <a:cs typeface="Calibri"/>
              </a:rPr>
              <a:t> </a:t>
            </a:r>
            <a:r>
              <a:rPr sz="1400" dirty="0">
                <a:latin typeface="Calibri"/>
                <a:cs typeface="Calibri"/>
              </a:rPr>
              <a:t>hợp</a:t>
            </a:r>
            <a:r>
              <a:rPr sz="1400" spc="-40" dirty="0">
                <a:latin typeface="Calibri"/>
                <a:cs typeface="Calibri"/>
              </a:rPr>
              <a:t> </a:t>
            </a:r>
            <a:r>
              <a:rPr sz="1400" spc="-25" dirty="0">
                <a:latin typeface="Calibri"/>
                <a:cs typeface="Calibri"/>
              </a:rPr>
              <a:t>lý</a:t>
            </a:r>
            <a:r>
              <a:rPr sz="1400" spc="-25" dirty="0">
                <a:latin typeface="SimSun"/>
                <a:cs typeface="SimSun"/>
              </a:rPr>
              <a:t>;</a:t>
            </a:r>
            <a:endParaRPr sz="1400">
              <a:latin typeface="SimSun"/>
              <a:cs typeface="SimSun"/>
            </a:endParaRPr>
          </a:p>
          <a:p>
            <a:pPr>
              <a:lnSpc>
                <a:spcPct val="100000"/>
              </a:lnSpc>
              <a:spcBef>
                <a:spcPts val="434"/>
              </a:spcBef>
            </a:pPr>
            <a:endParaRPr sz="1400">
              <a:latin typeface="SimSun"/>
              <a:cs typeface="SimSun"/>
            </a:endParaRPr>
          </a:p>
          <a:p>
            <a:pPr marL="278765" indent="-266065">
              <a:lnSpc>
                <a:spcPts val="1625"/>
              </a:lnSpc>
              <a:buAutoNum type="arabicPeriod" startAt="2"/>
              <a:tabLst>
                <a:tab pos="278765" algn="l"/>
              </a:tabLst>
            </a:pPr>
            <a:r>
              <a:rPr sz="1400" spc="-20" dirty="0">
                <a:latin typeface="SimSun"/>
                <a:cs typeface="SimSun"/>
              </a:rPr>
              <a:t>为质量管理体系编写的形式文件的程序或对其引用;</a:t>
            </a:r>
            <a:endParaRPr sz="1400">
              <a:latin typeface="SimSun"/>
              <a:cs typeface="SimSun"/>
            </a:endParaRPr>
          </a:p>
          <a:p>
            <a:pPr marL="278765" indent="-266065">
              <a:lnSpc>
                <a:spcPts val="1625"/>
              </a:lnSpc>
              <a:buFont typeface="SimSun"/>
              <a:buAutoNum type="arabicPeriod" startAt="2"/>
              <a:tabLst>
                <a:tab pos="278765" algn="l"/>
              </a:tabLst>
            </a:pPr>
            <a:r>
              <a:rPr sz="1400" dirty="0">
                <a:latin typeface="Calibri"/>
                <a:cs typeface="Calibri"/>
              </a:rPr>
              <a:t>Mô</a:t>
            </a:r>
            <a:r>
              <a:rPr sz="1400" spc="-35" dirty="0">
                <a:latin typeface="Calibri"/>
                <a:cs typeface="Calibri"/>
              </a:rPr>
              <a:t> </a:t>
            </a:r>
            <a:r>
              <a:rPr sz="1400" dirty="0">
                <a:latin typeface="Calibri"/>
                <a:cs typeface="Calibri"/>
              </a:rPr>
              <a:t>tả</a:t>
            </a:r>
            <a:r>
              <a:rPr sz="1400" spc="-20" dirty="0">
                <a:latin typeface="Calibri"/>
                <a:cs typeface="Calibri"/>
              </a:rPr>
              <a:t> </a:t>
            </a:r>
            <a:r>
              <a:rPr sz="1400" dirty="0">
                <a:latin typeface="Calibri"/>
                <a:cs typeface="Calibri"/>
              </a:rPr>
              <a:t>sự</a:t>
            </a:r>
            <a:r>
              <a:rPr sz="1400" spc="-30" dirty="0">
                <a:latin typeface="Calibri"/>
                <a:cs typeface="Calibri"/>
              </a:rPr>
              <a:t> </a:t>
            </a:r>
            <a:r>
              <a:rPr sz="1400" dirty="0">
                <a:latin typeface="Calibri"/>
                <a:cs typeface="Calibri"/>
              </a:rPr>
              <a:t>tương</a:t>
            </a:r>
            <a:r>
              <a:rPr sz="1400" spc="-40" dirty="0">
                <a:latin typeface="Calibri"/>
                <a:cs typeface="Calibri"/>
              </a:rPr>
              <a:t> </a:t>
            </a:r>
            <a:r>
              <a:rPr sz="1400" dirty="0">
                <a:latin typeface="Calibri"/>
                <a:cs typeface="Calibri"/>
              </a:rPr>
              <a:t>tác</a:t>
            </a:r>
            <a:r>
              <a:rPr sz="1400" spc="-25" dirty="0">
                <a:latin typeface="Calibri"/>
                <a:cs typeface="Calibri"/>
              </a:rPr>
              <a:t> </a:t>
            </a:r>
            <a:r>
              <a:rPr sz="1400" dirty="0">
                <a:latin typeface="Calibri"/>
                <a:cs typeface="Calibri"/>
              </a:rPr>
              <a:t>giữa</a:t>
            </a:r>
            <a:r>
              <a:rPr sz="1400" spc="-40" dirty="0">
                <a:latin typeface="Calibri"/>
                <a:cs typeface="Calibri"/>
              </a:rPr>
              <a:t> </a:t>
            </a:r>
            <a:r>
              <a:rPr sz="1400" dirty="0">
                <a:latin typeface="Calibri"/>
                <a:cs typeface="Calibri"/>
              </a:rPr>
              <a:t>các</a:t>
            </a:r>
            <a:r>
              <a:rPr sz="1400" spc="-35" dirty="0">
                <a:latin typeface="Calibri"/>
                <a:cs typeface="Calibri"/>
              </a:rPr>
              <a:t> </a:t>
            </a:r>
            <a:r>
              <a:rPr sz="1400" dirty="0">
                <a:latin typeface="Calibri"/>
                <a:cs typeface="Calibri"/>
              </a:rPr>
              <a:t>quy</a:t>
            </a:r>
            <a:r>
              <a:rPr sz="1400" spc="-5" dirty="0">
                <a:latin typeface="Calibri"/>
                <a:cs typeface="Calibri"/>
              </a:rPr>
              <a:t> </a:t>
            </a:r>
            <a:r>
              <a:rPr sz="1400" dirty="0">
                <a:latin typeface="Calibri"/>
                <a:cs typeface="Calibri"/>
              </a:rPr>
              <a:t>trình</a:t>
            </a:r>
            <a:r>
              <a:rPr sz="1400" spc="-20" dirty="0">
                <a:latin typeface="Calibri"/>
                <a:cs typeface="Calibri"/>
              </a:rPr>
              <a:t> </a:t>
            </a:r>
            <a:r>
              <a:rPr sz="1400" dirty="0">
                <a:latin typeface="Calibri"/>
                <a:cs typeface="Calibri"/>
              </a:rPr>
              <a:t>của</a:t>
            </a:r>
            <a:r>
              <a:rPr sz="1400" spc="-15" dirty="0">
                <a:latin typeface="Calibri"/>
                <a:cs typeface="Calibri"/>
              </a:rPr>
              <a:t> </a:t>
            </a:r>
            <a:r>
              <a:rPr sz="1400" dirty="0">
                <a:latin typeface="Calibri"/>
                <a:cs typeface="Calibri"/>
              </a:rPr>
              <a:t>hệ</a:t>
            </a:r>
            <a:r>
              <a:rPr sz="1400" spc="-30" dirty="0">
                <a:latin typeface="Calibri"/>
                <a:cs typeface="Calibri"/>
              </a:rPr>
              <a:t> </a:t>
            </a:r>
            <a:r>
              <a:rPr sz="1400" dirty="0">
                <a:latin typeface="Calibri"/>
                <a:cs typeface="Calibri"/>
              </a:rPr>
              <a:t>thống</a:t>
            </a:r>
            <a:r>
              <a:rPr sz="1400" spc="-10" dirty="0">
                <a:latin typeface="Calibri"/>
                <a:cs typeface="Calibri"/>
              </a:rPr>
              <a:t> </a:t>
            </a:r>
            <a:r>
              <a:rPr sz="1400" dirty="0">
                <a:latin typeface="Calibri"/>
                <a:cs typeface="Calibri"/>
              </a:rPr>
              <a:t>quản</a:t>
            </a:r>
            <a:r>
              <a:rPr sz="1400" spc="-20" dirty="0">
                <a:latin typeface="Calibri"/>
                <a:cs typeface="Calibri"/>
              </a:rPr>
              <a:t> </a:t>
            </a:r>
            <a:r>
              <a:rPr sz="1400" dirty="0">
                <a:latin typeface="Calibri"/>
                <a:cs typeface="Calibri"/>
              </a:rPr>
              <a:t>lý</a:t>
            </a:r>
            <a:r>
              <a:rPr sz="1400" spc="-25" dirty="0">
                <a:latin typeface="Calibri"/>
                <a:cs typeface="Calibri"/>
              </a:rPr>
              <a:t> </a:t>
            </a:r>
            <a:r>
              <a:rPr sz="1400" dirty="0">
                <a:latin typeface="Calibri"/>
                <a:cs typeface="Calibri"/>
              </a:rPr>
              <a:t>chất</a:t>
            </a:r>
            <a:r>
              <a:rPr sz="1400" spc="-5" dirty="0">
                <a:latin typeface="Calibri"/>
                <a:cs typeface="Calibri"/>
              </a:rPr>
              <a:t> </a:t>
            </a:r>
            <a:r>
              <a:rPr sz="1400" spc="-10" dirty="0">
                <a:latin typeface="Calibri"/>
                <a:cs typeface="Calibri"/>
              </a:rPr>
              <a:t>lượng;</a:t>
            </a:r>
            <a:endParaRPr sz="1400">
              <a:latin typeface="Calibri"/>
              <a:cs typeface="Calibri"/>
            </a:endParaRPr>
          </a:p>
          <a:p>
            <a:pPr>
              <a:lnSpc>
                <a:spcPct val="100000"/>
              </a:lnSpc>
              <a:buFont typeface="SimSun"/>
              <a:buAutoNum type="arabicPeriod" startAt="2"/>
            </a:pPr>
            <a:endParaRPr sz="1400">
              <a:latin typeface="Calibri"/>
              <a:cs typeface="Calibri"/>
            </a:endParaRPr>
          </a:p>
          <a:p>
            <a:pPr>
              <a:lnSpc>
                <a:spcPct val="100000"/>
              </a:lnSpc>
              <a:spcBef>
                <a:spcPts val="145"/>
              </a:spcBef>
              <a:buFont typeface="SimSun"/>
              <a:buAutoNum type="arabicPeriod" startAt="2"/>
            </a:pPr>
            <a:endParaRPr sz="1400">
              <a:latin typeface="Calibri"/>
              <a:cs typeface="Calibri"/>
            </a:endParaRPr>
          </a:p>
          <a:p>
            <a:pPr marL="278765" indent="-266065">
              <a:lnSpc>
                <a:spcPts val="1650"/>
              </a:lnSpc>
              <a:buAutoNum type="arabicPeriod" startAt="2"/>
              <a:tabLst>
                <a:tab pos="278765" algn="l"/>
              </a:tabLst>
            </a:pPr>
            <a:r>
              <a:rPr sz="1400" spc="-20" dirty="0">
                <a:latin typeface="SimSun"/>
                <a:cs typeface="SimSun"/>
              </a:rPr>
              <a:t>质量管理体系过程之间的相互作用的表述</a:t>
            </a:r>
            <a:endParaRPr sz="1400">
              <a:latin typeface="SimSun"/>
              <a:cs typeface="SimSun"/>
            </a:endParaRPr>
          </a:p>
          <a:p>
            <a:pPr marL="12700">
              <a:lnSpc>
                <a:spcPts val="1650"/>
              </a:lnSpc>
            </a:pPr>
            <a:r>
              <a:rPr sz="1400" dirty="0">
                <a:latin typeface="SimSun"/>
                <a:cs typeface="SimSun"/>
              </a:rPr>
              <a:t>Xây</a:t>
            </a:r>
            <a:r>
              <a:rPr sz="1400" spc="325" dirty="0">
                <a:latin typeface="Times New Roman"/>
                <a:cs typeface="Times New Roman"/>
              </a:rPr>
              <a:t> </a:t>
            </a:r>
            <a:r>
              <a:rPr sz="1400" dirty="0">
                <a:latin typeface="SimSun"/>
                <a:cs typeface="SimSun"/>
              </a:rPr>
              <a:t>d</a:t>
            </a:r>
            <a:r>
              <a:rPr sz="1400" dirty="0">
                <a:latin typeface="Cambria"/>
                <a:cs typeface="Cambria"/>
              </a:rPr>
              <a:t>ự</a:t>
            </a:r>
            <a:r>
              <a:rPr sz="1400" dirty="0">
                <a:latin typeface="SimSun"/>
                <a:cs typeface="SimSun"/>
              </a:rPr>
              <a:t>ng</a:t>
            </a:r>
            <a:r>
              <a:rPr sz="1400" spc="335" dirty="0">
                <a:latin typeface="Times New Roman"/>
                <a:cs typeface="Times New Roman"/>
              </a:rPr>
              <a:t> </a:t>
            </a:r>
            <a:r>
              <a:rPr sz="1400" dirty="0">
                <a:latin typeface="SimSun"/>
                <a:cs typeface="SimSun"/>
              </a:rPr>
              <a:t>s</a:t>
            </a:r>
            <a:r>
              <a:rPr sz="1400" dirty="0">
                <a:latin typeface="Cambria"/>
                <a:cs typeface="Cambria"/>
              </a:rPr>
              <a:t>ự</a:t>
            </a:r>
            <a:r>
              <a:rPr sz="1400" spc="380" dirty="0">
                <a:latin typeface="Cambria"/>
                <a:cs typeface="Cambria"/>
              </a:rPr>
              <a:t> </a:t>
            </a:r>
            <a:r>
              <a:rPr sz="1400" dirty="0">
                <a:latin typeface="SimSun"/>
                <a:cs typeface="SimSun"/>
              </a:rPr>
              <a:t>t</a:t>
            </a:r>
            <a:r>
              <a:rPr sz="1400" dirty="0">
                <a:latin typeface="Cambria"/>
                <a:cs typeface="Cambria"/>
              </a:rPr>
              <a:t>ươ</a:t>
            </a:r>
            <a:r>
              <a:rPr sz="1400" dirty="0">
                <a:latin typeface="SimSun"/>
                <a:cs typeface="SimSun"/>
              </a:rPr>
              <a:t>ng</a:t>
            </a:r>
            <a:r>
              <a:rPr sz="1400" spc="325" dirty="0">
                <a:latin typeface="Times New Roman"/>
                <a:cs typeface="Times New Roman"/>
              </a:rPr>
              <a:t> </a:t>
            </a:r>
            <a:r>
              <a:rPr sz="1400" dirty="0">
                <a:latin typeface="SimSun"/>
                <a:cs typeface="SimSun"/>
              </a:rPr>
              <a:t>tác</a:t>
            </a:r>
            <a:r>
              <a:rPr sz="1400" spc="325" dirty="0">
                <a:latin typeface="Times New Roman"/>
                <a:cs typeface="Times New Roman"/>
              </a:rPr>
              <a:t> </a:t>
            </a:r>
            <a:r>
              <a:rPr sz="1400" dirty="0">
                <a:latin typeface="SimSun"/>
                <a:cs typeface="SimSun"/>
              </a:rPr>
              <a:t>gi</a:t>
            </a:r>
            <a:r>
              <a:rPr sz="1400" dirty="0">
                <a:latin typeface="Cambria"/>
                <a:cs typeface="Cambria"/>
              </a:rPr>
              <a:t>ữ</a:t>
            </a:r>
            <a:r>
              <a:rPr sz="1400" dirty="0">
                <a:latin typeface="SimSun"/>
                <a:cs typeface="SimSun"/>
              </a:rPr>
              <a:t>a</a:t>
            </a:r>
            <a:r>
              <a:rPr sz="1400" spc="340" dirty="0">
                <a:latin typeface="Times New Roman"/>
                <a:cs typeface="Times New Roman"/>
              </a:rPr>
              <a:t> </a:t>
            </a:r>
            <a:r>
              <a:rPr sz="1400" dirty="0">
                <a:latin typeface="SimSun"/>
                <a:cs typeface="SimSun"/>
              </a:rPr>
              <a:t>các</a:t>
            </a:r>
            <a:r>
              <a:rPr sz="1400" spc="325" dirty="0">
                <a:latin typeface="Times New Roman"/>
                <a:cs typeface="Times New Roman"/>
              </a:rPr>
              <a:t> </a:t>
            </a:r>
            <a:r>
              <a:rPr sz="1400" dirty="0">
                <a:latin typeface="SimSun"/>
                <a:cs typeface="SimSun"/>
              </a:rPr>
              <a:t>quy</a:t>
            </a:r>
            <a:r>
              <a:rPr sz="1400" spc="325" dirty="0">
                <a:latin typeface="Times New Roman"/>
                <a:cs typeface="Times New Roman"/>
              </a:rPr>
              <a:t> </a:t>
            </a:r>
            <a:r>
              <a:rPr sz="1400" dirty="0">
                <a:latin typeface="SimSun"/>
                <a:cs typeface="SimSun"/>
              </a:rPr>
              <a:t>trình</a:t>
            </a:r>
            <a:r>
              <a:rPr sz="1400" spc="315" dirty="0">
                <a:latin typeface="Times New Roman"/>
                <a:cs typeface="Times New Roman"/>
              </a:rPr>
              <a:t> </a:t>
            </a:r>
            <a:r>
              <a:rPr sz="1400" dirty="0">
                <a:latin typeface="SimSun"/>
                <a:cs typeface="SimSun"/>
              </a:rPr>
              <a:t>c</a:t>
            </a:r>
            <a:r>
              <a:rPr sz="1400" dirty="0">
                <a:latin typeface="Cambria"/>
                <a:cs typeface="Cambria"/>
              </a:rPr>
              <a:t>ủ</a:t>
            </a:r>
            <a:r>
              <a:rPr sz="1400" dirty="0">
                <a:latin typeface="SimSun"/>
                <a:cs typeface="SimSun"/>
              </a:rPr>
              <a:t>a</a:t>
            </a:r>
            <a:r>
              <a:rPr sz="1400" spc="335" dirty="0">
                <a:latin typeface="Times New Roman"/>
                <a:cs typeface="Times New Roman"/>
              </a:rPr>
              <a:t> </a:t>
            </a:r>
            <a:r>
              <a:rPr sz="1400" dirty="0">
                <a:latin typeface="SimSun"/>
                <a:cs typeface="SimSun"/>
              </a:rPr>
              <a:t>h</a:t>
            </a:r>
            <a:r>
              <a:rPr sz="1400" dirty="0">
                <a:latin typeface="Cambria"/>
                <a:cs typeface="Cambria"/>
              </a:rPr>
              <a:t>ệ</a:t>
            </a:r>
            <a:r>
              <a:rPr sz="1400" spc="385" dirty="0">
                <a:latin typeface="Cambria"/>
                <a:cs typeface="Cambria"/>
              </a:rPr>
              <a:t> </a:t>
            </a:r>
            <a:r>
              <a:rPr sz="1400" dirty="0">
                <a:latin typeface="SimSun"/>
                <a:cs typeface="SimSun"/>
              </a:rPr>
              <a:t>th</a:t>
            </a:r>
            <a:r>
              <a:rPr sz="1400" dirty="0">
                <a:latin typeface="Cambria"/>
                <a:cs typeface="Cambria"/>
              </a:rPr>
              <a:t>ố</a:t>
            </a:r>
            <a:r>
              <a:rPr sz="1400" dirty="0">
                <a:latin typeface="SimSun"/>
                <a:cs typeface="SimSun"/>
              </a:rPr>
              <a:t>ng</a:t>
            </a:r>
            <a:r>
              <a:rPr sz="1400" spc="315" dirty="0">
                <a:latin typeface="Times New Roman"/>
                <a:cs typeface="Times New Roman"/>
              </a:rPr>
              <a:t> </a:t>
            </a:r>
            <a:r>
              <a:rPr sz="1400" dirty="0">
                <a:latin typeface="SimSun"/>
                <a:cs typeface="SimSun"/>
              </a:rPr>
              <a:t>qu</a:t>
            </a:r>
            <a:r>
              <a:rPr sz="1400" dirty="0">
                <a:latin typeface="Cambria"/>
                <a:cs typeface="Cambria"/>
              </a:rPr>
              <a:t>ả</a:t>
            </a:r>
            <a:r>
              <a:rPr sz="1400" dirty="0">
                <a:latin typeface="SimSun"/>
                <a:cs typeface="SimSun"/>
              </a:rPr>
              <a:t>n</a:t>
            </a:r>
            <a:r>
              <a:rPr sz="1400" spc="335" dirty="0">
                <a:latin typeface="Times New Roman"/>
                <a:cs typeface="Times New Roman"/>
              </a:rPr>
              <a:t> </a:t>
            </a:r>
            <a:r>
              <a:rPr sz="1400" dirty="0">
                <a:latin typeface="SimSun"/>
                <a:cs typeface="SimSun"/>
              </a:rPr>
              <a:t>lý</a:t>
            </a:r>
            <a:r>
              <a:rPr sz="1400" spc="335" dirty="0">
                <a:latin typeface="Times New Roman"/>
                <a:cs typeface="Times New Roman"/>
              </a:rPr>
              <a:t> </a:t>
            </a:r>
            <a:r>
              <a:rPr sz="1400" dirty="0">
                <a:latin typeface="SimSun"/>
                <a:cs typeface="SimSun"/>
              </a:rPr>
              <a:t>ch</a:t>
            </a:r>
            <a:r>
              <a:rPr sz="1400" dirty="0">
                <a:latin typeface="Cambria"/>
                <a:cs typeface="Cambria"/>
              </a:rPr>
              <a:t>ấ</a:t>
            </a:r>
            <a:r>
              <a:rPr sz="1400" dirty="0">
                <a:latin typeface="SimSun"/>
                <a:cs typeface="SimSun"/>
              </a:rPr>
              <a:t>t</a:t>
            </a:r>
            <a:r>
              <a:rPr sz="1400" spc="330" dirty="0">
                <a:latin typeface="Times New Roman"/>
                <a:cs typeface="Times New Roman"/>
              </a:rPr>
              <a:t> </a:t>
            </a:r>
            <a:r>
              <a:rPr sz="1400" spc="-10" dirty="0">
                <a:latin typeface="SimSun"/>
                <a:cs typeface="SimSun"/>
              </a:rPr>
              <a:t>l</a:t>
            </a:r>
            <a:r>
              <a:rPr sz="1400" spc="-10" dirty="0">
                <a:latin typeface="Cambria"/>
                <a:cs typeface="Cambria"/>
              </a:rPr>
              <a:t>ượ</a:t>
            </a:r>
            <a:r>
              <a:rPr sz="1400" spc="-10" dirty="0">
                <a:latin typeface="SimSun"/>
                <a:cs typeface="SimSun"/>
              </a:rPr>
              <a:t>ng;</a:t>
            </a:r>
            <a:endParaRPr sz="1400">
              <a:latin typeface="SimSun"/>
              <a:cs typeface="SimSun"/>
            </a:endParaRPr>
          </a:p>
          <a:p>
            <a:pPr>
              <a:lnSpc>
                <a:spcPct val="100000"/>
              </a:lnSpc>
              <a:spcBef>
                <a:spcPts val="1689"/>
              </a:spcBef>
            </a:pPr>
            <a:endParaRPr sz="1400">
              <a:latin typeface="SimSun"/>
              <a:cs typeface="SimSun"/>
            </a:endParaRPr>
          </a:p>
          <a:p>
            <a:pPr marL="278765" indent="-266065">
              <a:lnSpc>
                <a:spcPts val="1625"/>
              </a:lnSpc>
              <a:spcBef>
                <a:spcPts val="5"/>
              </a:spcBef>
              <a:buAutoNum type="arabicPeriod" startAt="4"/>
              <a:tabLst>
                <a:tab pos="278765" algn="l"/>
              </a:tabLst>
            </a:pPr>
            <a:r>
              <a:rPr sz="1400" spc="-15" dirty="0">
                <a:latin typeface="SimSun"/>
                <a:cs typeface="SimSun"/>
              </a:rPr>
              <a:t>质量管理体系中使用的文件的结构.</a:t>
            </a:r>
            <a:endParaRPr sz="1400">
              <a:latin typeface="SimSun"/>
              <a:cs typeface="SimSun"/>
            </a:endParaRPr>
          </a:p>
          <a:p>
            <a:pPr marL="12700">
              <a:lnSpc>
                <a:spcPts val="1625"/>
              </a:lnSpc>
            </a:pPr>
            <a:r>
              <a:rPr sz="1400" dirty="0">
                <a:latin typeface="SimSun"/>
                <a:cs typeface="SimSun"/>
              </a:rPr>
              <a:t>4.</a:t>
            </a:r>
            <a:r>
              <a:rPr sz="1400" spc="285" dirty="0">
                <a:latin typeface="Times New Roman"/>
                <a:cs typeface="Times New Roman"/>
              </a:rPr>
              <a:t> </a:t>
            </a:r>
            <a:r>
              <a:rPr sz="1400" dirty="0">
                <a:latin typeface="Calibri"/>
                <a:cs typeface="Calibri"/>
              </a:rPr>
              <a:t>Cấu</a:t>
            </a:r>
            <a:r>
              <a:rPr sz="1400" spc="-20" dirty="0">
                <a:latin typeface="Calibri"/>
                <a:cs typeface="Calibri"/>
              </a:rPr>
              <a:t> </a:t>
            </a:r>
            <a:r>
              <a:rPr sz="1400" dirty="0">
                <a:latin typeface="Calibri"/>
                <a:cs typeface="Calibri"/>
              </a:rPr>
              <a:t>trúc</a:t>
            </a:r>
            <a:r>
              <a:rPr sz="1400" spc="-25" dirty="0">
                <a:latin typeface="Calibri"/>
                <a:cs typeface="Calibri"/>
              </a:rPr>
              <a:t> </a:t>
            </a:r>
            <a:r>
              <a:rPr sz="1400" dirty="0">
                <a:latin typeface="Calibri"/>
                <a:cs typeface="Calibri"/>
              </a:rPr>
              <a:t>của</a:t>
            </a:r>
            <a:r>
              <a:rPr sz="1400" spc="-15" dirty="0">
                <a:latin typeface="Calibri"/>
                <a:cs typeface="Calibri"/>
              </a:rPr>
              <a:t> </a:t>
            </a:r>
            <a:r>
              <a:rPr sz="1400" dirty="0">
                <a:latin typeface="Calibri"/>
                <a:cs typeface="Calibri"/>
              </a:rPr>
              <a:t>các</a:t>
            </a:r>
            <a:r>
              <a:rPr sz="1400" spc="-40" dirty="0">
                <a:latin typeface="Calibri"/>
                <a:cs typeface="Calibri"/>
              </a:rPr>
              <a:t> </a:t>
            </a:r>
            <a:r>
              <a:rPr sz="1400" dirty="0">
                <a:latin typeface="Calibri"/>
                <a:cs typeface="Calibri"/>
              </a:rPr>
              <a:t>tài</a:t>
            </a:r>
            <a:r>
              <a:rPr sz="1400" spc="-25" dirty="0">
                <a:latin typeface="Calibri"/>
                <a:cs typeface="Calibri"/>
              </a:rPr>
              <a:t> </a:t>
            </a:r>
            <a:r>
              <a:rPr sz="1400" dirty="0">
                <a:latin typeface="Calibri"/>
                <a:cs typeface="Calibri"/>
              </a:rPr>
              <a:t>liệu</a:t>
            </a:r>
            <a:r>
              <a:rPr sz="1400" spc="-25" dirty="0">
                <a:latin typeface="Calibri"/>
                <a:cs typeface="Calibri"/>
              </a:rPr>
              <a:t> </a:t>
            </a:r>
            <a:r>
              <a:rPr sz="1400" dirty="0">
                <a:latin typeface="Calibri"/>
                <a:cs typeface="Calibri"/>
              </a:rPr>
              <a:t>được</a:t>
            </a:r>
            <a:r>
              <a:rPr sz="1400" spc="-45" dirty="0">
                <a:latin typeface="Calibri"/>
                <a:cs typeface="Calibri"/>
              </a:rPr>
              <a:t> </a:t>
            </a:r>
            <a:r>
              <a:rPr sz="1400" dirty="0">
                <a:latin typeface="Calibri"/>
                <a:cs typeface="Calibri"/>
              </a:rPr>
              <a:t>sử</a:t>
            </a:r>
            <a:r>
              <a:rPr sz="1400" spc="-45" dirty="0">
                <a:latin typeface="Calibri"/>
                <a:cs typeface="Calibri"/>
              </a:rPr>
              <a:t> </a:t>
            </a:r>
            <a:r>
              <a:rPr sz="1400" dirty="0">
                <a:latin typeface="Calibri"/>
                <a:cs typeface="Calibri"/>
              </a:rPr>
              <a:t>dụng</a:t>
            </a:r>
            <a:r>
              <a:rPr sz="1400" spc="-10" dirty="0">
                <a:latin typeface="Calibri"/>
                <a:cs typeface="Calibri"/>
              </a:rPr>
              <a:t> </a:t>
            </a:r>
            <a:r>
              <a:rPr sz="1400" dirty="0">
                <a:latin typeface="Calibri"/>
                <a:cs typeface="Calibri"/>
              </a:rPr>
              <a:t>trong</a:t>
            </a:r>
            <a:r>
              <a:rPr sz="1400" spc="-35" dirty="0">
                <a:latin typeface="Calibri"/>
                <a:cs typeface="Calibri"/>
              </a:rPr>
              <a:t> </a:t>
            </a:r>
            <a:r>
              <a:rPr sz="1400" dirty="0">
                <a:latin typeface="Calibri"/>
                <a:cs typeface="Calibri"/>
              </a:rPr>
              <a:t>hệ</a:t>
            </a:r>
            <a:r>
              <a:rPr sz="1400" spc="-20" dirty="0">
                <a:latin typeface="Calibri"/>
                <a:cs typeface="Calibri"/>
              </a:rPr>
              <a:t> </a:t>
            </a:r>
            <a:r>
              <a:rPr sz="1400" dirty="0">
                <a:latin typeface="Calibri"/>
                <a:cs typeface="Calibri"/>
              </a:rPr>
              <a:t>thống</a:t>
            </a:r>
            <a:r>
              <a:rPr sz="1400" spc="-20" dirty="0">
                <a:latin typeface="Calibri"/>
                <a:cs typeface="Calibri"/>
              </a:rPr>
              <a:t> </a:t>
            </a:r>
            <a:r>
              <a:rPr sz="1400" dirty="0">
                <a:latin typeface="Calibri"/>
                <a:cs typeface="Calibri"/>
              </a:rPr>
              <a:t>quản</a:t>
            </a:r>
            <a:r>
              <a:rPr sz="1400" spc="-15" dirty="0">
                <a:latin typeface="Calibri"/>
                <a:cs typeface="Calibri"/>
              </a:rPr>
              <a:t> </a:t>
            </a:r>
            <a:r>
              <a:rPr sz="1400" dirty="0">
                <a:latin typeface="Calibri"/>
                <a:cs typeface="Calibri"/>
              </a:rPr>
              <a:t>lý</a:t>
            </a:r>
            <a:r>
              <a:rPr sz="1400" spc="-25" dirty="0">
                <a:latin typeface="Calibri"/>
                <a:cs typeface="Calibri"/>
              </a:rPr>
              <a:t> </a:t>
            </a:r>
            <a:r>
              <a:rPr sz="1400" dirty="0">
                <a:latin typeface="Calibri"/>
                <a:cs typeface="Calibri"/>
              </a:rPr>
              <a:t>chất</a:t>
            </a:r>
            <a:r>
              <a:rPr sz="1400" spc="-25" dirty="0">
                <a:latin typeface="Calibri"/>
                <a:cs typeface="Calibri"/>
              </a:rPr>
              <a:t> </a:t>
            </a:r>
            <a:r>
              <a:rPr sz="1400" spc="-10" dirty="0">
                <a:latin typeface="Calibri"/>
                <a:cs typeface="Calibri"/>
              </a:rPr>
              <a:t>lượng.</a:t>
            </a:r>
            <a:endParaRPr sz="1400">
              <a:latin typeface="Calibri"/>
              <a:cs typeface="Calibri"/>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58618"/>
            <a:ext cx="9116049" cy="6699381"/>
          </a:xfrm>
          <a:prstGeom prst="rect">
            <a:avLst/>
          </a:prstGeom>
        </p:spPr>
      </p:pic>
      <p:sp>
        <p:nvSpPr>
          <p:cNvPr id="3" name="object 3"/>
          <p:cNvSpPr txBox="1">
            <a:spLocks noGrp="1"/>
          </p:cNvSpPr>
          <p:nvPr>
            <p:ph type="title"/>
          </p:nvPr>
        </p:nvSpPr>
        <p:spPr>
          <a:xfrm>
            <a:off x="2791208" y="546348"/>
            <a:ext cx="1847214" cy="281940"/>
          </a:xfrm>
          <a:prstGeom prst="rect">
            <a:avLst/>
          </a:prstGeom>
        </p:spPr>
        <p:txBody>
          <a:bodyPr vert="horz" wrap="square" lIns="0" tIns="16510" rIns="0" bIns="0" rtlCol="0">
            <a:spAutoFit/>
          </a:bodyPr>
          <a:lstStyle/>
          <a:p>
            <a:pPr marL="12700">
              <a:lnSpc>
                <a:spcPct val="100000"/>
              </a:lnSpc>
              <a:spcBef>
                <a:spcPts val="130"/>
              </a:spcBef>
            </a:pPr>
            <a:r>
              <a:rPr sz="1650" b="1" dirty="0">
                <a:solidFill>
                  <a:srgbClr val="000000"/>
                </a:solidFill>
                <a:latin typeface="Arial"/>
                <a:cs typeface="Arial"/>
              </a:rPr>
              <a:t>4.2.3</a:t>
            </a:r>
            <a:r>
              <a:rPr sz="1650" spc="250" dirty="0">
                <a:solidFill>
                  <a:srgbClr val="000000"/>
                </a:solidFill>
                <a:latin typeface="Times New Roman"/>
                <a:cs typeface="Times New Roman"/>
              </a:rPr>
              <a:t> </a:t>
            </a:r>
            <a:r>
              <a:rPr sz="1650" spc="-10" dirty="0">
                <a:solidFill>
                  <a:srgbClr val="000000"/>
                </a:solidFill>
              </a:rPr>
              <a:t>医疗器械文件</a:t>
            </a:r>
            <a:endParaRPr sz="1650">
              <a:latin typeface="Times New Roman"/>
              <a:cs typeface="Times New Roman"/>
            </a:endParaRPr>
          </a:p>
        </p:txBody>
      </p:sp>
      <p:sp>
        <p:nvSpPr>
          <p:cNvPr id="4" name="object 4"/>
          <p:cNvSpPr txBox="1"/>
          <p:nvPr/>
        </p:nvSpPr>
        <p:spPr>
          <a:xfrm>
            <a:off x="339652" y="799028"/>
            <a:ext cx="7589520" cy="5448300"/>
          </a:xfrm>
          <a:prstGeom prst="rect">
            <a:avLst/>
          </a:prstGeom>
        </p:spPr>
        <p:txBody>
          <a:bodyPr vert="horz" wrap="square" lIns="0" tIns="16510" rIns="0" bIns="0" rtlCol="0">
            <a:spAutoFit/>
          </a:bodyPr>
          <a:lstStyle/>
          <a:p>
            <a:pPr marL="2463800">
              <a:lnSpc>
                <a:spcPct val="100000"/>
              </a:lnSpc>
              <a:spcBef>
                <a:spcPts val="130"/>
              </a:spcBef>
            </a:pPr>
            <a:r>
              <a:rPr sz="1650" b="1" dirty="0">
                <a:latin typeface="Arial"/>
                <a:cs typeface="Arial"/>
              </a:rPr>
              <a:t>4.2.3</a:t>
            </a:r>
            <a:r>
              <a:rPr sz="1650" b="1" spc="25" dirty="0">
                <a:latin typeface="Arial"/>
                <a:cs typeface="Arial"/>
              </a:rPr>
              <a:t>  </a:t>
            </a:r>
            <a:r>
              <a:rPr sz="1650" b="1" dirty="0">
                <a:latin typeface="Arial"/>
                <a:cs typeface="Arial"/>
              </a:rPr>
              <a:t>Tài</a:t>
            </a:r>
            <a:r>
              <a:rPr sz="1650" b="1" spc="10" dirty="0">
                <a:latin typeface="Arial"/>
                <a:cs typeface="Arial"/>
              </a:rPr>
              <a:t> </a:t>
            </a:r>
            <a:r>
              <a:rPr sz="1650" b="1" dirty="0">
                <a:latin typeface="Arial"/>
                <a:cs typeface="Arial"/>
              </a:rPr>
              <a:t>liệu</a:t>
            </a:r>
            <a:r>
              <a:rPr sz="1650" b="1" spc="10" dirty="0">
                <a:latin typeface="Arial"/>
                <a:cs typeface="Arial"/>
              </a:rPr>
              <a:t> </a:t>
            </a:r>
            <a:r>
              <a:rPr sz="1650" b="1" dirty="0">
                <a:latin typeface="Arial"/>
                <a:cs typeface="Arial"/>
              </a:rPr>
              <a:t>thiết</a:t>
            </a:r>
            <a:r>
              <a:rPr sz="1650" b="1" spc="30" dirty="0">
                <a:latin typeface="Arial"/>
                <a:cs typeface="Arial"/>
              </a:rPr>
              <a:t> </a:t>
            </a:r>
            <a:r>
              <a:rPr sz="1650" b="1" dirty="0">
                <a:latin typeface="Arial"/>
                <a:cs typeface="Arial"/>
              </a:rPr>
              <a:t>bị</a:t>
            </a:r>
            <a:r>
              <a:rPr sz="1650" b="1" spc="5" dirty="0">
                <a:latin typeface="Arial"/>
                <a:cs typeface="Arial"/>
              </a:rPr>
              <a:t> </a:t>
            </a:r>
            <a:r>
              <a:rPr sz="1650" b="1" dirty="0">
                <a:latin typeface="Arial"/>
                <a:cs typeface="Arial"/>
              </a:rPr>
              <a:t>y</a:t>
            </a:r>
            <a:r>
              <a:rPr sz="1650" b="1" spc="35" dirty="0">
                <a:latin typeface="Arial"/>
                <a:cs typeface="Arial"/>
              </a:rPr>
              <a:t> </a:t>
            </a:r>
            <a:r>
              <a:rPr sz="1650" b="1" spc="-25" dirty="0">
                <a:latin typeface="Arial"/>
                <a:cs typeface="Arial"/>
              </a:rPr>
              <a:t>tế</a:t>
            </a:r>
            <a:endParaRPr sz="1650">
              <a:latin typeface="Arial"/>
              <a:cs typeface="Arial"/>
            </a:endParaRPr>
          </a:p>
          <a:p>
            <a:pPr>
              <a:lnSpc>
                <a:spcPct val="100000"/>
              </a:lnSpc>
              <a:spcBef>
                <a:spcPts val="905"/>
              </a:spcBef>
            </a:pPr>
            <a:endParaRPr sz="1650">
              <a:latin typeface="Arial"/>
              <a:cs typeface="Arial"/>
            </a:endParaRPr>
          </a:p>
          <a:p>
            <a:pPr marL="12700">
              <a:lnSpc>
                <a:spcPts val="1625"/>
              </a:lnSpc>
            </a:pPr>
            <a:r>
              <a:rPr sz="1400" spc="-20" dirty="0">
                <a:solidFill>
                  <a:srgbClr val="FF0000"/>
                </a:solidFill>
                <a:latin typeface="SimSun"/>
                <a:cs typeface="SimSun"/>
              </a:rPr>
              <a:t>组织应对每一类型/族的医疗器械建立和保持一套文档，来证实其符合本标准和相关法规的要求：</a:t>
            </a:r>
            <a:endParaRPr sz="1400">
              <a:latin typeface="SimSun"/>
              <a:cs typeface="SimSun"/>
            </a:endParaRPr>
          </a:p>
          <a:p>
            <a:pPr marL="52069" marR="557530" indent="-40005">
              <a:lnSpc>
                <a:spcPts val="1660"/>
              </a:lnSpc>
              <a:spcBef>
                <a:spcPts val="20"/>
              </a:spcBef>
            </a:pPr>
            <a:r>
              <a:rPr sz="1400" dirty="0">
                <a:solidFill>
                  <a:srgbClr val="FF0000"/>
                </a:solidFill>
                <a:latin typeface="SimSun"/>
                <a:cs typeface="SimSun"/>
              </a:rPr>
              <a:t>T</a:t>
            </a:r>
            <a:r>
              <a:rPr sz="1400" dirty="0">
                <a:solidFill>
                  <a:srgbClr val="FF0000"/>
                </a:solidFill>
                <a:latin typeface="Calibri"/>
                <a:cs typeface="Calibri"/>
              </a:rPr>
              <a:t>ổ</a:t>
            </a:r>
            <a:r>
              <a:rPr sz="1400" spc="-40" dirty="0">
                <a:solidFill>
                  <a:srgbClr val="FF0000"/>
                </a:solidFill>
                <a:latin typeface="Calibri"/>
                <a:cs typeface="Calibri"/>
              </a:rPr>
              <a:t> </a:t>
            </a:r>
            <a:r>
              <a:rPr sz="1400" dirty="0">
                <a:solidFill>
                  <a:srgbClr val="FF0000"/>
                </a:solidFill>
                <a:latin typeface="Calibri"/>
                <a:cs typeface="Calibri"/>
              </a:rPr>
              <a:t>chức</a:t>
            </a:r>
            <a:r>
              <a:rPr sz="1400" spc="-45" dirty="0">
                <a:solidFill>
                  <a:srgbClr val="FF0000"/>
                </a:solidFill>
                <a:latin typeface="Calibri"/>
                <a:cs typeface="Calibri"/>
              </a:rPr>
              <a:t> </a:t>
            </a:r>
            <a:r>
              <a:rPr sz="1400" dirty="0">
                <a:solidFill>
                  <a:srgbClr val="FF0000"/>
                </a:solidFill>
                <a:latin typeface="Calibri"/>
                <a:cs typeface="Calibri"/>
              </a:rPr>
              <a:t>phải</a:t>
            </a:r>
            <a:r>
              <a:rPr sz="1400" spc="-15" dirty="0">
                <a:solidFill>
                  <a:srgbClr val="FF0000"/>
                </a:solidFill>
                <a:latin typeface="Calibri"/>
                <a:cs typeface="Calibri"/>
              </a:rPr>
              <a:t> </a:t>
            </a:r>
            <a:r>
              <a:rPr sz="1400" dirty="0">
                <a:solidFill>
                  <a:srgbClr val="FF0000"/>
                </a:solidFill>
                <a:latin typeface="Calibri"/>
                <a:cs typeface="Calibri"/>
              </a:rPr>
              <a:t>thiết lập</a:t>
            </a:r>
            <a:r>
              <a:rPr sz="1400" spc="-20" dirty="0">
                <a:solidFill>
                  <a:srgbClr val="FF0000"/>
                </a:solidFill>
                <a:latin typeface="Calibri"/>
                <a:cs typeface="Calibri"/>
              </a:rPr>
              <a:t> </a:t>
            </a:r>
            <a:r>
              <a:rPr sz="1400" dirty="0">
                <a:solidFill>
                  <a:srgbClr val="FF0000"/>
                </a:solidFill>
                <a:latin typeface="Calibri"/>
                <a:cs typeface="Calibri"/>
              </a:rPr>
              <a:t>và</a:t>
            </a:r>
            <a:r>
              <a:rPr sz="1400" spc="-25" dirty="0">
                <a:solidFill>
                  <a:srgbClr val="FF0000"/>
                </a:solidFill>
                <a:latin typeface="Calibri"/>
                <a:cs typeface="Calibri"/>
              </a:rPr>
              <a:t> </a:t>
            </a:r>
            <a:r>
              <a:rPr sz="1400" dirty="0">
                <a:solidFill>
                  <a:srgbClr val="FF0000"/>
                </a:solidFill>
                <a:latin typeface="Calibri"/>
                <a:cs typeface="Calibri"/>
              </a:rPr>
              <a:t>duy</a:t>
            </a:r>
            <a:r>
              <a:rPr sz="1400" spc="-20" dirty="0">
                <a:solidFill>
                  <a:srgbClr val="FF0000"/>
                </a:solidFill>
                <a:latin typeface="Calibri"/>
                <a:cs typeface="Calibri"/>
              </a:rPr>
              <a:t> </a:t>
            </a:r>
            <a:r>
              <a:rPr sz="1400" dirty="0">
                <a:solidFill>
                  <a:srgbClr val="FF0000"/>
                </a:solidFill>
                <a:latin typeface="Calibri"/>
                <a:cs typeface="Calibri"/>
              </a:rPr>
              <a:t>trì</a:t>
            </a:r>
            <a:r>
              <a:rPr sz="1400" spc="-15" dirty="0">
                <a:solidFill>
                  <a:srgbClr val="FF0000"/>
                </a:solidFill>
                <a:latin typeface="Calibri"/>
                <a:cs typeface="Calibri"/>
              </a:rPr>
              <a:t> </a:t>
            </a:r>
            <a:r>
              <a:rPr sz="1400" dirty="0">
                <a:solidFill>
                  <a:srgbClr val="FF0000"/>
                </a:solidFill>
                <a:latin typeface="Calibri"/>
                <a:cs typeface="Calibri"/>
              </a:rPr>
              <a:t>một</a:t>
            </a:r>
            <a:r>
              <a:rPr sz="1400" spc="-35" dirty="0">
                <a:solidFill>
                  <a:srgbClr val="FF0000"/>
                </a:solidFill>
                <a:latin typeface="Calibri"/>
                <a:cs typeface="Calibri"/>
              </a:rPr>
              <a:t> </a:t>
            </a:r>
            <a:r>
              <a:rPr sz="1400" dirty="0">
                <a:solidFill>
                  <a:srgbClr val="FF0000"/>
                </a:solidFill>
                <a:latin typeface="Calibri"/>
                <a:cs typeface="Calibri"/>
              </a:rPr>
              <a:t>bộ</a:t>
            </a:r>
            <a:r>
              <a:rPr sz="1400" spc="-20" dirty="0">
                <a:solidFill>
                  <a:srgbClr val="FF0000"/>
                </a:solidFill>
                <a:latin typeface="Calibri"/>
                <a:cs typeface="Calibri"/>
              </a:rPr>
              <a:t> </a:t>
            </a:r>
            <a:r>
              <a:rPr sz="1400" spc="-35" dirty="0">
                <a:solidFill>
                  <a:srgbClr val="FF0000"/>
                </a:solidFill>
                <a:latin typeface="Calibri"/>
                <a:cs typeface="Calibri"/>
              </a:rPr>
              <a:t>Tài</a:t>
            </a:r>
            <a:r>
              <a:rPr sz="1400" spc="-25" dirty="0">
                <a:solidFill>
                  <a:srgbClr val="FF0000"/>
                </a:solidFill>
                <a:latin typeface="Calibri"/>
                <a:cs typeface="Calibri"/>
              </a:rPr>
              <a:t> </a:t>
            </a:r>
            <a:r>
              <a:rPr sz="1400" dirty="0">
                <a:solidFill>
                  <a:srgbClr val="FF0000"/>
                </a:solidFill>
                <a:latin typeface="Calibri"/>
                <a:cs typeface="Calibri"/>
              </a:rPr>
              <a:t>liệu</a:t>
            </a:r>
            <a:r>
              <a:rPr sz="1400" spc="-25" dirty="0">
                <a:solidFill>
                  <a:srgbClr val="FF0000"/>
                </a:solidFill>
                <a:latin typeface="Calibri"/>
                <a:cs typeface="Calibri"/>
              </a:rPr>
              <a:t> </a:t>
            </a:r>
            <a:r>
              <a:rPr sz="1400" dirty="0">
                <a:solidFill>
                  <a:srgbClr val="FF0000"/>
                </a:solidFill>
                <a:latin typeface="Calibri"/>
                <a:cs typeface="Calibri"/>
              </a:rPr>
              <a:t>cho</a:t>
            </a:r>
            <a:r>
              <a:rPr sz="1400" spc="-20" dirty="0">
                <a:solidFill>
                  <a:srgbClr val="FF0000"/>
                </a:solidFill>
                <a:latin typeface="Calibri"/>
                <a:cs typeface="Calibri"/>
              </a:rPr>
              <a:t> </a:t>
            </a:r>
            <a:r>
              <a:rPr sz="1400" dirty="0">
                <a:solidFill>
                  <a:srgbClr val="FF0000"/>
                </a:solidFill>
                <a:latin typeface="Calibri"/>
                <a:cs typeface="Calibri"/>
              </a:rPr>
              <a:t>mỗi</a:t>
            </a:r>
            <a:r>
              <a:rPr sz="1400" spc="-35" dirty="0">
                <a:solidFill>
                  <a:srgbClr val="FF0000"/>
                </a:solidFill>
                <a:latin typeface="Calibri"/>
                <a:cs typeface="Calibri"/>
              </a:rPr>
              <a:t> </a:t>
            </a:r>
            <a:r>
              <a:rPr sz="1400" dirty="0">
                <a:solidFill>
                  <a:srgbClr val="FF0000"/>
                </a:solidFill>
                <a:latin typeface="Calibri"/>
                <a:cs typeface="Calibri"/>
              </a:rPr>
              <a:t>loại/nhóm</a:t>
            </a:r>
            <a:r>
              <a:rPr sz="1400" spc="-25" dirty="0">
                <a:solidFill>
                  <a:srgbClr val="FF0000"/>
                </a:solidFill>
                <a:latin typeface="Calibri"/>
                <a:cs typeface="Calibri"/>
              </a:rPr>
              <a:t> </a:t>
            </a:r>
            <a:r>
              <a:rPr sz="1400" dirty="0">
                <a:solidFill>
                  <a:srgbClr val="FF0000"/>
                </a:solidFill>
                <a:latin typeface="Calibri"/>
                <a:cs typeface="Calibri"/>
              </a:rPr>
              <a:t>thiết bị</a:t>
            </a:r>
            <a:r>
              <a:rPr sz="1400" spc="-25" dirty="0">
                <a:solidFill>
                  <a:srgbClr val="FF0000"/>
                </a:solidFill>
                <a:latin typeface="Calibri"/>
                <a:cs typeface="Calibri"/>
              </a:rPr>
              <a:t> </a:t>
            </a:r>
            <a:r>
              <a:rPr sz="1400" dirty="0">
                <a:solidFill>
                  <a:srgbClr val="FF0000"/>
                </a:solidFill>
                <a:latin typeface="Calibri"/>
                <a:cs typeface="Calibri"/>
              </a:rPr>
              <a:t>y</a:t>
            </a:r>
            <a:r>
              <a:rPr sz="1400" spc="-25" dirty="0">
                <a:solidFill>
                  <a:srgbClr val="FF0000"/>
                </a:solidFill>
                <a:latin typeface="Calibri"/>
                <a:cs typeface="Calibri"/>
              </a:rPr>
              <a:t> </a:t>
            </a:r>
            <a:r>
              <a:rPr sz="1400" dirty="0">
                <a:solidFill>
                  <a:srgbClr val="FF0000"/>
                </a:solidFill>
                <a:latin typeface="Calibri"/>
                <a:cs typeface="Calibri"/>
              </a:rPr>
              <a:t>tế</a:t>
            </a:r>
            <a:r>
              <a:rPr sz="1400" spc="-20" dirty="0">
                <a:solidFill>
                  <a:srgbClr val="FF0000"/>
                </a:solidFill>
                <a:latin typeface="Calibri"/>
                <a:cs typeface="Calibri"/>
              </a:rPr>
              <a:t> </a:t>
            </a:r>
            <a:r>
              <a:rPr sz="1400" dirty="0">
                <a:solidFill>
                  <a:srgbClr val="FF0000"/>
                </a:solidFill>
                <a:latin typeface="Calibri"/>
                <a:cs typeface="Calibri"/>
              </a:rPr>
              <a:t>để</a:t>
            </a:r>
            <a:r>
              <a:rPr sz="1400" spc="-30" dirty="0">
                <a:solidFill>
                  <a:srgbClr val="FF0000"/>
                </a:solidFill>
                <a:latin typeface="Calibri"/>
                <a:cs typeface="Calibri"/>
              </a:rPr>
              <a:t> </a:t>
            </a:r>
            <a:r>
              <a:rPr sz="1400" dirty="0">
                <a:solidFill>
                  <a:srgbClr val="FF0000"/>
                </a:solidFill>
                <a:latin typeface="Calibri"/>
                <a:cs typeface="Calibri"/>
              </a:rPr>
              <a:t>chứng</a:t>
            </a:r>
            <a:r>
              <a:rPr sz="1400" spc="-35" dirty="0">
                <a:solidFill>
                  <a:srgbClr val="FF0000"/>
                </a:solidFill>
                <a:latin typeface="Calibri"/>
                <a:cs typeface="Calibri"/>
              </a:rPr>
              <a:t> </a:t>
            </a:r>
            <a:r>
              <a:rPr sz="1400" dirty="0">
                <a:solidFill>
                  <a:srgbClr val="FF0000"/>
                </a:solidFill>
                <a:latin typeface="Calibri"/>
                <a:cs typeface="Calibri"/>
              </a:rPr>
              <a:t>minh</a:t>
            </a:r>
            <a:r>
              <a:rPr sz="1400" spc="-20" dirty="0">
                <a:solidFill>
                  <a:srgbClr val="FF0000"/>
                </a:solidFill>
                <a:latin typeface="Calibri"/>
                <a:cs typeface="Calibri"/>
              </a:rPr>
              <a:t> </a:t>
            </a:r>
            <a:r>
              <a:rPr sz="1400" spc="-25" dirty="0">
                <a:solidFill>
                  <a:srgbClr val="FF0000"/>
                </a:solidFill>
                <a:latin typeface="Calibri"/>
                <a:cs typeface="Calibri"/>
              </a:rPr>
              <a:t>sự </a:t>
            </a:r>
            <a:r>
              <a:rPr sz="1400" dirty="0">
                <a:solidFill>
                  <a:srgbClr val="FF0000"/>
                </a:solidFill>
                <a:latin typeface="Calibri"/>
                <a:cs typeface="Calibri"/>
              </a:rPr>
              <a:t>phù</a:t>
            </a:r>
            <a:r>
              <a:rPr sz="1400" spc="-30" dirty="0">
                <a:solidFill>
                  <a:srgbClr val="FF0000"/>
                </a:solidFill>
                <a:latin typeface="Calibri"/>
                <a:cs typeface="Calibri"/>
              </a:rPr>
              <a:t> </a:t>
            </a:r>
            <a:r>
              <a:rPr sz="1400" dirty="0">
                <a:solidFill>
                  <a:srgbClr val="FF0000"/>
                </a:solidFill>
                <a:latin typeface="Calibri"/>
                <a:cs typeface="Calibri"/>
              </a:rPr>
              <a:t>hợp</a:t>
            </a:r>
            <a:r>
              <a:rPr sz="1400" spc="-30" dirty="0">
                <a:solidFill>
                  <a:srgbClr val="FF0000"/>
                </a:solidFill>
                <a:latin typeface="Calibri"/>
                <a:cs typeface="Calibri"/>
              </a:rPr>
              <a:t> </a:t>
            </a:r>
            <a:r>
              <a:rPr sz="1400" dirty="0">
                <a:solidFill>
                  <a:srgbClr val="FF0000"/>
                </a:solidFill>
                <a:latin typeface="Calibri"/>
                <a:cs typeface="Calibri"/>
              </a:rPr>
              <a:t>với</a:t>
            </a:r>
            <a:r>
              <a:rPr sz="1400" spc="-35" dirty="0">
                <a:solidFill>
                  <a:srgbClr val="FF0000"/>
                </a:solidFill>
                <a:latin typeface="Calibri"/>
                <a:cs typeface="Calibri"/>
              </a:rPr>
              <a:t> </a:t>
            </a:r>
            <a:r>
              <a:rPr sz="1400" dirty="0">
                <a:solidFill>
                  <a:srgbClr val="FF0000"/>
                </a:solidFill>
                <a:latin typeface="Calibri"/>
                <a:cs typeface="Calibri"/>
              </a:rPr>
              <a:t>Tiêu</a:t>
            </a:r>
            <a:r>
              <a:rPr sz="1400" spc="-35" dirty="0">
                <a:solidFill>
                  <a:srgbClr val="FF0000"/>
                </a:solidFill>
                <a:latin typeface="Calibri"/>
                <a:cs typeface="Calibri"/>
              </a:rPr>
              <a:t> </a:t>
            </a:r>
            <a:r>
              <a:rPr sz="1400" dirty="0">
                <a:solidFill>
                  <a:srgbClr val="FF0000"/>
                </a:solidFill>
                <a:latin typeface="Calibri"/>
                <a:cs typeface="Calibri"/>
              </a:rPr>
              <a:t>chuẩn</a:t>
            </a:r>
            <a:r>
              <a:rPr sz="1400" spc="-20" dirty="0">
                <a:solidFill>
                  <a:srgbClr val="FF0000"/>
                </a:solidFill>
                <a:latin typeface="Calibri"/>
                <a:cs typeface="Calibri"/>
              </a:rPr>
              <a:t> </a:t>
            </a:r>
            <a:r>
              <a:rPr sz="1400" dirty="0">
                <a:solidFill>
                  <a:srgbClr val="FF0000"/>
                </a:solidFill>
                <a:latin typeface="Calibri"/>
                <a:cs typeface="Calibri"/>
              </a:rPr>
              <a:t>này</a:t>
            </a:r>
            <a:r>
              <a:rPr sz="1400" spc="-10" dirty="0">
                <a:solidFill>
                  <a:srgbClr val="FF0000"/>
                </a:solidFill>
                <a:latin typeface="Calibri"/>
                <a:cs typeface="Calibri"/>
              </a:rPr>
              <a:t> </a:t>
            </a:r>
            <a:r>
              <a:rPr sz="1400" dirty="0">
                <a:solidFill>
                  <a:srgbClr val="FF0000"/>
                </a:solidFill>
                <a:latin typeface="Calibri"/>
                <a:cs typeface="Calibri"/>
              </a:rPr>
              <a:t>và</a:t>
            </a:r>
            <a:r>
              <a:rPr sz="1400" spc="-35" dirty="0">
                <a:solidFill>
                  <a:srgbClr val="FF0000"/>
                </a:solidFill>
                <a:latin typeface="Calibri"/>
                <a:cs typeface="Calibri"/>
              </a:rPr>
              <a:t> </a:t>
            </a:r>
            <a:r>
              <a:rPr sz="1400" dirty="0">
                <a:solidFill>
                  <a:srgbClr val="FF0000"/>
                </a:solidFill>
                <a:latin typeface="Calibri"/>
                <a:cs typeface="Calibri"/>
              </a:rPr>
              <a:t>các</a:t>
            </a:r>
            <a:r>
              <a:rPr sz="1400" spc="-30" dirty="0">
                <a:solidFill>
                  <a:srgbClr val="FF0000"/>
                </a:solidFill>
                <a:latin typeface="Calibri"/>
                <a:cs typeface="Calibri"/>
              </a:rPr>
              <a:t> </a:t>
            </a:r>
            <a:r>
              <a:rPr sz="1400" dirty="0">
                <a:solidFill>
                  <a:srgbClr val="FF0000"/>
                </a:solidFill>
                <a:latin typeface="Calibri"/>
                <a:cs typeface="Calibri"/>
              </a:rPr>
              <a:t>yêu</a:t>
            </a:r>
            <a:r>
              <a:rPr sz="1400" spc="-45" dirty="0">
                <a:solidFill>
                  <a:srgbClr val="FF0000"/>
                </a:solidFill>
                <a:latin typeface="Calibri"/>
                <a:cs typeface="Calibri"/>
              </a:rPr>
              <a:t> </a:t>
            </a:r>
            <a:r>
              <a:rPr sz="1400" dirty="0">
                <a:solidFill>
                  <a:srgbClr val="FF0000"/>
                </a:solidFill>
                <a:latin typeface="Calibri"/>
                <a:cs typeface="Calibri"/>
              </a:rPr>
              <a:t>cầu</a:t>
            </a:r>
            <a:r>
              <a:rPr sz="1400" spc="-30" dirty="0">
                <a:solidFill>
                  <a:srgbClr val="FF0000"/>
                </a:solidFill>
                <a:latin typeface="Calibri"/>
                <a:cs typeface="Calibri"/>
              </a:rPr>
              <a:t> </a:t>
            </a:r>
            <a:r>
              <a:rPr sz="1400" dirty="0">
                <a:solidFill>
                  <a:srgbClr val="FF0000"/>
                </a:solidFill>
                <a:latin typeface="Calibri"/>
                <a:cs typeface="Calibri"/>
              </a:rPr>
              <a:t>theo</a:t>
            </a:r>
            <a:r>
              <a:rPr sz="1400" spc="-25" dirty="0">
                <a:solidFill>
                  <a:srgbClr val="FF0000"/>
                </a:solidFill>
                <a:latin typeface="Calibri"/>
                <a:cs typeface="Calibri"/>
              </a:rPr>
              <a:t> </a:t>
            </a:r>
            <a:r>
              <a:rPr sz="1400" dirty="0">
                <a:solidFill>
                  <a:srgbClr val="FF0000"/>
                </a:solidFill>
                <a:latin typeface="Calibri"/>
                <a:cs typeface="Calibri"/>
              </a:rPr>
              <a:t>quy</a:t>
            </a:r>
            <a:r>
              <a:rPr sz="1400" spc="-25" dirty="0">
                <a:solidFill>
                  <a:srgbClr val="FF0000"/>
                </a:solidFill>
                <a:latin typeface="Calibri"/>
                <a:cs typeface="Calibri"/>
              </a:rPr>
              <a:t> </a:t>
            </a:r>
            <a:r>
              <a:rPr sz="1400" dirty="0">
                <a:solidFill>
                  <a:srgbClr val="FF0000"/>
                </a:solidFill>
                <a:latin typeface="Calibri"/>
                <a:cs typeface="Calibri"/>
              </a:rPr>
              <a:t>định</a:t>
            </a:r>
            <a:r>
              <a:rPr sz="1400" spc="-40" dirty="0">
                <a:solidFill>
                  <a:srgbClr val="FF0000"/>
                </a:solidFill>
                <a:latin typeface="Calibri"/>
                <a:cs typeface="Calibri"/>
              </a:rPr>
              <a:t> </a:t>
            </a:r>
            <a:r>
              <a:rPr sz="1400" dirty="0">
                <a:solidFill>
                  <a:srgbClr val="FF0000"/>
                </a:solidFill>
                <a:latin typeface="Calibri"/>
                <a:cs typeface="Calibri"/>
              </a:rPr>
              <a:t>có</a:t>
            </a:r>
            <a:r>
              <a:rPr sz="1400" spc="-30" dirty="0">
                <a:solidFill>
                  <a:srgbClr val="FF0000"/>
                </a:solidFill>
                <a:latin typeface="Calibri"/>
                <a:cs typeface="Calibri"/>
              </a:rPr>
              <a:t> </a:t>
            </a:r>
            <a:r>
              <a:rPr sz="1400" dirty="0">
                <a:solidFill>
                  <a:srgbClr val="FF0000"/>
                </a:solidFill>
                <a:latin typeface="Calibri"/>
                <a:cs typeface="Calibri"/>
              </a:rPr>
              <a:t>liên</a:t>
            </a:r>
            <a:r>
              <a:rPr sz="1400" spc="-35" dirty="0">
                <a:solidFill>
                  <a:srgbClr val="FF0000"/>
                </a:solidFill>
                <a:latin typeface="Calibri"/>
                <a:cs typeface="Calibri"/>
              </a:rPr>
              <a:t> </a:t>
            </a:r>
            <a:r>
              <a:rPr sz="1400" spc="-10" dirty="0">
                <a:solidFill>
                  <a:srgbClr val="FF0000"/>
                </a:solidFill>
                <a:latin typeface="Calibri"/>
                <a:cs typeface="Calibri"/>
              </a:rPr>
              <a:t>quan:</a:t>
            </a:r>
            <a:endParaRPr sz="1400">
              <a:latin typeface="Calibri"/>
              <a:cs typeface="Calibri"/>
            </a:endParaRPr>
          </a:p>
          <a:p>
            <a:pPr>
              <a:lnSpc>
                <a:spcPct val="100000"/>
              </a:lnSpc>
              <a:spcBef>
                <a:spcPts val="440"/>
              </a:spcBef>
            </a:pPr>
            <a:endParaRPr sz="1400">
              <a:latin typeface="Calibri"/>
              <a:cs typeface="Calibri"/>
            </a:endParaRPr>
          </a:p>
          <a:p>
            <a:pPr marL="278765" indent="-266065">
              <a:lnSpc>
                <a:spcPts val="1625"/>
              </a:lnSpc>
              <a:buChar char="—"/>
              <a:tabLst>
                <a:tab pos="278765" algn="l"/>
              </a:tabLst>
            </a:pPr>
            <a:r>
              <a:rPr sz="1400" spc="-10" dirty="0">
                <a:solidFill>
                  <a:srgbClr val="FF0000"/>
                </a:solidFill>
                <a:latin typeface="SimSun"/>
                <a:cs typeface="SimSun"/>
              </a:rPr>
              <a:t>产品的描述，包括预期用途</a:t>
            </a:r>
            <a:endParaRPr sz="1400">
              <a:latin typeface="SimSun"/>
              <a:cs typeface="SimSun"/>
            </a:endParaRPr>
          </a:p>
          <a:p>
            <a:pPr marL="278765" indent="-266065">
              <a:lnSpc>
                <a:spcPts val="1625"/>
              </a:lnSpc>
              <a:buFont typeface="SimSun"/>
              <a:buChar char="—"/>
              <a:tabLst>
                <a:tab pos="278765" algn="l"/>
              </a:tabLst>
            </a:pPr>
            <a:r>
              <a:rPr sz="1400" dirty="0">
                <a:solidFill>
                  <a:srgbClr val="FF0000"/>
                </a:solidFill>
                <a:latin typeface="Calibri"/>
                <a:cs typeface="Calibri"/>
              </a:rPr>
              <a:t>Mô</a:t>
            </a:r>
            <a:r>
              <a:rPr sz="1400" spc="-70" dirty="0">
                <a:solidFill>
                  <a:srgbClr val="FF0000"/>
                </a:solidFill>
                <a:latin typeface="Times New Roman"/>
                <a:cs typeface="Times New Roman"/>
              </a:rPr>
              <a:t> </a:t>
            </a:r>
            <a:r>
              <a:rPr sz="1400" dirty="0">
                <a:solidFill>
                  <a:srgbClr val="FF0000"/>
                </a:solidFill>
                <a:latin typeface="Calibri"/>
                <a:cs typeface="Calibri"/>
              </a:rPr>
              <a:t>tả</a:t>
            </a:r>
            <a:r>
              <a:rPr sz="1400" spc="-15" dirty="0">
                <a:solidFill>
                  <a:srgbClr val="FF0000"/>
                </a:solidFill>
                <a:latin typeface="Calibri"/>
                <a:cs typeface="Calibri"/>
              </a:rPr>
              <a:t> </a:t>
            </a:r>
            <a:r>
              <a:rPr sz="1400" dirty="0">
                <a:solidFill>
                  <a:srgbClr val="FF0000"/>
                </a:solidFill>
                <a:latin typeface="Calibri"/>
                <a:cs typeface="Calibri"/>
              </a:rPr>
              <a:t>sản</a:t>
            </a:r>
            <a:r>
              <a:rPr sz="1400" spc="-20" dirty="0">
                <a:solidFill>
                  <a:srgbClr val="FF0000"/>
                </a:solidFill>
                <a:latin typeface="Calibri"/>
                <a:cs typeface="Calibri"/>
              </a:rPr>
              <a:t> </a:t>
            </a:r>
            <a:r>
              <a:rPr sz="1400" dirty="0">
                <a:solidFill>
                  <a:srgbClr val="FF0000"/>
                </a:solidFill>
                <a:latin typeface="Calibri"/>
                <a:cs typeface="Calibri"/>
              </a:rPr>
              <a:t>phẩm,</a:t>
            </a:r>
            <a:r>
              <a:rPr sz="1400" spc="-45" dirty="0">
                <a:solidFill>
                  <a:srgbClr val="FF0000"/>
                </a:solidFill>
                <a:latin typeface="Times New Roman"/>
                <a:cs typeface="Times New Roman"/>
              </a:rPr>
              <a:t> </a:t>
            </a:r>
            <a:r>
              <a:rPr sz="1400" dirty="0">
                <a:solidFill>
                  <a:srgbClr val="FF0000"/>
                </a:solidFill>
                <a:latin typeface="Calibri"/>
                <a:cs typeface="Calibri"/>
              </a:rPr>
              <a:t>bao</a:t>
            </a:r>
            <a:r>
              <a:rPr sz="1400" spc="-55" dirty="0">
                <a:solidFill>
                  <a:srgbClr val="FF0000"/>
                </a:solidFill>
                <a:latin typeface="Times New Roman"/>
                <a:cs typeface="Times New Roman"/>
              </a:rPr>
              <a:t> </a:t>
            </a:r>
            <a:r>
              <a:rPr sz="1400" dirty="0">
                <a:solidFill>
                  <a:srgbClr val="FF0000"/>
                </a:solidFill>
                <a:latin typeface="Calibri"/>
                <a:cs typeface="Calibri"/>
              </a:rPr>
              <a:t>gồm</a:t>
            </a:r>
            <a:r>
              <a:rPr sz="1400" spc="-40" dirty="0">
                <a:solidFill>
                  <a:srgbClr val="FF0000"/>
                </a:solidFill>
                <a:latin typeface="Calibri"/>
                <a:cs typeface="Calibri"/>
              </a:rPr>
              <a:t> </a:t>
            </a:r>
            <a:r>
              <a:rPr sz="1400" dirty="0">
                <a:solidFill>
                  <a:srgbClr val="FF0000"/>
                </a:solidFill>
                <a:latin typeface="Calibri"/>
                <a:cs typeface="Calibri"/>
              </a:rPr>
              <a:t>mục</a:t>
            </a:r>
            <a:r>
              <a:rPr sz="1400" spc="-15" dirty="0">
                <a:solidFill>
                  <a:srgbClr val="FF0000"/>
                </a:solidFill>
                <a:latin typeface="Calibri"/>
                <a:cs typeface="Calibri"/>
              </a:rPr>
              <a:t> </a:t>
            </a:r>
            <a:r>
              <a:rPr sz="1400" dirty="0">
                <a:solidFill>
                  <a:srgbClr val="FF0000"/>
                </a:solidFill>
                <a:latin typeface="Calibri"/>
                <a:cs typeface="Calibri"/>
              </a:rPr>
              <a:t>đích</a:t>
            </a:r>
            <a:r>
              <a:rPr sz="1400" spc="-30" dirty="0">
                <a:solidFill>
                  <a:srgbClr val="FF0000"/>
                </a:solidFill>
                <a:latin typeface="Calibri"/>
                <a:cs typeface="Calibri"/>
              </a:rPr>
              <a:t> </a:t>
            </a:r>
            <a:r>
              <a:rPr sz="1400" dirty="0">
                <a:solidFill>
                  <a:srgbClr val="FF0000"/>
                </a:solidFill>
                <a:latin typeface="Calibri"/>
                <a:cs typeface="Calibri"/>
              </a:rPr>
              <a:t>sử</a:t>
            </a:r>
            <a:r>
              <a:rPr sz="1400" spc="-40" dirty="0">
                <a:solidFill>
                  <a:srgbClr val="FF0000"/>
                </a:solidFill>
                <a:latin typeface="Calibri"/>
                <a:cs typeface="Calibri"/>
              </a:rPr>
              <a:t> </a:t>
            </a:r>
            <a:r>
              <a:rPr sz="1400" dirty="0">
                <a:solidFill>
                  <a:srgbClr val="FF0000"/>
                </a:solidFill>
                <a:latin typeface="Calibri"/>
                <a:cs typeface="Calibri"/>
              </a:rPr>
              <a:t>dụng</a:t>
            </a:r>
            <a:r>
              <a:rPr sz="1400" spc="-5" dirty="0">
                <a:solidFill>
                  <a:srgbClr val="FF0000"/>
                </a:solidFill>
                <a:latin typeface="Calibri"/>
                <a:cs typeface="Calibri"/>
              </a:rPr>
              <a:t> </a:t>
            </a:r>
            <a:r>
              <a:rPr sz="1400" dirty="0">
                <a:solidFill>
                  <a:srgbClr val="FF0000"/>
                </a:solidFill>
                <a:latin typeface="Calibri"/>
                <a:cs typeface="Calibri"/>
              </a:rPr>
              <a:t>dự</a:t>
            </a:r>
            <a:r>
              <a:rPr sz="1400" spc="-35" dirty="0">
                <a:solidFill>
                  <a:srgbClr val="FF0000"/>
                </a:solidFill>
                <a:latin typeface="Calibri"/>
                <a:cs typeface="Calibri"/>
              </a:rPr>
              <a:t> </a:t>
            </a:r>
            <a:r>
              <a:rPr sz="1400" spc="-20" dirty="0">
                <a:solidFill>
                  <a:srgbClr val="FF0000"/>
                </a:solidFill>
                <a:latin typeface="Calibri"/>
                <a:cs typeface="Calibri"/>
              </a:rPr>
              <a:t>kiến</a:t>
            </a:r>
            <a:endParaRPr sz="1400">
              <a:latin typeface="Calibri"/>
              <a:cs typeface="Calibri"/>
            </a:endParaRPr>
          </a:p>
          <a:p>
            <a:pPr>
              <a:lnSpc>
                <a:spcPct val="100000"/>
              </a:lnSpc>
              <a:spcBef>
                <a:spcPts val="490"/>
              </a:spcBef>
            </a:pPr>
            <a:endParaRPr sz="1400">
              <a:latin typeface="Calibri"/>
              <a:cs typeface="Calibri"/>
            </a:endParaRPr>
          </a:p>
          <a:p>
            <a:pPr marL="12700">
              <a:lnSpc>
                <a:spcPts val="1625"/>
              </a:lnSpc>
            </a:pPr>
            <a:r>
              <a:rPr sz="1400" spc="-10" dirty="0">
                <a:solidFill>
                  <a:srgbClr val="FF0000"/>
                </a:solidFill>
                <a:latin typeface="SimSun"/>
                <a:cs typeface="SimSun"/>
              </a:rPr>
              <a:t>—标签和说明书</a:t>
            </a:r>
            <a:endParaRPr sz="1400">
              <a:latin typeface="SimSun"/>
              <a:cs typeface="SimSun"/>
            </a:endParaRPr>
          </a:p>
          <a:p>
            <a:pPr marL="12700">
              <a:lnSpc>
                <a:spcPts val="1625"/>
              </a:lnSpc>
            </a:pPr>
            <a:r>
              <a:rPr sz="1400" dirty="0">
                <a:solidFill>
                  <a:srgbClr val="FF0000"/>
                </a:solidFill>
                <a:latin typeface="SimSun"/>
                <a:cs typeface="SimSun"/>
              </a:rPr>
              <a:t>—</a:t>
            </a:r>
            <a:r>
              <a:rPr sz="1400" dirty="0">
                <a:solidFill>
                  <a:srgbClr val="FF0000"/>
                </a:solidFill>
                <a:latin typeface="Calibri"/>
                <a:cs typeface="Calibri"/>
              </a:rPr>
              <a:t>Nhãn</a:t>
            </a:r>
            <a:r>
              <a:rPr sz="1400" spc="-70" dirty="0">
                <a:solidFill>
                  <a:srgbClr val="FF0000"/>
                </a:solidFill>
                <a:latin typeface="Times New Roman"/>
                <a:cs typeface="Times New Roman"/>
              </a:rPr>
              <a:t> </a:t>
            </a:r>
            <a:r>
              <a:rPr sz="1400" dirty="0">
                <a:solidFill>
                  <a:srgbClr val="FF0000"/>
                </a:solidFill>
                <a:latin typeface="Calibri"/>
                <a:cs typeface="Calibri"/>
              </a:rPr>
              <a:t>và</a:t>
            </a:r>
            <a:r>
              <a:rPr sz="1400" spc="-60" dirty="0">
                <a:solidFill>
                  <a:srgbClr val="FF0000"/>
                </a:solidFill>
                <a:latin typeface="Times New Roman"/>
                <a:cs typeface="Times New Roman"/>
              </a:rPr>
              <a:t> </a:t>
            </a:r>
            <a:r>
              <a:rPr sz="1400" dirty="0">
                <a:solidFill>
                  <a:srgbClr val="FF0000"/>
                </a:solidFill>
                <a:latin typeface="Calibri"/>
                <a:cs typeface="Calibri"/>
              </a:rPr>
              <a:t>hướng</a:t>
            </a:r>
            <a:r>
              <a:rPr sz="1400" spc="-35" dirty="0">
                <a:solidFill>
                  <a:srgbClr val="FF0000"/>
                </a:solidFill>
                <a:latin typeface="Calibri"/>
                <a:cs typeface="Calibri"/>
              </a:rPr>
              <a:t> </a:t>
            </a:r>
            <a:r>
              <a:rPr sz="1400" dirty="0">
                <a:solidFill>
                  <a:srgbClr val="FF0000"/>
                </a:solidFill>
                <a:latin typeface="Calibri"/>
                <a:cs typeface="Calibri"/>
              </a:rPr>
              <a:t>dẫn</a:t>
            </a:r>
            <a:r>
              <a:rPr sz="1400" spc="-25" dirty="0">
                <a:solidFill>
                  <a:srgbClr val="FF0000"/>
                </a:solidFill>
                <a:latin typeface="Calibri"/>
                <a:cs typeface="Calibri"/>
              </a:rPr>
              <a:t> </a:t>
            </a:r>
            <a:r>
              <a:rPr sz="1400" dirty="0">
                <a:solidFill>
                  <a:srgbClr val="FF0000"/>
                </a:solidFill>
                <a:latin typeface="Calibri"/>
                <a:cs typeface="Calibri"/>
              </a:rPr>
              <a:t>sử</a:t>
            </a:r>
            <a:r>
              <a:rPr sz="1400" spc="-40" dirty="0">
                <a:solidFill>
                  <a:srgbClr val="FF0000"/>
                </a:solidFill>
                <a:latin typeface="Calibri"/>
                <a:cs typeface="Calibri"/>
              </a:rPr>
              <a:t> </a:t>
            </a:r>
            <a:r>
              <a:rPr sz="1400" spc="-20" dirty="0">
                <a:solidFill>
                  <a:srgbClr val="FF0000"/>
                </a:solidFill>
                <a:latin typeface="Calibri"/>
                <a:cs typeface="Calibri"/>
              </a:rPr>
              <a:t>dụng</a:t>
            </a:r>
            <a:endParaRPr sz="1400">
              <a:latin typeface="Calibri"/>
              <a:cs typeface="Calibri"/>
            </a:endParaRPr>
          </a:p>
          <a:p>
            <a:pPr>
              <a:lnSpc>
                <a:spcPct val="100000"/>
              </a:lnSpc>
              <a:spcBef>
                <a:spcPts val="850"/>
              </a:spcBef>
            </a:pPr>
            <a:endParaRPr sz="1400">
              <a:latin typeface="Calibri"/>
              <a:cs typeface="Calibri"/>
            </a:endParaRPr>
          </a:p>
          <a:p>
            <a:pPr marL="12700">
              <a:lnSpc>
                <a:spcPts val="1625"/>
              </a:lnSpc>
            </a:pPr>
            <a:r>
              <a:rPr sz="1400" spc="-10" dirty="0">
                <a:solidFill>
                  <a:srgbClr val="FF0000"/>
                </a:solidFill>
                <a:latin typeface="SimSun"/>
                <a:cs typeface="SimSun"/>
              </a:rPr>
              <a:t>—产品的技术规范</a:t>
            </a:r>
            <a:endParaRPr sz="1400">
              <a:latin typeface="SimSun"/>
              <a:cs typeface="SimSun"/>
            </a:endParaRPr>
          </a:p>
          <a:p>
            <a:pPr marL="12700">
              <a:lnSpc>
                <a:spcPts val="1625"/>
              </a:lnSpc>
            </a:pPr>
            <a:r>
              <a:rPr sz="1400" dirty="0">
                <a:solidFill>
                  <a:srgbClr val="FF0000"/>
                </a:solidFill>
                <a:latin typeface="SimSun"/>
                <a:cs typeface="SimSun"/>
              </a:rPr>
              <a:t>—</a:t>
            </a:r>
            <a:r>
              <a:rPr sz="1400" dirty="0">
                <a:solidFill>
                  <a:srgbClr val="FF0000"/>
                </a:solidFill>
                <a:latin typeface="Calibri"/>
                <a:cs typeface="Calibri"/>
              </a:rPr>
              <a:t>Thông</a:t>
            </a:r>
            <a:r>
              <a:rPr sz="1400" spc="-65" dirty="0">
                <a:solidFill>
                  <a:srgbClr val="FF0000"/>
                </a:solidFill>
                <a:latin typeface="Times New Roman"/>
                <a:cs typeface="Times New Roman"/>
              </a:rPr>
              <a:t> </a:t>
            </a:r>
            <a:r>
              <a:rPr sz="1400" dirty="0">
                <a:solidFill>
                  <a:srgbClr val="FF0000"/>
                </a:solidFill>
                <a:latin typeface="Calibri"/>
                <a:cs typeface="Calibri"/>
              </a:rPr>
              <a:t>số</a:t>
            </a:r>
            <a:r>
              <a:rPr sz="1400" spc="-40" dirty="0">
                <a:solidFill>
                  <a:srgbClr val="FF0000"/>
                </a:solidFill>
                <a:latin typeface="Calibri"/>
                <a:cs typeface="Calibri"/>
              </a:rPr>
              <a:t> </a:t>
            </a:r>
            <a:r>
              <a:rPr sz="1400" dirty="0">
                <a:solidFill>
                  <a:srgbClr val="FF0000"/>
                </a:solidFill>
                <a:latin typeface="Calibri"/>
                <a:cs typeface="Calibri"/>
              </a:rPr>
              <a:t>kỹ</a:t>
            </a:r>
            <a:r>
              <a:rPr sz="1400" spc="-30" dirty="0">
                <a:solidFill>
                  <a:srgbClr val="FF0000"/>
                </a:solidFill>
                <a:latin typeface="Calibri"/>
                <a:cs typeface="Calibri"/>
              </a:rPr>
              <a:t> </a:t>
            </a:r>
            <a:r>
              <a:rPr sz="1400" dirty="0">
                <a:solidFill>
                  <a:srgbClr val="FF0000"/>
                </a:solidFill>
                <a:latin typeface="Calibri"/>
                <a:cs typeface="Calibri"/>
              </a:rPr>
              <a:t>thuật</a:t>
            </a:r>
            <a:r>
              <a:rPr sz="1400" spc="-10" dirty="0">
                <a:solidFill>
                  <a:srgbClr val="FF0000"/>
                </a:solidFill>
                <a:latin typeface="Calibri"/>
                <a:cs typeface="Calibri"/>
              </a:rPr>
              <a:t> </a:t>
            </a:r>
            <a:r>
              <a:rPr sz="1400" dirty="0">
                <a:solidFill>
                  <a:srgbClr val="FF0000"/>
                </a:solidFill>
                <a:latin typeface="Calibri"/>
                <a:cs typeface="Calibri"/>
              </a:rPr>
              <a:t>của</a:t>
            </a:r>
            <a:r>
              <a:rPr sz="1400" spc="-20" dirty="0">
                <a:solidFill>
                  <a:srgbClr val="FF0000"/>
                </a:solidFill>
                <a:latin typeface="Calibri"/>
                <a:cs typeface="Calibri"/>
              </a:rPr>
              <a:t> </a:t>
            </a:r>
            <a:r>
              <a:rPr sz="1400" dirty="0">
                <a:solidFill>
                  <a:srgbClr val="FF0000"/>
                </a:solidFill>
                <a:latin typeface="Calibri"/>
                <a:cs typeface="Calibri"/>
              </a:rPr>
              <a:t>sản</a:t>
            </a:r>
            <a:r>
              <a:rPr sz="1400" spc="-30" dirty="0">
                <a:solidFill>
                  <a:srgbClr val="FF0000"/>
                </a:solidFill>
                <a:latin typeface="Calibri"/>
                <a:cs typeface="Calibri"/>
              </a:rPr>
              <a:t> </a:t>
            </a:r>
            <a:r>
              <a:rPr sz="1400" spc="-20" dirty="0">
                <a:solidFill>
                  <a:srgbClr val="FF0000"/>
                </a:solidFill>
                <a:latin typeface="Calibri"/>
                <a:cs typeface="Calibri"/>
              </a:rPr>
              <a:t>phẩm</a:t>
            </a:r>
            <a:endParaRPr sz="1400">
              <a:latin typeface="Calibri"/>
              <a:cs typeface="Calibri"/>
            </a:endParaRPr>
          </a:p>
          <a:p>
            <a:pPr>
              <a:lnSpc>
                <a:spcPct val="100000"/>
              </a:lnSpc>
              <a:spcBef>
                <a:spcPts val="30"/>
              </a:spcBef>
            </a:pPr>
            <a:endParaRPr sz="1400">
              <a:latin typeface="Calibri"/>
              <a:cs typeface="Calibri"/>
            </a:endParaRPr>
          </a:p>
          <a:p>
            <a:pPr marL="12700">
              <a:lnSpc>
                <a:spcPts val="1625"/>
              </a:lnSpc>
            </a:pPr>
            <a:r>
              <a:rPr sz="1400" spc="-20" dirty="0">
                <a:solidFill>
                  <a:srgbClr val="FF0000"/>
                </a:solidFill>
                <a:latin typeface="SimSun"/>
                <a:cs typeface="SimSun"/>
              </a:rPr>
              <a:t>—生产、包装、仓储、处置、运输和销售规程或规范</a:t>
            </a:r>
            <a:endParaRPr sz="1400">
              <a:latin typeface="SimSun"/>
              <a:cs typeface="SimSun"/>
            </a:endParaRPr>
          </a:p>
          <a:p>
            <a:pPr marL="12700">
              <a:lnSpc>
                <a:spcPts val="1614"/>
              </a:lnSpc>
            </a:pPr>
            <a:r>
              <a:rPr sz="1400" dirty="0">
                <a:solidFill>
                  <a:srgbClr val="FF0000"/>
                </a:solidFill>
                <a:latin typeface="SimSun"/>
                <a:cs typeface="SimSun"/>
              </a:rPr>
              <a:t>—</a:t>
            </a:r>
            <a:r>
              <a:rPr sz="1400" dirty="0">
                <a:solidFill>
                  <a:srgbClr val="FF0000"/>
                </a:solidFill>
                <a:latin typeface="Calibri"/>
                <a:cs typeface="Calibri"/>
              </a:rPr>
              <a:t>Quy</a:t>
            </a:r>
            <a:r>
              <a:rPr sz="1400" spc="-80" dirty="0">
                <a:solidFill>
                  <a:srgbClr val="FF0000"/>
                </a:solidFill>
                <a:latin typeface="Times New Roman"/>
                <a:cs typeface="Times New Roman"/>
              </a:rPr>
              <a:t> </a:t>
            </a:r>
            <a:r>
              <a:rPr sz="1400" dirty="0">
                <a:solidFill>
                  <a:srgbClr val="FF0000"/>
                </a:solidFill>
                <a:latin typeface="Calibri"/>
                <a:cs typeface="Calibri"/>
              </a:rPr>
              <a:t>trình</a:t>
            </a:r>
            <a:r>
              <a:rPr sz="1400" spc="-40" dirty="0">
                <a:solidFill>
                  <a:srgbClr val="FF0000"/>
                </a:solidFill>
                <a:latin typeface="Times New Roman"/>
                <a:cs typeface="Times New Roman"/>
              </a:rPr>
              <a:t> </a:t>
            </a:r>
            <a:r>
              <a:rPr sz="1400" dirty="0">
                <a:solidFill>
                  <a:srgbClr val="FF0000"/>
                </a:solidFill>
                <a:latin typeface="Calibri"/>
                <a:cs typeface="Calibri"/>
              </a:rPr>
              <a:t>hoặc</a:t>
            </a:r>
            <a:r>
              <a:rPr sz="1400" spc="-35" dirty="0">
                <a:solidFill>
                  <a:srgbClr val="FF0000"/>
                </a:solidFill>
                <a:latin typeface="Calibri"/>
                <a:cs typeface="Calibri"/>
              </a:rPr>
              <a:t> </a:t>
            </a:r>
            <a:r>
              <a:rPr sz="1400" dirty="0">
                <a:solidFill>
                  <a:srgbClr val="FF0000"/>
                </a:solidFill>
                <a:latin typeface="Calibri"/>
                <a:cs typeface="Calibri"/>
              </a:rPr>
              <a:t>Tiêu</a:t>
            </a:r>
            <a:r>
              <a:rPr sz="1400" spc="-55" dirty="0">
                <a:solidFill>
                  <a:srgbClr val="FF0000"/>
                </a:solidFill>
                <a:latin typeface="Times New Roman"/>
                <a:cs typeface="Times New Roman"/>
              </a:rPr>
              <a:t> </a:t>
            </a:r>
            <a:r>
              <a:rPr sz="1400" dirty="0">
                <a:solidFill>
                  <a:srgbClr val="FF0000"/>
                </a:solidFill>
                <a:latin typeface="Calibri"/>
                <a:cs typeface="Calibri"/>
              </a:rPr>
              <a:t>chuẩn</a:t>
            </a:r>
            <a:r>
              <a:rPr sz="1400" spc="-15" dirty="0">
                <a:solidFill>
                  <a:srgbClr val="FF0000"/>
                </a:solidFill>
                <a:latin typeface="Calibri"/>
                <a:cs typeface="Calibri"/>
              </a:rPr>
              <a:t> </a:t>
            </a:r>
            <a:r>
              <a:rPr sz="1400" dirty="0">
                <a:solidFill>
                  <a:srgbClr val="FF0000"/>
                </a:solidFill>
                <a:latin typeface="Calibri"/>
                <a:cs typeface="Calibri"/>
              </a:rPr>
              <a:t>sản</a:t>
            </a:r>
            <a:r>
              <a:rPr sz="1400" spc="-30" dirty="0">
                <a:solidFill>
                  <a:srgbClr val="FF0000"/>
                </a:solidFill>
                <a:latin typeface="Calibri"/>
                <a:cs typeface="Calibri"/>
              </a:rPr>
              <a:t> </a:t>
            </a:r>
            <a:r>
              <a:rPr sz="1400" dirty="0">
                <a:solidFill>
                  <a:srgbClr val="FF0000"/>
                </a:solidFill>
                <a:latin typeface="Calibri"/>
                <a:cs typeface="Calibri"/>
              </a:rPr>
              <a:t>xuất,</a:t>
            </a:r>
            <a:r>
              <a:rPr sz="1400" spc="-45" dirty="0">
                <a:solidFill>
                  <a:srgbClr val="FF0000"/>
                </a:solidFill>
                <a:latin typeface="Times New Roman"/>
                <a:cs typeface="Times New Roman"/>
              </a:rPr>
              <a:t> </a:t>
            </a:r>
            <a:r>
              <a:rPr sz="1400" dirty="0">
                <a:solidFill>
                  <a:srgbClr val="FF0000"/>
                </a:solidFill>
                <a:latin typeface="Calibri"/>
                <a:cs typeface="Calibri"/>
              </a:rPr>
              <a:t>đóng</a:t>
            </a:r>
            <a:r>
              <a:rPr sz="1400" spc="-40" dirty="0">
                <a:solidFill>
                  <a:srgbClr val="FF0000"/>
                </a:solidFill>
                <a:latin typeface="Calibri"/>
                <a:cs typeface="Calibri"/>
              </a:rPr>
              <a:t> </a:t>
            </a:r>
            <a:r>
              <a:rPr sz="1400" dirty="0">
                <a:solidFill>
                  <a:srgbClr val="FF0000"/>
                </a:solidFill>
                <a:latin typeface="Calibri"/>
                <a:cs typeface="Calibri"/>
              </a:rPr>
              <a:t>gói,</a:t>
            </a:r>
            <a:r>
              <a:rPr sz="1400" spc="-50" dirty="0">
                <a:solidFill>
                  <a:srgbClr val="FF0000"/>
                </a:solidFill>
                <a:latin typeface="Times New Roman"/>
                <a:cs typeface="Times New Roman"/>
              </a:rPr>
              <a:t> </a:t>
            </a:r>
            <a:r>
              <a:rPr sz="1400" dirty="0">
                <a:solidFill>
                  <a:srgbClr val="FF0000"/>
                </a:solidFill>
                <a:latin typeface="Calibri"/>
                <a:cs typeface="Calibri"/>
              </a:rPr>
              <a:t>lưu</a:t>
            </a:r>
            <a:r>
              <a:rPr sz="1400" spc="-45" dirty="0">
                <a:solidFill>
                  <a:srgbClr val="FF0000"/>
                </a:solidFill>
                <a:latin typeface="Calibri"/>
                <a:cs typeface="Calibri"/>
              </a:rPr>
              <a:t> </a:t>
            </a:r>
            <a:r>
              <a:rPr sz="1400" dirty="0">
                <a:solidFill>
                  <a:srgbClr val="FF0000"/>
                </a:solidFill>
                <a:latin typeface="Calibri"/>
                <a:cs typeface="Calibri"/>
              </a:rPr>
              <a:t>kho,</a:t>
            </a:r>
            <a:r>
              <a:rPr sz="1400" spc="-70" dirty="0">
                <a:solidFill>
                  <a:srgbClr val="FF0000"/>
                </a:solidFill>
                <a:latin typeface="Times New Roman"/>
                <a:cs typeface="Times New Roman"/>
              </a:rPr>
              <a:t> </a:t>
            </a:r>
            <a:r>
              <a:rPr sz="1400" dirty="0">
                <a:solidFill>
                  <a:srgbClr val="FF0000"/>
                </a:solidFill>
                <a:latin typeface="Calibri"/>
                <a:cs typeface="Calibri"/>
              </a:rPr>
              <a:t>xử</a:t>
            </a:r>
            <a:r>
              <a:rPr sz="1400" spc="-30" dirty="0">
                <a:solidFill>
                  <a:srgbClr val="FF0000"/>
                </a:solidFill>
                <a:latin typeface="Calibri"/>
                <a:cs typeface="Calibri"/>
              </a:rPr>
              <a:t> </a:t>
            </a:r>
            <a:r>
              <a:rPr sz="1400" spc="-25" dirty="0">
                <a:solidFill>
                  <a:srgbClr val="FF0000"/>
                </a:solidFill>
                <a:latin typeface="Calibri"/>
                <a:cs typeface="Calibri"/>
              </a:rPr>
              <a:t>lý,</a:t>
            </a:r>
            <a:endParaRPr sz="1400">
              <a:latin typeface="Calibri"/>
              <a:cs typeface="Calibri"/>
            </a:endParaRPr>
          </a:p>
          <a:p>
            <a:pPr marL="12700">
              <a:lnSpc>
                <a:spcPts val="1670"/>
              </a:lnSpc>
            </a:pPr>
            <a:r>
              <a:rPr sz="1400" dirty="0">
                <a:solidFill>
                  <a:srgbClr val="FF0000"/>
                </a:solidFill>
                <a:latin typeface="Calibri"/>
                <a:cs typeface="Calibri"/>
              </a:rPr>
              <a:t>vận</a:t>
            </a:r>
            <a:r>
              <a:rPr sz="1400" spc="-50" dirty="0">
                <a:solidFill>
                  <a:srgbClr val="FF0000"/>
                </a:solidFill>
                <a:latin typeface="Calibri"/>
                <a:cs typeface="Calibri"/>
              </a:rPr>
              <a:t> </a:t>
            </a:r>
            <a:r>
              <a:rPr sz="1400" dirty="0">
                <a:solidFill>
                  <a:srgbClr val="FF0000"/>
                </a:solidFill>
                <a:latin typeface="Calibri"/>
                <a:cs typeface="Calibri"/>
              </a:rPr>
              <a:t>chuyển</a:t>
            </a:r>
            <a:r>
              <a:rPr sz="1400" spc="-35" dirty="0">
                <a:solidFill>
                  <a:srgbClr val="FF0000"/>
                </a:solidFill>
                <a:latin typeface="Calibri"/>
                <a:cs typeface="Calibri"/>
              </a:rPr>
              <a:t> </a:t>
            </a:r>
            <a:r>
              <a:rPr sz="1400" dirty="0">
                <a:solidFill>
                  <a:srgbClr val="FF0000"/>
                </a:solidFill>
                <a:latin typeface="Calibri"/>
                <a:cs typeface="Calibri"/>
              </a:rPr>
              <a:t>và</a:t>
            </a:r>
            <a:r>
              <a:rPr sz="1400" spc="-85" dirty="0">
                <a:solidFill>
                  <a:srgbClr val="FF0000"/>
                </a:solidFill>
                <a:latin typeface="Times New Roman"/>
                <a:cs typeface="Times New Roman"/>
              </a:rPr>
              <a:t> </a:t>
            </a:r>
            <a:r>
              <a:rPr sz="1400" dirty="0">
                <a:solidFill>
                  <a:srgbClr val="FF0000"/>
                </a:solidFill>
                <a:latin typeface="Calibri"/>
                <a:cs typeface="Calibri"/>
              </a:rPr>
              <a:t>bán</a:t>
            </a:r>
            <a:r>
              <a:rPr sz="1400" spc="-80" dirty="0">
                <a:solidFill>
                  <a:srgbClr val="FF0000"/>
                </a:solidFill>
                <a:latin typeface="Times New Roman"/>
                <a:cs typeface="Times New Roman"/>
              </a:rPr>
              <a:t> </a:t>
            </a:r>
            <a:r>
              <a:rPr sz="1400" spc="-20" dirty="0">
                <a:solidFill>
                  <a:srgbClr val="FF0000"/>
                </a:solidFill>
                <a:latin typeface="Calibri"/>
                <a:cs typeface="Calibri"/>
              </a:rPr>
              <a:t>hàng</a:t>
            </a:r>
            <a:endParaRPr sz="1400">
              <a:latin typeface="Calibri"/>
              <a:cs typeface="Calibri"/>
            </a:endParaRPr>
          </a:p>
          <a:p>
            <a:pPr marL="12700">
              <a:lnSpc>
                <a:spcPts val="1625"/>
              </a:lnSpc>
              <a:spcBef>
                <a:spcPts val="1225"/>
              </a:spcBef>
            </a:pPr>
            <a:r>
              <a:rPr sz="1400" spc="-20" dirty="0">
                <a:solidFill>
                  <a:srgbClr val="FF0000"/>
                </a:solidFill>
                <a:latin typeface="SimSun"/>
                <a:cs typeface="SimSun"/>
              </a:rPr>
              <a:t>—监视和测量规程</a:t>
            </a:r>
            <a:endParaRPr sz="1400">
              <a:latin typeface="SimSun"/>
              <a:cs typeface="SimSun"/>
            </a:endParaRPr>
          </a:p>
          <a:p>
            <a:pPr marL="12700">
              <a:lnSpc>
                <a:spcPts val="1625"/>
              </a:lnSpc>
            </a:pPr>
            <a:r>
              <a:rPr sz="1400" dirty="0">
                <a:solidFill>
                  <a:srgbClr val="FF0000"/>
                </a:solidFill>
                <a:latin typeface="SimSun"/>
                <a:cs typeface="SimSun"/>
              </a:rPr>
              <a:t>—</a:t>
            </a:r>
            <a:r>
              <a:rPr sz="1400" dirty="0">
                <a:solidFill>
                  <a:srgbClr val="FF0000"/>
                </a:solidFill>
                <a:latin typeface="Calibri"/>
                <a:cs typeface="Calibri"/>
              </a:rPr>
              <a:t>Quy</a:t>
            </a:r>
            <a:r>
              <a:rPr sz="1400" spc="-75" dirty="0">
                <a:solidFill>
                  <a:srgbClr val="FF0000"/>
                </a:solidFill>
                <a:latin typeface="Times New Roman"/>
                <a:cs typeface="Times New Roman"/>
              </a:rPr>
              <a:t> </a:t>
            </a:r>
            <a:r>
              <a:rPr sz="1400" dirty="0">
                <a:solidFill>
                  <a:srgbClr val="FF0000"/>
                </a:solidFill>
                <a:latin typeface="Calibri"/>
                <a:cs typeface="Calibri"/>
              </a:rPr>
              <a:t>trình</a:t>
            </a:r>
            <a:r>
              <a:rPr sz="1400" spc="-40" dirty="0">
                <a:solidFill>
                  <a:srgbClr val="FF0000"/>
                </a:solidFill>
                <a:latin typeface="Times New Roman"/>
                <a:cs typeface="Times New Roman"/>
              </a:rPr>
              <a:t> </a:t>
            </a:r>
            <a:r>
              <a:rPr sz="1400" dirty="0">
                <a:solidFill>
                  <a:srgbClr val="FF0000"/>
                </a:solidFill>
                <a:latin typeface="Calibri"/>
                <a:cs typeface="Calibri"/>
              </a:rPr>
              <a:t>giám</a:t>
            </a:r>
            <a:r>
              <a:rPr sz="1400" spc="-60" dirty="0">
                <a:solidFill>
                  <a:srgbClr val="FF0000"/>
                </a:solidFill>
                <a:latin typeface="Times New Roman"/>
                <a:cs typeface="Times New Roman"/>
              </a:rPr>
              <a:t> </a:t>
            </a:r>
            <a:r>
              <a:rPr sz="1400" dirty="0">
                <a:solidFill>
                  <a:srgbClr val="FF0000"/>
                </a:solidFill>
                <a:latin typeface="Calibri"/>
                <a:cs typeface="Calibri"/>
              </a:rPr>
              <a:t>sát</a:t>
            </a:r>
            <a:r>
              <a:rPr sz="1400" spc="-50" dirty="0">
                <a:solidFill>
                  <a:srgbClr val="FF0000"/>
                </a:solidFill>
                <a:latin typeface="Times New Roman"/>
                <a:cs typeface="Times New Roman"/>
              </a:rPr>
              <a:t> </a:t>
            </a:r>
            <a:r>
              <a:rPr sz="1400" dirty="0">
                <a:solidFill>
                  <a:srgbClr val="FF0000"/>
                </a:solidFill>
                <a:latin typeface="Calibri"/>
                <a:cs typeface="Calibri"/>
              </a:rPr>
              <a:t>và</a:t>
            </a:r>
            <a:r>
              <a:rPr sz="1400" spc="-60" dirty="0">
                <a:solidFill>
                  <a:srgbClr val="FF0000"/>
                </a:solidFill>
                <a:latin typeface="Times New Roman"/>
                <a:cs typeface="Times New Roman"/>
              </a:rPr>
              <a:t> </a:t>
            </a:r>
            <a:r>
              <a:rPr sz="1400" dirty="0">
                <a:solidFill>
                  <a:srgbClr val="FF0000"/>
                </a:solidFill>
                <a:latin typeface="Calibri"/>
                <a:cs typeface="Calibri"/>
              </a:rPr>
              <a:t>đo</a:t>
            </a:r>
            <a:r>
              <a:rPr sz="1400" spc="-30" dirty="0">
                <a:solidFill>
                  <a:srgbClr val="FF0000"/>
                </a:solidFill>
                <a:latin typeface="Calibri"/>
                <a:cs typeface="Calibri"/>
              </a:rPr>
              <a:t> </a:t>
            </a:r>
            <a:r>
              <a:rPr sz="1400" spc="-20" dirty="0">
                <a:solidFill>
                  <a:srgbClr val="FF0000"/>
                </a:solidFill>
                <a:latin typeface="Calibri"/>
                <a:cs typeface="Calibri"/>
              </a:rPr>
              <a:t>lường</a:t>
            </a:r>
            <a:endParaRPr sz="1400">
              <a:latin typeface="Calibri"/>
              <a:cs typeface="Calibri"/>
            </a:endParaRPr>
          </a:p>
          <a:p>
            <a:pPr>
              <a:lnSpc>
                <a:spcPct val="100000"/>
              </a:lnSpc>
              <a:spcBef>
                <a:spcPts val="165"/>
              </a:spcBef>
            </a:pPr>
            <a:endParaRPr sz="1400">
              <a:latin typeface="Calibri"/>
              <a:cs typeface="Calibri"/>
            </a:endParaRPr>
          </a:p>
          <a:p>
            <a:pPr marL="12700">
              <a:lnSpc>
                <a:spcPts val="1625"/>
              </a:lnSpc>
            </a:pPr>
            <a:r>
              <a:rPr sz="1400" spc="-10" dirty="0">
                <a:solidFill>
                  <a:srgbClr val="FF0000"/>
                </a:solidFill>
                <a:latin typeface="SimSun"/>
                <a:cs typeface="SimSun"/>
              </a:rPr>
              <a:t>—适当时，安装和服务的要求</a:t>
            </a:r>
            <a:endParaRPr sz="1400">
              <a:latin typeface="SimSun"/>
              <a:cs typeface="SimSun"/>
            </a:endParaRPr>
          </a:p>
          <a:p>
            <a:pPr marL="12700">
              <a:lnSpc>
                <a:spcPts val="1625"/>
              </a:lnSpc>
            </a:pPr>
            <a:r>
              <a:rPr sz="1400" dirty="0">
                <a:solidFill>
                  <a:srgbClr val="FF0000"/>
                </a:solidFill>
                <a:latin typeface="SimSun"/>
                <a:cs typeface="SimSun"/>
              </a:rPr>
              <a:t>—</a:t>
            </a:r>
            <a:r>
              <a:rPr sz="1400" dirty="0">
                <a:solidFill>
                  <a:srgbClr val="FF0000"/>
                </a:solidFill>
                <a:latin typeface="Calibri"/>
                <a:cs typeface="Calibri"/>
              </a:rPr>
              <a:t>Các</a:t>
            </a:r>
            <a:r>
              <a:rPr sz="1400" spc="-70" dirty="0">
                <a:solidFill>
                  <a:srgbClr val="FF0000"/>
                </a:solidFill>
                <a:latin typeface="Times New Roman"/>
                <a:cs typeface="Times New Roman"/>
              </a:rPr>
              <a:t> </a:t>
            </a:r>
            <a:r>
              <a:rPr sz="1400" dirty="0">
                <a:solidFill>
                  <a:srgbClr val="FF0000"/>
                </a:solidFill>
                <a:latin typeface="Calibri"/>
                <a:cs typeface="Calibri"/>
              </a:rPr>
              <a:t>yêu</a:t>
            </a:r>
            <a:r>
              <a:rPr sz="1400" spc="-65" dirty="0">
                <a:solidFill>
                  <a:srgbClr val="FF0000"/>
                </a:solidFill>
                <a:latin typeface="Times New Roman"/>
                <a:cs typeface="Times New Roman"/>
              </a:rPr>
              <a:t> </a:t>
            </a:r>
            <a:r>
              <a:rPr sz="1400" dirty="0">
                <a:solidFill>
                  <a:srgbClr val="FF0000"/>
                </a:solidFill>
                <a:latin typeface="Calibri"/>
                <a:cs typeface="Calibri"/>
              </a:rPr>
              <a:t>cầu</a:t>
            </a:r>
            <a:r>
              <a:rPr sz="1400" spc="-25" dirty="0">
                <a:solidFill>
                  <a:srgbClr val="FF0000"/>
                </a:solidFill>
                <a:latin typeface="Calibri"/>
                <a:cs typeface="Calibri"/>
              </a:rPr>
              <a:t> </a:t>
            </a:r>
            <a:r>
              <a:rPr sz="1400" dirty="0">
                <a:solidFill>
                  <a:srgbClr val="FF0000"/>
                </a:solidFill>
                <a:latin typeface="Calibri"/>
                <a:cs typeface="Calibri"/>
              </a:rPr>
              <a:t>về</a:t>
            </a:r>
            <a:r>
              <a:rPr sz="1400" spc="-35" dirty="0">
                <a:solidFill>
                  <a:srgbClr val="FF0000"/>
                </a:solidFill>
                <a:latin typeface="Calibri"/>
                <a:cs typeface="Calibri"/>
              </a:rPr>
              <a:t> </a:t>
            </a:r>
            <a:r>
              <a:rPr sz="1400" dirty="0">
                <a:solidFill>
                  <a:srgbClr val="FF0000"/>
                </a:solidFill>
                <a:latin typeface="Calibri"/>
                <a:cs typeface="Calibri"/>
              </a:rPr>
              <a:t>lắp</a:t>
            </a:r>
            <a:r>
              <a:rPr sz="1400" spc="-25" dirty="0">
                <a:solidFill>
                  <a:srgbClr val="FF0000"/>
                </a:solidFill>
                <a:latin typeface="Calibri"/>
                <a:cs typeface="Calibri"/>
              </a:rPr>
              <a:t> </a:t>
            </a:r>
            <a:r>
              <a:rPr sz="1400" dirty="0">
                <a:solidFill>
                  <a:srgbClr val="FF0000"/>
                </a:solidFill>
                <a:latin typeface="Calibri"/>
                <a:cs typeface="Calibri"/>
              </a:rPr>
              <a:t>đặt</a:t>
            </a:r>
            <a:r>
              <a:rPr sz="1400" spc="-30" dirty="0">
                <a:solidFill>
                  <a:srgbClr val="FF0000"/>
                </a:solidFill>
                <a:latin typeface="Calibri"/>
                <a:cs typeface="Calibri"/>
              </a:rPr>
              <a:t> </a:t>
            </a:r>
            <a:r>
              <a:rPr sz="1400" dirty="0">
                <a:solidFill>
                  <a:srgbClr val="FF0000"/>
                </a:solidFill>
                <a:latin typeface="Calibri"/>
                <a:cs typeface="Calibri"/>
              </a:rPr>
              <a:t>và</a:t>
            </a:r>
            <a:r>
              <a:rPr sz="1400" spc="-60" dirty="0">
                <a:solidFill>
                  <a:srgbClr val="FF0000"/>
                </a:solidFill>
                <a:latin typeface="Times New Roman"/>
                <a:cs typeface="Times New Roman"/>
              </a:rPr>
              <a:t> </a:t>
            </a:r>
            <a:r>
              <a:rPr sz="1400" dirty="0">
                <a:solidFill>
                  <a:srgbClr val="FF0000"/>
                </a:solidFill>
                <a:latin typeface="Calibri"/>
                <a:cs typeface="Calibri"/>
              </a:rPr>
              <a:t>dịch</a:t>
            </a:r>
            <a:r>
              <a:rPr sz="1400" spc="-25" dirty="0">
                <a:solidFill>
                  <a:srgbClr val="FF0000"/>
                </a:solidFill>
                <a:latin typeface="Calibri"/>
                <a:cs typeface="Calibri"/>
              </a:rPr>
              <a:t> </a:t>
            </a:r>
            <a:r>
              <a:rPr sz="1400" dirty="0">
                <a:solidFill>
                  <a:srgbClr val="FF0000"/>
                </a:solidFill>
                <a:latin typeface="Calibri"/>
                <a:cs typeface="Calibri"/>
              </a:rPr>
              <a:t>vụ</a:t>
            </a:r>
            <a:r>
              <a:rPr sz="1400" spc="-25" dirty="0">
                <a:solidFill>
                  <a:srgbClr val="FF0000"/>
                </a:solidFill>
                <a:latin typeface="Calibri"/>
                <a:cs typeface="Calibri"/>
              </a:rPr>
              <a:t> </a:t>
            </a:r>
            <a:r>
              <a:rPr sz="1400" dirty="0">
                <a:solidFill>
                  <a:srgbClr val="FF0000"/>
                </a:solidFill>
                <a:latin typeface="Calibri"/>
                <a:cs typeface="Calibri"/>
              </a:rPr>
              <a:t>khi</a:t>
            </a:r>
            <a:r>
              <a:rPr sz="1400" spc="-65" dirty="0">
                <a:solidFill>
                  <a:srgbClr val="FF0000"/>
                </a:solidFill>
                <a:latin typeface="Times New Roman"/>
                <a:cs typeface="Times New Roman"/>
              </a:rPr>
              <a:t> </a:t>
            </a:r>
            <a:r>
              <a:rPr sz="1400" dirty="0">
                <a:solidFill>
                  <a:srgbClr val="FF0000"/>
                </a:solidFill>
                <a:latin typeface="Calibri"/>
                <a:cs typeface="Calibri"/>
              </a:rPr>
              <a:t>thích</a:t>
            </a:r>
            <a:r>
              <a:rPr sz="1400" spc="-45" dirty="0">
                <a:solidFill>
                  <a:srgbClr val="FF0000"/>
                </a:solidFill>
                <a:latin typeface="Times New Roman"/>
                <a:cs typeface="Times New Roman"/>
              </a:rPr>
              <a:t> </a:t>
            </a:r>
            <a:r>
              <a:rPr sz="1400" spc="-25" dirty="0">
                <a:solidFill>
                  <a:srgbClr val="FF0000"/>
                </a:solidFill>
                <a:latin typeface="Calibri"/>
                <a:cs typeface="Calibri"/>
              </a:rPr>
              <a:t>hợp</a:t>
            </a:r>
            <a:endParaRPr sz="1400">
              <a:latin typeface="Calibri"/>
              <a:cs typeface="Calibri"/>
            </a:endParaRPr>
          </a:p>
        </p:txBody>
      </p:sp>
      <p:pic>
        <p:nvPicPr>
          <p:cNvPr id="5" name="object 5"/>
          <p:cNvPicPr/>
          <p:nvPr/>
        </p:nvPicPr>
        <p:blipFill>
          <a:blip r:embed="rId3" cstate="print"/>
          <a:stretch>
            <a:fillRect/>
          </a:stretch>
        </p:blipFill>
        <p:spPr>
          <a:xfrm>
            <a:off x="7072244" y="6429375"/>
            <a:ext cx="1571624" cy="42862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354" y="25946"/>
            <a:ext cx="9116645" cy="6832053"/>
          </a:xfrm>
          <a:prstGeom prst="rect">
            <a:avLst/>
          </a:prstGeom>
        </p:spPr>
      </p:pic>
      <p:sp>
        <p:nvSpPr>
          <p:cNvPr id="3" name="object 3"/>
          <p:cNvSpPr txBox="1"/>
          <p:nvPr/>
        </p:nvSpPr>
        <p:spPr>
          <a:xfrm>
            <a:off x="2460119" y="346323"/>
            <a:ext cx="5125085" cy="571500"/>
          </a:xfrm>
          <a:prstGeom prst="rect">
            <a:avLst/>
          </a:prstGeom>
        </p:spPr>
        <p:txBody>
          <a:bodyPr vert="horz" wrap="square" lIns="0" tIns="12700" rIns="0" bIns="0" rtlCol="0">
            <a:spAutoFit/>
          </a:bodyPr>
          <a:lstStyle/>
          <a:p>
            <a:pPr marL="12700">
              <a:lnSpc>
                <a:spcPts val="2150"/>
              </a:lnSpc>
              <a:spcBef>
                <a:spcPts val="100"/>
              </a:spcBef>
            </a:pPr>
            <a:r>
              <a:rPr sz="1800" b="1" dirty="0">
                <a:latin typeface="Arial"/>
                <a:cs typeface="Arial"/>
              </a:rPr>
              <a:t>ISO</a:t>
            </a:r>
            <a:r>
              <a:rPr sz="1800" spc="55" dirty="0">
                <a:latin typeface="Times New Roman"/>
                <a:cs typeface="Times New Roman"/>
              </a:rPr>
              <a:t> </a:t>
            </a:r>
            <a:r>
              <a:rPr sz="1800" b="1" spc="-10" dirty="0">
                <a:latin typeface="Arial"/>
                <a:cs typeface="Arial"/>
              </a:rPr>
              <a:t>13485:2016</a:t>
            </a:r>
            <a:r>
              <a:rPr sz="1800" spc="-160" dirty="0">
                <a:latin typeface="SimSun"/>
                <a:cs typeface="SimSun"/>
              </a:rPr>
              <a:t>与 </a:t>
            </a:r>
            <a:r>
              <a:rPr sz="1800" b="1" dirty="0">
                <a:latin typeface="Arial"/>
                <a:cs typeface="Arial"/>
              </a:rPr>
              <a:t>ISO</a:t>
            </a:r>
            <a:r>
              <a:rPr sz="1800" spc="70" dirty="0">
                <a:latin typeface="Times New Roman"/>
                <a:cs typeface="Times New Roman"/>
              </a:rPr>
              <a:t> </a:t>
            </a:r>
            <a:r>
              <a:rPr sz="1800" b="1" spc="-10" dirty="0">
                <a:latin typeface="Arial"/>
                <a:cs typeface="Arial"/>
              </a:rPr>
              <a:t>9001:2008</a:t>
            </a:r>
            <a:r>
              <a:rPr sz="1800" spc="-20" dirty="0">
                <a:latin typeface="SimSun"/>
                <a:cs typeface="SimSun"/>
              </a:rPr>
              <a:t>的不同</a:t>
            </a:r>
            <a:endParaRPr sz="1800">
              <a:latin typeface="SimSun"/>
              <a:cs typeface="SimSun"/>
            </a:endParaRPr>
          </a:p>
          <a:p>
            <a:pPr marL="12700">
              <a:lnSpc>
                <a:spcPts val="2150"/>
              </a:lnSpc>
            </a:pPr>
            <a:r>
              <a:rPr sz="1800" b="1" dirty="0">
                <a:latin typeface="Times New Roman"/>
                <a:cs typeface="Times New Roman"/>
              </a:rPr>
              <a:t>Sự</a:t>
            </a:r>
            <a:r>
              <a:rPr sz="1800" b="1" spc="-35" dirty="0">
                <a:latin typeface="Times New Roman"/>
                <a:cs typeface="Times New Roman"/>
              </a:rPr>
              <a:t> </a:t>
            </a:r>
            <a:r>
              <a:rPr sz="1800" b="1" dirty="0">
                <a:latin typeface="Times New Roman"/>
                <a:cs typeface="Times New Roman"/>
              </a:rPr>
              <a:t>khác</a:t>
            </a:r>
            <a:r>
              <a:rPr sz="1800" spc="-20" dirty="0">
                <a:latin typeface="Times New Roman"/>
                <a:cs typeface="Times New Roman"/>
              </a:rPr>
              <a:t> </a:t>
            </a:r>
            <a:r>
              <a:rPr sz="1800" b="1" dirty="0">
                <a:latin typeface="Times New Roman"/>
                <a:cs typeface="Times New Roman"/>
              </a:rPr>
              <a:t>biệt</a:t>
            </a:r>
            <a:r>
              <a:rPr sz="1800" b="1" spc="-25" dirty="0">
                <a:latin typeface="Times New Roman"/>
                <a:cs typeface="Times New Roman"/>
              </a:rPr>
              <a:t> </a:t>
            </a:r>
            <a:r>
              <a:rPr sz="1800" b="1" dirty="0">
                <a:latin typeface="Times New Roman"/>
                <a:cs typeface="Times New Roman"/>
              </a:rPr>
              <a:t>giữa</a:t>
            </a:r>
            <a:r>
              <a:rPr sz="1800" b="1" spc="-30" dirty="0">
                <a:latin typeface="Times New Roman"/>
                <a:cs typeface="Times New Roman"/>
              </a:rPr>
              <a:t> </a:t>
            </a:r>
            <a:r>
              <a:rPr sz="1800" b="1" dirty="0">
                <a:latin typeface="Times New Roman"/>
                <a:cs typeface="Times New Roman"/>
              </a:rPr>
              <a:t>ISO</a:t>
            </a:r>
            <a:r>
              <a:rPr sz="1800" spc="-25" dirty="0">
                <a:latin typeface="Times New Roman"/>
                <a:cs typeface="Times New Roman"/>
              </a:rPr>
              <a:t> </a:t>
            </a:r>
            <a:r>
              <a:rPr sz="1800" b="1" dirty="0">
                <a:latin typeface="Times New Roman"/>
                <a:cs typeface="Times New Roman"/>
              </a:rPr>
              <a:t>13485:2016</a:t>
            </a:r>
            <a:r>
              <a:rPr sz="1800" spc="-20" dirty="0">
                <a:latin typeface="Times New Roman"/>
                <a:cs typeface="Times New Roman"/>
              </a:rPr>
              <a:t> </a:t>
            </a:r>
            <a:r>
              <a:rPr sz="1800" b="1" dirty="0">
                <a:latin typeface="Times New Roman"/>
                <a:cs typeface="Times New Roman"/>
              </a:rPr>
              <a:t>và</a:t>
            </a:r>
            <a:r>
              <a:rPr sz="1800" spc="-35" dirty="0">
                <a:latin typeface="Times New Roman"/>
                <a:cs typeface="Times New Roman"/>
              </a:rPr>
              <a:t> </a:t>
            </a:r>
            <a:r>
              <a:rPr sz="1800" b="1" dirty="0">
                <a:latin typeface="Times New Roman"/>
                <a:cs typeface="Times New Roman"/>
              </a:rPr>
              <a:t>ISO</a:t>
            </a:r>
            <a:r>
              <a:rPr sz="1800" spc="-20" dirty="0">
                <a:latin typeface="Times New Roman"/>
                <a:cs typeface="Times New Roman"/>
              </a:rPr>
              <a:t> </a:t>
            </a:r>
            <a:r>
              <a:rPr sz="1800" b="1" spc="-10" dirty="0">
                <a:latin typeface="Times New Roman"/>
                <a:cs typeface="Times New Roman"/>
              </a:rPr>
              <a:t>9001:2008</a:t>
            </a:r>
            <a:endParaRPr sz="1800">
              <a:latin typeface="Times New Roman"/>
              <a:cs typeface="Times New Roman"/>
            </a:endParaRPr>
          </a:p>
        </p:txBody>
      </p:sp>
      <p:sp>
        <p:nvSpPr>
          <p:cNvPr id="4" name="object 4"/>
          <p:cNvSpPr txBox="1"/>
          <p:nvPr/>
        </p:nvSpPr>
        <p:spPr>
          <a:xfrm>
            <a:off x="1254049" y="1248532"/>
            <a:ext cx="1235075" cy="269240"/>
          </a:xfrm>
          <a:prstGeom prst="rect">
            <a:avLst/>
          </a:prstGeom>
        </p:spPr>
        <p:txBody>
          <a:bodyPr vert="horz" wrap="square" lIns="0" tIns="12065" rIns="0" bIns="0" rtlCol="0">
            <a:spAutoFit/>
          </a:bodyPr>
          <a:lstStyle/>
          <a:p>
            <a:pPr marL="12700">
              <a:lnSpc>
                <a:spcPct val="100000"/>
              </a:lnSpc>
              <a:spcBef>
                <a:spcPts val="95"/>
              </a:spcBef>
            </a:pPr>
            <a:r>
              <a:rPr sz="1600" b="1" dirty="0">
                <a:latin typeface="Calibri"/>
                <a:cs typeface="Calibri"/>
              </a:rPr>
              <a:t>ISO</a:t>
            </a:r>
            <a:r>
              <a:rPr sz="1600" spc="-55" dirty="0">
                <a:latin typeface="Times New Roman"/>
                <a:cs typeface="Times New Roman"/>
              </a:rPr>
              <a:t> </a:t>
            </a:r>
            <a:r>
              <a:rPr sz="1600" b="1" spc="-10" dirty="0">
                <a:latin typeface="Calibri"/>
                <a:cs typeface="Calibri"/>
              </a:rPr>
              <a:t>9001:2008</a:t>
            </a:r>
            <a:endParaRPr sz="1600">
              <a:latin typeface="Calibri"/>
              <a:cs typeface="Calibri"/>
            </a:endParaRPr>
          </a:p>
        </p:txBody>
      </p:sp>
      <p:sp>
        <p:nvSpPr>
          <p:cNvPr id="5" name="object 5"/>
          <p:cNvSpPr txBox="1"/>
          <p:nvPr/>
        </p:nvSpPr>
        <p:spPr>
          <a:xfrm>
            <a:off x="1236059" y="1781290"/>
            <a:ext cx="2388870" cy="488950"/>
          </a:xfrm>
          <a:prstGeom prst="rect">
            <a:avLst/>
          </a:prstGeom>
        </p:spPr>
        <p:txBody>
          <a:bodyPr vert="horz" wrap="square" lIns="0" tIns="13335" rIns="0" bIns="0" rtlCol="0">
            <a:spAutoFit/>
          </a:bodyPr>
          <a:lstStyle/>
          <a:p>
            <a:pPr marL="12700">
              <a:lnSpc>
                <a:spcPts val="1670"/>
              </a:lnSpc>
              <a:spcBef>
                <a:spcPts val="105"/>
              </a:spcBef>
            </a:pPr>
            <a:r>
              <a:rPr sz="1400" spc="-15" dirty="0">
                <a:latin typeface="SimSun"/>
                <a:cs typeface="SimSun"/>
              </a:rPr>
              <a:t>顾客满意</a:t>
            </a:r>
            <a:endParaRPr sz="1400">
              <a:latin typeface="SimSun"/>
              <a:cs typeface="SimSun"/>
            </a:endParaRPr>
          </a:p>
          <a:p>
            <a:pPr marL="12700">
              <a:lnSpc>
                <a:spcPts val="1970"/>
              </a:lnSpc>
            </a:pPr>
            <a:r>
              <a:rPr sz="1650" dirty="0">
                <a:latin typeface="Times New Roman"/>
                <a:cs typeface="Times New Roman"/>
              </a:rPr>
              <a:t>Sự</a:t>
            </a:r>
            <a:r>
              <a:rPr sz="1650" spc="35" dirty="0">
                <a:latin typeface="Times New Roman"/>
                <a:cs typeface="Times New Roman"/>
              </a:rPr>
              <a:t> </a:t>
            </a:r>
            <a:r>
              <a:rPr sz="1650" dirty="0">
                <a:latin typeface="Times New Roman"/>
                <a:cs typeface="Times New Roman"/>
              </a:rPr>
              <a:t>hài</a:t>
            </a:r>
            <a:r>
              <a:rPr sz="1650" spc="30" dirty="0">
                <a:latin typeface="Times New Roman"/>
                <a:cs typeface="Times New Roman"/>
              </a:rPr>
              <a:t> </a:t>
            </a:r>
            <a:r>
              <a:rPr sz="1650" dirty="0">
                <a:latin typeface="Times New Roman"/>
                <a:cs typeface="Times New Roman"/>
              </a:rPr>
              <a:t>lòng</a:t>
            </a:r>
            <a:r>
              <a:rPr sz="1650" spc="15" dirty="0">
                <a:latin typeface="Times New Roman"/>
                <a:cs typeface="Times New Roman"/>
              </a:rPr>
              <a:t> </a:t>
            </a:r>
            <a:r>
              <a:rPr sz="1650" dirty="0">
                <a:latin typeface="Times New Roman"/>
                <a:cs typeface="Times New Roman"/>
              </a:rPr>
              <a:t>của</a:t>
            </a:r>
            <a:r>
              <a:rPr sz="1650" spc="35" dirty="0">
                <a:latin typeface="Times New Roman"/>
                <a:cs typeface="Times New Roman"/>
              </a:rPr>
              <a:t> </a:t>
            </a:r>
            <a:r>
              <a:rPr sz="1650" dirty="0">
                <a:latin typeface="Times New Roman"/>
                <a:cs typeface="Times New Roman"/>
              </a:rPr>
              <a:t>khách</a:t>
            </a:r>
            <a:r>
              <a:rPr sz="1650" spc="35" dirty="0">
                <a:latin typeface="Times New Roman"/>
                <a:cs typeface="Times New Roman"/>
              </a:rPr>
              <a:t> </a:t>
            </a:r>
            <a:r>
              <a:rPr sz="1650" spc="-20" dirty="0">
                <a:latin typeface="Times New Roman"/>
                <a:cs typeface="Times New Roman"/>
              </a:rPr>
              <a:t>hàng</a:t>
            </a:r>
            <a:endParaRPr sz="1650">
              <a:latin typeface="Times New Roman"/>
              <a:cs typeface="Times New Roman"/>
            </a:endParaRPr>
          </a:p>
        </p:txBody>
      </p:sp>
      <p:sp>
        <p:nvSpPr>
          <p:cNvPr id="6" name="object 6"/>
          <p:cNvSpPr txBox="1"/>
          <p:nvPr/>
        </p:nvSpPr>
        <p:spPr>
          <a:xfrm>
            <a:off x="1150417" y="2439408"/>
            <a:ext cx="1841500" cy="655955"/>
          </a:xfrm>
          <a:prstGeom prst="rect">
            <a:avLst/>
          </a:prstGeom>
        </p:spPr>
        <p:txBody>
          <a:bodyPr vert="horz" wrap="square" lIns="0" tIns="18415" rIns="0" bIns="0" rtlCol="0">
            <a:spAutoFit/>
          </a:bodyPr>
          <a:lstStyle/>
          <a:p>
            <a:pPr marL="12700" marR="5080">
              <a:lnSpc>
                <a:spcPct val="97600"/>
              </a:lnSpc>
              <a:spcBef>
                <a:spcPts val="145"/>
              </a:spcBef>
            </a:pPr>
            <a:r>
              <a:rPr sz="1400" spc="-10" dirty="0">
                <a:latin typeface="SimSun"/>
                <a:cs typeface="SimSun"/>
              </a:rPr>
              <a:t>持续改进质量管理</a:t>
            </a:r>
            <a:r>
              <a:rPr sz="1400" spc="500" dirty="0">
                <a:latin typeface="SimSun"/>
                <a:cs typeface="SimSun"/>
              </a:rPr>
              <a:t> </a:t>
            </a:r>
            <a:r>
              <a:rPr sz="1400" dirty="0">
                <a:latin typeface="Times New Roman"/>
                <a:cs typeface="Times New Roman"/>
              </a:rPr>
              <a:t>Liên</a:t>
            </a:r>
            <a:r>
              <a:rPr sz="1400" spc="-20" dirty="0">
                <a:latin typeface="Times New Roman"/>
                <a:cs typeface="Times New Roman"/>
              </a:rPr>
              <a:t> </a:t>
            </a:r>
            <a:r>
              <a:rPr sz="1400" dirty="0">
                <a:latin typeface="Times New Roman"/>
                <a:cs typeface="Times New Roman"/>
              </a:rPr>
              <a:t>tục</a:t>
            </a:r>
            <a:r>
              <a:rPr sz="1400" spc="-20" dirty="0">
                <a:latin typeface="Times New Roman"/>
                <a:cs typeface="Times New Roman"/>
              </a:rPr>
              <a:t> </a:t>
            </a:r>
            <a:r>
              <a:rPr sz="1400" dirty="0">
                <a:latin typeface="Times New Roman"/>
                <a:cs typeface="Times New Roman"/>
              </a:rPr>
              <a:t>cải</a:t>
            </a:r>
            <a:r>
              <a:rPr sz="1400" spc="-10" dirty="0">
                <a:latin typeface="Times New Roman"/>
                <a:cs typeface="Times New Roman"/>
              </a:rPr>
              <a:t> </a:t>
            </a:r>
            <a:r>
              <a:rPr sz="1400" dirty="0">
                <a:latin typeface="Times New Roman"/>
                <a:cs typeface="Times New Roman"/>
              </a:rPr>
              <a:t>tiến</a:t>
            </a:r>
            <a:r>
              <a:rPr sz="1400" spc="-30" dirty="0">
                <a:latin typeface="Times New Roman"/>
                <a:cs typeface="Times New Roman"/>
              </a:rPr>
              <a:t> </a:t>
            </a:r>
            <a:r>
              <a:rPr sz="1400" dirty="0">
                <a:latin typeface="Times New Roman"/>
                <a:cs typeface="Times New Roman"/>
              </a:rPr>
              <a:t>hệ </a:t>
            </a:r>
            <a:r>
              <a:rPr sz="1400" spc="-10" dirty="0">
                <a:latin typeface="Times New Roman"/>
                <a:cs typeface="Times New Roman"/>
              </a:rPr>
              <a:t>thống </a:t>
            </a:r>
            <a:r>
              <a:rPr sz="1400" dirty="0">
                <a:latin typeface="Times New Roman"/>
                <a:cs typeface="Times New Roman"/>
              </a:rPr>
              <a:t>quản</a:t>
            </a:r>
            <a:r>
              <a:rPr sz="1400" spc="-25" dirty="0">
                <a:latin typeface="Times New Roman"/>
                <a:cs typeface="Times New Roman"/>
              </a:rPr>
              <a:t> </a:t>
            </a:r>
            <a:r>
              <a:rPr sz="1400" dirty="0">
                <a:latin typeface="Times New Roman"/>
                <a:cs typeface="Times New Roman"/>
              </a:rPr>
              <a:t>lý</a:t>
            </a:r>
            <a:r>
              <a:rPr sz="1400" spc="-15" dirty="0">
                <a:latin typeface="Times New Roman"/>
                <a:cs typeface="Times New Roman"/>
              </a:rPr>
              <a:t> </a:t>
            </a:r>
            <a:r>
              <a:rPr sz="1400" dirty="0">
                <a:latin typeface="Times New Roman"/>
                <a:cs typeface="Times New Roman"/>
              </a:rPr>
              <a:t>chất</a:t>
            </a:r>
            <a:r>
              <a:rPr sz="1400" spc="-5" dirty="0">
                <a:latin typeface="Times New Roman"/>
                <a:cs typeface="Times New Roman"/>
              </a:rPr>
              <a:t> </a:t>
            </a:r>
            <a:r>
              <a:rPr sz="1400" spc="-20" dirty="0">
                <a:latin typeface="Times New Roman"/>
                <a:cs typeface="Times New Roman"/>
              </a:rPr>
              <a:t>lượng</a:t>
            </a:r>
            <a:endParaRPr sz="1400">
              <a:latin typeface="Times New Roman"/>
              <a:cs typeface="Times New Roman"/>
            </a:endParaRPr>
          </a:p>
        </p:txBody>
      </p:sp>
      <p:sp>
        <p:nvSpPr>
          <p:cNvPr id="7" name="object 7"/>
          <p:cNvSpPr txBox="1"/>
          <p:nvPr/>
        </p:nvSpPr>
        <p:spPr>
          <a:xfrm>
            <a:off x="1150422" y="3309620"/>
            <a:ext cx="1968500" cy="442595"/>
          </a:xfrm>
          <a:prstGeom prst="rect">
            <a:avLst/>
          </a:prstGeom>
        </p:spPr>
        <p:txBody>
          <a:bodyPr vert="horz" wrap="square" lIns="0" tIns="13335" rIns="0" bIns="0" rtlCol="0">
            <a:spAutoFit/>
          </a:bodyPr>
          <a:lstStyle/>
          <a:p>
            <a:pPr marL="12700">
              <a:lnSpc>
                <a:spcPts val="1639"/>
              </a:lnSpc>
              <a:spcBef>
                <a:spcPts val="105"/>
              </a:spcBef>
            </a:pPr>
            <a:r>
              <a:rPr sz="1400" spc="-10" dirty="0">
                <a:latin typeface="SimSun"/>
                <a:cs typeface="SimSun"/>
              </a:rPr>
              <a:t>体系的有效性</a:t>
            </a:r>
            <a:endParaRPr sz="1400">
              <a:latin typeface="SimSun"/>
              <a:cs typeface="SimSun"/>
            </a:endParaRPr>
          </a:p>
          <a:p>
            <a:pPr marL="12700">
              <a:lnSpc>
                <a:spcPts val="1639"/>
              </a:lnSpc>
            </a:pPr>
            <a:r>
              <a:rPr sz="1400" dirty="0">
                <a:latin typeface="Times New Roman"/>
                <a:cs typeface="Times New Roman"/>
              </a:rPr>
              <a:t>Tính</a:t>
            </a:r>
            <a:r>
              <a:rPr sz="1400" spc="-30" dirty="0">
                <a:latin typeface="Times New Roman"/>
                <a:cs typeface="Times New Roman"/>
              </a:rPr>
              <a:t> </a:t>
            </a:r>
            <a:r>
              <a:rPr sz="1400" dirty="0">
                <a:latin typeface="Times New Roman"/>
                <a:cs typeface="Times New Roman"/>
              </a:rPr>
              <a:t>hiệu</a:t>
            </a:r>
            <a:r>
              <a:rPr sz="1400" spc="-30" dirty="0">
                <a:latin typeface="Times New Roman"/>
                <a:cs typeface="Times New Roman"/>
              </a:rPr>
              <a:t> </a:t>
            </a:r>
            <a:r>
              <a:rPr sz="1400" dirty="0">
                <a:latin typeface="Times New Roman"/>
                <a:cs typeface="Times New Roman"/>
              </a:rPr>
              <a:t>quả</a:t>
            </a:r>
            <a:r>
              <a:rPr sz="1400" spc="-20" dirty="0">
                <a:latin typeface="Times New Roman"/>
                <a:cs typeface="Times New Roman"/>
              </a:rPr>
              <a:t> </a:t>
            </a:r>
            <a:r>
              <a:rPr sz="1400" dirty="0">
                <a:latin typeface="Times New Roman"/>
                <a:cs typeface="Times New Roman"/>
              </a:rPr>
              <a:t>của hệ</a:t>
            </a:r>
            <a:r>
              <a:rPr sz="1400" spc="-20" dirty="0">
                <a:latin typeface="Times New Roman"/>
                <a:cs typeface="Times New Roman"/>
              </a:rPr>
              <a:t> thống</a:t>
            </a:r>
            <a:endParaRPr sz="1400">
              <a:latin typeface="Times New Roman"/>
              <a:cs typeface="Times New Roman"/>
            </a:endParaRPr>
          </a:p>
        </p:txBody>
      </p:sp>
      <p:sp>
        <p:nvSpPr>
          <p:cNvPr id="8" name="object 8"/>
          <p:cNvSpPr txBox="1"/>
          <p:nvPr/>
        </p:nvSpPr>
        <p:spPr>
          <a:xfrm>
            <a:off x="4034798" y="1759711"/>
            <a:ext cx="431165" cy="391160"/>
          </a:xfrm>
          <a:prstGeom prst="rect">
            <a:avLst/>
          </a:prstGeom>
        </p:spPr>
        <p:txBody>
          <a:bodyPr vert="horz" wrap="square" lIns="0" tIns="12700" rIns="0" bIns="0" rtlCol="0">
            <a:spAutoFit/>
          </a:bodyPr>
          <a:lstStyle/>
          <a:p>
            <a:pPr marL="12700">
              <a:lnSpc>
                <a:spcPct val="100000"/>
              </a:lnSpc>
              <a:spcBef>
                <a:spcPts val="100"/>
              </a:spcBef>
            </a:pPr>
            <a:r>
              <a:rPr sz="2400" b="1" spc="-25" dirty="0">
                <a:latin typeface="Arial"/>
                <a:cs typeface="Arial"/>
              </a:rPr>
              <a:t>VS</a:t>
            </a:r>
            <a:endParaRPr sz="2400">
              <a:latin typeface="Arial"/>
              <a:cs typeface="Arial"/>
            </a:endParaRPr>
          </a:p>
        </p:txBody>
      </p:sp>
      <p:sp>
        <p:nvSpPr>
          <p:cNvPr id="9" name="object 9"/>
          <p:cNvSpPr txBox="1"/>
          <p:nvPr/>
        </p:nvSpPr>
        <p:spPr>
          <a:xfrm>
            <a:off x="4760223" y="1270757"/>
            <a:ext cx="1337945" cy="269240"/>
          </a:xfrm>
          <a:prstGeom prst="rect">
            <a:avLst/>
          </a:prstGeom>
        </p:spPr>
        <p:txBody>
          <a:bodyPr vert="horz" wrap="square" lIns="0" tIns="12065" rIns="0" bIns="0" rtlCol="0">
            <a:spAutoFit/>
          </a:bodyPr>
          <a:lstStyle/>
          <a:p>
            <a:pPr marL="12700">
              <a:lnSpc>
                <a:spcPct val="100000"/>
              </a:lnSpc>
              <a:spcBef>
                <a:spcPts val="95"/>
              </a:spcBef>
            </a:pPr>
            <a:r>
              <a:rPr sz="1600" b="1" dirty="0">
                <a:latin typeface="Calibri"/>
                <a:cs typeface="Calibri"/>
              </a:rPr>
              <a:t>ISO</a:t>
            </a:r>
            <a:r>
              <a:rPr sz="1600" spc="-55" dirty="0">
                <a:latin typeface="Times New Roman"/>
                <a:cs typeface="Times New Roman"/>
              </a:rPr>
              <a:t> </a:t>
            </a:r>
            <a:r>
              <a:rPr sz="1600" b="1" spc="-10" dirty="0">
                <a:latin typeface="Calibri"/>
                <a:cs typeface="Calibri"/>
              </a:rPr>
              <a:t>13485:2016</a:t>
            </a:r>
            <a:endParaRPr sz="1600">
              <a:latin typeface="Calibri"/>
              <a:cs typeface="Calibri"/>
            </a:endParaRPr>
          </a:p>
        </p:txBody>
      </p:sp>
      <p:sp>
        <p:nvSpPr>
          <p:cNvPr id="10" name="object 10"/>
          <p:cNvSpPr txBox="1"/>
          <p:nvPr/>
        </p:nvSpPr>
        <p:spPr>
          <a:xfrm>
            <a:off x="5034791" y="1716408"/>
            <a:ext cx="2160270" cy="488950"/>
          </a:xfrm>
          <a:prstGeom prst="rect">
            <a:avLst/>
          </a:prstGeom>
        </p:spPr>
        <p:txBody>
          <a:bodyPr vert="horz" wrap="square" lIns="0" tIns="13335" rIns="0" bIns="0" rtlCol="0">
            <a:spAutoFit/>
          </a:bodyPr>
          <a:lstStyle/>
          <a:p>
            <a:pPr marL="12700">
              <a:lnSpc>
                <a:spcPts val="1670"/>
              </a:lnSpc>
              <a:spcBef>
                <a:spcPts val="105"/>
              </a:spcBef>
            </a:pPr>
            <a:r>
              <a:rPr sz="1400" spc="-15" dirty="0">
                <a:latin typeface="SimSun"/>
                <a:cs typeface="SimSun"/>
              </a:rPr>
              <a:t>顾客反馈</a:t>
            </a:r>
            <a:endParaRPr sz="1400">
              <a:latin typeface="SimSun"/>
              <a:cs typeface="SimSun"/>
            </a:endParaRPr>
          </a:p>
          <a:p>
            <a:pPr marL="12700">
              <a:lnSpc>
                <a:spcPts val="1970"/>
              </a:lnSpc>
            </a:pPr>
            <a:r>
              <a:rPr sz="1650" dirty="0">
                <a:latin typeface="Times New Roman"/>
                <a:cs typeface="Times New Roman"/>
              </a:rPr>
              <a:t>Phản</a:t>
            </a:r>
            <a:r>
              <a:rPr sz="1650" spc="40" dirty="0">
                <a:latin typeface="Times New Roman"/>
                <a:cs typeface="Times New Roman"/>
              </a:rPr>
              <a:t> </a:t>
            </a:r>
            <a:r>
              <a:rPr sz="1650" dirty="0">
                <a:latin typeface="Times New Roman"/>
                <a:cs typeface="Times New Roman"/>
              </a:rPr>
              <a:t>hồi</a:t>
            </a:r>
            <a:r>
              <a:rPr sz="1650" spc="25" dirty="0">
                <a:latin typeface="Times New Roman"/>
                <a:cs typeface="Times New Roman"/>
              </a:rPr>
              <a:t> </a:t>
            </a:r>
            <a:r>
              <a:rPr sz="1650" dirty="0">
                <a:latin typeface="Times New Roman"/>
                <a:cs typeface="Times New Roman"/>
              </a:rPr>
              <a:t>của</a:t>
            </a:r>
            <a:r>
              <a:rPr sz="1650" spc="40" dirty="0">
                <a:latin typeface="Times New Roman"/>
                <a:cs typeface="Times New Roman"/>
              </a:rPr>
              <a:t> </a:t>
            </a:r>
            <a:r>
              <a:rPr sz="1650" dirty="0">
                <a:latin typeface="Times New Roman"/>
                <a:cs typeface="Times New Roman"/>
              </a:rPr>
              <a:t>khách</a:t>
            </a:r>
            <a:r>
              <a:rPr sz="1650" spc="40" dirty="0">
                <a:latin typeface="Times New Roman"/>
                <a:cs typeface="Times New Roman"/>
              </a:rPr>
              <a:t> </a:t>
            </a:r>
            <a:r>
              <a:rPr sz="1650" spc="-20" dirty="0">
                <a:latin typeface="Times New Roman"/>
                <a:cs typeface="Times New Roman"/>
              </a:rPr>
              <a:t>hàng</a:t>
            </a:r>
            <a:endParaRPr sz="1650">
              <a:latin typeface="Times New Roman"/>
              <a:cs typeface="Times New Roman"/>
            </a:endParaRPr>
          </a:p>
        </p:txBody>
      </p:sp>
      <p:sp>
        <p:nvSpPr>
          <p:cNvPr id="11" name="object 11"/>
          <p:cNvSpPr txBox="1"/>
          <p:nvPr/>
        </p:nvSpPr>
        <p:spPr>
          <a:xfrm>
            <a:off x="5034791" y="2476877"/>
            <a:ext cx="2570480" cy="442595"/>
          </a:xfrm>
          <a:prstGeom prst="rect">
            <a:avLst/>
          </a:prstGeom>
        </p:spPr>
        <p:txBody>
          <a:bodyPr vert="horz" wrap="square" lIns="0" tIns="13335" rIns="0" bIns="0" rtlCol="0">
            <a:spAutoFit/>
          </a:bodyPr>
          <a:lstStyle/>
          <a:p>
            <a:pPr marL="12700">
              <a:lnSpc>
                <a:spcPts val="1639"/>
              </a:lnSpc>
              <a:spcBef>
                <a:spcPts val="105"/>
              </a:spcBef>
            </a:pPr>
            <a:r>
              <a:rPr sz="1400" spc="-10" dirty="0">
                <a:latin typeface="SimSun"/>
                <a:cs typeface="SimSun"/>
              </a:rPr>
              <a:t>维持质量管理体系</a:t>
            </a:r>
            <a:endParaRPr sz="1400">
              <a:latin typeface="SimSun"/>
              <a:cs typeface="SimSun"/>
            </a:endParaRPr>
          </a:p>
          <a:p>
            <a:pPr marL="12700">
              <a:lnSpc>
                <a:spcPts val="1639"/>
              </a:lnSpc>
            </a:pPr>
            <a:r>
              <a:rPr sz="1400" dirty="0">
                <a:latin typeface="Times New Roman"/>
                <a:cs typeface="Times New Roman"/>
              </a:rPr>
              <a:t>Duy</a:t>
            </a:r>
            <a:r>
              <a:rPr sz="1400" spc="-20" dirty="0">
                <a:latin typeface="Times New Roman"/>
                <a:cs typeface="Times New Roman"/>
              </a:rPr>
              <a:t> </a:t>
            </a:r>
            <a:r>
              <a:rPr sz="1400" dirty="0">
                <a:latin typeface="Times New Roman"/>
                <a:cs typeface="Times New Roman"/>
              </a:rPr>
              <a:t>trì</a:t>
            </a:r>
            <a:r>
              <a:rPr sz="1400" spc="-25" dirty="0">
                <a:latin typeface="Times New Roman"/>
                <a:cs typeface="Times New Roman"/>
              </a:rPr>
              <a:t> </a:t>
            </a:r>
            <a:r>
              <a:rPr sz="1400" dirty="0">
                <a:latin typeface="Times New Roman"/>
                <a:cs typeface="Times New Roman"/>
              </a:rPr>
              <a:t>hệ thống</a:t>
            </a:r>
            <a:r>
              <a:rPr sz="1400" spc="-35" dirty="0">
                <a:latin typeface="Times New Roman"/>
                <a:cs typeface="Times New Roman"/>
              </a:rPr>
              <a:t> </a:t>
            </a:r>
            <a:r>
              <a:rPr sz="1400" dirty="0">
                <a:latin typeface="Times New Roman"/>
                <a:cs typeface="Times New Roman"/>
              </a:rPr>
              <a:t>quản</a:t>
            </a:r>
            <a:r>
              <a:rPr sz="1400" spc="-25" dirty="0">
                <a:latin typeface="Times New Roman"/>
                <a:cs typeface="Times New Roman"/>
              </a:rPr>
              <a:t> </a:t>
            </a:r>
            <a:r>
              <a:rPr sz="1400" dirty="0">
                <a:latin typeface="Times New Roman"/>
                <a:cs typeface="Times New Roman"/>
              </a:rPr>
              <a:t>lý</a:t>
            </a:r>
            <a:r>
              <a:rPr sz="1400" spc="-20" dirty="0">
                <a:latin typeface="Times New Roman"/>
                <a:cs typeface="Times New Roman"/>
              </a:rPr>
              <a:t> </a:t>
            </a:r>
            <a:r>
              <a:rPr sz="1400" dirty="0">
                <a:latin typeface="Times New Roman"/>
                <a:cs typeface="Times New Roman"/>
              </a:rPr>
              <a:t>chất</a:t>
            </a:r>
            <a:r>
              <a:rPr sz="1400" spc="-10" dirty="0">
                <a:latin typeface="Times New Roman"/>
                <a:cs typeface="Times New Roman"/>
              </a:rPr>
              <a:t> </a:t>
            </a:r>
            <a:r>
              <a:rPr sz="1400" spc="-20" dirty="0">
                <a:latin typeface="Times New Roman"/>
                <a:cs typeface="Times New Roman"/>
              </a:rPr>
              <a:t>lượng</a:t>
            </a:r>
            <a:endParaRPr sz="1400">
              <a:latin typeface="Times New Roman"/>
              <a:cs typeface="Times New Roman"/>
            </a:endParaRPr>
          </a:p>
        </p:txBody>
      </p:sp>
      <p:sp>
        <p:nvSpPr>
          <p:cNvPr id="12" name="object 12"/>
          <p:cNvSpPr txBox="1"/>
          <p:nvPr/>
        </p:nvSpPr>
        <p:spPr>
          <a:xfrm>
            <a:off x="5034791" y="3284336"/>
            <a:ext cx="1851660" cy="442595"/>
          </a:xfrm>
          <a:prstGeom prst="rect">
            <a:avLst/>
          </a:prstGeom>
        </p:spPr>
        <p:txBody>
          <a:bodyPr vert="horz" wrap="square" lIns="0" tIns="13335" rIns="0" bIns="0" rtlCol="0">
            <a:spAutoFit/>
          </a:bodyPr>
          <a:lstStyle/>
          <a:p>
            <a:pPr marL="12700">
              <a:lnSpc>
                <a:spcPts val="1639"/>
              </a:lnSpc>
              <a:spcBef>
                <a:spcPts val="105"/>
              </a:spcBef>
            </a:pPr>
            <a:r>
              <a:rPr sz="1400" spc="-10" dirty="0">
                <a:latin typeface="SimSun"/>
                <a:cs typeface="SimSun"/>
              </a:rPr>
              <a:t>适宜性和有效性</a:t>
            </a:r>
            <a:endParaRPr sz="1400">
              <a:latin typeface="SimSun"/>
              <a:cs typeface="SimSun"/>
            </a:endParaRPr>
          </a:p>
          <a:p>
            <a:pPr marL="12700">
              <a:lnSpc>
                <a:spcPts val="1639"/>
              </a:lnSpc>
            </a:pPr>
            <a:r>
              <a:rPr sz="1400" dirty="0">
                <a:latin typeface="Times New Roman"/>
                <a:cs typeface="Times New Roman"/>
              </a:rPr>
              <a:t>Tính</a:t>
            </a:r>
            <a:r>
              <a:rPr sz="1400" spc="-30" dirty="0">
                <a:latin typeface="Times New Roman"/>
                <a:cs typeface="Times New Roman"/>
              </a:rPr>
              <a:t> </a:t>
            </a:r>
            <a:r>
              <a:rPr sz="1400" dirty="0">
                <a:latin typeface="Times New Roman"/>
                <a:cs typeface="Times New Roman"/>
              </a:rPr>
              <a:t>phù</a:t>
            </a:r>
            <a:r>
              <a:rPr sz="1400" spc="-25" dirty="0">
                <a:latin typeface="Times New Roman"/>
                <a:cs typeface="Times New Roman"/>
              </a:rPr>
              <a:t> </a:t>
            </a:r>
            <a:r>
              <a:rPr sz="1400" dirty="0">
                <a:latin typeface="Times New Roman"/>
                <a:cs typeface="Times New Roman"/>
              </a:rPr>
              <a:t>hợp</a:t>
            </a:r>
            <a:r>
              <a:rPr sz="1400" spc="-30" dirty="0">
                <a:latin typeface="Times New Roman"/>
                <a:cs typeface="Times New Roman"/>
              </a:rPr>
              <a:t> </a:t>
            </a:r>
            <a:r>
              <a:rPr sz="1400" dirty="0">
                <a:latin typeface="Times New Roman"/>
                <a:cs typeface="Times New Roman"/>
              </a:rPr>
              <a:t>và hiệu</a:t>
            </a:r>
            <a:r>
              <a:rPr sz="1400" spc="-30" dirty="0">
                <a:latin typeface="Times New Roman"/>
                <a:cs typeface="Times New Roman"/>
              </a:rPr>
              <a:t> </a:t>
            </a:r>
            <a:r>
              <a:rPr sz="1400" spc="-25" dirty="0">
                <a:latin typeface="Times New Roman"/>
                <a:cs typeface="Times New Roman"/>
              </a:rPr>
              <a:t>quả</a:t>
            </a:r>
            <a:endParaRPr sz="1400">
              <a:latin typeface="Times New Roman"/>
              <a:cs typeface="Times New Roman"/>
            </a:endParaRPr>
          </a:p>
        </p:txBody>
      </p:sp>
      <p:sp>
        <p:nvSpPr>
          <p:cNvPr id="13" name="object 13"/>
          <p:cNvSpPr txBox="1"/>
          <p:nvPr/>
        </p:nvSpPr>
        <p:spPr>
          <a:xfrm>
            <a:off x="4068324" y="3308720"/>
            <a:ext cx="431165" cy="391160"/>
          </a:xfrm>
          <a:prstGeom prst="rect">
            <a:avLst/>
          </a:prstGeom>
        </p:spPr>
        <p:txBody>
          <a:bodyPr vert="horz" wrap="square" lIns="0" tIns="12700" rIns="0" bIns="0" rtlCol="0">
            <a:spAutoFit/>
          </a:bodyPr>
          <a:lstStyle/>
          <a:p>
            <a:pPr marL="12700">
              <a:lnSpc>
                <a:spcPct val="100000"/>
              </a:lnSpc>
              <a:spcBef>
                <a:spcPts val="100"/>
              </a:spcBef>
            </a:pPr>
            <a:r>
              <a:rPr sz="2400" b="1" spc="-25" dirty="0">
                <a:latin typeface="Arial"/>
                <a:cs typeface="Arial"/>
              </a:rPr>
              <a:t>VS</a:t>
            </a:r>
            <a:endParaRPr sz="2400">
              <a:latin typeface="Arial"/>
              <a:cs typeface="Arial"/>
            </a:endParaRPr>
          </a:p>
        </p:txBody>
      </p:sp>
      <p:sp>
        <p:nvSpPr>
          <p:cNvPr id="14" name="object 14"/>
          <p:cNvSpPr txBox="1"/>
          <p:nvPr/>
        </p:nvSpPr>
        <p:spPr>
          <a:xfrm>
            <a:off x="5267329" y="3974077"/>
            <a:ext cx="1425575" cy="2077085"/>
          </a:xfrm>
          <a:prstGeom prst="rect">
            <a:avLst/>
          </a:prstGeom>
        </p:spPr>
        <p:txBody>
          <a:bodyPr vert="horz" wrap="square" lIns="0" tIns="64769" rIns="0" bIns="0" rtlCol="0">
            <a:spAutoFit/>
          </a:bodyPr>
          <a:lstStyle/>
          <a:p>
            <a:pPr marL="619125" marR="29209">
              <a:lnSpc>
                <a:spcPts val="2980"/>
              </a:lnSpc>
              <a:spcBef>
                <a:spcPts val="509"/>
              </a:spcBef>
            </a:pPr>
            <a:r>
              <a:rPr sz="2800" b="1" spc="-25" dirty="0">
                <a:latin typeface="Arial"/>
                <a:cs typeface="Arial"/>
              </a:rPr>
              <a:t>MDF</a:t>
            </a:r>
            <a:r>
              <a:rPr sz="2800" spc="-25" dirty="0">
                <a:latin typeface="Times New Roman"/>
                <a:cs typeface="Times New Roman"/>
              </a:rPr>
              <a:t> </a:t>
            </a:r>
            <a:r>
              <a:rPr sz="2800" b="1" spc="-25" dirty="0">
                <a:latin typeface="Arial"/>
                <a:cs typeface="Arial"/>
              </a:rPr>
              <a:t>DHR</a:t>
            </a:r>
            <a:endParaRPr sz="2800">
              <a:latin typeface="Arial"/>
              <a:cs typeface="Arial"/>
            </a:endParaRPr>
          </a:p>
          <a:p>
            <a:pPr marL="12700">
              <a:lnSpc>
                <a:spcPts val="1935"/>
              </a:lnSpc>
            </a:pPr>
            <a:r>
              <a:rPr sz="1950" b="1" spc="-10" dirty="0">
                <a:latin typeface="Arial"/>
                <a:cs typeface="Arial"/>
              </a:rPr>
              <a:t>Reporting</a:t>
            </a:r>
            <a:endParaRPr sz="1950">
              <a:latin typeface="Arial"/>
              <a:cs typeface="Arial"/>
            </a:endParaRPr>
          </a:p>
          <a:p>
            <a:pPr marL="12700">
              <a:lnSpc>
                <a:spcPct val="100000"/>
              </a:lnSpc>
            </a:pPr>
            <a:r>
              <a:rPr sz="1950" b="1" dirty="0">
                <a:latin typeface="Arial"/>
                <a:cs typeface="Arial"/>
              </a:rPr>
              <a:t>Báo</a:t>
            </a:r>
            <a:r>
              <a:rPr sz="1950" spc="45" dirty="0">
                <a:latin typeface="Times New Roman"/>
                <a:cs typeface="Times New Roman"/>
              </a:rPr>
              <a:t> </a:t>
            </a:r>
            <a:r>
              <a:rPr sz="1950" b="1" spc="-25" dirty="0">
                <a:latin typeface="Arial"/>
                <a:cs typeface="Arial"/>
              </a:rPr>
              <a:t>cáo</a:t>
            </a:r>
            <a:endParaRPr sz="1950">
              <a:latin typeface="Arial"/>
              <a:cs typeface="Arial"/>
            </a:endParaRPr>
          </a:p>
          <a:p>
            <a:pPr marL="12700">
              <a:lnSpc>
                <a:spcPct val="100000"/>
              </a:lnSpc>
              <a:spcBef>
                <a:spcPts val="825"/>
              </a:spcBef>
            </a:pPr>
            <a:r>
              <a:rPr sz="1950" b="1" spc="-10" dirty="0">
                <a:latin typeface="Arial"/>
                <a:cs typeface="Arial"/>
              </a:rPr>
              <a:t>Feedback…</a:t>
            </a:r>
            <a:endParaRPr sz="1950">
              <a:latin typeface="Arial"/>
              <a:cs typeface="Arial"/>
            </a:endParaRPr>
          </a:p>
          <a:p>
            <a:pPr marL="12700">
              <a:lnSpc>
                <a:spcPct val="100000"/>
              </a:lnSpc>
            </a:pPr>
            <a:r>
              <a:rPr sz="1950" b="1" dirty="0">
                <a:latin typeface="Arial"/>
                <a:cs typeface="Arial"/>
              </a:rPr>
              <a:t>Phản </a:t>
            </a:r>
            <a:r>
              <a:rPr sz="1950" b="1" spc="-20" dirty="0">
                <a:latin typeface="Arial"/>
                <a:cs typeface="Arial"/>
              </a:rPr>
              <a:t>hồi…</a:t>
            </a:r>
            <a:endParaRPr sz="1950">
              <a:latin typeface="Arial"/>
              <a:cs typeface="Arial"/>
            </a:endParaRPr>
          </a:p>
        </p:txBody>
      </p:sp>
      <p:pic>
        <p:nvPicPr>
          <p:cNvPr id="15" name="object 15"/>
          <p:cNvPicPr/>
          <p:nvPr/>
        </p:nvPicPr>
        <p:blipFill>
          <a:blip r:embed="rId3" cstate="print"/>
          <a:stretch>
            <a:fillRect/>
          </a:stretch>
        </p:blipFill>
        <p:spPr>
          <a:xfrm>
            <a:off x="7215255" y="6362479"/>
            <a:ext cx="1571502" cy="428619"/>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p:nvPr/>
        </p:nvSpPr>
        <p:spPr>
          <a:xfrm>
            <a:off x="463705" y="844113"/>
            <a:ext cx="2059939" cy="523240"/>
          </a:xfrm>
          <a:prstGeom prst="rect">
            <a:avLst/>
          </a:prstGeom>
        </p:spPr>
        <p:txBody>
          <a:bodyPr vert="horz" wrap="square" lIns="0" tIns="16510" rIns="0" bIns="0" rtlCol="0">
            <a:spAutoFit/>
          </a:bodyPr>
          <a:lstStyle/>
          <a:p>
            <a:pPr marL="12700">
              <a:lnSpc>
                <a:spcPts val="1939"/>
              </a:lnSpc>
              <a:spcBef>
                <a:spcPts val="130"/>
              </a:spcBef>
              <a:tabLst>
                <a:tab pos="547370" algn="l"/>
              </a:tabLst>
            </a:pPr>
            <a:r>
              <a:rPr sz="1650" spc="-10" dirty="0">
                <a:latin typeface="MS PGothic"/>
                <a:cs typeface="MS PGothic"/>
              </a:rPr>
              <a:t>4.2.4</a:t>
            </a:r>
            <a:r>
              <a:rPr sz="1650" dirty="0">
                <a:latin typeface="Times New Roman"/>
                <a:cs typeface="Times New Roman"/>
              </a:rPr>
              <a:t>	</a:t>
            </a:r>
            <a:r>
              <a:rPr sz="1650" spc="-15" dirty="0">
                <a:latin typeface="SimSun"/>
                <a:cs typeface="SimSun"/>
              </a:rPr>
              <a:t>文件控制</a:t>
            </a:r>
            <a:endParaRPr sz="1650">
              <a:latin typeface="SimSun"/>
              <a:cs typeface="SimSun"/>
            </a:endParaRPr>
          </a:p>
          <a:p>
            <a:pPr marL="12700">
              <a:lnSpc>
                <a:spcPts val="1939"/>
              </a:lnSpc>
              <a:tabLst>
                <a:tab pos="547370" algn="l"/>
              </a:tabLst>
            </a:pPr>
            <a:r>
              <a:rPr sz="1650" spc="-20" dirty="0">
                <a:latin typeface="MS PGothic"/>
                <a:cs typeface="MS PGothic"/>
              </a:rPr>
              <a:t>4.2.4</a:t>
            </a:r>
            <a:r>
              <a:rPr sz="1650" dirty="0">
                <a:latin typeface="Times New Roman"/>
                <a:cs typeface="Times New Roman"/>
              </a:rPr>
              <a:t>	</a:t>
            </a:r>
            <a:r>
              <a:rPr sz="1650" dirty="0">
                <a:latin typeface="Calibri"/>
                <a:cs typeface="Calibri"/>
              </a:rPr>
              <a:t>Kiểm</a:t>
            </a:r>
            <a:r>
              <a:rPr sz="1650" spc="-20" dirty="0">
                <a:latin typeface="Calibri"/>
                <a:cs typeface="Calibri"/>
              </a:rPr>
              <a:t> </a:t>
            </a:r>
            <a:r>
              <a:rPr sz="1650" dirty="0">
                <a:latin typeface="Calibri"/>
                <a:cs typeface="Calibri"/>
              </a:rPr>
              <a:t>soát</a:t>
            </a:r>
            <a:r>
              <a:rPr sz="1650" spc="-20" dirty="0">
                <a:latin typeface="Calibri"/>
                <a:cs typeface="Calibri"/>
              </a:rPr>
              <a:t> </a:t>
            </a:r>
            <a:r>
              <a:rPr sz="1650" spc="-10" dirty="0">
                <a:latin typeface="Calibri"/>
                <a:cs typeface="Calibri"/>
              </a:rPr>
              <a:t>Tài </a:t>
            </a:r>
            <a:r>
              <a:rPr sz="1650" spc="-20" dirty="0">
                <a:latin typeface="Calibri"/>
                <a:cs typeface="Calibri"/>
              </a:rPr>
              <a:t>liệu</a:t>
            </a:r>
            <a:endParaRPr sz="1650">
              <a:latin typeface="Calibri"/>
              <a:cs typeface="Calibri"/>
            </a:endParaRPr>
          </a:p>
        </p:txBody>
      </p:sp>
      <p:pic>
        <p:nvPicPr>
          <p:cNvPr id="4" name="object 4"/>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8"/>
            <a:ext cx="9143999" cy="6830964"/>
          </a:xfrm>
          <a:prstGeom prst="rect">
            <a:avLst/>
          </a:prstGeom>
        </p:spPr>
      </p:pic>
      <p:sp>
        <p:nvSpPr>
          <p:cNvPr id="3" name="object 3"/>
          <p:cNvSpPr txBox="1">
            <a:spLocks noGrp="1"/>
          </p:cNvSpPr>
          <p:nvPr>
            <p:ph type="title"/>
          </p:nvPr>
        </p:nvSpPr>
        <p:spPr>
          <a:xfrm>
            <a:off x="3370836" y="368040"/>
            <a:ext cx="1514475" cy="299720"/>
          </a:xfrm>
          <a:prstGeom prst="rect">
            <a:avLst/>
          </a:prstGeom>
        </p:spPr>
        <p:txBody>
          <a:bodyPr vert="horz" wrap="square" lIns="0" tIns="12700" rIns="0" bIns="0" rtlCol="0">
            <a:spAutoFit/>
          </a:bodyPr>
          <a:lstStyle/>
          <a:p>
            <a:pPr marL="12700">
              <a:lnSpc>
                <a:spcPct val="100000"/>
              </a:lnSpc>
              <a:spcBef>
                <a:spcPts val="100"/>
              </a:spcBef>
              <a:tabLst>
                <a:tab pos="586740" algn="l"/>
              </a:tabLst>
            </a:pPr>
            <a:r>
              <a:rPr sz="1800" spc="-10" dirty="0">
                <a:solidFill>
                  <a:srgbClr val="000000"/>
                </a:solidFill>
                <a:latin typeface="MS PGothic"/>
                <a:cs typeface="MS PGothic"/>
              </a:rPr>
              <a:t>4.2.4</a:t>
            </a:r>
            <a:r>
              <a:rPr sz="1800" dirty="0">
                <a:solidFill>
                  <a:srgbClr val="000000"/>
                </a:solidFill>
                <a:latin typeface="Times New Roman"/>
                <a:cs typeface="Times New Roman"/>
              </a:rPr>
              <a:t>	</a:t>
            </a:r>
            <a:r>
              <a:rPr sz="1800" spc="-15" dirty="0">
                <a:solidFill>
                  <a:srgbClr val="000000"/>
                </a:solidFill>
              </a:rPr>
              <a:t>文件控制</a:t>
            </a:r>
            <a:endParaRPr sz="1800">
              <a:latin typeface="Times New Roman"/>
              <a:cs typeface="Times New Roman"/>
            </a:endParaRPr>
          </a:p>
        </p:txBody>
      </p:sp>
      <p:sp>
        <p:nvSpPr>
          <p:cNvPr id="4" name="object 4"/>
          <p:cNvSpPr txBox="1"/>
          <p:nvPr/>
        </p:nvSpPr>
        <p:spPr>
          <a:xfrm>
            <a:off x="742894" y="624072"/>
            <a:ext cx="7390765" cy="4258945"/>
          </a:xfrm>
          <a:prstGeom prst="rect">
            <a:avLst/>
          </a:prstGeom>
        </p:spPr>
        <p:txBody>
          <a:bodyPr vert="horz" wrap="square" lIns="0" tIns="12700" rIns="0" bIns="0" rtlCol="0">
            <a:spAutoFit/>
          </a:bodyPr>
          <a:lstStyle/>
          <a:p>
            <a:pPr marL="2640330">
              <a:lnSpc>
                <a:spcPct val="100000"/>
              </a:lnSpc>
              <a:spcBef>
                <a:spcPts val="100"/>
              </a:spcBef>
              <a:tabLst>
                <a:tab pos="3214370" algn="l"/>
              </a:tabLst>
            </a:pPr>
            <a:r>
              <a:rPr sz="1800" spc="-10" dirty="0">
                <a:latin typeface="MS PGothic"/>
                <a:cs typeface="MS PGothic"/>
              </a:rPr>
              <a:t>4.2.4</a:t>
            </a:r>
            <a:r>
              <a:rPr sz="1800" dirty="0">
                <a:latin typeface="Times New Roman"/>
                <a:cs typeface="Times New Roman"/>
              </a:rPr>
              <a:t>	</a:t>
            </a:r>
            <a:r>
              <a:rPr sz="1800" dirty="0">
                <a:latin typeface="MS PGothic"/>
                <a:cs typeface="MS PGothic"/>
              </a:rPr>
              <a:t>Ki</a:t>
            </a:r>
            <a:r>
              <a:rPr sz="1800" dirty="0">
                <a:latin typeface="Calibri"/>
                <a:cs typeface="Calibri"/>
              </a:rPr>
              <a:t>ể</a:t>
            </a:r>
            <a:r>
              <a:rPr sz="1800" dirty="0">
                <a:latin typeface="MS PGothic"/>
                <a:cs typeface="MS PGothic"/>
              </a:rPr>
              <a:t>m</a:t>
            </a:r>
            <a:r>
              <a:rPr sz="1800" spc="60" dirty="0">
                <a:latin typeface="Times New Roman"/>
                <a:cs typeface="Times New Roman"/>
              </a:rPr>
              <a:t> </a:t>
            </a:r>
            <a:r>
              <a:rPr sz="1800" dirty="0">
                <a:latin typeface="MS PGothic"/>
                <a:cs typeface="MS PGothic"/>
              </a:rPr>
              <a:t>soát</a:t>
            </a:r>
            <a:r>
              <a:rPr sz="1800" spc="95" dirty="0">
                <a:latin typeface="Times New Roman"/>
                <a:cs typeface="Times New Roman"/>
              </a:rPr>
              <a:t> </a:t>
            </a:r>
            <a:r>
              <a:rPr sz="1800" dirty="0">
                <a:latin typeface="MS PGothic"/>
                <a:cs typeface="MS PGothic"/>
              </a:rPr>
              <a:t>Tài</a:t>
            </a:r>
            <a:r>
              <a:rPr sz="1800" spc="80" dirty="0">
                <a:latin typeface="Times New Roman"/>
                <a:cs typeface="Times New Roman"/>
              </a:rPr>
              <a:t> </a:t>
            </a:r>
            <a:r>
              <a:rPr sz="1800" spc="-20" dirty="0">
                <a:latin typeface="MS PGothic"/>
                <a:cs typeface="MS PGothic"/>
              </a:rPr>
              <a:t>li</a:t>
            </a:r>
            <a:r>
              <a:rPr sz="1800" spc="-20" dirty="0">
                <a:latin typeface="Calibri"/>
                <a:cs typeface="Calibri"/>
              </a:rPr>
              <a:t>ệ</a:t>
            </a:r>
            <a:r>
              <a:rPr sz="1800" spc="-20" dirty="0">
                <a:latin typeface="MS PGothic"/>
                <a:cs typeface="MS PGothic"/>
              </a:rPr>
              <a:t>u</a:t>
            </a:r>
            <a:endParaRPr sz="1800">
              <a:latin typeface="MS PGothic"/>
              <a:cs typeface="MS PGothic"/>
            </a:endParaRPr>
          </a:p>
          <a:p>
            <a:pPr>
              <a:lnSpc>
                <a:spcPct val="100000"/>
              </a:lnSpc>
              <a:spcBef>
                <a:spcPts val="1980"/>
              </a:spcBef>
            </a:pPr>
            <a:endParaRPr sz="1800">
              <a:latin typeface="MS PGothic"/>
              <a:cs typeface="MS PGothic"/>
            </a:endParaRPr>
          </a:p>
          <a:p>
            <a:pPr marL="132715">
              <a:lnSpc>
                <a:spcPts val="1864"/>
              </a:lnSpc>
            </a:pPr>
            <a:r>
              <a:rPr sz="1600" spc="-30" dirty="0">
                <a:solidFill>
                  <a:srgbClr val="FF0000"/>
                </a:solidFill>
                <a:latin typeface="SimSun"/>
                <a:cs typeface="SimSun"/>
              </a:rPr>
              <a:t>防止文件的丢失或损坏</a:t>
            </a:r>
            <a:endParaRPr sz="1600">
              <a:latin typeface="SimSun"/>
              <a:cs typeface="SimSun"/>
            </a:endParaRPr>
          </a:p>
          <a:p>
            <a:pPr marL="120650">
              <a:lnSpc>
                <a:spcPts val="1864"/>
              </a:lnSpc>
            </a:pPr>
            <a:r>
              <a:rPr sz="1600" dirty="0">
                <a:solidFill>
                  <a:srgbClr val="FF0000"/>
                </a:solidFill>
                <a:latin typeface="Calibri"/>
                <a:cs typeface="Calibri"/>
              </a:rPr>
              <a:t>Ngăn</a:t>
            </a:r>
            <a:r>
              <a:rPr sz="1600" spc="-35" dirty="0">
                <a:solidFill>
                  <a:srgbClr val="FF0000"/>
                </a:solidFill>
                <a:latin typeface="Calibri"/>
                <a:cs typeface="Calibri"/>
              </a:rPr>
              <a:t> </a:t>
            </a:r>
            <a:r>
              <a:rPr sz="1600" dirty="0">
                <a:solidFill>
                  <a:srgbClr val="FF0000"/>
                </a:solidFill>
                <a:latin typeface="Calibri"/>
                <a:cs typeface="Calibri"/>
              </a:rPr>
              <a:t>ngừa</a:t>
            </a:r>
            <a:r>
              <a:rPr sz="1600" spc="-35" dirty="0">
                <a:solidFill>
                  <a:srgbClr val="FF0000"/>
                </a:solidFill>
                <a:latin typeface="Calibri"/>
                <a:cs typeface="Calibri"/>
              </a:rPr>
              <a:t> </a:t>
            </a:r>
            <a:r>
              <a:rPr sz="1600" dirty="0">
                <a:solidFill>
                  <a:srgbClr val="FF0000"/>
                </a:solidFill>
                <a:latin typeface="Calibri"/>
                <a:cs typeface="Calibri"/>
              </a:rPr>
              <a:t>việc</a:t>
            </a:r>
            <a:r>
              <a:rPr sz="1600" spc="-15" dirty="0">
                <a:solidFill>
                  <a:srgbClr val="FF0000"/>
                </a:solidFill>
                <a:latin typeface="Calibri"/>
                <a:cs typeface="Calibri"/>
              </a:rPr>
              <a:t> </a:t>
            </a:r>
            <a:r>
              <a:rPr sz="1600" dirty="0">
                <a:solidFill>
                  <a:srgbClr val="FF0000"/>
                </a:solidFill>
                <a:latin typeface="Calibri"/>
                <a:cs typeface="Calibri"/>
              </a:rPr>
              <a:t>mất</a:t>
            </a:r>
            <a:r>
              <a:rPr sz="1600" spc="-35" dirty="0">
                <a:solidFill>
                  <a:srgbClr val="FF0000"/>
                </a:solidFill>
                <a:latin typeface="Calibri"/>
                <a:cs typeface="Calibri"/>
              </a:rPr>
              <a:t> </a:t>
            </a:r>
            <a:r>
              <a:rPr sz="1600" dirty="0">
                <a:solidFill>
                  <a:srgbClr val="FF0000"/>
                </a:solidFill>
                <a:latin typeface="Calibri"/>
                <a:cs typeface="Calibri"/>
              </a:rPr>
              <a:t>mát</a:t>
            </a:r>
            <a:r>
              <a:rPr sz="1600" spc="-20" dirty="0">
                <a:solidFill>
                  <a:srgbClr val="FF0000"/>
                </a:solidFill>
                <a:latin typeface="Calibri"/>
                <a:cs typeface="Calibri"/>
              </a:rPr>
              <a:t> </a:t>
            </a:r>
            <a:r>
              <a:rPr sz="1600" dirty="0">
                <a:solidFill>
                  <a:srgbClr val="FF0000"/>
                </a:solidFill>
                <a:latin typeface="Calibri"/>
                <a:cs typeface="Calibri"/>
              </a:rPr>
              <a:t>hoặc</a:t>
            </a:r>
            <a:r>
              <a:rPr sz="1600" spc="-15" dirty="0">
                <a:solidFill>
                  <a:srgbClr val="FF0000"/>
                </a:solidFill>
                <a:latin typeface="Calibri"/>
                <a:cs typeface="Calibri"/>
              </a:rPr>
              <a:t> </a:t>
            </a:r>
            <a:r>
              <a:rPr sz="1600" dirty="0">
                <a:solidFill>
                  <a:srgbClr val="FF0000"/>
                </a:solidFill>
                <a:latin typeface="Calibri"/>
                <a:cs typeface="Calibri"/>
              </a:rPr>
              <a:t>hư</a:t>
            </a:r>
            <a:r>
              <a:rPr sz="1600" spc="-25" dirty="0">
                <a:solidFill>
                  <a:srgbClr val="FF0000"/>
                </a:solidFill>
                <a:latin typeface="Calibri"/>
                <a:cs typeface="Calibri"/>
              </a:rPr>
              <a:t> </a:t>
            </a:r>
            <a:r>
              <a:rPr sz="1600" dirty="0">
                <a:solidFill>
                  <a:srgbClr val="FF0000"/>
                </a:solidFill>
                <a:latin typeface="Calibri"/>
                <a:cs typeface="Calibri"/>
              </a:rPr>
              <a:t>hỏng</a:t>
            </a:r>
            <a:r>
              <a:rPr sz="1600" spc="-20" dirty="0">
                <a:solidFill>
                  <a:srgbClr val="FF0000"/>
                </a:solidFill>
                <a:latin typeface="Calibri"/>
                <a:cs typeface="Calibri"/>
              </a:rPr>
              <a:t> </a:t>
            </a:r>
            <a:r>
              <a:rPr sz="1600" spc="-35" dirty="0">
                <a:solidFill>
                  <a:srgbClr val="FF0000"/>
                </a:solidFill>
                <a:latin typeface="Calibri"/>
                <a:cs typeface="Calibri"/>
              </a:rPr>
              <a:t>Tài</a:t>
            </a:r>
            <a:r>
              <a:rPr sz="1600" spc="-40" dirty="0">
                <a:solidFill>
                  <a:srgbClr val="FF0000"/>
                </a:solidFill>
                <a:latin typeface="Calibri"/>
                <a:cs typeface="Calibri"/>
              </a:rPr>
              <a:t> </a:t>
            </a:r>
            <a:r>
              <a:rPr sz="1600" spc="-20" dirty="0">
                <a:solidFill>
                  <a:srgbClr val="FF0000"/>
                </a:solidFill>
                <a:latin typeface="Calibri"/>
                <a:cs typeface="Calibri"/>
              </a:rPr>
              <a:t>liệu</a:t>
            </a:r>
            <a:endParaRPr sz="1600">
              <a:latin typeface="Calibri"/>
              <a:cs typeface="Calibri"/>
            </a:endParaRPr>
          </a:p>
          <a:p>
            <a:pPr>
              <a:lnSpc>
                <a:spcPct val="100000"/>
              </a:lnSpc>
            </a:pPr>
            <a:endParaRPr sz="1600">
              <a:latin typeface="Calibri"/>
              <a:cs typeface="Calibri"/>
            </a:endParaRPr>
          </a:p>
          <a:p>
            <a:pPr>
              <a:lnSpc>
                <a:spcPct val="100000"/>
              </a:lnSpc>
              <a:spcBef>
                <a:spcPts val="680"/>
              </a:spcBef>
            </a:pPr>
            <a:endParaRPr sz="1600">
              <a:latin typeface="Calibri"/>
              <a:cs typeface="Calibri"/>
            </a:endParaRPr>
          </a:p>
          <a:p>
            <a:pPr marL="99060">
              <a:lnSpc>
                <a:spcPts val="1855"/>
              </a:lnSpc>
            </a:pPr>
            <a:r>
              <a:rPr sz="1600" spc="-30" dirty="0">
                <a:latin typeface="SimSun"/>
                <a:cs typeface="SimSun"/>
              </a:rPr>
              <a:t>作废文件的保存期限：</a:t>
            </a:r>
            <a:endParaRPr sz="1600">
              <a:latin typeface="SimSun"/>
              <a:cs typeface="SimSun"/>
            </a:endParaRPr>
          </a:p>
          <a:p>
            <a:pPr marL="120650">
              <a:lnSpc>
                <a:spcPts val="1855"/>
              </a:lnSpc>
            </a:pPr>
            <a:r>
              <a:rPr sz="1600" dirty="0">
                <a:latin typeface="Calibri"/>
                <a:cs typeface="Calibri"/>
              </a:rPr>
              <a:t>Thời</a:t>
            </a:r>
            <a:r>
              <a:rPr sz="1600" spc="-30" dirty="0">
                <a:latin typeface="Calibri"/>
                <a:cs typeface="Calibri"/>
              </a:rPr>
              <a:t> </a:t>
            </a:r>
            <a:r>
              <a:rPr sz="1600" dirty="0">
                <a:latin typeface="Calibri"/>
                <a:cs typeface="Calibri"/>
              </a:rPr>
              <a:t>hạn</a:t>
            </a:r>
            <a:r>
              <a:rPr sz="1600" spc="-30" dirty="0">
                <a:latin typeface="Calibri"/>
                <a:cs typeface="Calibri"/>
              </a:rPr>
              <a:t> </a:t>
            </a:r>
            <a:r>
              <a:rPr sz="1600" dirty="0">
                <a:latin typeface="Calibri"/>
                <a:cs typeface="Calibri"/>
              </a:rPr>
              <a:t>lưu</a:t>
            </a:r>
            <a:r>
              <a:rPr sz="1600" spc="-35" dirty="0">
                <a:latin typeface="Calibri"/>
                <a:cs typeface="Calibri"/>
              </a:rPr>
              <a:t> </a:t>
            </a:r>
            <a:r>
              <a:rPr sz="1600" dirty="0">
                <a:latin typeface="Calibri"/>
                <a:cs typeface="Calibri"/>
              </a:rPr>
              <a:t>giữ</a:t>
            </a:r>
            <a:r>
              <a:rPr sz="1600" spc="-20" dirty="0">
                <a:latin typeface="Calibri"/>
                <a:cs typeface="Calibri"/>
              </a:rPr>
              <a:t> </a:t>
            </a:r>
            <a:r>
              <a:rPr sz="1600" spc="-35" dirty="0">
                <a:latin typeface="Calibri"/>
                <a:cs typeface="Calibri"/>
              </a:rPr>
              <a:t>Tài</a:t>
            </a:r>
            <a:r>
              <a:rPr sz="1600" spc="-45" dirty="0">
                <a:latin typeface="Calibri"/>
                <a:cs typeface="Calibri"/>
              </a:rPr>
              <a:t> </a:t>
            </a:r>
            <a:r>
              <a:rPr sz="1600" dirty="0">
                <a:latin typeface="Calibri"/>
                <a:cs typeface="Calibri"/>
              </a:rPr>
              <a:t>liệu</a:t>
            </a:r>
            <a:r>
              <a:rPr sz="1600" spc="-35" dirty="0">
                <a:latin typeface="Calibri"/>
                <a:cs typeface="Calibri"/>
              </a:rPr>
              <a:t> </a:t>
            </a:r>
            <a:r>
              <a:rPr sz="1600" dirty="0">
                <a:latin typeface="Calibri"/>
                <a:cs typeface="Calibri"/>
              </a:rPr>
              <a:t>không</a:t>
            </a:r>
            <a:r>
              <a:rPr sz="1600" spc="-25" dirty="0">
                <a:latin typeface="Calibri"/>
                <a:cs typeface="Calibri"/>
              </a:rPr>
              <a:t> </a:t>
            </a:r>
            <a:r>
              <a:rPr sz="1600" dirty="0">
                <a:latin typeface="Calibri"/>
                <a:cs typeface="Calibri"/>
              </a:rPr>
              <a:t>còn</a:t>
            </a:r>
            <a:r>
              <a:rPr sz="1600" spc="-10" dirty="0">
                <a:latin typeface="Calibri"/>
                <a:cs typeface="Calibri"/>
              </a:rPr>
              <a:t> </a:t>
            </a:r>
            <a:r>
              <a:rPr sz="1600" dirty="0">
                <a:latin typeface="Calibri"/>
                <a:cs typeface="Calibri"/>
              </a:rPr>
              <a:t>hiệu</a:t>
            </a:r>
            <a:r>
              <a:rPr sz="1600" spc="-25" dirty="0">
                <a:latin typeface="Calibri"/>
                <a:cs typeface="Calibri"/>
              </a:rPr>
              <a:t> </a:t>
            </a:r>
            <a:r>
              <a:rPr sz="1600" spc="-20" dirty="0">
                <a:latin typeface="Calibri"/>
                <a:cs typeface="Calibri"/>
              </a:rPr>
              <a:t>lực:</a:t>
            </a:r>
            <a:endParaRPr sz="1600">
              <a:latin typeface="Calibri"/>
              <a:cs typeface="Calibri"/>
            </a:endParaRPr>
          </a:p>
          <a:p>
            <a:pPr>
              <a:lnSpc>
                <a:spcPct val="100000"/>
              </a:lnSpc>
            </a:pPr>
            <a:endParaRPr sz="1600">
              <a:latin typeface="Calibri"/>
              <a:cs typeface="Calibri"/>
            </a:endParaRPr>
          </a:p>
          <a:p>
            <a:pPr>
              <a:lnSpc>
                <a:spcPct val="100000"/>
              </a:lnSpc>
              <a:spcBef>
                <a:spcPts val="235"/>
              </a:spcBef>
            </a:pPr>
            <a:endParaRPr sz="1600">
              <a:latin typeface="Calibri"/>
              <a:cs typeface="Calibri"/>
            </a:endParaRPr>
          </a:p>
          <a:p>
            <a:pPr marL="99060">
              <a:lnSpc>
                <a:spcPts val="1855"/>
              </a:lnSpc>
            </a:pPr>
            <a:r>
              <a:rPr sz="1600" spc="-30" dirty="0">
                <a:latin typeface="SimSun"/>
                <a:cs typeface="SimSun"/>
              </a:rPr>
              <a:t>不少于组织定义的医疗器械寿命</a:t>
            </a:r>
            <a:endParaRPr sz="1600">
              <a:latin typeface="SimSun"/>
              <a:cs typeface="SimSun"/>
            </a:endParaRPr>
          </a:p>
          <a:p>
            <a:pPr marL="120650">
              <a:lnSpc>
                <a:spcPts val="1855"/>
              </a:lnSpc>
            </a:pPr>
            <a:r>
              <a:rPr sz="1600" dirty="0">
                <a:latin typeface="Calibri"/>
                <a:cs typeface="Calibri"/>
              </a:rPr>
              <a:t>Không</a:t>
            </a:r>
            <a:r>
              <a:rPr sz="1600" spc="-10" dirty="0">
                <a:latin typeface="Calibri"/>
                <a:cs typeface="Calibri"/>
              </a:rPr>
              <a:t> </a:t>
            </a:r>
            <a:r>
              <a:rPr sz="1600" dirty="0">
                <a:latin typeface="Calibri"/>
                <a:cs typeface="Calibri"/>
              </a:rPr>
              <a:t>ít</a:t>
            </a:r>
            <a:r>
              <a:rPr sz="1600" spc="-35" dirty="0">
                <a:latin typeface="Calibri"/>
                <a:cs typeface="Calibri"/>
              </a:rPr>
              <a:t> </a:t>
            </a:r>
            <a:r>
              <a:rPr sz="1600" dirty="0">
                <a:latin typeface="Calibri"/>
                <a:cs typeface="Calibri"/>
              </a:rPr>
              <a:t>hơn</a:t>
            </a:r>
            <a:r>
              <a:rPr sz="1600" spc="-20" dirty="0">
                <a:latin typeface="Calibri"/>
                <a:cs typeface="Calibri"/>
              </a:rPr>
              <a:t> </a:t>
            </a:r>
            <a:r>
              <a:rPr sz="1600" dirty="0">
                <a:latin typeface="Calibri"/>
                <a:cs typeface="Calibri"/>
              </a:rPr>
              <a:t>thời</a:t>
            </a:r>
            <a:r>
              <a:rPr sz="1600" spc="-25" dirty="0">
                <a:latin typeface="Calibri"/>
                <a:cs typeface="Calibri"/>
              </a:rPr>
              <a:t> </a:t>
            </a:r>
            <a:r>
              <a:rPr sz="1600" dirty="0">
                <a:latin typeface="Calibri"/>
                <a:cs typeface="Calibri"/>
              </a:rPr>
              <a:t>hạn</a:t>
            </a:r>
            <a:r>
              <a:rPr sz="1600" spc="-35" dirty="0">
                <a:latin typeface="Calibri"/>
                <a:cs typeface="Calibri"/>
              </a:rPr>
              <a:t> </a:t>
            </a:r>
            <a:r>
              <a:rPr sz="1600" dirty="0">
                <a:latin typeface="Calibri"/>
                <a:cs typeface="Calibri"/>
              </a:rPr>
              <a:t>sử</a:t>
            </a:r>
            <a:r>
              <a:rPr sz="1600" spc="-10" dirty="0">
                <a:latin typeface="Calibri"/>
                <a:cs typeface="Calibri"/>
              </a:rPr>
              <a:t> </a:t>
            </a:r>
            <a:r>
              <a:rPr sz="1600" dirty="0">
                <a:latin typeface="Calibri"/>
                <a:cs typeface="Calibri"/>
              </a:rPr>
              <a:t>dụng</a:t>
            </a:r>
            <a:r>
              <a:rPr sz="1600" spc="-30" dirty="0">
                <a:latin typeface="Calibri"/>
                <a:cs typeface="Calibri"/>
              </a:rPr>
              <a:t> </a:t>
            </a:r>
            <a:r>
              <a:rPr sz="1600" dirty="0">
                <a:latin typeface="Calibri"/>
                <a:cs typeface="Calibri"/>
              </a:rPr>
              <a:t>thiết</a:t>
            </a:r>
            <a:r>
              <a:rPr sz="1600" spc="-20" dirty="0">
                <a:latin typeface="Calibri"/>
                <a:cs typeface="Calibri"/>
              </a:rPr>
              <a:t> </a:t>
            </a:r>
            <a:r>
              <a:rPr sz="1600" dirty="0">
                <a:latin typeface="Calibri"/>
                <a:cs typeface="Calibri"/>
              </a:rPr>
              <a:t>bị</a:t>
            </a:r>
            <a:r>
              <a:rPr sz="1600" spc="-25" dirty="0">
                <a:latin typeface="Calibri"/>
                <a:cs typeface="Calibri"/>
              </a:rPr>
              <a:t> </a:t>
            </a:r>
            <a:r>
              <a:rPr sz="1600" dirty="0">
                <a:latin typeface="Calibri"/>
                <a:cs typeface="Calibri"/>
              </a:rPr>
              <a:t>y</a:t>
            </a:r>
            <a:r>
              <a:rPr sz="1600" spc="-25" dirty="0">
                <a:latin typeface="Calibri"/>
                <a:cs typeface="Calibri"/>
              </a:rPr>
              <a:t> </a:t>
            </a:r>
            <a:r>
              <a:rPr sz="1600" dirty="0">
                <a:latin typeface="Calibri"/>
                <a:cs typeface="Calibri"/>
              </a:rPr>
              <a:t>tế</a:t>
            </a:r>
            <a:r>
              <a:rPr sz="1600" spc="-15" dirty="0">
                <a:latin typeface="Calibri"/>
                <a:cs typeface="Calibri"/>
              </a:rPr>
              <a:t> </a:t>
            </a:r>
            <a:r>
              <a:rPr sz="1600" dirty="0">
                <a:latin typeface="Calibri"/>
                <a:cs typeface="Calibri"/>
              </a:rPr>
              <a:t>do</a:t>
            </a:r>
            <a:r>
              <a:rPr sz="1600" spc="-15" dirty="0">
                <a:latin typeface="Calibri"/>
                <a:cs typeface="Calibri"/>
              </a:rPr>
              <a:t> </a:t>
            </a:r>
            <a:r>
              <a:rPr sz="1600" dirty="0">
                <a:latin typeface="Calibri"/>
                <a:cs typeface="Calibri"/>
              </a:rPr>
              <a:t>tổ</a:t>
            </a:r>
            <a:r>
              <a:rPr sz="1600" spc="-20" dirty="0">
                <a:latin typeface="Calibri"/>
                <a:cs typeface="Calibri"/>
              </a:rPr>
              <a:t> </a:t>
            </a:r>
            <a:r>
              <a:rPr sz="1600" dirty="0">
                <a:latin typeface="Calibri"/>
                <a:cs typeface="Calibri"/>
              </a:rPr>
              <a:t>chức</a:t>
            </a:r>
            <a:r>
              <a:rPr sz="1600" spc="-15" dirty="0">
                <a:latin typeface="Calibri"/>
                <a:cs typeface="Calibri"/>
              </a:rPr>
              <a:t> </a:t>
            </a:r>
            <a:r>
              <a:rPr sz="1600" dirty="0">
                <a:latin typeface="Calibri"/>
                <a:cs typeface="Calibri"/>
              </a:rPr>
              <a:t>xác</a:t>
            </a:r>
            <a:r>
              <a:rPr sz="1600" spc="-35" dirty="0">
                <a:latin typeface="Calibri"/>
                <a:cs typeface="Calibri"/>
              </a:rPr>
              <a:t> </a:t>
            </a:r>
            <a:r>
              <a:rPr sz="1600" spc="-20" dirty="0">
                <a:latin typeface="Calibri"/>
                <a:cs typeface="Calibri"/>
              </a:rPr>
              <a:t>định</a:t>
            </a:r>
            <a:endParaRPr sz="1600">
              <a:latin typeface="Calibri"/>
              <a:cs typeface="Calibri"/>
            </a:endParaRPr>
          </a:p>
          <a:p>
            <a:pPr>
              <a:lnSpc>
                <a:spcPct val="100000"/>
              </a:lnSpc>
              <a:spcBef>
                <a:spcPts val="1240"/>
              </a:spcBef>
            </a:pPr>
            <a:endParaRPr sz="1600">
              <a:latin typeface="Calibri"/>
              <a:cs typeface="Calibri"/>
            </a:endParaRPr>
          </a:p>
          <a:p>
            <a:pPr marL="12700">
              <a:lnSpc>
                <a:spcPts val="1910"/>
              </a:lnSpc>
            </a:pPr>
            <a:r>
              <a:rPr sz="1600" spc="-30" dirty="0">
                <a:latin typeface="SimSun"/>
                <a:cs typeface="SimSun"/>
              </a:rPr>
              <a:t>同时不少于其相关记录的保存期限或法规要求</a:t>
            </a:r>
            <a:endParaRPr sz="1600">
              <a:latin typeface="SimSun"/>
              <a:cs typeface="SimSun"/>
            </a:endParaRPr>
          </a:p>
          <a:p>
            <a:pPr marL="58419">
              <a:lnSpc>
                <a:spcPts val="1910"/>
              </a:lnSpc>
            </a:pPr>
            <a:r>
              <a:rPr sz="1600" dirty="0">
                <a:latin typeface="Calibri"/>
                <a:cs typeface="Calibri"/>
              </a:rPr>
              <a:t>Đồng</a:t>
            </a:r>
            <a:r>
              <a:rPr sz="1600" spc="-25" dirty="0">
                <a:latin typeface="Calibri"/>
                <a:cs typeface="Calibri"/>
              </a:rPr>
              <a:t> </a:t>
            </a:r>
            <a:r>
              <a:rPr sz="1600" dirty="0">
                <a:latin typeface="Calibri"/>
                <a:cs typeface="Calibri"/>
              </a:rPr>
              <a:t>thời</a:t>
            </a:r>
            <a:r>
              <a:rPr sz="1600" spc="-25" dirty="0">
                <a:latin typeface="Calibri"/>
                <a:cs typeface="Calibri"/>
              </a:rPr>
              <a:t> </a:t>
            </a:r>
            <a:r>
              <a:rPr sz="1600" dirty="0">
                <a:latin typeface="Calibri"/>
                <a:cs typeface="Calibri"/>
              </a:rPr>
              <a:t>không</a:t>
            </a:r>
            <a:r>
              <a:rPr sz="1600" spc="-15" dirty="0">
                <a:latin typeface="Calibri"/>
                <a:cs typeface="Calibri"/>
              </a:rPr>
              <a:t> </a:t>
            </a:r>
            <a:r>
              <a:rPr sz="1600" dirty="0">
                <a:latin typeface="Calibri"/>
                <a:cs typeface="Calibri"/>
              </a:rPr>
              <a:t>ít</a:t>
            </a:r>
            <a:r>
              <a:rPr sz="1600" spc="-15" dirty="0">
                <a:latin typeface="Calibri"/>
                <a:cs typeface="Calibri"/>
              </a:rPr>
              <a:t> </a:t>
            </a:r>
            <a:r>
              <a:rPr sz="1600" dirty="0">
                <a:latin typeface="Calibri"/>
                <a:cs typeface="Calibri"/>
              </a:rPr>
              <a:t>hơn</a:t>
            </a:r>
            <a:r>
              <a:rPr sz="1600" spc="-20" dirty="0">
                <a:latin typeface="Calibri"/>
                <a:cs typeface="Calibri"/>
              </a:rPr>
              <a:t> </a:t>
            </a:r>
            <a:r>
              <a:rPr sz="1600" dirty="0">
                <a:latin typeface="Calibri"/>
                <a:cs typeface="Calibri"/>
              </a:rPr>
              <a:t>thời</a:t>
            </a:r>
            <a:r>
              <a:rPr sz="1600" spc="-30" dirty="0">
                <a:latin typeface="Calibri"/>
                <a:cs typeface="Calibri"/>
              </a:rPr>
              <a:t> </a:t>
            </a:r>
            <a:r>
              <a:rPr sz="1600" dirty="0">
                <a:latin typeface="Calibri"/>
                <a:cs typeface="Calibri"/>
              </a:rPr>
              <a:t>hạn</a:t>
            </a:r>
            <a:r>
              <a:rPr sz="1600" spc="-35" dirty="0">
                <a:latin typeface="Calibri"/>
                <a:cs typeface="Calibri"/>
              </a:rPr>
              <a:t> </a:t>
            </a:r>
            <a:r>
              <a:rPr sz="1600" dirty="0">
                <a:latin typeface="Calibri"/>
                <a:cs typeface="Calibri"/>
              </a:rPr>
              <a:t>lưu</a:t>
            </a:r>
            <a:r>
              <a:rPr sz="1600" spc="-35" dirty="0">
                <a:latin typeface="Calibri"/>
                <a:cs typeface="Calibri"/>
              </a:rPr>
              <a:t> </a:t>
            </a:r>
            <a:r>
              <a:rPr sz="1600" dirty="0">
                <a:latin typeface="Calibri"/>
                <a:cs typeface="Calibri"/>
              </a:rPr>
              <a:t>giữ</a:t>
            </a:r>
            <a:r>
              <a:rPr sz="1600" spc="-25" dirty="0">
                <a:latin typeface="Calibri"/>
                <a:cs typeface="Calibri"/>
              </a:rPr>
              <a:t> </a:t>
            </a:r>
            <a:r>
              <a:rPr sz="1600" dirty="0">
                <a:latin typeface="Calibri"/>
                <a:cs typeface="Calibri"/>
              </a:rPr>
              <a:t>Hồ</a:t>
            </a:r>
            <a:r>
              <a:rPr sz="1600" spc="-15" dirty="0">
                <a:latin typeface="Calibri"/>
                <a:cs typeface="Calibri"/>
              </a:rPr>
              <a:t> </a:t>
            </a:r>
            <a:r>
              <a:rPr sz="1600" dirty="0">
                <a:latin typeface="Calibri"/>
                <a:cs typeface="Calibri"/>
              </a:rPr>
              <a:t>sơ</a:t>
            </a:r>
            <a:r>
              <a:rPr sz="1600" spc="-20" dirty="0">
                <a:latin typeface="Calibri"/>
                <a:cs typeface="Calibri"/>
              </a:rPr>
              <a:t> </a:t>
            </a:r>
            <a:r>
              <a:rPr sz="1600" dirty="0">
                <a:latin typeface="Calibri"/>
                <a:cs typeface="Calibri"/>
              </a:rPr>
              <a:t>liên</a:t>
            </a:r>
            <a:r>
              <a:rPr sz="1600" spc="-35" dirty="0">
                <a:latin typeface="Calibri"/>
                <a:cs typeface="Calibri"/>
              </a:rPr>
              <a:t> </a:t>
            </a:r>
            <a:r>
              <a:rPr sz="1600" dirty="0">
                <a:latin typeface="Calibri"/>
                <a:cs typeface="Calibri"/>
              </a:rPr>
              <a:t>quan</a:t>
            </a:r>
            <a:r>
              <a:rPr sz="1600" spc="-25" dirty="0">
                <a:latin typeface="Calibri"/>
                <a:cs typeface="Calibri"/>
              </a:rPr>
              <a:t> </a:t>
            </a:r>
            <a:r>
              <a:rPr sz="1600" dirty="0">
                <a:latin typeface="Calibri"/>
                <a:cs typeface="Calibri"/>
              </a:rPr>
              <a:t>hoặc</a:t>
            </a:r>
            <a:r>
              <a:rPr sz="1600" spc="-25" dirty="0">
                <a:latin typeface="Calibri"/>
                <a:cs typeface="Calibri"/>
              </a:rPr>
              <a:t> </a:t>
            </a:r>
            <a:r>
              <a:rPr sz="1600" dirty="0">
                <a:latin typeface="Calibri"/>
                <a:cs typeface="Calibri"/>
              </a:rPr>
              <a:t>theo</a:t>
            </a:r>
            <a:r>
              <a:rPr sz="1600" spc="-15" dirty="0">
                <a:latin typeface="Calibri"/>
                <a:cs typeface="Calibri"/>
              </a:rPr>
              <a:t> </a:t>
            </a:r>
            <a:r>
              <a:rPr sz="1600" dirty="0">
                <a:latin typeface="Calibri"/>
                <a:cs typeface="Calibri"/>
              </a:rPr>
              <a:t>yêu</a:t>
            </a:r>
            <a:r>
              <a:rPr sz="1600" spc="-5" dirty="0">
                <a:latin typeface="Calibri"/>
                <a:cs typeface="Calibri"/>
              </a:rPr>
              <a:t> </a:t>
            </a:r>
            <a:r>
              <a:rPr sz="1600" dirty="0">
                <a:latin typeface="Calibri"/>
                <a:cs typeface="Calibri"/>
              </a:rPr>
              <a:t>cầu</a:t>
            </a:r>
            <a:r>
              <a:rPr sz="1600" spc="-20" dirty="0">
                <a:latin typeface="Calibri"/>
                <a:cs typeface="Calibri"/>
              </a:rPr>
              <a:t> </a:t>
            </a:r>
            <a:r>
              <a:rPr sz="1600" dirty="0">
                <a:latin typeface="Calibri"/>
                <a:cs typeface="Calibri"/>
              </a:rPr>
              <a:t>của</a:t>
            </a:r>
            <a:r>
              <a:rPr sz="1600" spc="-35" dirty="0">
                <a:latin typeface="Calibri"/>
                <a:cs typeface="Calibri"/>
              </a:rPr>
              <a:t> </a:t>
            </a:r>
            <a:r>
              <a:rPr sz="1600" dirty="0">
                <a:latin typeface="Calibri"/>
                <a:cs typeface="Calibri"/>
              </a:rPr>
              <a:t>pháp</a:t>
            </a:r>
            <a:r>
              <a:rPr sz="1600" spc="-30" dirty="0">
                <a:latin typeface="Calibri"/>
                <a:cs typeface="Calibri"/>
              </a:rPr>
              <a:t> </a:t>
            </a:r>
            <a:r>
              <a:rPr sz="1600" spc="-20" dirty="0">
                <a:latin typeface="Calibri"/>
                <a:cs typeface="Calibri"/>
              </a:rPr>
              <a:t>luật</a:t>
            </a:r>
            <a:endParaRPr sz="1600">
              <a:latin typeface="Calibri"/>
              <a:cs typeface="Calibri"/>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5496" y="0"/>
            <a:ext cx="9108456" cy="6857998"/>
          </a:xfrm>
          <a:prstGeom prst="rect">
            <a:avLst/>
          </a:prstGeom>
        </p:spPr>
      </p:pic>
      <p:sp>
        <p:nvSpPr>
          <p:cNvPr id="3" name="object 3"/>
          <p:cNvSpPr txBox="1"/>
          <p:nvPr/>
        </p:nvSpPr>
        <p:spPr>
          <a:xfrm>
            <a:off x="498434" y="216148"/>
            <a:ext cx="5796915" cy="4411980"/>
          </a:xfrm>
          <a:prstGeom prst="rect">
            <a:avLst/>
          </a:prstGeom>
        </p:spPr>
        <p:txBody>
          <a:bodyPr vert="horz" wrap="square" lIns="0" tIns="16510" rIns="0" bIns="0" rtlCol="0">
            <a:spAutoFit/>
          </a:bodyPr>
          <a:lstStyle/>
          <a:p>
            <a:pPr marL="2703830">
              <a:lnSpc>
                <a:spcPct val="100000"/>
              </a:lnSpc>
              <a:spcBef>
                <a:spcPts val="130"/>
              </a:spcBef>
            </a:pPr>
            <a:r>
              <a:rPr sz="1650" b="1" dirty="0">
                <a:latin typeface="Arial"/>
                <a:cs typeface="Arial"/>
              </a:rPr>
              <a:t>4.2.5</a:t>
            </a:r>
            <a:r>
              <a:rPr sz="1650" spc="110" dirty="0">
                <a:latin typeface="Times New Roman"/>
                <a:cs typeface="Times New Roman"/>
              </a:rPr>
              <a:t>  </a:t>
            </a:r>
            <a:r>
              <a:rPr sz="1650" spc="-15" dirty="0">
                <a:latin typeface="SimSun"/>
                <a:cs typeface="SimSun"/>
              </a:rPr>
              <a:t>记录控制</a:t>
            </a:r>
            <a:endParaRPr sz="1650">
              <a:latin typeface="SimSun"/>
              <a:cs typeface="SimSun"/>
            </a:endParaRPr>
          </a:p>
          <a:p>
            <a:pPr marL="2703830">
              <a:lnSpc>
                <a:spcPct val="100000"/>
              </a:lnSpc>
              <a:spcBef>
                <a:spcPts val="10"/>
              </a:spcBef>
            </a:pPr>
            <a:r>
              <a:rPr sz="1650" b="1" dirty="0">
                <a:latin typeface="Arial"/>
                <a:cs typeface="Arial"/>
              </a:rPr>
              <a:t>4.2.5</a:t>
            </a:r>
            <a:r>
              <a:rPr sz="1650" spc="85" dirty="0">
                <a:latin typeface="Times New Roman"/>
                <a:cs typeface="Times New Roman"/>
              </a:rPr>
              <a:t>  </a:t>
            </a:r>
            <a:r>
              <a:rPr sz="1650" b="1" dirty="0">
                <a:latin typeface="Arial"/>
                <a:cs typeface="Arial"/>
              </a:rPr>
              <a:t>Kiểm</a:t>
            </a:r>
            <a:r>
              <a:rPr sz="1650" b="1" spc="25" dirty="0">
                <a:latin typeface="Arial"/>
                <a:cs typeface="Arial"/>
              </a:rPr>
              <a:t> </a:t>
            </a:r>
            <a:r>
              <a:rPr sz="1650" b="1" dirty="0">
                <a:latin typeface="Arial"/>
                <a:cs typeface="Arial"/>
              </a:rPr>
              <a:t>soát</a:t>
            </a:r>
            <a:r>
              <a:rPr sz="1650" spc="85" dirty="0">
                <a:latin typeface="Times New Roman"/>
                <a:cs typeface="Times New Roman"/>
              </a:rPr>
              <a:t> </a:t>
            </a:r>
            <a:r>
              <a:rPr sz="1650" b="1" dirty="0">
                <a:latin typeface="Arial"/>
                <a:cs typeface="Arial"/>
              </a:rPr>
              <a:t>Hồ</a:t>
            </a:r>
            <a:r>
              <a:rPr sz="1650" b="1" spc="35" dirty="0">
                <a:latin typeface="Arial"/>
                <a:cs typeface="Arial"/>
              </a:rPr>
              <a:t> </a:t>
            </a:r>
            <a:r>
              <a:rPr sz="1650" b="1" spc="-25" dirty="0">
                <a:latin typeface="Arial"/>
                <a:cs typeface="Arial"/>
              </a:rPr>
              <a:t>sơ</a:t>
            </a:r>
            <a:endParaRPr sz="1650">
              <a:latin typeface="Arial"/>
              <a:cs typeface="Arial"/>
            </a:endParaRPr>
          </a:p>
          <a:p>
            <a:pPr>
              <a:lnSpc>
                <a:spcPct val="100000"/>
              </a:lnSpc>
              <a:spcBef>
                <a:spcPts val="515"/>
              </a:spcBef>
            </a:pPr>
            <a:endParaRPr sz="1650">
              <a:latin typeface="Arial"/>
              <a:cs typeface="Arial"/>
            </a:endParaRPr>
          </a:p>
          <a:p>
            <a:pPr marL="25400">
              <a:lnSpc>
                <a:spcPts val="1910"/>
              </a:lnSpc>
            </a:pPr>
            <a:r>
              <a:rPr sz="1650" spc="-10" dirty="0">
                <a:latin typeface="SimSun"/>
                <a:cs typeface="SimSun"/>
              </a:rPr>
              <a:t>记录控制的程序文件</a:t>
            </a:r>
            <a:endParaRPr sz="1650">
              <a:latin typeface="SimSun"/>
              <a:cs typeface="SimSun"/>
            </a:endParaRPr>
          </a:p>
          <a:p>
            <a:pPr marL="25400">
              <a:lnSpc>
                <a:spcPts val="1850"/>
              </a:lnSpc>
            </a:pPr>
            <a:r>
              <a:rPr sz="1600" spc="-35" dirty="0">
                <a:latin typeface="Calibri"/>
                <a:cs typeface="Calibri"/>
              </a:rPr>
              <a:t>Tài</a:t>
            </a:r>
            <a:r>
              <a:rPr sz="1600" spc="-45" dirty="0">
                <a:latin typeface="Calibri"/>
                <a:cs typeface="Calibri"/>
              </a:rPr>
              <a:t> </a:t>
            </a:r>
            <a:r>
              <a:rPr sz="1600" dirty="0">
                <a:latin typeface="Calibri"/>
                <a:cs typeface="Calibri"/>
              </a:rPr>
              <a:t>liệu</a:t>
            </a:r>
            <a:r>
              <a:rPr sz="1600" spc="-40" dirty="0">
                <a:latin typeface="Calibri"/>
                <a:cs typeface="Calibri"/>
              </a:rPr>
              <a:t> </a:t>
            </a:r>
            <a:r>
              <a:rPr sz="1600" dirty="0">
                <a:latin typeface="Calibri"/>
                <a:cs typeface="Calibri"/>
              </a:rPr>
              <a:t>Quy</a:t>
            </a:r>
            <a:r>
              <a:rPr sz="1600" spc="-20" dirty="0">
                <a:latin typeface="Calibri"/>
                <a:cs typeface="Calibri"/>
              </a:rPr>
              <a:t> </a:t>
            </a:r>
            <a:r>
              <a:rPr sz="1600" dirty="0">
                <a:latin typeface="Calibri"/>
                <a:cs typeface="Calibri"/>
              </a:rPr>
              <a:t>trình</a:t>
            </a:r>
            <a:r>
              <a:rPr sz="1600" spc="-30" dirty="0">
                <a:latin typeface="Calibri"/>
                <a:cs typeface="Calibri"/>
              </a:rPr>
              <a:t> </a:t>
            </a:r>
            <a:r>
              <a:rPr sz="1600" dirty="0">
                <a:latin typeface="Calibri"/>
                <a:cs typeface="Calibri"/>
              </a:rPr>
              <a:t>kiểm</a:t>
            </a:r>
            <a:r>
              <a:rPr sz="1600" spc="-25" dirty="0">
                <a:latin typeface="Calibri"/>
                <a:cs typeface="Calibri"/>
              </a:rPr>
              <a:t> </a:t>
            </a:r>
            <a:r>
              <a:rPr sz="1600" dirty="0">
                <a:latin typeface="Calibri"/>
                <a:cs typeface="Calibri"/>
              </a:rPr>
              <a:t>soát</a:t>
            </a:r>
            <a:r>
              <a:rPr sz="1600" spc="-25" dirty="0">
                <a:latin typeface="Calibri"/>
                <a:cs typeface="Calibri"/>
              </a:rPr>
              <a:t> </a:t>
            </a:r>
            <a:r>
              <a:rPr sz="1600" dirty="0">
                <a:latin typeface="Calibri"/>
                <a:cs typeface="Calibri"/>
              </a:rPr>
              <a:t>Hồ</a:t>
            </a:r>
            <a:r>
              <a:rPr sz="1600" spc="-20" dirty="0">
                <a:latin typeface="Calibri"/>
                <a:cs typeface="Calibri"/>
              </a:rPr>
              <a:t> </a:t>
            </a:r>
            <a:r>
              <a:rPr sz="1600" spc="-25" dirty="0">
                <a:latin typeface="Calibri"/>
                <a:cs typeface="Calibri"/>
              </a:rPr>
              <a:t>sơ</a:t>
            </a:r>
            <a:endParaRPr sz="1600">
              <a:latin typeface="Calibri"/>
              <a:cs typeface="Calibri"/>
            </a:endParaRPr>
          </a:p>
          <a:p>
            <a:pPr marL="190500" indent="-177800">
              <a:lnSpc>
                <a:spcPts val="1625"/>
              </a:lnSpc>
              <a:spcBef>
                <a:spcPts val="1240"/>
              </a:spcBef>
              <a:buChar char="-"/>
              <a:tabLst>
                <a:tab pos="190500" algn="l"/>
              </a:tabLst>
            </a:pPr>
            <a:r>
              <a:rPr sz="1400" spc="-5" dirty="0">
                <a:latin typeface="SimSun"/>
                <a:cs typeface="SimSun"/>
              </a:rPr>
              <a:t>记录应保持清晰,</a:t>
            </a:r>
            <a:r>
              <a:rPr sz="1400" spc="315" dirty="0">
                <a:latin typeface="Times New Roman"/>
                <a:cs typeface="Times New Roman"/>
              </a:rPr>
              <a:t> </a:t>
            </a:r>
            <a:r>
              <a:rPr sz="1400" spc="-10" dirty="0">
                <a:latin typeface="SimSun"/>
                <a:cs typeface="SimSun"/>
              </a:rPr>
              <a:t>易于识别和检索.</a:t>
            </a:r>
            <a:endParaRPr sz="1400">
              <a:latin typeface="SimSun"/>
              <a:cs typeface="SimSun"/>
            </a:endParaRPr>
          </a:p>
          <a:p>
            <a:pPr marL="190500" indent="-177800">
              <a:lnSpc>
                <a:spcPts val="1625"/>
              </a:lnSpc>
              <a:buFont typeface="SimSun"/>
              <a:buChar char="-"/>
              <a:tabLst>
                <a:tab pos="190500" algn="l"/>
              </a:tabLst>
            </a:pPr>
            <a:r>
              <a:rPr sz="1400" dirty="0">
                <a:latin typeface="Calibri"/>
                <a:cs typeface="Calibri"/>
              </a:rPr>
              <a:t>Hồ</a:t>
            </a:r>
            <a:r>
              <a:rPr sz="1400" spc="-40" dirty="0">
                <a:latin typeface="Calibri"/>
                <a:cs typeface="Calibri"/>
              </a:rPr>
              <a:t> </a:t>
            </a:r>
            <a:r>
              <a:rPr sz="1400" dirty="0">
                <a:latin typeface="Calibri"/>
                <a:cs typeface="Calibri"/>
              </a:rPr>
              <a:t>sơ</a:t>
            </a:r>
            <a:r>
              <a:rPr sz="1400" spc="-25" dirty="0">
                <a:latin typeface="Calibri"/>
                <a:cs typeface="Calibri"/>
              </a:rPr>
              <a:t> </a:t>
            </a:r>
            <a:r>
              <a:rPr sz="1400" dirty="0">
                <a:latin typeface="Calibri"/>
                <a:cs typeface="Calibri"/>
              </a:rPr>
              <a:t>phải</a:t>
            </a:r>
            <a:r>
              <a:rPr sz="1400" spc="-15" dirty="0">
                <a:latin typeface="Calibri"/>
                <a:cs typeface="Calibri"/>
              </a:rPr>
              <a:t> </a:t>
            </a:r>
            <a:r>
              <a:rPr sz="1400" dirty="0">
                <a:latin typeface="Calibri"/>
                <a:cs typeface="Calibri"/>
              </a:rPr>
              <a:t>được</a:t>
            </a:r>
            <a:r>
              <a:rPr sz="1400" spc="-60" dirty="0">
                <a:latin typeface="Calibri"/>
                <a:cs typeface="Calibri"/>
              </a:rPr>
              <a:t> </a:t>
            </a:r>
            <a:r>
              <a:rPr sz="1400" dirty="0">
                <a:latin typeface="Calibri"/>
                <a:cs typeface="Calibri"/>
              </a:rPr>
              <a:t>lưu</a:t>
            </a:r>
            <a:r>
              <a:rPr sz="1400" spc="-45" dirty="0">
                <a:latin typeface="Calibri"/>
                <a:cs typeface="Calibri"/>
              </a:rPr>
              <a:t> </a:t>
            </a:r>
            <a:r>
              <a:rPr sz="1400" dirty="0">
                <a:latin typeface="Calibri"/>
                <a:cs typeface="Calibri"/>
              </a:rPr>
              <a:t>giữ</a:t>
            </a:r>
            <a:r>
              <a:rPr sz="1400" spc="-20" dirty="0">
                <a:latin typeface="Calibri"/>
                <a:cs typeface="Calibri"/>
              </a:rPr>
              <a:t> </a:t>
            </a:r>
            <a:r>
              <a:rPr sz="1400" dirty="0">
                <a:latin typeface="Calibri"/>
                <a:cs typeface="Calibri"/>
              </a:rPr>
              <a:t>rõ</a:t>
            </a:r>
            <a:r>
              <a:rPr sz="1400" spc="-40" dirty="0">
                <a:latin typeface="Calibri"/>
                <a:cs typeface="Calibri"/>
              </a:rPr>
              <a:t> </a:t>
            </a:r>
            <a:r>
              <a:rPr sz="1400" dirty="0">
                <a:latin typeface="Calibri"/>
                <a:cs typeface="Calibri"/>
              </a:rPr>
              <a:t>ràng,</a:t>
            </a:r>
            <a:r>
              <a:rPr sz="1400" spc="-30" dirty="0">
                <a:latin typeface="Calibri"/>
                <a:cs typeface="Calibri"/>
              </a:rPr>
              <a:t> </a:t>
            </a:r>
            <a:r>
              <a:rPr sz="1400" dirty="0">
                <a:latin typeface="Calibri"/>
                <a:cs typeface="Calibri"/>
              </a:rPr>
              <a:t>dễ</a:t>
            </a:r>
            <a:r>
              <a:rPr sz="1400" spc="-25" dirty="0">
                <a:latin typeface="Calibri"/>
                <a:cs typeface="Calibri"/>
              </a:rPr>
              <a:t> </a:t>
            </a:r>
            <a:r>
              <a:rPr sz="1400" dirty="0">
                <a:latin typeface="Calibri"/>
                <a:cs typeface="Calibri"/>
              </a:rPr>
              <a:t>nhận</a:t>
            </a:r>
            <a:r>
              <a:rPr sz="1400" spc="-15" dirty="0">
                <a:latin typeface="Calibri"/>
                <a:cs typeface="Calibri"/>
              </a:rPr>
              <a:t> </a:t>
            </a:r>
            <a:r>
              <a:rPr sz="1400" dirty="0">
                <a:latin typeface="Calibri"/>
                <a:cs typeface="Calibri"/>
              </a:rPr>
              <a:t>biết</a:t>
            </a:r>
            <a:r>
              <a:rPr sz="1400" spc="-10" dirty="0">
                <a:latin typeface="Calibri"/>
                <a:cs typeface="Calibri"/>
              </a:rPr>
              <a:t> </a:t>
            </a:r>
            <a:r>
              <a:rPr sz="1400" dirty="0">
                <a:latin typeface="Calibri"/>
                <a:cs typeface="Calibri"/>
              </a:rPr>
              <a:t>và</a:t>
            </a:r>
            <a:r>
              <a:rPr sz="1400" spc="-20" dirty="0">
                <a:latin typeface="Calibri"/>
                <a:cs typeface="Calibri"/>
              </a:rPr>
              <a:t> </a:t>
            </a:r>
            <a:r>
              <a:rPr sz="1400" dirty="0">
                <a:latin typeface="Calibri"/>
                <a:cs typeface="Calibri"/>
              </a:rPr>
              <a:t>dễ</a:t>
            </a:r>
            <a:r>
              <a:rPr sz="1400" spc="-30" dirty="0">
                <a:latin typeface="Calibri"/>
                <a:cs typeface="Calibri"/>
              </a:rPr>
              <a:t> </a:t>
            </a:r>
            <a:r>
              <a:rPr sz="1400" dirty="0">
                <a:latin typeface="Calibri"/>
                <a:cs typeface="Calibri"/>
              </a:rPr>
              <a:t>truy</a:t>
            </a:r>
            <a:r>
              <a:rPr sz="1400" spc="-20" dirty="0">
                <a:latin typeface="Calibri"/>
                <a:cs typeface="Calibri"/>
              </a:rPr>
              <a:t> </a:t>
            </a:r>
            <a:r>
              <a:rPr sz="1400" spc="-10" dirty="0">
                <a:latin typeface="Calibri"/>
                <a:cs typeface="Calibri"/>
              </a:rPr>
              <a:t>xuất.</a:t>
            </a:r>
            <a:endParaRPr sz="1400">
              <a:latin typeface="Calibri"/>
              <a:cs typeface="Calibri"/>
            </a:endParaRPr>
          </a:p>
          <a:p>
            <a:pPr marL="204470" indent="-191770">
              <a:lnSpc>
                <a:spcPts val="1675"/>
              </a:lnSpc>
              <a:spcBef>
                <a:spcPts val="755"/>
              </a:spcBef>
              <a:buFont typeface="Times New Roman"/>
              <a:buChar char="-"/>
              <a:tabLst>
                <a:tab pos="204470" algn="l"/>
              </a:tabLst>
            </a:pPr>
            <a:r>
              <a:rPr sz="1400" spc="-5" dirty="0">
                <a:latin typeface="SimSun"/>
                <a:cs typeface="SimSun"/>
              </a:rPr>
              <a:t>记录的标识</a:t>
            </a:r>
            <a:r>
              <a:rPr sz="1400" spc="-10" dirty="0">
                <a:latin typeface="Times New Roman"/>
                <a:cs typeface="Times New Roman"/>
              </a:rPr>
              <a:t>, </a:t>
            </a:r>
            <a:r>
              <a:rPr sz="1400" dirty="0">
                <a:latin typeface="SimSun"/>
                <a:cs typeface="SimSun"/>
              </a:rPr>
              <a:t>储存</a:t>
            </a:r>
            <a:r>
              <a:rPr sz="1400" spc="-10" dirty="0">
                <a:latin typeface="Times New Roman"/>
                <a:cs typeface="Times New Roman"/>
              </a:rPr>
              <a:t>, </a:t>
            </a:r>
            <a:r>
              <a:rPr sz="1400" dirty="0">
                <a:latin typeface="SimSun"/>
                <a:cs typeface="SimSun"/>
              </a:rPr>
              <a:t>保护</a:t>
            </a:r>
            <a:r>
              <a:rPr sz="1400" spc="-5" dirty="0">
                <a:latin typeface="Times New Roman"/>
                <a:cs typeface="Times New Roman"/>
              </a:rPr>
              <a:t>, </a:t>
            </a:r>
            <a:r>
              <a:rPr sz="1400" dirty="0">
                <a:latin typeface="SimSun"/>
                <a:cs typeface="SimSun"/>
              </a:rPr>
              <a:t>检索</a:t>
            </a:r>
            <a:r>
              <a:rPr sz="1400" spc="-5" dirty="0">
                <a:latin typeface="Times New Roman"/>
                <a:cs typeface="Times New Roman"/>
              </a:rPr>
              <a:t>, </a:t>
            </a:r>
            <a:r>
              <a:rPr sz="1400" spc="-10" dirty="0">
                <a:latin typeface="SimSun"/>
                <a:cs typeface="SimSun"/>
              </a:rPr>
              <a:t>保存期限和处置</a:t>
            </a:r>
            <a:endParaRPr sz="1400">
              <a:latin typeface="SimSun"/>
              <a:cs typeface="SimSun"/>
            </a:endParaRPr>
          </a:p>
          <a:p>
            <a:pPr marL="204470" indent="-191770">
              <a:lnSpc>
                <a:spcPts val="1675"/>
              </a:lnSpc>
              <a:buChar char="-"/>
              <a:tabLst>
                <a:tab pos="204470" algn="l"/>
              </a:tabLst>
            </a:pPr>
            <a:r>
              <a:rPr sz="1400" dirty="0">
                <a:latin typeface="Times New Roman"/>
                <a:cs typeface="Times New Roman"/>
              </a:rPr>
              <a:t>Xác</a:t>
            </a:r>
            <a:r>
              <a:rPr sz="1400" spc="5" dirty="0">
                <a:latin typeface="Times New Roman"/>
                <a:cs typeface="Times New Roman"/>
              </a:rPr>
              <a:t> </a:t>
            </a:r>
            <a:r>
              <a:rPr sz="1400" dirty="0">
                <a:latin typeface="Times New Roman"/>
                <a:cs typeface="Times New Roman"/>
              </a:rPr>
              <a:t>định,</a:t>
            </a:r>
            <a:r>
              <a:rPr sz="1400" spc="-45" dirty="0">
                <a:latin typeface="Times New Roman"/>
                <a:cs typeface="Times New Roman"/>
              </a:rPr>
              <a:t> </a:t>
            </a:r>
            <a:r>
              <a:rPr sz="1400" dirty="0">
                <a:latin typeface="Times New Roman"/>
                <a:cs typeface="Times New Roman"/>
              </a:rPr>
              <a:t>lưu</a:t>
            </a:r>
            <a:r>
              <a:rPr sz="1400" spc="5" dirty="0">
                <a:latin typeface="Times New Roman"/>
                <a:cs typeface="Times New Roman"/>
              </a:rPr>
              <a:t> </a:t>
            </a:r>
            <a:r>
              <a:rPr sz="1400" dirty="0">
                <a:latin typeface="Times New Roman"/>
                <a:cs typeface="Times New Roman"/>
              </a:rPr>
              <a:t>trữ,</a:t>
            </a:r>
            <a:r>
              <a:rPr sz="1400" spc="-20" dirty="0">
                <a:latin typeface="Times New Roman"/>
                <a:cs typeface="Times New Roman"/>
              </a:rPr>
              <a:t> </a:t>
            </a:r>
            <a:r>
              <a:rPr sz="1400" dirty="0">
                <a:latin typeface="Times New Roman"/>
                <a:cs typeface="Times New Roman"/>
              </a:rPr>
              <a:t>bảo</a:t>
            </a:r>
            <a:r>
              <a:rPr sz="1400" spc="-10" dirty="0">
                <a:latin typeface="Times New Roman"/>
                <a:cs typeface="Times New Roman"/>
              </a:rPr>
              <a:t> </a:t>
            </a:r>
            <a:r>
              <a:rPr sz="1400" dirty="0">
                <a:latin typeface="Times New Roman"/>
                <a:cs typeface="Times New Roman"/>
              </a:rPr>
              <a:t>vệ,</a:t>
            </a:r>
            <a:r>
              <a:rPr sz="1400" spc="-5" dirty="0">
                <a:latin typeface="Times New Roman"/>
                <a:cs typeface="Times New Roman"/>
              </a:rPr>
              <a:t> </a:t>
            </a:r>
            <a:r>
              <a:rPr sz="1400" dirty="0">
                <a:latin typeface="Times New Roman"/>
                <a:cs typeface="Times New Roman"/>
              </a:rPr>
              <a:t>truy</a:t>
            </a:r>
            <a:r>
              <a:rPr sz="1400" spc="-15" dirty="0">
                <a:latin typeface="Times New Roman"/>
                <a:cs typeface="Times New Roman"/>
              </a:rPr>
              <a:t> </a:t>
            </a:r>
            <a:r>
              <a:rPr sz="1400" dirty="0">
                <a:latin typeface="Times New Roman"/>
                <a:cs typeface="Times New Roman"/>
              </a:rPr>
              <a:t>xuất,</a:t>
            </a:r>
            <a:r>
              <a:rPr sz="1400" spc="-30" dirty="0">
                <a:latin typeface="Times New Roman"/>
                <a:cs typeface="Times New Roman"/>
              </a:rPr>
              <a:t> </a:t>
            </a:r>
            <a:r>
              <a:rPr sz="1400" dirty="0">
                <a:latin typeface="Times New Roman"/>
                <a:cs typeface="Times New Roman"/>
              </a:rPr>
              <a:t>thời</a:t>
            </a:r>
            <a:r>
              <a:rPr sz="1400" spc="-20" dirty="0">
                <a:latin typeface="Times New Roman"/>
                <a:cs typeface="Times New Roman"/>
              </a:rPr>
              <a:t> </a:t>
            </a:r>
            <a:r>
              <a:rPr sz="1400" dirty="0">
                <a:latin typeface="Times New Roman"/>
                <a:cs typeface="Times New Roman"/>
              </a:rPr>
              <a:t>hạn</a:t>
            </a:r>
            <a:r>
              <a:rPr sz="1400" spc="-10" dirty="0">
                <a:latin typeface="Times New Roman"/>
                <a:cs typeface="Times New Roman"/>
              </a:rPr>
              <a:t> </a:t>
            </a:r>
            <a:r>
              <a:rPr sz="1400" dirty="0">
                <a:latin typeface="Times New Roman"/>
                <a:cs typeface="Times New Roman"/>
              </a:rPr>
              <a:t>lưu</a:t>
            </a:r>
            <a:r>
              <a:rPr sz="1400" spc="-10" dirty="0">
                <a:latin typeface="Times New Roman"/>
                <a:cs typeface="Times New Roman"/>
              </a:rPr>
              <a:t> </a:t>
            </a:r>
            <a:r>
              <a:rPr sz="1400" dirty="0">
                <a:latin typeface="Times New Roman"/>
                <a:cs typeface="Times New Roman"/>
              </a:rPr>
              <a:t>giữ</a:t>
            </a:r>
            <a:r>
              <a:rPr sz="1400" spc="-20" dirty="0">
                <a:latin typeface="Times New Roman"/>
                <a:cs typeface="Times New Roman"/>
              </a:rPr>
              <a:t> </a:t>
            </a:r>
            <a:r>
              <a:rPr sz="1400" dirty="0">
                <a:latin typeface="Times New Roman"/>
                <a:cs typeface="Times New Roman"/>
              </a:rPr>
              <a:t>và</a:t>
            </a:r>
            <a:r>
              <a:rPr sz="1400" spc="-5" dirty="0">
                <a:latin typeface="Times New Roman"/>
                <a:cs typeface="Times New Roman"/>
              </a:rPr>
              <a:t> </a:t>
            </a:r>
            <a:r>
              <a:rPr sz="1400" dirty="0">
                <a:latin typeface="Times New Roman"/>
                <a:cs typeface="Times New Roman"/>
              </a:rPr>
              <a:t>tiêu</a:t>
            </a:r>
            <a:r>
              <a:rPr sz="1400" spc="-15" dirty="0">
                <a:latin typeface="Times New Roman"/>
                <a:cs typeface="Times New Roman"/>
              </a:rPr>
              <a:t> </a:t>
            </a:r>
            <a:r>
              <a:rPr sz="1400" dirty="0">
                <a:latin typeface="Times New Roman"/>
                <a:cs typeface="Times New Roman"/>
              </a:rPr>
              <a:t>hủy</a:t>
            </a:r>
            <a:r>
              <a:rPr sz="1400" spc="-20" dirty="0">
                <a:latin typeface="Times New Roman"/>
                <a:cs typeface="Times New Roman"/>
              </a:rPr>
              <a:t> </a:t>
            </a:r>
            <a:r>
              <a:rPr sz="1400" dirty="0">
                <a:latin typeface="Times New Roman"/>
                <a:cs typeface="Times New Roman"/>
              </a:rPr>
              <a:t>Hồ sơ</a:t>
            </a:r>
            <a:r>
              <a:rPr sz="1400" spc="-5" dirty="0">
                <a:latin typeface="Times New Roman"/>
                <a:cs typeface="Times New Roman"/>
              </a:rPr>
              <a:t> </a:t>
            </a:r>
            <a:r>
              <a:rPr sz="1400" spc="-10" dirty="0">
                <a:latin typeface="Times New Roman"/>
                <a:cs typeface="Times New Roman"/>
              </a:rPr>
              <a:t>UUID:</a:t>
            </a:r>
            <a:endParaRPr sz="1400">
              <a:latin typeface="Times New Roman"/>
              <a:cs typeface="Times New Roman"/>
            </a:endParaRPr>
          </a:p>
          <a:p>
            <a:pPr marL="190500" indent="-177800">
              <a:lnSpc>
                <a:spcPts val="1625"/>
              </a:lnSpc>
              <a:spcBef>
                <a:spcPts val="1250"/>
              </a:spcBef>
              <a:buChar char="-"/>
              <a:tabLst>
                <a:tab pos="190500" algn="l"/>
              </a:tabLst>
            </a:pPr>
            <a:r>
              <a:rPr sz="1400" spc="-15" dirty="0">
                <a:solidFill>
                  <a:srgbClr val="FF0000"/>
                </a:solidFill>
                <a:latin typeface="SimSun"/>
                <a:cs typeface="SimSun"/>
              </a:rPr>
              <a:t>应保护个人包含健康的机密信息</a:t>
            </a:r>
            <a:endParaRPr sz="1400">
              <a:latin typeface="SimSun"/>
              <a:cs typeface="SimSun"/>
            </a:endParaRPr>
          </a:p>
          <a:p>
            <a:pPr marL="190500" indent="-177800">
              <a:lnSpc>
                <a:spcPts val="1625"/>
              </a:lnSpc>
              <a:buFont typeface="SimSun"/>
              <a:buChar char="-"/>
              <a:tabLst>
                <a:tab pos="190500" algn="l"/>
              </a:tabLst>
            </a:pPr>
            <a:r>
              <a:rPr sz="1400" dirty="0">
                <a:solidFill>
                  <a:srgbClr val="FF0000"/>
                </a:solidFill>
                <a:latin typeface="Calibri"/>
                <a:cs typeface="Calibri"/>
              </a:rPr>
              <a:t>Nên</a:t>
            </a:r>
            <a:r>
              <a:rPr sz="1400" spc="-45" dirty="0">
                <a:solidFill>
                  <a:srgbClr val="FF0000"/>
                </a:solidFill>
                <a:latin typeface="Calibri"/>
                <a:cs typeface="Calibri"/>
              </a:rPr>
              <a:t> </a:t>
            </a:r>
            <a:r>
              <a:rPr sz="1400" dirty="0">
                <a:solidFill>
                  <a:srgbClr val="FF0000"/>
                </a:solidFill>
                <a:latin typeface="Calibri"/>
                <a:cs typeface="Calibri"/>
              </a:rPr>
              <a:t>bảo</a:t>
            </a:r>
            <a:r>
              <a:rPr sz="1400" spc="-15" dirty="0">
                <a:solidFill>
                  <a:srgbClr val="FF0000"/>
                </a:solidFill>
                <a:latin typeface="Calibri"/>
                <a:cs typeface="Calibri"/>
              </a:rPr>
              <a:t> </a:t>
            </a:r>
            <a:r>
              <a:rPr sz="1400" dirty="0">
                <a:solidFill>
                  <a:srgbClr val="FF0000"/>
                </a:solidFill>
                <a:latin typeface="Calibri"/>
                <a:cs typeface="Calibri"/>
              </a:rPr>
              <a:t>vệ</a:t>
            </a:r>
            <a:r>
              <a:rPr sz="1400" spc="-25" dirty="0">
                <a:solidFill>
                  <a:srgbClr val="FF0000"/>
                </a:solidFill>
                <a:latin typeface="Calibri"/>
                <a:cs typeface="Calibri"/>
              </a:rPr>
              <a:t> </a:t>
            </a:r>
            <a:r>
              <a:rPr sz="1400" dirty="0">
                <a:solidFill>
                  <a:srgbClr val="FF0000"/>
                </a:solidFill>
                <a:latin typeface="Calibri"/>
                <a:cs typeface="Calibri"/>
              </a:rPr>
              <a:t>thông</a:t>
            </a:r>
            <a:r>
              <a:rPr sz="1400" spc="-20" dirty="0">
                <a:solidFill>
                  <a:srgbClr val="FF0000"/>
                </a:solidFill>
                <a:latin typeface="Calibri"/>
                <a:cs typeface="Calibri"/>
              </a:rPr>
              <a:t> </a:t>
            </a:r>
            <a:r>
              <a:rPr sz="1400" dirty="0">
                <a:solidFill>
                  <a:srgbClr val="FF0000"/>
                </a:solidFill>
                <a:latin typeface="Calibri"/>
                <a:cs typeface="Calibri"/>
              </a:rPr>
              <a:t>tin</a:t>
            </a:r>
            <a:r>
              <a:rPr sz="1400" spc="-20" dirty="0">
                <a:solidFill>
                  <a:srgbClr val="FF0000"/>
                </a:solidFill>
                <a:latin typeface="Calibri"/>
                <a:cs typeface="Calibri"/>
              </a:rPr>
              <a:t> </a:t>
            </a:r>
            <a:r>
              <a:rPr sz="1400" dirty="0">
                <a:solidFill>
                  <a:srgbClr val="FF0000"/>
                </a:solidFill>
                <a:latin typeface="Calibri"/>
                <a:cs typeface="Calibri"/>
              </a:rPr>
              <a:t>bí</a:t>
            </a:r>
            <a:r>
              <a:rPr sz="1400" spc="-15" dirty="0">
                <a:solidFill>
                  <a:srgbClr val="FF0000"/>
                </a:solidFill>
                <a:latin typeface="Calibri"/>
                <a:cs typeface="Calibri"/>
              </a:rPr>
              <a:t> </a:t>
            </a:r>
            <a:r>
              <a:rPr sz="1400" dirty="0">
                <a:solidFill>
                  <a:srgbClr val="FF0000"/>
                </a:solidFill>
                <a:latin typeface="Calibri"/>
                <a:cs typeface="Calibri"/>
              </a:rPr>
              <a:t>mật</a:t>
            </a:r>
            <a:r>
              <a:rPr sz="1400" spc="-20" dirty="0">
                <a:solidFill>
                  <a:srgbClr val="FF0000"/>
                </a:solidFill>
                <a:latin typeface="Calibri"/>
                <a:cs typeface="Calibri"/>
              </a:rPr>
              <a:t> </a:t>
            </a:r>
            <a:r>
              <a:rPr sz="1400" dirty="0">
                <a:solidFill>
                  <a:srgbClr val="FF0000"/>
                </a:solidFill>
                <a:latin typeface="Calibri"/>
                <a:cs typeface="Calibri"/>
              </a:rPr>
              <a:t>về</a:t>
            </a:r>
            <a:r>
              <a:rPr sz="1400" spc="-25" dirty="0">
                <a:solidFill>
                  <a:srgbClr val="FF0000"/>
                </a:solidFill>
                <a:latin typeface="Calibri"/>
                <a:cs typeface="Calibri"/>
              </a:rPr>
              <a:t> </a:t>
            </a:r>
            <a:r>
              <a:rPr sz="1400" dirty="0">
                <a:solidFill>
                  <a:srgbClr val="FF0000"/>
                </a:solidFill>
                <a:latin typeface="Calibri"/>
                <a:cs typeface="Calibri"/>
              </a:rPr>
              <a:t>sức</a:t>
            </a:r>
            <a:r>
              <a:rPr sz="1400" spc="-45" dirty="0">
                <a:solidFill>
                  <a:srgbClr val="FF0000"/>
                </a:solidFill>
                <a:latin typeface="Calibri"/>
                <a:cs typeface="Calibri"/>
              </a:rPr>
              <a:t> </a:t>
            </a:r>
            <a:r>
              <a:rPr sz="1400" dirty="0">
                <a:solidFill>
                  <a:srgbClr val="FF0000"/>
                </a:solidFill>
                <a:latin typeface="Calibri"/>
                <a:cs typeface="Calibri"/>
              </a:rPr>
              <a:t>khỏe</a:t>
            </a:r>
            <a:r>
              <a:rPr sz="1400" spc="-20" dirty="0">
                <a:solidFill>
                  <a:srgbClr val="FF0000"/>
                </a:solidFill>
                <a:latin typeface="Calibri"/>
                <a:cs typeface="Calibri"/>
              </a:rPr>
              <a:t> </a:t>
            </a:r>
            <a:r>
              <a:rPr sz="1400" dirty="0">
                <a:solidFill>
                  <a:srgbClr val="FF0000"/>
                </a:solidFill>
                <a:latin typeface="Calibri"/>
                <a:cs typeface="Calibri"/>
              </a:rPr>
              <a:t>của</a:t>
            </a:r>
            <a:r>
              <a:rPr sz="1400" spc="-15" dirty="0">
                <a:solidFill>
                  <a:srgbClr val="FF0000"/>
                </a:solidFill>
                <a:latin typeface="Calibri"/>
                <a:cs typeface="Calibri"/>
              </a:rPr>
              <a:t> </a:t>
            </a:r>
            <a:r>
              <a:rPr sz="1400" dirty="0">
                <a:solidFill>
                  <a:srgbClr val="FF0000"/>
                </a:solidFill>
                <a:latin typeface="Calibri"/>
                <a:cs typeface="Calibri"/>
              </a:rPr>
              <a:t>cá</a:t>
            </a:r>
            <a:r>
              <a:rPr sz="1400" spc="-25" dirty="0">
                <a:solidFill>
                  <a:srgbClr val="FF0000"/>
                </a:solidFill>
                <a:latin typeface="Calibri"/>
                <a:cs typeface="Calibri"/>
              </a:rPr>
              <a:t> </a:t>
            </a:r>
            <a:r>
              <a:rPr sz="1400" spc="-20" dirty="0">
                <a:solidFill>
                  <a:srgbClr val="FF0000"/>
                </a:solidFill>
                <a:latin typeface="Calibri"/>
                <a:cs typeface="Calibri"/>
              </a:rPr>
              <a:t>nhân</a:t>
            </a:r>
            <a:endParaRPr sz="1400">
              <a:latin typeface="Calibri"/>
              <a:cs typeface="Calibri"/>
            </a:endParaRPr>
          </a:p>
          <a:p>
            <a:pPr marL="25400" marR="424180">
              <a:lnSpc>
                <a:spcPct val="96100"/>
              </a:lnSpc>
              <a:spcBef>
                <a:spcPts val="1515"/>
              </a:spcBef>
            </a:pPr>
            <a:r>
              <a:rPr sz="1400" dirty="0">
                <a:latin typeface="SimSun"/>
                <a:cs typeface="SimSun"/>
              </a:rPr>
              <a:t>质量记录的保存期限:</a:t>
            </a:r>
            <a:r>
              <a:rPr sz="1400" spc="315" dirty="0">
                <a:latin typeface="Times New Roman"/>
                <a:cs typeface="Times New Roman"/>
              </a:rPr>
              <a:t> </a:t>
            </a:r>
            <a:r>
              <a:rPr sz="1400" spc="-5" dirty="0">
                <a:latin typeface="SimSun"/>
                <a:cs typeface="SimSun"/>
              </a:rPr>
              <a:t>不少于医疗器械的寿命,</a:t>
            </a:r>
            <a:r>
              <a:rPr sz="1400" spc="315" dirty="0">
                <a:latin typeface="Times New Roman"/>
                <a:cs typeface="Times New Roman"/>
              </a:rPr>
              <a:t> </a:t>
            </a:r>
            <a:r>
              <a:rPr sz="1400" spc="-10" dirty="0">
                <a:latin typeface="SimSun"/>
                <a:cs typeface="SimSun"/>
              </a:rPr>
              <a:t>从产品放行之日起算</a:t>
            </a:r>
            <a:r>
              <a:rPr sz="1400" spc="-50" dirty="0">
                <a:latin typeface="SimSun"/>
                <a:cs typeface="SimSun"/>
              </a:rPr>
              <a:t> </a:t>
            </a:r>
            <a:r>
              <a:rPr sz="1400" dirty="0">
                <a:latin typeface="Calibri"/>
                <a:cs typeface="Calibri"/>
              </a:rPr>
              <a:t>Thời</a:t>
            </a:r>
            <a:r>
              <a:rPr sz="1400" spc="-20" dirty="0">
                <a:latin typeface="Calibri"/>
                <a:cs typeface="Calibri"/>
              </a:rPr>
              <a:t> </a:t>
            </a:r>
            <a:r>
              <a:rPr sz="1400" dirty="0">
                <a:latin typeface="Calibri"/>
                <a:cs typeface="Calibri"/>
              </a:rPr>
              <a:t>hạn</a:t>
            </a:r>
            <a:r>
              <a:rPr sz="1400" spc="-20" dirty="0">
                <a:latin typeface="Calibri"/>
                <a:cs typeface="Calibri"/>
              </a:rPr>
              <a:t> </a:t>
            </a:r>
            <a:r>
              <a:rPr sz="1400" dirty="0">
                <a:latin typeface="Calibri"/>
                <a:cs typeface="Calibri"/>
              </a:rPr>
              <a:t>lưu</a:t>
            </a:r>
            <a:r>
              <a:rPr sz="1400" spc="-45" dirty="0">
                <a:latin typeface="Calibri"/>
                <a:cs typeface="Calibri"/>
              </a:rPr>
              <a:t> </a:t>
            </a:r>
            <a:r>
              <a:rPr sz="1400" dirty="0">
                <a:latin typeface="Calibri"/>
                <a:cs typeface="Calibri"/>
              </a:rPr>
              <a:t>trữ</a:t>
            </a:r>
            <a:r>
              <a:rPr sz="1400" spc="-40" dirty="0">
                <a:latin typeface="Calibri"/>
                <a:cs typeface="Calibri"/>
              </a:rPr>
              <a:t> </a:t>
            </a:r>
            <a:r>
              <a:rPr sz="1400" spc="-25" dirty="0">
                <a:latin typeface="Calibri"/>
                <a:cs typeface="Calibri"/>
              </a:rPr>
              <a:t>Tài</a:t>
            </a:r>
            <a:r>
              <a:rPr sz="1400" spc="-15" dirty="0">
                <a:latin typeface="Calibri"/>
                <a:cs typeface="Calibri"/>
              </a:rPr>
              <a:t> </a:t>
            </a:r>
            <a:r>
              <a:rPr sz="1400" dirty="0">
                <a:latin typeface="Calibri"/>
                <a:cs typeface="Calibri"/>
              </a:rPr>
              <a:t>liệu</a:t>
            </a:r>
            <a:r>
              <a:rPr sz="1400" spc="-25" dirty="0">
                <a:latin typeface="Calibri"/>
                <a:cs typeface="Calibri"/>
              </a:rPr>
              <a:t> </a:t>
            </a:r>
            <a:r>
              <a:rPr sz="1400" dirty="0">
                <a:latin typeface="Calibri"/>
                <a:cs typeface="Calibri"/>
              </a:rPr>
              <a:t>chất</a:t>
            </a:r>
            <a:r>
              <a:rPr sz="1400" spc="-20" dirty="0">
                <a:latin typeface="Calibri"/>
                <a:cs typeface="Calibri"/>
              </a:rPr>
              <a:t> </a:t>
            </a:r>
            <a:r>
              <a:rPr sz="1400" dirty="0">
                <a:latin typeface="Calibri"/>
                <a:cs typeface="Calibri"/>
              </a:rPr>
              <a:t>lượng:</a:t>
            </a:r>
            <a:r>
              <a:rPr sz="1400" spc="-30" dirty="0">
                <a:latin typeface="Calibri"/>
                <a:cs typeface="Calibri"/>
              </a:rPr>
              <a:t> </a:t>
            </a:r>
            <a:r>
              <a:rPr sz="1400" dirty="0">
                <a:latin typeface="Calibri"/>
                <a:cs typeface="Calibri"/>
              </a:rPr>
              <a:t>Không</a:t>
            </a:r>
            <a:r>
              <a:rPr sz="1400" spc="-35" dirty="0">
                <a:latin typeface="Calibri"/>
                <a:cs typeface="Calibri"/>
              </a:rPr>
              <a:t> </a:t>
            </a:r>
            <a:r>
              <a:rPr sz="1400" dirty="0">
                <a:latin typeface="Calibri"/>
                <a:cs typeface="Calibri"/>
              </a:rPr>
              <a:t>ít</a:t>
            </a:r>
            <a:r>
              <a:rPr sz="1400" spc="-30" dirty="0">
                <a:latin typeface="Calibri"/>
                <a:cs typeface="Calibri"/>
              </a:rPr>
              <a:t> </a:t>
            </a:r>
            <a:r>
              <a:rPr sz="1400" dirty="0">
                <a:latin typeface="Calibri"/>
                <a:cs typeface="Calibri"/>
              </a:rPr>
              <a:t>hơn</a:t>
            </a:r>
            <a:r>
              <a:rPr sz="1400" spc="-20" dirty="0">
                <a:latin typeface="Calibri"/>
                <a:cs typeface="Calibri"/>
              </a:rPr>
              <a:t> </a:t>
            </a:r>
            <a:r>
              <a:rPr sz="1400" dirty="0">
                <a:latin typeface="Calibri"/>
                <a:cs typeface="Calibri"/>
              </a:rPr>
              <a:t>thời</a:t>
            </a:r>
            <a:r>
              <a:rPr sz="1400" spc="-20" dirty="0">
                <a:latin typeface="Calibri"/>
                <a:cs typeface="Calibri"/>
              </a:rPr>
              <a:t> </a:t>
            </a:r>
            <a:r>
              <a:rPr sz="1400" dirty="0">
                <a:latin typeface="Calibri"/>
                <a:cs typeface="Calibri"/>
              </a:rPr>
              <a:t>hạn</a:t>
            </a:r>
            <a:r>
              <a:rPr sz="1400" spc="-20" dirty="0">
                <a:latin typeface="Calibri"/>
                <a:cs typeface="Calibri"/>
              </a:rPr>
              <a:t> </a:t>
            </a:r>
            <a:r>
              <a:rPr sz="1400" dirty="0">
                <a:latin typeface="Calibri"/>
                <a:cs typeface="Calibri"/>
              </a:rPr>
              <a:t>sử</a:t>
            </a:r>
            <a:r>
              <a:rPr sz="1400" spc="-30" dirty="0">
                <a:latin typeface="Calibri"/>
                <a:cs typeface="Calibri"/>
              </a:rPr>
              <a:t> </a:t>
            </a:r>
            <a:r>
              <a:rPr sz="1400" dirty="0">
                <a:latin typeface="Calibri"/>
                <a:cs typeface="Calibri"/>
              </a:rPr>
              <a:t>dụng</a:t>
            </a:r>
            <a:r>
              <a:rPr sz="1400" spc="-25" dirty="0">
                <a:latin typeface="Calibri"/>
                <a:cs typeface="Calibri"/>
              </a:rPr>
              <a:t> của </a:t>
            </a:r>
            <a:r>
              <a:rPr sz="1400" dirty="0">
                <a:latin typeface="Calibri"/>
                <a:cs typeface="Calibri"/>
              </a:rPr>
              <a:t>thiết</a:t>
            </a:r>
            <a:r>
              <a:rPr sz="1400" spc="-15" dirty="0">
                <a:latin typeface="Calibri"/>
                <a:cs typeface="Calibri"/>
              </a:rPr>
              <a:t> </a:t>
            </a:r>
            <a:r>
              <a:rPr sz="1400" dirty="0">
                <a:latin typeface="Calibri"/>
                <a:cs typeface="Calibri"/>
              </a:rPr>
              <a:t>bị</a:t>
            </a:r>
            <a:r>
              <a:rPr sz="1400" spc="-25" dirty="0">
                <a:latin typeface="Calibri"/>
                <a:cs typeface="Calibri"/>
              </a:rPr>
              <a:t> </a:t>
            </a:r>
            <a:r>
              <a:rPr sz="1400" dirty="0">
                <a:latin typeface="Calibri"/>
                <a:cs typeface="Calibri"/>
              </a:rPr>
              <a:t>y</a:t>
            </a:r>
            <a:r>
              <a:rPr sz="1400" spc="-35" dirty="0">
                <a:latin typeface="Calibri"/>
                <a:cs typeface="Calibri"/>
              </a:rPr>
              <a:t> </a:t>
            </a:r>
            <a:r>
              <a:rPr sz="1400" dirty="0">
                <a:latin typeface="Calibri"/>
                <a:cs typeface="Calibri"/>
              </a:rPr>
              <a:t>tế,</a:t>
            </a:r>
            <a:r>
              <a:rPr sz="1400" spc="-30" dirty="0">
                <a:latin typeface="Calibri"/>
                <a:cs typeface="Calibri"/>
              </a:rPr>
              <a:t> </a:t>
            </a:r>
            <a:r>
              <a:rPr sz="1400" dirty="0">
                <a:latin typeface="Calibri"/>
                <a:cs typeface="Calibri"/>
              </a:rPr>
              <a:t>tính</a:t>
            </a:r>
            <a:r>
              <a:rPr sz="1400" spc="-20" dirty="0">
                <a:latin typeface="Calibri"/>
                <a:cs typeface="Calibri"/>
              </a:rPr>
              <a:t> </a:t>
            </a:r>
            <a:r>
              <a:rPr sz="1400" dirty="0">
                <a:latin typeface="Calibri"/>
                <a:cs typeface="Calibri"/>
              </a:rPr>
              <a:t>từ</a:t>
            </a:r>
            <a:r>
              <a:rPr sz="1400" spc="-40" dirty="0">
                <a:latin typeface="Calibri"/>
                <a:cs typeface="Calibri"/>
              </a:rPr>
              <a:t> </a:t>
            </a:r>
            <a:r>
              <a:rPr sz="1400" dirty="0">
                <a:latin typeface="Calibri"/>
                <a:cs typeface="Calibri"/>
              </a:rPr>
              <a:t>ngày</a:t>
            </a:r>
            <a:r>
              <a:rPr sz="1400" spc="-25" dirty="0">
                <a:latin typeface="Calibri"/>
                <a:cs typeface="Calibri"/>
              </a:rPr>
              <a:t> </a:t>
            </a:r>
            <a:r>
              <a:rPr sz="1400" dirty="0">
                <a:latin typeface="Calibri"/>
                <a:cs typeface="Calibri"/>
              </a:rPr>
              <a:t>sản</a:t>
            </a:r>
            <a:r>
              <a:rPr sz="1400" spc="-35" dirty="0">
                <a:latin typeface="Calibri"/>
                <a:cs typeface="Calibri"/>
              </a:rPr>
              <a:t> </a:t>
            </a:r>
            <a:r>
              <a:rPr sz="1400" dirty="0">
                <a:latin typeface="Calibri"/>
                <a:cs typeface="Calibri"/>
              </a:rPr>
              <a:t>phẩm</a:t>
            </a:r>
            <a:r>
              <a:rPr sz="1400" spc="-30" dirty="0">
                <a:latin typeface="Calibri"/>
                <a:cs typeface="Calibri"/>
              </a:rPr>
              <a:t> </a:t>
            </a:r>
            <a:r>
              <a:rPr sz="1400" dirty="0">
                <a:latin typeface="Calibri"/>
                <a:cs typeface="Calibri"/>
              </a:rPr>
              <a:t>được</a:t>
            </a:r>
            <a:r>
              <a:rPr sz="1400" spc="-60" dirty="0">
                <a:latin typeface="Calibri"/>
                <a:cs typeface="Calibri"/>
              </a:rPr>
              <a:t> </a:t>
            </a:r>
            <a:r>
              <a:rPr sz="1400" dirty="0">
                <a:latin typeface="Calibri"/>
                <a:cs typeface="Calibri"/>
              </a:rPr>
              <a:t>xuất</a:t>
            </a:r>
            <a:r>
              <a:rPr sz="1400" spc="-15" dirty="0">
                <a:latin typeface="Calibri"/>
                <a:cs typeface="Calibri"/>
              </a:rPr>
              <a:t> </a:t>
            </a:r>
            <a:r>
              <a:rPr sz="1400" spc="-10" dirty="0">
                <a:latin typeface="Calibri"/>
                <a:cs typeface="Calibri"/>
              </a:rPr>
              <a:t>xưởng</a:t>
            </a:r>
            <a:endParaRPr sz="1400">
              <a:latin typeface="Calibri"/>
              <a:cs typeface="Calibri"/>
            </a:endParaRPr>
          </a:p>
          <a:p>
            <a:pPr marL="12700">
              <a:lnSpc>
                <a:spcPts val="1614"/>
              </a:lnSpc>
              <a:spcBef>
                <a:spcPts val="1680"/>
              </a:spcBef>
            </a:pPr>
            <a:r>
              <a:rPr sz="1400" dirty="0">
                <a:latin typeface="SimSun"/>
                <a:cs typeface="SimSun"/>
              </a:rPr>
              <a:t>至少不短于2</a:t>
            </a:r>
            <a:r>
              <a:rPr sz="1400" spc="-15" dirty="0">
                <a:latin typeface="SimSun"/>
                <a:cs typeface="SimSun"/>
              </a:rPr>
              <a:t>年或法规要求的期限.</a:t>
            </a:r>
            <a:endParaRPr sz="1400">
              <a:latin typeface="SimSun"/>
              <a:cs typeface="SimSun"/>
            </a:endParaRPr>
          </a:p>
          <a:p>
            <a:pPr marL="12700">
              <a:lnSpc>
                <a:spcPts val="1614"/>
              </a:lnSpc>
            </a:pPr>
            <a:r>
              <a:rPr sz="1400" dirty="0">
                <a:latin typeface="Calibri"/>
                <a:cs typeface="Calibri"/>
              </a:rPr>
              <a:t>Ít</a:t>
            </a:r>
            <a:r>
              <a:rPr sz="1400" spc="-30" dirty="0">
                <a:latin typeface="Calibri"/>
                <a:cs typeface="Calibri"/>
              </a:rPr>
              <a:t> </a:t>
            </a:r>
            <a:r>
              <a:rPr sz="1400" dirty="0">
                <a:latin typeface="Calibri"/>
                <a:cs typeface="Calibri"/>
              </a:rPr>
              <a:t>nhất</a:t>
            </a:r>
            <a:r>
              <a:rPr sz="1400" spc="-25" dirty="0">
                <a:latin typeface="Calibri"/>
                <a:cs typeface="Calibri"/>
              </a:rPr>
              <a:t> </a:t>
            </a:r>
            <a:r>
              <a:rPr sz="1400" dirty="0">
                <a:latin typeface="Calibri"/>
                <a:cs typeface="Calibri"/>
              </a:rPr>
              <a:t>là</a:t>
            </a:r>
            <a:r>
              <a:rPr sz="1400" spc="-20" dirty="0">
                <a:latin typeface="Calibri"/>
                <a:cs typeface="Calibri"/>
              </a:rPr>
              <a:t> </a:t>
            </a:r>
            <a:r>
              <a:rPr sz="1400" dirty="0">
                <a:latin typeface="Calibri"/>
                <a:cs typeface="Calibri"/>
              </a:rPr>
              <a:t>không</a:t>
            </a:r>
            <a:r>
              <a:rPr sz="1400" spc="-30" dirty="0">
                <a:latin typeface="Calibri"/>
                <a:cs typeface="Calibri"/>
              </a:rPr>
              <a:t> </a:t>
            </a:r>
            <a:r>
              <a:rPr sz="1400" dirty="0">
                <a:latin typeface="Calibri"/>
                <a:cs typeface="Calibri"/>
              </a:rPr>
              <a:t>ngắn</a:t>
            </a:r>
            <a:r>
              <a:rPr sz="1400" spc="-25" dirty="0">
                <a:latin typeface="Calibri"/>
                <a:cs typeface="Calibri"/>
              </a:rPr>
              <a:t> </a:t>
            </a:r>
            <a:r>
              <a:rPr sz="1400" dirty="0">
                <a:latin typeface="Calibri"/>
                <a:cs typeface="Calibri"/>
              </a:rPr>
              <a:t>hơn</a:t>
            </a:r>
            <a:r>
              <a:rPr sz="1400" spc="-25" dirty="0">
                <a:latin typeface="Calibri"/>
                <a:cs typeface="Calibri"/>
              </a:rPr>
              <a:t> </a:t>
            </a:r>
            <a:r>
              <a:rPr sz="1400" dirty="0">
                <a:latin typeface="Calibri"/>
                <a:cs typeface="Calibri"/>
              </a:rPr>
              <a:t>2</a:t>
            </a:r>
            <a:r>
              <a:rPr sz="1400" spc="-40" dirty="0">
                <a:latin typeface="Calibri"/>
                <a:cs typeface="Calibri"/>
              </a:rPr>
              <a:t> </a:t>
            </a:r>
            <a:r>
              <a:rPr sz="1400" dirty="0">
                <a:latin typeface="Calibri"/>
                <a:cs typeface="Calibri"/>
              </a:rPr>
              <a:t>năm</a:t>
            </a:r>
            <a:r>
              <a:rPr sz="1400" spc="-40" dirty="0">
                <a:latin typeface="Calibri"/>
                <a:cs typeface="Calibri"/>
              </a:rPr>
              <a:t> </a:t>
            </a:r>
            <a:r>
              <a:rPr sz="1400" dirty="0">
                <a:latin typeface="Calibri"/>
                <a:cs typeface="Calibri"/>
              </a:rPr>
              <a:t>hoặc</a:t>
            </a:r>
            <a:r>
              <a:rPr sz="1400" spc="-25" dirty="0">
                <a:latin typeface="Calibri"/>
                <a:cs typeface="Calibri"/>
              </a:rPr>
              <a:t> </a:t>
            </a:r>
            <a:r>
              <a:rPr sz="1400" dirty="0">
                <a:latin typeface="Calibri"/>
                <a:cs typeface="Calibri"/>
              </a:rPr>
              <a:t>thời</a:t>
            </a:r>
            <a:r>
              <a:rPr sz="1400" spc="-30" dirty="0">
                <a:latin typeface="Calibri"/>
                <a:cs typeface="Calibri"/>
              </a:rPr>
              <a:t> </a:t>
            </a:r>
            <a:r>
              <a:rPr sz="1400" dirty="0">
                <a:latin typeface="Calibri"/>
                <a:cs typeface="Calibri"/>
              </a:rPr>
              <a:t>hạn</a:t>
            </a:r>
            <a:r>
              <a:rPr sz="1400" spc="-20" dirty="0">
                <a:latin typeface="Calibri"/>
                <a:cs typeface="Calibri"/>
              </a:rPr>
              <a:t> </a:t>
            </a:r>
            <a:r>
              <a:rPr sz="1400" dirty="0">
                <a:latin typeface="Calibri"/>
                <a:cs typeface="Calibri"/>
              </a:rPr>
              <a:t>theo</a:t>
            </a:r>
            <a:r>
              <a:rPr sz="1400" spc="-20" dirty="0">
                <a:latin typeface="Calibri"/>
                <a:cs typeface="Calibri"/>
              </a:rPr>
              <a:t> </a:t>
            </a:r>
            <a:r>
              <a:rPr sz="1400" dirty="0">
                <a:latin typeface="Calibri"/>
                <a:cs typeface="Calibri"/>
              </a:rPr>
              <a:t>yêu</a:t>
            </a:r>
            <a:r>
              <a:rPr sz="1400" spc="-40" dirty="0">
                <a:latin typeface="Calibri"/>
                <a:cs typeface="Calibri"/>
              </a:rPr>
              <a:t> </a:t>
            </a:r>
            <a:r>
              <a:rPr sz="1400" dirty="0">
                <a:latin typeface="Calibri"/>
                <a:cs typeface="Calibri"/>
              </a:rPr>
              <a:t>cầu</a:t>
            </a:r>
            <a:r>
              <a:rPr sz="1400" spc="-25" dirty="0">
                <a:latin typeface="Calibri"/>
                <a:cs typeface="Calibri"/>
              </a:rPr>
              <a:t> </a:t>
            </a:r>
            <a:r>
              <a:rPr sz="1400" dirty="0">
                <a:latin typeface="Calibri"/>
                <a:cs typeface="Calibri"/>
              </a:rPr>
              <a:t>của</a:t>
            </a:r>
            <a:r>
              <a:rPr sz="1400" spc="-25" dirty="0">
                <a:latin typeface="Calibri"/>
                <a:cs typeface="Calibri"/>
              </a:rPr>
              <a:t> </a:t>
            </a:r>
            <a:r>
              <a:rPr sz="1400" dirty="0">
                <a:latin typeface="Calibri"/>
                <a:cs typeface="Calibri"/>
              </a:rPr>
              <a:t>pháp</a:t>
            </a:r>
            <a:r>
              <a:rPr sz="1400" spc="-25" dirty="0">
                <a:latin typeface="Calibri"/>
                <a:cs typeface="Calibri"/>
              </a:rPr>
              <a:t> </a:t>
            </a:r>
            <a:r>
              <a:rPr sz="1400" spc="-10" dirty="0">
                <a:latin typeface="Calibri"/>
                <a:cs typeface="Calibri"/>
              </a:rPr>
              <a:t>luật.</a:t>
            </a:r>
            <a:endParaRPr sz="1400">
              <a:latin typeface="Calibri"/>
              <a:cs typeface="Calibri"/>
            </a:endParaRPr>
          </a:p>
        </p:txBody>
      </p:sp>
      <p:pic>
        <p:nvPicPr>
          <p:cNvPr id="4" name="object 4"/>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6833721"/>
          </a:xfrm>
          <a:prstGeom prst="rect">
            <a:avLst/>
          </a:prstGeom>
        </p:spPr>
      </p:pic>
      <p:sp>
        <p:nvSpPr>
          <p:cNvPr id="3" name="object 3"/>
          <p:cNvSpPr txBox="1"/>
          <p:nvPr/>
        </p:nvSpPr>
        <p:spPr>
          <a:xfrm>
            <a:off x="631642" y="407918"/>
            <a:ext cx="6504940" cy="1598295"/>
          </a:xfrm>
          <a:prstGeom prst="rect">
            <a:avLst/>
          </a:prstGeom>
        </p:spPr>
        <p:txBody>
          <a:bodyPr vert="horz" wrap="square" lIns="0" tIns="16510" rIns="0" bIns="0" rtlCol="0">
            <a:spAutoFit/>
          </a:bodyPr>
          <a:lstStyle/>
          <a:p>
            <a:pPr marL="2570480">
              <a:lnSpc>
                <a:spcPts val="1920"/>
              </a:lnSpc>
              <a:spcBef>
                <a:spcPts val="130"/>
              </a:spcBef>
            </a:pPr>
            <a:r>
              <a:rPr sz="1650" dirty="0">
                <a:latin typeface="MS PGothic"/>
                <a:cs typeface="MS PGothic"/>
              </a:rPr>
              <a:t>MDD</a:t>
            </a:r>
            <a:r>
              <a:rPr sz="1650" spc="-10" dirty="0">
                <a:latin typeface="SimSun"/>
                <a:cs typeface="SimSun"/>
              </a:rPr>
              <a:t>对文件的要求</a:t>
            </a:r>
            <a:endParaRPr sz="1650">
              <a:latin typeface="SimSun"/>
              <a:cs typeface="SimSun"/>
            </a:endParaRPr>
          </a:p>
          <a:p>
            <a:pPr marL="2570480">
              <a:lnSpc>
                <a:spcPts val="1920"/>
              </a:lnSpc>
            </a:pPr>
            <a:r>
              <a:rPr sz="1650" dirty="0">
                <a:latin typeface="Calibri"/>
                <a:cs typeface="Calibri"/>
              </a:rPr>
              <a:t>Yêu</a:t>
            </a:r>
            <a:r>
              <a:rPr sz="1650" spc="-5" dirty="0">
                <a:latin typeface="Calibri"/>
                <a:cs typeface="Calibri"/>
              </a:rPr>
              <a:t> </a:t>
            </a:r>
            <a:r>
              <a:rPr sz="1650" dirty="0">
                <a:latin typeface="Calibri"/>
                <a:cs typeface="Calibri"/>
              </a:rPr>
              <a:t>cầu</a:t>
            </a:r>
            <a:r>
              <a:rPr sz="1650" spc="-5" dirty="0">
                <a:latin typeface="Calibri"/>
                <a:cs typeface="Calibri"/>
              </a:rPr>
              <a:t> </a:t>
            </a:r>
            <a:r>
              <a:rPr sz="1650" dirty="0">
                <a:latin typeface="Calibri"/>
                <a:cs typeface="Calibri"/>
              </a:rPr>
              <a:t>của MDD đối</a:t>
            </a:r>
            <a:r>
              <a:rPr sz="1650" spc="-5" dirty="0">
                <a:latin typeface="Calibri"/>
                <a:cs typeface="Calibri"/>
              </a:rPr>
              <a:t> </a:t>
            </a:r>
            <a:r>
              <a:rPr sz="1650" dirty="0">
                <a:latin typeface="Calibri"/>
                <a:cs typeface="Calibri"/>
              </a:rPr>
              <a:t>với </a:t>
            </a:r>
            <a:r>
              <a:rPr sz="1650" spc="-10" dirty="0">
                <a:latin typeface="Calibri"/>
                <a:cs typeface="Calibri"/>
              </a:rPr>
              <a:t>Tài </a:t>
            </a:r>
            <a:r>
              <a:rPr sz="1650" spc="-20" dirty="0">
                <a:latin typeface="Calibri"/>
                <a:cs typeface="Calibri"/>
              </a:rPr>
              <a:t>liệu</a:t>
            </a:r>
            <a:endParaRPr sz="1650">
              <a:latin typeface="Calibri"/>
              <a:cs typeface="Calibri"/>
            </a:endParaRPr>
          </a:p>
          <a:p>
            <a:pPr>
              <a:lnSpc>
                <a:spcPct val="100000"/>
              </a:lnSpc>
              <a:spcBef>
                <a:spcPts val="1355"/>
              </a:spcBef>
            </a:pPr>
            <a:endParaRPr sz="1650">
              <a:latin typeface="Calibri"/>
              <a:cs typeface="Calibri"/>
            </a:endParaRPr>
          </a:p>
          <a:p>
            <a:pPr marL="210820">
              <a:lnSpc>
                <a:spcPts val="1700"/>
              </a:lnSpc>
            </a:pPr>
            <a:r>
              <a:rPr sz="1450" dirty="0">
                <a:solidFill>
                  <a:srgbClr val="006FC0"/>
                </a:solidFill>
                <a:latin typeface="SimSun"/>
                <a:cs typeface="SimSun"/>
              </a:rPr>
              <a:t>以下文件要保留5年，植入类产品要保留15年（</a:t>
            </a:r>
            <a:r>
              <a:rPr sz="1450" spc="-10" dirty="0">
                <a:solidFill>
                  <a:srgbClr val="006FC0"/>
                </a:solidFill>
                <a:latin typeface="SimSun"/>
                <a:cs typeface="SimSun"/>
              </a:rPr>
              <a:t>从最后一批产品的生产日起算</a:t>
            </a:r>
            <a:endParaRPr sz="1450">
              <a:latin typeface="SimSun"/>
              <a:cs typeface="SimSun"/>
            </a:endParaRPr>
          </a:p>
          <a:p>
            <a:pPr marL="12700" marR="550545" indent="198120">
              <a:lnSpc>
                <a:spcPts val="1739"/>
              </a:lnSpc>
              <a:spcBef>
                <a:spcPts val="15"/>
              </a:spcBef>
            </a:pPr>
            <a:r>
              <a:rPr sz="1450" dirty="0">
                <a:solidFill>
                  <a:srgbClr val="006FC0"/>
                </a:solidFill>
                <a:latin typeface="Calibri"/>
                <a:cs typeface="Calibri"/>
              </a:rPr>
              <a:t>Các </a:t>
            </a:r>
            <a:r>
              <a:rPr sz="1450" spc="-20" dirty="0">
                <a:solidFill>
                  <a:srgbClr val="006FC0"/>
                </a:solidFill>
                <a:latin typeface="Calibri"/>
                <a:cs typeface="Calibri"/>
              </a:rPr>
              <a:t>Tài</a:t>
            </a:r>
            <a:r>
              <a:rPr sz="1450" spc="10" dirty="0">
                <a:solidFill>
                  <a:srgbClr val="006FC0"/>
                </a:solidFill>
                <a:latin typeface="Calibri"/>
                <a:cs typeface="Calibri"/>
              </a:rPr>
              <a:t> </a:t>
            </a:r>
            <a:r>
              <a:rPr sz="1450" dirty="0">
                <a:solidFill>
                  <a:srgbClr val="006FC0"/>
                </a:solidFill>
                <a:latin typeface="Calibri"/>
                <a:cs typeface="Calibri"/>
              </a:rPr>
              <a:t>liệu</a:t>
            </a:r>
            <a:r>
              <a:rPr sz="1450" spc="15" dirty="0">
                <a:solidFill>
                  <a:srgbClr val="006FC0"/>
                </a:solidFill>
                <a:latin typeface="Calibri"/>
                <a:cs typeface="Calibri"/>
              </a:rPr>
              <a:t> </a:t>
            </a:r>
            <a:r>
              <a:rPr sz="1450" dirty="0">
                <a:solidFill>
                  <a:srgbClr val="006FC0"/>
                </a:solidFill>
                <a:latin typeface="Calibri"/>
                <a:cs typeface="Calibri"/>
              </a:rPr>
              <a:t>sau đây</a:t>
            </a:r>
            <a:r>
              <a:rPr sz="1450" spc="-10" dirty="0">
                <a:solidFill>
                  <a:srgbClr val="006FC0"/>
                </a:solidFill>
                <a:latin typeface="Calibri"/>
                <a:cs typeface="Calibri"/>
              </a:rPr>
              <a:t> </a:t>
            </a:r>
            <a:r>
              <a:rPr sz="1450" dirty="0">
                <a:solidFill>
                  <a:srgbClr val="006FC0"/>
                </a:solidFill>
                <a:latin typeface="Calibri"/>
                <a:cs typeface="Calibri"/>
              </a:rPr>
              <a:t>phải</a:t>
            </a:r>
            <a:r>
              <a:rPr sz="1450" spc="-5" dirty="0">
                <a:solidFill>
                  <a:srgbClr val="006FC0"/>
                </a:solidFill>
                <a:latin typeface="Calibri"/>
                <a:cs typeface="Calibri"/>
              </a:rPr>
              <a:t> </a:t>
            </a:r>
            <a:r>
              <a:rPr sz="1450" dirty="0">
                <a:solidFill>
                  <a:srgbClr val="006FC0"/>
                </a:solidFill>
                <a:latin typeface="Calibri"/>
                <a:cs typeface="Calibri"/>
              </a:rPr>
              <a:t>được</a:t>
            </a:r>
            <a:r>
              <a:rPr sz="1450" spc="15" dirty="0">
                <a:solidFill>
                  <a:srgbClr val="006FC0"/>
                </a:solidFill>
                <a:latin typeface="Calibri"/>
                <a:cs typeface="Calibri"/>
              </a:rPr>
              <a:t> </a:t>
            </a:r>
            <a:r>
              <a:rPr sz="1450" dirty="0">
                <a:solidFill>
                  <a:srgbClr val="006FC0"/>
                </a:solidFill>
                <a:latin typeface="Calibri"/>
                <a:cs typeface="Calibri"/>
              </a:rPr>
              <a:t>lưu</a:t>
            </a:r>
            <a:r>
              <a:rPr sz="1450" spc="10" dirty="0">
                <a:solidFill>
                  <a:srgbClr val="006FC0"/>
                </a:solidFill>
                <a:latin typeface="Calibri"/>
                <a:cs typeface="Calibri"/>
              </a:rPr>
              <a:t> </a:t>
            </a:r>
            <a:r>
              <a:rPr sz="1450" dirty="0">
                <a:solidFill>
                  <a:srgbClr val="006FC0"/>
                </a:solidFill>
                <a:latin typeface="Calibri"/>
                <a:cs typeface="Calibri"/>
              </a:rPr>
              <a:t>giữ</a:t>
            </a:r>
            <a:r>
              <a:rPr sz="1450" spc="-5" dirty="0">
                <a:solidFill>
                  <a:srgbClr val="006FC0"/>
                </a:solidFill>
                <a:latin typeface="Calibri"/>
                <a:cs typeface="Calibri"/>
              </a:rPr>
              <a:t> </a:t>
            </a:r>
            <a:r>
              <a:rPr sz="1450" dirty="0">
                <a:solidFill>
                  <a:srgbClr val="006FC0"/>
                </a:solidFill>
                <a:latin typeface="Calibri"/>
                <a:cs typeface="Calibri"/>
              </a:rPr>
              <a:t>trong</a:t>
            </a:r>
            <a:r>
              <a:rPr sz="1450" spc="-5" dirty="0">
                <a:solidFill>
                  <a:srgbClr val="006FC0"/>
                </a:solidFill>
                <a:latin typeface="Calibri"/>
                <a:cs typeface="Calibri"/>
              </a:rPr>
              <a:t> </a:t>
            </a:r>
            <a:r>
              <a:rPr sz="1450" dirty="0">
                <a:solidFill>
                  <a:srgbClr val="006FC0"/>
                </a:solidFill>
                <a:latin typeface="Calibri"/>
                <a:cs typeface="Calibri"/>
              </a:rPr>
              <a:t>5</a:t>
            </a:r>
            <a:r>
              <a:rPr sz="1450" spc="15" dirty="0">
                <a:solidFill>
                  <a:srgbClr val="006FC0"/>
                </a:solidFill>
                <a:latin typeface="Calibri"/>
                <a:cs typeface="Calibri"/>
              </a:rPr>
              <a:t> </a:t>
            </a:r>
            <a:r>
              <a:rPr sz="1450" dirty="0">
                <a:solidFill>
                  <a:srgbClr val="006FC0"/>
                </a:solidFill>
                <a:latin typeface="Calibri"/>
                <a:cs typeface="Calibri"/>
              </a:rPr>
              <a:t>năm,</a:t>
            </a:r>
            <a:r>
              <a:rPr sz="1450" spc="-10" dirty="0">
                <a:solidFill>
                  <a:srgbClr val="006FC0"/>
                </a:solidFill>
                <a:latin typeface="Calibri"/>
                <a:cs typeface="Calibri"/>
              </a:rPr>
              <a:t> </a:t>
            </a:r>
            <a:r>
              <a:rPr sz="1450" dirty="0">
                <a:solidFill>
                  <a:srgbClr val="006FC0"/>
                </a:solidFill>
                <a:latin typeface="Calibri"/>
                <a:cs typeface="Calibri"/>
              </a:rPr>
              <a:t>sản</a:t>
            </a:r>
            <a:r>
              <a:rPr sz="1450" spc="5" dirty="0">
                <a:solidFill>
                  <a:srgbClr val="006FC0"/>
                </a:solidFill>
                <a:latin typeface="Calibri"/>
                <a:cs typeface="Calibri"/>
              </a:rPr>
              <a:t> </a:t>
            </a:r>
            <a:r>
              <a:rPr sz="1450" dirty="0">
                <a:solidFill>
                  <a:srgbClr val="006FC0"/>
                </a:solidFill>
                <a:latin typeface="Calibri"/>
                <a:cs typeface="Calibri"/>
              </a:rPr>
              <a:t>phẩm</a:t>
            </a:r>
            <a:r>
              <a:rPr sz="1450" spc="-15" dirty="0">
                <a:solidFill>
                  <a:srgbClr val="006FC0"/>
                </a:solidFill>
                <a:latin typeface="Calibri"/>
                <a:cs typeface="Calibri"/>
              </a:rPr>
              <a:t> </a:t>
            </a:r>
            <a:r>
              <a:rPr sz="1450" dirty="0">
                <a:solidFill>
                  <a:srgbClr val="006FC0"/>
                </a:solidFill>
                <a:latin typeface="Calibri"/>
                <a:cs typeface="Calibri"/>
              </a:rPr>
              <a:t>cấy</a:t>
            </a:r>
            <a:r>
              <a:rPr sz="1450" spc="5" dirty="0">
                <a:solidFill>
                  <a:srgbClr val="006FC0"/>
                </a:solidFill>
                <a:latin typeface="Calibri"/>
                <a:cs typeface="Calibri"/>
              </a:rPr>
              <a:t> </a:t>
            </a:r>
            <a:r>
              <a:rPr sz="1450" dirty="0">
                <a:solidFill>
                  <a:srgbClr val="006FC0"/>
                </a:solidFill>
                <a:latin typeface="Calibri"/>
                <a:cs typeface="Calibri"/>
              </a:rPr>
              <a:t>ghép</a:t>
            </a:r>
            <a:r>
              <a:rPr sz="1450" spc="5" dirty="0">
                <a:solidFill>
                  <a:srgbClr val="006FC0"/>
                </a:solidFill>
                <a:latin typeface="Calibri"/>
                <a:cs typeface="Calibri"/>
              </a:rPr>
              <a:t> </a:t>
            </a:r>
            <a:r>
              <a:rPr sz="1450" spc="-20" dirty="0">
                <a:solidFill>
                  <a:srgbClr val="006FC0"/>
                </a:solidFill>
                <a:latin typeface="Calibri"/>
                <a:cs typeface="Calibri"/>
              </a:rPr>
              <a:t>phải </a:t>
            </a:r>
            <a:r>
              <a:rPr sz="1450" dirty="0">
                <a:solidFill>
                  <a:srgbClr val="006FC0"/>
                </a:solidFill>
                <a:latin typeface="Calibri"/>
                <a:cs typeface="Calibri"/>
              </a:rPr>
              <a:t>được</a:t>
            </a:r>
            <a:r>
              <a:rPr sz="1450" spc="15" dirty="0">
                <a:solidFill>
                  <a:srgbClr val="006FC0"/>
                </a:solidFill>
                <a:latin typeface="Calibri"/>
                <a:cs typeface="Calibri"/>
              </a:rPr>
              <a:t> </a:t>
            </a:r>
            <a:r>
              <a:rPr sz="1450" dirty="0">
                <a:solidFill>
                  <a:srgbClr val="006FC0"/>
                </a:solidFill>
                <a:latin typeface="Calibri"/>
                <a:cs typeface="Calibri"/>
              </a:rPr>
              <a:t>lưu</a:t>
            </a:r>
            <a:r>
              <a:rPr sz="1450" spc="15" dirty="0">
                <a:solidFill>
                  <a:srgbClr val="006FC0"/>
                </a:solidFill>
                <a:latin typeface="Calibri"/>
                <a:cs typeface="Calibri"/>
              </a:rPr>
              <a:t> </a:t>
            </a:r>
            <a:r>
              <a:rPr sz="1450" dirty="0">
                <a:solidFill>
                  <a:srgbClr val="006FC0"/>
                </a:solidFill>
                <a:latin typeface="Calibri"/>
                <a:cs typeface="Calibri"/>
              </a:rPr>
              <a:t>giữ</a:t>
            </a:r>
            <a:r>
              <a:rPr sz="1450" spc="5" dirty="0">
                <a:solidFill>
                  <a:srgbClr val="006FC0"/>
                </a:solidFill>
                <a:latin typeface="Calibri"/>
                <a:cs typeface="Calibri"/>
              </a:rPr>
              <a:t> </a:t>
            </a:r>
            <a:r>
              <a:rPr sz="1450" dirty="0">
                <a:solidFill>
                  <a:srgbClr val="006FC0"/>
                </a:solidFill>
                <a:latin typeface="Calibri"/>
                <a:cs typeface="Calibri"/>
              </a:rPr>
              <a:t>trong</a:t>
            </a:r>
            <a:r>
              <a:rPr sz="1450" spc="-5" dirty="0">
                <a:solidFill>
                  <a:srgbClr val="006FC0"/>
                </a:solidFill>
                <a:latin typeface="Calibri"/>
                <a:cs typeface="Calibri"/>
              </a:rPr>
              <a:t> </a:t>
            </a:r>
            <a:r>
              <a:rPr sz="1450" dirty="0">
                <a:solidFill>
                  <a:srgbClr val="006FC0"/>
                </a:solidFill>
                <a:latin typeface="Calibri"/>
                <a:cs typeface="Calibri"/>
              </a:rPr>
              <a:t>15</a:t>
            </a:r>
            <a:r>
              <a:rPr sz="1450" spc="20" dirty="0">
                <a:solidFill>
                  <a:srgbClr val="006FC0"/>
                </a:solidFill>
                <a:latin typeface="Calibri"/>
                <a:cs typeface="Calibri"/>
              </a:rPr>
              <a:t> </a:t>
            </a:r>
            <a:r>
              <a:rPr sz="1450" dirty="0">
                <a:solidFill>
                  <a:srgbClr val="006FC0"/>
                </a:solidFill>
                <a:latin typeface="Calibri"/>
                <a:cs typeface="Calibri"/>
              </a:rPr>
              <a:t>năm (tính</a:t>
            </a:r>
            <a:r>
              <a:rPr sz="1450" spc="25" dirty="0">
                <a:solidFill>
                  <a:srgbClr val="006FC0"/>
                </a:solidFill>
                <a:latin typeface="Calibri"/>
                <a:cs typeface="Calibri"/>
              </a:rPr>
              <a:t> </a:t>
            </a:r>
            <a:r>
              <a:rPr sz="1450" dirty="0">
                <a:solidFill>
                  <a:srgbClr val="006FC0"/>
                </a:solidFill>
                <a:latin typeface="Calibri"/>
                <a:cs typeface="Calibri"/>
              </a:rPr>
              <a:t>từ ngày</a:t>
            </a:r>
            <a:r>
              <a:rPr sz="1450" spc="-15" dirty="0">
                <a:solidFill>
                  <a:srgbClr val="006FC0"/>
                </a:solidFill>
                <a:latin typeface="Calibri"/>
                <a:cs typeface="Calibri"/>
              </a:rPr>
              <a:t> </a:t>
            </a:r>
            <a:r>
              <a:rPr sz="1450" dirty="0">
                <a:solidFill>
                  <a:srgbClr val="006FC0"/>
                </a:solidFill>
                <a:latin typeface="Calibri"/>
                <a:cs typeface="Calibri"/>
              </a:rPr>
              <a:t>sản</a:t>
            </a:r>
            <a:r>
              <a:rPr sz="1450" spc="10" dirty="0">
                <a:solidFill>
                  <a:srgbClr val="006FC0"/>
                </a:solidFill>
                <a:latin typeface="Calibri"/>
                <a:cs typeface="Calibri"/>
              </a:rPr>
              <a:t> </a:t>
            </a:r>
            <a:r>
              <a:rPr sz="1450" dirty="0">
                <a:solidFill>
                  <a:srgbClr val="006FC0"/>
                </a:solidFill>
                <a:latin typeface="Calibri"/>
                <a:cs typeface="Calibri"/>
              </a:rPr>
              <a:t>xuất lô</a:t>
            </a:r>
            <a:r>
              <a:rPr sz="1450" spc="15" dirty="0">
                <a:solidFill>
                  <a:srgbClr val="006FC0"/>
                </a:solidFill>
                <a:latin typeface="Calibri"/>
                <a:cs typeface="Calibri"/>
              </a:rPr>
              <a:t> </a:t>
            </a:r>
            <a:r>
              <a:rPr sz="1450" dirty="0">
                <a:solidFill>
                  <a:srgbClr val="006FC0"/>
                </a:solidFill>
                <a:latin typeface="Calibri"/>
                <a:cs typeface="Calibri"/>
              </a:rPr>
              <a:t>cuối</a:t>
            </a:r>
            <a:r>
              <a:rPr sz="1450" spc="10" dirty="0">
                <a:solidFill>
                  <a:srgbClr val="006FC0"/>
                </a:solidFill>
                <a:latin typeface="Calibri"/>
                <a:cs typeface="Calibri"/>
              </a:rPr>
              <a:t> </a:t>
            </a:r>
            <a:r>
              <a:rPr sz="1450" dirty="0">
                <a:solidFill>
                  <a:srgbClr val="006FC0"/>
                </a:solidFill>
                <a:latin typeface="Calibri"/>
                <a:cs typeface="Calibri"/>
              </a:rPr>
              <a:t>cùng</a:t>
            </a:r>
            <a:r>
              <a:rPr sz="1450" spc="30" dirty="0">
                <a:solidFill>
                  <a:srgbClr val="006FC0"/>
                </a:solidFill>
                <a:latin typeface="Calibri"/>
                <a:cs typeface="Calibri"/>
              </a:rPr>
              <a:t> </a:t>
            </a:r>
            <a:r>
              <a:rPr sz="1450" dirty="0">
                <a:solidFill>
                  <a:srgbClr val="006FC0"/>
                </a:solidFill>
                <a:latin typeface="Calibri"/>
                <a:cs typeface="Calibri"/>
              </a:rPr>
              <a:t>của</a:t>
            </a:r>
            <a:r>
              <a:rPr sz="1450" spc="5" dirty="0">
                <a:solidFill>
                  <a:srgbClr val="006FC0"/>
                </a:solidFill>
                <a:latin typeface="Calibri"/>
                <a:cs typeface="Calibri"/>
              </a:rPr>
              <a:t> </a:t>
            </a:r>
            <a:r>
              <a:rPr sz="1450" dirty="0">
                <a:solidFill>
                  <a:srgbClr val="006FC0"/>
                </a:solidFill>
                <a:latin typeface="Calibri"/>
                <a:cs typeface="Calibri"/>
              </a:rPr>
              <a:t>sản</a:t>
            </a:r>
            <a:r>
              <a:rPr sz="1450" spc="10" dirty="0">
                <a:solidFill>
                  <a:srgbClr val="006FC0"/>
                </a:solidFill>
                <a:latin typeface="Calibri"/>
                <a:cs typeface="Calibri"/>
              </a:rPr>
              <a:t> </a:t>
            </a:r>
            <a:r>
              <a:rPr sz="1450" spc="-20" dirty="0">
                <a:solidFill>
                  <a:srgbClr val="006FC0"/>
                </a:solidFill>
                <a:latin typeface="Calibri"/>
                <a:cs typeface="Calibri"/>
              </a:rPr>
              <a:t>phẩm</a:t>
            </a:r>
            <a:endParaRPr sz="1450">
              <a:latin typeface="Calibri"/>
              <a:cs typeface="Calibri"/>
            </a:endParaRPr>
          </a:p>
        </p:txBody>
      </p:sp>
      <p:sp>
        <p:nvSpPr>
          <p:cNvPr id="4" name="object 4"/>
          <p:cNvSpPr txBox="1"/>
          <p:nvPr/>
        </p:nvSpPr>
        <p:spPr>
          <a:xfrm>
            <a:off x="887067" y="2368681"/>
            <a:ext cx="2053589" cy="492759"/>
          </a:xfrm>
          <a:prstGeom prst="rect">
            <a:avLst/>
          </a:prstGeom>
        </p:spPr>
        <p:txBody>
          <a:bodyPr vert="horz" wrap="square" lIns="0" tIns="12065" rIns="0" bIns="0" rtlCol="0">
            <a:spAutoFit/>
          </a:bodyPr>
          <a:lstStyle/>
          <a:p>
            <a:pPr marL="12700">
              <a:lnSpc>
                <a:spcPts val="1839"/>
              </a:lnSpc>
              <a:spcBef>
                <a:spcPts val="95"/>
              </a:spcBef>
            </a:pPr>
            <a:r>
              <a:rPr sz="1600" spc="-30" dirty="0">
                <a:solidFill>
                  <a:srgbClr val="006FC0"/>
                </a:solidFill>
                <a:latin typeface="SimSun"/>
                <a:cs typeface="SimSun"/>
              </a:rPr>
              <a:t>自我符合性声明.</a:t>
            </a:r>
            <a:endParaRPr sz="1600">
              <a:latin typeface="SimSun"/>
              <a:cs typeface="SimSun"/>
            </a:endParaRPr>
          </a:p>
          <a:p>
            <a:pPr marL="12700">
              <a:lnSpc>
                <a:spcPts val="1839"/>
              </a:lnSpc>
            </a:pPr>
            <a:r>
              <a:rPr sz="1600" spc="-20" dirty="0">
                <a:solidFill>
                  <a:srgbClr val="006FC0"/>
                </a:solidFill>
                <a:latin typeface="Calibri"/>
                <a:cs typeface="Calibri"/>
              </a:rPr>
              <a:t>Tuyên</a:t>
            </a:r>
            <a:r>
              <a:rPr sz="1600" spc="-25" dirty="0">
                <a:solidFill>
                  <a:srgbClr val="006FC0"/>
                </a:solidFill>
                <a:latin typeface="Calibri"/>
                <a:cs typeface="Calibri"/>
              </a:rPr>
              <a:t> </a:t>
            </a:r>
            <a:r>
              <a:rPr sz="1600" dirty="0">
                <a:solidFill>
                  <a:srgbClr val="006FC0"/>
                </a:solidFill>
                <a:latin typeface="Calibri"/>
                <a:cs typeface="Calibri"/>
              </a:rPr>
              <a:t>bố</a:t>
            </a:r>
            <a:r>
              <a:rPr sz="1600" spc="-30" dirty="0">
                <a:solidFill>
                  <a:srgbClr val="006FC0"/>
                </a:solidFill>
                <a:latin typeface="Calibri"/>
                <a:cs typeface="Calibri"/>
              </a:rPr>
              <a:t> </a:t>
            </a:r>
            <a:r>
              <a:rPr sz="1600" dirty="0">
                <a:solidFill>
                  <a:srgbClr val="006FC0"/>
                </a:solidFill>
                <a:latin typeface="Calibri"/>
                <a:cs typeface="Calibri"/>
              </a:rPr>
              <a:t>về</a:t>
            </a:r>
            <a:r>
              <a:rPr sz="1600" spc="-25" dirty="0">
                <a:solidFill>
                  <a:srgbClr val="006FC0"/>
                </a:solidFill>
                <a:latin typeface="Calibri"/>
                <a:cs typeface="Calibri"/>
              </a:rPr>
              <a:t> </a:t>
            </a:r>
            <a:r>
              <a:rPr sz="1600" dirty="0">
                <a:solidFill>
                  <a:srgbClr val="006FC0"/>
                </a:solidFill>
                <a:latin typeface="Calibri"/>
                <a:cs typeface="Calibri"/>
              </a:rPr>
              <a:t>sự</a:t>
            </a:r>
            <a:r>
              <a:rPr sz="1600" spc="-20" dirty="0">
                <a:solidFill>
                  <a:srgbClr val="006FC0"/>
                </a:solidFill>
                <a:latin typeface="Calibri"/>
                <a:cs typeface="Calibri"/>
              </a:rPr>
              <a:t> </a:t>
            </a:r>
            <a:r>
              <a:rPr sz="1600" dirty="0">
                <a:solidFill>
                  <a:srgbClr val="006FC0"/>
                </a:solidFill>
                <a:latin typeface="Calibri"/>
                <a:cs typeface="Calibri"/>
              </a:rPr>
              <a:t>phù</a:t>
            </a:r>
            <a:r>
              <a:rPr sz="1600" spc="-25" dirty="0">
                <a:solidFill>
                  <a:srgbClr val="006FC0"/>
                </a:solidFill>
                <a:latin typeface="Calibri"/>
                <a:cs typeface="Calibri"/>
              </a:rPr>
              <a:t> </a:t>
            </a:r>
            <a:r>
              <a:rPr sz="1600" spc="-20" dirty="0">
                <a:solidFill>
                  <a:srgbClr val="006FC0"/>
                </a:solidFill>
                <a:latin typeface="Calibri"/>
                <a:cs typeface="Calibri"/>
              </a:rPr>
              <a:t>hợp</a:t>
            </a:r>
            <a:r>
              <a:rPr sz="1500" spc="-20" dirty="0">
                <a:solidFill>
                  <a:srgbClr val="006FC0"/>
                </a:solidFill>
                <a:latin typeface="Calibri"/>
                <a:cs typeface="Calibri"/>
              </a:rPr>
              <a:t>.</a:t>
            </a:r>
            <a:endParaRPr sz="1500">
              <a:latin typeface="Calibri"/>
              <a:cs typeface="Calibri"/>
            </a:endParaRPr>
          </a:p>
        </p:txBody>
      </p:sp>
      <p:sp>
        <p:nvSpPr>
          <p:cNvPr id="5" name="object 5"/>
          <p:cNvSpPr txBox="1"/>
          <p:nvPr/>
        </p:nvSpPr>
        <p:spPr>
          <a:xfrm>
            <a:off x="829765" y="3145279"/>
            <a:ext cx="3495040" cy="2253615"/>
          </a:xfrm>
          <a:prstGeom prst="rect">
            <a:avLst/>
          </a:prstGeom>
        </p:spPr>
        <p:txBody>
          <a:bodyPr vert="horz" wrap="square" lIns="0" tIns="12065" rIns="0" bIns="0" rtlCol="0">
            <a:spAutoFit/>
          </a:bodyPr>
          <a:lstStyle/>
          <a:p>
            <a:pPr marL="33655">
              <a:lnSpc>
                <a:spcPts val="1855"/>
              </a:lnSpc>
              <a:spcBef>
                <a:spcPts val="95"/>
              </a:spcBef>
            </a:pPr>
            <a:r>
              <a:rPr sz="1600" spc="-30" dirty="0">
                <a:solidFill>
                  <a:srgbClr val="006FC0"/>
                </a:solidFill>
                <a:latin typeface="SimSun"/>
                <a:cs typeface="SimSun"/>
              </a:rPr>
              <a:t>产品相关信息</a:t>
            </a:r>
            <a:endParaRPr sz="1600">
              <a:latin typeface="SimSun"/>
              <a:cs typeface="SimSun"/>
            </a:endParaRPr>
          </a:p>
          <a:p>
            <a:pPr marL="33655">
              <a:lnSpc>
                <a:spcPts val="1855"/>
              </a:lnSpc>
            </a:pPr>
            <a:r>
              <a:rPr sz="1600" dirty="0">
                <a:solidFill>
                  <a:srgbClr val="006FC0"/>
                </a:solidFill>
                <a:latin typeface="Calibri"/>
                <a:cs typeface="Calibri"/>
              </a:rPr>
              <a:t>Thông</a:t>
            </a:r>
            <a:r>
              <a:rPr sz="1600" spc="-15" dirty="0">
                <a:solidFill>
                  <a:srgbClr val="006FC0"/>
                </a:solidFill>
                <a:latin typeface="Calibri"/>
                <a:cs typeface="Calibri"/>
              </a:rPr>
              <a:t> </a:t>
            </a:r>
            <a:r>
              <a:rPr sz="1600" dirty="0">
                <a:solidFill>
                  <a:srgbClr val="006FC0"/>
                </a:solidFill>
                <a:latin typeface="Calibri"/>
                <a:cs typeface="Calibri"/>
              </a:rPr>
              <a:t>tin</a:t>
            </a:r>
            <a:r>
              <a:rPr sz="1600" spc="-30" dirty="0">
                <a:solidFill>
                  <a:srgbClr val="006FC0"/>
                </a:solidFill>
                <a:latin typeface="Calibri"/>
                <a:cs typeface="Calibri"/>
              </a:rPr>
              <a:t> </a:t>
            </a:r>
            <a:r>
              <a:rPr sz="1600" dirty="0">
                <a:solidFill>
                  <a:srgbClr val="006FC0"/>
                </a:solidFill>
                <a:latin typeface="Calibri"/>
                <a:cs typeface="Calibri"/>
              </a:rPr>
              <a:t>liên</a:t>
            </a:r>
            <a:r>
              <a:rPr sz="1600" spc="-30" dirty="0">
                <a:solidFill>
                  <a:srgbClr val="006FC0"/>
                </a:solidFill>
                <a:latin typeface="Calibri"/>
                <a:cs typeface="Calibri"/>
              </a:rPr>
              <a:t> </a:t>
            </a:r>
            <a:r>
              <a:rPr sz="1600" dirty="0">
                <a:solidFill>
                  <a:srgbClr val="006FC0"/>
                </a:solidFill>
                <a:latin typeface="Calibri"/>
                <a:cs typeface="Calibri"/>
              </a:rPr>
              <a:t>quan</a:t>
            </a:r>
            <a:r>
              <a:rPr sz="1600" spc="-30" dirty="0">
                <a:solidFill>
                  <a:srgbClr val="006FC0"/>
                </a:solidFill>
                <a:latin typeface="Calibri"/>
                <a:cs typeface="Calibri"/>
              </a:rPr>
              <a:t> </a:t>
            </a:r>
            <a:r>
              <a:rPr sz="1600" dirty="0">
                <a:solidFill>
                  <a:srgbClr val="006FC0"/>
                </a:solidFill>
                <a:latin typeface="Calibri"/>
                <a:cs typeface="Calibri"/>
              </a:rPr>
              <a:t>đến</a:t>
            </a:r>
            <a:r>
              <a:rPr sz="1600" spc="-5" dirty="0">
                <a:solidFill>
                  <a:srgbClr val="006FC0"/>
                </a:solidFill>
                <a:latin typeface="Calibri"/>
                <a:cs typeface="Calibri"/>
              </a:rPr>
              <a:t> </a:t>
            </a:r>
            <a:r>
              <a:rPr sz="1600" dirty="0">
                <a:solidFill>
                  <a:srgbClr val="006FC0"/>
                </a:solidFill>
                <a:latin typeface="Calibri"/>
                <a:cs typeface="Calibri"/>
              </a:rPr>
              <a:t>sản</a:t>
            </a:r>
            <a:r>
              <a:rPr sz="1600" spc="-15" dirty="0">
                <a:solidFill>
                  <a:srgbClr val="006FC0"/>
                </a:solidFill>
                <a:latin typeface="Calibri"/>
                <a:cs typeface="Calibri"/>
              </a:rPr>
              <a:t> </a:t>
            </a:r>
            <a:r>
              <a:rPr sz="1600" spc="-20" dirty="0">
                <a:solidFill>
                  <a:srgbClr val="006FC0"/>
                </a:solidFill>
                <a:latin typeface="Calibri"/>
                <a:cs typeface="Calibri"/>
              </a:rPr>
              <a:t>phẩm</a:t>
            </a:r>
            <a:endParaRPr sz="1600">
              <a:latin typeface="Calibri"/>
              <a:cs typeface="Calibri"/>
            </a:endParaRPr>
          </a:p>
          <a:p>
            <a:pPr>
              <a:lnSpc>
                <a:spcPct val="100000"/>
              </a:lnSpc>
              <a:spcBef>
                <a:spcPts val="900"/>
              </a:spcBef>
            </a:pPr>
            <a:endParaRPr sz="1600">
              <a:latin typeface="Calibri"/>
              <a:cs typeface="Calibri"/>
            </a:endParaRPr>
          </a:p>
          <a:p>
            <a:pPr marL="12700">
              <a:lnSpc>
                <a:spcPts val="1875"/>
              </a:lnSpc>
            </a:pPr>
            <a:r>
              <a:rPr sz="1600" spc="-35" dirty="0">
                <a:solidFill>
                  <a:srgbClr val="006FC0"/>
                </a:solidFill>
                <a:latin typeface="SimSun"/>
                <a:cs typeface="SimSun"/>
              </a:rPr>
              <a:t>质量体系相关文件</a:t>
            </a:r>
            <a:endParaRPr sz="1600">
              <a:latin typeface="SimSun"/>
              <a:cs typeface="SimSun"/>
            </a:endParaRPr>
          </a:p>
          <a:p>
            <a:pPr marL="33655">
              <a:lnSpc>
                <a:spcPts val="1875"/>
              </a:lnSpc>
            </a:pPr>
            <a:r>
              <a:rPr sz="1600" dirty="0">
                <a:solidFill>
                  <a:srgbClr val="006FC0"/>
                </a:solidFill>
                <a:latin typeface="Times New Roman"/>
                <a:cs typeface="Times New Roman"/>
              </a:rPr>
              <a:t>Tài</a:t>
            </a:r>
            <a:r>
              <a:rPr sz="1600" spc="-25" dirty="0">
                <a:solidFill>
                  <a:srgbClr val="006FC0"/>
                </a:solidFill>
                <a:latin typeface="Times New Roman"/>
                <a:cs typeface="Times New Roman"/>
              </a:rPr>
              <a:t> </a:t>
            </a:r>
            <a:r>
              <a:rPr sz="1600" dirty="0">
                <a:solidFill>
                  <a:srgbClr val="006FC0"/>
                </a:solidFill>
                <a:latin typeface="Times New Roman"/>
                <a:cs typeface="Times New Roman"/>
              </a:rPr>
              <a:t>liệu</a:t>
            </a:r>
            <a:r>
              <a:rPr sz="1600" spc="-10" dirty="0">
                <a:solidFill>
                  <a:srgbClr val="006FC0"/>
                </a:solidFill>
                <a:latin typeface="Times New Roman"/>
                <a:cs typeface="Times New Roman"/>
              </a:rPr>
              <a:t> </a:t>
            </a:r>
            <a:r>
              <a:rPr sz="1600" dirty="0">
                <a:solidFill>
                  <a:srgbClr val="006FC0"/>
                </a:solidFill>
                <a:latin typeface="Times New Roman"/>
                <a:cs typeface="Times New Roman"/>
              </a:rPr>
              <a:t>liên</a:t>
            </a:r>
            <a:r>
              <a:rPr sz="1600" spc="-15" dirty="0">
                <a:solidFill>
                  <a:srgbClr val="006FC0"/>
                </a:solidFill>
                <a:latin typeface="Times New Roman"/>
                <a:cs typeface="Times New Roman"/>
              </a:rPr>
              <a:t> </a:t>
            </a:r>
            <a:r>
              <a:rPr sz="1600" dirty="0">
                <a:solidFill>
                  <a:srgbClr val="006FC0"/>
                </a:solidFill>
                <a:latin typeface="Times New Roman"/>
                <a:cs typeface="Times New Roman"/>
              </a:rPr>
              <a:t>quan</a:t>
            </a:r>
            <a:r>
              <a:rPr sz="1600" spc="-25" dirty="0">
                <a:solidFill>
                  <a:srgbClr val="006FC0"/>
                </a:solidFill>
                <a:latin typeface="Times New Roman"/>
                <a:cs typeface="Times New Roman"/>
              </a:rPr>
              <a:t> </a:t>
            </a:r>
            <a:r>
              <a:rPr sz="1600" dirty="0">
                <a:solidFill>
                  <a:srgbClr val="006FC0"/>
                </a:solidFill>
                <a:latin typeface="Times New Roman"/>
                <a:cs typeface="Times New Roman"/>
              </a:rPr>
              <a:t>đến</a:t>
            </a:r>
            <a:r>
              <a:rPr sz="1600" spc="-20" dirty="0">
                <a:solidFill>
                  <a:srgbClr val="006FC0"/>
                </a:solidFill>
                <a:latin typeface="Times New Roman"/>
                <a:cs typeface="Times New Roman"/>
              </a:rPr>
              <a:t> </a:t>
            </a:r>
            <a:r>
              <a:rPr sz="1600" dirty="0">
                <a:solidFill>
                  <a:srgbClr val="006FC0"/>
                </a:solidFill>
                <a:latin typeface="Times New Roman"/>
                <a:cs typeface="Times New Roman"/>
              </a:rPr>
              <a:t>hệ</a:t>
            </a:r>
            <a:r>
              <a:rPr sz="1600" spc="-30" dirty="0">
                <a:solidFill>
                  <a:srgbClr val="006FC0"/>
                </a:solidFill>
                <a:latin typeface="Times New Roman"/>
                <a:cs typeface="Times New Roman"/>
              </a:rPr>
              <a:t> </a:t>
            </a:r>
            <a:r>
              <a:rPr sz="1600" dirty="0">
                <a:solidFill>
                  <a:srgbClr val="006FC0"/>
                </a:solidFill>
                <a:latin typeface="Times New Roman"/>
                <a:cs typeface="Times New Roman"/>
              </a:rPr>
              <a:t>thống</a:t>
            </a:r>
            <a:r>
              <a:rPr sz="1600" spc="-25" dirty="0">
                <a:solidFill>
                  <a:srgbClr val="006FC0"/>
                </a:solidFill>
                <a:latin typeface="Times New Roman"/>
                <a:cs typeface="Times New Roman"/>
              </a:rPr>
              <a:t> </a:t>
            </a:r>
            <a:r>
              <a:rPr sz="1600" dirty="0">
                <a:solidFill>
                  <a:srgbClr val="006FC0"/>
                </a:solidFill>
                <a:latin typeface="Times New Roman"/>
                <a:cs typeface="Times New Roman"/>
              </a:rPr>
              <a:t>chất</a:t>
            </a:r>
            <a:r>
              <a:rPr sz="1600" spc="-20" dirty="0">
                <a:solidFill>
                  <a:srgbClr val="006FC0"/>
                </a:solidFill>
                <a:latin typeface="Times New Roman"/>
                <a:cs typeface="Times New Roman"/>
              </a:rPr>
              <a:t> </a:t>
            </a:r>
            <a:r>
              <a:rPr sz="1600" spc="-10" dirty="0">
                <a:solidFill>
                  <a:srgbClr val="006FC0"/>
                </a:solidFill>
                <a:latin typeface="Times New Roman"/>
                <a:cs typeface="Times New Roman"/>
              </a:rPr>
              <a:t>lượng</a:t>
            </a:r>
            <a:endParaRPr sz="1600">
              <a:latin typeface="Times New Roman"/>
              <a:cs typeface="Times New Roman"/>
            </a:endParaRPr>
          </a:p>
          <a:p>
            <a:pPr>
              <a:lnSpc>
                <a:spcPct val="100000"/>
              </a:lnSpc>
              <a:spcBef>
                <a:spcPts val="1689"/>
              </a:spcBef>
            </a:pPr>
            <a:endParaRPr sz="1600">
              <a:latin typeface="Times New Roman"/>
              <a:cs typeface="Times New Roman"/>
            </a:endParaRPr>
          </a:p>
          <a:p>
            <a:pPr marL="12700">
              <a:lnSpc>
                <a:spcPts val="1855"/>
              </a:lnSpc>
            </a:pPr>
            <a:r>
              <a:rPr sz="1600" spc="-35" dirty="0">
                <a:solidFill>
                  <a:srgbClr val="006FC0"/>
                </a:solidFill>
                <a:latin typeface="SimSun"/>
                <a:cs typeface="SimSun"/>
              </a:rPr>
              <a:t>技术文档</a:t>
            </a:r>
            <a:endParaRPr sz="1600">
              <a:latin typeface="SimSun"/>
              <a:cs typeface="SimSun"/>
            </a:endParaRPr>
          </a:p>
          <a:p>
            <a:pPr marL="33655">
              <a:lnSpc>
                <a:spcPts val="1855"/>
              </a:lnSpc>
            </a:pPr>
            <a:r>
              <a:rPr sz="1600" spc="-35" dirty="0">
                <a:solidFill>
                  <a:srgbClr val="006FC0"/>
                </a:solidFill>
                <a:latin typeface="Calibri"/>
                <a:cs typeface="Calibri"/>
              </a:rPr>
              <a:t>Tài</a:t>
            </a:r>
            <a:r>
              <a:rPr sz="1600" spc="-40" dirty="0">
                <a:solidFill>
                  <a:srgbClr val="006FC0"/>
                </a:solidFill>
                <a:latin typeface="Calibri"/>
                <a:cs typeface="Calibri"/>
              </a:rPr>
              <a:t> </a:t>
            </a:r>
            <a:r>
              <a:rPr sz="1600" dirty="0">
                <a:solidFill>
                  <a:srgbClr val="006FC0"/>
                </a:solidFill>
                <a:latin typeface="Calibri"/>
                <a:cs typeface="Calibri"/>
              </a:rPr>
              <a:t>liệu</a:t>
            </a:r>
            <a:r>
              <a:rPr sz="1600" spc="-35" dirty="0">
                <a:solidFill>
                  <a:srgbClr val="006FC0"/>
                </a:solidFill>
                <a:latin typeface="Calibri"/>
                <a:cs typeface="Calibri"/>
              </a:rPr>
              <a:t> </a:t>
            </a:r>
            <a:r>
              <a:rPr sz="1600" dirty="0">
                <a:solidFill>
                  <a:srgbClr val="006FC0"/>
                </a:solidFill>
                <a:latin typeface="Calibri"/>
                <a:cs typeface="Calibri"/>
              </a:rPr>
              <a:t>kỹ</a:t>
            </a:r>
            <a:r>
              <a:rPr sz="1600" spc="-15" dirty="0">
                <a:solidFill>
                  <a:srgbClr val="006FC0"/>
                </a:solidFill>
                <a:latin typeface="Calibri"/>
                <a:cs typeface="Calibri"/>
              </a:rPr>
              <a:t> </a:t>
            </a:r>
            <a:r>
              <a:rPr sz="1600" spc="-20" dirty="0">
                <a:solidFill>
                  <a:srgbClr val="006FC0"/>
                </a:solidFill>
                <a:latin typeface="Calibri"/>
                <a:cs typeface="Calibri"/>
              </a:rPr>
              <a:t>thuật</a:t>
            </a:r>
            <a:endParaRPr sz="1600">
              <a:latin typeface="Calibri"/>
              <a:cs typeface="Calibri"/>
            </a:endParaRPr>
          </a:p>
        </p:txBody>
      </p:sp>
      <p:sp>
        <p:nvSpPr>
          <p:cNvPr id="6" name="object 6"/>
          <p:cNvSpPr txBox="1"/>
          <p:nvPr/>
        </p:nvSpPr>
        <p:spPr>
          <a:xfrm>
            <a:off x="588970" y="2731385"/>
            <a:ext cx="157480" cy="224790"/>
          </a:xfrm>
          <a:prstGeom prst="rect">
            <a:avLst/>
          </a:prstGeom>
        </p:spPr>
        <p:txBody>
          <a:bodyPr vert="horz" wrap="square" lIns="0" tIns="13335" rIns="0" bIns="0" rtlCol="0">
            <a:spAutoFit/>
          </a:bodyPr>
          <a:lstStyle/>
          <a:p>
            <a:pPr marL="12700">
              <a:lnSpc>
                <a:spcPct val="100000"/>
              </a:lnSpc>
              <a:spcBef>
                <a:spcPts val="105"/>
              </a:spcBef>
            </a:pPr>
            <a:r>
              <a:rPr sz="1300" spc="-50" dirty="0">
                <a:solidFill>
                  <a:srgbClr val="CED2D7"/>
                </a:solidFill>
                <a:latin typeface="Wingdings"/>
                <a:cs typeface="Wingdings"/>
              </a:rPr>
              <a:t></a:t>
            </a:r>
            <a:endParaRPr sz="1300">
              <a:latin typeface="Wingdings"/>
              <a:cs typeface="Wingdings"/>
            </a:endParaRPr>
          </a:p>
        </p:txBody>
      </p:sp>
      <p:pic>
        <p:nvPicPr>
          <p:cNvPr id="7" name="object 7"/>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5"/>
            <a:ext cx="9143999" cy="6810388"/>
          </a:xfrm>
          <a:prstGeom prst="rect">
            <a:avLst/>
          </a:prstGeom>
        </p:spPr>
      </p:pic>
      <p:sp>
        <p:nvSpPr>
          <p:cNvPr id="3" name="object 3"/>
          <p:cNvSpPr txBox="1">
            <a:spLocks noGrp="1"/>
          </p:cNvSpPr>
          <p:nvPr>
            <p:ph type="title"/>
          </p:nvPr>
        </p:nvSpPr>
        <p:spPr>
          <a:xfrm>
            <a:off x="3911856" y="261614"/>
            <a:ext cx="13970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5.1</a:t>
            </a:r>
            <a:r>
              <a:rPr sz="1800" spc="450" dirty="0">
                <a:solidFill>
                  <a:srgbClr val="000000"/>
                </a:solidFill>
                <a:latin typeface="Times New Roman"/>
                <a:cs typeface="Times New Roman"/>
              </a:rPr>
              <a:t> </a:t>
            </a:r>
            <a:r>
              <a:rPr sz="1800" spc="-15" dirty="0">
                <a:solidFill>
                  <a:srgbClr val="000000"/>
                </a:solidFill>
              </a:rPr>
              <a:t>管理承诺</a:t>
            </a:r>
            <a:endParaRPr sz="1800">
              <a:latin typeface="Times New Roman"/>
              <a:cs typeface="Times New Roman"/>
            </a:endParaRPr>
          </a:p>
        </p:txBody>
      </p:sp>
      <p:sp>
        <p:nvSpPr>
          <p:cNvPr id="4" name="object 4"/>
          <p:cNvSpPr txBox="1"/>
          <p:nvPr/>
        </p:nvSpPr>
        <p:spPr>
          <a:xfrm>
            <a:off x="339649" y="517897"/>
            <a:ext cx="6049645" cy="1296670"/>
          </a:xfrm>
          <a:prstGeom prst="rect">
            <a:avLst/>
          </a:prstGeom>
        </p:spPr>
        <p:txBody>
          <a:bodyPr vert="horz" wrap="square" lIns="0" tIns="12700" rIns="0" bIns="0" rtlCol="0">
            <a:spAutoFit/>
          </a:bodyPr>
          <a:lstStyle/>
          <a:p>
            <a:pPr marL="3584575">
              <a:lnSpc>
                <a:spcPct val="100000"/>
              </a:lnSpc>
              <a:spcBef>
                <a:spcPts val="100"/>
              </a:spcBef>
            </a:pPr>
            <a:r>
              <a:rPr sz="1800" dirty="0">
                <a:latin typeface="SimSun"/>
                <a:cs typeface="SimSun"/>
              </a:rPr>
              <a:t>5.1</a:t>
            </a:r>
            <a:r>
              <a:rPr sz="1800" spc="380" dirty="0">
                <a:latin typeface="Times New Roman"/>
                <a:cs typeface="Times New Roman"/>
              </a:rPr>
              <a:t> </a:t>
            </a:r>
            <a:r>
              <a:rPr sz="1800" dirty="0">
                <a:latin typeface="Calibri"/>
                <a:cs typeface="Calibri"/>
              </a:rPr>
              <a:t>Cam</a:t>
            </a:r>
            <a:r>
              <a:rPr sz="1800" spc="-30" dirty="0">
                <a:latin typeface="Calibri"/>
                <a:cs typeface="Calibri"/>
              </a:rPr>
              <a:t> </a:t>
            </a:r>
            <a:r>
              <a:rPr sz="1800" dirty="0">
                <a:latin typeface="Calibri"/>
                <a:cs typeface="Calibri"/>
              </a:rPr>
              <a:t>kết</a:t>
            </a:r>
            <a:r>
              <a:rPr sz="1800" spc="-30" dirty="0">
                <a:latin typeface="Calibri"/>
                <a:cs typeface="Calibri"/>
              </a:rPr>
              <a:t> </a:t>
            </a:r>
            <a:r>
              <a:rPr sz="1800" dirty="0">
                <a:latin typeface="Calibri"/>
                <a:cs typeface="Calibri"/>
              </a:rPr>
              <a:t>của</a:t>
            </a:r>
            <a:r>
              <a:rPr sz="1800" spc="-15" dirty="0">
                <a:latin typeface="Calibri"/>
                <a:cs typeface="Calibri"/>
              </a:rPr>
              <a:t> </a:t>
            </a:r>
            <a:r>
              <a:rPr sz="1800" dirty="0">
                <a:latin typeface="Calibri"/>
                <a:cs typeface="Calibri"/>
              </a:rPr>
              <a:t>lãnh</a:t>
            </a:r>
            <a:r>
              <a:rPr sz="1800" spc="-15" dirty="0">
                <a:latin typeface="Calibri"/>
                <a:cs typeface="Calibri"/>
              </a:rPr>
              <a:t> </a:t>
            </a:r>
            <a:r>
              <a:rPr sz="1800" spc="-25" dirty="0">
                <a:latin typeface="Calibri"/>
                <a:cs typeface="Calibri"/>
              </a:rPr>
              <a:t>đạo</a:t>
            </a:r>
            <a:endParaRPr sz="1800">
              <a:latin typeface="Calibri"/>
              <a:cs typeface="Calibri"/>
            </a:endParaRPr>
          </a:p>
          <a:p>
            <a:pPr>
              <a:lnSpc>
                <a:spcPct val="100000"/>
              </a:lnSpc>
              <a:spcBef>
                <a:spcPts val="1755"/>
              </a:spcBef>
            </a:pPr>
            <a:endParaRPr sz="1800">
              <a:latin typeface="Calibri"/>
              <a:cs typeface="Calibri"/>
            </a:endParaRPr>
          </a:p>
          <a:p>
            <a:pPr marL="12700">
              <a:lnSpc>
                <a:spcPts val="1945"/>
              </a:lnSpc>
            </a:pPr>
            <a:r>
              <a:rPr sz="1650" spc="-5" dirty="0">
                <a:latin typeface="SimSun"/>
                <a:cs typeface="SimSun"/>
              </a:rPr>
              <a:t>最高管理者应承诺并证实以下事项：</a:t>
            </a:r>
            <a:endParaRPr sz="1650">
              <a:latin typeface="SimSun"/>
              <a:cs typeface="SimSun"/>
            </a:endParaRPr>
          </a:p>
          <a:p>
            <a:pPr marL="12700">
              <a:lnSpc>
                <a:spcPts val="1945"/>
              </a:lnSpc>
            </a:pPr>
            <a:r>
              <a:rPr sz="1650" dirty="0">
                <a:latin typeface="Times New Roman"/>
                <a:cs typeface="Times New Roman"/>
              </a:rPr>
              <a:t>Lãnh</a:t>
            </a:r>
            <a:r>
              <a:rPr sz="1650" spc="30" dirty="0">
                <a:latin typeface="Times New Roman"/>
                <a:cs typeface="Times New Roman"/>
              </a:rPr>
              <a:t> </a:t>
            </a:r>
            <a:r>
              <a:rPr sz="1650" dirty="0">
                <a:latin typeface="Times New Roman"/>
                <a:cs typeface="Times New Roman"/>
              </a:rPr>
              <a:t>đạo</a:t>
            </a:r>
            <a:r>
              <a:rPr sz="1650" spc="30" dirty="0">
                <a:latin typeface="Times New Roman"/>
                <a:cs typeface="Times New Roman"/>
              </a:rPr>
              <a:t> </a:t>
            </a:r>
            <a:r>
              <a:rPr sz="1650" dirty="0">
                <a:latin typeface="Times New Roman"/>
                <a:cs typeface="Times New Roman"/>
              </a:rPr>
              <a:t>cao</a:t>
            </a:r>
            <a:r>
              <a:rPr sz="1650" spc="50" dirty="0">
                <a:latin typeface="Times New Roman"/>
                <a:cs typeface="Times New Roman"/>
              </a:rPr>
              <a:t> </a:t>
            </a:r>
            <a:r>
              <a:rPr sz="1650" dirty="0">
                <a:latin typeface="Times New Roman"/>
                <a:cs typeface="Times New Roman"/>
              </a:rPr>
              <a:t>nhất</a:t>
            </a:r>
            <a:r>
              <a:rPr sz="1650" spc="35" dirty="0">
                <a:latin typeface="Times New Roman"/>
                <a:cs typeface="Times New Roman"/>
              </a:rPr>
              <a:t> </a:t>
            </a:r>
            <a:r>
              <a:rPr sz="1650" dirty="0">
                <a:latin typeface="Times New Roman"/>
                <a:cs typeface="Times New Roman"/>
              </a:rPr>
              <a:t>phải</a:t>
            </a:r>
            <a:r>
              <a:rPr sz="1650" spc="30" dirty="0">
                <a:latin typeface="Times New Roman"/>
                <a:cs typeface="Times New Roman"/>
              </a:rPr>
              <a:t> </a:t>
            </a:r>
            <a:r>
              <a:rPr sz="1650" dirty="0">
                <a:latin typeface="Times New Roman"/>
                <a:cs typeface="Times New Roman"/>
              </a:rPr>
              <a:t>cam</a:t>
            </a:r>
            <a:r>
              <a:rPr sz="1650" spc="30" dirty="0">
                <a:latin typeface="Times New Roman"/>
                <a:cs typeface="Times New Roman"/>
              </a:rPr>
              <a:t> </a:t>
            </a:r>
            <a:r>
              <a:rPr sz="1650" dirty="0">
                <a:latin typeface="Times New Roman"/>
                <a:cs typeface="Times New Roman"/>
              </a:rPr>
              <a:t>kết</a:t>
            </a:r>
            <a:r>
              <a:rPr sz="1650" spc="40" dirty="0">
                <a:latin typeface="Times New Roman"/>
                <a:cs typeface="Times New Roman"/>
              </a:rPr>
              <a:t> </a:t>
            </a:r>
            <a:r>
              <a:rPr sz="1650" dirty="0">
                <a:latin typeface="Times New Roman"/>
                <a:cs typeface="Times New Roman"/>
              </a:rPr>
              <a:t>và</a:t>
            </a:r>
            <a:r>
              <a:rPr sz="1650" spc="30" dirty="0">
                <a:latin typeface="Times New Roman"/>
                <a:cs typeface="Times New Roman"/>
              </a:rPr>
              <a:t> </a:t>
            </a:r>
            <a:r>
              <a:rPr sz="1650" dirty="0">
                <a:latin typeface="Times New Roman"/>
                <a:cs typeface="Times New Roman"/>
              </a:rPr>
              <a:t>xác</a:t>
            </a:r>
            <a:r>
              <a:rPr sz="1650" spc="50" dirty="0">
                <a:latin typeface="Times New Roman"/>
                <a:cs typeface="Times New Roman"/>
              </a:rPr>
              <a:t> </a:t>
            </a:r>
            <a:r>
              <a:rPr sz="1650" dirty="0">
                <a:latin typeface="Times New Roman"/>
                <a:cs typeface="Times New Roman"/>
              </a:rPr>
              <a:t>nhận</a:t>
            </a:r>
            <a:r>
              <a:rPr sz="1650" spc="30" dirty="0">
                <a:latin typeface="Times New Roman"/>
                <a:cs typeface="Times New Roman"/>
              </a:rPr>
              <a:t> </a:t>
            </a:r>
            <a:r>
              <a:rPr sz="1650" dirty="0">
                <a:latin typeface="Times New Roman"/>
                <a:cs typeface="Times New Roman"/>
              </a:rPr>
              <a:t>những</a:t>
            </a:r>
            <a:r>
              <a:rPr sz="1650" spc="30" dirty="0">
                <a:latin typeface="Times New Roman"/>
                <a:cs typeface="Times New Roman"/>
              </a:rPr>
              <a:t> </a:t>
            </a:r>
            <a:r>
              <a:rPr sz="1650" dirty="0">
                <a:latin typeface="Times New Roman"/>
                <a:cs typeface="Times New Roman"/>
              </a:rPr>
              <a:t>điều</a:t>
            </a:r>
            <a:r>
              <a:rPr sz="1650" spc="30" dirty="0">
                <a:latin typeface="Times New Roman"/>
                <a:cs typeface="Times New Roman"/>
              </a:rPr>
              <a:t> </a:t>
            </a:r>
            <a:r>
              <a:rPr sz="1650" dirty="0">
                <a:latin typeface="Times New Roman"/>
                <a:cs typeface="Times New Roman"/>
              </a:rPr>
              <a:t>sau</a:t>
            </a:r>
            <a:r>
              <a:rPr sz="1650" spc="35" dirty="0">
                <a:latin typeface="Times New Roman"/>
                <a:cs typeface="Times New Roman"/>
              </a:rPr>
              <a:t> </a:t>
            </a:r>
            <a:r>
              <a:rPr sz="1650" spc="-20" dirty="0">
                <a:latin typeface="Times New Roman"/>
                <a:cs typeface="Times New Roman"/>
              </a:rPr>
              <a:t>đây:</a:t>
            </a:r>
            <a:endParaRPr sz="1650">
              <a:latin typeface="Times New Roman"/>
              <a:cs typeface="Times New Roman"/>
            </a:endParaRPr>
          </a:p>
        </p:txBody>
      </p:sp>
      <p:sp>
        <p:nvSpPr>
          <p:cNvPr id="5" name="object 5"/>
          <p:cNvSpPr txBox="1"/>
          <p:nvPr/>
        </p:nvSpPr>
        <p:spPr>
          <a:xfrm>
            <a:off x="742889" y="2048640"/>
            <a:ext cx="100330" cy="281940"/>
          </a:xfrm>
          <a:prstGeom prst="rect">
            <a:avLst/>
          </a:prstGeom>
        </p:spPr>
        <p:txBody>
          <a:bodyPr vert="horz" wrap="square" lIns="0" tIns="16510" rIns="0" bIns="0" rtlCol="0">
            <a:spAutoFit/>
          </a:bodyPr>
          <a:lstStyle/>
          <a:p>
            <a:pPr marL="12700">
              <a:lnSpc>
                <a:spcPct val="100000"/>
              </a:lnSpc>
              <a:spcBef>
                <a:spcPts val="130"/>
              </a:spcBef>
            </a:pPr>
            <a:r>
              <a:rPr sz="1650" spc="-50" dirty="0">
                <a:latin typeface="Times New Roman"/>
                <a:cs typeface="Times New Roman"/>
              </a:rPr>
              <a:t>•</a:t>
            </a:r>
            <a:endParaRPr sz="1650">
              <a:latin typeface="Times New Roman"/>
              <a:cs typeface="Times New Roman"/>
            </a:endParaRPr>
          </a:p>
        </p:txBody>
      </p:sp>
      <p:sp>
        <p:nvSpPr>
          <p:cNvPr id="6" name="object 6"/>
          <p:cNvSpPr txBox="1"/>
          <p:nvPr/>
        </p:nvSpPr>
        <p:spPr>
          <a:xfrm>
            <a:off x="742889" y="2731393"/>
            <a:ext cx="100330" cy="281940"/>
          </a:xfrm>
          <a:prstGeom prst="rect">
            <a:avLst/>
          </a:prstGeom>
        </p:spPr>
        <p:txBody>
          <a:bodyPr vert="horz" wrap="square" lIns="0" tIns="16510" rIns="0" bIns="0" rtlCol="0">
            <a:spAutoFit/>
          </a:bodyPr>
          <a:lstStyle/>
          <a:p>
            <a:pPr marL="12700">
              <a:lnSpc>
                <a:spcPct val="100000"/>
              </a:lnSpc>
              <a:spcBef>
                <a:spcPts val="130"/>
              </a:spcBef>
            </a:pPr>
            <a:r>
              <a:rPr sz="1650" spc="-50" dirty="0">
                <a:latin typeface="Times New Roman"/>
                <a:cs typeface="Times New Roman"/>
              </a:rPr>
              <a:t>•</a:t>
            </a:r>
            <a:endParaRPr sz="1650">
              <a:latin typeface="Times New Roman"/>
              <a:cs typeface="Times New Roman"/>
            </a:endParaRPr>
          </a:p>
        </p:txBody>
      </p:sp>
      <p:sp>
        <p:nvSpPr>
          <p:cNvPr id="7" name="object 7"/>
          <p:cNvSpPr txBox="1"/>
          <p:nvPr/>
        </p:nvSpPr>
        <p:spPr>
          <a:xfrm>
            <a:off x="742889" y="3371212"/>
            <a:ext cx="100330" cy="281940"/>
          </a:xfrm>
          <a:prstGeom prst="rect">
            <a:avLst/>
          </a:prstGeom>
        </p:spPr>
        <p:txBody>
          <a:bodyPr vert="horz" wrap="square" lIns="0" tIns="16510" rIns="0" bIns="0" rtlCol="0">
            <a:spAutoFit/>
          </a:bodyPr>
          <a:lstStyle/>
          <a:p>
            <a:pPr marL="12700">
              <a:lnSpc>
                <a:spcPct val="100000"/>
              </a:lnSpc>
              <a:spcBef>
                <a:spcPts val="130"/>
              </a:spcBef>
            </a:pPr>
            <a:r>
              <a:rPr sz="1650" spc="-50" dirty="0">
                <a:latin typeface="Times New Roman"/>
                <a:cs typeface="Times New Roman"/>
              </a:rPr>
              <a:t>•</a:t>
            </a:r>
            <a:endParaRPr sz="1650">
              <a:latin typeface="Times New Roman"/>
              <a:cs typeface="Times New Roman"/>
            </a:endParaRPr>
          </a:p>
        </p:txBody>
      </p:sp>
      <p:sp>
        <p:nvSpPr>
          <p:cNvPr id="8" name="object 8"/>
          <p:cNvSpPr txBox="1"/>
          <p:nvPr/>
        </p:nvSpPr>
        <p:spPr>
          <a:xfrm>
            <a:off x="1330571" y="1910584"/>
            <a:ext cx="6471285" cy="1992630"/>
          </a:xfrm>
          <a:prstGeom prst="rect">
            <a:avLst/>
          </a:prstGeom>
        </p:spPr>
        <p:txBody>
          <a:bodyPr vert="horz" wrap="square" lIns="0" tIns="16510" rIns="0" bIns="0" rtlCol="0">
            <a:spAutoFit/>
          </a:bodyPr>
          <a:lstStyle/>
          <a:p>
            <a:pPr marL="12700">
              <a:lnSpc>
                <a:spcPts val="1945"/>
              </a:lnSpc>
              <a:spcBef>
                <a:spcPts val="130"/>
              </a:spcBef>
            </a:pPr>
            <a:r>
              <a:rPr sz="1650" spc="-5" dirty="0">
                <a:latin typeface="SimSun"/>
                <a:cs typeface="SimSun"/>
              </a:rPr>
              <a:t>向组织传达满足顾客以及法律法规要求的重要性</a:t>
            </a:r>
            <a:endParaRPr sz="1650">
              <a:latin typeface="SimSun"/>
              <a:cs typeface="SimSun"/>
            </a:endParaRPr>
          </a:p>
          <a:p>
            <a:pPr marL="12700">
              <a:lnSpc>
                <a:spcPts val="1945"/>
              </a:lnSpc>
            </a:pPr>
            <a:r>
              <a:rPr sz="1650" dirty="0">
                <a:latin typeface="Times New Roman"/>
                <a:cs typeface="Times New Roman"/>
              </a:rPr>
              <a:t>Truyền</a:t>
            </a:r>
            <a:r>
              <a:rPr sz="1650" spc="10" dirty="0">
                <a:latin typeface="Times New Roman"/>
                <a:cs typeface="Times New Roman"/>
              </a:rPr>
              <a:t> </a:t>
            </a:r>
            <a:r>
              <a:rPr sz="1650" dirty="0">
                <a:latin typeface="Times New Roman"/>
                <a:cs typeface="Times New Roman"/>
              </a:rPr>
              <a:t>đạt</a:t>
            </a:r>
            <a:r>
              <a:rPr sz="1650" spc="25" dirty="0">
                <a:latin typeface="Times New Roman"/>
                <a:cs typeface="Times New Roman"/>
              </a:rPr>
              <a:t> </a:t>
            </a:r>
            <a:r>
              <a:rPr sz="1650" dirty="0">
                <a:latin typeface="Times New Roman"/>
                <a:cs typeface="Times New Roman"/>
              </a:rPr>
              <a:t>cho</a:t>
            </a:r>
            <a:r>
              <a:rPr sz="1650" spc="25" dirty="0">
                <a:latin typeface="Times New Roman"/>
                <a:cs typeface="Times New Roman"/>
              </a:rPr>
              <a:t> </a:t>
            </a:r>
            <a:r>
              <a:rPr sz="1650" dirty="0">
                <a:latin typeface="Times New Roman"/>
                <a:cs typeface="Times New Roman"/>
              </a:rPr>
              <a:t>tổ</a:t>
            </a:r>
            <a:r>
              <a:rPr sz="1650" spc="25" dirty="0">
                <a:latin typeface="Times New Roman"/>
                <a:cs typeface="Times New Roman"/>
              </a:rPr>
              <a:t> </a:t>
            </a:r>
            <a:r>
              <a:rPr sz="1650" dirty="0">
                <a:latin typeface="Times New Roman"/>
                <a:cs typeface="Times New Roman"/>
              </a:rPr>
              <a:t>chức</a:t>
            </a:r>
            <a:r>
              <a:rPr sz="1650" spc="35" dirty="0">
                <a:latin typeface="Times New Roman"/>
                <a:cs typeface="Times New Roman"/>
              </a:rPr>
              <a:t> </a:t>
            </a:r>
            <a:r>
              <a:rPr sz="1650" dirty="0">
                <a:latin typeface="Times New Roman"/>
                <a:cs typeface="Times New Roman"/>
              </a:rPr>
              <a:t>tầm</a:t>
            </a:r>
            <a:r>
              <a:rPr sz="1650" spc="20" dirty="0">
                <a:latin typeface="Times New Roman"/>
                <a:cs typeface="Times New Roman"/>
              </a:rPr>
              <a:t> </a:t>
            </a:r>
            <a:r>
              <a:rPr sz="1650" dirty="0">
                <a:latin typeface="Times New Roman"/>
                <a:cs typeface="Times New Roman"/>
              </a:rPr>
              <a:t>quan</a:t>
            </a:r>
            <a:r>
              <a:rPr sz="1650" spc="35" dirty="0">
                <a:latin typeface="Times New Roman"/>
                <a:cs typeface="Times New Roman"/>
              </a:rPr>
              <a:t> </a:t>
            </a:r>
            <a:r>
              <a:rPr sz="1650" dirty="0">
                <a:latin typeface="Times New Roman"/>
                <a:cs typeface="Times New Roman"/>
              </a:rPr>
              <a:t>trọng</a:t>
            </a:r>
            <a:r>
              <a:rPr sz="1650" spc="15" dirty="0">
                <a:latin typeface="Times New Roman"/>
                <a:cs typeface="Times New Roman"/>
              </a:rPr>
              <a:t> </a:t>
            </a:r>
            <a:r>
              <a:rPr sz="1650" dirty="0">
                <a:latin typeface="Times New Roman"/>
                <a:cs typeface="Times New Roman"/>
              </a:rPr>
              <a:t>của</a:t>
            </a:r>
            <a:r>
              <a:rPr sz="1650" spc="35" dirty="0">
                <a:latin typeface="Times New Roman"/>
                <a:cs typeface="Times New Roman"/>
              </a:rPr>
              <a:t> </a:t>
            </a:r>
            <a:r>
              <a:rPr sz="1650" dirty="0">
                <a:latin typeface="Times New Roman"/>
                <a:cs typeface="Times New Roman"/>
              </a:rPr>
              <a:t>việc</a:t>
            </a:r>
            <a:r>
              <a:rPr sz="1650" spc="30" dirty="0">
                <a:latin typeface="Times New Roman"/>
                <a:cs typeface="Times New Roman"/>
              </a:rPr>
              <a:t> </a:t>
            </a:r>
            <a:r>
              <a:rPr sz="1650" dirty="0">
                <a:latin typeface="Times New Roman"/>
                <a:cs typeface="Times New Roman"/>
              </a:rPr>
              <a:t>đáp</a:t>
            </a:r>
            <a:r>
              <a:rPr sz="1650" spc="20" dirty="0">
                <a:latin typeface="Times New Roman"/>
                <a:cs typeface="Times New Roman"/>
              </a:rPr>
              <a:t> </a:t>
            </a:r>
            <a:r>
              <a:rPr sz="1650" dirty="0">
                <a:latin typeface="Times New Roman"/>
                <a:cs typeface="Times New Roman"/>
              </a:rPr>
              <a:t>ứng</a:t>
            </a:r>
            <a:r>
              <a:rPr sz="1650" spc="25" dirty="0">
                <a:latin typeface="Times New Roman"/>
                <a:cs typeface="Times New Roman"/>
              </a:rPr>
              <a:t> </a:t>
            </a:r>
            <a:r>
              <a:rPr sz="1650" dirty="0">
                <a:latin typeface="Times New Roman"/>
                <a:cs typeface="Times New Roman"/>
              </a:rPr>
              <a:t>yêu</a:t>
            </a:r>
            <a:r>
              <a:rPr sz="1650" spc="30" dirty="0">
                <a:latin typeface="Times New Roman"/>
                <a:cs typeface="Times New Roman"/>
              </a:rPr>
              <a:t> </a:t>
            </a:r>
            <a:r>
              <a:rPr sz="1650" dirty="0">
                <a:latin typeface="Times New Roman"/>
                <a:cs typeface="Times New Roman"/>
              </a:rPr>
              <a:t>cầu</a:t>
            </a:r>
            <a:r>
              <a:rPr sz="1650" spc="30" dirty="0">
                <a:latin typeface="Times New Roman"/>
                <a:cs typeface="Times New Roman"/>
              </a:rPr>
              <a:t> </a:t>
            </a:r>
            <a:r>
              <a:rPr sz="1650" dirty="0">
                <a:latin typeface="Times New Roman"/>
                <a:cs typeface="Times New Roman"/>
              </a:rPr>
              <a:t>của</a:t>
            </a:r>
            <a:r>
              <a:rPr sz="1650" spc="30" dirty="0">
                <a:latin typeface="Times New Roman"/>
                <a:cs typeface="Times New Roman"/>
              </a:rPr>
              <a:t> </a:t>
            </a:r>
            <a:r>
              <a:rPr sz="1650" spc="-10" dirty="0">
                <a:latin typeface="Times New Roman"/>
                <a:cs typeface="Times New Roman"/>
              </a:rPr>
              <a:t>khách</a:t>
            </a:r>
            <a:endParaRPr sz="1650">
              <a:latin typeface="Times New Roman"/>
              <a:cs typeface="Times New Roman"/>
            </a:endParaRPr>
          </a:p>
          <a:p>
            <a:pPr marL="12700">
              <a:lnSpc>
                <a:spcPct val="100000"/>
              </a:lnSpc>
              <a:spcBef>
                <a:spcPts val="35"/>
              </a:spcBef>
            </a:pPr>
            <a:r>
              <a:rPr sz="1650" dirty="0">
                <a:latin typeface="Times New Roman"/>
                <a:cs typeface="Times New Roman"/>
              </a:rPr>
              <a:t>hàng</a:t>
            </a:r>
            <a:r>
              <a:rPr sz="1650" spc="30" dirty="0">
                <a:latin typeface="Times New Roman"/>
                <a:cs typeface="Times New Roman"/>
              </a:rPr>
              <a:t> </a:t>
            </a:r>
            <a:r>
              <a:rPr sz="1650" dirty="0">
                <a:latin typeface="Times New Roman"/>
                <a:cs typeface="Times New Roman"/>
              </a:rPr>
              <a:t>cũng</a:t>
            </a:r>
            <a:r>
              <a:rPr sz="1650" spc="35" dirty="0">
                <a:latin typeface="Times New Roman"/>
                <a:cs typeface="Times New Roman"/>
              </a:rPr>
              <a:t> </a:t>
            </a:r>
            <a:r>
              <a:rPr sz="1650" dirty="0">
                <a:latin typeface="Times New Roman"/>
                <a:cs typeface="Times New Roman"/>
              </a:rPr>
              <a:t>như</a:t>
            </a:r>
            <a:r>
              <a:rPr sz="1650" spc="30" dirty="0">
                <a:latin typeface="Times New Roman"/>
                <a:cs typeface="Times New Roman"/>
              </a:rPr>
              <a:t> </a:t>
            </a:r>
            <a:r>
              <a:rPr sz="1650" dirty="0">
                <a:latin typeface="Times New Roman"/>
                <a:cs typeface="Times New Roman"/>
              </a:rPr>
              <a:t>các</a:t>
            </a:r>
            <a:r>
              <a:rPr sz="1650" spc="50" dirty="0">
                <a:latin typeface="Times New Roman"/>
                <a:cs typeface="Times New Roman"/>
              </a:rPr>
              <a:t> </a:t>
            </a:r>
            <a:r>
              <a:rPr sz="1650" dirty="0">
                <a:latin typeface="Times New Roman"/>
                <a:cs typeface="Times New Roman"/>
              </a:rPr>
              <a:t>yêu</a:t>
            </a:r>
            <a:r>
              <a:rPr sz="1650" spc="15" dirty="0">
                <a:latin typeface="Times New Roman"/>
                <a:cs typeface="Times New Roman"/>
              </a:rPr>
              <a:t> </a:t>
            </a:r>
            <a:r>
              <a:rPr sz="1650" dirty="0">
                <a:latin typeface="Times New Roman"/>
                <a:cs typeface="Times New Roman"/>
              </a:rPr>
              <a:t>cầu</a:t>
            </a:r>
            <a:r>
              <a:rPr sz="1650" spc="35" dirty="0">
                <a:latin typeface="Times New Roman"/>
                <a:cs typeface="Times New Roman"/>
              </a:rPr>
              <a:t> </a:t>
            </a:r>
            <a:r>
              <a:rPr sz="1650" dirty="0">
                <a:latin typeface="Times New Roman"/>
                <a:cs typeface="Times New Roman"/>
              </a:rPr>
              <a:t>pháp</a:t>
            </a:r>
            <a:r>
              <a:rPr sz="1650" spc="40" dirty="0">
                <a:latin typeface="Times New Roman"/>
                <a:cs typeface="Times New Roman"/>
              </a:rPr>
              <a:t> </a:t>
            </a:r>
            <a:r>
              <a:rPr sz="1650" dirty="0">
                <a:latin typeface="Times New Roman"/>
                <a:cs typeface="Times New Roman"/>
              </a:rPr>
              <a:t>lý</a:t>
            </a:r>
            <a:r>
              <a:rPr sz="1650" spc="20" dirty="0">
                <a:latin typeface="Times New Roman"/>
                <a:cs typeface="Times New Roman"/>
              </a:rPr>
              <a:t> </a:t>
            </a:r>
            <a:r>
              <a:rPr sz="1650" dirty="0">
                <a:latin typeface="Times New Roman"/>
                <a:cs typeface="Times New Roman"/>
              </a:rPr>
              <a:t>và</a:t>
            </a:r>
            <a:r>
              <a:rPr sz="1650" spc="40" dirty="0">
                <a:latin typeface="Times New Roman"/>
                <a:cs typeface="Times New Roman"/>
              </a:rPr>
              <a:t> </a:t>
            </a:r>
            <a:r>
              <a:rPr sz="1650" dirty="0">
                <a:latin typeface="Times New Roman"/>
                <a:cs typeface="Times New Roman"/>
              </a:rPr>
              <a:t>luật</a:t>
            </a:r>
            <a:r>
              <a:rPr sz="1650" spc="30" dirty="0">
                <a:latin typeface="Times New Roman"/>
                <a:cs typeface="Times New Roman"/>
              </a:rPr>
              <a:t> </a:t>
            </a:r>
            <a:r>
              <a:rPr sz="1650" spc="-20" dirty="0">
                <a:latin typeface="Times New Roman"/>
                <a:cs typeface="Times New Roman"/>
              </a:rPr>
              <a:t>pháp</a:t>
            </a:r>
            <a:endParaRPr sz="1650">
              <a:latin typeface="Times New Roman"/>
              <a:cs typeface="Times New Roman"/>
            </a:endParaRPr>
          </a:p>
          <a:p>
            <a:pPr marL="12700">
              <a:lnSpc>
                <a:spcPts val="1920"/>
              </a:lnSpc>
              <a:spcBef>
                <a:spcPts val="830"/>
              </a:spcBef>
            </a:pPr>
            <a:r>
              <a:rPr sz="1650" spc="-10" dirty="0">
                <a:latin typeface="SimSun"/>
                <a:cs typeface="SimSun"/>
              </a:rPr>
              <a:t>制定质量方针</a:t>
            </a:r>
            <a:endParaRPr sz="1650">
              <a:latin typeface="SimSun"/>
              <a:cs typeface="SimSun"/>
            </a:endParaRPr>
          </a:p>
          <a:p>
            <a:pPr marL="12700">
              <a:lnSpc>
                <a:spcPts val="1920"/>
              </a:lnSpc>
            </a:pPr>
            <a:r>
              <a:rPr sz="1650" dirty="0">
                <a:latin typeface="Calibri"/>
                <a:cs typeface="Calibri"/>
              </a:rPr>
              <a:t>Xác</a:t>
            </a:r>
            <a:r>
              <a:rPr sz="1650" spc="35" dirty="0">
                <a:latin typeface="Calibri"/>
                <a:cs typeface="Calibri"/>
              </a:rPr>
              <a:t> </a:t>
            </a:r>
            <a:r>
              <a:rPr sz="1650" dirty="0">
                <a:latin typeface="Calibri"/>
                <a:cs typeface="Calibri"/>
              </a:rPr>
              <a:t>định</a:t>
            </a:r>
            <a:r>
              <a:rPr sz="1650" spc="45" dirty="0">
                <a:latin typeface="Calibri"/>
                <a:cs typeface="Calibri"/>
              </a:rPr>
              <a:t> </a:t>
            </a:r>
            <a:r>
              <a:rPr sz="1650" dirty="0">
                <a:latin typeface="Calibri"/>
                <a:cs typeface="Calibri"/>
              </a:rPr>
              <a:t>chính</a:t>
            </a:r>
            <a:r>
              <a:rPr sz="1650" spc="50" dirty="0">
                <a:latin typeface="Calibri"/>
                <a:cs typeface="Calibri"/>
              </a:rPr>
              <a:t> </a:t>
            </a:r>
            <a:r>
              <a:rPr sz="1650" dirty="0">
                <a:latin typeface="Calibri"/>
                <a:cs typeface="Calibri"/>
              </a:rPr>
              <a:t>sách</a:t>
            </a:r>
            <a:r>
              <a:rPr sz="1650" spc="40" dirty="0">
                <a:latin typeface="Calibri"/>
                <a:cs typeface="Calibri"/>
              </a:rPr>
              <a:t> </a:t>
            </a:r>
            <a:r>
              <a:rPr sz="1650" dirty="0">
                <a:latin typeface="Calibri"/>
                <a:cs typeface="Calibri"/>
              </a:rPr>
              <a:t>chất</a:t>
            </a:r>
            <a:r>
              <a:rPr sz="1650" spc="35" dirty="0">
                <a:latin typeface="Calibri"/>
                <a:cs typeface="Calibri"/>
              </a:rPr>
              <a:t> </a:t>
            </a:r>
            <a:r>
              <a:rPr sz="1650" spc="-20" dirty="0">
                <a:latin typeface="Calibri"/>
                <a:cs typeface="Calibri"/>
              </a:rPr>
              <a:t>lượng</a:t>
            </a:r>
            <a:endParaRPr sz="1650">
              <a:latin typeface="Calibri"/>
              <a:cs typeface="Calibri"/>
            </a:endParaRPr>
          </a:p>
          <a:p>
            <a:pPr marL="12700">
              <a:lnSpc>
                <a:spcPts val="1920"/>
              </a:lnSpc>
              <a:spcBef>
                <a:spcPts val="1035"/>
              </a:spcBef>
            </a:pPr>
            <a:r>
              <a:rPr sz="1650" spc="-10" dirty="0">
                <a:latin typeface="SimSun"/>
                <a:cs typeface="SimSun"/>
              </a:rPr>
              <a:t>确保质量目标建立</a:t>
            </a:r>
            <a:endParaRPr sz="1650">
              <a:latin typeface="SimSun"/>
              <a:cs typeface="SimSun"/>
            </a:endParaRPr>
          </a:p>
          <a:p>
            <a:pPr marL="12700">
              <a:lnSpc>
                <a:spcPts val="1920"/>
              </a:lnSpc>
            </a:pPr>
            <a:r>
              <a:rPr sz="1650" dirty="0">
                <a:latin typeface="Calibri"/>
                <a:cs typeface="Calibri"/>
              </a:rPr>
              <a:t>Đảm</a:t>
            </a:r>
            <a:r>
              <a:rPr sz="1650" spc="35" dirty="0">
                <a:latin typeface="Calibri"/>
                <a:cs typeface="Calibri"/>
              </a:rPr>
              <a:t> </a:t>
            </a:r>
            <a:r>
              <a:rPr sz="1650" dirty="0">
                <a:latin typeface="Calibri"/>
                <a:cs typeface="Calibri"/>
              </a:rPr>
              <a:t>bảo</a:t>
            </a:r>
            <a:r>
              <a:rPr sz="1650" spc="40" dirty="0">
                <a:latin typeface="Calibri"/>
                <a:cs typeface="Calibri"/>
              </a:rPr>
              <a:t> </a:t>
            </a:r>
            <a:r>
              <a:rPr sz="1650" dirty="0">
                <a:latin typeface="Calibri"/>
                <a:cs typeface="Calibri"/>
              </a:rPr>
              <a:t>mục</a:t>
            </a:r>
            <a:r>
              <a:rPr sz="1650" spc="35" dirty="0">
                <a:latin typeface="Calibri"/>
                <a:cs typeface="Calibri"/>
              </a:rPr>
              <a:t> </a:t>
            </a:r>
            <a:r>
              <a:rPr sz="1650" dirty="0">
                <a:latin typeface="Calibri"/>
                <a:cs typeface="Calibri"/>
              </a:rPr>
              <a:t>tiêu</a:t>
            </a:r>
            <a:r>
              <a:rPr sz="1650" spc="40" dirty="0">
                <a:latin typeface="Calibri"/>
                <a:cs typeface="Calibri"/>
              </a:rPr>
              <a:t> </a:t>
            </a:r>
            <a:r>
              <a:rPr sz="1650" dirty="0">
                <a:latin typeface="Calibri"/>
                <a:cs typeface="Calibri"/>
              </a:rPr>
              <a:t>chất</a:t>
            </a:r>
            <a:r>
              <a:rPr sz="1650" spc="40" dirty="0">
                <a:latin typeface="Calibri"/>
                <a:cs typeface="Calibri"/>
              </a:rPr>
              <a:t> </a:t>
            </a:r>
            <a:r>
              <a:rPr sz="1650" dirty="0">
                <a:latin typeface="Calibri"/>
                <a:cs typeface="Calibri"/>
              </a:rPr>
              <a:t>lượng</a:t>
            </a:r>
            <a:r>
              <a:rPr sz="1650" spc="50" dirty="0">
                <a:latin typeface="Calibri"/>
                <a:cs typeface="Calibri"/>
              </a:rPr>
              <a:t> </a:t>
            </a:r>
            <a:r>
              <a:rPr sz="1650" dirty="0">
                <a:latin typeface="Calibri"/>
                <a:cs typeface="Calibri"/>
              </a:rPr>
              <a:t>được</a:t>
            </a:r>
            <a:r>
              <a:rPr sz="1650" spc="50" dirty="0">
                <a:latin typeface="Calibri"/>
                <a:cs typeface="Calibri"/>
              </a:rPr>
              <a:t> </a:t>
            </a:r>
            <a:r>
              <a:rPr sz="1650" dirty="0">
                <a:latin typeface="Calibri"/>
                <a:cs typeface="Calibri"/>
              </a:rPr>
              <a:t>thiết</a:t>
            </a:r>
            <a:r>
              <a:rPr sz="1650" spc="40" dirty="0">
                <a:latin typeface="Calibri"/>
                <a:cs typeface="Calibri"/>
              </a:rPr>
              <a:t> </a:t>
            </a:r>
            <a:r>
              <a:rPr sz="1650" spc="-25" dirty="0">
                <a:latin typeface="Calibri"/>
                <a:cs typeface="Calibri"/>
              </a:rPr>
              <a:t>lập</a:t>
            </a:r>
            <a:endParaRPr sz="1650">
              <a:latin typeface="Calibri"/>
              <a:cs typeface="Calibri"/>
            </a:endParaRPr>
          </a:p>
        </p:txBody>
      </p:sp>
      <p:sp>
        <p:nvSpPr>
          <p:cNvPr id="9" name="object 9"/>
          <p:cNvSpPr txBox="1"/>
          <p:nvPr/>
        </p:nvSpPr>
        <p:spPr>
          <a:xfrm>
            <a:off x="742893" y="4096898"/>
            <a:ext cx="100330" cy="281940"/>
          </a:xfrm>
          <a:prstGeom prst="rect">
            <a:avLst/>
          </a:prstGeom>
        </p:spPr>
        <p:txBody>
          <a:bodyPr vert="horz" wrap="square" lIns="0" tIns="16510" rIns="0" bIns="0" rtlCol="0">
            <a:spAutoFit/>
          </a:bodyPr>
          <a:lstStyle/>
          <a:p>
            <a:pPr marL="12700">
              <a:lnSpc>
                <a:spcPct val="100000"/>
              </a:lnSpc>
              <a:spcBef>
                <a:spcPts val="130"/>
              </a:spcBef>
            </a:pPr>
            <a:r>
              <a:rPr sz="1650" spc="-50" dirty="0">
                <a:latin typeface="Times New Roman"/>
                <a:cs typeface="Times New Roman"/>
              </a:rPr>
              <a:t>•</a:t>
            </a:r>
            <a:endParaRPr sz="1650">
              <a:latin typeface="Times New Roman"/>
              <a:cs typeface="Times New Roman"/>
            </a:endParaRPr>
          </a:p>
        </p:txBody>
      </p:sp>
      <p:sp>
        <p:nvSpPr>
          <p:cNvPr id="10" name="object 10"/>
          <p:cNvSpPr txBox="1"/>
          <p:nvPr/>
        </p:nvSpPr>
        <p:spPr>
          <a:xfrm>
            <a:off x="742893" y="4849755"/>
            <a:ext cx="100330" cy="281940"/>
          </a:xfrm>
          <a:prstGeom prst="rect">
            <a:avLst/>
          </a:prstGeom>
        </p:spPr>
        <p:txBody>
          <a:bodyPr vert="horz" wrap="square" lIns="0" tIns="16510" rIns="0" bIns="0" rtlCol="0">
            <a:spAutoFit/>
          </a:bodyPr>
          <a:lstStyle/>
          <a:p>
            <a:pPr marL="12700">
              <a:lnSpc>
                <a:spcPct val="100000"/>
              </a:lnSpc>
              <a:spcBef>
                <a:spcPts val="130"/>
              </a:spcBef>
            </a:pPr>
            <a:r>
              <a:rPr sz="1650" spc="-50" dirty="0">
                <a:latin typeface="Times New Roman"/>
                <a:cs typeface="Times New Roman"/>
              </a:rPr>
              <a:t>•</a:t>
            </a:r>
            <a:endParaRPr sz="1650">
              <a:latin typeface="Times New Roman"/>
              <a:cs typeface="Times New Roman"/>
            </a:endParaRPr>
          </a:p>
        </p:txBody>
      </p:sp>
      <p:sp>
        <p:nvSpPr>
          <p:cNvPr id="11" name="object 11"/>
          <p:cNvSpPr txBox="1"/>
          <p:nvPr/>
        </p:nvSpPr>
        <p:spPr>
          <a:xfrm>
            <a:off x="1330574" y="4110614"/>
            <a:ext cx="2829560" cy="518159"/>
          </a:xfrm>
          <a:prstGeom prst="rect">
            <a:avLst/>
          </a:prstGeom>
        </p:spPr>
        <p:txBody>
          <a:bodyPr vert="horz" wrap="square" lIns="0" tIns="16510" rIns="0" bIns="0" rtlCol="0">
            <a:spAutoFit/>
          </a:bodyPr>
          <a:lstStyle/>
          <a:p>
            <a:pPr marL="12700">
              <a:lnSpc>
                <a:spcPts val="1920"/>
              </a:lnSpc>
              <a:spcBef>
                <a:spcPts val="130"/>
              </a:spcBef>
            </a:pPr>
            <a:r>
              <a:rPr sz="1650" spc="-10" dirty="0">
                <a:latin typeface="SimSun"/>
                <a:cs typeface="SimSun"/>
              </a:rPr>
              <a:t>进行管理评审</a:t>
            </a:r>
            <a:endParaRPr sz="1650">
              <a:latin typeface="SimSun"/>
              <a:cs typeface="SimSun"/>
            </a:endParaRPr>
          </a:p>
          <a:p>
            <a:pPr marL="12700">
              <a:lnSpc>
                <a:spcPts val="1920"/>
              </a:lnSpc>
            </a:pPr>
            <a:r>
              <a:rPr sz="1650" dirty="0">
                <a:latin typeface="Calibri"/>
                <a:cs typeface="Calibri"/>
              </a:rPr>
              <a:t>Tiến</a:t>
            </a:r>
            <a:r>
              <a:rPr sz="1650" spc="50" dirty="0">
                <a:latin typeface="Calibri"/>
                <a:cs typeface="Calibri"/>
              </a:rPr>
              <a:t> </a:t>
            </a:r>
            <a:r>
              <a:rPr sz="1650" dirty="0">
                <a:latin typeface="Calibri"/>
                <a:cs typeface="Calibri"/>
              </a:rPr>
              <a:t>hành</a:t>
            </a:r>
            <a:r>
              <a:rPr sz="1650" spc="45" dirty="0">
                <a:latin typeface="Calibri"/>
                <a:cs typeface="Calibri"/>
              </a:rPr>
              <a:t> </a:t>
            </a:r>
            <a:r>
              <a:rPr sz="1650" dirty="0">
                <a:latin typeface="Calibri"/>
                <a:cs typeface="Calibri"/>
              </a:rPr>
              <a:t>đánh</a:t>
            </a:r>
            <a:r>
              <a:rPr sz="1650" spc="45" dirty="0">
                <a:latin typeface="Calibri"/>
                <a:cs typeface="Calibri"/>
              </a:rPr>
              <a:t> </a:t>
            </a:r>
            <a:r>
              <a:rPr sz="1650" dirty="0">
                <a:latin typeface="Calibri"/>
                <a:cs typeface="Calibri"/>
              </a:rPr>
              <a:t>giá</a:t>
            </a:r>
            <a:r>
              <a:rPr sz="1650" spc="35" dirty="0">
                <a:latin typeface="Calibri"/>
                <a:cs typeface="Calibri"/>
              </a:rPr>
              <a:t> </a:t>
            </a:r>
            <a:r>
              <a:rPr sz="1650" dirty="0">
                <a:latin typeface="Calibri"/>
                <a:cs typeface="Calibri"/>
              </a:rPr>
              <a:t>của</a:t>
            </a:r>
            <a:r>
              <a:rPr sz="1650" spc="55" dirty="0">
                <a:latin typeface="Calibri"/>
                <a:cs typeface="Calibri"/>
              </a:rPr>
              <a:t> </a:t>
            </a:r>
            <a:r>
              <a:rPr sz="1650" dirty="0">
                <a:latin typeface="Calibri"/>
                <a:cs typeface="Calibri"/>
              </a:rPr>
              <a:t>lãnh</a:t>
            </a:r>
            <a:r>
              <a:rPr sz="1650" spc="40" dirty="0">
                <a:latin typeface="Calibri"/>
                <a:cs typeface="Calibri"/>
              </a:rPr>
              <a:t> </a:t>
            </a:r>
            <a:r>
              <a:rPr sz="1650" spc="-25" dirty="0">
                <a:latin typeface="Calibri"/>
                <a:cs typeface="Calibri"/>
              </a:rPr>
              <a:t>đạo</a:t>
            </a:r>
            <a:endParaRPr sz="1650">
              <a:latin typeface="Calibri"/>
              <a:cs typeface="Calibri"/>
            </a:endParaRPr>
          </a:p>
        </p:txBody>
      </p:sp>
      <p:sp>
        <p:nvSpPr>
          <p:cNvPr id="12" name="object 12"/>
          <p:cNvSpPr txBox="1"/>
          <p:nvPr/>
        </p:nvSpPr>
        <p:spPr>
          <a:xfrm>
            <a:off x="1330574" y="4863470"/>
            <a:ext cx="2474595" cy="518159"/>
          </a:xfrm>
          <a:prstGeom prst="rect">
            <a:avLst/>
          </a:prstGeom>
        </p:spPr>
        <p:txBody>
          <a:bodyPr vert="horz" wrap="square" lIns="0" tIns="16510" rIns="0" bIns="0" rtlCol="0">
            <a:spAutoFit/>
          </a:bodyPr>
          <a:lstStyle/>
          <a:p>
            <a:pPr marL="12700">
              <a:lnSpc>
                <a:spcPts val="1920"/>
              </a:lnSpc>
              <a:spcBef>
                <a:spcPts val="130"/>
              </a:spcBef>
            </a:pPr>
            <a:r>
              <a:rPr sz="1650" spc="-10" dirty="0">
                <a:latin typeface="SimSun"/>
                <a:cs typeface="SimSun"/>
              </a:rPr>
              <a:t>确保资源的获得</a:t>
            </a:r>
            <a:endParaRPr sz="1650">
              <a:latin typeface="SimSun"/>
              <a:cs typeface="SimSun"/>
            </a:endParaRPr>
          </a:p>
          <a:p>
            <a:pPr marL="12700">
              <a:lnSpc>
                <a:spcPts val="1920"/>
              </a:lnSpc>
            </a:pPr>
            <a:r>
              <a:rPr sz="1650" dirty="0">
                <a:latin typeface="Calibri"/>
                <a:cs typeface="Calibri"/>
              </a:rPr>
              <a:t>Đảm</a:t>
            </a:r>
            <a:r>
              <a:rPr sz="1650" spc="25" dirty="0">
                <a:latin typeface="Calibri"/>
                <a:cs typeface="Calibri"/>
              </a:rPr>
              <a:t> </a:t>
            </a:r>
            <a:r>
              <a:rPr sz="1650" dirty="0">
                <a:latin typeface="Calibri"/>
                <a:cs typeface="Calibri"/>
              </a:rPr>
              <a:t>bảo</a:t>
            </a:r>
            <a:r>
              <a:rPr sz="1650" spc="35" dirty="0">
                <a:latin typeface="Calibri"/>
                <a:cs typeface="Calibri"/>
              </a:rPr>
              <a:t> </a:t>
            </a:r>
            <a:r>
              <a:rPr sz="1650" dirty="0">
                <a:latin typeface="Calibri"/>
                <a:cs typeface="Calibri"/>
              </a:rPr>
              <a:t>nguồn</a:t>
            </a:r>
            <a:r>
              <a:rPr sz="1650" spc="25" dirty="0">
                <a:latin typeface="Calibri"/>
                <a:cs typeface="Calibri"/>
              </a:rPr>
              <a:t> </a:t>
            </a:r>
            <a:r>
              <a:rPr sz="1650" dirty="0">
                <a:latin typeface="Calibri"/>
                <a:cs typeface="Calibri"/>
              </a:rPr>
              <a:t>lực</a:t>
            </a:r>
            <a:r>
              <a:rPr sz="1650" spc="45" dirty="0">
                <a:latin typeface="Calibri"/>
                <a:cs typeface="Calibri"/>
              </a:rPr>
              <a:t> </a:t>
            </a:r>
            <a:r>
              <a:rPr sz="1650" dirty="0">
                <a:latin typeface="Calibri"/>
                <a:cs typeface="Calibri"/>
              </a:rPr>
              <a:t>có</a:t>
            </a:r>
            <a:r>
              <a:rPr sz="1650" spc="30" dirty="0">
                <a:latin typeface="Calibri"/>
                <a:cs typeface="Calibri"/>
              </a:rPr>
              <a:t> </a:t>
            </a:r>
            <a:r>
              <a:rPr sz="1650" spc="-20" dirty="0">
                <a:latin typeface="Calibri"/>
                <a:cs typeface="Calibri"/>
              </a:rPr>
              <a:t>được</a:t>
            </a:r>
            <a:endParaRPr sz="1650">
              <a:latin typeface="Calibri"/>
              <a:cs typeface="Calibri"/>
            </a:endParaRPr>
          </a:p>
        </p:txBody>
      </p:sp>
      <p:pic>
        <p:nvPicPr>
          <p:cNvPr id="13" name="object 13"/>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728" y="0"/>
            <a:ext cx="9132270" cy="6816012"/>
          </a:xfrm>
          <a:prstGeom prst="rect">
            <a:avLst/>
          </a:prstGeom>
        </p:spPr>
      </p:pic>
      <p:sp>
        <p:nvSpPr>
          <p:cNvPr id="3" name="object 3"/>
          <p:cNvSpPr txBox="1"/>
          <p:nvPr/>
        </p:nvSpPr>
        <p:spPr>
          <a:xfrm>
            <a:off x="3189861" y="100959"/>
            <a:ext cx="2508250" cy="528320"/>
          </a:xfrm>
          <a:prstGeom prst="rect">
            <a:avLst/>
          </a:prstGeom>
        </p:spPr>
        <p:txBody>
          <a:bodyPr vert="horz" wrap="square" lIns="0" tIns="16510" rIns="0" bIns="0" rtlCol="0">
            <a:spAutoFit/>
          </a:bodyPr>
          <a:lstStyle/>
          <a:p>
            <a:pPr marL="12700">
              <a:lnSpc>
                <a:spcPts val="1960"/>
              </a:lnSpc>
              <a:spcBef>
                <a:spcPts val="130"/>
              </a:spcBef>
            </a:pPr>
            <a:r>
              <a:rPr sz="1650" b="1" dirty="0">
                <a:latin typeface="Arial"/>
                <a:cs typeface="Arial"/>
              </a:rPr>
              <a:t>5.2</a:t>
            </a:r>
            <a:r>
              <a:rPr sz="1650" spc="145" dirty="0">
                <a:latin typeface="Times New Roman"/>
                <a:cs typeface="Times New Roman"/>
              </a:rPr>
              <a:t>  </a:t>
            </a:r>
            <a:r>
              <a:rPr sz="1650" spc="-10" dirty="0">
                <a:latin typeface="SimSun"/>
                <a:cs typeface="SimSun"/>
              </a:rPr>
              <a:t>以顾客为关注点</a:t>
            </a:r>
            <a:endParaRPr sz="1650">
              <a:latin typeface="SimSun"/>
              <a:cs typeface="SimSun"/>
            </a:endParaRPr>
          </a:p>
          <a:p>
            <a:pPr marL="12700">
              <a:lnSpc>
                <a:spcPts val="1960"/>
              </a:lnSpc>
            </a:pPr>
            <a:r>
              <a:rPr sz="1650" b="1" dirty="0">
                <a:latin typeface="Arial"/>
                <a:cs typeface="Arial"/>
              </a:rPr>
              <a:t>5.2</a:t>
            </a:r>
            <a:r>
              <a:rPr sz="1650" spc="80" dirty="0">
                <a:latin typeface="Times New Roman"/>
                <a:cs typeface="Times New Roman"/>
              </a:rPr>
              <a:t>  </a:t>
            </a:r>
            <a:r>
              <a:rPr sz="1650" b="1" dirty="0">
                <a:latin typeface="Calibri"/>
                <a:cs typeface="Calibri"/>
              </a:rPr>
              <a:t>Hướng</a:t>
            </a:r>
            <a:r>
              <a:rPr sz="1650" b="1" spc="15" dirty="0">
                <a:latin typeface="Calibri"/>
                <a:cs typeface="Calibri"/>
              </a:rPr>
              <a:t> </a:t>
            </a:r>
            <a:r>
              <a:rPr sz="1650" b="1" dirty="0">
                <a:latin typeface="Calibri"/>
                <a:cs typeface="Calibri"/>
              </a:rPr>
              <a:t>đến</a:t>
            </a:r>
            <a:r>
              <a:rPr sz="1650" b="1" spc="35" dirty="0">
                <a:latin typeface="Calibri"/>
                <a:cs typeface="Calibri"/>
              </a:rPr>
              <a:t> </a:t>
            </a:r>
            <a:r>
              <a:rPr sz="1650" b="1" dirty="0">
                <a:latin typeface="Calibri"/>
                <a:cs typeface="Calibri"/>
              </a:rPr>
              <a:t>khách</a:t>
            </a:r>
            <a:r>
              <a:rPr sz="1650" spc="-30" dirty="0">
                <a:latin typeface="Times New Roman"/>
                <a:cs typeface="Times New Roman"/>
              </a:rPr>
              <a:t> </a:t>
            </a:r>
            <a:r>
              <a:rPr sz="1650" b="1" spc="-20" dirty="0">
                <a:latin typeface="Calibri"/>
                <a:cs typeface="Calibri"/>
              </a:rPr>
              <a:t>hàng</a:t>
            </a:r>
            <a:endParaRPr sz="1650">
              <a:latin typeface="Calibri"/>
              <a:cs typeface="Calibri"/>
            </a:endParaRPr>
          </a:p>
        </p:txBody>
      </p:sp>
      <p:sp>
        <p:nvSpPr>
          <p:cNvPr id="4" name="object 4"/>
          <p:cNvSpPr txBox="1"/>
          <p:nvPr/>
        </p:nvSpPr>
        <p:spPr>
          <a:xfrm>
            <a:off x="1051047" y="1694429"/>
            <a:ext cx="6743700" cy="1115060"/>
          </a:xfrm>
          <a:prstGeom prst="rect">
            <a:avLst/>
          </a:prstGeom>
        </p:spPr>
        <p:txBody>
          <a:bodyPr vert="horz" wrap="square" lIns="0" tIns="15875" rIns="0" bIns="0" rtlCol="0">
            <a:spAutoFit/>
          </a:bodyPr>
          <a:lstStyle/>
          <a:p>
            <a:pPr marL="12700">
              <a:lnSpc>
                <a:spcPct val="100000"/>
              </a:lnSpc>
              <a:spcBef>
                <a:spcPts val="125"/>
              </a:spcBef>
            </a:pPr>
            <a:r>
              <a:rPr sz="1800" spc="-5" dirty="0">
                <a:latin typeface="SimSun"/>
                <a:cs typeface="SimSun"/>
              </a:rPr>
              <a:t>最高管理者应确保顾客的要求和法规的要求得到确定并予以满足。</a:t>
            </a:r>
            <a:endParaRPr sz="1800">
              <a:latin typeface="SimSun"/>
              <a:cs typeface="SimSun"/>
            </a:endParaRPr>
          </a:p>
          <a:p>
            <a:pPr marL="12700" marR="742950">
              <a:lnSpc>
                <a:spcPts val="2150"/>
              </a:lnSpc>
              <a:spcBef>
                <a:spcPts val="2155"/>
              </a:spcBef>
            </a:pPr>
            <a:r>
              <a:rPr sz="1800" dirty="0">
                <a:latin typeface="SimSun"/>
                <a:cs typeface="SimSun"/>
              </a:rPr>
              <a:t>L</a:t>
            </a:r>
            <a:r>
              <a:rPr sz="1800" dirty="0">
                <a:latin typeface="Calibri"/>
                <a:cs typeface="Calibri"/>
              </a:rPr>
              <a:t>ãnh</a:t>
            </a:r>
            <a:r>
              <a:rPr sz="1800" spc="5" dirty="0">
                <a:latin typeface="Calibri"/>
                <a:cs typeface="Calibri"/>
              </a:rPr>
              <a:t> </a:t>
            </a:r>
            <a:r>
              <a:rPr sz="1800" dirty="0">
                <a:latin typeface="Calibri"/>
                <a:cs typeface="Calibri"/>
              </a:rPr>
              <a:t>đạo</a:t>
            </a:r>
            <a:r>
              <a:rPr sz="1800" spc="5" dirty="0">
                <a:latin typeface="Calibri"/>
                <a:cs typeface="Calibri"/>
              </a:rPr>
              <a:t> </a:t>
            </a:r>
            <a:r>
              <a:rPr sz="1800" dirty="0">
                <a:latin typeface="Calibri"/>
                <a:cs typeface="Calibri"/>
              </a:rPr>
              <a:t>cao</a:t>
            </a:r>
            <a:r>
              <a:rPr sz="1800" spc="30" dirty="0">
                <a:latin typeface="Calibri"/>
                <a:cs typeface="Calibri"/>
              </a:rPr>
              <a:t> </a:t>
            </a:r>
            <a:r>
              <a:rPr sz="1800" dirty="0">
                <a:latin typeface="Calibri"/>
                <a:cs typeface="Calibri"/>
              </a:rPr>
              <a:t>nhất phải</a:t>
            </a:r>
            <a:r>
              <a:rPr sz="1800" spc="-5" dirty="0">
                <a:latin typeface="Calibri"/>
                <a:cs typeface="Calibri"/>
              </a:rPr>
              <a:t> </a:t>
            </a:r>
            <a:r>
              <a:rPr sz="1800" dirty="0">
                <a:latin typeface="Calibri"/>
                <a:cs typeface="Calibri"/>
              </a:rPr>
              <a:t>đảm bảo</a:t>
            </a:r>
            <a:r>
              <a:rPr sz="1800" spc="20" dirty="0">
                <a:latin typeface="Calibri"/>
                <a:cs typeface="Calibri"/>
              </a:rPr>
              <a:t> </a:t>
            </a:r>
            <a:r>
              <a:rPr sz="1800" dirty="0">
                <a:latin typeface="Calibri"/>
                <a:cs typeface="Calibri"/>
              </a:rPr>
              <a:t>các</a:t>
            </a:r>
            <a:r>
              <a:rPr sz="1800" spc="25" dirty="0">
                <a:latin typeface="Calibri"/>
                <a:cs typeface="Calibri"/>
              </a:rPr>
              <a:t> </a:t>
            </a:r>
            <a:r>
              <a:rPr sz="1800" dirty="0">
                <a:latin typeface="Calibri"/>
                <a:cs typeface="Calibri"/>
              </a:rPr>
              <a:t>yêu</a:t>
            </a:r>
            <a:r>
              <a:rPr sz="1800" spc="-5" dirty="0">
                <a:latin typeface="Calibri"/>
                <a:cs typeface="Calibri"/>
              </a:rPr>
              <a:t> </a:t>
            </a:r>
            <a:r>
              <a:rPr sz="1800" dirty="0">
                <a:latin typeface="Calibri"/>
                <a:cs typeface="Calibri"/>
              </a:rPr>
              <a:t>cầu</a:t>
            </a:r>
            <a:r>
              <a:rPr sz="1800" spc="20" dirty="0">
                <a:latin typeface="Calibri"/>
                <a:cs typeface="Calibri"/>
              </a:rPr>
              <a:t> </a:t>
            </a:r>
            <a:r>
              <a:rPr sz="1800" dirty="0">
                <a:latin typeface="Calibri"/>
                <a:cs typeface="Calibri"/>
              </a:rPr>
              <a:t>của</a:t>
            </a:r>
            <a:r>
              <a:rPr sz="1800" spc="25" dirty="0">
                <a:latin typeface="Calibri"/>
                <a:cs typeface="Calibri"/>
              </a:rPr>
              <a:t> </a:t>
            </a:r>
            <a:r>
              <a:rPr sz="1800" dirty="0">
                <a:latin typeface="Calibri"/>
                <a:cs typeface="Calibri"/>
              </a:rPr>
              <a:t>khách hàng</a:t>
            </a:r>
            <a:r>
              <a:rPr sz="1800" spc="5" dirty="0">
                <a:latin typeface="Calibri"/>
                <a:cs typeface="Calibri"/>
              </a:rPr>
              <a:t> </a:t>
            </a:r>
            <a:r>
              <a:rPr sz="1800" spc="-25" dirty="0">
                <a:latin typeface="Calibri"/>
                <a:cs typeface="Calibri"/>
              </a:rPr>
              <a:t>và </a:t>
            </a:r>
            <a:r>
              <a:rPr sz="1800" dirty="0">
                <a:latin typeface="Calibri"/>
                <a:cs typeface="Calibri"/>
              </a:rPr>
              <a:t>yêu</a:t>
            </a:r>
            <a:r>
              <a:rPr sz="1800" spc="-20" dirty="0">
                <a:latin typeface="Calibri"/>
                <a:cs typeface="Calibri"/>
              </a:rPr>
              <a:t> </a:t>
            </a:r>
            <a:r>
              <a:rPr sz="1800" dirty="0">
                <a:latin typeface="Calibri"/>
                <a:cs typeface="Calibri"/>
              </a:rPr>
              <a:t>cầu</a:t>
            </a:r>
            <a:r>
              <a:rPr sz="1800" spc="5" dirty="0">
                <a:latin typeface="Calibri"/>
                <a:cs typeface="Calibri"/>
              </a:rPr>
              <a:t> </a:t>
            </a:r>
            <a:r>
              <a:rPr sz="1800" dirty="0">
                <a:latin typeface="Calibri"/>
                <a:cs typeface="Calibri"/>
              </a:rPr>
              <a:t>luật</a:t>
            </a:r>
            <a:r>
              <a:rPr sz="1800" spc="-5" dirty="0">
                <a:latin typeface="Calibri"/>
                <a:cs typeface="Calibri"/>
              </a:rPr>
              <a:t> </a:t>
            </a:r>
            <a:r>
              <a:rPr sz="1800" dirty="0">
                <a:latin typeface="Calibri"/>
                <a:cs typeface="Calibri"/>
              </a:rPr>
              <a:t>định</a:t>
            </a:r>
            <a:r>
              <a:rPr sz="1800" spc="-30" dirty="0">
                <a:latin typeface="Calibri"/>
                <a:cs typeface="Calibri"/>
              </a:rPr>
              <a:t> </a:t>
            </a:r>
            <a:r>
              <a:rPr sz="1800" dirty="0">
                <a:latin typeface="Calibri"/>
                <a:cs typeface="Calibri"/>
              </a:rPr>
              <a:t>được xác</a:t>
            </a:r>
            <a:r>
              <a:rPr sz="1800" spc="5" dirty="0">
                <a:latin typeface="Calibri"/>
                <a:cs typeface="Calibri"/>
              </a:rPr>
              <a:t> </a:t>
            </a:r>
            <a:r>
              <a:rPr sz="1800" dirty="0">
                <a:latin typeface="Calibri"/>
                <a:cs typeface="Calibri"/>
              </a:rPr>
              <a:t>định</a:t>
            </a:r>
            <a:r>
              <a:rPr sz="1800" spc="-5" dirty="0">
                <a:latin typeface="Calibri"/>
                <a:cs typeface="Calibri"/>
              </a:rPr>
              <a:t> </a:t>
            </a:r>
            <a:r>
              <a:rPr sz="1800" dirty="0">
                <a:latin typeface="Calibri"/>
                <a:cs typeface="Calibri"/>
              </a:rPr>
              <a:t>và</a:t>
            </a:r>
            <a:r>
              <a:rPr sz="1800" spc="10" dirty="0">
                <a:latin typeface="Calibri"/>
                <a:cs typeface="Calibri"/>
              </a:rPr>
              <a:t> </a:t>
            </a:r>
            <a:r>
              <a:rPr sz="1800" dirty="0">
                <a:latin typeface="Calibri"/>
                <a:cs typeface="Calibri"/>
              </a:rPr>
              <a:t>đáp</a:t>
            </a:r>
            <a:r>
              <a:rPr sz="1800" spc="-15" dirty="0">
                <a:latin typeface="Calibri"/>
                <a:cs typeface="Calibri"/>
              </a:rPr>
              <a:t> </a:t>
            </a:r>
            <a:r>
              <a:rPr sz="1800" spc="-25" dirty="0">
                <a:latin typeface="Calibri"/>
                <a:cs typeface="Calibri"/>
              </a:rPr>
              <a:t>ứng</a:t>
            </a:r>
            <a:endParaRPr sz="1800">
              <a:latin typeface="Calibri"/>
              <a:cs typeface="Calibri"/>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2975612" y="206750"/>
            <a:ext cx="1196340" cy="281940"/>
          </a:xfrm>
          <a:prstGeom prst="rect">
            <a:avLst/>
          </a:prstGeom>
        </p:spPr>
        <p:txBody>
          <a:bodyPr vert="horz" wrap="square" lIns="0" tIns="16510" rIns="0" bIns="0" rtlCol="0">
            <a:spAutoFit/>
          </a:bodyPr>
          <a:lstStyle/>
          <a:p>
            <a:pPr marL="12700">
              <a:lnSpc>
                <a:spcPct val="100000"/>
              </a:lnSpc>
              <a:spcBef>
                <a:spcPts val="130"/>
              </a:spcBef>
            </a:pPr>
            <a:r>
              <a:rPr sz="1650" dirty="0">
                <a:solidFill>
                  <a:srgbClr val="000000"/>
                </a:solidFill>
                <a:latin typeface="Calibri"/>
                <a:cs typeface="Calibri"/>
              </a:rPr>
              <a:t>5.3</a:t>
            </a:r>
            <a:r>
              <a:rPr sz="1650" spc="25" dirty="0">
                <a:solidFill>
                  <a:srgbClr val="000000"/>
                </a:solidFill>
                <a:latin typeface="Times New Roman"/>
                <a:cs typeface="Times New Roman"/>
              </a:rPr>
              <a:t> </a:t>
            </a:r>
            <a:r>
              <a:rPr sz="1650" spc="-15" dirty="0">
                <a:solidFill>
                  <a:srgbClr val="000000"/>
                </a:solidFill>
              </a:rPr>
              <a:t>质量方针</a:t>
            </a:r>
            <a:endParaRPr sz="1650">
              <a:latin typeface="Times New Roman"/>
              <a:cs typeface="Times New Roman"/>
            </a:endParaRPr>
          </a:p>
        </p:txBody>
      </p:sp>
      <p:sp>
        <p:nvSpPr>
          <p:cNvPr id="4" name="object 4"/>
          <p:cNvSpPr txBox="1"/>
          <p:nvPr/>
        </p:nvSpPr>
        <p:spPr>
          <a:xfrm>
            <a:off x="2975612" y="458210"/>
            <a:ext cx="2263140" cy="281940"/>
          </a:xfrm>
          <a:prstGeom prst="rect">
            <a:avLst/>
          </a:prstGeom>
        </p:spPr>
        <p:txBody>
          <a:bodyPr vert="horz" wrap="square" lIns="0" tIns="16510" rIns="0" bIns="0" rtlCol="0">
            <a:spAutoFit/>
          </a:bodyPr>
          <a:lstStyle/>
          <a:p>
            <a:pPr marL="12700">
              <a:lnSpc>
                <a:spcPct val="100000"/>
              </a:lnSpc>
              <a:spcBef>
                <a:spcPts val="130"/>
              </a:spcBef>
            </a:pPr>
            <a:r>
              <a:rPr sz="1650" dirty="0">
                <a:latin typeface="Calibri"/>
                <a:cs typeface="Calibri"/>
              </a:rPr>
              <a:t>5.3</a:t>
            </a:r>
            <a:r>
              <a:rPr sz="1650" spc="30" dirty="0">
                <a:latin typeface="Calibri"/>
                <a:cs typeface="Calibri"/>
              </a:rPr>
              <a:t> </a:t>
            </a:r>
            <a:r>
              <a:rPr sz="1650" dirty="0">
                <a:latin typeface="Calibri"/>
                <a:cs typeface="Calibri"/>
              </a:rPr>
              <a:t>Chính</a:t>
            </a:r>
            <a:r>
              <a:rPr sz="1650" spc="55" dirty="0">
                <a:latin typeface="Calibri"/>
                <a:cs typeface="Calibri"/>
              </a:rPr>
              <a:t> </a:t>
            </a:r>
            <a:r>
              <a:rPr sz="1650" dirty="0">
                <a:latin typeface="Calibri"/>
                <a:cs typeface="Calibri"/>
              </a:rPr>
              <a:t>sách</a:t>
            </a:r>
            <a:r>
              <a:rPr sz="1650" spc="45" dirty="0">
                <a:latin typeface="Calibri"/>
                <a:cs typeface="Calibri"/>
              </a:rPr>
              <a:t> </a:t>
            </a:r>
            <a:r>
              <a:rPr sz="1650" dirty="0">
                <a:latin typeface="Calibri"/>
                <a:cs typeface="Calibri"/>
              </a:rPr>
              <a:t>chất</a:t>
            </a:r>
            <a:r>
              <a:rPr sz="1650" spc="40" dirty="0">
                <a:latin typeface="Calibri"/>
                <a:cs typeface="Calibri"/>
              </a:rPr>
              <a:t> </a:t>
            </a:r>
            <a:r>
              <a:rPr sz="1650" spc="-20" dirty="0">
                <a:latin typeface="Calibri"/>
                <a:cs typeface="Calibri"/>
              </a:rPr>
              <a:t>lượng</a:t>
            </a:r>
            <a:endParaRPr sz="1650">
              <a:latin typeface="Calibri"/>
              <a:cs typeface="Calibri"/>
            </a:endParaRPr>
          </a:p>
        </p:txBody>
      </p:sp>
      <p:sp>
        <p:nvSpPr>
          <p:cNvPr id="5" name="object 5"/>
          <p:cNvSpPr txBox="1"/>
          <p:nvPr/>
        </p:nvSpPr>
        <p:spPr>
          <a:xfrm>
            <a:off x="339649" y="1869182"/>
            <a:ext cx="184150" cy="239395"/>
          </a:xfrm>
          <a:prstGeom prst="rect">
            <a:avLst/>
          </a:prstGeom>
        </p:spPr>
        <p:txBody>
          <a:bodyPr vert="horz" wrap="square" lIns="0" tIns="13335" rIns="0" bIns="0" rtlCol="0">
            <a:spAutoFit/>
          </a:bodyPr>
          <a:lstStyle/>
          <a:p>
            <a:pPr marL="12700">
              <a:lnSpc>
                <a:spcPct val="100000"/>
              </a:lnSpc>
              <a:spcBef>
                <a:spcPts val="105"/>
              </a:spcBef>
            </a:pPr>
            <a:r>
              <a:rPr sz="1400" b="1" spc="-25" dirty="0">
                <a:latin typeface="Arial"/>
                <a:cs typeface="Arial"/>
              </a:rPr>
              <a:t>a)</a:t>
            </a:r>
            <a:endParaRPr sz="1400">
              <a:latin typeface="Arial"/>
              <a:cs typeface="Arial"/>
            </a:endParaRPr>
          </a:p>
        </p:txBody>
      </p:sp>
      <p:sp>
        <p:nvSpPr>
          <p:cNvPr id="6" name="object 6"/>
          <p:cNvSpPr txBox="1"/>
          <p:nvPr/>
        </p:nvSpPr>
        <p:spPr>
          <a:xfrm>
            <a:off x="339649" y="2377022"/>
            <a:ext cx="192405" cy="1365885"/>
          </a:xfrm>
          <a:prstGeom prst="rect">
            <a:avLst/>
          </a:prstGeom>
        </p:spPr>
        <p:txBody>
          <a:bodyPr vert="horz" wrap="square" lIns="0" tIns="133985" rIns="0" bIns="0" rtlCol="0">
            <a:spAutoFit/>
          </a:bodyPr>
          <a:lstStyle/>
          <a:p>
            <a:pPr marL="12700">
              <a:lnSpc>
                <a:spcPct val="100000"/>
              </a:lnSpc>
              <a:spcBef>
                <a:spcPts val="1055"/>
              </a:spcBef>
            </a:pPr>
            <a:r>
              <a:rPr sz="1400" b="1" spc="-25" dirty="0">
                <a:latin typeface="Arial"/>
                <a:cs typeface="Arial"/>
              </a:rPr>
              <a:t>b)</a:t>
            </a:r>
            <a:endParaRPr sz="1400">
              <a:latin typeface="Arial"/>
              <a:cs typeface="Arial"/>
            </a:endParaRPr>
          </a:p>
          <a:p>
            <a:pPr marL="12700">
              <a:lnSpc>
                <a:spcPct val="100000"/>
              </a:lnSpc>
              <a:spcBef>
                <a:spcPts val="955"/>
              </a:spcBef>
            </a:pPr>
            <a:r>
              <a:rPr sz="1400" b="1" spc="-25" dirty="0">
                <a:latin typeface="Arial"/>
                <a:cs typeface="Arial"/>
              </a:rPr>
              <a:t>c)</a:t>
            </a:r>
            <a:endParaRPr sz="1400">
              <a:latin typeface="Arial"/>
              <a:cs typeface="Arial"/>
            </a:endParaRPr>
          </a:p>
          <a:p>
            <a:pPr marL="12700">
              <a:lnSpc>
                <a:spcPct val="100000"/>
              </a:lnSpc>
              <a:spcBef>
                <a:spcPts val="960"/>
              </a:spcBef>
            </a:pPr>
            <a:r>
              <a:rPr sz="1400" b="1" spc="-25" dirty="0">
                <a:latin typeface="Arial"/>
                <a:cs typeface="Arial"/>
              </a:rPr>
              <a:t>d)</a:t>
            </a:r>
            <a:endParaRPr sz="1400">
              <a:latin typeface="Arial"/>
              <a:cs typeface="Arial"/>
            </a:endParaRPr>
          </a:p>
          <a:p>
            <a:pPr marL="12700">
              <a:lnSpc>
                <a:spcPct val="100000"/>
              </a:lnSpc>
              <a:spcBef>
                <a:spcPts val="960"/>
              </a:spcBef>
            </a:pPr>
            <a:r>
              <a:rPr sz="1400" b="1" spc="-25" dirty="0">
                <a:latin typeface="Arial"/>
                <a:cs typeface="Arial"/>
              </a:rPr>
              <a:t>e)</a:t>
            </a:r>
            <a:endParaRPr sz="1400">
              <a:latin typeface="Arial"/>
              <a:cs typeface="Arial"/>
            </a:endParaRPr>
          </a:p>
        </p:txBody>
      </p:sp>
      <p:sp>
        <p:nvSpPr>
          <p:cNvPr id="7" name="object 7"/>
          <p:cNvSpPr txBox="1"/>
          <p:nvPr/>
        </p:nvSpPr>
        <p:spPr>
          <a:xfrm>
            <a:off x="885846" y="1878326"/>
            <a:ext cx="6484620" cy="2233295"/>
          </a:xfrm>
          <a:prstGeom prst="rect">
            <a:avLst/>
          </a:prstGeom>
        </p:spPr>
        <p:txBody>
          <a:bodyPr vert="horz" wrap="square" lIns="0" tIns="13335" rIns="0" bIns="0" rtlCol="0">
            <a:spAutoFit/>
          </a:bodyPr>
          <a:lstStyle/>
          <a:p>
            <a:pPr marL="12700">
              <a:lnSpc>
                <a:spcPts val="1614"/>
              </a:lnSpc>
              <a:spcBef>
                <a:spcPts val="105"/>
              </a:spcBef>
            </a:pPr>
            <a:r>
              <a:rPr sz="1400" spc="-10" dirty="0">
                <a:latin typeface="SimSun"/>
                <a:cs typeface="SimSun"/>
              </a:rPr>
              <a:t>与组织的宗旨相适应</a:t>
            </a:r>
            <a:endParaRPr sz="1400">
              <a:latin typeface="SimSun"/>
              <a:cs typeface="SimSun"/>
            </a:endParaRPr>
          </a:p>
          <a:p>
            <a:pPr marL="12700">
              <a:lnSpc>
                <a:spcPts val="1614"/>
              </a:lnSpc>
            </a:pPr>
            <a:r>
              <a:rPr sz="1400" dirty="0">
                <a:latin typeface="Calibri"/>
                <a:cs typeface="Calibri"/>
              </a:rPr>
              <a:t>Phù</a:t>
            </a:r>
            <a:r>
              <a:rPr sz="1400" spc="-20" dirty="0">
                <a:latin typeface="Calibri"/>
                <a:cs typeface="Calibri"/>
              </a:rPr>
              <a:t> </a:t>
            </a:r>
            <a:r>
              <a:rPr sz="1400" dirty="0">
                <a:latin typeface="Calibri"/>
                <a:cs typeface="Calibri"/>
              </a:rPr>
              <a:t>hợp</a:t>
            </a:r>
            <a:r>
              <a:rPr sz="1400" spc="-20" dirty="0">
                <a:latin typeface="Calibri"/>
                <a:cs typeface="Calibri"/>
              </a:rPr>
              <a:t> </a:t>
            </a:r>
            <a:r>
              <a:rPr sz="1400" dirty="0">
                <a:latin typeface="Calibri"/>
                <a:cs typeface="Calibri"/>
              </a:rPr>
              <a:t>với</a:t>
            </a:r>
            <a:r>
              <a:rPr sz="1400" spc="-25" dirty="0">
                <a:latin typeface="Calibri"/>
                <a:cs typeface="Calibri"/>
              </a:rPr>
              <a:t> </a:t>
            </a:r>
            <a:r>
              <a:rPr sz="1400" dirty="0">
                <a:latin typeface="Calibri"/>
                <a:cs typeface="Calibri"/>
              </a:rPr>
              <a:t>mục</a:t>
            </a:r>
            <a:r>
              <a:rPr sz="1400" spc="-30" dirty="0">
                <a:latin typeface="Calibri"/>
                <a:cs typeface="Calibri"/>
              </a:rPr>
              <a:t> </a:t>
            </a:r>
            <a:r>
              <a:rPr sz="1400" dirty="0">
                <a:latin typeface="Calibri"/>
                <a:cs typeface="Calibri"/>
              </a:rPr>
              <a:t>đích</a:t>
            </a:r>
            <a:r>
              <a:rPr sz="1400" spc="-35" dirty="0">
                <a:latin typeface="Calibri"/>
                <a:cs typeface="Calibri"/>
              </a:rPr>
              <a:t> </a:t>
            </a:r>
            <a:r>
              <a:rPr sz="1400" dirty="0">
                <a:latin typeface="Calibri"/>
                <a:cs typeface="Calibri"/>
              </a:rPr>
              <a:t>của</a:t>
            </a:r>
            <a:r>
              <a:rPr sz="1400" spc="-15" dirty="0">
                <a:latin typeface="Calibri"/>
                <a:cs typeface="Calibri"/>
              </a:rPr>
              <a:t> </a:t>
            </a:r>
            <a:r>
              <a:rPr sz="1400" dirty="0">
                <a:latin typeface="Calibri"/>
                <a:cs typeface="Calibri"/>
              </a:rPr>
              <a:t>tổ</a:t>
            </a:r>
            <a:r>
              <a:rPr sz="1400" spc="-20" dirty="0">
                <a:latin typeface="Calibri"/>
                <a:cs typeface="Calibri"/>
              </a:rPr>
              <a:t> chức</a:t>
            </a:r>
            <a:endParaRPr sz="1400">
              <a:latin typeface="Calibri"/>
              <a:cs typeface="Calibri"/>
            </a:endParaRPr>
          </a:p>
          <a:p>
            <a:pPr marL="25400">
              <a:lnSpc>
                <a:spcPts val="1614"/>
              </a:lnSpc>
              <a:spcBef>
                <a:spcPts val="130"/>
              </a:spcBef>
            </a:pPr>
            <a:r>
              <a:rPr sz="1400" spc="-20" dirty="0">
                <a:latin typeface="SimSun"/>
                <a:cs typeface="SimSun"/>
              </a:rPr>
              <a:t>包括对满足要求和维持质量管理体系有效性的承诺</a:t>
            </a:r>
            <a:endParaRPr sz="1400">
              <a:latin typeface="SimSun"/>
              <a:cs typeface="SimSun"/>
            </a:endParaRPr>
          </a:p>
          <a:p>
            <a:pPr marL="25400">
              <a:lnSpc>
                <a:spcPts val="1614"/>
              </a:lnSpc>
            </a:pPr>
            <a:r>
              <a:rPr sz="1400" dirty="0">
                <a:latin typeface="Calibri"/>
                <a:cs typeface="Calibri"/>
              </a:rPr>
              <a:t>Bao</a:t>
            </a:r>
            <a:r>
              <a:rPr sz="1400" spc="-45" dirty="0">
                <a:latin typeface="Calibri"/>
                <a:cs typeface="Calibri"/>
              </a:rPr>
              <a:t> </a:t>
            </a:r>
            <a:r>
              <a:rPr sz="1400" dirty="0">
                <a:latin typeface="Calibri"/>
                <a:cs typeface="Calibri"/>
              </a:rPr>
              <a:t>gồm</a:t>
            </a:r>
            <a:r>
              <a:rPr sz="1400" spc="-35" dirty="0">
                <a:latin typeface="Calibri"/>
                <a:cs typeface="Calibri"/>
              </a:rPr>
              <a:t> </a:t>
            </a:r>
            <a:r>
              <a:rPr sz="1400" dirty="0">
                <a:latin typeface="Calibri"/>
                <a:cs typeface="Calibri"/>
              </a:rPr>
              <a:t>cam</a:t>
            </a:r>
            <a:r>
              <a:rPr sz="1400" spc="-40" dirty="0">
                <a:latin typeface="Calibri"/>
                <a:cs typeface="Calibri"/>
              </a:rPr>
              <a:t> </a:t>
            </a:r>
            <a:r>
              <a:rPr sz="1400" dirty="0">
                <a:latin typeface="Calibri"/>
                <a:cs typeface="Calibri"/>
              </a:rPr>
              <a:t>kết</a:t>
            </a:r>
            <a:r>
              <a:rPr sz="1400" spc="-10" dirty="0">
                <a:latin typeface="Calibri"/>
                <a:cs typeface="Calibri"/>
              </a:rPr>
              <a:t> </a:t>
            </a:r>
            <a:r>
              <a:rPr sz="1400" dirty="0">
                <a:latin typeface="Calibri"/>
                <a:cs typeface="Calibri"/>
              </a:rPr>
              <a:t>đáp</a:t>
            </a:r>
            <a:r>
              <a:rPr sz="1400" spc="-40" dirty="0">
                <a:latin typeface="Calibri"/>
                <a:cs typeface="Calibri"/>
              </a:rPr>
              <a:t> </a:t>
            </a:r>
            <a:r>
              <a:rPr sz="1400" dirty="0">
                <a:latin typeface="Calibri"/>
                <a:cs typeface="Calibri"/>
              </a:rPr>
              <a:t>ứng</a:t>
            </a:r>
            <a:r>
              <a:rPr sz="1400" spc="-45" dirty="0">
                <a:latin typeface="Calibri"/>
                <a:cs typeface="Calibri"/>
              </a:rPr>
              <a:t> </a:t>
            </a:r>
            <a:r>
              <a:rPr sz="1400" dirty="0">
                <a:latin typeface="Calibri"/>
                <a:cs typeface="Calibri"/>
              </a:rPr>
              <a:t>các</a:t>
            </a:r>
            <a:r>
              <a:rPr sz="1400" spc="-35" dirty="0">
                <a:latin typeface="Calibri"/>
                <a:cs typeface="Calibri"/>
              </a:rPr>
              <a:t> </a:t>
            </a:r>
            <a:r>
              <a:rPr sz="1400" dirty="0">
                <a:latin typeface="Calibri"/>
                <a:cs typeface="Calibri"/>
              </a:rPr>
              <a:t>yêu</a:t>
            </a:r>
            <a:r>
              <a:rPr sz="1400" spc="-40" dirty="0">
                <a:latin typeface="Calibri"/>
                <a:cs typeface="Calibri"/>
              </a:rPr>
              <a:t> </a:t>
            </a:r>
            <a:r>
              <a:rPr sz="1400" dirty="0">
                <a:latin typeface="Calibri"/>
                <a:cs typeface="Calibri"/>
              </a:rPr>
              <a:t>cầu</a:t>
            </a:r>
            <a:r>
              <a:rPr sz="1400" spc="-25" dirty="0">
                <a:latin typeface="Calibri"/>
                <a:cs typeface="Calibri"/>
              </a:rPr>
              <a:t> </a:t>
            </a:r>
            <a:r>
              <a:rPr sz="1400" dirty="0">
                <a:latin typeface="Calibri"/>
                <a:cs typeface="Calibri"/>
              </a:rPr>
              <a:t>và</a:t>
            </a:r>
            <a:r>
              <a:rPr sz="1400" spc="-20" dirty="0">
                <a:latin typeface="Calibri"/>
                <a:cs typeface="Calibri"/>
              </a:rPr>
              <a:t> </a:t>
            </a:r>
            <a:r>
              <a:rPr sz="1400" dirty="0">
                <a:latin typeface="Calibri"/>
                <a:cs typeface="Calibri"/>
              </a:rPr>
              <a:t>duy</a:t>
            </a:r>
            <a:r>
              <a:rPr sz="1400" spc="-25" dirty="0">
                <a:latin typeface="Calibri"/>
                <a:cs typeface="Calibri"/>
              </a:rPr>
              <a:t> </a:t>
            </a:r>
            <a:r>
              <a:rPr sz="1400" dirty="0">
                <a:latin typeface="Calibri"/>
                <a:cs typeface="Calibri"/>
              </a:rPr>
              <a:t>trì</a:t>
            </a:r>
            <a:r>
              <a:rPr sz="1400" spc="-30" dirty="0">
                <a:latin typeface="Calibri"/>
                <a:cs typeface="Calibri"/>
              </a:rPr>
              <a:t> </a:t>
            </a:r>
            <a:r>
              <a:rPr sz="1400" dirty="0">
                <a:latin typeface="Calibri"/>
                <a:cs typeface="Calibri"/>
              </a:rPr>
              <a:t>hiệu</a:t>
            </a:r>
            <a:r>
              <a:rPr sz="1400" spc="-20" dirty="0">
                <a:latin typeface="Calibri"/>
                <a:cs typeface="Calibri"/>
              </a:rPr>
              <a:t> </a:t>
            </a:r>
            <a:r>
              <a:rPr sz="1400" dirty="0">
                <a:latin typeface="Calibri"/>
                <a:cs typeface="Calibri"/>
              </a:rPr>
              <a:t>lực</a:t>
            </a:r>
            <a:r>
              <a:rPr sz="1400" spc="-55" dirty="0">
                <a:latin typeface="Calibri"/>
                <a:cs typeface="Calibri"/>
              </a:rPr>
              <a:t> </a:t>
            </a:r>
            <a:r>
              <a:rPr sz="1400" dirty="0">
                <a:latin typeface="Calibri"/>
                <a:cs typeface="Calibri"/>
              </a:rPr>
              <a:t>của</a:t>
            </a:r>
            <a:r>
              <a:rPr sz="1400" spc="-25" dirty="0">
                <a:latin typeface="Calibri"/>
                <a:cs typeface="Calibri"/>
              </a:rPr>
              <a:t> </a:t>
            </a:r>
            <a:r>
              <a:rPr sz="1400" dirty="0">
                <a:latin typeface="Calibri"/>
                <a:cs typeface="Calibri"/>
              </a:rPr>
              <a:t>hệ</a:t>
            </a:r>
            <a:r>
              <a:rPr sz="1400" spc="-25" dirty="0">
                <a:latin typeface="Calibri"/>
                <a:cs typeface="Calibri"/>
              </a:rPr>
              <a:t> </a:t>
            </a:r>
            <a:r>
              <a:rPr sz="1400" dirty="0">
                <a:latin typeface="Calibri"/>
                <a:cs typeface="Calibri"/>
              </a:rPr>
              <a:t>thống</a:t>
            </a:r>
            <a:r>
              <a:rPr sz="1400" spc="-25" dirty="0">
                <a:latin typeface="Calibri"/>
                <a:cs typeface="Calibri"/>
              </a:rPr>
              <a:t> </a:t>
            </a:r>
            <a:r>
              <a:rPr sz="1400" dirty="0">
                <a:latin typeface="Calibri"/>
                <a:cs typeface="Calibri"/>
              </a:rPr>
              <a:t>quản</a:t>
            </a:r>
            <a:r>
              <a:rPr sz="1400" spc="-15" dirty="0">
                <a:latin typeface="Calibri"/>
                <a:cs typeface="Calibri"/>
              </a:rPr>
              <a:t> </a:t>
            </a:r>
            <a:r>
              <a:rPr sz="1400" dirty="0">
                <a:latin typeface="Calibri"/>
                <a:cs typeface="Calibri"/>
              </a:rPr>
              <a:t>lý</a:t>
            </a:r>
            <a:r>
              <a:rPr sz="1400" spc="-30" dirty="0">
                <a:latin typeface="Calibri"/>
                <a:cs typeface="Calibri"/>
              </a:rPr>
              <a:t> </a:t>
            </a:r>
            <a:r>
              <a:rPr sz="1400" dirty="0">
                <a:latin typeface="Calibri"/>
                <a:cs typeface="Calibri"/>
              </a:rPr>
              <a:t>chất</a:t>
            </a:r>
            <a:r>
              <a:rPr sz="1400" spc="-30" dirty="0">
                <a:latin typeface="Calibri"/>
                <a:cs typeface="Calibri"/>
              </a:rPr>
              <a:t> </a:t>
            </a:r>
            <a:r>
              <a:rPr sz="1400" spc="-10" dirty="0">
                <a:latin typeface="Calibri"/>
                <a:cs typeface="Calibri"/>
              </a:rPr>
              <a:t>lượng</a:t>
            </a:r>
            <a:endParaRPr sz="1400">
              <a:latin typeface="Calibri"/>
              <a:cs typeface="Calibri"/>
            </a:endParaRPr>
          </a:p>
          <a:p>
            <a:pPr marL="12700">
              <a:lnSpc>
                <a:spcPts val="1614"/>
              </a:lnSpc>
              <a:spcBef>
                <a:spcPts val="215"/>
              </a:spcBef>
            </a:pPr>
            <a:r>
              <a:rPr sz="1400" spc="-10" dirty="0">
                <a:latin typeface="SimSun"/>
                <a:cs typeface="SimSun"/>
              </a:rPr>
              <a:t>提供制定和评审质量目标的框架</a:t>
            </a:r>
            <a:endParaRPr sz="1400">
              <a:latin typeface="SimSun"/>
              <a:cs typeface="SimSun"/>
            </a:endParaRPr>
          </a:p>
          <a:p>
            <a:pPr marL="12700">
              <a:lnSpc>
                <a:spcPts val="1614"/>
              </a:lnSpc>
            </a:pPr>
            <a:r>
              <a:rPr sz="1400" dirty="0">
                <a:latin typeface="Calibri"/>
                <a:cs typeface="Calibri"/>
              </a:rPr>
              <a:t>Cung</a:t>
            </a:r>
            <a:r>
              <a:rPr sz="1400" spc="-15" dirty="0">
                <a:latin typeface="Calibri"/>
                <a:cs typeface="Calibri"/>
              </a:rPr>
              <a:t> </a:t>
            </a:r>
            <a:r>
              <a:rPr sz="1400" dirty="0">
                <a:latin typeface="Calibri"/>
                <a:cs typeface="Calibri"/>
              </a:rPr>
              <a:t>cấp</a:t>
            </a:r>
            <a:r>
              <a:rPr sz="1400" spc="-40" dirty="0">
                <a:latin typeface="Calibri"/>
                <a:cs typeface="Calibri"/>
              </a:rPr>
              <a:t> </a:t>
            </a:r>
            <a:r>
              <a:rPr sz="1400" dirty="0">
                <a:latin typeface="Calibri"/>
                <a:cs typeface="Calibri"/>
              </a:rPr>
              <a:t>khuôn</a:t>
            </a:r>
            <a:r>
              <a:rPr sz="1400" spc="-25" dirty="0">
                <a:latin typeface="Calibri"/>
                <a:cs typeface="Calibri"/>
              </a:rPr>
              <a:t> </a:t>
            </a:r>
            <a:r>
              <a:rPr sz="1400" dirty="0">
                <a:latin typeface="Calibri"/>
                <a:cs typeface="Calibri"/>
              </a:rPr>
              <a:t>khổ</a:t>
            </a:r>
            <a:r>
              <a:rPr sz="1400" spc="-25" dirty="0">
                <a:latin typeface="Calibri"/>
                <a:cs typeface="Calibri"/>
              </a:rPr>
              <a:t> </a:t>
            </a:r>
            <a:r>
              <a:rPr sz="1400" dirty="0">
                <a:latin typeface="Calibri"/>
                <a:cs typeface="Calibri"/>
              </a:rPr>
              <a:t>để</a:t>
            </a:r>
            <a:r>
              <a:rPr sz="1400" spc="-30" dirty="0">
                <a:latin typeface="Calibri"/>
                <a:cs typeface="Calibri"/>
              </a:rPr>
              <a:t> </a:t>
            </a:r>
            <a:r>
              <a:rPr sz="1400" dirty="0">
                <a:latin typeface="Calibri"/>
                <a:cs typeface="Calibri"/>
              </a:rPr>
              <a:t>xác</a:t>
            </a:r>
            <a:r>
              <a:rPr sz="1400" spc="-30" dirty="0">
                <a:latin typeface="Calibri"/>
                <a:cs typeface="Calibri"/>
              </a:rPr>
              <a:t> </a:t>
            </a:r>
            <a:r>
              <a:rPr sz="1400" dirty="0">
                <a:latin typeface="Calibri"/>
                <a:cs typeface="Calibri"/>
              </a:rPr>
              <a:t>định</a:t>
            </a:r>
            <a:r>
              <a:rPr sz="1400" spc="-35" dirty="0">
                <a:latin typeface="Calibri"/>
                <a:cs typeface="Calibri"/>
              </a:rPr>
              <a:t> </a:t>
            </a:r>
            <a:r>
              <a:rPr sz="1400" dirty="0">
                <a:latin typeface="Calibri"/>
                <a:cs typeface="Calibri"/>
              </a:rPr>
              <a:t>và</a:t>
            </a:r>
            <a:r>
              <a:rPr sz="1400" spc="-60" dirty="0">
                <a:latin typeface="Times New Roman"/>
                <a:cs typeface="Times New Roman"/>
              </a:rPr>
              <a:t> </a:t>
            </a:r>
            <a:r>
              <a:rPr sz="1400" dirty="0">
                <a:latin typeface="Calibri"/>
                <a:cs typeface="Calibri"/>
              </a:rPr>
              <a:t>đánh</a:t>
            </a:r>
            <a:r>
              <a:rPr sz="1400" spc="-25" dirty="0">
                <a:latin typeface="Calibri"/>
                <a:cs typeface="Calibri"/>
              </a:rPr>
              <a:t> </a:t>
            </a:r>
            <a:r>
              <a:rPr sz="1400" dirty="0">
                <a:latin typeface="Calibri"/>
                <a:cs typeface="Calibri"/>
              </a:rPr>
              <a:t>giá</a:t>
            </a:r>
            <a:r>
              <a:rPr sz="1400" spc="-30" dirty="0">
                <a:latin typeface="Calibri"/>
                <a:cs typeface="Calibri"/>
              </a:rPr>
              <a:t> </a:t>
            </a:r>
            <a:r>
              <a:rPr sz="1400" dirty="0">
                <a:latin typeface="Calibri"/>
                <a:cs typeface="Calibri"/>
              </a:rPr>
              <a:t>các</a:t>
            </a:r>
            <a:r>
              <a:rPr sz="1400" spc="-30" dirty="0">
                <a:latin typeface="Calibri"/>
                <a:cs typeface="Calibri"/>
              </a:rPr>
              <a:t> </a:t>
            </a:r>
            <a:r>
              <a:rPr sz="1400" dirty="0">
                <a:latin typeface="Calibri"/>
                <a:cs typeface="Calibri"/>
              </a:rPr>
              <a:t>mục</a:t>
            </a:r>
            <a:r>
              <a:rPr sz="1400" spc="-35" dirty="0">
                <a:latin typeface="Calibri"/>
                <a:cs typeface="Calibri"/>
              </a:rPr>
              <a:t> </a:t>
            </a:r>
            <a:r>
              <a:rPr sz="1400" dirty="0">
                <a:latin typeface="Calibri"/>
                <a:cs typeface="Calibri"/>
              </a:rPr>
              <a:t>tiêu</a:t>
            </a:r>
            <a:r>
              <a:rPr sz="1400" spc="-25" dirty="0">
                <a:latin typeface="Calibri"/>
                <a:cs typeface="Calibri"/>
              </a:rPr>
              <a:t> </a:t>
            </a:r>
            <a:r>
              <a:rPr sz="1400" dirty="0">
                <a:latin typeface="Calibri"/>
                <a:cs typeface="Calibri"/>
              </a:rPr>
              <a:t>chất</a:t>
            </a:r>
            <a:r>
              <a:rPr sz="1400" spc="-25" dirty="0">
                <a:latin typeface="Calibri"/>
                <a:cs typeface="Calibri"/>
              </a:rPr>
              <a:t> </a:t>
            </a:r>
            <a:r>
              <a:rPr sz="1400" spc="-10" dirty="0">
                <a:latin typeface="Calibri"/>
                <a:cs typeface="Calibri"/>
              </a:rPr>
              <a:t>lượng</a:t>
            </a:r>
            <a:endParaRPr sz="1400">
              <a:latin typeface="Calibri"/>
              <a:cs typeface="Calibri"/>
            </a:endParaRPr>
          </a:p>
          <a:p>
            <a:pPr marL="25400">
              <a:lnSpc>
                <a:spcPts val="1614"/>
              </a:lnSpc>
              <a:spcBef>
                <a:spcPts val="660"/>
              </a:spcBef>
            </a:pPr>
            <a:r>
              <a:rPr sz="1400" spc="-5" dirty="0">
                <a:latin typeface="SimSun"/>
                <a:cs typeface="SimSun"/>
              </a:rPr>
              <a:t>在组织内得到沟通和理解</a:t>
            </a:r>
            <a:endParaRPr sz="1400">
              <a:latin typeface="SimSun"/>
              <a:cs typeface="SimSun"/>
            </a:endParaRPr>
          </a:p>
          <a:p>
            <a:pPr marL="25400">
              <a:lnSpc>
                <a:spcPts val="1614"/>
              </a:lnSpc>
            </a:pPr>
            <a:r>
              <a:rPr sz="1400" dirty="0">
                <a:latin typeface="Calibri"/>
                <a:cs typeface="Calibri"/>
              </a:rPr>
              <a:t>Được</a:t>
            </a:r>
            <a:r>
              <a:rPr sz="1400" spc="-65" dirty="0">
                <a:latin typeface="Calibri"/>
                <a:cs typeface="Calibri"/>
              </a:rPr>
              <a:t> </a:t>
            </a:r>
            <a:r>
              <a:rPr sz="1400" dirty="0">
                <a:latin typeface="Calibri"/>
                <a:cs typeface="Calibri"/>
              </a:rPr>
              <a:t>truyền</a:t>
            </a:r>
            <a:r>
              <a:rPr sz="1400" spc="-30" dirty="0">
                <a:latin typeface="Calibri"/>
                <a:cs typeface="Calibri"/>
              </a:rPr>
              <a:t> </a:t>
            </a:r>
            <a:r>
              <a:rPr sz="1400" dirty="0">
                <a:latin typeface="Calibri"/>
                <a:cs typeface="Calibri"/>
              </a:rPr>
              <a:t>đạt</a:t>
            </a:r>
            <a:r>
              <a:rPr sz="1400" spc="-40" dirty="0">
                <a:latin typeface="Calibri"/>
                <a:cs typeface="Calibri"/>
              </a:rPr>
              <a:t> </a:t>
            </a:r>
            <a:r>
              <a:rPr sz="1400" dirty="0">
                <a:latin typeface="Calibri"/>
                <a:cs typeface="Calibri"/>
              </a:rPr>
              <a:t>và</a:t>
            </a:r>
            <a:r>
              <a:rPr sz="1400" spc="-25" dirty="0">
                <a:latin typeface="Calibri"/>
                <a:cs typeface="Calibri"/>
              </a:rPr>
              <a:t> </a:t>
            </a:r>
            <a:r>
              <a:rPr sz="1400" dirty="0">
                <a:latin typeface="Calibri"/>
                <a:cs typeface="Calibri"/>
              </a:rPr>
              <a:t>thấu</a:t>
            </a:r>
            <a:r>
              <a:rPr sz="1400" spc="-25" dirty="0">
                <a:latin typeface="Calibri"/>
                <a:cs typeface="Calibri"/>
              </a:rPr>
              <a:t> </a:t>
            </a:r>
            <a:r>
              <a:rPr sz="1400" dirty="0">
                <a:latin typeface="Calibri"/>
                <a:cs typeface="Calibri"/>
              </a:rPr>
              <a:t>hiểu</a:t>
            </a:r>
            <a:r>
              <a:rPr sz="1400" spc="-35" dirty="0">
                <a:latin typeface="Calibri"/>
                <a:cs typeface="Calibri"/>
              </a:rPr>
              <a:t> </a:t>
            </a:r>
            <a:r>
              <a:rPr sz="1400" dirty="0">
                <a:latin typeface="Calibri"/>
                <a:cs typeface="Calibri"/>
              </a:rPr>
              <a:t>trong</a:t>
            </a:r>
            <a:r>
              <a:rPr sz="1400" spc="-40" dirty="0">
                <a:latin typeface="Calibri"/>
                <a:cs typeface="Calibri"/>
              </a:rPr>
              <a:t> </a:t>
            </a:r>
            <a:r>
              <a:rPr sz="1400" dirty="0">
                <a:latin typeface="Calibri"/>
                <a:cs typeface="Calibri"/>
              </a:rPr>
              <a:t>nội</a:t>
            </a:r>
            <a:r>
              <a:rPr sz="1400" spc="-30" dirty="0">
                <a:latin typeface="Calibri"/>
                <a:cs typeface="Calibri"/>
              </a:rPr>
              <a:t> </a:t>
            </a:r>
            <a:r>
              <a:rPr sz="1400" dirty="0">
                <a:latin typeface="Calibri"/>
                <a:cs typeface="Calibri"/>
              </a:rPr>
              <a:t>bộ</a:t>
            </a:r>
            <a:r>
              <a:rPr sz="1400" spc="-35" dirty="0">
                <a:latin typeface="Calibri"/>
                <a:cs typeface="Calibri"/>
              </a:rPr>
              <a:t> </a:t>
            </a:r>
            <a:r>
              <a:rPr sz="1400" dirty="0">
                <a:latin typeface="Calibri"/>
                <a:cs typeface="Calibri"/>
              </a:rPr>
              <a:t>tổ</a:t>
            </a:r>
            <a:r>
              <a:rPr sz="1400" spc="-30" dirty="0">
                <a:latin typeface="Calibri"/>
                <a:cs typeface="Calibri"/>
              </a:rPr>
              <a:t> </a:t>
            </a:r>
            <a:r>
              <a:rPr sz="1400" spc="-20" dirty="0">
                <a:latin typeface="Calibri"/>
                <a:cs typeface="Calibri"/>
              </a:rPr>
              <a:t>chức</a:t>
            </a:r>
            <a:endParaRPr sz="1400">
              <a:latin typeface="Calibri"/>
              <a:cs typeface="Calibri"/>
            </a:endParaRPr>
          </a:p>
          <a:p>
            <a:pPr marL="12700">
              <a:lnSpc>
                <a:spcPts val="1614"/>
              </a:lnSpc>
              <a:spcBef>
                <a:spcPts val="229"/>
              </a:spcBef>
            </a:pPr>
            <a:r>
              <a:rPr sz="1400" spc="-10" dirty="0">
                <a:latin typeface="SimSun"/>
                <a:cs typeface="SimSun"/>
              </a:rPr>
              <a:t>在持续适宜性方面得到评审</a:t>
            </a:r>
            <a:endParaRPr sz="1400">
              <a:latin typeface="SimSun"/>
              <a:cs typeface="SimSun"/>
            </a:endParaRPr>
          </a:p>
          <a:p>
            <a:pPr marL="12700">
              <a:lnSpc>
                <a:spcPts val="1614"/>
              </a:lnSpc>
            </a:pPr>
            <a:r>
              <a:rPr sz="1400" dirty="0">
                <a:latin typeface="Calibri"/>
                <a:cs typeface="Calibri"/>
              </a:rPr>
              <a:t>Được</a:t>
            </a:r>
            <a:r>
              <a:rPr sz="1400" spc="-90" dirty="0">
                <a:latin typeface="Times New Roman"/>
                <a:cs typeface="Times New Roman"/>
              </a:rPr>
              <a:t> </a:t>
            </a:r>
            <a:r>
              <a:rPr sz="1400" dirty="0">
                <a:latin typeface="Calibri"/>
                <a:cs typeface="Calibri"/>
              </a:rPr>
              <a:t>đánh</a:t>
            </a:r>
            <a:r>
              <a:rPr sz="1400" spc="-25" dirty="0">
                <a:latin typeface="Calibri"/>
                <a:cs typeface="Calibri"/>
              </a:rPr>
              <a:t> </a:t>
            </a:r>
            <a:r>
              <a:rPr sz="1400" dirty="0">
                <a:latin typeface="Calibri"/>
                <a:cs typeface="Calibri"/>
              </a:rPr>
              <a:t>giá</a:t>
            </a:r>
            <a:r>
              <a:rPr sz="1400" spc="-10" dirty="0">
                <a:latin typeface="Calibri"/>
                <a:cs typeface="Calibri"/>
              </a:rPr>
              <a:t> </a:t>
            </a:r>
            <a:r>
              <a:rPr sz="1400" dirty="0">
                <a:latin typeface="Calibri"/>
                <a:cs typeface="Calibri"/>
              </a:rPr>
              <a:t>về</a:t>
            </a:r>
            <a:r>
              <a:rPr sz="1400" spc="-30" dirty="0">
                <a:latin typeface="Calibri"/>
                <a:cs typeface="Calibri"/>
              </a:rPr>
              <a:t> </a:t>
            </a:r>
            <a:r>
              <a:rPr sz="1400" dirty="0">
                <a:latin typeface="Calibri"/>
                <a:cs typeface="Calibri"/>
              </a:rPr>
              <a:t>tính</a:t>
            </a:r>
            <a:r>
              <a:rPr sz="1400" spc="-10" dirty="0">
                <a:latin typeface="Calibri"/>
                <a:cs typeface="Calibri"/>
              </a:rPr>
              <a:t> </a:t>
            </a:r>
            <a:r>
              <a:rPr sz="1400" dirty="0">
                <a:latin typeface="Calibri"/>
                <a:cs typeface="Calibri"/>
              </a:rPr>
              <a:t>phù</a:t>
            </a:r>
            <a:r>
              <a:rPr sz="1400" spc="-25" dirty="0">
                <a:latin typeface="Calibri"/>
                <a:cs typeface="Calibri"/>
              </a:rPr>
              <a:t> </a:t>
            </a:r>
            <a:r>
              <a:rPr sz="1400" dirty="0">
                <a:latin typeface="Calibri"/>
                <a:cs typeface="Calibri"/>
              </a:rPr>
              <a:t>hợp</a:t>
            </a:r>
            <a:r>
              <a:rPr sz="1400" spc="-20" dirty="0">
                <a:latin typeface="Calibri"/>
                <a:cs typeface="Calibri"/>
              </a:rPr>
              <a:t> </a:t>
            </a:r>
            <a:r>
              <a:rPr sz="1400" dirty="0">
                <a:latin typeface="Calibri"/>
                <a:cs typeface="Calibri"/>
              </a:rPr>
              <a:t>liên</a:t>
            </a:r>
            <a:r>
              <a:rPr sz="1400" spc="-20" dirty="0">
                <a:latin typeface="Calibri"/>
                <a:cs typeface="Calibri"/>
              </a:rPr>
              <a:t> </a:t>
            </a:r>
            <a:r>
              <a:rPr sz="1400" spc="-25" dirty="0">
                <a:latin typeface="Calibri"/>
                <a:cs typeface="Calibri"/>
              </a:rPr>
              <a:t>tục</a:t>
            </a:r>
            <a:endParaRPr sz="1400">
              <a:latin typeface="Calibri"/>
              <a:cs typeface="Calibri"/>
            </a:endParaRPr>
          </a:p>
        </p:txBody>
      </p:sp>
      <p:pic>
        <p:nvPicPr>
          <p:cNvPr id="8" name="object 8"/>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p:nvPr/>
        </p:nvSpPr>
        <p:spPr>
          <a:xfrm>
            <a:off x="757236" y="530473"/>
            <a:ext cx="7628890" cy="3763010"/>
          </a:xfrm>
          <a:prstGeom prst="rect">
            <a:avLst/>
          </a:prstGeom>
        </p:spPr>
        <p:txBody>
          <a:bodyPr vert="horz" wrap="square" lIns="0" tIns="16510" rIns="0" bIns="0" rtlCol="0">
            <a:spAutoFit/>
          </a:bodyPr>
          <a:lstStyle/>
          <a:p>
            <a:pPr marL="1954530">
              <a:lnSpc>
                <a:spcPct val="100000"/>
              </a:lnSpc>
              <a:spcBef>
                <a:spcPts val="130"/>
              </a:spcBef>
            </a:pPr>
            <a:r>
              <a:rPr sz="1650" b="1" dirty="0">
                <a:latin typeface="Arial"/>
                <a:cs typeface="Arial"/>
              </a:rPr>
              <a:t>5.4.1</a:t>
            </a:r>
            <a:r>
              <a:rPr sz="1650" spc="190" dirty="0">
                <a:latin typeface="Times New Roman"/>
                <a:cs typeface="Times New Roman"/>
              </a:rPr>
              <a:t> </a:t>
            </a:r>
            <a:r>
              <a:rPr sz="1650" spc="-15" dirty="0">
                <a:latin typeface="SimSun"/>
                <a:cs typeface="SimSun"/>
              </a:rPr>
              <a:t>质量目标</a:t>
            </a:r>
            <a:endParaRPr sz="1650">
              <a:latin typeface="SimSun"/>
              <a:cs typeface="SimSun"/>
            </a:endParaRPr>
          </a:p>
          <a:p>
            <a:pPr marL="1954530">
              <a:lnSpc>
                <a:spcPct val="100000"/>
              </a:lnSpc>
              <a:spcBef>
                <a:spcPts val="10"/>
              </a:spcBef>
            </a:pPr>
            <a:r>
              <a:rPr sz="1650" b="1" dirty="0">
                <a:latin typeface="Arial"/>
                <a:cs typeface="Arial"/>
              </a:rPr>
              <a:t>5.4.1</a:t>
            </a:r>
            <a:r>
              <a:rPr sz="1650" b="1" spc="35" dirty="0">
                <a:latin typeface="Arial"/>
                <a:cs typeface="Arial"/>
              </a:rPr>
              <a:t> </a:t>
            </a:r>
            <a:r>
              <a:rPr sz="1650" b="1" dirty="0">
                <a:latin typeface="Arial"/>
                <a:cs typeface="Arial"/>
              </a:rPr>
              <a:t>Mục</a:t>
            </a:r>
            <a:r>
              <a:rPr sz="1650" b="1" spc="40" dirty="0">
                <a:latin typeface="Arial"/>
                <a:cs typeface="Arial"/>
              </a:rPr>
              <a:t> </a:t>
            </a:r>
            <a:r>
              <a:rPr sz="1650" b="1" dirty="0">
                <a:latin typeface="Arial"/>
                <a:cs typeface="Arial"/>
              </a:rPr>
              <a:t>tiêu</a:t>
            </a:r>
            <a:r>
              <a:rPr sz="1650" b="1" spc="35" dirty="0">
                <a:latin typeface="Arial"/>
                <a:cs typeface="Arial"/>
              </a:rPr>
              <a:t> </a:t>
            </a:r>
            <a:r>
              <a:rPr sz="1650" b="1" dirty="0">
                <a:latin typeface="Arial"/>
                <a:cs typeface="Arial"/>
              </a:rPr>
              <a:t>chất</a:t>
            </a:r>
            <a:r>
              <a:rPr sz="1650" b="1" spc="45" dirty="0">
                <a:latin typeface="Arial"/>
                <a:cs typeface="Arial"/>
              </a:rPr>
              <a:t> </a:t>
            </a:r>
            <a:r>
              <a:rPr sz="1650" b="1" spc="-20" dirty="0">
                <a:latin typeface="Arial"/>
                <a:cs typeface="Arial"/>
              </a:rPr>
              <a:t>lượng</a:t>
            </a:r>
            <a:endParaRPr sz="1650">
              <a:latin typeface="Arial"/>
              <a:cs typeface="Arial"/>
            </a:endParaRPr>
          </a:p>
          <a:p>
            <a:pPr>
              <a:lnSpc>
                <a:spcPct val="100000"/>
              </a:lnSpc>
            </a:pPr>
            <a:endParaRPr sz="1650">
              <a:latin typeface="Arial"/>
              <a:cs typeface="Arial"/>
            </a:endParaRPr>
          </a:p>
          <a:p>
            <a:pPr>
              <a:lnSpc>
                <a:spcPct val="100000"/>
              </a:lnSpc>
              <a:spcBef>
                <a:spcPts val="645"/>
              </a:spcBef>
            </a:pPr>
            <a:endParaRPr sz="1650">
              <a:latin typeface="Arial"/>
              <a:cs typeface="Arial"/>
            </a:endParaRPr>
          </a:p>
          <a:p>
            <a:pPr marL="12700">
              <a:lnSpc>
                <a:spcPts val="1945"/>
              </a:lnSpc>
            </a:pPr>
            <a:r>
              <a:rPr sz="1650" spc="-10" dirty="0">
                <a:latin typeface="SimSun"/>
                <a:cs typeface="SimSun"/>
              </a:rPr>
              <a:t>应在组织内相关的职能和层次上建立质量目标.</a:t>
            </a:r>
            <a:endParaRPr sz="1650">
              <a:latin typeface="SimSun"/>
              <a:cs typeface="SimSun"/>
            </a:endParaRPr>
          </a:p>
          <a:p>
            <a:pPr marL="12700">
              <a:lnSpc>
                <a:spcPts val="1945"/>
              </a:lnSpc>
            </a:pPr>
            <a:r>
              <a:rPr sz="1600" dirty="0">
                <a:latin typeface="Calibri"/>
                <a:cs typeface="Calibri"/>
              </a:rPr>
              <a:t>Nên</a:t>
            </a:r>
            <a:r>
              <a:rPr sz="1600" spc="-15" dirty="0">
                <a:latin typeface="Calibri"/>
                <a:cs typeface="Calibri"/>
              </a:rPr>
              <a:t> </a:t>
            </a:r>
            <a:r>
              <a:rPr sz="1600" dirty="0">
                <a:latin typeface="Calibri"/>
                <a:cs typeface="Calibri"/>
              </a:rPr>
              <a:t>thiết</a:t>
            </a:r>
            <a:r>
              <a:rPr sz="1600" spc="-20" dirty="0">
                <a:latin typeface="Calibri"/>
                <a:cs typeface="Calibri"/>
              </a:rPr>
              <a:t> </a:t>
            </a:r>
            <a:r>
              <a:rPr sz="1600" dirty="0">
                <a:latin typeface="Calibri"/>
                <a:cs typeface="Calibri"/>
              </a:rPr>
              <a:t>lập</a:t>
            </a:r>
            <a:r>
              <a:rPr sz="1600" spc="-35" dirty="0">
                <a:latin typeface="Calibri"/>
                <a:cs typeface="Calibri"/>
              </a:rPr>
              <a:t> </a:t>
            </a:r>
            <a:r>
              <a:rPr sz="1600" dirty="0">
                <a:latin typeface="Calibri"/>
                <a:cs typeface="Calibri"/>
              </a:rPr>
              <a:t>các</a:t>
            </a:r>
            <a:r>
              <a:rPr sz="1600" spc="-25" dirty="0">
                <a:latin typeface="Calibri"/>
                <a:cs typeface="Calibri"/>
              </a:rPr>
              <a:t> </a:t>
            </a:r>
            <a:r>
              <a:rPr sz="1600" dirty="0">
                <a:latin typeface="Calibri"/>
                <a:cs typeface="Calibri"/>
              </a:rPr>
              <a:t>mục</a:t>
            </a:r>
            <a:r>
              <a:rPr sz="1600" spc="-25" dirty="0">
                <a:latin typeface="Calibri"/>
                <a:cs typeface="Calibri"/>
              </a:rPr>
              <a:t> </a:t>
            </a:r>
            <a:r>
              <a:rPr sz="1600" dirty="0">
                <a:latin typeface="Calibri"/>
                <a:cs typeface="Calibri"/>
              </a:rPr>
              <a:t>tiêu</a:t>
            </a:r>
            <a:r>
              <a:rPr sz="1600" spc="-25" dirty="0">
                <a:latin typeface="Calibri"/>
                <a:cs typeface="Calibri"/>
              </a:rPr>
              <a:t> </a:t>
            </a:r>
            <a:r>
              <a:rPr sz="1600" dirty="0">
                <a:latin typeface="Calibri"/>
                <a:cs typeface="Calibri"/>
              </a:rPr>
              <a:t>chất</a:t>
            </a:r>
            <a:r>
              <a:rPr sz="1600" spc="-35" dirty="0">
                <a:latin typeface="Calibri"/>
                <a:cs typeface="Calibri"/>
              </a:rPr>
              <a:t> </a:t>
            </a:r>
            <a:r>
              <a:rPr sz="1600" dirty="0">
                <a:latin typeface="Calibri"/>
                <a:cs typeface="Calibri"/>
              </a:rPr>
              <a:t>lượng</a:t>
            </a:r>
            <a:r>
              <a:rPr sz="1600" spc="-35" dirty="0">
                <a:latin typeface="Calibri"/>
                <a:cs typeface="Calibri"/>
              </a:rPr>
              <a:t> </a:t>
            </a:r>
            <a:r>
              <a:rPr sz="1600" dirty="0">
                <a:latin typeface="Calibri"/>
                <a:cs typeface="Calibri"/>
              </a:rPr>
              <a:t>ở</a:t>
            </a:r>
            <a:r>
              <a:rPr sz="1600" spc="-10" dirty="0">
                <a:latin typeface="Calibri"/>
                <a:cs typeface="Calibri"/>
              </a:rPr>
              <a:t> </a:t>
            </a:r>
            <a:r>
              <a:rPr sz="1600" dirty="0">
                <a:latin typeface="Calibri"/>
                <a:cs typeface="Calibri"/>
              </a:rPr>
              <a:t>các</a:t>
            </a:r>
            <a:r>
              <a:rPr sz="1600" spc="-25" dirty="0">
                <a:latin typeface="Calibri"/>
                <a:cs typeface="Calibri"/>
              </a:rPr>
              <a:t> </a:t>
            </a:r>
            <a:r>
              <a:rPr sz="1600" dirty="0">
                <a:latin typeface="Calibri"/>
                <a:cs typeface="Calibri"/>
              </a:rPr>
              <a:t>chức</a:t>
            </a:r>
            <a:r>
              <a:rPr sz="1600" spc="-30" dirty="0">
                <a:latin typeface="Calibri"/>
                <a:cs typeface="Calibri"/>
              </a:rPr>
              <a:t> </a:t>
            </a:r>
            <a:r>
              <a:rPr sz="1600" dirty="0">
                <a:latin typeface="Calibri"/>
                <a:cs typeface="Calibri"/>
              </a:rPr>
              <a:t>năng</a:t>
            </a:r>
            <a:r>
              <a:rPr sz="1600" spc="-30" dirty="0">
                <a:latin typeface="Calibri"/>
                <a:cs typeface="Calibri"/>
              </a:rPr>
              <a:t> </a:t>
            </a:r>
            <a:r>
              <a:rPr sz="1600" dirty="0">
                <a:latin typeface="Calibri"/>
                <a:cs typeface="Calibri"/>
              </a:rPr>
              <a:t>và</a:t>
            </a:r>
            <a:r>
              <a:rPr sz="1600" spc="-25" dirty="0">
                <a:latin typeface="Calibri"/>
                <a:cs typeface="Calibri"/>
              </a:rPr>
              <a:t> </a:t>
            </a:r>
            <a:r>
              <a:rPr sz="1600" dirty="0">
                <a:latin typeface="Calibri"/>
                <a:cs typeface="Calibri"/>
              </a:rPr>
              <a:t>cấp</a:t>
            </a:r>
            <a:r>
              <a:rPr sz="1600" spc="-20" dirty="0">
                <a:latin typeface="Calibri"/>
                <a:cs typeface="Calibri"/>
              </a:rPr>
              <a:t> </a:t>
            </a:r>
            <a:r>
              <a:rPr sz="1600" dirty="0">
                <a:latin typeface="Calibri"/>
                <a:cs typeface="Calibri"/>
              </a:rPr>
              <a:t>độ</a:t>
            </a:r>
            <a:r>
              <a:rPr sz="1600" spc="-10" dirty="0">
                <a:latin typeface="Calibri"/>
                <a:cs typeface="Calibri"/>
              </a:rPr>
              <a:t> </a:t>
            </a:r>
            <a:r>
              <a:rPr sz="1600" dirty="0">
                <a:latin typeface="Calibri"/>
                <a:cs typeface="Calibri"/>
              </a:rPr>
              <a:t>có</a:t>
            </a:r>
            <a:r>
              <a:rPr sz="1600" spc="-15" dirty="0">
                <a:latin typeface="Calibri"/>
                <a:cs typeface="Calibri"/>
              </a:rPr>
              <a:t> </a:t>
            </a:r>
            <a:r>
              <a:rPr sz="1600" dirty="0">
                <a:latin typeface="Calibri"/>
                <a:cs typeface="Calibri"/>
              </a:rPr>
              <a:t>liên</a:t>
            </a:r>
            <a:r>
              <a:rPr sz="1600" spc="-35" dirty="0">
                <a:latin typeface="Calibri"/>
                <a:cs typeface="Calibri"/>
              </a:rPr>
              <a:t> </a:t>
            </a:r>
            <a:r>
              <a:rPr sz="1600" dirty="0">
                <a:latin typeface="Calibri"/>
                <a:cs typeface="Calibri"/>
              </a:rPr>
              <a:t>quan</a:t>
            </a:r>
            <a:r>
              <a:rPr sz="1600" spc="-35" dirty="0">
                <a:latin typeface="Calibri"/>
                <a:cs typeface="Calibri"/>
              </a:rPr>
              <a:t> </a:t>
            </a:r>
            <a:r>
              <a:rPr sz="1600" dirty="0">
                <a:latin typeface="Calibri"/>
                <a:cs typeface="Calibri"/>
              </a:rPr>
              <a:t>trong</a:t>
            </a:r>
            <a:r>
              <a:rPr sz="1600" spc="-10" dirty="0">
                <a:latin typeface="Calibri"/>
                <a:cs typeface="Calibri"/>
              </a:rPr>
              <a:t> </a:t>
            </a:r>
            <a:r>
              <a:rPr sz="1600" dirty="0">
                <a:latin typeface="Calibri"/>
                <a:cs typeface="Calibri"/>
              </a:rPr>
              <a:t>tổ</a:t>
            </a:r>
            <a:r>
              <a:rPr sz="1600" spc="-15" dirty="0">
                <a:latin typeface="Calibri"/>
                <a:cs typeface="Calibri"/>
              </a:rPr>
              <a:t> </a:t>
            </a:r>
            <a:r>
              <a:rPr sz="1600" spc="-10" dirty="0">
                <a:latin typeface="Calibri"/>
                <a:cs typeface="Calibri"/>
              </a:rPr>
              <a:t>chức</a:t>
            </a:r>
            <a:r>
              <a:rPr sz="1650" spc="-10" dirty="0">
                <a:latin typeface="SimSun"/>
                <a:cs typeface="SimSun"/>
              </a:rPr>
              <a:t>.</a:t>
            </a:r>
            <a:endParaRPr sz="1650">
              <a:latin typeface="SimSun"/>
              <a:cs typeface="SimSun"/>
            </a:endParaRPr>
          </a:p>
          <a:p>
            <a:pPr>
              <a:lnSpc>
                <a:spcPct val="100000"/>
              </a:lnSpc>
              <a:spcBef>
                <a:spcPts val="275"/>
              </a:spcBef>
            </a:pPr>
            <a:endParaRPr sz="1600">
              <a:latin typeface="SimSun"/>
              <a:cs typeface="SimSun"/>
            </a:endParaRPr>
          </a:p>
          <a:p>
            <a:pPr marL="226060" indent="-213360">
              <a:lnSpc>
                <a:spcPts val="1939"/>
              </a:lnSpc>
              <a:buChar char="•"/>
              <a:tabLst>
                <a:tab pos="226060" algn="l"/>
              </a:tabLst>
            </a:pPr>
            <a:r>
              <a:rPr sz="1650" spc="-5" dirty="0">
                <a:latin typeface="SimSun"/>
                <a:cs typeface="SimSun"/>
              </a:rPr>
              <a:t>质量目标应是可测量的</a:t>
            </a:r>
            <a:endParaRPr sz="1650">
              <a:latin typeface="SimSun"/>
              <a:cs typeface="SimSun"/>
            </a:endParaRPr>
          </a:p>
          <a:p>
            <a:pPr marL="226060" indent="-213360">
              <a:lnSpc>
                <a:spcPts val="1939"/>
              </a:lnSpc>
              <a:buFont typeface="SimSun"/>
              <a:buChar char="•"/>
              <a:tabLst>
                <a:tab pos="226060" algn="l"/>
              </a:tabLst>
            </a:pPr>
            <a:r>
              <a:rPr sz="1650" dirty="0">
                <a:latin typeface="Calibri"/>
                <a:cs typeface="Calibri"/>
              </a:rPr>
              <a:t>Các</a:t>
            </a:r>
            <a:r>
              <a:rPr sz="1650" spc="40" dirty="0">
                <a:latin typeface="Calibri"/>
                <a:cs typeface="Calibri"/>
              </a:rPr>
              <a:t> </a:t>
            </a:r>
            <a:r>
              <a:rPr sz="1650" dirty="0">
                <a:latin typeface="Calibri"/>
                <a:cs typeface="Calibri"/>
              </a:rPr>
              <a:t>mục</a:t>
            </a:r>
            <a:r>
              <a:rPr sz="1650" spc="35" dirty="0">
                <a:latin typeface="Calibri"/>
                <a:cs typeface="Calibri"/>
              </a:rPr>
              <a:t> </a:t>
            </a:r>
            <a:r>
              <a:rPr sz="1650" dirty="0">
                <a:latin typeface="Calibri"/>
                <a:cs typeface="Calibri"/>
              </a:rPr>
              <a:t>tiêu</a:t>
            </a:r>
            <a:r>
              <a:rPr sz="1650" spc="45" dirty="0">
                <a:latin typeface="Calibri"/>
                <a:cs typeface="Calibri"/>
              </a:rPr>
              <a:t> </a:t>
            </a:r>
            <a:r>
              <a:rPr sz="1650" dirty="0">
                <a:latin typeface="Calibri"/>
                <a:cs typeface="Calibri"/>
              </a:rPr>
              <a:t>chất</a:t>
            </a:r>
            <a:r>
              <a:rPr sz="1650" spc="40" dirty="0">
                <a:latin typeface="Calibri"/>
                <a:cs typeface="Calibri"/>
              </a:rPr>
              <a:t> </a:t>
            </a:r>
            <a:r>
              <a:rPr sz="1650" dirty="0">
                <a:latin typeface="Calibri"/>
                <a:cs typeface="Calibri"/>
              </a:rPr>
              <a:t>lượng</a:t>
            </a:r>
            <a:r>
              <a:rPr sz="1650" spc="55" dirty="0">
                <a:latin typeface="Calibri"/>
                <a:cs typeface="Calibri"/>
              </a:rPr>
              <a:t> </a:t>
            </a:r>
            <a:r>
              <a:rPr sz="1650" dirty="0">
                <a:latin typeface="Calibri"/>
                <a:cs typeface="Calibri"/>
              </a:rPr>
              <a:t>phải</a:t>
            </a:r>
            <a:r>
              <a:rPr sz="1650" spc="35" dirty="0">
                <a:latin typeface="Calibri"/>
                <a:cs typeface="Calibri"/>
              </a:rPr>
              <a:t> </a:t>
            </a:r>
            <a:r>
              <a:rPr sz="1650" dirty="0">
                <a:latin typeface="Calibri"/>
                <a:cs typeface="Calibri"/>
              </a:rPr>
              <a:t>đo</a:t>
            </a:r>
            <a:r>
              <a:rPr sz="1650" spc="40" dirty="0">
                <a:latin typeface="Calibri"/>
                <a:cs typeface="Calibri"/>
              </a:rPr>
              <a:t> </a:t>
            </a:r>
            <a:r>
              <a:rPr sz="1650" dirty="0">
                <a:latin typeface="Calibri"/>
                <a:cs typeface="Calibri"/>
              </a:rPr>
              <a:t>lường</a:t>
            </a:r>
            <a:r>
              <a:rPr sz="1650" spc="55" dirty="0">
                <a:latin typeface="Calibri"/>
                <a:cs typeface="Calibri"/>
              </a:rPr>
              <a:t> </a:t>
            </a:r>
            <a:r>
              <a:rPr sz="1650" spc="-20" dirty="0">
                <a:latin typeface="Calibri"/>
                <a:cs typeface="Calibri"/>
              </a:rPr>
              <a:t>được</a:t>
            </a:r>
            <a:endParaRPr sz="1650">
              <a:latin typeface="Calibri"/>
              <a:cs typeface="Calibri"/>
            </a:endParaRPr>
          </a:p>
          <a:p>
            <a:pPr>
              <a:lnSpc>
                <a:spcPct val="100000"/>
              </a:lnSpc>
              <a:spcBef>
                <a:spcPts val="50"/>
              </a:spcBef>
              <a:buFont typeface="SimSun"/>
              <a:buChar char="•"/>
            </a:pPr>
            <a:endParaRPr sz="1650">
              <a:latin typeface="Calibri"/>
              <a:cs typeface="Calibri"/>
            </a:endParaRPr>
          </a:p>
          <a:p>
            <a:pPr marL="226060" indent="-213360">
              <a:lnSpc>
                <a:spcPts val="1970"/>
              </a:lnSpc>
              <a:buChar char="•"/>
              <a:tabLst>
                <a:tab pos="226060" algn="l"/>
              </a:tabLst>
            </a:pPr>
            <a:r>
              <a:rPr sz="1650" spc="-5" dirty="0">
                <a:latin typeface="SimSun"/>
                <a:cs typeface="SimSun"/>
              </a:rPr>
              <a:t>应包括满足产品要求所需的内容</a:t>
            </a:r>
            <a:endParaRPr sz="1650">
              <a:latin typeface="SimSun"/>
              <a:cs typeface="SimSun"/>
            </a:endParaRPr>
          </a:p>
          <a:p>
            <a:pPr marL="226060" indent="-213360">
              <a:lnSpc>
                <a:spcPts val="1910"/>
              </a:lnSpc>
              <a:buSzPct val="103125"/>
              <a:buFont typeface="SimSun"/>
              <a:buChar char="•"/>
              <a:tabLst>
                <a:tab pos="226060" algn="l"/>
              </a:tabLst>
            </a:pPr>
            <a:r>
              <a:rPr sz="1600" dirty="0">
                <a:latin typeface="Calibri"/>
                <a:cs typeface="Calibri"/>
              </a:rPr>
              <a:t>Nên</a:t>
            </a:r>
            <a:r>
              <a:rPr sz="1600" spc="-25" dirty="0">
                <a:latin typeface="Calibri"/>
                <a:cs typeface="Calibri"/>
              </a:rPr>
              <a:t> </a:t>
            </a:r>
            <a:r>
              <a:rPr sz="1600" dirty="0">
                <a:latin typeface="Calibri"/>
                <a:cs typeface="Calibri"/>
              </a:rPr>
              <a:t>bao</a:t>
            </a:r>
            <a:r>
              <a:rPr sz="1600" spc="-25" dirty="0">
                <a:latin typeface="Calibri"/>
                <a:cs typeface="Calibri"/>
              </a:rPr>
              <a:t> </a:t>
            </a:r>
            <a:r>
              <a:rPr sz="1600" dirty="0">
                <a:latin typeface="Calibri"/>
                <a:cs typeface="Calibri"/>
              </a:rPr>
              <a:t>gồm</a:t>
            </a:r>
            <a:r>
              <a:rPr sz="1600" spc="-25" dirty="0">
                <a:latin typeface="Calibri"/>
                <a:cs typeface="Calibri"/>
              </a:rPr>
              <a:t> </a:t>
            </a:r>
            <a:r>
              <a:rPr sz="1600" dirty="0">
                <a:latin typeface="Calibri"/>
                <a:cs typeface="Calibri"/>
              </a:rPr>
              <a:t>những</a:t>
            </a:r>
            <a:r>
              <a:rPr sz="1600" spc="-35" dirty="0">
                <a:latin typeface="Calibri"/>
                <a:cs typeface="Calibri"/>
              </a:rPr>
              <a:t> </a:t>
            </a:r>
            <a:r>
              <a:rPr sz="1600" dirty="0">
                <a:latin typeface="Calibri"/>
                <a:cs typeface="Calibri"/>
              </a:rPr>
              <a:t>nội</a:t>
            </a:r>
            <a:r>
              <a:rPr sz="1600" spc="-25" dirty="0">
                <a:latin typeface="Calibri"/>
                <a:cs typeface="Calibri"/>
              </a:rPr>
              <a:t> </a:t>
            </a:r>
            <a:r>
              <a:rPr sz="1600" dirty="0">
                <a:latin typeface="Calibri"/>
                <a:cs typeface="Calibri"/>
              </a:rPr>
              <a:t>dung</a:t>
            </a:r>
            <a:r>
              <a:rPr sz="1600" spc="-30" dirty="0">
                <a:latin typeface="Calibri"/>
                <a:cs typeface="Calibri"/>
              </a:rPr>
              <a:t> </a:t>
            </a:r>
            <a:r>
              <a:rPr sz="1600" dirty="0">
                <a:latin typeface="Calibri"/>
                <a:cs typeface="Calibri"/>
              </a:rPr>
              <a:t>cần</a:t>
            </a:r>
            <a:r>
              <a:rPr sz="1600" spc="-25" dirty="0">
                <a:latin typeface="Calibri"/>
                <a:cs typeface="Calibri"/>
              </a:rPr>
              <a:t> </a:t>
            </a:r>
            <a:r>
              <a:rPr sz="1600" dirty="0">
                <a:latin typeface="Calibri"/>
                <a:cs typeface="Calibri"/>
              </a:rPr>
              <a:t>thiết</a:t>
            </a:r>
            <a:r>
              <a:rPr sz="1600" spc="-30" dirty="0">
                <a:latin typeface="Calibri"/>
                <a:cs typeface="Calibri"/>
              </a:rPr>
              <a:t> </a:t>
            </a:r>
            <a:r>
              <a:rPr sz="1600" dirty="0">
                <a:latin typeface="Calibri"/>
                <a:cs typeface="Calibri"/>
              </a:rPr>
              <a:t>để</a:t>
            </a:r>
            <a:r>
              <a:rPr sz="1600" spc="-15" dirty="0">
                <a:latin typeface="Calibri"/>
                <a:cs typeface="Calibri"/>
              </a:rPr>
              <a:t> </a:t>
            </a:r>
            <a:r>
              <a:rPr sz="1600" dirty="0">
                <a:latin typeface="Calibri"/>
                <a:cs typeface="Calibri"/>
              </a:rPr>
              <a:t>đáp</a:t>
            </a:r>
            <a:r>
              <a:rPr sz="1600" spc="-25" dirty="0">
                <a:latin typeface="Calibri"/>
                <a:cs typeface="Calibri"/>
              </a:rPr>
              <a:t> </a:t>
            </a:r>
            <a:r>
              <a:rPr sz="1600" dirty="0">
                <a:latin typeface="Calibri"/>
                <a:cs typeface="Calibri"/>
              </a:rPr>
              <a:t>ứng</a:t>
            </a:r>
            <a:r>
              <a:rPr sz="1600" spc="-20" dirty="0">
                <a:latin typeface="Calibri"/>
                <a:cs typeface="Calibri"/>
              </a:rPr>
              <a:t> </a:t>
            </a:r>
            <a:r>
              <a:rPr sz="1600" dirty="0">
                <a:latin typeface="Calibri"/>
                <a:cs typeface="Calibri"/>
              </a:rPr>
              <a:t>các</a:t>
            </a:r>
            <a:r>
              <a:rPr sz="1600" spc="-30" dirty="0">
                <a:latin typeface="Calibri"/>
                <a:cs typeface="Calibri"/>
              </a:rPr>
              <a:t> </a:t>
            </a:r>
            <a:r>
              <a:rPr sz="1600" dirty="0">
                <a:latin typeface="Calibri"/>
                <a:cs typeface="Calibri"/>
              </a:rPr>
              <a:t>yêu</a:t>
            </a:r>
            <a:r>
              <a:rPr sz="1600" spc="-15" dirty="0">
                <a:latin typeface="Calibri"/>
                <a:cs typeface="Calibri"/>
              </a:rPr>
              <a:t> </a:t>
            </a:r>
            <a:r>
              <a:rPr sz="1600" dirty="0">
                <a:latin typeface="Calibri"/>
                <a:cs typeface="Calibri"/>
              </a:rPr>
              <a:t>cầu</a:t>
            </a:r>
            <a:r>
              <a:rPr sz="1600" spc="-30" dirty="0">
                <a:latin typeface="Calibri"/>
                <a:cs typeface="Calibri"/>
              </a:rPr>
              <a:t> </a:t>
            </a:r>
            <a:r>
              <a:rPr sz="1600" dirty="0">
                <a:latin typeface="Calibri"/>
                <a:cs typeface="Calibri"/>
              </a:rPr>
              <a:t>của</a:t>
            </a:r>
            <a:r>
              <a:rPr sz="1600" spc="-25" dirty="0">
                <a:latin typeface="Calibri"/>
                <a:cs typeface="Calibri"/>
              </a:rPr>
              <a:t> </a:t>
            </a:r>
            <a:r>
              <a:rPr sz="1600" dirty="0">
                <a:latin typeface="Calibri"/>
                <a:cs typeface="Calibri"/>
              </a:rPr>
              <a:t>sản</a:t>
            </a:r>
            <a:r>
              <a:rPr sz="1600" spc="-30" dirty="0">
                <a:latin typeface="Calibri"/>
                <a:cs typeface="Calibri"/>
              </a:rPr>
              <a:t> </a:t>
            </a:r>
            <a:r>
              <a:rPr sz="1600" spc="-20" dirty="0">
                <a:latin typeface="Calibri"/>
                <a:cs typeface="Calibri"/>
              </a:rPr>
              <a:t>phẩm</a:t>
            </a:r>
            <a:endParaRPr sz="1600">
              <a:latin typeface="Calibri"/>
              <a:cs typeface="Calibri"/>
            </a:endParaRPr>
          </a:p>
          <a:p>
            <a:pPr marL="226060" indent="-213360">
              <a:lnSpc>
                <a:spcPts val="1970"/>
              </a:lnSpc>
              <a:spcBef>
                <a:spcPts val="1060"/>
              </a:spcBef>
              <a:buChar char="•"/>
              <a:tabLst>
                <a:tab pos="226060" algn="l"/>
              </a:tabLst>
            </a:pPr>
            <a:r>
              <a:rPr sz="1650" spc="-10" dirty="0">
                <a:latin typeface="SimSun"/>
                <a:cs typeface="SimSun"/>
              </a:rPr>
              <a:t>与质量方针保持一致</a:t>
            </a:r>
            <a:endParaRPr sz="1650">
              <a:latin typeface="SimSun"/>
              <a:cs typeface="SimSun"/>
            </a:endParaRPr>
          </a:p>
          <a:p>
            <a:pPr marL="226060" indent="-213360">
              <a:lnSpc>
                <a:spcPts val="1910"/>
              </a:lnSpc>
              <a:buSzPct val="103125"/>
              <a:buFont typeface="SimSun"/>
              <a:buChar char="•"/>
              <a:tabLst>
                <a:tab pos="226060" algn="l"/>
              </a:tabLst>
            </a:pPr>
            <a:r>
              <a:rPr sz="1600" dirty="0">
                <a:latin typeface="Calibri"/>
                <a:cs typeface="Calibri"/>
              </a:rPr>
              <a:t>Phù</a:t>
            </a:r>
            <a:r>
              <a:rPr sz="1600" spc="-35" dirty="0">
                <a:latin typeface="Calibri"/>
                <a:cs typeface="Calibri"/>
              </a:rPr>
              <a:t> </a:t>
            </a:r>
            <a:r>
              <a:rPr sz="1600" dirty="0">
                <a:latin typeface="Calibri"/>
                <a:cs typeface="Calibri"/>
              </a:rPr>
              <a:t>hợp</a:t>
            </a:r>
            <a:r>
              <a:rPr sz="1600" spc="-20" dirty="0">
                <a:latin typeface="Calibri"/>
                <a:cs typeface="Calibri"/>
              </a:rPr>
              <a:t> </a:t>
            </a:r>
            <a:r>
              <a:rPr sz="1600" dirty="0">
                <a:latin typeface="Calibri"/>
                <a:cs typeface="Calibri"/>
              </a:rPr>
              <a:t>với</a:t>
            </a:r>
            <a:r>
              <a:rPr sz="1600" spc="-15" dirty="0">
                <a:latin typeface="Calibri"/>
                <a:cs typeface="Calibri"/>
              </a:rPr>
              <a:t> </a:t>
            </a:r>
            <a:r>
              <a:rPr sz="1600" dirty="0">
                <a:latin typeface="Calibri"/>
                <a:cs typeface="Calibri"/>
              </a:rPr>
              <a:t>chính</a:t>
            </a:r>
            <a:r>
              <a:rPr sz="1600" spc="-35" dirty="0">
                <a:latin typeface="Calibri"/>
                <a:cs typeface="Calibri"/>
              </a:rPr>
              <a:t> </a:t>
            </a:r>
            <a:r>
              <a:rPr sz="1600" dirty="0">
                <a:latin typeface="Calibri"/>
                <a:cs typeface="Calibri"/>
              </a:rPr>
              <a:t>sách</a:t>
            </a:r>
            <a:r>
              <a:rPr sz="1600" spc="-25" dirty="0">
                <a:latin typeface="Calibri"/>
                <a:cs typeface="Calibri"/>
              </a:rPr>
              <a:t> </a:t>
            </a:r>
            <a:r>
              <a:rPr sz="1600" dirty="0">
                <a:latin typeface="Calibri"/>
                <a:cs typeface="Calibri"/>
              </a:rPr>
              <a:t>chất</a:t>
            </a:r>
            <a:r>
              <a:rPr sz="1600" spc="-30" dirty="0">
                <a:latin typeface="Calibri"/>
                <a:cs typeface="Calibri"/>
              </a:rPr>
              <a:t> </a:t>
            </a:r>
            <a:r>
              <a:rPr sz="1600" spc="-10" dirty="0">
                <a:latin typeface="Calibri"/>
                <a:cs typeface="Calibri"/>
              </a:rPr>
              <a:t>lượng</a:t>
            </a:r>
            <a:endParaRPr sz="1600">
              <a:latin typeface="Calibri"/>
              <a:cs typeface="Calibri"/>
            </a:endParaRPr>
          </a:p>
        </p:txBody>
      </p:sp>
      <p:pic>
        <p:nvPicPr>
          <p:cNvPr id="4" name="object 4"/>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41273"/>
            <a:ext cx="9143999" cy="6816726"/>
          </a:xfrm>
          <a:prstGeom prst="rect">
            <a:avLst/>
          </a:prstGeom>
        </p:spPr>
      </p:pic>
      <p:sp>
        <p:nvSpPr>
          <p:cNvPr id="3" name="object 3"/>
          <p:cNvSpPr txBox="1"/>
          <p:nvPr/>
        </p:nvSpPr>
        <p:spPr>
          <a:xfrm>
            <a:off x="2699131" y="172968"/>
            <a:ext cx="2608580" cy="534670"/>
          </a:xfrm>
          <a:prstGeom prst="rect">
            <a:avLst/>
          </a:prstGeom>
        </p:spPr>
        <p:txBody>
          <a:bodyPr vert="horz" wrap="square" lIns="0" tIns="16510" rIns="0" bIns="0" rtlCol="0">
            <a:spAutoFit/>
          </a:bodyPr>
          <a:lstStyle/>
          <a:p>
            <a:pPr marL="12700">
              <a:lnSpc>
                <a:spcPct val="100000"/>
              </a:lnSpc>
              <a:spcBef>
                <a:spcPts val="130"/>
              </a:spcBef>
            </a:pPr>
            <a:r>
              <a:rPr sz="1650" b="1" dirty="0">
                <a:latin typeface="Arial"/>
                <a:cs typeface="Arial"/>
              </a:rPr>
              <a:t>5.4.1</a:t>
            </a:r>
            <a:r>
              <a:rPr sz="1650" spc="190" dirty="0">
                <a:latin typeface="Times New Roman"/>
                <a:cs typeface="Times New Roman"/>
              </a:rPr>
              <a:t> </a:t>
            </a:r>
            <a:r>
              <a:rPr sz="1650" spc="-15" dirty="0">
                <a:latin typeface="SimSun"/>
                <a:cs typeface="SimSun"/>
              </a:rPr>
              <a:t>质量目标</a:t>
            </a:r>
            <a:endParaRPr sz="1650">
              <a:latin typeface="SimSun"/>
              <a:cs typeface="SimSun"/>
            </a:endParaRPr>
          </a:p>
          <a:p>
            <a:pPr marL="12700">
              <a:lnSpc>
                <a:spcPct val="100000"/>
              </a:lnSpc>
              <a:spcBef>
                <a:spcPts val="10"/>
              </a:spcBef>
            </a:pPr>
            <a:r>
              <a:rPr sz="1650" b="1" dirty="0">
                <a:latin typeface="Arial"/>
                <a:cs typeface="Arial"/>
              </a:rPr>
              <a:t>5.4.1</a:t>
            </a:r>
            <a:r>
              <a:rPr sz="1650" spc="85" dirty="0">
                <a:latin typeface="Times New Roman"/>
                <a:cs typeface="Times New Roman"/>
              </a:rPr>
              <a:t> </a:t>
            </a:r>
            <a:r>
              <a:rPr sz="1650" b="1" dirty="0">
                <a:latin typeface="Arial"/>
                <a:cs typeface="Arial"/>
              </a:rPr>
              <a:t>Mục</a:t>
            </a:r>
            <a:r>
              <a:rPr sz="1650" b="1" spc="45" dirty="0">
                <a:latin typeface="Arial"/>
                <a:cs typeface="Arial"/>
              </a:rPr>
              <a:t> </a:t>
            </a:r>
            <a:r>
              <a:rPr sz="1650" b="1" dirty="0">
                <a:latin typeface="Arial"/>
                <a:cs typeface="Arial"/>
              </a:rPr>
              <a:t>tiêu</a:t>
            </a:r>
            <a:r>
              <a:rPr sz="1650" spc="90" dirty="0">
                <a:latin typeface="Times New Roman"/>
                <a:cs typeface="Times New Roman"/>
              </a:rPr>
              <a:t> </a:t>
            </a:r>
            <a:r>
              <a:rPr sz="1650" b="1" dirty="0">
                <a:latin typeface="Arial"/>
                <a:cs typeface="Arial"/>
              </a:rPr>
              <a:t>chất</a:t>
            </a:r>
            <a:r>
              <a:rPr sz="1650" b="1" spc="55" dirty="0">
                <a:latin typeface="Arial"/>
                <a:cs typeface="Arial"/>
              </a:rPr>
              <a:t> </a:t>
            </a:r>
            <a:r>
              <a:rPr sz="1650" b="1" spc="-10" dirty="0">
                <a:latin typeface="Arial"/>
                <a:cs typeface="Arial"/>
              </a:rPr>
              <a:t>lượng</a:t>
            </a:r>
            <a:endParaRPr sz="1650">
              <a:latin typeface="Arial"/>
              <a:cs typeface="Arial"/>
            </a:endParaRPr>
          </a:p>
        </p:txBody>
      </p:sp>
      <p:sp>
        <p:nvSpPr>
          <p:cNvPr id="4" name="object 4"/>
          <p:cNvSpPr txBox="1"/>
          <p:nvPr/>
        </p:nvSpPr>
        <p:spPr>
          <a:xfrm>
            <a:off x="339655" y="1677741"/>
            <a:ext cx="4452620" cy="458470"/>
          </a:xfrm>
          <a:prstGeom prst="rect">
            <a:avLst/>
          </a:prstGeom>
        </p:spPr>
        <p:txBody>
          <a:bodyPr vert="horz" wrap="square" lIns="0" tIns="15875" rIns="0" bIns="0" rtlCol="0">
            <a:spAutoFit/>
          </a:bodyPr>
          <a:lstStyle/>
          <a:p>
            <a:pPr marL="12700">
              <a:lnSpc>
                <a:spcPts val="1685"/>
              </a:lnSpc>
              <a:spcBef>
                <a:spcPts val="125"/>
              </a:spcBef>
            </a:pPr>
            <a:r>
              <a:rPr sz="1450" spc="-10" dirty="0">
                <a:latin typeface="SimSun"/>
                <a:cs typeface="SimSun"/>
              </a:rPr>
              <a:t>如何建立一个切实可行的质量目标?</a:t>
            </a:r>
            <a:endParaRPr sz="1450">
              <a:latin typeface="SimSun"/>
              <a:cs typeface="SimSun"/>
            </a:endParaRPr>
          </a:p>
          <a:p>
            <a:pPr marL="12700">
              <a:lnSpc>
                <a:spcPts val="1685"/>
              </a:lnSpc>
            </a:pPr>
            <a:r>
              <a:rPr sz="1450" dirty="0">
                <a:latin typeface="Calibri"/>
                <a:cs typeface="Calibri"/>
              </a:rPr>
              <a:t>Làm</a:t>
            </a:r>
            <a:r>
              <a:rPr sz="1450" spc="-10" dirty="0">
                <a:latin typeface="Calibri"/>
                <a:cs typeface="Calibri"/>
              </a:rPr>
              <a:t> </a:t>
            </a:r>
            <a:r>
              <a:rPr sz="1450" dirty="0">
                <a:latin typeface="Calibri"/>
                <a:cs typeface="Calibri"/>
              </a:rPr>
              <a:t>thế</a:t>
            </a:r>
            <a:r>
              <a:rPr sz="1450" spc="20" dirty="0">
                <a:latin typeface="Calibri"/>
                <a:cs typeface="Calibri"/>
              </a:rPr>
              <a:t> </a:t>
            </a:r>
            <a:r>
              <a:rPr sz="1450" dirty="0">
                <a:latin typeface="Calibri"/>
                <a:cs typeface="Calibri"/>
              </a:rPr>
              <a:t>nào</a:t>
            </a:r>
            <a:r>
              <a:rPr sz="1450" spc="15" dirty="0">
                <a:latin typeface="Calibri"/>
                <a:cs typeface="Calibri"/>
              </a:rPr>
              <a:t> </a:t>
            </a:r>
            <a:r>
              <a:rPr sz="1450" dirty="0">
                <a:latin typeface="Calibri"/>
                <a:cs typeface="Calibri"/>
              </a:rPr>
              <a:t>để</a:t>
            </a:r>
            <a:r>
              <a:rPr sz="1450" spc="20" dirty="0">
                <a:latin typeface="Calibri"/>
                <a:cs typeface="Calibri"/>
              </a:rPr>
              <a:t> </a:t>
            </a:r>
            <a:r>
              <a:rPr sz="1450" dirty="0">
                <a:latin typeface="Calibri"/>
                <a:cs typeface="Calibri"/>
              </a:rPr>
              <a:t>thiết</a:t>
            </a:r>
            <a:r>
              <a:rPr sz="1450" spc="20" dirty="0">
                <a:latin typeface="Calibri"/>
                <a:cs typeface="Calibri"/>
              </a:rPr>
              <a:t> </a:t>
            </a:r>
            <a:r>
              <a:rPr sz="1450" dirty="0">
                <a:latin typeface="Calibri"/>
                <a:cs typeface="Calibri"/>
              </a:rPr>
              <a:t>lập</a:t>
            </a:r>
            <a:r>
              <a:rPr sz="1450" spc="10" dirty="0">
                <a:latin typeface="Calibri"/>
                <a:cs typeface="Calibri"/>
              </a:rPr>
              <a:t> </a:t>
            </a:r>
            <a:r>
              <a:rPr sz="1450" dirty="0">
                <a:latin typeface="Calibri"/>
                <a:cs typeface="Calibri"/>
              </a:rPr>
              <a:t>một</a:t>
            </a:r>
            <a:r>
              <a:rPr sz="1450" spc="10" dirty="0">
                <a:latin typeface="Calibri"/>
                <a:cs typeface="Calibri"/>
              </a:rPr>
              <a:t> </a:t>
            </a:r>
            <a:r>
              <a:rPr sz="1450" dirty="0">
                <a:latin typeface="Calibri"/>
                <a:cs typeface="Calibri"/>
              </a:rPr>
              <a:t>mục</a:t>
            </a:r>
            <a:r>
              <a:rPr sz="1450" spc="25" dirty="0">
                <a:latin typeface="Calibri"/>
                <a:cs typeface="Calibri"/>
              </a:rPr>
              <a:t> </a:t>
            </a:r>
            <a:r>
              <a:rPr sz="1450" dirty="0">
                <a:latin typeface="Calibri"/>
                <a:cs typeface="Calibri"/>
              </a:rPr>
              <a:t>tiêu</a:t>
            </a:r>
            <a:r>
              <a:rPr sz="1450" spc="20" dirty="0">
                <a:latin typeface="Calibri"/>
                <a:cs typeface="Calibri"/>
              </a:rPr>
              <a:t> </a:t>
            </a:r>
            <a:r>
              <a:rPr sz="1450" dirty="0">
                <a:latin typeface="Calibri"/>
                <a:cs typeface="Calibri"/>
              </a:rPr>
              <a:t>chất</a:t>
            </a:r>
            <a:r>
              <a:rPr sz="1450" spc="5" dirty="0">
                <a:latin typeface="Calibri"/>
                <a:cs typeface="Calibri"/>
              </a:rPr>
              <a:t> </a:t>
            </a:r>
            <a:r>
              <a:rPr sz="1450" dirty="0">
                <a:latin typeface="Calibri"/>
                <a:cs typeface="Calibri"/>
              </a:rPr>
              <a:t>lượng</a:t>
            </a:r>
            <a:r>
              <a:rPr sz="1450" spc="15" dirty="0">
                <a:latin typeface="Calibri"/>
                <a:cs typeface="Calibri"/>
              </a:rPr>
              <a:t> </a:t>
            </a:r>
            <a:r>
              <a:rPr sz="1450" dirty="0">
                <a:latin typeface="Calibri"/>
                <a:cs typeface="Calibri"/>
              </a:rPr>
              <a:t>khả </a:t>
            </a:r>
            <a:r>
              <a:rPr sz="1450" spc="-20" dirty="0">
                <a:latin typeface="Calibri"/>
                <a:cs typeface="Calibri"/>
              </a:rPr>
              <a:t>thi?</a:t>
            </a:r>
            <a:endParaRPr sz="1450">
              <a:latin typeface="Calibri"/>
              <a:cs typeface="Calibri"/>
            </a:endParaRPr>
          </a:p>
        </p:txBody>
      </p:sp>
      <p:sp>
        <p:nvSpPr>
          <p:cNvPr id="5" name="object 5"/>
          <p:cNvSpPr txBox="1"/>
          <p:nvPr/>
        </p:nvSpPr>
        <p:spPr>
          <a:xfrm>
            <a:off x="1667009" y="2232783"/>
            <a:ext cx="155575" cy="259715"/>
          </a:xfrm>
          <a:prstGeom prst="rect">
            <a:avLst/>
          </a:prstGeom>
        </p:spPr>
        <p:txBody>
          <a:bodyPr vert="horz" wrap="square" lIns="0" tIns="17145" rIns="0" bIns="0" rtlCol="0">
            <a:spAutoFit/>
          </a:bodyPr>
          <a:lstStyle/>
          <a:p>
            <a:pPr marL="12700">
              <a:lnSpc>
                <a:spcPct val="100000"/>
              </a:lnSpc>
              <a:spcBef>
                <a:spcPts val="135"/>
              </a:spcBef>
            </a:pPr>
            <a:r>
              <a:rPr sz="1500" b="1" spc="-50" dirty="0">
                <a:latin typeface="Arial"/>
                <a:cs typeface="Arial"/>
              </a:rPr>
              <a:t>S</a:t>
            </a:r>
            <a:endParaRPr sz="1500">
              <a:latin typeface="Arial"/>
              <a:cs typeface="Arial"/>
            </a:endParaRPr>
          </a:p>
        </p:txBody>
      </p:sp>
      <p:sp>
        <p:nvSpPr>
          <p:cNvPr id="6" name="object 6"/>
          <p:cNvSpPr txBox="1"/>
          <p:nvPr/>
        </p:nvSpPr>
        <p:spPr>
          <a:xfrm>
            <a:off x="1662437" y="2779018"/>
            <a:ext cx="187960" cy="259715"/>
          </a:xfrm>
          <a:prstGeom prst="rect">
            <a:avLst/>
          </a:prstGeom>
        </p:spPr>
        <p:txBody>
          <a:bodyPr vert="horz" wrap="square" lIns="0" tIns="17145" rIns="0" bIns="0" rtlCol="0">
            <a:spAutoFit/>
          </a:bodyPr>
          <a:lstStyle/>
          <a:p>
            <a:pPr marL="12700">
              <a:lnSpc>
                <a:spcPct val="100000"/>
              </a:lnSpc>
              <a:spcBef>
                <a:spcPts val="135"/>
              </a:spcBef>
            </a:pPr>
            <a:r>
              <a:rPr sz="1500" b="1" spc="-50" dirty="0">
                <a:latin typeface="Arial"/>
                <a:cs typeface="Arial"/>
              </a:rPr>
              <a:t>M</a:t>
            </a:r>
            <a:endParaRPr sz="1500">
              <a:latin typeface="Arial"/>
              <a:cs typeface="Arial"/>
            </a:endParaRPr>
          </a:p>
        </p:txBody>
      </p:sp>
      <p:sp>
        <p:nvSpPr>
          <p:cNvPr id="7" name="object 7"/>
          <p:cNvSpPr txBox="1"/>
          <p:nvPr/>
        </p:nvSpPr>
        <p:spPr>
          <a:xfrm>
            <a:off x="1662437" y="3325110"/>
            <a:ext cx="166370" cy="259715"/>
          </a:xfrm>
          <a:prstGeom prst="rect">
            <a:avLst/>
          </a:prstGeom>
        </p:spPr>
        <p:txBody>
          <a:bodyPr vert="horz" wrap="square" lIns="0" tIns="17145" rIns="0" bIns="0" rtlCol="0">
            <a:spAutoFit/>
          </a:bodyPr>
          <a:lstStyle/>
          <a:p>
            <a:pPr marL="12700">
              <a:lnSpc>
                <a:spcPct val="100000"/>
              </a:lnSpc>
              <a:spcBef>
                <a:spcPts val="135"/>
              </a:spcBef>
            </a:pPr>
            <a:r>
              <a:rPr sz="1500" b="1" spc="-50" dirty="0">
                <a:latin typeface="Arial"/>
                <a:cs typeface="Arial"/>
              </a:rPr>
              <a:t>A</a:t>
            </a:r>
            <a:endParaRPr sz="1500">
              <a:latin typeface="Arial"/>
              <a:cs typeface="Arial"/>
            </a:endParaRPr>
          </a:p>
        </p:txBody>
      </p:sp>
      <p:sp>
        <p:nvSpPr>
          <p:cNvPr id="8" name="object 8"/>
          <p:cNvSpPr txBox="1"/>
          <p:nvPr/>
        </p:nvSpPr>
        <p:spPr>
          <a:xfrm>
            <a:off x="1662437" y="3871346"/>
            <a:ext cx="166370" cy="259715"/>
          </a:xfrm>
          <a:prstGeom prst="rect">
            <a:avLst/>
          </a:prstGeom>
        </p:spPr>
        <p:txBody>
          <a:bodyPr vert="horz" wrap="square" lIns="0" tIns="17145" rIns="0" bIns="0" rtlCol="0">
            <a:spAutoFit/>
          </a:bodyPr>
          <a:lstStyle/>
          <a:p>
            <a:pPr marL="12700">
              <a:lnSpc>
                <a:spcPct val="100000"/>
              </a:lnSpc>
              <a:spcBef>
                <a:spcPts val="135"/>
              </a:spcBef>
            </a:pPr>
            <a:r>
              <a:rPr sz="1500" b="1" spc="-50" dirty="0">
                <a:latin typeface="Arial"/>
                <a:cs typeface="Arial"/>
              </a:rPr>
              <a:t>R</a:t>
            </a:r>
            <a:endParaRPr sz="1500">
              <a:latin typeface="Arial"/>
              <a:cs typeface="Arial"/>
            </a:endParaRPr>
          </a:p>
        </p:txBody>
      </p:sp>
      <p:sp>
        <p:nvSpPr>
          <p:cNvPr id="9" name="object 9"/>
          <p:cNvSpPr txBox="1"/>
          <p:nvPr/>
        </p:nvSpPr>
        <p:spPr>
          <a:xfrm>
            <a:off x="1662437" y="4416045"/>
            <a:ext cx="144780" cy="259715"/>
          </a:xfrm>
          <a:prstGeom prst="rect">
            <a:avLst/>
          </a:prstGeom>
        </p:spPr>
        <p:txBody>
          <a:bodyPr vert="horz" wrap="square" lIns="0" tIns="17145" rIns="0" bIns="0" rtlCol="0">
            <a:spAutoFit/>
          </a:bodyPr>
          <a:lstStyle/>
          <a:p>
            <a:pPr marL="12700">
              <a:lnSpc>
                <a:spcPct val="100000"/>
              </a:lnSpc>
              <a:spcBef>
                <a:spcPts val="135"/>
              </a:spcBef>
            </a:pPr>
            <a:r>
              <a:rPr sz="1500" b="1" spc="-50" dirty="0">
                <a:latin typeface="Arial"/>
                <a:cs typeface="Arial"/>
              </a:rPr>
              <a:t>T</a:t>
            </a:r>
            <a:endParaRPr sz="1500">
              <a:latin typeface="Arial"/>
              <a:cs typeface="Arial"/>
            </a:endParaRPr>
          </a:p>
        </p:txBody>
      </p:sp>
      <p:sp>
        <p:nvSpPr>
          <p:cNvPr id="10" name="object 10"/>
          <p:cNvSpPr txBox="1"/>
          <p:nvPr/>
        </p:nvSpPr>
        <p:spPr>
          <a:xfrm>
            <a:off x="2221246" y="2232786"/>
            <a:ext cx="2174240" cy="2676525"/>
          </a:xfrm>
          <a:prstGeom prst="rect">
            <a:avLst/>
          </a:prstGeom>
        </p:spPr>
        <p:txBody>
          <a:bodyPr vert="horz" wrap="square" lIns="0" tIns="17145" rIns="0" bIns="0" rtlCol="0">
            <a:spAutoFit/>
          </a:bodyPr>
          <a:lstStyle/>
          <a:p>
            <a:pPr marL="33020">
              <a:lnSpc>
                <a:spcPct val="100000"/>
              </a:lnSpc>
              <a:spcBef>
                <a:spcPts val="135"/>
              </a:spcBef>
            </a:pPr>
            <a:r>
              <a:rPr sz="1500" b="1" spc="-10" dirty="0">
                <a:latin typeface="Arial"/>
                <a:cs typeface="Arial"/>
              </a:rPr>
              <a:t>Specific</a:t>
            </a:r>
            <a:endParaRPr sz="1500">
              <a:latin typeface="Arial"/>
              <a:cs typeface="Arial"/>
            </a:endParaRPr>
          </a:p>
          <a:p>
            <a:pPr marL="33020">
              <a:lnSpc>
                <a:spcPct val="100000"/>
              </a:lnSpc>
              <a:spcBef>
                <a:spcPts val="35"/>
              </a:spcBef>
            </a:pPr>
            <a:r>
              <a:rPr sz="1500" b="1" dirty="0">
                <a:latin typeface="Arial"/>
                <a:cs typeface="Arial"/>
              </a:rPr>
              <a:t>Cụ</a:t>
            </a:r>
            <a:r>
              <a:rPr sz="1500" b="1" spc="45" dirty="0">
                <a:latin typeface="Arial"/>
                <a:cs typeface="Arial"/>
              </a:rPr>
              <a:t> </a:t>
            </a:r>
            <a:r>
              <a:rPr sz="1500" b="1" spc="-25" dirty="0">
                <a:latin typeface="Arial"/>
                <a:cs typeface="Arial"/>
              </a:rPr>
              <a:t>thể</a:t>
            </a:r>
            <a:endParaRPr sz="1500">
              <a:latin typeface="Arial"/>
              <a:cs typeface="Arial"/>
            </a:endParaRPr>
          </a:p>
          <a:p>
            <a:pPr marL="76200">
              <a:lnSpc>
                <a:spcPct val="100000"/>
              </a:lnSpc>
              <a:spcBef>
                <a:spcPts val="665"/>
              </a:spcBef>
            </a:pPr>
            <a:r>
              <a:rPr sz="1500" b="1" spc="-10" dirty="0">
                <a:latin typeface="Arial"/>
                <a:cs typeface="Arial"/>
              </a:rPr>
              <a:t>Measurable</a:t>
            </a:r>
            <a:endParaRPr sz="1500">
              <a:latin typeface="Arial"/>
              <a:cs typeface="Arial"/>
            </a:endParaRPr>
          </a:p>
          <a:p>
            <a:pPr marL="76200">
              <a:lnSpc>
                <a:spcPct val="100000"/>
              </a:lnSpc>
              <a:spcBef>
                <a:spcPts val="35"/>
              </a:spcBef>
            </a:pPr>
            <a:r>
              <a:rPr sz="1500" b="1" dirty="0">
                <a:latin typeface="Arial"/>
                <a:cs typeface="Arial"/>
              </a:rPr>
              <a:t>Có</a:t>
            </a:r>
            <a:r>
              <a:rPr sz="1500" spc="95" dirty="0">
                <a:latin typeface="Times New Roman"/>
                <a:cs typeface="Times New Roman"/>
              </a:rPr>
              <a:t> </a:t>
            </a:r>
            <a:r>
              <a:rPr sz="1500" b="1" dirty="0">
                <a:latin typeface="Arial"/>
                <a:cs typeface="Arial"/>
              </a:rPr>
              <a:t>thể</a:t>
            </a:r>
            <a:r>
              <a:rPr sz="1500" b="1" spc="50" dirty="0">
                <a:latin typeface="Arial"/>
                <a:cs typeface="Arial"/>
              </a:rPr>
              <a:t> </a:t>
            </a:r>
            <a:r>
              <a:rPr sz="1500" b="1" dirty="0">
                <a:latin typeface="Arial"/>
                <a:cs typeface="Arial"/>
              </a:rPr>
              <a:t>đo</a:t>
            </a:r>
            <a:r>
              <a:rPr sz="1500" b="1" spc="60" dirty="0">
                <a:latin typeface="Arial"/>
                <a:cs typeface="Arial"/>
              </a:rPr>
              <a:t> </a:t>
            </a:r>
            <a:r>
              <a:rPr sz="1500" b="1" dirty="0">
                <a:latin typeface="Arial"/>
                <a:cs typeface="Arial"/>
              </a:rPr>
              <a:t>lường</a:t>
            </a:r>
            <a:r>
              <a:rPr sz="1500" b="1" spc="35" dirty="0">
                <a:latin typeface="Arial"/>
                <a:cs typeface="Arial"/>
              </a:rPr>
              <a:t> </a:t>
            </a:r>
            <a:r>
              <a:rPr sz="1500" b="1" spc="-20" dirty="0">
                <a:latin typeface="Arial"/>
                <a:cs typeface="Arial"/>
              </a:rPr>
              <a:t>được</a:t>
            </a:r>
            <a:endParaRPr sz="1500">
              <a:latin typeface="Arial"/>
              <a:cs typeface="Arial"/>
            </a:endParaRPr>
          </a:p>
          <a:p>
            <a:pPr marL="43815">
              <a:lnSpc>
                <a:spcPct val="100000"/>
              </a:lnSpc>
              <a:spcBef>
                <a:spcPts val="665"/>
              </a:spcBef>
            </a:pPr>
            <a:r>
              <a:rPr sz="1500" b="1" spc="-10" dirty="0">
                <a:latin typeface="Arial"/>
                <a:cs typeface="Arial"/>
              </a:rPr>
              <a:t>Achievable</a:t>
            </a:r>
            <a:endParaRPr sz="1500">
              <a:latin typeface="Arial"/>
              <a:cs typeface="Arial"/>
            </a:endParaRPr>
          </a:p>
          <a:p>
            <a:pPr marL="43815">
              <a:lnSpc>
                <a:spcPct val="100000"/>
              </a:lnSpc>
              <a:spcBef>
                <a:spcPts val="35"/>
              </a:spcBef>
            </a:pPr>
            <a:r>
              <a:rPr sz="1500" b="1" dirty="0">
                <a:latin typeface="Arial"/>
                <a:cs typeface="Arial"/>
              </a:rPr>
              <a:t>Khả</a:t>
            </a:r>
            <a:r>
              <a:rPr sz="1500" b="1" spc="55" dirty="0">
                <a:latin typeface="Arial"/>
                <a:cs typeface="Arial"/>
              </a:rPr>
              <a:t> </a:t>
            </a:r>
            <a:r>
              <a:rPr sz="1500" b="1" spc="-25" dirty="0">
                <a:latin typeface="Arial"/>
                <a:cs typeface="Arial"/>
              </a:rPr>
              <a:t>thi</a:t>
            </a:r>
            <a:endParaRPr sz="1500">
              <a:latin typeface="Arial"/>
              <a:cs typeface="Arial"/>
            </a:endParaRPr>
          </a:p>
          <a:p>
            <a:pPr marL="43815">
              <a:lnSpc>
                <a:spcPct val="100000"/>
              </a:lnSpc>
              <a:spcBef>
                <a:spcPts val="665"/>
              </a:spcBef>
            </a:pPr>
            <a:r>
              <a:rPr sz="1500" b="1" spc="-10" dirty="0">
                <a:latin typeface="Arial"/>
                <a:cs typeface="Arial"/>
              </a:rPr>
              <a:t>Realistic</a:t>
            </a:r>
            <a:endParaRPr sz="1500">
              <a:latin typeface="Arial"/>
              <a:cs typeface="Arial"/>
            </a:endParaRPr>
          </a:p>
          <a:p>
            <a:pPr marL="43815">
              <a:lnSpc>
                <a:spcPct val="100000"/>
              </a:lnSpc>
              <a:spcBef>
                <a:spcPts val="40"/>
              </a:spcBef>
            </a:pPr>
            <a:r>
              <a:rPr sz="1500" b="1" dirty="0">
                <a:latin typeface="Arial"/>
                <a:cs typeface="Arial"/>
              </a:rPr>
              <a:t>Thực</a:t>
            </a:r>
            <a:r>
              <a:rPr sz="1500" b="1" spc="70" dirty="0">
                <a:latin typeface="Arial"/>
                <a:cs typeface="Arial"/>
              </a:rPr>
              <a:t> </a:t>
            </a:r>
            <a:r>
              <a:rPr sz="1500" b="1" spc="-25" dirty="0">
                <a:latin typeface="Arial"/>
                <a:cs typeface="Arial"/>
              </a:rPr>
              <a:t>tế</a:t>
            </a:r>
            <a:endParaRPr sz="1500">
              <a:latin typeface="Arial"/>
              <a:cs typeface="Arial"/>
            </a:endParaRPr>
          </a:p>
          <a:p>
            <a:pPr marL="12700">
              <a:lnSpc>
                <a:spcPct val="100000"/>
              </a:lnSpc>
              <a:spcBef>
                <a:spcPts val="650"/>
              </a:spcBef>
            </a:pPr>
            <a:r>
              <a:rPr sz="1500" b="1" spc="-10" dirty="0">
                <a:latin typeface="Arial"/>
                <a:cs typeface="Arial"/>
              </a:rPr>
              <a:t>Timely</a:t>
            </a:r>
            <a:endParaRPr sz="1500">
              <a:latin typeface="Arial"/>
              <a:cs typeface="Arial"/>
            </a:endParaRPr>
          </a:p>
          <a:p>
            <a:pPr marL="12700">
              <a:lnSpc>
                <a:spcPct val="100000"/>
              </a:lnSpc>
              <a:spcBef>
                <a:spcPts val="35"/>
              </a:spcBef>
            </a:pPr>
            <a:r>
              <a:rPr sz="1500" b="1" dirty="0">
                <a:latin typeface="Arial"/>
                <a:cs typeface="Arial"/>
              </a:rPr>
              <a:t>Dựa</a:t>
            </a:r>
            <a:r>
              <a:rPr sz="1500" b="1" spc="65" dirty="0">
                <a:latin typeface="Arial"/>
                <a:cs typeface="Arial"/>
              </a:rPr>
              <a:t> </a:t>
            </a:r>
            <a:r>
              <a:rPr sz="1500" b="1" dirty="0">
                <a:latin typeface="Arial"/>
                <a:cs typeface="Arial"/>
              </a:rPr>
              <a:t>trên</a:t>
            </a:r>
            <a:r>
              <a:rPr sz="1500" b="1" spc="50" dirty="0">
                <a:latin typeface="Arial"/>
                <a:cs typeface="Arial"/>
              </a:rPr>
              <a:t> </a:t>
            </a:r>
            <a:r>
              <a:rPr sz="1500" b="1" dirty="0">
                <a:latin typeface="Arial"/>
                <a:cs typeface="Arial"/>
              </a:rPr>
              <a:t>thời</a:t>
            </a:r>
            <a:r>
              <a:rPr sz="1500" b="1" spc="45" dirty="0">
                <a:latin typeface="Arial"/>
                <a:cs typeface="Arial"/>
              </a:rPr>
              <a:t> </a:t>
            </a:r>
            <a:r>
              <a:rPr sz="1500" b="1" spc="-20" dirty="0">
                <a:latin typeface="Arial"/>
                <a:cs typeface="Arial"/>
              </a:rPr>
              <a:t>gian</a:t>
            </a:r>
            <a:endParaRPr sz="1500">
              <a:latin typeface="Arial"/>
              <a:cs typeface="Arial"/>
            </a:endParaRPr>
          </a:p>
        </p:txBody>
      </p:sp>
      <p:sp>
        <p:nvSpPr>
          <p:cNvPr id="11" name="object 11"/>
          <p:cNvSpPr txBox="1"/>
          <p:nvPr/>
        </p:nvSpPr>
        <p:spPr>
          <a:xfrm>
            <a:off x="5784346" y="1689611"/>
            <a:ext cx="1515110" cy="491490"/>
          </a:xfrm>
          <a:prstGeom prst="rect">
            <a:avLst/>
          </a:prstGeom>
        </p:spPr>
        <p:txBody>
          <a:bodyPr vert="horz" wrap="square" lIns="0" tIns="17145" rIns="0" bIns="0" rtlCol="0">
            <a:spAutoFit/>
          </a:bodyPr>
          <a:lstStyle/>
          <a:p>
            <a:pPr marL="12700">
              <a:lnSpc>
                <a:spcPct val="100000"/>
              </a:lnSpc>
              <a:spcBef>
                <a:spcPts val="135"/>
              </a:spcBef>
            </a:pPr>
            <a:r>
              <a:rPr sz="1500" b="1" dirty="0">
                <a:latin typeface="Arial"/>
                <a:cs typeface="Arial"/>
              </a:rPr>
              <a:t>SMART</a:t>
            </a:r>
            <a:r>
              <a:rPr sz="1500" spc="190" dirty="0">
                <a:latin typeface="Times New Roman"/>
                <a:cs typeface="Times New Roman"/>
              </a:rPr>
              <a:t> </a:t>
            </a:r>
            <a:r>
              <a:rPr sz="1500" spc="-25" dirty="0">
                <a:latin typeface="SimSun"/>
                <a:cs typeface="SimSun"/>
              </a:rPr>
              <a:t>模式</a:t>
            </a:r>
            <a:endParaRPr sz="1500">
              <a:latin typeface="SimSun"/>
              <a:cs typeface="SimSun"/>
            </a:endParaRPr>
          </a:p>
          <a:p>
            <a:pPr marL="12700">
              <a:lnSpc>
                <a:spcPct val="100000"/>
              </a:lnSpc>
              <a:spcBef>
                <a:spcPts val="25"/>
              </a:spcBef>
            </a:pPr>
            <a:r>
              <a:rPr sz="1500" b="1" dirty="0">
                <a:latin typeface="Arial"/>
                <a:cs typeface="Arial"/>
              </a:rPr>
              <a:t>Mô</a:t>
            </a:r>
            <a:r>
              <a:rPr sz="1500" spc="90" dirty="0">
                <a:latin typeface="Times New Roman"/>
                <a:cs typeface="Times New Roman"/>
              </a:rPr>
              <a:t> </a:t>
            </a:r>
            <a:r>
              <a:rPr sz="1500" b="1" dirty="0">
                <a:latin typeface="Arial"/>
                <a:cs typeface="Arial"/>
              </a:rPr>
              <a:t>hình</a:t>
            </a:r>
            <a:r>
              <a:rPr sz="1500" spc="95" dirty="0">
                <a:latin typeface="Times New Roman"/>
                <a:cs typeface="Times New Roman"/>
              </a:rPr>
              <a:t> </a:t>
            </a:r>
            <a:r>
              <a:rPr sz="1500" b="1" spc="-20" dirty="0">
                <a:latin typeface="Arial"/>
                <a:cs typeface="Arial"/>
              </a:rPr>
              <a:t>SMART</a:t>
            </a:r>
            <a:endParaRPr sz="1500">
              <a:latin typeface="Arial"/>
              <a:cs typeface="Arial"/>
            </a:endParaRPr>
          </a:p>
        </p:txBody>
      </p:sp>
      <p:sp>
        <p:nvSpPr>
          <p:cNvPr id="12" name="object 12"/>
          <p:cNvSpPr txBox="1"/>
          <p:nvPr/>
        </p:nvSpPr>
        <p:spPr>
          <a:xfrm>
            <a:off x="4639440" y="2226052"/>
            <a:ext cx="1988185" cy="2639695"/>
          </a:xfrm>
          <a:prstGeom prst="rect">
            <a:avLst/>
          </a:prstGeom>
        </p:spPr>
        <p:txBody>
          <a:bodyPr vert="horz" wrap="square" lIns="0" tIns="17145" rIns="0" bIns="0" rtlCol="0">
            <a:spAutoFit/>
          </a:bodyPr>
          <a:lstStyle/>
          <a:p>
            <a:pPr marL="12700">
              <a:lnSpc>
                <a:spcPts val="1750"/>
              </a:lnSpc>
              <a:spcBef>
                <a:spcPts val="135"/>
              </a:spcBef>
            </a:pPr>
            <a:r>
              <a:rPr sz="1500" spc="-20" dirty="0">
                <a:latin typeface="SimSun"/>
                <a:cs typeface="SimSun"/>
              </a:rPr>
              <a:t>具体的</a:t>
            </a:r>
            <a:endParaRPr sz="1500">
              <a:latin typeface="SimSun"/>
              <a:cs typeface="SimSun"/>
            </a:endParaRPr>
          </a:p>
          <a:p>
            <a:pPr marL="12700">
              <a:lnSpc>
                <a:spcPts val="1750"/>
              </a:lnSpc>
            </a:pPr>
            <a:r>
              <a:rPr sz="1500" dirty="0">
                <a:latin typeface="Calibri"/>
                <a:cs typeface="Calibri"/>
              </a:rPr>
              <a:t>Cụ</a:t>
            </a:r>
            <a:r>
              <a:rPr sz="1500" spc="50" dirty="0">
                <a:latin typeface="Calibri"/>
                <a:cs typeface="Calibri"/>
              </a:rPr>
              <a:t> </a:t>
            </a:r>
            <a:r>
              <a:rPr sz="1500" spc="-25" dirty="0">
                <a:latin typeface="Calibri"/>
                <a:cs typeface="Calibri"/>
              </a:rPr>
              <a:t>thể</a:t>
            </a:r>
            <a:endParaRPr sz="1500">
              <a:latin typeface="Calibri"/>
              <a:cs typeface="Calibri"/>
            </a:endParaRPr>
          </a:p>
          <a:p>
            <a:pPr marL="55244">
              <a:lnSpc>
                <a:spcPts val="1750"/>
              </a:lnSpc>
              <a:spcBef>
                <a:spcPts val="780"/>
              </a:spcBef>
            </a:pPr>
            <a:r>
              <a:rPr sz="1500" spc="-10" dirty="0">
                <a:latin typeface="SimSun"/>
                <a:cs typeface="SimSun"/>
              </a:rPr>
              <a:t>可以衡量的</a:t>
            </a:r>
            <a:endParaRPr sz="1500">
              <a:latin typeface="SimSun"/>
              <a:cs typeface="SimSun"/>
            </a:endParaRPr>
          </a:p>
          <a:p>
            <a:pPr marL="55244">
              <a:lnSpc>
                <a:spcPts val="1750"/>
              </a:lnSpc>
            </a:pPr>
            <a:r>
              <a:rPr sz="1500" dirty="0">
                <a:latin typeface="Calibri"/>
                <a:cs typeface="Calibri"/>
              </a:rPr>
              <a:t>Có</a:t>
            </a:r>
            <a:r>
              <a:rPr sz="1500" spc="60" dirty="0">
                <a:latin typeface="Calibri"/>
                <a:cs typeface="Calibri"/>
              </a:rPr>
              <a:t> </a:t>
            </a:r>
            <a:r>
              <a:rPr sz="1500" dirty="0">
                <a:latin typeface="Calibri"/>
                <a:cs typeface="Calibri"/>
              </a:rPr>
              <a:t>thể</a:t>
            </a:r>
            <a:r>
              <a:rPr sz="1500" spc="50" dirty="0">
                <a:latin typeface="Calibri"/>
                <a:cs typeface="Calibri"/>
              </a:rPr>
              <a:t> </a:t>
            </a:r>
            <a:r>
              <a:rPr sz="1500" dirty="0">
                <a:latin typeface="Calibri"/>
                <a:cs typeface="Calibri"/>
              </a:rPr>
              <a:t>đo</a:t>
            </a:r>
            <a:r>
              <a:rPr sz="1500" spc="40" dirty="0">
                <a:latin typeface="Calibri"/>
                <a:cs typeface="Calibri"/>
              </a:rPr>
              <a:t> </a:t>
            </a:r>
            <a:r>
              <a:rPr sz="1500" dirty="0">
                <a:latin typeface="Calibri"/>
                <a:cs typeface="Calibri"/>
              </a:rPr>
              <a:t>lường</a:t>
            </a:r>
            <a:r>
              <a:rPr sz="1500" spc="65" dirty="0">
                <a:latin typeface="Calibri"/>
                <a:cs typeface="Calibri"/>
              </a:rPr>
              <a:t> </a:t>
            </a:r>
            <a:r>
              <a:rPr sz="1500" spc="-20" dirty="0">
                <a:latin typeface="Calibri"/>
                <a:cs typeface="Calibri"/>
              </a:rPr>
              <a:t>được</a:t>
            </a:r>
            <a:endParaRPr sz="1500">
              <a:latin typeface="Calibri"/>
              <a:cs typeface="Calibri"/>
            </a:endParaRPr>
          </a:p>
          <a:p>
            <a:pPr marL="67945">
              <a:lnSpc>
                <a:spcPts val="1685"/>
              </a:lnSpc>
              <a:spcBef>
                <a:spcPts val="775"/>
              </a:spcBef>
            </a:pPr>
            <a:r>
              <a:rPr sz="1450" spc="-10" dirty="0">
                <a:latin typeface="SimSun"/>
                <a:cs typeface="SimSun"/>
              </a:rPr>
              <a:t>双方达成共识的</a:t>
            </a:r>
            <a:endParaRPr sz="1450">
              <a:latin typeface="SimSun"/>
              <a:cs typeface="SimSun"/>
            </a:endParaRPr>
          </a:p>
          <a:p>
            <a:pPr marL="67945">
              <a:lnSpc>
                <a:spcPts val="1685"/>
              </a:lnSpc>
            </a:pPr>
            <a:r>
              <a:rPr sz="1450" dirty="0">
                <a:latin typeface="Calibri"/>
                <a:cs typeface="Calibri"/>
              </a:rPr>
              <a:t>Hai</a:t>
            </a:r>
            <a:r>
              <a:rPr sz="1450" spc="15" dirty="0">
                <a:latin typeface="Calibri"/>
                <a:cs typeface="Calibri"/>
              </a:rPr>
              <a:t> </a:t>
            </a:r>
            <a:r>
              <a:rPr sz="1450" dirty="0">
                <a:latin typeface="Calibri"/>
                <a:cs typeface="Calibri"/>
              </a:rPr>
              <a:t>bên</a:t>
            </a:r>
            <a:r>
              <a:rPr sz="1450" spc="15" dirty="0">
                <a:latin typeface="Calibri"/>
                <a:cs typeface="Calibri"/>
              </a:rPr>
              <a:t> </a:t>
            </a:r>
            <a:r>
              <a:rPr sz="1450" dirty="0">
                <a:latin typeface="Calibri"/>
                <a:cs typeface="Calibri"/>
              </a:rPr>
              <a:t>cùng</a:t>
            </a:r>
            <a:r>
              <a:rPr sz="1450" spc="15" dirty="0">
                <a:latin typeface="Calibri"/>
                <a:cs typeface="Calibri"/>
              </a:rPr>
              <a:t> </a:t>
            </a:r>
            <a:r>
              <a:rPr sz="1450" dirty="0">
                <a:latin typeface="Calibri"/>
                <a:cs typeface="Calibri"/>
              </a:rPr>
              <a:t>đồng </a:t>
            </a:r>
            <a:r>
              <a:rPr sz="1450" spc="-10" dirty="0">
                <a:latin typeface="Calibri"/>
                <a:cs typeface="Calibri"/>
              </a:rPr>
              <a:t>thuận</a:t>
            </a:r>
            <a:endParaRPr sz="1450">
              <a:latin typeface="Calibri"/>
              <a:cs typeface="Calibri"/>
            </a:endParaRPr>
          </a:p>
          <a:p>
            <a:pPr marL="22225">
              <a:lnSpc>
                <a:spcPts val="1685"/>
              </a:lnSpc>
              <a:spcBef>
                <a:spcPts val="930"/>
              </a:spcBef>
            </a:pPr>
            <a:r>
              <a:rPr sz="1450" spc="-10" dirty="0">
                <a:latin typeface="SimSun"/>
                <a:cs typeface="SimSun"/>
              </a:rPr>
              <a:t>真实的可以实现的</a:t>
            </a:r>
            <a:endParaRPr sz="1450">
              <a:latin typeface="SimSun"/>
              <a:cs typeface="SimSun"/>
            </a:endParaRPr>
          </a:p>
          <a:p>
            <a:pPr marL="22225">
              <a:lnSpc>
                <a:spcPts val="1685"/>
              </a:lnSpc>
            </a:pPr>
            <a:r>
              <a:rPr sz="1450" dirty="0">
                <a:latin typeface="Calibri"/>
                <a:cs typeface="Calibri"/>
              </a:rPr>
              <a:t>Thực tế,</a:t>
            </a:r>
            <a:r>
              <a:rPr sz="1450" spc="10" dirty="0">
                <a:latin typeface="Calibri"/>
                <a:cs typeface="Calibri"/>
              </a:rPr>
              <a:t> </a:t>
            </a:r>
            <a:r>
              <a:rPr sz="1450" dirty="0">
                <a:latin typeface="Calibri"/>
                <a:cs typeface="Calibri"/>
              </a:rPr>
              <a:t>có</a:t>
            </a:r>
            <a:r>
              <a:rPr sz="1450" spc="20" dirty="0">
                <a:latin typeface="Calibri"/>
                <a:cs typeface="Calibri"/>
              </a:rPr>
              <a:t> </a:t>
            </a:r>
            <a:r>
              <a:rPr sz="1450" dirty="0">
                <a:latin typeface="Calibri"/>
                <a:cs typeface="Calibri"/>
              </a:rPr>
              <a:t>thể</a:t>
            </a:r>
            <a:r>
              <a:rPr sz="1450" spc="15" dirty="0">
                <a:latin typeface="Calibri"/>
                <a:cs typeface="Calibri"/>
              </a:rPr>
              <a:t> </a:t>
            </a:r>
            <a:r>
              <a:rPr sz="1450" dirty="0">
                <a:latin typeface="Calibri"/>
                <a:cs typeface="Calibri"/>
              </a:rPr>
              <a:t>đạt</a:t>
            </a:r>
            <a:r>
              <a:rPr sz="1450" spc="-5" dirty="0">
                <a:latin typeface="Calibri"/>
                <a:cs typeface="Calibri"/>
              </a:rPr>
              <a:t> </a:t>
            </a:r>
            <a:r>
              <a:rPr sz="1450" spc="-20" dirty="0">
                <a:latin typeface="Calibri"/>
                <a:cs typeface="Calibri"/>
              </a:rPr>
              <a:t>được</a:t>
            </a:r>
            <a:endParaRPr sz="1450">
              <a:latin typeface="Calibri"/>
              <a:cs typeface="Calibri"/>
            </a:endParaRPr>
          </a:p>
          <a:p>
            <a:pPr marL="22225">
              <a:lnSpc>
                <a:spcPts val="1685"/>
              </a:lnSpc>
              <a:spcBef>
                <a:spcPts val="930"/>
              </a:spcBef>
            </a:pPr>
            <a:r>
              <a:rPr sz="1450" spc="-10" dirty="0">
                <a:latin typeface="SimSun"/>
                <a:cs typeface="SimSun"/>
              </a:rPr>
              <a:t>有时间期限的</a:t>
            </a:r>
            <a:endParaRPr sz="1450">
              <a:latin typeface="SimSun"/>
              <a:cs typeface="SimSun"/>
            </a:endParaRPr>
          </a:p>
          <a:p>
            <a:pPr marL="22225">
              <a:lnSpc>
                <a:spcPts val="1685"/>
              </a:lnSpc>
            </a:pPr>
            <a:r>
              <a:rPr sz="1450" dirty="0">
                <a:latin typeface="Calibri"/>
                <a:cs typeface="Calibri"/>
              </a:rPr>
              <a:t>Có</a:t>
            </a:r>
            <a:r>
              <a:rPr sz="1450" spc="10" dirty="0">
                <a:latin typeface="Calibri"/>
                <a:cs typeface="Calibri"/>
              </a:rPr>
              <a:t> </a:t>
            </a:r>
            <a:r>
              <a:rPr sz="1450" dirty="0">
                <a:latin typeface="Calibri"/>
                <a:cs typeface="Calibri"/>
              </a:rPr>
              <a:t>thời</a:t>
            </a:r>
            <a:r>
              <a:rPr sz="1450" spc="20" dirty="0">
                <a:latin typeface="Calibri"/>
                <a:cs typeface="Calibri"/>
              </a:rPr>
              <a:t> </a:t>
            </a:r>
            <a:r>
              <a:rPr sz="1450" spc="-25" dirty="0">
                <a:latin typeface="Calibri"/>
                <a:cs typeface="Calibri"/>
              </a:rPr>
              <a:t>hạn</a:t>
            </a:r>
            <a:endParaRPr sz="1450">
              <a:latin typeface="Calibri"/>
              <a:cs typeface="Calibri"/>
            </a:endParaRPr>
          </a:p>
        </p:txBody>
      </p:sp>
      <p:pic>
        <p:nvPicPr>
          <p:cNvPr id="13" name="object 13"/>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031" y="32081"/>
            <a:ext cx="9120968" cy="6825918"/>
          </a:xfrm>
          <a:prstGeom prst="rect">
            <a:avLst/>
          </a:prstGeom>
        </p:spPr>
      </p:pic>
      <p:sp>
        <p:nvSpPr>
          <p:cNvPr id="3" name="object 3"/>
          <p:cNvSpPr txBox="1"/>
          <p:nvPr/>
        </p:nvSpPr>
        <p:spPr>
          <a:xfrm>
            <a:off x="2589024" y="158871"/>
            <a:ext cx="4274820" cy="522605"/>
          </a:xfrm>
          <a:prstGeom prst="rect">
            <a:avLst/>
          </a:prstGeom>
        </p:spPr>
        <p:txBody>
          <a:bodyPr vert="horz" wrap="square" lIns="0" tIns="16510" rIns="0" bIns="0" rtlCol="0">
            <a:spAutoFit/>
          </a:bodyPr>
          <a:lstStyle/>
          <a:p>
            <a:pPr marL="12700">
              <a:lnSpc>
                <a:spcPts val="1939"/>
              </a:lnSpc>
              <a:spcBef>
                <a:spcPts val="130"/>
              </a:spcBef>
            </a:pPr>
            <a:r>
              <a:rPr sz="1650" dirty="0">
                <a:latin typeface="SimSun"/>
                <a:cs typeface="SimSun"/>
              </a:rPr>
              <a:t>5.4.2</a:t>
            </a:r>
            <a:r>
              <a:rPr sz="1650" spc="75" dirty="0">
                <a:latin typeface="Times New Roman"/>
                <a:cs typeface="Times New Roman"/>
              </a:rPr>
              <a:t>  </a:t>
            </a:r>
            <a:r>
              <a:rPr sz="1650" spc="-10" dirty="0">
                <a:latin typeface="SimSun"/>
                <a:cs typeface="SimSun"/>
              </a:rPr>
              <a:t>质量管理体系策划</a:t>
            </a:r>
            <a:endParaRPr sz="1650">
              <a:latin typeface="SimSun"/>
              <a:cs typeface="SimSun"/>
            </a:endParaRPr>
          </a:p>
          <a:p>
            <a:pPr marL="12700">
              <a:lnSpc>
                <a:spcPts val="1939"/>
              </a:lnSpc>
            </a:pPr>
            <a:r>
              <a:rPr sz="1650" dirty="0">
                <a:latin typeface="SimSun"/>
                <a:cs typeface="SimSun"/>
              </a:rPr>
              <a:t>5.4.2</a:t>
            </a:r>
            <a:r>
              <a:rPr sz="1650" spc="465" dirty="0">
                <a:latin typeface="Times New Roman"/>
                <a:cs typeface="Times New Roman"/>
              </a:rPr>
              <a:t> </a:t>
            </a:r>
            <a:r>
              <a:rPr sz="1650" dirty="0">
                <a:latin typeface="Calibri"/>
                <a:cs typeface="Calibri"/>
              </a:rPr>
              <a:t>Lập</a:t>
            </a:r>
            <a:r>
              <a:rPr sz="1650" spc="15" dirty="0">
                <a:latin typeface="Calibri"/>
                <a:cs typeface="Calibri"/>
              </a:rPr>
              <a:t> </a:t>
            </a:r>
            <a:r>
              <a:rPr sz="1650" dirty="0">
                <a:latin typeface="Calibri"/>
                <a:cs typeface="Calibri"/>
              </a:rPr>
              <a:t>kế</a:t>
            </a:r>
            <a:r>
              <a:rPr sz="1650" spc="15" dirty="0">
                <a:latin typeface="Calibri"/>
                <a:cs typeface="Calibri"/>
              </a:rPr>
              <a:t> </a:t>
            </a:r>
            <a:r>
              <a:rPr sz="1650" dirty="0">
                <a:latin typeface="Calibri"/>
                <a:cs typeface="Calibri"/>
              </a:rPr>
              <a:t>hoạch</a:t>
            </a:r>
            <a:r>
              <a:rPr sz="1650" spc="25" dirty="0">
                <a:latin typeface="Calibri"/>
                <a:cs typeface="Calibri"/>
              </a:rPr>
              <a:t> </a:t>
            </a:r>
            <a:r>
              <a:rPr sz="1650" dirty="0">
                <a:latin typeface="Calibri"/>
                <a:cs typeface="Calibri"/>
              </a:rPr>
              <a:t>hệ</a:t>
            </a:r>
            <a:r>
              <a:rPr sz="1650" spc="30" dirty="0">
                <a:latin typeface="Calibri"/>
                <a:cs typeface="Calibri"/>
              </a:rPr>
              <a:t> </a:t>
            </a:r>
            <a:r>
              <a:rPr sz="1650" dirty="0">
                <a:latin typeface="Calibri"/>
                <a:cs typeface="Calibri"/>
              </a:rPr>
              <a:t>thống</a:t>
            </a:r>
            <a:r>
              <a:rPr sz="1650" spc="30" dirty="0">
                <a:latin typeface="Calibri"/>
                <a:cs typeface="Calibri"/>
              </a:rPr>
              <a:t> </a:t>
            </a:r>
            <a:r>
              <a:rPr sz="1650" dirty="0">
                <a:latin typeface="Calibri"/>
                <a:cs typeface="Calibri"/>
              </a:rPr>
              <a:t>quản</a:t>
            </a:r>
            <a:r>
              <a:rPr sz="1650" spc="25" dirty="0">
                <a:latin typeface="Calibri"/>
                <a:cs typeface="Calibri"/>
              </a:rPr>
              <a:t> </a:t>
            </a:r>
            <a:r>
              <a:rPr sz="1650" dirty="0">
                <a:latin typeface="Calibri"/>
                <a:cs typeface="Calibri"/>
              </a:rPr>
              <a:t>lý</a:t>
            </a:r>
            <a:r>
              <a:rPr sz="1650" spc="25" dirty="0">
                <a:latin typeface="Calibri"/>
                <a:cs typeface="Calibri"/>
              </a:rPr>
              <a:t> </a:t>
            </a:r>
            <a:r>
              <a:rPr sz="1650" dirty="0">
                <a:latin typeface="Calibri"/>
                <a:cs typeface="Calibri"/>
              </a:rPr>
              <a:t>chất</a:t>
            </a:r>
            <a:r>
              <a:rPr sz="1650" spc="25" dirty="0">
                <a:latin typeface="Calibri"/>
                <a:cs typeface="Calibri"/>
              </a:rPr>
              <a:t> </a:t>
            </a:r>
            <a:r>
              <a:rPr sz="1650" spc="-10" dirty="0">
                <a:latin typeface="Calibri"/>
                <a:cs typeface="Calibri"/>
              </a:rPr>
              <a:t>lượng</a:t>
            </a:r>
            <a:endParaRPr sz="1650">
              <a:latin typeface="Calibri"/>
              <a:cs typeface="Calibri"/>
            </a:endParaRPr>
          </a:p>
        </p:txBody>
      </p:sp>
      <p:sp>
        <p:nvSpPr>
          <p:cNvPr id="4" name="object 4"/>
          <p:cNvSpPr txBox="1"/>
          <p:nvPr/>
        </p:nvSpPr>
        <p:spPr>
          <a:xfrm>
            <a:off x="409755" y="2456176"/>
            <a:ext cx="5899150" cy="1687195"/>
          </a:xfrm>
          <a:prstGeom prst="rect">
            <a:avLst/>
          </a:prstGeom>
        </p:spPr>
        <p:txBody>
          <a:bodyPr vert="horz" wrap="square" lIns="0" tIns="13335" rIns="0" bIns="0" rtlCol="0">
            <a:spAutoFit/>
          </a:bodyPr>
          <a:lstStyle/>
          <a:p>
            <a:pPr marL="369570" indent="-342900">
              <a:lnSpc>
                <a:spcPts val="1625"/>
              </a:lnSpc>
              <a:spcBef>
                <a:spcPts val="105"/>
              </a:spcBef>
              <a:buAutoNum type="alphaLcParenR"/>
              <a:tabLst>
                <a:tab pos="369570" algn="l"/>
              </a:tabLst>
            </a:pPr>
            <a:r>
              <a:rPr sz="1400" spc="-5" dirty="0">
                <a:latin typeface="SimSun"/>
                <a:cs typeface="SimSun"/>
              </a:rPr>
              <a:t>对质量管理体系进行策划,</a:t>
            </a:r>
            <a:r>
              <a:rPr sz="1400" spc="320" dirty="0">
                <a:latin typeface="Times New Roman"/>
                <a:cs typeface="Times New Roman"/>
              </a:rPr>
              <a:t> </a:t>
            </a:r>
            <a:r>
              <a:rPr sz="1400" dirty="0">
                <a:latin typeface="SimSun"/>
                <a:cs typeface="SimSun"/>
              </a:rPr>
              <a:t>以满足质量目标以及</a:t>
            </a:r>
            <a:r>
              <a:rPr sz="1400" spc="-10" dirty="0">
                <a:latin typeface="SimSun"/>
                <a:cs typeface="SimSun"/>
              </a:rPr>
              <a:t>4.1</a:t>
            </a:r>
            <a:r>
              <a:rPr sz="1400" spc="-20" dirty="0">
                <a:latin typeface="SimSun"/>
                <a:cs typeface="SimSun"/>
              </a:rPr>
              <a:t>的要求;</a:t>
            </a:r>
            <a:endParaRPr sz="1400">
              <a:latin typeface="SimSun"/>
              <a:cs typeface="SimSun"/>
            </a:endParaRPr>
          </a:p>
          <a:p>
            <a:pPr marL="26670" marR="1412875" indent="266065">
              <a:lnSpc>
                <a:spcPts val="1660"/>
              </a:lnSpc>
              <a:spcBef>
                <a:spcPts val="15"/>
              </a:spcBef>
              <a:buFont typeface="SimSun"/>
              <a:buAutoNum type="alphaLcParenR"/>
              <a:tabLst>
                <a:tab pos="292735" algn="l"/>
              </a:tabLst>
            </a:pPr>
            <a:r>
              <a:rPr sz="1400" dirty="0">
                <a:latin typeface="Calibri"/>
                <a:cs typeface="Calibri"/>
              </a:rPr>
              <a:t>Lập</a:t>
            </a:r>
            <a:r>
              <a:rPr sz="1400" spc="-35" dirty="0">
                <a:latin typeface="Calibri"/>
                <a:cs typeface="Calibri"/>
              </a:rPr>
              <a:t> </a:t>
            </a:r>
            <a:r>
              <a:rPr sz="1400" dirty="0">
                <a:latin typeface="Calibri"/>
                <a:cs typeface="Calibri"/>
              </a:rPr>
              <a:t>kế</a:t>
            </a:r>
            <a:r>
              <a:rPr sz="1400" spc="-35" dirty="0">
                <a:latin typeface="Calibri"/>
                <a:cs typeface="Calibri"/>
              </a:rPr>
              <a:t> </a:t>
            </a:r>
            <a:r>
              <a:rPr sz="1400" dirty="0">
                <a:latin typeface="Calibri"/>
                <a:cs typeface="Calibri"/>
              </a:rPr>
              <a:t>hoạch</a:t>
            </a:r>
            <a:r>
              <a:rPr sz="1400" spc="-35" dirty="0">
                <a:latin typeface="Calibri"/>
                <a:cs typeface="Calibri"/>
              </a:rPr>
              <a:t> </a:t>
            </a:r>
            <a:r>
              <a:rPr sz="1400" dirty="0">
                <a:latin typeface="Calibri"/>
                <a:cs typeface="Calibri"/>
              </a:rPr>
              <a:t>cho</a:t>
            </a:r>
            <a:r>
              <a:rPr sz="1400" spc="-25" dirty="0">
                <a:latin typeface="Calibri"/>
                <a:cs typeface="Calibri"/>
              </a:rPr>
              <a:t> </a:t>
            </a:r>
            <a:r>
              <a:rPr sz="1400" dirty="0">
                <a:latin typeface="Calibri"/>
                <a:cs typeface="Calibri"/>
              </a:rPr>
              <a:t>hệ</a:t>
            </a:r>
            <a:r>
              <a:rPr sz="1400" spc="-30" dirty="0">
                <a:latin typeface="Calibri"/>
                <a:cs typeface="Calibri"/>
              </a:rPr>
              <a:t> </a:t>
            </a:r>
            <a:r>
              <a:rPr sz="1400" dirty="0">
                <a:latin typeface="Calibri"/>
                <a:cs typeface="Calibri"/>
              </a:rPr>
              <a:t>thống</a:t>
            </a:r>
            <a:r>
              <a:rPr sz="1400" spc="-20" dirty="0">
                <a:latin typeface="Calibri"/>
                <a:cs typeface="Calibri"/>
              </a:rPr>
              <a:t> </a:t>
            </a:r>
            <a:r>
              <a:rPr sz="1400" dirty="0">
                <a:latin typeface="Calibri"/>
                <a:cs typeface="Calibri"/>
              </a:rPr>
              <a:t>quản</a:t>
            </a:r>
            <a:r>
              <a:rPr sz="1400" spc="-20" dirty="0">
                <a:latin typeface="Calibri"/>
                <a:cs typeface="Calibri"/>
              </a:rPr>
              <a:t> </a:t>
            </a:r>
            <a:r>
              <a:rPr sz="1400" dirty="0">
                <a:latin typeface="Calibri"/>
                <a:cs typeface="Calibri"/>
              </a:rPr>
              <a:t>lý</a:t>
            </a:r>
            <a:r>
              <a:rPr sz="1400" spc="-30" dirty="0">
                <a:latin typeface="Calibri"/>
                <a:cs typeface="Calibri"/>
              </a:rPr>
              <a:t> </a:t>
            </a:r>
            <a:r>
              <a:rPr sz="1400" dirty="0">
                <a:latin typeface="Calibri"/>
                <a:cs typeface="Calibri"/>
              </a:rPr>
              <a:t>chất</a:t>
            </a:r>
            <a:r>
              <a:rPr sz="1400" spc="-30" dirty="0">
                <a:latin typeface="Calibri"/>
                <a:cs typeface="Calibri"/>
              </a:rPr>
              <a:t> </a:t>
            </a:r>
            <a:r>
              <a:rPr sz="1400" dirty="0">
                <a:latin typeface="Calibri"/>
                <a:cs typeface="Calibri"/>
              </a:rPr>
              <a:t>lượng</a:t>
            </a:r>
            <a:r>
              <a:rPr sz="1400" spc="-45" dirty="0">
                <a:latin typeface="Calibri"/>
                <a:cs typeface="Calibri"/>
              </a:rPr>
              <a:t> </a:t>
            </a:r>
            <a:r>
              <a:rPr sz="1400" dirty="0">
                <a:latin typeface="Calibri"/>
                <a:cs typeface="Calibri"/>
              </a:rPr>
              <a:t>để</a:t>
            </a:r>
            <a:r>
              <a:rPr sz="1400" spc="-35" dirty="0">
                <a:latin typeface="Calibri"/>
                <a:cs typeface="Calibri"/>
              </a:rPr>
              <a:t> </a:t>
            </a:r>
            <a:r>
              <a:rPr sz="1400" dirty="0">
                <a:latin typeface="Calibri"/>
                <a:cs typeface="Calibri"/>
              </a:rPr>
              <a:t>đáp</a:t>
            </a:r>
            <a:r>
              <a:rPr sz="1400" spc="-30" dirty="0">
                <a:latin typeface="Calibri"/>
                <a:cs typeface="Calibri"/>
              </a:rPr>
              <a:t> </a:t>
            </a:r>
            <a:r>
              <a:rPr sz="1400" spc="-25" dirty="0">
                <a:latin typeface="Calibri"/>
                <a:cs typeface="Calibri"/>
              </a:rPr>
              <a:t>ứng </a:t>
            </a:r>
            <a:r>
              <a:rPr sz="1400" dirty="0">
                <a:latin typeface="Calibri"/>
                <a:cs typeface="Calibri"/>
              </a:rPr>
              <a:t>các</a:t>
            </a:r>
            <a:r>
              <a:rPr sz="1400" spc="-40" dirty="0">
                <a:latin typeface="Calibri"/>
                <a:cs typeface="Calibri"/>
              </a:rPr>
              <a:t> </a:t>
            </a:r>
            <a:r>
              <a:rPr sz="1400" dirty="0">
                <a:latin typeface="Calibri"/>
                <a:cs typeface="Calibri"/>
              </a:rPr>
              <a:t>mục</a:t>
            </a:r>
            <a:r>
              <a:rPr sz="1400" spc="-40" dirty="0">
                <a:latin typeface="Calibri"/>
                <a:cs typeface="Calibri"/>
              </a:rPr>
              <a:t> </a:t>
            </a:r>
            <a:r>
              <a:rPr sz="1400" dirty="0">
                <a:latin typeface="Calibri"/>
                <a:cs typeface="Calibri"/>
              </a:rPr>
              <a:t>tiêu</a:t>
            </a:r>
            <a:r>
              <a:rPr sz="1400" spc="-15" dirty="0">
                <a:latin typeface="Calibri"/>
                <a:cs typeface="Calibri"/>
              </a:rPr>
              <a:t> </a:t>
            </a:r>
            <a:r>
              <a:rPr sz="1400" dirty="0">
                <a:latin typeface="Calibri"/>
                <a:cs typeface="Calibri"/>
              </a:rPr>
              <a:t>chất</a:t>
            </a:r>
            <a:r>
              <a:rPr sz="1400" spc="-20" dirty="0">
                <a:latin typeface="Calibri"/>
                <a:cs typeface="Calibri"/>
              </a:rPr>
              <a:t> </a:t>
            </a:r>
            <a:r>
              <a:rPr sz="1400" dirty="0">
                <a:latin typeface="Calibri"/>
                <a:cs typeface="Calibri"/>
              </a:rPr>
              <a:t>lượng</a:t>
            </a:r>
            <a:r>
              <a:rPr sz="1400" spc="-45" dirty="0">
                <a:latin typeface="Calibri"/>
                <a:cs typeface="Calibri"/>
              </a:rPr>
              <a:t> </a:t>
            </a:r>
            <a:r>
              <a:rPr sz="1400" dirty="0">
                <a:latin typeface="Calibri"/>
                <a:cs typeface="Calibri"/>
              </a:rPr>
              <a:t>cũng</a:t>
            </a:r>
            <a:r>
              <a:rPr sz="1400" spc="-10" dirty="0">
                <a:latin typeface="Calibri"/>
                <a:cs typeface="Calibri"/>
              </a:rPr>
              <a:t> </a:t>
            </a:r>
            <a:r>
              <a:rPr sz="1400" dirty="0">
                <a:latin typeface="Calibri"/>
                <a:cs typeface="Calibri"/>
              </a:rPr>
              <a:t>như</a:t>
            </a:r>
            <a:r>
              <a:rPr sz="1400" spc="-35" dirty="0">
                <a:latin typeface="Calibri"/>
                <a:cs typeface="Calibri"/>
              </a:rPr>
              <a:t> </a:t>
            </a:r>
            <a:r>
              <a:rPr sz="1400" dirty="0">
                <a:latin typeface="Calibri"/>
                <a:cs typeface="Calibri"/>
              </a:rPr>
              <a:t>các</a:t>
            </a:r>
            <a:r>
              <a:rPr sz="1400" spc="-30" dirty="0">
                <a:latin typeface="Calibri"/>
                <a:cs typeface="Calibri"/>
              </a:rPr>
              <a:t> </a:t>
            </a:r>
            <a:r>
              <a:rPr sz="1400" dirty="0">
                <a:latin typeface="Calibri"/>
                <a:cs typeface="Calibri"/>
              </a:rPr>
              <a:t>yêu</a:t>
            </a:r>
            <a:r>
              <a:rPr sz="1400" spc="-40" dirty="0">
                <a:latin typeface="Calibri"/>
                <a:cs typeface="Calibri"/>
              </a:rPr>
              <a:t> </a:t>
            </a:r>
            <a:r>
              <a:rPr sz="1400" dirty="0">
                <a:latin typeface="Calibri"/>
                <a:cs typeface="Calibri"/>
              </a:rPr>
              <a:t>cầu</a:t>
            </a:r>
            <a:r>
              <a:rPr sz="1400" spc="-25" dirty="0">
                <a:latin typeface="Calibri"/>
                <a:cs typeface="Calibri"/>
              </a:rPr>
              <a:t> </a:t>
            </a:r>
            <a:r>
              <a:rPr sz="1400" dirty="0">
                <a:latin typeface="Calibri"/>
                <a:cs typeface="Calibri"/>
              </a:rPr>
              <a:t>của</a:t>
            </a:r>
            <a:r>
              <a:rPr sz="1400" spc="-15" dirty="0">
                <a:latin typeface="Calibri"/>
                <a:cs typeface="Calibri"/>
              </a:rPr>
              <a:t> </a:t>
            </a:r>
            <a:r>
              <a:rPr sz="1400" spc="-20" dirty="0">
                <a:latin typeface="Calibri"/>
                <a:cs typeface="Calibri"/>
              </a:rPr>
              <a:t>4.1;</a:t>
            </a:r>
            <a:endParaRPr sz="1400">
              <a:latin typeface="Calibri"/>
              <a:cs typeface="Calibri"/>
            </a:endParaRPr>
          </a:p>
          <a:p>
            <a:pPr>
              <a:lnSpc>
                <a:spcPct val="100000"/>
              </a:lnSpc>
              <a:spcBef>
                <a:spcPts val="1495"/>
              </a:spcBef>
              <a:buFont typeface="SimSun"/>
              <a:buAutoNum type="alphaLcParenR"/>
            </a:pPr>
            <a:endParaRPr sz="1400">
              <a:latin typeface="Calibri"/>
              <a:cs typeface="Calibri"/>
            </a:endParaRPr>
          </a:p>
          <a:p>
            <a:pPr marL="278765" indent="-266065">
              <a:lnSpc>
                <a:spcPts val="1625"/>
              </a:lnSpc>
              <a:spcBef>
                <a:spcPts val="5"/>
              </a:spcBef>
              <a:buAutoNum type="alphaLcParenR"/>
              <a:tabLst>
                <a:tab pos="278765" algn="l"/>
              </a:tabLst>
            </a:pPr>
            <a:r>
              <a:rPr sz="1400" spc="-15" dirty="0">
                <a:latin typeface="SimSun"/>
                <a:cs typeface="SimSun"/>
              </a:rPr>
              <a:t>对质量管理体系的变更进行策划和实施时,</a:t>
            </a:r>
            <a:r>
              <a:rPr sz="1400" spc="315" dirty="0">
                <a:latin typeface="Times New Roman"/>
                <a:cs typeface="Times New Roman"/>
              </a:rPr>
              <a:t> </a:t>
            </a:r>
            <a:r>
              <a:rPr sz="1400" spc="-10" dirty="0">
                <a:latin typeface="SimSun"/>
                <a:cs typeface="SimSun"/>
              </a:rPr>
              <a:t>保持质量管理体系的完整性.</a:t>
            </a:r>
            <a:endParaRPr sz="1400">
              <a:latin typeface="SimSun"/>
              <a:cs typeface="SimSun"/>
            </a:endParaRPr>
          </a:p>
          <a:p>
            <a:pPr marL="12700" marR="573405">
              <a:lnSpc>
                <a:spcPts val="1660"/>
              </a:lnSpc>
              <a:spcBef>
                <a:spcPts val="15"/>
              </a:spcBef>
            </a:pPr>
            <a:r>
              <a:rPr sz="1400" dirty="0">
                <a:latin typeface="SimSun"/>
                <a:cs typeface="SimSun"/>
              </a:rPr>
              <a:t>b)</a:t>
            </a:r>
            <a:r>
              <a:rPr sz="1400" spc="280" dirty="0">
                <a:latin typeface="Times New Roman"/>
                <a:cs typeface="Times New Roman"/>
              </a:rPr>
              <a:t> </a:t>
            </a:r>
            <a:r>
              <a:rPr sz="1400" dirty="0">
                <a:latin typeface="Calibri"/>
                <a:cs typeface="Calibri"/>
              </a:rPr>
              <a:t>Khi</a:t>
            </a:r>
            <a:r>
              <a:rPr sz="1400" spc="-35" dirty="0">
                <a:latin typeface="Calibri"/>
                <a:cs typeface="Calibri"/>
              </a:rPr>
              <a:t> </a:t>
            </a:r>
            <a:r>
              <a:rPr sz="1400" dirty="0">
                <a:latin typeface="Calibri"/>
                <a:cs typeface="Calibri"/>
              </a:rPr>
              <a:t>lập</a:t>
            </a:r>
            <a:r>
              <a:rPr sz="1400" spc="-30" dirty="0">
                <a:latin typeface="Calibri"/>
                <a:cs typeface="Calibri"/>
              </a:rPr>
              <a:t> </a:t>
            </a:r>
            <a:r>
              <a:rPr sz="1400" dirty="0">
                <a:latin typeface="Calibri"/>
                <a:cs typeface="Calibri"/>
              </a:rPr>
              <a:t>kế</a:t>
            </a:r>
            <a:r>
              <a:rPr sz="1400" spc="-25" dirty="0">
                <a:latin typeface="Calibri"/>
                <a:cs typeface="Calibri"/>
              </a:rPr>
              <a:t> </a:t>
            </a:r>
            <a:r>
              <a:rPr sz="1400" dirty="0">
                <a:latin typeface="Calibri"/>
                <a:cs typeface="Calibri"/>
              </a:rPr>
              <a:t>hoạch</a:t>
            </a:r>
            <a:r>
              <a:rPr sz="1400" spc="-40" dirty="0">
                <a:latin typeface="Calibri"/>
                <a:cs typeface="Calibri"/>
              </a:rPr>
              <a:t> </a:t>
            </a:r>
            <a:r>
              <a:rPr sz="1400" dirty="0">
                <a:latin typeface="Calibri"/>
                <a:cs typeface="Calibri"/>
              </a:rPr>
              <a:t>và</a:t>
            </a:r>
            <a:r>
              <a:rPr sz="1400" spc="-25" dirty="0">
                <a:latin typeface="Calibri"/>
                <a:cs typeface="Calibri"/>
              </a:rPr>
              <a:t> </a:t>
            </a:r>
            <a:r>
              <a:rPr sz="1400" dirty="0">
                <a:latin typeface="Calibri"/>
                <a:cs typeface="Calibri"/>
              </a:rPr>
              <a:t>thực</a:t>
            </a:r>
            <a:r>
              <a:rPr sz="1400" spc="-40" dirty="0">
                <a:latin typeface="Calibri"/>
                <a:cs typeface="Calibri"/>
              </a:rPr>
              <a:t> </a:t>
            </a:r>
            <a:r>
              <a:rPr sz="1400" dirty="0">
                <a:latin typeface="Calibri"/>
                <a:cs typeface="Calibri"/>
              </a:rPr>
              <a:t>hiện</a:t>
            </a:r>
            <a:r>
              <a:rPr sz="1400" spc="-30" dirty="0">
                <a:latin typeface="Calibri"/>
                <a:cs typeface="Calibri"/>
              </a:rPr>
              <a:t> </a:t>
            </a:r>
            <a:r>
              <a:rPr sz="1400" dirty="0">
                <a:latin typeface="Calibri"/>
                <a:cs typeface="Calibri"/>
              </a:rPr>
              <a:t>những</a:t>
            </a:r>
            <a:r>
              <a:rPr sz="1400" spc="-20" dirty="0">
                <a:latin typeface="Calibri"/>
                <a:cs typeface="Calibri"/>
              </a:rPr>
              <a:t> </a:t>
            </a:r>
            <a:r>
              <a:rPr sz="1400" dirty="0">
                <a:latin typeface="Calibri"/>
                <a:cs typeface="Calibri"/>
              </a:rPr>
              <a:t>thay</a:t>
            </a:r>
            <a:r>
              <a:rPr sz="1400" spc="-25" dirty="0">
                <a:latin typeface="Calibri"/>
                <a:cs typeface="Calibri"/>
              </a:rPr>
              <a:t> </a:t>
            </a:r>
            <a:r>
              <a:rPr sz="1400" dirty="0">
                <a:latin typeface="Calibri"/>
                <a:cs typeface="Calibri"/>
              </a:rPr>
              <a:t>đổi</a:t>
            </a:r>
            <a:r>
              <a:rPr sz="1400" spc="-40" dirty="0">
                <a:latin typeface="Calibri"/>
                <a:cs typeface="Calibri"/>
              </a:rPr>
              <a:t> </a:t>
            </a:r>
            <a:r>
              <a:rPr sz="1400" dirty="0">
                <a:latin typeface="Calibri"/>
                <a:cs typeface="Calibri"/>
              </a:rPr>
              <a:t>đối</a:t>
            </a:r>
            <a:r>
              <a:rPr sz="1400" spc="-40" dirty="0">
                <a:latin typeface="Calibri"/>
                <a:cs typeface="Calibri"/>
              </a:rPr>
              <a:t> </a:t>
            </a:r>
            <a:r>
              <a:rPr sz="1400" dirty="0">
                <a:latin typeface="Calibri"/>
                <a:cs typeface="Calibri"/>
              </a:rPr>
              <a:t>với</a:t>
            </a:r>
            <a:r>
              <a:rPr sz="1400" spc="-30" dirty="0">
                <a:latin typeface="Calibri"/>
                <a:cs typeface="Calibri"/>
              </a:rPr>
              <a:t> </a:t>
            </a:r>
            <a:r>
              <a:rPr sz="1400" dirty="0">
                <a:latin typeface="Calibri"/>
                <a:cs typeface="Calibri"/>
              </a:rPr>
              <a:t>hệ</a:t>
            </a:r>
            <a:r>
              <a:rPr sz="1400" spc="-25" dirty="0">
                <a:latin typeface="Calibri"/>
                <a:cs typeface="Calibri"/>
              </a:rPr>
              <a:t> </a:t>
            </a:r>
            <a:r>
              <a:rPr sz="1400" dirty="0">
                <a:latin typeface="Calibri"/>
                <a:cs typeface="Calibri"/>
              </a:rPr>
              <a:t>thống</a:t>
            </a:r>
            <a:r>
              <a:rPr sz="1400" spc="-25" dirty="0">
                <a:latin typeface="Calibri"/>
                <a:cs typeface="Calibri"/>
              </a:rPr>
              <a:t> </a:t>
            </a:r>
            <a:r>
              <a:rPr sz="1400" dirty="0">
                <a:latin typeface="Calibri"/>
                <a:cs typeface="Calibri"/>
              </a:rPr>
              <a:t>quản</a:t>
            </a:r>
            <a:r>
              <a:rPr sz="1400" spc="-15" dirty="0">
                <a:latin typeface="Calibri"/>
                <a:cs typeface="Calibri"/>
              </a:rPr>
              <a:t> </a:t>
            </a:r>
            <a:r>
              <a:rPr sz="1400" spc="-25" dirty="0">
                <a:latin typeface="Calibri"/>
                <a:cs typeface="Calibri"/>
              </a:rPr>
              <a:t>lý </a:t>
            </a:r>
            <a:r>
              <a:rPr sz="1400" dirty="0">
                <a:latin typeface="Calibri"/>
                <a:cs typeface="Calibri"/>
              </a:rPr>
              <a:t>chất</a:t>
            </a:r>
            <a:r>
              <a:rPr sz="1400" spc="-35" dirty="0">
                <a:latin typeface="Calibri"/>
                <a:cs typeface="Calibri"/>
              </a:rPr>
              <a:t> </a:t>
            </a:r>
            <a:r>
              <a:rPr sz="1400" dirty="0">
                <a:latin typeface="Calibri"/>
                <a:cs typeface="Calibri"/>
              </a:rPr>
              <a:t>lượng,</a:t>
            </a:r>
            <a:r>
              <a:rPr sz="1400" spc="-35" dirty="0">
                <a:latin typeface="Calibri"/>
                <a:cs typeface="Calibri"/>
              </a:rPr>
              <a:t> </a:t>
            </a:r>
            <a:r>
              <a:rPr sz="1400" dirty="0">
                <a:latin typeface="Calibri"/>
                <a:cs typeface="Calibri"/>
              </a:rPr>
              <a:t>hãy</a:t>
            </a:r>
            <a:r>
              <a:rPr sz="1400" spc="-25" dirty="0">
                <a:latin typeface="Calibri"/>
                <a:cs typeface="Calibri"/>
              </a:rPr>
              <a:t> </a:t>
            </a:r>
            <a:r>
              <a:rPr sz="1400" dirty="0">
                <a:latin typeface="Calibri"/>
                <a:cs typeface="Calibri"/>
              </a:rPr>
              <a:t>duy</a:t>
            </a:r>
            <a:r>
              <a:rPr sz="1400" spc="-30" dirty="0">
                <a:latin typeface="Calibri"/>
                <a:cs typeface="Calibri"/>
              </a:rPr>
              <a:t> </a:t>
            </a:r>
            <a:r>
              <a:rPr sz="1400" dirty="0">
                <a:latin typeface="Calibri"/>
                <a:cs typeface="Calibri"/>
              </a:rPr>
              <a:t>trì</a:t>
            </a:r>
            <a:r>
              <a:rPr sz="1400" spc="-30" dirty="0">
                <a:latin typeface="Calibri"/>
                <a:cs typeface="Calibri"/>
              </a:rPr>
              <a:t> </a:t>
            </a:r>
            <a:r>
              <a:rPr sz="1400" dirty="0">
                <a:latin typeface="Calibri"/>
                <a:cs typeface="Calibri"/>
              </a:rPr>
              <a:t>tính</a:t>
            </a:r>
            <a:r>
              <a:rPr sz="1400" spc="-25" dirty="0">
                <a:latin typeface="Calibri"/>
                <a:cs typeface="Calibri"/>
              </a:rPr>
              <a:t> </a:t>
            </a:r>
            <a:r>
              <a:rPr sz="1400" dirty="0">
                <a:latin typeface="Calibri"/>
                <a:cs typeface="Calibri"/>
              </a:rPr>
              <a:t>toàn</a:t>
            </a:r>
            <a:r>
              <a:rPr sz="1400" spc="-40" dirty="0">
                <a:latin typeface="Calibri"/>
                <a:cs typeface="Calibri"/>
              </a:rPr>
              <a:t> </a:t>
            </a:r>
            <a:r>
              <a:rPr sz="1400" dirty="0">
                <a:latin typeface="Calibri"/>
                <a:cs typeface="Calibri"/>
              </a:rPr>
              <a:t>vẹn</a:t>
            </a:r>
            <a:r>
              <a:rPr sz="1400" spc="-30" dirty="0">
                <a:latin typeface="Calibri"/>
                <a:cs typeface="Calibri"/>
              </a:rPr>
              <a:t> </a:t>
            </a:r>
            <a:r>
              <a:rPr sz="1400" dirty="0">
                <a:latin typeface="Calibri"/>
                <a:cs typeface="Calibri"/>
              </a:rPr>
              <a:t>của</a:t>
            </a:r>
            <a:r>
              <a:rPr sz="1400" spc="-30" dirty="0">
                <a:latin typeface="Calibri"/>
                <a:cs typeface="Calibri"/>
              </a:rPr>
              <a:t> </a:t>
            </a:r>
            <a:r>
              <a:rPr sz="1400" dirty="0">
                <a:latin typeface="Calibri"/>
                <a:cs typeface="Calibri"/>
              </a:rPr>
              <a:t>hệ</a:t>
            </a:r>
            <a:r>
              <a:rPr sz="1400" spc="-30" dirty="0">
                <a:latin typeface="Calibri"/>
                <a:cs typeface="Calibri"/>
              </a:rPr>
              <a:t> </a:t>
            </a:r>
            <a:r>
              <a:rPr sz="1400" dirty="0">
                <a:latin typeface="Calibri"/>
                <a:cs typeface="Calibri"/>
              </a:rPr>
              <a:t>thống</a:t>
            </a:r>
            <a:r>
              <a:rPr sz="1400" spc="-25" dirty="0">
                <a:latin typeface="Calibri"/>
                <a:cs typeface="Calibri"/>
              </a:rPr>
              <a:t> </a:t>
            </a:r>
            <a:r>
              <a:rPr sz="1400" dirty="0">
                <a:latin typeface="Calibri"/>
                <a:cs typeface="Calibri"/>
              </a:rPr>
              <a:t>quản</a:t>
            </a:r>
            <a:r>
              <a:rPr sz="1400" spc="-20" dirty="0">
                <a:latin typeface="Calibri"/>
                <a:cs typeface="Calibri"/>
              </a:rPr>
              <a:t> </a:t>
            </a:r>
            <a:r>
              <a:rPr sz="1400" dirty="0">
                <a:latin typeface="Calibri"/>
                <a:cs typeface="Calibri"/>
              </a:rPr>
              <a:t>lý</a:t>
            </a:r>
            <a:r>
              <a:rPr sz="1400" spc="-35" dirty="0">
                <a:latin typeface="Calibri"/>
                <a:cs typeface="Calibri"/>
              </a:rPr>
              <a:t> </a:t>
            </a:r>
            <a:r>
              <a:rPr sz="1400" dirty="0">
                <a:latin typeface="Calibri"/>
                <a:cs typeface="Calibri"/>
              </a:rPr>
              <a:t>chất</a:t>
            </a:r>
            <a:r>
              <a:rPr sz="1400" spc="-30" dirty="0">
                <a:latin typeface="Calibri"/>
                <a:cs typeface="Calibri"/>
              </a:rPr>
              <a:t> </a:t>
            </a:r>
            <a:r>
              <a:rPr sz="1400" spc="-10" dirty="0">
                <a:latin typeface="Calibri"/>
                <a:cs typeface="Calibri"/>
              </a:rPr>
              <a:t>lượng.</a:t>
            </a:r>
            <a:endParaRPr sz="1400">
              <a:latin typeface="Calibri"/>
              <a:cs typeface="Calibri"/>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27" cy="6857998"/>
          </a:xfrm>
          <a:prstGeom prst="rect">
            <a:avLst/>
          </a:prstGeom>
        </p:spPr>
      </p:pic>
      <p:sp>
        <p:nvSpPr>
          <p:cNvPr id="3" name="object 3"/>
          <p:cNvSpPr txBox="1"/>
          <p:nvPr/>
        </p:nvSpPr>
        <p:spPr>
          <a:xfrm>
            <a:off x="2255267" y="326511"/>
            <a:ext cx="4353560" cy="572770"/>
          </a:xfrm>
          <a:prstGeom prst="rect">
            <a:avLst/>
          </a:prstGeom>
        </p:spPr>
        <p:txBody>
          <a:bodyPr vert="horz" wrap="square" lIns="0" tIns="12700" rIns="0" bIns="0" rtlCol="0">
            <a:spAutoFit/>
          </a:bodyPr>
          <a:lstStyle/>
          <a:p>
            <a:pPr marL="12700">
              <a:lnSpc>
                <a:spcPts val="2155"/>
              </a:lnSpc>
              <a:spcBef>
                <a:spcPts val="100"/>
              </a:spcBef>
            </a:pPr>
            <a:r>
              <a:rPr sz="1800" b="1" dirty="0">
                <a:latin typeface="Arial"/>
                <a:cs typeface="Arial"/>
              </a:rPr>
              <a:t>ISO</a:t>
            </a:r>
            <a:r>
              <a:rPr sz="1800" spc="105" dirty="0">
                <a:latin typeface="Times New Roman"/>
                <a:cs typeface="Times New Roman"/>
              </a:rPr>
              <a:t> </a:t>
            </a:r>
            <a:r>
              <a:rPr sz="1800" b="1" spc="-10" dirty="0">
                <a:latin typeface="Arial"/>
                <a:cs typeface="Arial"/>
              </a:rPr>
              <a:t>13485:2016</a:t>
            </a:r>
            <a:r>
              <a:rPr sz="1800" spc="-10" dirty="0">
                <a:latin typeface="SimSun"/>
                <a:cs typeface="SimSun"/>
              </a:rPr>
              <a:t>标准的结构</a:t>
            </a:r>
            <a:endParaRPr sz="1800">
              <a:latin typeface="SimSun"/>
              <a:cs typeface="SimSun"/>
            </a:endParaRPr>
          </a:p>
          <a:p>
            <a:pPr marL="12700">
              <a:lnSpc>
                <a:spcPts val="2155"/>
              </a:lnSpc>
            </a:pPr>
            <a:r>
              <a:rPr sz="1800" b="1" dirty="0">
                <a:latin typeface="Arial"/>
                <a:cs typeface="Arial"/>
              </a:rPr>
              <a:t>Cấu</a:t>
            </a:r>
            <a:r>
              <a:rPr sz="1800" b="1" spc="-5" dirty="0">
                <a:latin typeface="Arial"/>
                <a:cs typeface="Arial"/>
              </a:rPr>
              <a:t> </a:t>
            </a:r>
            <a:r>
              <a:rPr sz="1800" b="1" dirty="0">
                <a:latin typeface="Arial"/>
                <a:cs typeface="Arial"/>
              </a:rPr>
              <a:t>trúc</a:t>
            </a:r>
            <a:r>
              <a:rPr sz="1800" spc="40" dirty="0">
                <a:latin typeface="Times New Roman"/>
                <a:cs typeface="Times New Roman"/>
              </a:rPr>
              <a:t> </a:t>
            </a:r>
            <a:r>
              <a:rPr sz="1800" b="1" dirty="0">
                <a:latin typeface="Arial"/>
                <a:cs typeface="Arial"/>
              </a:rPr>
              <a:t>của</a:t>
            </a:r>
            <a:r>
              <a:rPr sz="1800" b="1" spc="-15" dirty="0">
                <a:latin typeface="Arial"/>
                <a:cs typeface="Arial"/>
              </a:rPr>
              <a:t> </a:t>
            </a:r>
            <a:r>
              <a:rPr sz="1800" b="1" dirty="0">
                <a:latin typeface="Arial"/>
                <a:cs typeface="Arial"/>
              </a:rPr>
              <a:t>tiêu</a:t>
            </a:r>
            <a:r>
              <a:rPr sz="1800" spc="40" dirty="0">
                <a:latin typeface="Times New Roman"/>
                <a:cs typeface="Times New Roman"/>
              </a:rPr>
              <a:t> </a:t>
            </a:r>
            <a:r>
              <a:rPr sz="1800" b="1" dirty="0">
                <a:latin typeface="Arial"/>
                <a:cs typeface="Arial"/>
              </a:rPr>
              <a:t>chuẩn</a:t>
            </a:r>
            <a:r>
              <a:rPr sz="1800" b="1" spc="-5" dirty="0">
                <a:latin typeface="Arial"/>
                <a:cs typeface="Arial"/>
              </a:rPr>
              <a:t> </a:t>
            </a:r>
            <a:r>
              <a:rPr sz="1800" b="1" dirty="0">
                <a:latin typeface="Arial"/>
                <a:cs typeface="Arial"/>
              </a:rPr>
              <a:t>ISO</a:t>
            </a:r>
            <a:r>
              <a:rPr sz="1800" spc="35" dirty="0">
                <a:latin typeface="Times New Roman"/>
                <a:cs typeface="Times New Roman"/>
              </a:rPr>
              <a:t> </a:t>
            </a:r>
            <a:r>
              <a:rPr sz="1800" b="1" spc="-10" dirty="0">
                <a:latin typeface="Arial"/>
                <a:cs typeface="Arial"/>
              </a:rPr>
              <a:t>13485:2016</a:t>
            </a:r>
            <a:endParaRPr sz="1800">
              <a:latin typeface="Arial"/>
              <a:cs typeface="Arial"/>
            </a:endParaRPr>
          </a:p>
        </p:txBody>
      </p:sp>
      <p:sp>
        <p:nvSpPr>
          <p:cNvPr id="4" name="object 4"/>
          <p:cNvSpPr txBox="1"/>
          <p:nvPr/>
        </p:nvSpPr>
        <p:spPr>
          <a:xfrm>
            <a:off x="972409" y="1346068"/>
            <a:ext cx="163830" cy="323850"/>
          </a:xfrm>
          <a:prstGeom prst="rect">
            <a:avLst/>
          </a:prstGeom>
        </p:spPr>
        <p:txBody>
          <a:bodyPr vert="horz" wrap="square" lIns="0" tIns="13335" rIns="0" bIns="0" rtlCol="0">
            <a:spAutoFit/>
          </a:bodyPr>
          <a:lstStyle/>
          <a:p>
            <a:pPr marL="12700">
              <a:lnSpc>
                <a:spcPct val="100000"/>
              </a:lnSpc>
              <a:spcBef>
                <a:spcPts val="105"/>
              </a:spcBef>
            </a:pPr>
            <a:r>
              <a:rPr sz="1950" b="1" spc="-50" dirty="0">
                <a:latin typeface="Arial"/>
                <a:cs typeface="Arial"/>
              </a:rPr>
              <a:t>0</a:t>
            </a:r>
            <a:endParaRPr sz="1950">
              <a:latin typeface="Arial"/>
              <a:cs typeface="Arial"/>
            </a:endParaRPr>
          </a:p>
        </p:txBody>
      </p:sp>
      <p:sp>
        <p:nvSpPr>
          <p:cNvPr id="5" name="object 5"/>
          <p:cNvSpPr txBox="1"/>
          <p:nvPr/>
        </p:nvSpPr>
        <p:spPr>
          <a:xfrm>
            <a:off x="969968" y="1904734"/>
            <a:ext cx="163830" cy="323850"/>
          </a:xfrm>
          <a:prstGeom prst="rect">
            <a:avLst/>
          </a:prstGeom>
        </p:spPr>
        <p:txBody>
          <a:bodyPr vert="horz" wrap="square" lIns="0" tIns="13335" rIns="0" bIns="0" rtlCol="0">
            <a:spAutoFit/>
          </a:bodyPr>
          <a:lstStyle/>
          <a:p>
            <a:pPr marL="12700">
              <a:lnSpc>
                <a:spcPct val="100000"/>
              </a:lnSpc>
              <a:spcBef>
                <a:spcPts val="105"/>
              </a:spcBef>
            </a:pPr>
            <a:r>
              <a:rPr sz="1950" b="1" spc="-50" dirty="0">
                <a:latin typeface="Arial"/>
                <a:cs typeface="Arial"/>
              </a:rPr>
              <a:t>1</a:t>
            </a:r>
            <a:endParaRPr sz="1950">
              <a:latin typeface="Arial"/>
              <a:cs typeface="Arial"/>
            </a:endParaRPr>
          </a:p>
        </p:txBody>
      </p:sp>
      <p:sp>
        <p:nvSpPr>
          <p:cNvPr id="6" name="object 6"/>
          <p:cNvSpPr txBox="1"/>
          <p:nvPr/>
        </p:nvSpPr>
        <p:spPr>
          <a:xfrm>
            <a:off x="969968" y="2317197"/>
            <a:ext cx="166370" cy="973455"/>
          </a:xfrm>
          <a:prstGeom prst="rect">
            <a:avLst/>
          </a:prstGeom>
        </p:spPr>
        <p:txBody>
          <a:bodyPr vert="horz" wrap="square" lIns="0" tIns="189230" rIns="0" bIns="0" rtlCol="0">
            <a:spAutoFit/>
          </a:bodyPr>
          <a:lstStyle/>
          <a:p>
            <a:pPr marL="14604">
              <a:lnSpc>
                <a:spcPct val="100000"/>
              </a:lnSpc>
              <a:spcBef>
                <a:spcPts val="1490"/>
              </a:spcBef>
            </a:pPr>
            <a:r>
              <a:rPr sz="1950" b="1" spc="-50" dirty="0">
                <a:latin typeface="Arial"/>
                <a:cs typeface="Arial"/>
              </a:rPr>
              <a:t>2</a:t>
            </a:r>
            <a:endParaRPr sz="1950">
              <a:latin typeface="Arial"/>
              <a:cs typeface="Arial"/>
            </a:endParaRPr>
          </a:p>
          <a:p>
            <a:pPr marL="12700">
              <a:lnSpc>
                <a:spcPct val="100000"/>
              </a:lnSpc>
              <a:spcBef>
                <a:spcPts val="1390"/>
              </a:spcBef>
            </a:pPr>
            <a:r>
              <a:rPr sz="1950" b="1" spc="-50" dirty="0">
                <a:latin typeface="Arial"/>
                <a:cs typeface="Arial"/>
              </a:rPr>
              <a:t>3</a:t>
            </a:r>
            <a:endParaRPr sz="1950">
              <a:latin typeface="Arial"/>
              <a:cs typeface="Arial"/>
            </a:endParaRPr>
          </a:p>
        </p:txBody>
      </p:sp>
      <p:sp>
        <p:nvSpPr>
          <p:cNvPr id="7" name="object 7"/>
          <p:cNvSpPr txBox="1"/>
          <p:nvPr/>
        </p:nvSpPr>
        <p:spPr>
          <a:xfrm>
            <a:off x="969968" y="3455569"/>
            <a:ext cx="163830" cy="898525"/>
          </a:xfrm>
          <a:prstGeom prst="rect">
            <a:avLst/>
          </a:prstGeom>
        </p:spPr>
        <p:txBody>
          <a:bodyPr vert="horz" wrap="square" lIns="0" tIns="151765" rIns="0" bIns="0" rtlCol="0">
            <a:spAutoFit/>
          </a:bodyPr>
          <a:lstStyle/>
          <a:p>
            <a:pPr marL="12700">
              <a:lnSpc>
                <a:spcPct val="100000"/>
              </a:lnSpc>
              <a:spcBef>
                <a:spcPts val="1195"/>
              </a:spcBef>
            </a:pPr>
            <a:r>
              <a:rPr sz="1950" b="1" spc="-50" dirty="0">
                <a:latin typeface="Arial"/>
                <a:cs typeface="Arial"/>
              </a:rPr>
              <a:t>4</a:t>
            </a:r>
            <a:endParaRPr sz="1950">
              <a:latin typeface="Arial"/>
              <a:cs typeface="Arial"/>
            </a:endParaRPr>
          </a:p>
          <a:p>
            <a:pPr marL="12700">
              <a:lnSpc>
                <a:spcPct val="100000"/>
              </a:lnSpc>
              <a:spcBef>
                <a:spcPts val="1095"/>
              </a:spcBef>
            </a:pPr>
            <a:r>
              <a:rPr sz="1950" b="1" spc="-50" dirty="0">
                <a:latin typeface="Arial"/>
                <a:cs typeface="Arial"/>
              </a:rPr>
              <a:t>5</a:t>
            </a:r>
            <a:endParaRPr sz="1950">
              <a:latin typeface="Arial"/>
              <a:cs typeface="Arial"/>
            </a:endParaRPr>
          </a:p>
        </p:txBody>
      </p:sp>
      <p:sp>
        <p:nvSpPr>
          <p:cNvPr id="8" name="object 8"/>
          <p:cNvSpPr txBox="1"/>
          <p:nvPr/>
        </p:nvSpPr>
        <p:spPr>
          <a:xfrm>
            <a:off x="969968" y="4551924"/>
            <a:ext cx="163830" cy="323850"/>
          </a:xfrm>
          <a:prstGeom prst="rect">
            <a:avLst/>
          </a:prstGeom>
        </p:spPr>
        <p:txBody>
          <a:bodyPr vert="horz" wrap="square" lIns="0" tIns="13335" rIns="0" bIns="0" rtlCol="0">
            <a:spAutoFit/>
          </a:bodyPr>
          <a:lstStyle/>
          <a:p>
            <a:pPr marL="12700">
              <a:lnSpc>
                <a:spcPct val="100000"/>
              </a:lnSpc>
              <a:spcBef>
                <a:spcPts val="105"/>
              </a:spcBef>
            </a:pPr>
            <a:r>
              <a:rPr sz="1950" b="1" spc="-50" dirty="0">
                <a:latin typeface="Arial"/>
                <a:cs typeface="Arial"/>
              </a:rPr>
              <a:t>6</a:t>
            </a:r>
            <a:endParaRPr sz="1950">
              <a:latin typeface="Arial"/>
              <a:cs typeface="Arial"/>
            </a:endParaRPr>
          </a:p>
        </p:txBody>
      </p:sp>
      <p:sp>
        <p:nvSpPr>
          <p:cNvPr id="9" name="object 9"/>
          <p:cNvSpPr txBox="1"/>
          <p:nvPr/>
        </p:nvSpPr>
        <p:spPr>
          <a:xfrm>
            <a:off x="969968" y="5068941"/>
            <a:ext cx="163830" cy="323850"/>
          </a:xfrm>
          <a:prstGeom prst="rect">
            <a:avLst/>
          </a:prstGeom>
        </p:spPr>
        <p:txBody>
          <a:bodyPr vert="horz" wrap="square" lIns="0" tIns="13335" rIns="0" bIns="0" rtlCol="0">
            <a:spAutoFit/>
          </a:bodyPr>
          <a:lstStyle/>
          <a:p>
            <a:pPr marL="12700">
              <a:lnSpc>
                <a:spcPct val="100000"/>
              </a:lnSpc>
              <a:spcBef>
                <a:spcPts val="105"/>
              </a:spcBef>
            </a:pPr>
            <a:r>
              <a:rPr sz="1950" b="1" spc="-50" dirty="0">
                <a:latin typeface="Arial"/>
                <a:cs typeface="Arial"/>
              </a:rPr>
              <a:t>7</a:t>
            </a:r>
            <a:endParaRPr sz="1950">
              <a:latin typeface="Arial"/>
              <a:cs typeface="Arial"/>
            </a:endParaRPr>
          </a:p>
        </p:txBody>
      </p:sp>
      <p:sp>
        <p:nvSpPr>
          <p:cNvPr id="10" name="object 10"/>
          <p:cNvSpPr txBox="1"/>
          <p:nvPr/>
        </p:nvSpPr>
        <p:spPr>
          <a:xfrm>
            <a:off x="969968" y="5590733"/>
            <a:ext cx="163830" cy="323850"/>
          </a:xfrm>
          <a:prstGeom prst="rect">
            <a:avLst/>
          </a:prstGeom>
        </p:spPr>
        <p:txBody>
          <a:bodyPr vert="horz" wrap="square" lIns="0" tIns="13335" rIns="0" bIns="0" rtlCol="0">
            <a:spAutoFit/>
          </a:bodyPr>
          <a:lstStyle/>
          <a:p>
            <a:pPr marL="12700">
              <a:lnSpc>
                <a:spcPct val="100000"/>
              </a:lnSpc>
              <a:spcBef>
                <a:spcPts val="105"/>
              </a:spcBef>
            </a:pPr>
            <a:r>
              <a:rPr sz="1950" b="1" spc="-50" dirty="0">
                <a:latin typeface="Arial"/>
                <a:cs typeface="Arial"/>
              </a:rPr>
              <a:t>8</a:t>
            </a:r>
            <a:endParaRPr sz="1950">
              <a:latin typeface="Arial"/>
              <a:cs typeface="Arial"/>
            </a:endParaRPr>
          </a:p>
        </p:txBody>
      </p:sp>
      <p:sp>
        <p:nvSpPr>
          <p:cNvPr id="11" name="object 11"/>
          <p:cNvSpPr txBox="1"/>
          <p:nvPr/>
        </p:nvSpPr>
        <p:spPr>
          <a:xfrm>
            <a:off x="1282444" y="1354962"/>
            <a:ext cx="830580" cy="436245"/>
          </a:xfrm>
          <a:prstGeom prst="rect">
            <a:avLst/>
          </a:prstGeom>
        </p:spPr>
        <p:txBody>
          <a:bodyPr vert="horz" wrap="square" lIns="0" tIns="13335" rIns="0" bIns="0" rtlCol="0">
            <a:spAutoFit/>
          </a:bodyPr>
          <a:lstStyle/>
          <a:p>
            <a:pPr marL="12700">
              <a:lnSpc>
                <a:spcPts val="1614"/>
              </a:lnSpc>
              <a:spcBef>
                <a:spcPts val="105"/>
              </a:spcBef>
            </a:pPr>
            <a:r>
              <a:rPr sz="1400" spc="-25" dirty="0">
                <a:latin typeface="SimSun"/>
                <a:cs typeface="SimSun"/>
              </a:rPr>
              <a:t>引言</a:t>
            </a:r>
            <a:endParaRPr sz="1400">
              <a:latin typeface="SimSun"/>
              <a:cs typeface="SimSun"/>
            </a:endParaRPr>
          </a:p>
          <a:p>
            <a:pPr marL="12700">
              <a:lnSpc>
                <a:spcPts val="1614"/>
              </a:lnSpc>
            </a:pPr>
            <a:r>
              <a:rPr sz="1400" dirty="0">
                <a:latin typeface="Calibri"/>
                <a:cs typeface="Calibri"/>
              </a:rPr>
              <a:t>Lời</a:t>
            </a:r>
            <a:r>
              <a:rPr sz="1400" spc="-25" dirty="0">
                <a:latin typeface="Calibri"/>
                <a:cs typeface="Calibri"/>
              </a:rPr>
              <a:t> </a:t>
            </a:r>
            <a:r>
              <a:rPr sz="1400" dirty="0">
                <a:latin typeface="Calibri"/>
                <a:cs typeface="Calibri"/>
              </a:rPr>
              <a:t>nói</a:t>
            </a:r>
            <a:r>
              <a:rPr sz="1400" spc="-20" dirty="0">
                <a:latin typeface="Calibri"/>
                <a:cs typeface="Calibri"/>
              </a:rPr>
              <a:t> </a:t>
            </a:r>
            <a:r>
              <a:rPr sz="1400" spc="-25" dirty="0">
                <a:latin typeface="Calibri"/>
                <a:cs typeface="Calibri"/>
              </a:rPr>
              <a:t>đầu</a:t>
            </a:r>
            <a:endParaRPr sz="1400">
              <a:latin typeface="Calibri"/>
              <a:cs typeface="Calibri"/>
            </a:endParaRPr>
          </a:p>
        </p:txBody>
      </p:sp>
      <p:sp>
        <p:nvSpPr>
          <p:cNvPr id="12" name="object 12"/>
          <p:cNvSpPr txBox="1"/>
          <p:nvPr/>
        </p:nvSpPr>
        <p:spPr>
          <a:xfrm>
            <a:off x="1292731" y="1946536"/>
            <a:ext cx="599440" cy="436245"/>
          </a:xfrm>
          <a:prstGeom prst="rect">
            <a:avLst/>
          </a:prstGeom>
        </p:spPr>
        <p:txBody>
          <a:bodyPr vert="horz" wrap="square" lIns="0" tIns="13335" rIns="0" bIns="0" rtlCol="0">
            <a:spAutoFit/>
          </a:bodyPr>
          <a:lstStyle/>
          <a:p>
            <a:pPr marL="12700">
              <a:lnSpc>
                <a:spcPts val="1614"/>
              </a:lnSpc>
              <a:spcBef>
                <a:spcPts val="105"/>
              </a:spcBef>
            </a:pPr>
            <a:r>
              <a:rPr sz="1400" spc="-25" dirty="0">
                <a:latin typeface="SimSun"/>
                <a:cs typeface="SimSun"/>
              </a:rPr>
              <a:t>范围</a:t>
            </a:r>
            <a:endParaRPr sz="1400">
              <a:latin typeface="SimSun"/>
              <a:cs typeface="SimSun"/>
            </a:endParaRPr>
          </a:p>
          <a:p>
            <a:pPr marL="12700">
              <a:lnSpc>
                <a:spcPts val="1614"/>
              </a:lnSpc>
            </a:pPr>
            <a:r>
              <a:rPr sz="1400" dirty="0">
                <a:latin typeface="Calibri"/>
                <a:cs typeface="Calibri"/>
              </a:rPr>
              <a:t>Phạm</a:t>
            </a:r>
            <a:r>
              <a:rPr sz="1400" spc="-15" dirty="0">
                <a:latin typeface="Calibri"/>
                <a:cs typeface="Calibri"/>
              </a:rPr>
              <a:t> </a:t>
            </a:r>
            <a:r>
              <a:rPr sz="1400" spc="-25" dirty="0">
                <a:latin typeface="Calibri"/>
                <a:cs typeface="Calibri"/>
              </a:rPr>
              <a:t>vi</a:t>
            </a:r>
            <a:endParaRPr sz="1400">
              <a:latin typeface="Calibri"/>
              <a:cs typeface="Calibri"/>
            </a:endParaRPr>
          </a:p>
        </p:txBody>
      </p:sp>
      <p:sp>
        <p:nvSpPr>
          <p:cNvPr id="13" name="object 13"/>
          <p:cNvSpPr txBox="1"/>
          <p:nvPr/>
        </p:nvSpPr>
        <p:spPr>
          <a:xfrm>
            <a:off x="1247035" y="2519299"/>
            <a:ext cx="2204085" cy="2969895"/>
          </a:xfrm>
          <a:prstGeom prst="rect">
            <a:avLst/>
          </a:prstGeom>
        </p:spPr>
        <p:txBody>
          <a:bodyPr vert="horz" wrap="square" lIns="0" tIns="13335" rIns="0" bIns="0" rtlCol="0">
            <a:spAutoFit/>
          </a:bodyPr>
          <a:lstStyle/>
          <a:p>
            <a:pPr marL="20320">
              <a:lnSpc>
                <a:spcPts val="1614"/>
              </a:lnSpc>
              <a:spcBef>
                <a:spcPts val="105"/>
              </a:spcBef>
            </a:pPr>
            <a:r>
              <a:rPr sz="1400" spc="-15" dirty="0">
                <a:latin typeface="SimSun"/>
                <a:cs typeface="SimSun"/>
              </a:rPr>
              <a:t>引用标准</a:t>
            </a:r>
            <a:endParaRPr sz="1400">
              <a:latin typeface="SimSun"/>
              <a:cs typeface="SimSun"/>
            </a:endParaRPr>
          </a:p>
          <a:p>
            <a:pPr marL="20320">
              <a:lnSpc>
                <a:spcPts val="1614"/>
              </a:lnSpc>
            </a:pPr>
            <a:r>
              <a:rPr sz="1400" dirty="0">
                <a:latin typeface="Calibri"/>
                <a:cs typeface="Calibri"/>
              </a:rPr>
              <a:t>Tiêu</a:t>
            </a:r>
            <a:r>
              <a:rPr sz="1400" spc="-40" dirty="0">
                <a:latin typeface="Calibri"/>
                <a:cs typeface="Calibri"/>
              </a:rPr>
              <a:t> </a:t>
            </a:r>
            <a:r>
              <a:rPr sz="1400" dirty="0">
                <a:latin typeface="Calibri"/>
                <a:cs typeface="Calibri"/>
              </a:rPr>
              <a:t>chuẩn</a:t>
            </a:r>
            <a:r>
              <a:rPr sz="1400" spc="-30" dirty="0">
                <a:latin typeface="Calibri"/>
                <a:cs typeface="Calibri"/>
              </a:rPr>
              <a:t> </a:t>
            </a:r>
            <a:r>
              <a:rPr sz="1400" dirty="0">
                <a:latin typeface="Calibri"/>
                <a:cs typeface="Calibri"/>
              </a:rPr>
              <a:t>tham</a:t>
            </a:r>
            <a:r>
              <a:rPr sz="1400" spc="-30" dirty="0">
                <a:latin typeface="Calibri"/>
                <a:cs typeface="Calibri"/>
              </a:rPr>
              <a:t> </a:t>
            </a:r>
            <a:r>
              <a:rPr sz="1400" spc="-20" dirty="0">
                <a:latin typeface="Calibri"/>
                <a:cs typeface="Calibri"/>
              </a:rPr>
              <a:t>khảo</a:t>
            </a:r>
            <a:endParaRPr sz="1400">
              <a:latin typeface="Calibri"/>
              <a:cs typeface="Calibri"/>
            </a:endParaRPr>
          </a:p>
          <a:p>
            <a:pPr marL="12700">
              <a:lnSpc>
                <a:spcPts val="1614"/>
              </a:lnSpc>
              <a:spcBef>
                <a:spcPts val="500"/>
              </a:spcBef>
            </a:pPr>
            <a:r>
              <a:rPr sz="1400" spc="-25" dirty="0">
                <a:latin typeface="SimSun"/>
                <a:cs typeface="SimSun"/>
              </a:rPr>
              <a:t>定义</a:t>
            </a:r>
            <a:endParaRPr sz="1400">
              <a:latin typeface="SimSun"/>
              <a:cs typeface="SimSun"/>
            </a:endParaRPr>
          </a:p>
          <a:p>
            <a:pPr marL="12700">
              <a:lnSpc>
                <a:spcPts val="1614"/>
              </a:lnSpc>
            </a:pPr>
            <a:r>
              <a:rPr sz="1400" dirty="0">
                <a:latin typeface="Calibri"/>
                <a:cs typeface="Calibri"/>
              </a:rPr>
              <a:t>Định</a:t>
            </a:r>
            <a:r>
              <a:rPr sz="1400" spc="-30" dirty="0">
                <a:latin typeface="Calibri"/>
                <a:cs typeface="Calibri"/>
              </a:rPr>
              <a:t> </a:t>
            </a:r>
            <a:r>
              <a:rPr sz="1400" spc="-10" dirty="0">
                <a:latin typeface="Calibri"/>
                <a:cs typeface="Calibri"/>
              </a:rPr>
              <a:t>nghĩa</a:t>
            </a:r>
            <a:endParaRPr sz="1400">
              <a:latin typeface="Calibri"/>
              <a:cs typeface="Calibri"/>
            </a:endParaRPr>
          </a:p>
          <a:p>
            <a:pPr marL="12700">
              <a:lnSpc>
                <a:spcPts val="1614"/>
              </a:lnSpc>
              <a:spcBef>
                <a:spcPts val="990"/>
              </a:spcBef>
            </a:pPr>
            <a:r>
              <a:rPr sz="1400" spc="-10" dirty="0">
                <a:latin typeface="SimSun"/>
                <a:cs typeface="SimSun"/>
              </a:rPr>
              <a:t>质量管理体系</a:t>
            </a:r>
            <a:endParaRPr sz="1400">
              <a:latin typeface="SimSun"/>
              <a:cs typeface="SimSun"/>
            </a:endParaRPr>
          </a:p>
          <a:p>
            <a:pPr marL="12700">
              <a:lnSpc>
                <a:spcPts val="1614"/>
              </a:lnSpc>
            </a:pPr>
            <a:r>
              <a:rPr sz="1400" dirty="0">
                <a:latin typeface="Calibri"/>
                <a:cs typeface="Calibri"/>
              </a:rPr>
              <a:t>Hệ</a:t>
            </a:r>
            <a:r>
              <a:rPr sz="1400" spc="-40" dirty="0">
                <a:latin typeface="Calibri"/>
                <a:cs typeface="Calibri"/>
              </a:rPr>
              <a:t> </a:t>
            </a:r>
            <a:r>
              <a:rPr sz="1400" dirty="0">
                <a:latin typeface="Calibri"/>
                <a:cs typeface="Calibri"/>
              </a:rPr>
              <a:t>thống</a:t>
            </a:r>
            <a:r>
              <a:rPr sz="1400" spc="-25" dirty="0">
                <a:latin typeface="Calibri"/>
                <a:cs typeface="Calibri"/>
              </a:rPr>
              <a:t> </a:t>
            </a:r>
            <a:r>
              <a:rPr sz="1400" dirty="0">
                <a:latin typeface="Calibri"/>
                <a:cs typeface="Calibri"/>
              </a:rPr>
              <a:t>quản</a:t>
            </a:r>
            <a:r>
              <a:rPr sz="1400" spc="-15" dirty="0">
                <a:latin typeface="Calibri"/>
                <a:cs typeface="Calibri"/>
              </a:rPr>
              <a:t> </a:t>
            </a:r>
            <a:r>
              <a:rPr sz="1400" dirty="0">
                <a:latin typeface="Calibri"/>
                <a:cs typeface="Calibri"/>
              </a:rPr>
              <a:t>lý</a:t>
            </a:r>
            <a:r>
              <a:rPr sz="1400" spc="-30" dirty="0">
                <a:latin typeface="Calibri"/>
                <a:cs typeface="Calibri"/>
              </a:rPr>
              <a:t> </a:t>
            </a:r>
            <a:r>
              <a:rPr sz="1400" dirty="0">
                <a:latin typeface="Calibri"/>
                <a:cs typeface="Calibri"/>
              </a:rPr>
              <a:t>chất</a:t>
            </a:r>
            <a:r>
              <a:rPr sz="1400" spc="-15" dirty="0">
                <a:latin typeface="Calibri"/>
                <a:cs typeface="Calibri"/>
              </a:rPr>
              <a:t> </a:t>
            </a:r>
            <a:r>
              <a:rPr sz="1400" spc="-20" dirty="0">
                <a:latin typeface="Calibri"/>
                <a:cs typeface="Calibri"/>
              </a:rPr>
              <a:t>lượng</a:t>
            </a:r>
            <a:endParaRPr sz="1400">
              <a:latin typeface="Calibri"/>
              <a:cs typeface="Calibri"/>
            </a:endParaRPr>
          </a:p>
          <a:p>
            <a:pPr marL="26670">
              <a:lnSpc>
                <a:spcPts val="1614"/>
              </a:lnSpc>
              <a:spcBef>
                <a:spcPts val="775"/>
              </a:spcBef>
            </a:pPr>
            <a:r>
              <a:rPr sz="1400" spc="-15" dirty="0">
                <a:latin typeface="SimSun"/>
                <a:cs typeface="SimSun"/>
              </a:rPr>
              <a:t>管理职责</a:t>
            </a:r>
            <a:endParaRPr sz="1400">
              <a:latin typeface="SimSun"/>
              <a:cs typeface="SimSun"/>
            </a:endParaRPr>
          </a:p>
          <a:p>
            <a:pPr marL="26670">
              <a:lnSpc>
                <a:spcPts val="1614"/>
              </a:lnSpc>
            </a:pPr>
            <a:r>
              <a:rPr sz="1400" spc="-20" dirty="0">
                <a:latin typeface="Calibri"/>
                <a:cs typeface="Calibri"/>
              </a:rPr>
              <a:t>Trách</a:t>
            </a:r>
            <a:r>
              <a:rPr sz="1400" spc="-40" dirty="0">
                <a:latin typeface="Calibri"/>
                <a:cs typeface="Calibri"/>
              </a:rPr>
              <a:t> </a:t>
            </a:r>
            <a:r>
              <a:rPr sz="1400" dirty="0">
                <a:latin typeface="Calibri"/>
                <a:cs typeface="Calibri"/>
              </a:rPr>
              <a:t>nhiệm</a:t>
            </a:r>
            <a:r>
              <a:rPr sz="1400" spc="-30" dirty="0">
                <a:latin typeface="Calibri"/>
                <a:cs typeface="Calibri"/>
              </a:rPr>
              <a:t> </a:t>
            </a:r>
            <a:r>
              <a:rPr sz="1400" dirty="0">
                <a:latin typeface="Calibri"/>
                <a:cs typeface="Calibri"/>
              </a:rPr>
              <a:t>của</a:t>
            </a:r>
            <a:r>
              <a:rPr sz="1400" spc="-25" dirty="0">
                <a:latin typeface="Calibri"/>
                <a:cs typeface="Calibri"/>
              </a:rPr>
              <a:t> </a:t>
            </a:r>
            <a:r>
              <a:rPr sz="1400" dirty="0">
                <a:latin typeface="Calibri"/>
                <a:cs typeface="Calibri"/>
              </a:rPr>
              <a:t>ban</a:t>
            </a:r>
            <a:r>
              <a:rPr sz="1400" spc="-25" dirty="0">
                <a:latin typeface="Calibri"/>
                <a:cs typeface="Calibri"/>
              </a:rPr>
              <a:t> </a:t>
            </a:r>
            <a:r>
              <a:rPr sz="1400" dirty="0">
                <a:latin typeface="Calibri"/>
                <a:cs typeface="Calibri"/>
              </a:rPr>
              <a:t>lãnh</a:t>
            </a:r>
            <a:r>
              <a:rPr sz="1400" spc="-25" dirty="0">
                <a:latin typeface="Calibri"/>
                <a:cs typeface="Calibri"/>
              </a:rPr>
              <a:t> đạo</a:t>
            </a:r>
            <a:endParaRPr sz="1400">
              <a:latin typeface="Calibri"/>
              <a:cs typeface="Calibri"/>
            </a:endParaRPr>
          </a:p>
          <a:p>
            <a:pPr marL="50165">
              <a:lnSpc>
                <a:spcPts val="1614"/>
              </a:lnSpc>
              <a:spcBef>
                <a:spcPts val="825"/>
              </a:spcBef>
            </a:pPr>
            <a:r>
              <a:rPr sz="1400" spc="-15" dirty="0">
                <a:latin typeface="SimSun"/>
                <a:cs typeface="SimSun"/>
              </a:rPr>
              <a:t>资源管理</a:t>
            </a:r>
            <a:endParaRPr sz="1400">
              <a:latin typeface="SimSun"/>
              <a:cs typeface="SimSun"/>
            </a:endParaRPr>
          </a:p>
          <a:p>
            <a:pPr marL="50165">
              <a:lnSpc>
                <a:spcPts val="1614"/>
              </a:lnSpc>
            </a:pPr>
            <a:r>
              <a:rPr sz="1400" dirty="0">
                <a:latin typeface="Calibri"/>
                <a:cs typeface="Calibri"/>
              </a:rPr>
              <a:t>Quản</a:t>
            </a:r>
            <a:r>
              <a:rPr sz="1400" spc="-40" dirty="0">
                <a:latin typeface="Calibri"/>
                <a:cs typeface="Calibri"/>
              </a:rPr>
              <a:t> </a:t>
            </a:r>
            <a:r>
              <a:rPr sz="1400" dirty="0">
                <a:latin typeface="Calibri"/>
                <a:cs typeface="Calibri"/>
              </a:rPr>
              <a:t>lý</a:t>
            </a:r>
            <a:r>
              <a:rPr sz="1400" spc="-20" dirty="0">
                <a:latin typeface="Calibri"/>
                <a:cs typeface="Calibri"/>
              </a:rPr>
              <a:t> </a:t>
            </a:r>
            <a:r>
              <a:rPr sz="1400" dirty="0">
                <a:latin typeface="Calibri"/>
                <a:cs typeface="Calibri"/>
              </a:rPr>
              <a:t>nguồn</a:t>
            </a:r>
            <a:r>
              <a:rPr sz="1400" spc="-20" dirty="0">
                <a:latin typeface="Calibri"/>
                <a:cs typeface="Calibri"/>
              </a:rPr>
              <a:t> </a:t>
            </a:r>
            <a:r>
              <a:rPr sz="1400" spc="-25" dirty="0">
                <a:latin typeface="Calibri"/>
                <a:cs typeface="Calibri"/>
              </a:rPr>
              <a:t>lực</a:t>
            </a:r>
            <a:endParaRPr sz="1400">
              <a:latin typeface="Calibri"/>
              <a:cs typeface="Calibri"/>
            </a:endParaRPr>
          </a:p>
          <a:p>
            <a:pPr marL="76835">
              <a:lnSpc>
                <a:spcPts val="1614"/>
              </a:lnSpc>
              <a:spcBef>
                <a:spcPts val="715"/>
              </a:spcBef>
            </a:pPr>
            <a:r>
              <a:rPr sz="1400" spc="-15" dirty="0">
                <a:latin typeface="SimSun"/>
                <a:cs typeface="SimSun"/>
              </a:rPr>
              <a:t>产品实现</a:t>
            </a:r>
            <a:endParaRPr sz="1400">
              <a:latin typeface="SimSun"/>
              <a:cs typeface="SimSun"/>
            </a:endParaRPr>
          </a:p>
          <a:p>
            <a:pPr marL="76835">
              <a:lnSpc>
                <a:spcPts val="1614"/>
              </a:lnSpc>
            </a:pPr>
            <a:r>
              <a:rPr sz="1400" dirty="0">
                <a:latin typeface="Calibri"/>
                <a:cs typeface="Calibri"/>
              </a:rPr>
              <a:t>Thực</a:t>
            </a:r>
            <a:r>
              <a:rPr sz="1400" spc="-40" dirty="0">
                <a:latin typeface="Calibri"/>
                <a:cs typeface="Calibri"/>
              </a:rPr>
              <a:t> </a:t>
            </a:r>
            <a:r>
              <a:rPr sz="1400" dirty="0">
                <a:latin typeface="Calibri"/>
                <a:cs typeface="Calibri"/>
              </a:rPr>
              <a:t>hiện</a:t>
            </a:r>
            <a:r>
              <a:rPr sz="1400" spc="-30" dirty="0">
                <a:latin typeface="Calibri"/>
                <a:cs typeface="Calibri"/>
              </a:rPr>
              <a:t> </a:t>
            </a:r>
            <a:r>
              <a:rPr sz="1400" dirty="0">
                <a:latin typeface="Calibri"/>
                <a:cs typeface="Calibri"/>
              </a:rPr>
              <a:t>sản</a:t>
            </a:r>
            <a:r>
              <a:rPr sz="1400" spc="-35" dirty="0">
                <a:latin typeface="Calibri"/>
                <a:cs typeface="Calibri"/>
              </a:rPr>
              <a:t> </a:t>
            </a:r>
            <a:r>
              <a:rPr sz="1400" spc="-20" dirty="0">
                <a:latin typeface="Calibri"/>
                <a:cs typeface="Calibri"/>
              </a:rPr>
              <a:t>phẩm</a:t>
            </a:r>
            <a:endParaRPr sz="1400">
              <a:latin typeface="Calibri"/>
              <a:cs typeface="Calibri"/>
            </a:endParaRPr>
          </a:p>
        </p:txBody>
      </p:sp>
      <p:sp>
        <p:nvSpPr>
          <p:cNvPr id="14" name="object 14"/>
          <p:cNvSpPr txBox="1"/>
          <p:nvPr/>
        </p:nvSpPr>
        <p:spPr>
          <a:xfrm>
            <a:off x="1313178" y="5600806"/>
            <a:ext cx="2225675" cy="436880"/>
          </a:xfrm>
          <a:prstGeom prst="rect">
            <a:avLst/>
          </a:prstGeom>
        </p:spPr>
        <p:txBody>
          <a:bodyPr vert="horz" wrap="square" lIns="0" tIns="13335" rIns="0" bIns="0" rtlCol="0">
            <a:spAutoFit/>
          </a:bodyPr>
          <a:lstStyle/>
          <a:p>
            <a:pPr marL="12700">
              <a:lnSpc>
                <a:spcPts val="1614"/>
              </a:lnSpc>
              <a:spcBef>
                <a:spcPts val="105"/>
              </a:spcBef>
            </a:pPr>
            <a:r>
              <a:rPr sz="1400" spc="-10" dirty="0">
                <a:latin typeface="SimSun"/>
                <a:cs typeface="SimSun"/>
              </a:rPr>
              <a:t>测量,</a:t>
            </a:r>
            <a:r>
              <a:rPr sz="1400" spc="365" dirty="0">
                <a:latin typeface="Times New Roman"/>
                <a:cs typeface="Times New Roman"/>
              </a:rPr>
              <a:t> </a:t>
            </a:r>
            <a:r>
              <a:rPr sz="1400" spc="-20" dirty="0">
                <a:latin typeface="SimSun"/>
                <a:cs typeface="SimSun"/>
              </a:rPr>
              <a:t>分析和改进</a:t>
            </a:r>
            <a:endParaRPr sz="1400">
              <a:latin typeface="SimSun"/>
              <a:cs typeface="SimSun"/>
            </a:endParaRPr>
          </a:p>
          <a:p>
            <a:pPr marL="12700">
              <a:lnSpc>
                <a:spcPts val="1614"/>
              </a:lnSpc>
            </a:pPr>
            <a:r>
              <a:rPr sz="1400" dirty="0">
                <a:latin typeface="Calibri"/>
                <a:cs typeface="Calibri"/>
              </a:rPr>
              <a:t>Đo</a:t>
            </a:r>
            <a:r>
              <a:rPr sz="1400" spc="-40" dirty="0">
                <a:latin typeface="Calibri"/>
                <a:cs typeface="Calibri"/>
              </a:rPr>
              <a:t> </a:t>
            </a:r>
            <a:r>
              <a:rPr sz="1400" dirty="0">
                <a:latin typeface="Calibri"/>
                <a:cs typeface="Calibri"/>
              </a:rPr>
              <a:t>lường,</a:t>
            </a:r>
            <a:r>
              <a:rPr sz="1400" spc="-30" dirty="0">
                <a:latin typeface="Calibri"/>
                <a:cs typeface="Calibri"/>
              </a:rPr>
              <a:t> </a:t>
            </a:r>
            <a:r>
              <a:rPr sz="1400" dirty="0">
                <a:latin typeface="Calibri"/>
                <a:cs typeface="Calibri"/>
              </a:rPr>
              <a:t>phân</a:t>
            </a:r>
            <a:r>
              <a:rPr sz="1400" spc="-15" dirty="0">
                <a:latin typeface="Calibri"/>
                <a:cs typeface="Calibri"/>
              </a:rPr>
              <a:t> </a:t>
            </a:r>
            <a:r>
              <a:rPr sz="1400" dirty="0">
                <a:latin typeface="Calibri"/>
                <a:cs typeface="Calibri"/>
              </a:rPr>
              <a:t>tích</a:t>
            </a:r>
            <a:r>
              <a:rPr sz="1400" spc="-20" dirty="0">
                <a:latin typeface="Calibri"/>
                <a:cs typeface="Calibri"/>
              </a:rPr>
              <a:t> </a:t>
            </a:r>
            <a:r>
              <a:rPr sz="1400" dirty="0">
                <a:latin typeface="Calibri"/>
                <a:cs typeface="Calibri"/>
              </a:rPr>
              <a:t>và</a:t>
            </a:r>
            <a:r>
              <a:rPr sz="1400" spc="-20" dirty="0">
                <a:latin typeface="Calibri"/>
                <a:cs typeface="Calibri"/>
              </a:rPr>
              <a:t> </a:t>
            </a:r>
            <a:r>
              <a:rPr sz="1400" dirty="0">
                <a:latin typeface="Calibri"/>
                <a:cs typeface="Calibri"/>
              </a:rPr>
              <a:t>cải</a:t>
            </a:r>
            <a:r>
              <a:rPr sz="1400" spc="-25" dirty="0">
                <a:latin typeface="Calibri"/>
                <a:cs typeface="Calibri"/>
              </a:rPr>
              <a:t> </a:t>
            </a:r>
            <a:r>
              <a:rPr sz="1400" spc="-20" dirty="0">
                <a:latin typeface="Calibri"/>
                <a:cs typeface="Calibri"/>
              </a:rPr>
              <a:t>tiến</a:t>
            </a:r>
            <a:endParaRPr sz="1400">
              <a:latin typeface="Calibri"/>
              <a:cs typeface="Calibri"/>
            </a:endParaRPr>
          </a:p>
        </p:txBody>
      </p:sp>
      <p:sp>
        <p:nvSpPr>
          <p:cNvPr id="15" name="object 15"/>
          <p:cNvSpPr txBox="1"/>
          <p:nvPr/>
        </p:nvSpPr>
        <p:spPr>
          <a:xfrm>
            <a:off x="6640452" y="4027420"/>
            <a:ext cx="1285240"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SimSun"/>
                <a:cs typeface="SimSun"/>
              </a:rPr>
              <a:t>要求事项</a:t>
            </a:r>
            <a:r>
              <a:rPr sz="1400" spc="-40" dirty="0">
                <a:latin typeface="Calibri"/>
                <a:cs typeface="Calibri"/>
              </a:rPr>
              <a:t>Yêu</a:t>
            </a:r>
            <a:r>
              <a:rPr sz="1400" spc="-35" dirty="0">
                <a:latin typeface="Calibri"/>
                <a:cs typeface="Calibri"/>
              </a:rPr>
              <a:t> </a:t>
            </a:r>
            <a:r>
              <a:rPr sz="1400" spc="-25" dirty="0">
                <a:latin typeface="Calibri"/>
                <a:cs typeface="Calibri"/>
              </a:rPr>
              <a:t>cầu</a:t>
            </a:r>
            <a:endParaRPr sz="1400">
              <a:latin typeface="Calibri"/>
              <a:cs typeface="Calibri"/>
            </a:endParaRPr>
          </a:p>
        </p:txBody>
      </p:sp>
      <p:sp>
        <p:nvSpPr>
          <p:cNvPr id="16" name="object 16"/>
          <p:cNvSpPr txBox="1"/>
          <p:nvPr/>
        </p:nvSpPr>
        <p:spPr>
          <a:xfrm>
            <a:off x="5216387" y="4484870"/>
            <a:ext cx="1456690" cy="465455"/>
          </a:xfrm>
          <a:prstGeom prst="rect">
            <a:avLst/>
          </a:prstGeom>
        </p:spPr>
        <p:txBody>
          <a:bodyPr vert="horz" wrap="square" lIns="0" tIns="13335" rIns="0" bIns="0" rtlCol="0">
            <a:spAutoFit/>
          </a:bodyPr>
          <a:lstStyle/>
          <a:p>
            <a:pPr marL="12700">
              <a:lnSpc>
                <a:spcPts val="1610"/>
              </a:lnSpc>
              <a:spcBef>
                <a:spcPts val="105"/>
              </a:spcBef>
            </a:pPr>
            <a:r>
              <a:rPr sz="1400" spc="-15" dirty="0">
                <a:latin typeface="SimSun"/>
                <a:cs typeface="SimSun"/>
              </a:rPr>
              <a:t>关键过程</a:t>
            </a:r>
            <a:endParaRPr sz="1400">
              <a:latin typeface="SimSun"/>
              <a:cs typeface="SimSun"/>
            </a:endParaRPr>
          </a:p>
          <a:p>
            <a:pPr marL="12700">
              <a:lnSpc>
                <a:spcPts val="1850"/>
              </a:lnSpc>
            </a:pPr>
            <a:r>
              <a:rPr sz="1400" dirty="0">
                <a:latin typeface="Calibri"/>
                <a:cs typeface="Calibri"/>
              </a:rPr>
              <a:t>Quy</a:t>
            </a:r>
            <a:r>
              <a:rPr sz="1400" spc="-35" dirty="0">
                <a:latin typeface="Calibri"/>
                <a:cs typeface="Calibri"/>
              </a:rPr>
              <a:t> </a:t>
            </a:r>
            <a:r>
              <a:rPr sz="1400" dirty="0">
                <a:latin typeface="Calibri"/>
                <a:cs typeface="Calibri"/>
              </a:rPr>
              <a:t>trình</a:t>
            </a:r>
            <a:r>
              <a:rPr sz="1400" spc="-25" dirty="0">
                <a:latin typeface="Calibri"/>
                <a:cs typeface="Calibri"/>
              </a:rPr>
              <a:t> </a:t>
            </a:r>
            <a:r>
              <a:rPr sz="1400" dirty="0">
                <a:latin typeface="Calibri"/>
                <a:cs typeface="Calibri"/>
              </a:rPr>
              <a:t>then</a:t>
            </a:r>
            <a:r>
              <a:rPr sz="1400" spc="-20" dirty="0">
                <a:latin typeface="Calibri"/>
                <a:cs typeface="Calibri"/>
              </a:rPr>
              <a:t> chố</a:t>
            </a:r>
            <a:r>
              <a:rPr sz="1600" spc="-20" dirty="0">
                <a:latin typeface="Calibri"/>
                <a:cs typeface="Calibri"/>
              </a:rPr>
              <a:t>t</a:t>
            </a:r>
            <a:endParaRPr sz="1600">
              <a:latin typeface="Calibri"/>
              <a:cs typeface="Calibri"/>
            </a:endParaRPr>
          </a:p>
        </p:txBody>
      </p:sp>
      <p:pic>
        <p:nvPicPr>
          <p:cNvPr id="17" name="object 17"/>
          <p:cNvPicPr/>
          <p:nvPr/>
        </p:nvPicPr>
        <p:blipFill>
          <a:blip r:embed="rId3" cstate="print"/>
          <a:stretch>
            <a:fillRect/>
          </a:stretch>
        </p:blipFill>
        <p:spPr>
          <a:xfrm>
            <a:off x="7215255" y="6286500"/>
            <a:ext cx="1499993" cy="428624"/>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2632331" y="111627"/>
            <a:ext cx="23120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5.5</a:t>
            </a:r>
            <a:r>
              <a:rPr sz="1800" spc="450" dirty="0">
                <a:solidFill>
                  <a:srgbClr val="000000"/>
                </a:solidFill>
                <a:latin typeface="Times New Roman"/>
                <a:cs typeface="Times New Roman"/>
              </a:rPr>
              <a:t> </a:t>
            </a:r>
            <a:r>
              <a:rPr sz="1800" dirty="0">
                <a:solidFill>
                  <a:srgbClr val="000000"/>
                </a:solidFill>
              </a:rPr>
              <a:t>职责,</a:t>
            </a:r>
            <a:r>
              <a:rPr sz="1800" spc="450" dirty="0">
                <a:solidFill>
                  <a:srgbClr val="000000"/>
                </a:solidFill>
                <a:latin typeface="Times New Roman"/>
                <a:cs typeface="Times New Roman"/>
              </a:rPr>
              <a:t> </a:t>
            </a:r>
            <a:r>
              <a:rPr sz="1800" spc="-10" dirty="0">
                <a:solidFill>
                  <a:srgbClr val="000000"/>
                </a:solidFill>
              </a:rPr>
              <a:t>权限与沟通</a:t>
            </a:r>
            <a:endParaRPr sz="1800">
              <a:latin typeface="Times New Roman"/>
              <a:cs typeface="Times New Roman"/>
            </a:endParaRPr>
          </a:p>
        </p:txBody>
      </p:sp>
      <p:sp>
        <p:nvSpPr>
          <p:cNvPr id="4" name="object 4"/>
          <p:cNvSpPr txBox="1"/>
          <p:nvPr/>
        </p:nvSpPr>
        <p:spPr>
          <a:xfrm>
            <a:off x="2632331" y="367659"/>
            <a:ext cx="437578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SimSun"/>
                <a:cs typeface="SimSun"/>
              </a:rPr>
              <a:t>5.5</a:t>
            </a:r>
            <a:r>
              <a:rPr sz="1800" spc="370" dirty="0">
                <a:latin typeface="Times New Roman"/>
                <a:cs typeface="Times New Roman"/>
              </a:rPr>
              <a:t> </a:t>
            </a:r>
            <a:r>
              <a:rPr sz="1800" spc="-30" dirty="0">
                <a:latin typeface="Calibri"/>
                <a:cs typeface="Calibri"/>
              </a:rPr>
              <a:t>Trách</a:t>
            </a:r>
            <a:r>
              <a:rPr sz="1800" spc="-70" dirty="0">
                <a:latin typeface="Times New Roman"/>
                <a:cs typeface="Times New Roman"/>
              </a:rPr>
              <a:t> </a:t>
            </a:r>
            <a:r>
              <a:rPr sz="1800" dirty="0">
                <a:latin typeface="Calibri"/>
                <a:cs typeface="Calibri"/>
              </a:rPr>
              <a:t>nhiệm,</a:t>
            </a:r>
            <a:r>
              <a:rPr sz="1800" spc="-75" dirty="0">
                <a:latin typeface="Times New Roman"/>
                <a:cs typeface="Times New Roman"/>
              </a:rPr>
              <a:t> </a:t>
            </a:r>
            <a:r>
              <a:rPr sz="1800" dirty="0">
                <a:latin typeface="Calibri"/>
                <a:cs typeface="Calibri"/>
              </a:rPr>
              <a:t>thẩm</a:t>
            </a:r>
            <a:r>
              <a:rPr sz="1800" spc="-35" dirty="0">
                <a:latin typeface="Calibri"/>
                <a:cs typeface="Calibri"/>
              </a:rPr>
              <a:t> </a:t>
            </a:r>
            <a:r>
              <a:rPr sz="1800" dirty="0">
                <a:latin typeface="Calibri"/>
                <a:cs typeface="Calibri"/>
              </a:rPr>
              <a:t>quyền</a:t>
            </a:r>
            <a:r>
              <a:rPr sz="1800" spc="-15" dirty="0">
                <a:latin typeface="Calibri"/>
                <a:cs typeface="Calibri"/>
              </a:rPr>
              <a:t> </a:t>
            </a:r>
            <a:r>
              <a:rPr sz="1800" dirty="0">
                <a:latin typeface="Calibri"/>
                <a:cs typeface="Calibri"/>
              </a:rPr>
              <a:t>và</a:t>
            </a:r>
            <a:r>
              <a:rPr sz="1800" spc="-75" dirty="0">
                <a:latin typeface="Times New Roman"/>
                <a:cs typeface="Times New Roman"/>
              </a:rPr>
              <a:t> </a:t>
            </a:r>
            <a:r>
              <a:rPr sz="1800" dirty="0">
                <a:latin typeface="Calibri"/>
                <a:cs typeface="Calibri"/>
              </a:rPr>
              <a:t>truyền</a:t>
            </a:r>
            <a:r>
              <a:rPr sz="1800" spc="-30" dirty="0">
                <a:latin typeface="Calibri"/>
                <a:cs typeface="Calibri"/>
              </a:rPr>
              <a:t> </a:t>
            </a:r>
            <a:r>
              <a:rPr sz="1800" spc="-10" dirty="0">
                <a:latin typeface="Calibri"/>
                <a:cs typeface="Calibri"/>
              </a:rPr>
              <a:t>thông</a:t>
            </a:r>
            <a:endParaRPr sz="1800">
              <a:latin typeface="Calibri"/>
              <a:cs typeface="Calibri"/>
            </a:endParaRPr>
          </a:p>
        </p:txBody>
      </p:sp>
      <p:sp>
        <p:nvSpPr>
          <p:cNvPr id="5" name="object 5"/>
          <p:cNvSpPr txBox="1"/>
          <p:nvPr/>
        </p:nvSpPr>
        <p:spPr>
          <a:xfrm>
            <a:off x="1123997" y="1335139"/>
            <a:ext cx="7261859" cy="2694305"/>
          </a:xfrm>
          <a:prstGeom prst="rect">
            <a:avLst/>
          </a:prstGeom>
        </p:spPr>
        <p:txBody>
          <a:bodyPr vert="horz" wrap="square" lIns="0" tIns="20955" rIns="0" bIns="0" rtlCol="0">
            <a:spAutoFit/>
          </a:bodyPr>
          <a:lstStyle/>
          <a:p>
            <a:pPr marL="63500" marR="1674495">
              <a:lnSpc>
                <a:spcPct val="97600"/>
              </a:lnSpc>
              <a:spcBef>
                <a:spcPts val="165"/>
              </a:spcBef>
            </a:pPr>
            <a:r>
              <a:rPr sz="1450" spc="-5" dirty="0">
                <a:latin typeface="SimSun"/>
                <a:cs typeface="SimSun"/>
              </a:rPr>
              <a:t>最高管理者应确保组织内的职责、权限得到规定、形成文件和沟通</a:t>
            </a:r>
            <a:r>
              <a:rPr sz="1450" spc="-50" dirty="0">
                <a:latin typeface="SimSun"/>
                <a:cs typeface="SimSun"/>
              </a:rPr>
              <a:t> </a:t>
            </a:r>
            <a:r>
              <a:rPr sz="1450" dirty="0">
                <a:latin typeface="SimSun"/>
                <a:cs typeface="SimSun"/>
              </a:rPr>
              <a:t>L</a:t>
            </a:r>
            <a:r>
              <a:rPr sz="1450" dirty="0">
                <a:latin typeface="Calibri"/>
                <a:cs typeface="Calibri"/>
              </a:rPr>
              <a:t>ãnh đạo</a:t>
            </a:r>
            <a:r>
              <a:rPr sz="1450" spc="10" dirty="0">
                <a:latin typeface="Calibri"/>
                <a:cs typeface="Calibri"/>
              </a:rPr>
              <a:t> </a:t>
            </a:r>
            <a:r>
              <a:rPr sz="1450" dirty="0">
                <a:latin typeface="Calibri"/>
                <a:cs typeface="Calibri"/>
              </a:rPr>
              <a:t>cao</a:t>
            </a:r>
            <a:r>
              <a:rPr sz="1450" spc="10" dirty="0">
                <a:latin typeface="Calibri"/>
                <a:cs typeface="Calibri"/>
              </a:rPr>
              <a:t> </a:t>
            </a:r>
            <a:r>
              <a:rPr sz="1450" dirty="0">
                <a:latin typeface="Calibri"/>
                <a:cs typeface="Calibri"/>
              </a:rPr>
              <a:t>nhất</a:t>
            </a:r>
            <a:r>
              <a:rPr sz="1450" spc="-5" dirty="0">
                <a:latin typeface="Calibri"/>
                <a:cs typeface="Calibri"/>
              </a:rPr>
              <a:t> </a:t>
            </a:r>
            <a:r>
              <a:rPr sz="1450" dirty="0">
                <a:latin typeface="Calibri"/>
                <a:cs typeface="Calibri"/>
              </a:rPr>
              <a:t>phải</a:t>
            </a:r>
            <a:r>
              <a:rPr sz="1450" spc="10" dirty="0">
                <a:latin typeface="Calibri"/>
                <a:cs typeface="Calibri"/>
              </a:rPr>
              <a:t> </a:t>
            </a:r>
            <a:r>
              <a:rPr sz="1450" dirty="0">
                <a:latin typeface="Calibri"/>
                <a:cs typeface="Calibri"/>
              </a:rPr>
              <a:t>đảm</a:t>
            </a:r>
            <a:r>
              <a:rPr sz="1450" spc="10" dirty="0">
                <a:latin typeface="Calibri"/>
                <a:cs typeface="Calibri"/>
              </a:rPr>
              <a:t> </a:t>
            </a:r>
            <a:r>
              <a:rPr sz="1450" dirty="0">
                <a:latin typeface="Calibri"/>
                <a:cs typeface="Calibri"/>
              </a:rPr>
              <a:t>bảo</a:t>
            </a:r>
            <a:r>
              <a:rPr sz="1450" spc="10" dirty="0">
                <a:latin typeface="Calibri"/>
                <a:cs typeface="Calibri"/>
              </a:rPr>
              <a:t> </a:t>
            </a:r>
            <a:r>
              <a:rPr sz="1450" dirty="0">
                <a:latin typeface="Calibri"/>
                <a:cs typeface="Calibri"/>
              </a:rPr>
              <a:t>trách nhiệm,</a:t>
            </a:r>
            <a:r>
              <a:rPr sz="1450" spc="15" dirty="0">
                <a:latin typeface="Calibri"/>
                <a:cs typeface="Calibri"/>
              </a:rPr>
              <a:t> </a:t>
            </a:r>
            <a:r>
              <a:rPr sz="1450" dirty="0">
                <a:latin typeface="Calibri"/>
                <a:cs typeface="Calibri"/>
              </a:rPr>
              <a:t>thẩm quyền trong tổ</a:t>
            </a:r>
            <a:r>
              <a:rPr sz="1450" spc="15" dirty="0">
                <a:latin typeface="Calibri"/>
                <a:cs typeface="Calibri"/>
              </a:rPr>
              <a:t> </a:t>
            </a:r>
            <a:r>
              <a:rPr sz="1450" spc="-20" dirty="0">
                <a:latin typeface="Calibri"/>
                <a:cs typeface="Calibri"/>
              </a:rPr>
              <a:t>chức </a:t>
            </a:r>
            <a:r>
              <a:rPr sz="1450" dirty="0">
                <a:latin typeface="Calibri"/>
                <a:cs typeface="Calibri"/>
              </a:rPr>
              <a:t>được</a:t>
            </a:r>
            <a:r>
              <a:rPr sz="1450" spc="15" dirty="0">
                <a:latin typeface="Calibri"/>
                <a:cs typeface="Calibri"/>
              </a:rPr>
              <a:t> </a:t>
            </a:r>
            <a:r>
              <a:rPr sz="1450" dirty="0">
                <a:latin typeface="Calibri"/>
                <a:cs typeface="Calibri"/>
              </a:rPr>
              <a:t>quy</a:t>
            </a:r>
            <a:r>
              <a:rPr sz="1450" spc="-5" dirty="0">
                <a:latin typeface="Calibri"/>
                <a:cs typeface="Calibri"/>
              </a:rPr>
              <a:t> </a:t>
            </a:r>
            <a:r>
              <a:rPr sz="1450" dirty="0">
                <a:latin typeface="Calibri"/>
                <a:cs typeface="Calibri"/>
              </a:rPr>
              <a:t>định</a:t>
            </a:r>
            <a:r>
              <a:rPr sz="1450" spc="5" dirty="0">
                <a:latin typeface="Calibri"/>
                <a:cs typeface="Calibri"/>
              </a:rPr>
              <a:t>, </a:t>
            </a:r>
            <a:r>
              <a:rPr sz="1450" dirty="0">
                <a:latin typeface="Calibri"/>
                <a:cs typeface="Calibri"/>
              </a:rPr>
              <a:t>lập</a:t>
            </a:r>
            <a:r>
              <a:rPr sz="1450" spc="5" dirty="0">
                <a:latin typeface="Calibri"/>
                <a:cs typeface="Calibri"/>
              </a:rPr>
              <a:t> </a:t>
            </a:r>
            <a:r>
              <a:rPr sz="1450" dirty="0">
                <a:latin typeface="Calibri"/>
                <a:cs typeface="Calibri"/>
              </a:rPr>
              <a:t>thành</a:t>
            </a:r>
            <a:r>
              <a:rPr sz="1450" spc="-5" dirty="0">
                <a:latin typeface="Calibri"/>
                <a:cs typeface="Calibri"/>
              </a:rPr>
              <a:t> </a:t>
            </a:r>
            <a:r>
              <a:rPr sz="1450" spc="-25" dirty="0">
                <a:latin typeface="Calibri"/>
                <a:cs typeface="Calibri"/>
              </a:rPr>
              <a:t>Tài</a:t>
            </a:r>
            <a:r>
              <a:rPr sz="1450" dirty="0">
                <a:latin typeface="Calibri"/>
                <a:cs typeface="Calibri"/>
              </a:rPr>
              <a:t> liệu</a:t>
            </a:r>
            <a:r>
              <a:rPr sz="1450" spc="30" dirty="0">
                <a:latin typeface="Calibri"/>
                <a:cs typeface="Calibri"/>
              </a:rPr>
              <a:t> </a:t>
            </a:r>
            <a:r>
              <a:rPr sz="1450" dirty="0">
                <a:latin typeface="Calibri"/>
                <a:cs typeface="Calibri"/>
              </a:rPr>
              <a:t>và</a:t>
            </a:r>
            <a:r>
              <a:rPr sz="1450" spc="5" dirty="0">
                <a:latin typeface="Calibri"/>
                <a:cs typeface="Calibri"/>
              </a:rPr>
              <a:t> </a:t>
            </a:r>
            <a:r>
              <a:rPr sz="1450" dirty="0">
                <a:latin typeface="Calibri"/>
                <a:cs typeface="Calibri"/>
              </a:rPr>
              <a:t>truyền</a:t>
            </a:r>
            <a:r>
              <a:rPr sz="1450" spc="-5" dirty="0">
                <a:latin typeface="Calibri"/>
                <a:cs typeface="Calibri"/>
              </a:rPr>
              <a:t> </a:t>
            </a:r>
            <a:r>
              <a:rPr sz="1450" spc="-25" dirty="0">
                <a:latin typeface="Calibri"/>
                <a:cs typeface="Calibri"/>
              </a:rPr>
              <a:t>đạt</a:t>
            </a:r>
            <a:endParaRPr sz="1450">
              <a:latin typeface="Calibri"/>
              <a:cs typeface="Calibri"/>
            </a:endParaRPr>
          </a:p>
          <a:p>
            <a:pPr marL="63500">
              <a:lnSpc>
                <a:spcPct val="100000"/>
              </a:lnSpc>
              <a:spcBef>
                <a:spcPts val="1670"/>
              </a:spcBef>
            </a:pPr>
            <a:r>
              <a:rPr sz="1450" spc="-5" dirty="0">
                <a:latin typeface="SimSun"/>
                <a:cs typeface="SimSun"/>
              </a:rPr>
              <a:t>最高管理者应确定所有从事对质量有影响的管理、执行和验证工作的人员的相互关系，</a:t>
            </a:r>
            <a:endParaRPr sz="1450">
              <a:latin typeface="SimSun"/>
              <a:cs typeface="SimSun"/>
            </a:endParaRPr>
          </a:p>
          <a:p>
            <a:pPr marL="63500">
              <a:lnSpc>
                <a:spcPts val="1685"/>
              </a:lnSpc>
              <a:spcBef>
                <a:spcPts val="25"/>
              </a:spcBef>
            </a:pPr>
            <a:r>
              <a:rPr sz="2175" spc="-1087" baseline="-15325" dirty="0">
                <a:latin typeface="SimSun"/>
                <a:cs typeface="SimSun"/>
              </a:rPr>
              <a:t>.</a:t>
            </a:r>
            <a:r>
              <a:rPr sz="1450" spc="-5" dirty="0">
                <a:latin typeface="SimSun"/>
                <a:cs typeface="SimSun"/>
              </a:rPr>
              <a:t>并应确保其完成这些任务所必要的独立性和权限</a:t>
            </a:r>
            <a:endParaRPr sz="1450">
              <a:latin typeface="SimSun"/>
              <a:cs typeface="SimSun"/>
            </a:endParaRPr>
          </a:p>
          <a:p>
            <a:pPr marL="63500">
              <a:lnSpc>
                <a:spcPts val="1685"/>
              </a:lnSpc>
            </a:pPr>
            <a:r>
              <a:rPr sz="1450" dirty="0">
                <a:latin typeface="Calibri"/>
                <a:cs typeface="Calibri"/>
              </a:rPr>
              <a:t>Lãnh</a:t>
            </a:r>
            <a:r>
              <a:rPr sz="1450" spc="-5" dirty="0">
                <a:latin typeface="Calibri"/>
                <a:cs typeface="Calibri"/>
              </a:rPr>
              <a:t> </a:t>
            </a:r>
            <a:r>
              <a:rPr sz="1450" dirty="0">
                <a:latin typeface="Calibri"/>
                <a:cs typeface="Calibri"/>
              </a:rPr>
              <a:t>đạo</a:t>
            </a:r>
            <a:r>
              <a:rPr sz="1450" spc="-5" dirty="0">
                <a:latin typeface="Calibri"/>
                <a:cs typeface="Calibri"/>
              </a:rPr>
              <a:t> </a:t>
            </a:r>
            <a:r>
              <a:rPr sz="1450" dirty="0">
                <a:latin typeface="Calibri"/>
                <a:cs typeface="Calibri"/>
              </a:rPr>
              <a:t>cao</a:t>
            </a:r>
            <a:r>
              <a:rPr sz="1450" spc="20" dirty="0">
                <a:latin typeface="Calibri"/>
                <a:cs typeface="Calibri"/>
              </a:rPr>
              <a:t> </a:t>
            </a:r>
            <a:r>
              <a:rPr sz="1450" dirty="0">
                <a:latin typeface="Calibri"/>
                <a:cs typeface="Calibri"/>
              </a:rPr>
              <a:t>nhất</a:t>
            </a:r>
            <a:r>
              <a:rPr sz="1450" spc="-10" dirty="0">
                <a:latin typeface="Calibri"/>
                <a:cs typeface="Calibri"/>
              </a:rPr>
              <a:t> </a:t>
            </a:r>
            <a:r>
              <a:rPr sz="1450" dirty="0">
                <a:latin typeface="Calibri"/>
                <a:cs typeface="Calibri"/>
              </a:rPr>
              <a:t>phải</a:t>
            </a:r>
            <a:r>
              <a:rPr sz="1450" spc="-10" dirty="0">
                <a:latin typeface="Calibri"/>
                <a:cs typeface="Calibri"/>
              </a:rPr>
              <a:t> </a:t>
            </a:r>
            <a:r>
              <a:rPr sz="1450" dirty="0">
                <a:latin typeface="Calibri"/>
                <a:cs typeface="Calibri"/>
              </a:rPr>
              <a:t>xác</a:t>
            </a:r>
            <a:r>
              <a:rPr sz="1450" spc="20" dirty="0">
                <a:latin typeface="Calibri"/>
                <a:cs typeface="Calibri"/>
              </a:rPr>
              <a:t> </a:t>
            </a:r>
            <a:r>
              <a:rPr sz="1450" dirty="0">
                <a:latin typeface="Calibri"/>
                <a:cs typeface="Calibri"/>
              </a:rPr>
              <a:t>định</a:t>
            </a:r>
            <a:r>
              <a:rPr sz="1450" spc="5" dirty="0">
                <a:latin typeface="Calibri"/>
                <a:cs typeface="Calibri"/>
              </a:rPr>
              <a:t> </a:t>
            </a:r>
            <a:r>
              <a:rPr sz="1450" dirty="0">
                <a:latin typeface="Calibri"/>
                <a:cs typeface="Calibri"/>
              </a:rPr>
              <a:t>mối</a:t>
            </a:r>
            <a:r>
              <a:rPr sz="1450" spc="20" dirty="0">
                <a:latin typeface="Calibri"/>
                <a:cs typeface="Calibri"/>
              </a:rPr>
              <a:t> </a:t>
            </a:r>
            <a:r>
              <a:rPr sz="1450" dirty="0">
                <a:latin typeface="Calibri"/>
                <a:cs typeface="Calibri"/>
              </a:rPr>
              <a:t>quan</a:t>
            </a:r>
            <a:r>
              <a:rPr sz="1450" spc="-5" dirty="0">
                <a:latin typeface="Calibri"/>
                <a:cs typeface="Calibri"/>
              </a:rPr>
              <a:t> </a:t>
            </a:r>
            <a:r>
              <a:rPr sz="1450" dirty="0">
                <a:latin typeface="Calibri"/>
                <a:cs typeface="Calibri"/>
              </a:rPr>
              <a:t>hệ</a:t>
            </a:r>
            <a:r>
              <a:rPr sz="1450" spc="20" dirty="0">
                <a:latin typeface="Calibri"/>
                <a:cs typeface="Calibri"/>
              </a:rPr>
              <a:t> </a:t>
            </a:r>
            <a:r>
              <a:rPr sz="1450" dirty="0">
                <a:latin typeface="Calibri"/>
                <a:cs typeface="Calibri"/>
              </a:rPr>
              <a:t>qua</a:t>
            </a:r>
            <a:r>
              <a:rPr sz="1450" spc="5" dirty="0">
                <a:latin typeface="Calibri"/>
                <a:cs typeface="Calibri"/>
              </a:rPr>
              <a:t> </a:t>
            </a:r>
            <a:r>
              <a:rPr sz="1450" dirty="0">
                <a:latin typeface="Calibri"/>
                <a:cs typeface="Calibri"/>
              </a:rPr>
              <a:t>lại của</a:t>
            </a:r>
            <a:r>
              <a:rPr sz="1450" spc="20" dirty="0">
                <a:latin typeface="Calibri"/>
                <a:cs typeface="Calibri"/>
              </a:rPr>
              <a:t> </a:t>
            </a:r>
            <a:r>
              <a:rPr sz="1450" dirty="0">
                <a:latin typeface="Calibri"/>
                <a:cs typeface="Calibri"/>
              </a:rPr>
              <a:t>tất</a:t>
            </a:r>
            <a:r>
              <a:rPr sz="1450" spc="-10" dirty="0">
                <a:latin typeface="Calibri"/>
                <a:cs typeface="Calibri"/>
              </a:rPr>
              <a:t> </a:t>
            </a:r>
            <a:r>
              <a:rPr sz="1450" dirty="0">
                <a:latin typeface="Calibri"/>
                <a:cs typeface="Calibri"/>
              </a:rPr>
              <a:t>cả</a:t>
            </a:r>
            <a:r>
              <a:rPr sz="1450" spc="10" dirty="0">
                <a:latin typeface="Calibri"/>
                <a:cs typeface="Calibri"/>
              </a:rPr>
              <a:t> </a:t>
            </a:r>
            <a:r>
              <a:rPr sz="1450" dirty="0">
                <a:latin typeface="Calibri"/>
                <a:cs typeface="Calibri"/>
              </a:rPr>
              <a:t>nhân</a:t>
            </a:r>
            <a:r>
              <a:rPr sz="1450" spc="-5" dirty="0">
                <a:latin typeface="Calibri"/>
                <a:cs typeface="Calibri"/>
              </a:rPr>
              <a:t> </a:t>
            </a:r>
            <a:r>
              <a:rPr sz="1450" dirty="0">
                <a:latin typeface="Calibri"/>
                <a:cs typeface="Calibri"/>
              </a:rPr>
              <a:t>sự</a:t>
            </a:r>
            <a:r>
              <a:rPr sz="1450" spc="20" dirty="0">
                <a:latin typeface="Calibri"/>
                <a:cs typeface="Calibri"/>
              </a:rPr>
              <a:t> </a:t>
            </a:r>
            <a:r>
              <a:rPr sz="1450" dirty="0">
                <a:latin typeface="Calibri"/>
                <a:cs typeface="Calibri"/>
              </a:rPr>
              <a:t>tham</a:t>
            </a:r>
            <a:r>
              <a:rPr sz="1450" spc="5" dirty="0">
                <a:latin typeface="Calibri"/>
                <a:cs typeface="Calibri"/>
              </a:rPr>
              <a:t> </a:t>
            </a:r>
            <a:r>
              <a:rPr sz="1450" dirty="0">
                <a:latin typeface="Calibri"/>
                <a:cs typeface="Calibri"/>
              </a:rPr>
              <a:t>gia vào </a:t>
            </a:r>
            <a:r>
              <a:rPr sz="1450" spc="-20" dirty="0">
                <a:latin typeface="Calibri"/>
                <a:cs typeface="Calibri"/>
              </a:rPr>
              <a:t>việc</a:t>
            </a:r>
            <a:endParaRPr sz="1450">
              <a:latin typeface="Calibri"/>
              <a:cs typeface="Calibri"/>
            </a:endParaRPr>
          </a:p>
          <a:p>
            <a:pPr marL="63500">
              <a:lnSpc>
                <a:spcPct val="100000"/>
              </a:lnSpc>
              <a:spcBef>
                <a:spcPts val="20"/>
              </a:spcBef>
            </a:pPr>
            <a:r>
              <a:rPr sz="1450" dirty="0">
                <a:latin typeface="Calibri"/>
                <a:cs typeface="Calibri"/>
              </a:rPr>
              <a:t>quản</a:t>
            </a:r>
            <a:r>
              <a:rPr sz="1450" spc="-5" dirty="0">
                <a:latin typeface="Calibri"/>
                <a:cs typeface="Calibri"/>
              </a:rPr>
              <a:t> </a:t>
            </a:r>
            <a:r>
              <a:rPr sz="1450" spc="-20" dirty="0">
                <a:latin typeface="Calibri"/>
                <a:cs typeface="Calibri"/>
              </a:rPr>
              <a:t>lý,</a:t>
            </a:r>
            <a:r>
              <a:rPr sz="1450" spc="10" dirty="0">
                <a:latin typeface="Calibri"/>
                <a:cs typeface="Calibri"/>
              </a:rPr>
              <a:t> </a:t>
            </a:r>
            <a:r>
              <a:rPr sz="1450" dirty="0">
                <a:latin typeface="Calibri"/>
                <a:cs typeface="Calibri"/>
              </a:rPr>
              <a:t>thực</a:t>
            </a:r>
            <a:r>
              <a:rPr sz="1450" spc="5" dirty="0">
                <a:latin typeface="Calibri"/>
                <a:cs typeface="Calibri"/>
              </a:rPr>
              <a:t> </a:t>
            </a:r>
            <a:r>
              <a:rPr sz="1450" dirty="0">
                <a:latin typeface="Calibri"/>
                <a:cs typeface="Calibri"/>
              </a:rPr>
              <a:t>hiện</a:t>
            </a:r>
            <a:r>
              <a:rPr sz="1450" spc="25" dirty="0">
                <a:latin typeface="Calibri"/>
                <a:cs typeface="Calibri"/>
              </a:rPr>
              <a:t> </a:t>
            </a:r>
            <a:r>
              <a:rPr sz="1450" dirty="0">
                <a:latin typeface="Calibri"/>
                <a:cs typeface="Calibri"/>
              </a:rPr>
              <a:t>và</a:t>
            </a:r>
            <a:r>
              <a:rPr sz="1450" spc="10" dirty="0">
                <a:latin typeface="Calibri"/>
                <a:cs typeface="Calibri"/>
              </a:rPr>
              <a:t> </a:t>
            </a:r>
            <a:r>
              <a:rPr sz="1450" dirty="0">
                <a:latin typeface="Calibri"/>
                <a:cs typeface="Calibri"/>
              </a:rPr>
              <a:t>xác</a:t>
            </a:r>
            <a:r>
              <a:rPr sz="1450" spc="20" dirty="0">
                <a:latin typeface="Calibri"/>
                <a:cs typeface="Calibri"/>
              </a:rPr>
              <a:t> </a:t>
            </a:r>
            <a:r>
              <a:rPr sz="1450" dirty="0">
                <a:latin typeface="Calibri"/>
                <a:cs typeface="Calibri"/>
              </a:rPr>
              <a:t>minh</a:t>
            </a:r>
            <a:r>
              <a:rPr sz="1450" spc="15" dirty="0">
                <a:latin typeface="Calibri"/>
                <a:cs typeface="Calibri"/>
              </a:rPr>
              <a:t> </a:t>
            </a:r>
            <a:r>
              <a:rPr sz="1450" dirty="0">
                <a:latin typeface="Calibri"/>
                <a:cs typeface="Calibri"/>
              </a:rPr>
              <a:t>công</a:t>
            </a:r>
            <a:r>
              <a:rPr sz="1450" spc="10" dirty="0">
                <a:latin typeface="Calibri"/>
                <a:cs typeface="Calibri"/>
              </a:rPr>
              <a:t> </a:t>
            </a:r>
            <a:r>
              <a:rPr sz="1450" dirty="0">
                <a:latin typeface="Calibri"/>
                <a:cs typeface="Calibri"/>
              </a:rPr>
              <a:t>việc</a:t>
            </a:r>
            <a:r>
              <a:rPr sz="1450" spc="20" dirty="0">
                <a:latin typeface="Calibri"/>
                <a:cs typeface="Calibri"/>
              </a:rPr>
              <a:t> </a:t>
            </a:r>
            <a:r>
              <a:rPr sz="1450" dirty="0">
                <a:latin typeface="Calibri"/>
                <a:cs typeface="Calibri"/>
              </a:rPr>
              <a:t>có</a:t>
            </a:r>
            <a:r>
              <a:rPr sz="1450" spc="20" dirty="0">
                <a:latin typeface="Calibri"/>
                <a:cs typeface="Calibri"/>
              </a:rPr>
              <a:t> </a:t>
            </a:r>
            <a:r>
              <a:rPr sz="1450" dirty="0">
                <a:latin typeface="Calibri"/>
                <a:cs typeface="Calibri"/>
              </a:rPr>
              <a:t>ảnh hưởng</a:t>
            </a:r>
            <a:r>
              <a:rPr sz="1450" spc="10" dirty="0">
                <a:latin typeface="Calibri"/>
                <a:cs typeface="Calibri"/>
              </a:rPr>
              <a:t> </a:t>
            </a:r>
            <a:r>
              <a:rPr sz="1450" dirty="0">
                <a:latin typeface="Calibri"/>
                <a:cs typeface="Calibri"/>
              </a:rPr>
              <a:t>đến</a:t>
            </a:r>
            <a:r>
              <a:rPr sz="1450" spc="10" dirty="0">
                <a:latin typeface="Calibri"/>
                <a:cs typeface="Calibri"/>
              </a:rPr>
              <a:t> </a:t>
            </a:r>
            <a:r>
              <a:rPr sz="1450" dirty="0">
                <a:latin typeface="Calibri"/>
                <a:cs typeface="Calibri"/>
              </a:rPr>
              <a:t>chất lượng,và</a:t>
            </a:r>
            <a:r>
              <a:rPr sz="1450" spc="-15" dirty="0">
                <a:latin typeface="Calibri"/>
                <a:cs typeface="Calibri"/>
              </a:rPr>
              <a:t> </a:t>
            </a:r>
            <a:r>
              <a:rPr sz="1450" dirty="0">
                <a:latin typeface="Calibri"/>
                <a:cs typeface="Calibri"/>
              </a:rPr>
              <a:t>phải</a:t>
            </a:r>
            <a:r>
              <a:rPr sz="1450" spc="5" dirty="0">
                <a:latin typeface="Calibri"/>
                <a:cs typeface="Calibri"/>
              </a:rPr>
              <a:t> </a:t>
            </a:r>
            <a:r>
              <a:rPr sz="1450" dirty="0">
                <a:latin typeface="Calibri"/>
                <a:cs typeface="Calibri"/>
              </a:rPr>
              <a:t>đảm</a:t>
            </a:r>
            <a:r>
              <a:rPr sz="1450" spc="5" dirty="0">
                <a:latin typeface="Calibri"/>
                <a:cs typeface="Calibri"/>
              </a:rPr>
              <a:t> </a:t>
            </a:r>
            <a:r>
              <a:rPr sz="1450" spc="-25" dirty="0">
                <a:latin typeface="Calibri"/>
                <a:cs typeface="Calibri"/>
              </a:rPr>
              <a:t>bảo</a:t>
            </a:r>
            <a:endParaRPr sz="1450">
              <a:latin typeface="Calibri"/>
              <a:cs typeface="Calibri"/>
            </a:endParaRPr>
          </a:p>
          <a:p>
            <a:pPr marL="106045">
              <a:lnSpc>
                <a:spcPct val="100000"/>
              </a:lnSpc>
              <a:spcBef>
                <a:spcPts val="50"/>
              </a:spcBef>
            </a:pPr>
            <a:r>
              <a:rPr sz="1450" dirty="0">
                <a:latin typeface="Calibri"/>
                <a:cs typeface="Calibri"/>
              </a:rPr>
              <a:t>tính</a:t>
            </a:r>
            <a:r>
              <a:rPr sz="1450" spc="5" dirty="0">
                <a:latin typeface="Calibri"/>
                <a:cs typeface="Calibri"/>
              </a:rPr>
              <a:t> </a:t>
            </a:r>
            <a:r>
              <a:rPr sz="1450" dirty="0">
                <a:latin typeface="Calibri"/>
                <a:cs typeface="Calibri"/>
              </a:rPr>
              <a:t>độc</a:t>
            </a:r>
            <a:r>
              <a:rPr sz="1450" spc="25" dirty="0">
                <a:latin typeface="Calibri"/>
                <a:cs typeface="Calibri"/>
              </a:rPr>
              <a:t> </a:t>
            </a:r>
            <a:r>
              <a:rPr sz="1450" dirty="0">
                <a:latin typeface="Calibri"/>
                <a:cs typeface="Calibri"/>
              </a:rPr>
              <a:t>lập</a:t>
            </a:r>
            <a:r>
              <a:rPr sz="1450" spc="10" dirty="0">
                <a:latin typeface="Calibri"/>
                <a:cs typeface="Calibri"/>
              </a:rPr>
              <a:t> </a:t>
            </a:r>
            <a:r>
              <a:rPr sz="1450" dirty="0">
                <a:latin typeface="Calibri"/>
                <a:cs typeface="Calibri"/>
              </a:rPr>
              <a:t>và</a:t>
            </a:r>
            <a:r>
              <a:rPr sz="1450" spc="5" dirty="0">
                <a:latin typeface="Calibri"/>
                <a:cs typeface="Calibri"/>
              </a:rPr>
              <a:t> </a:t>
            </a:r>
            <a:r>
              <a:rPr sz="1450" dirty="0">
                <a:latin typeface="Calibri"/>
                <a:cs typeface="Calibri"/>
              </a:rPr>
              <a:t>thẩm quyền</a:t>
            </a:r>
            <a:r>
              <a:rPr sz="1450" spc="-5" dirty="0">
                <a:latin typeface="Calibri"/>
                <a:cs typeface="Calibri"/>
              </a:rPr>
              <a:t> </a:t>
            </a:r>
            <a:r>
              <a:rPr sz="1450" dirty="0">
                <a:latin typeface="Calibri"/>
                <a:cs typeface="Calibri"/>
              </a:rPr>
              <a:t>cần</a:t>
            </a:r>
            <a:r>
              <a:rPr sz="1450" spc="15" dirty="0">
                <a:latin typeface="Calibri"/>
                <a:cs typeface="Calibri"/>
              </a:rPr>
              <a:t> </a:t>
            </a:r>
            <a:r>
              <a:rPr sz="1450" dirty="0">
                <a:latin typeface="Calibri"/>
                <a:cs typeface="Calibri"/>
              </a:rPr>
              <a:t>thiết</a:t>
            </a:r>
            <a:r>
              <a:rPr sz="1450" spc="20" dirty="0">
                <a:latin typeface="Calibri"/>
                <a:cs typeface="Calibri"/>
              </a:rPr>
              <a:t> </a:t>
            </a:r>
            <a:r>
              <a:rPr sz="1450" dirty="0">
                <a:latin typeface="Calibri"/>
                <a:cs typeface="Calibri"/>
              </a:rPr>
              <a:t>để</a:t>
            </a:r>
            <a:r>
              <a:rPr sz="1450" spc="25" dirty="0">
                <a:latin typeface="Calibri"/>
                <a:cs typeface="Calibri"/>
              </a:rPr>
              <a:t> </a:t>
            </a:r>
            <a:r>
              <a:rPr sz="1450" dirty="0">
                <a:latin typeface="Calibri"/>
                <a:cs typeface="Calibri"/>
              </a:rPr>
              <a:t>thực</a:t>
            </a:r>
            <a:r>
              <a:rPr sz="1450" spc="10" dirty="0">
                <a:latin typeface="Calibri"/>
                <a:cs typeface="Calibri"/>
              </a:rPr>
              <a:t> </a:t>
            </a:r>
            <a:r>
              <a:rPr sz="1450" dirty="0">
                <a:latin typeface="Calibri"/>
                <a:cs typeface="Calibri"/>
              </a:rPr>
              <a:t>hiện</a:t>
            </a:r>
            <a:r>
              <a:rPr sz="1450" spc="20" dirty="0">
                <a:latin typeface="Calibri"/>
                <a:cs typeface="Calibri"/>
              </a:rPr>
              <a:t> </a:t>
            </a:r>
            <a:r>
              <a:rPr sz="1450" dirty="0">
                <a:latin typeface="Calibri"/>
                <a:cs typeface="Calibri"/>
              </a:rPr>
              <a:t>các</a:t>
            </a:r>
            <a:r>
              <a:rPr sz="1450" spc="15" dirty="0">
                <a:latin typeface="Calibri"/>
                <a:cs typeface="Calibri"/>
              </a:rPr>
              <a:t> </a:t>
            </a:r>
            <a:r>
              <a:rPr sz="1450" dirty="0">
                <a:latin typeface="Calibri"/>
                <a:cs typeface="Calibri"/>
              </a:rPr>
              <a:t>nhiệm</a:t>
            </a:r>
            <a:r>
              <a:rPr sz="1450" spc="10" dirty="0">
                <a:latin typeface="Calibri"/>
                <a:cs typeface="Calibri"/>
              </a:rPr>
              <a:t> </a:t>
            </a:r>
            <a:r>
              <a:rPr sz="1450" dirty="0">
                <a:latin typeface="Calibri"/>
                <a:cs typeface="Calibri"/>
              </a:rPr>
              <a:t>vụ</a:t>
            </a:r>
            <a:r>
              <a:rPr sz="1450" spc="10" dirty="0">
                <a:latin typeface="Calibri"/>
                <a:cs typeface="Calibri"/>
              </a:rPr>
              <a:t> </a:t>
            </a:r>
            <a:r>
              <a:rPr sz="1450" spc="-20" dirty="0">
                <a:latin typeface="Calibri"/>
                <a:cs typeface="Calibri"/>
              </a:rPr>
              <a:t>này</a:t>
            </a:r>
            <a:r>
              <a:rPr sz="1450" spc="-20" dirty="0">
                <a:latin typeface="SimSun"/>
                <a:cs typeface="SimSun"/>
              </a:rPr>
              <a:t>.</a:t>
            </a:r>
            <a:endParaRPr sz="1450">
              <a:latin typeface="SimSun"/>
              <a:cs typeface="SimSun"/>
            </a:endParaRPr>
          </a:p>
          <a:p>
            <a:pPr>
              <a:lnSpc>
                <a:spcPct val="100000"/>
              </a:lnSpc>
            </a:pPr>
            <a:endParaRPr sz="1450">
              <a:latin typeface="SimSun"/>
              <a:cs typeface="SimSun"/>
            </a:endParaRPr>
          </a:p>
          <a:p>
            <a:pPr>
              <a:lnSpc>
                <a:spcPct val="100000"/>
              </a:lnSpc>
              <a:spcBef>
                <a:spcPts val="35"/>
              </a:spcBef>
            </a:pPr>
            <a:endParaRPr sz="1450">
              <a:latin typeface="SimSun"/>
              <a:cs typeface="SimSun"/>
            </a:endParaRPr>
          </a:p>
          <a:p>
            <a:pPr marL="63500">
              <a:lnSpc>
                <a:spcPct val="100000"/>
              </a:lnSpc>
            </a:pPr>
            <a:r>
              <a:rPr sz="1450" spc="-50" dirty="0">
                <a:latin typeface="SimSun"/>
                <a:cs typeface="SimSun"/>
              </a:rPr>
              <a:t>.</a:t>
            </a:r>
            <a:endParaRPr sz="1450">
              <a:latin typeface="SimSun"/>
              <a:cs typeface="SimSun"/>
            </a:endParaRPr>
          </a:p>
        </p:txBody>
      </p:sp>
      <p:pic>
        <p:nvPicPr>
          <p:cNvPr id="6" name="object 6"/>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2897507" y="236925"/>
            <a:ext cx="1827530" cy="324485"/>
          </a:xfrm>
          <a:prstGeom prst="rect">
            <a:avLst/>
          </a:prstGeom>
        </p:spPr>
        <p:txBody>
          <a:bodyPr vert="horz" wrap="square" lIns="0" tIns="13335" rIns="0" bIns="0" rtlCol="0">
            <a:spAutoFit/>
          </a:bodyPr>
          <a:lstStyle/>
          <a:p>
            <a:pPr marL="12700">
              <a:lnSpc>
                <a:spcPct val="100000"/>
              </a:lnSpc>
              <a:spcBef>
                <a:spcPts val="105"/>
              </a:spcBef>
            </a:pPr>
            <a:r>
              <a:rPr sz="1950" dirty="0">
                <a:solidFill>
                  <a:srgbClr val="000000"/>
                </a:solidFill>
                <a:latin typeface="Calibri"/>
                <a:cs typeface="Calibri"/>
              </a:rPr>
              <a:t>5.5.2</a:t>
            </a:r>
            <a:r>
              <a:rPr sz="1950" spc="-30" dirty="0">
                <a:solidFill>
                  <a:srgbClr val="000000"/>
                </a:solidFill>
                <a:latin typeface="Times New Roman"/>
                <a:cs typeface="Times New Roman"/>
              </a:rPr>
              <a:t> </a:t>
            </a:r>
            <a:r>
              <a:rPr sz="1950" spc="-20" dirty="0">
                <a:solidFill>
                  <a:srgbClr val="000000"/>
                </a:solidFill>
              </a:rPr>
              <a:t>管理者代表</a:t>
            </a:r>
            <a:endParaRPr sz="1950">
              <a:latin typeface="Times New Roman"/>
              <a:cs typeface="Times New Roman"/>
            </a:endParaRPr>
          </a:p>
        </p:txBody>
      </p:sp>
      <p:sp>
        <p:nvSpPr>
          <p:cNvPr id="4" name="object 4"/>
          <p:cNvSpPr txBox="1"/>
          <p:nvPr/>
        </p:nvSpPr>
        <p:spPr>
          <a:xfrm>
            <a:off x="504850" y="531616"/>
            <a:ext cx="8554720" cy="4868545"/>
          </a:xfrm>
          <a:prstGeom prst="rect">
            <a:avLst/>
          </a:prstGeom>
        </p:spPr>
        <p:txBody>
          <a:bodyPr vert="horz" wrap="square" lIns="0" tIns="13335" rIns="0" bIns="0" rtlCol="0">
            <a:spAutoFit/>
          </a:bodyPr>
          <a:lstStyle/>
          <a:p>
            <a:pPr marL="2404745">
              <a:lnSpc>
                <a:spcPct val="100000"/>
              </a:lnSpc>
              <a:spcBef>
                <a:spcPts val="105"/>
              </a:spcBef>
            </a:pPr>
            <a:r>
              <a:rPr sz="1950" dirty="0">
                <a:latin typeface="Calibri"/>
                <a:cs typeface="Calibri"/>
              </a:rPr>
              <a:t>5.5.2</a:t>
            </a:r>
            <a:r>
              <a:rPr sz="1950" spc="-65" dirty="0">
                <a:latin typeface="Times New Roman"/>
                <a:cs typeface="Times New Roman"/>
              </a:rPr>
              <a:t> </a:t>
            </a:r>
            <a:r>
              <a:rPr sz="1950" dirty="0">
                <a:latin typeface="Calibri"/>
                <a:cs typeface="Calibri"/>
              </a:rPr>
              <a:t>Người đại</a:t>
            </a:r>
            <a:r>
              <a:rPr sz="1950" spc="-25" dirty="0">
                <a:latin typeface="Calibri"/>
                <a:cs typeface="Calibri"/>
              </a:rPr>
              <a:t> </a:t>
            </a:r>
            <a:r>
              <a:rPr sz="1950" dirty="0">
                <a:latin typeface="Calibri"/>
                <a:cs typeface="Calibri"/>
              </a:rPr>
              <a:t>diện</a:t>
            </a:r>
            <a:r>
              <a:rPr sz="1950" spc="-20" dirty="0">
                <a:latin typeface="Calibri"/>
                <a:cs typeface="Calibri"/>
              </a:rPr>
              <a:t> </a:t>
            </a:r>
            <a:r>
              <a:rPr sz="1950" dirty="0">
                <a:latin typeface="Calibri"/>
                <a:cs typeface="Calibri"/>
              </a:rPr>
              <a:t>của</a:t>
            </a:r>
            <a:r>
              <a:rPr sz="1950" spc="-10" dirty="0">
                <a:latin typeface="Calibri"/>
                <a:cs typeface="Calibri"/>
              </a:rPr>
              <a:t> </a:t>
            </a:r>
            <a:r>
              <a:rPr sz="1950" dirty="0">
                <a:latin typeface="Calibri"/>
                <a:cs typeface="Calibri"/>
              </a:rPr>
              <a:t>lãnh</a:t>
            </a:r>
            <a:r>
              <a:rPr sz="1950" spc="-60" dirty="0">
                <a:latin typeface="Times New Roman"/>
                <a:cs typeface="Times New Roman"/>
              </a:rPr>
              <a:t> </a:t>
            </a:r>
            <a:r>
              <a:rPr sz="1950" spc="-25" dirty="0">
                <a:latin typeface="Calibri"/>
                <a:cs typeface="Calibri"/>
              </a:rPr>
              <a:t>đạo</a:t>
            </a:r>
            <a:endParaRPr sz="1950">
              <a:latin typeface="Calibri"/>
              <a:cs typeface="Calibri"/>
            </a:endParaRPr>
          </a:p>
          <a:p>
            <a:pPr>
              <a:lnSpc>
                <a:spcPct val="100000"/>
              </a:lnSpc>
              <a:spcBef>
                <a:spcPts val="1030"/>
              </a:spcBef>
            </a:pPr>
            <a:endParaRPr sz="1950">
              <a:latin typeface="Calibri"/>
              <a:cs typeface="Calibri"/>
            </a:endParaRPr>
          </a:p>
          <a:p>
            <a:pPr marL="12700">
              <a:lnSpc>
                <a:spcPts val="1685"/>
              </a:lnSpc>
              <a:spcBef>
                <a:spcPts val="5"/>
              </a:spcBef>
            </a:pPr>
            <a:r>
              <a:rPr sz="1450" spc="-10" dirty="0">
                <a:latin typeface="SimSun"/>
                <a:cs typeface="SimSun"/>
              </a:rPr>
              <a:t>最高管理者应指定一名管理者代表，无论该成员在其他方面的职责如何，应具有以下方面的职责和权限:</a:t>
            </a:r>
            <a:endParaRPr sz="1450">
              <a:latin typeface="SimSun"/>
              <a:cs typeface="SimSun"/>
            </a:endParaRPr>
          </a:p>
          <a:p>
            <a:pPr marL="12700">
              <a:lnSpc>
                <a:spcPts val="1685"/>
              </a:lnSpc>
            </a:pPr>
            <a:r>
              <a:rPr sz="1450" dirty="0">
                <a:latin typeface="Calibri"/>
                <a:cs typeface="Calibri"/>
              </a:rPr>
              <a:t>Lãnh</a:t>
            </a:r>
            <a:r>
              <a:rPr sz="1450" spc="-5" dirty="0">
                <a:latin typeface="Calibri"/>
                <a:cs typeface="Calibri"/>
              </a:rPr>
              <a:t> </a:t>
            </a:r>
            <a:r>
              <a:rPr sz="1450" dirty="0">
                <a:latin typeface="Calibri"/>
                <a:cs typeface="Calibri"/>
              </a:rPr>
              <a:t>đạo cao</a:t>
            </a:r>
            <a:r>
              <a:rPr sz="1450" spc="15" dirty="0">
                <a:latin typeface="Calibri"/>
                <a:cs typeface="Calibri"/>
              </a:rPr>
              <a:t> </a:t>
            </a:r>
            <a:r>
              <a:rPr sz="1450" dirty="0">
                <a:latin typeface="Calibri"/>
                <a:cs typeface="Calibri"/>
              </a:rPr>
              <a:t>nhất</a:t>
            </a:r>
            <a:r>
              <a:rPr sz="1450" spc="-5" dirty="0">
                <a:latin typeface="Calibri"/>
                <a:cs typeface="Calibri"/>
              </a:rPr>
              <a:t> </a:t>
            </a:r>
            <a:r>
              <a:rPr sz="1450" dirty="0">
                <a:latin typeface="Calibri"/>
                <a:cs typeface="Calibri"/>
              </a:rPr>
              <a:t>phải</a:t>
            </a:r>
            <a:r>
              <a:rPr sz="1450" spc="-10" dirty="0">
                <a:latin typeface="Calibri"/>
                <a:cs typeface="Calibri"/>
              </a:rPr>
              <a:t> </a:t>
            </a:r>
            <a:r>
              <a:rPr sz="1450" dirty="0">
                <a:latin typeface="Calibri"/>
                <a:cs typeface="Calibri"/>
              </a:rPr>
              <a:t>chỉ</a:t>
            </a:r>
            <a:r>
              <a:rPr sz="1450" spc="20" dirty="0">
                <a:latin typeface="Calibri"/>
                <a:cs typeface="Calibri"/>
              </a:rPr>
              <a:t> </a:t>
            </a:r>
            <a:r>
              <a:rPr sz="1450" dirty="0">
                <a:latin typeface="Calibri"/>
                <a:cs typeface="Calibri"/>
              </a:rPr>
              <a:t>định</a:t>
            </a:r>
            <a:r>
              <a:rPr sz="1450" spc="10" dirty="0">
                <a:latin typeface="Calibri"/>
                <a:cs typeface="Calibri"/>
              </a:rPr>
              <a:t> </a:t>
            </a:r>
            <a:r>
              <a:rPr sz="1450" dirty="0">
                <a:latin typeface="Calibri"/>
                <a:cs typeface="Calibri"/>
              </a:rPr>
              <a:t>một</a:t>
            </a:r>
            <a:r>
              <a:rPr sz="1450" spc="20" dirty="0">
                <a:latin typeface="Calibri"/>
                <a:cs typeface="Calibri"/>
              </a:rPr>
              <a:t> </a:t>
            </a:r>
            <a:r>
              <a:rPr sz="1450" dirty="0">
                <a:latin typeface="Calibri"/>
                <a:cs typeface="Calibri"/>
              </a:rPr>
              <a:t>người</a:t>
            </a:r>
            <a:r>
              <a:rPr sz="1450" spc="5" dirty="0">
                <a:latin typeface="Calibri"/>
                <a:cs typeface="Calibri"/>
              </a:rPr>
              <a:t> </a:t>
            </a:r>
            <a:r>
              <a:rPr sz="1450" dirty="0">
                <a:latin typeface="Calibri"/>
                <a:cs typeface="Calibri"/>
              </a:rPr>
              <a:t>đại</a:t>
            </a:r>
            <a:r>
              <a:rPr sz="1450" spc="5" dirty="0">
                <a:latin typeface="Calibri"/>
                <a:cs typeface="Calibri"/>
              </a:rPr>
              <a:t> </a:t>
            </a:r>
            <a:r>
              <a:rPr sz="1450" dirty="0">
                <a:latin typeface="Calibri"/>
                <a:cs typeface="Calibri"/>
              </a:rPr>
              <a:t>diện</a:t>
            </a:r>
            <a:r>
              <a:rPr sz="1450" spc="20" dirty="0">
                <a:latin typeface="Calibri"/>
                <a:cs typeface="Calibri"/>
              </a:rPr>
              <a:t> </a:t>
            </a:r>
            <a:r>
              <a:rPr sz="1450" dirty="0">
                <a:latin typeface="Calibri"/>
                <a:cs typeface="Calibri"/>
              </a:rPr>
              <a:t>của</a:t>
            </a:r>
            <a:r>
              <a:rPr sz="1450" spc="10" dirty="0">
                <a:latin typeface="Calibri"/>
                <a:cs typeface="Calibri"/>
              </a:rPr>
              <a:t> </a:t>
            </a:r>
            <a:r>
              <a:rPr sz="1450" dirty="0">
                <a:latin typeface="Calibri"/>
                <a:cs typeface="Calibri"/>
              </a:rPr>
              <a:t>lãnh</a:t>
            </a:r>
            <a:r>
              <a:rPr sz="1450" spc="10" dirty="0">
                <a:latin typeface="Calibri"/>
                <a:cs typeface="Calibri"/>
              </a:rPr>
              <a:t> </a:t>
            </a:r>
            <a:r>
              <a:rPr sz="1450" dirty="0">
                <a:latin typeface="Calibri"/>
                <a:cs typeface="Calibri"/>
              </a:rPr>
              <a:t>đạo,</a:t>
            </a:r>
            <a:r>
              <a:rPr sz="1450" spc="-10" dirty="0">
                <a:latin typeface="Calibri"/>
                <a:cs typeface="Calibri"/>
              </a:rPr>
              <a:t> </a:t>
            </a:r>
            <a:r>
              <a:rPr sz="1450" dirty="0">
                <a:latin typeface="Calibri"/>
                <a:cs typeface="Calibri"/>
              </a:rPr>
              <a:t>bất </a:t>
            </a:r>
            <a:r>
              <a:rPr sz="1450" spc="-25" dirty="0">
                <a:latin typeface="Calibri"/>
                <a:cs typeface="Calibri"/>
              </a:rPr>
              <a:t>kể</a:t>
            </a:r>
            <a:endParaRPr sz="1450">
              <a:latin typeface="Calibri"/>
              <a:cs typeface="Calibri"/>
            </a:endParaRPr>
          </a:p>
          <a:p>
            <a:pPr marL="12700" marR="2875915">
              <a:lnSpc>
                <a:spcPct val="101400"/>
              </a:lnSpc>
            </a:pPr>
            <a:r>
              <a:rPr sz="1450" dirty="0">
                <a:latin typeface="Calibri"/>
                <a:cs typeface="Calibri"/>
              </a:rPr>
              <a:t>thành</a:t>
            </a:r>
            <a:r>
              <a:rPr sz="1450" spc="-5" dirty="0">
                <a:latin typeface="Calibri"/>
                <a:cs typeface="Calibri"/>
              </a:rPr>
              <a:t> </a:t>
            </a:r>
            <a:r>
              <a:rPr sz="1450" dirty="0">
                <a:latin typeface="Calibri"/>
                <a:cs typeface="Calibri"/>
              </a:rPr>
              <a:t>viên</a:t>
            </a:r>
            <a:r>
              <a:rPr sz="1450" spc="5" dirty="0">
                <a:latin typeface="Calibri"/>
                <a:cs typeface="Calibri"/>
              </a:rPr>
              <a:t> </a:t>
            </a:r>
            <a:r>
              <a:rPr sz="1450" dirty="0">
                <a:latin typeface="Calibri"/>
                <a:cs typeface="Calibri"/>
              </a:rPr>
              <a:t>này</a:t>
            </a:r>
            <a:r>
              <a:rPr sz="1450" spc="-5" dirty="0">
                <a:latin typeface="Calibri"/>
                <a:cs typeface="Calibri"/>
              </a:rPr>
              <a:t> </a:t>
            </a:r>
            <a:r>
              <a:rPr sz="1450" dirty="0">
                <a:latin typeface="Calibri"/>
                <a:cs typeface="Calibri"/>
              </a:rPr>
              <a:t>có</a:t>
            </a:r>
            <a:r>
              <a:rPr sz="1450" spc="15" dirty="0">
                <a:latin typeface="Calibri"/>
                <a:cs typeface="Calibri"/>
              </a:rPr>
              <a:t> </a:t>
            </a:r>
            <a:r>
              <a:rPr sz="1450" dirty="0">
                <a:latin typeface="Calibri"/>
                <a:cs typeface="Calibri"/>
              </a:rPr>
              <a:t>trách</a:t>
            </a:r>
            <a:r>
              <a:rPr sz="1450" spc="-5" dirty="0">
                <a:latin typeface="Calibri"/>
                <a:cs typeface="Calibri"/>
              </a:rPr>
              <a:t> </a:t>
            </a:r>
            <a:r>
              <a:rPr sz="1450" dirty="0">
                <a:latin typeface="Calibri"/>
                <a:cs typeface="Calibri"/>
              </a:rPr>
              <a:t>nhiệm</a:t>
            </a:r>
            <a:r>
              <a:rPr sz="1450" spc="15" dirty="0">
                <a:latin typeface="Calibri"/>
                <a:cs typeface="Calibri"/>
              </a:rPr>
              <a:t> </a:t>
            </a:r>
            <a:r>
              <a:rPr sz="1450" dirty="0">
                <a:latin typeface="Calibri"/>
                <a:cs typeface="Calibri"/>
              </a:rPr>
              <a:t>gì ở</a:t>
            </a:r>
            <a:r>
              <a:rPr sz="1450" spc="15" dirty="0">
                <a:latin typeface="Calibri"/>
                <a:cs typeface="Calibri"/>
              </a:rPr>
              <a:t> </a:t>
            </a:r>
            <a:r>
              <a:rPr sz="1450" dirty="0">
                <a:latin typeface="Calibri"/>
                <a:cs typeface="Calibri"/>
              </a:rPr>
              <a:t>các</a:t>
            </a:r>
            <a:r>
              <a:rPr sz="1450" spc="15" dirty="0">
                <a:latin typeface="Calibri"/>
                <a:cs typeface="Calibri"/>
              </a:rPr>
              <a:t> </a:t>
            </a:r>
            <a:r>
              <a:rPr sz="1450" dirty="0">
                <a:latin typeface="Calibri"/>
                <a:cs typeface="Calibri"/>
              </a:rPr>
              <a:t>khía</a:t>
            </a:r>
            <a:r>
              <a:rPr sz="1450" spc="-10" dirty="0">
                <a:latin typeface="Calibri"/>
                <a:cs typeface="Calibri"/>
              </a:rPr>
              <a:t> </a:t>
            </a:r>
            <a:r>
              <a:rPr sz="1450" dirty="0">
                <a:latin typeface="Calibri"/>
                <a:cs typeface="Calibri"/>
              </a:rPr>
              <a:t>cạnh</a:t>
            </a:r>
            <a:r>
              <a:rPr sz="1450" spc="5" dirty="0">
                <a:latin typeface="Calibri"/>
                <a:cs typeface="Calibri"/>
              </a:rPr>
              <a:t> </a:t>
            </a:r>
            <a:r>
              <a:rPr sz="1450" dirty="0">
                <a:latin typeface="Calibri"/>
                <a:cs typeface="Calibri"/>
              </a:rPr>
              <a:t>khác,</a:t>
            </a:r>
            <a:r>
              <a:rPr sz="1450" spc="-5" dirty="0">
                <a:latin typeface="Calibri"/>
                <a:cs typeface="Calibri"/>
              </a:rPr>
              <a:t> </a:t>
            </a:r>
            <a:r>
              <a:rPr sz="1450" dirty="0">
                <a:latin typeface="Calibri"/>
                <a:cs typeface="Calibri"/>
              </a:rPr>
              <a:t>phải</a:t>
            </a:r>
            <a:r>
              <a:rPr sz="1450" spc="-10" dirty="0">
                <a:latin typeface="Calibri"/>
                <a:cs typeface="Calibri"/>
              </a:rPr>
              <a:t> </a:t>
            </a:r>
            <a:r>
              <a:rPr sz="1450" dirty="0">
                <a:latin typeface="Calibri"/>
                <a:cs typeface="Calibri"/>
              </a:rPr>
              <a:t>có</a:t>
            </a:r>
            <a:r>
              <a:rPr sz="1450" spc="15" dirty="0">
                <a:latin typeface="Calibri"/>
                <a:cs typeface="Calibri"/>
              </a:rPr>
              <a:t> </a:t>
            </a:r>
            <a:r>
              <a:rPr sz="1450" dirty="0">
                <a:latin typeface="Calibri"/>
                <a:cs typeface="Calibri"/>
              </a:rPr>
              <a:t>trách</a:t>
            </a:r>
            <a:r>
              <a:rPr sz="1450" spc="-5" dirty="0">
                <a:latin typeface="Calibri"/>
                <a:cs typeface="Calibri"/>
              </a:rPr>
              <a:t> </a:t>
            </a:r>
            <a:r>
              <a:rPr sz="1450" spc="-10" dirty="0">
                <a:latin typeface="Calibri"/>
                <a:cs typeface="Calibri"/>
              </a:rPr>
              <a:t>nhiệm </a:t>
            </a:r>
            <a:r>
              <a:rPr sz="1450" dirty="0">
                <a:latin typeface="Calibri"/>
                <a:cs typeface="Calibri"/>
              </a:rPr>
              <a:t>và</a:t>
            </a:r>
            <a:r>
              <a:rPr sz="1450" spc="5" dirty="0">
                <a:latin typeface="Calibri"/>
                <a:cs typeface="Calibri"/>
              </a:rPr>
              <a:t> </a:t>
            </a:r>
            <a:r>
              <a:rPr sz="1450" dirty="0">
                <a:latin typeface="Calibri"/>
                <a:cs typeface="Calibri"/>
              </a:rPr>
              <a:t>thẩm quyền trong các</a:t>
            </a:r>
            <a:r>
              <a:rPr sz="1450" spc="15" dirty="0">
                <a:latin typeface="Calibri"/>
                <a:cs typeface="Calibri"/>
              </a:rPr>
              <a:t> </a:t>
            </a:r>
            <a:r>
              <a:rPr sz="1450" dirty="0">
                <a:latin typeface="Calibri"/>
                <a:cs typeface="Calibri"/>
              </a:rPr>
              <a:t>khía</a:t>
            </a:r>
            <a:r>
              <a:rPr sz="1450" spc="-5" dirty="0">
                <a:latin typeface="Calibri"/>
                <a:cs typeface="Calibri"/>
              </a:rPr>
              <a:t> </a:t>
            </a:r>
            <a:r>
              <a:rPr sz="1450" dirty="0">
                <a:latin typeface="Calibri"/>
                <a:cs typeface="Calibri"/>
              </a:rPr>
              <a:t>cạnh</a:t>
            </a:r>
            <a:r>
              <a:rPr sz="1450" spc="10" dirty="0">
                <a:latin typeface="Calibri"/>
                <a:cs typeface="Calibri"/>
              </a:rPr>
              <a:t> </a:t>
            </a:r>
            <a:r>
              <a:rPr sz="1450" spc="-20" dirty="0">
                <a:latin typeface="Calibri"/>
                <a:cs typeface="Calibri"/>
              </a:rPr>
              <a:t>sau:</a:t>
            </a:r>
            <a:endParaRPr sz="1450">
              <a:latin typeface="Calibri"/>
              <a:cs typeface="Calibri"/>
            </a:endParaRPr>
          </a:p>
          <a:p>
            <a:pPr>
              <a:lnSpc>
                <a:spcPct val="100000"/>
              </a:lnSpc>
              <a:spcBef>
                <a:spcPts val="975"/>
              </a:spcBef>
            </a:pPr>
            <a:endParaRPr sz="1450">
              <a:latin typeface="Calibri"/>
              <a:cs typeface="Calibri"/>
            </a:endParaRPr>
          </a:p>
          <a:p>
            <a:pPr marL="495300" indent="-342900">
              <a:lnSpc>
                <a:spcPts val="1685"/>
              </a:lnSpc>
              <a:spcBef>
                <a:spcPts val="5"/>
              </a:spcBef>
              <a:buAutoNum type="alphaLcParenR"/>
              <a:tabLst>
                <a:tab pos="495300" algn="l"/>
              </a:tabLst>
            </a:pPr>
            <a:r>
              <a:rPr sz="1450" spc="-5" dirty="0">
                <a:latin typeface="SimSun"/>
                <a:cs typeface="SimSun"/>
              </a:rPr>
              <a:t>确保质量管理体系所需的过程得到建立、实施和保持;</a:t>
            </a:r>
            <a:endParaRPr sz="1450">
              <a:latin typeface="SimSun"/>
              <a:cs typeface="SimSun"/>
            </a:endParaRPr>
          </a:p>
          <a:p>
            <a:pPr marL="495300" indent="-342900">
              <a:lnSpc>
                <a:spcPts val="1685"/>
              </a:lnSpc>
              <a:buAutoNum type="alphaLcParenR"/>
              <a:tabLst>
                <a:tab pos="495300" algn="l"/>
              </a:tabLst>
            </a:pPr>
            <a:r>
              <a:rPr sz="1450" dirty="0">
                <a:latin typeface="Calibri"/>
                <a:cs typeface="Calibri"/>
              </a:rPr>
              <a:t>Đảm</a:t>
            </a:r>
            <a:r>
              <a:rPr sz="1450" spc="-5" dirty="0">
                <a:latin typeface="Calibri"/>
                <a:cs typeface="Calibri"/>
              </a:rPr>
              <a:t> </a:t>
            </a:r>
            <a:r>
              <a:rPr sz="1450" dirty="0">
                <a:latin typeface="Calibri"/>
                <a:cs typeface="Calibri"/>
              </a:rPr>
              <a:t>bảo</a:t>
            </a:r>
            <a:r>
              <a:rPr sz="1450" spc="15" dirty="0">
                <a:latin typeface="Calibri"/>
                <a:cs typeface="Calibri"/>
              </a:rPr>
              <a:t> </a:t>
            </a:r>
            <a:r>
              <a:rPr sz="1450" dirty="0">
                <a:latin typeface="Calibri"/>
                <a:cs typeface="Calibri"/>
              </a:rPr>
              <a:t>các</a:t>
            </a:r>
            <a:r>
              <a:rPr sz="1450" spc="-10" dirty="0">
                <a:latin typeface="Times New Roman"/>
                <a:cs typeface="Times New Roman"/>
              </a:rPr>
              <a:t> </a:t>
            </a:r>
            <a:r>
              <a:rPr sz="1450" dirty="0">
                <a:latin typeface="Calibri"/>
                <a:cs typeface="Calibri"/>
              </a:rPr>
              <a:t>quá</a:t>
            </a:r>
            <a:r>
              <a:rPr sz="1450" spc="-40" dirty="0">
                <a:latin typeface="Times New Roman"/>
                <a:cs typeface="Times New Roman"/>
              </a:rPr>
              <a:t> </a:t>
            </a:r>
            <a:r>
              <a:rPr sz="1450" dirty="0">
                <a:latin typeface="Calibri"/>
                <a:cs typeface="Calibri"/>
              </a:rPr>
              <a:t>trình</a:t>
            </a:r>
            <a:r>
              <a:rPr sz="1450" spc="-15" dirty="0">
                <a:latin typeface="Times New Roman"/>
                <a:cs typeface="Times New Roman"/>
              </a:rPr>
              <a:t> </a:t>
            </a:r>
            <a:r>
              <a:rPr sz="1450" dirty="0">
                <a:latin typeface="Calibri"/>
                <a:cs typeface="Calibri"/>
              </a:rPr>
              <a:t>cần</a:t>
            </a:r>
            <a:r>
              <a:rPr sz="1450" spc="20" dirty="0">
                <a:latin typeface="Calibri"/>
                <a:cs typeface="Calibri"/>
              </a:rPr>
              <a:t> </a:t>
            </a:r>
            <a:r>
              <a:rPr sz="1450" dirty="0">
                <a:latin typeface="Calibri"/>
                <a:cs typeface="Calibri"/>
              </a:rPr>
              <a:t>thiết</a:t>
            </a:r>
            <a:r>
              <a:rPr sz="1450" spc="20" dirty="0">
                <a:latin typeface="Calibri"/>
                <a:cs typeface="Calibri"/>
              </a:rPr>
              <a:t> </a:t>
            </a:r>
            <a:r>
              <a:rPr sz="1450" dirty="0">
                <a:latin typeface="Calibri"/>
                <a:cs typeface="Calibri"/>
              </a:rPr>
              <a:t>cho</a:t>
            </a:r>
            <a:r>
              <a:rPr sz="1450" spc="-15" dirty="0">
                <a:latin typeface="Times New Roman"/>
                <a:cs typeface="Times New Roman"/>
              </a:rPr>
              <a:t> </a:t>
            </a:r>
            <a:r>
              <a:rPr sz="1450" dirty="0">
                <a:latin typeface="Calibri"/>
                <a:cs typeface="Calibri"/>
              </a:rPr>
              <a:t>hệ</a:t>
            </a:r>
            <a:r>
              <a:rPr sz="1450" spc="30" dirty="0">
                <a:latin typeface="Calibri"/>
                <a:cs typeface="Calibri"/>
              </a:rPr>
              <a:t> </a:t>
            </a:r>
            <a:r>
              <a:rPr sz="1450" dirty="0">
                <a:latin typeface="Calibri"/>
                <a:cs typeface="Calibri"/>
              </a:rPr>
              <a:t>thống</a:t>
            </a:r>
            <a:r>
              <a:rPr sz="1450" spc="-10" dirty="0">
                <a:latin typeface="Calibri"/>
                <a:cs typeface="Calibri"/>
              </a:rPr>
              <a:t> </a:t>
            </a:r>
            <a:r>
              <a:rPr sz="1450" dirty="0">
                <a:latin typeface="Calibri"/>
                <a:cs typeface="Calibri"/>
              </a:rPr>
              <a:t>quản</a:t>
            </a:r>
            <a:r>
              <a:rPr sz="1450" spc="30" dirty="0">
                <a:latin typeface="Calibri"/>
                <a:cs typeface="Calibri"/>
              </a:rPr>
              <a:t> </a:t>
            </a:r>
            <a:r>
              <a:rPr sz="1450" spc="-25" dirty="0">
                <a:latin typeface="Calibri"/>
                <a:cs typeface="Calibri"/>
              </a:rPr>
              <a:t>lý</a:t>
            </a:r>
            <a:endParaRPr sz="1450">
              <a:latin typeface="Calibri"/>
              <a:cs typeface="Calibri"/>
            </a:endParaRPr>
          </a:p>
          <a:p>
            <a:pPr marL="152400">
              <a:lnSpc>
                <a:spcPct val="100000"/>
              </a:lnSpc>
              <a:spcBef>
                <a:spcPts val="20"/>
              </a:spcBef>
            </a:pPr>
            <a:r>
              <a:rPr sz="1450" dirty="0">
                <a:latin typeface="Calibri"/>
                <a:cs typeface="Calibri"/>
              </a:rPr>
              <a:t>chất</a:t>
            </a:r>
            <a:r>
              <a:rPr sz="1450" spc="5" dirty="0">
                <a:latin typeface="Calibri"/>
                <a:cs typeface="Calibri"/>
              </a:rPr>
              <a:t> </a:t>
            </a:r>
            <a:r>
              <a:rPr sz="1450" dirty="0">
                <a:latin typeface="Calibri"/>
                <a:cs typeface="Calibri"/>
              </a:rPr>
              <a:t>lượng</a:t>
            </a:r>
            <a:r>
              <a:rPr sz="1450" spc="15" dirty="0">
                <a:latin typeface="Calibri"/>
                <a:cs typeface="Calibri"/>
              </a:rPr>
              <a:t> </a:t>
            </a:r>
            <a:r>
              <a:rPr sz="1450" dirty="0">
                <a:latin typeface="Calibri"/>
                <a:cs typeface="Calibri"/>
              </a:rPr>
              <a:t>được</a:t>
            </a:r>
            <a:r>
              <a:rPr sz="1450" spc="5" dirty="0">
                <a:latin typeface="Calibri"/>
                <a:cs typeface="Calibri"/>
              </a:rPr>
              <a:t> </a:t>
            </a:r>
            <a:r>
              <a:rPr sz="1450" dirty="0">
                <a:latin typeface="Calibri"/>
                <a:cs typeface="Calibri"/>
              </a:rPr>
              <a:t>thiết</a:t>
            </a:r>
            <a:r>
              <a:rPr sz="1450" spc="20" dirty="0">
                <a:latin typeface="Calibri"/>
                <a:cs typeface="Calibri"/>
              </a:rPr>
              <a:t> </a:t>
            </a:r>
            <a:r>
              <a:rPr sz="1450" dirty="0">
                <a:latin typeface="Calibri"/>
                <a:cs typeface="Calibri"/>
              </a:rPr>
              <a:t>lập,</a:t>
            </a:r>
            <a:r>
              <a:rPr sz="1450" spc="-20" dirty="0">
                <a:latin typeface="Times New Roman"/>
                <a:cs typeface="Times New Roman"/>
              </a:rPr>
              <a:t> </a:t>
            </a:r>
            <a:r>
              <a:rPr sz="1450" dirty="0">
                <a:latin typeface="Calibri"/>
                <a:cs typeface="Calibri"/>
              </a:rPr>
              <a:t>thực</a:t>
            </a:r>
            <a:r>
              <a:rPr sz="1450" spc="10" dirty="0">
                <a:latin typeface="Calibri"/>
                <a:cs typeface="Calibri"/>
              </a:rPr>
              <a:t> </a:t>
            </a:r>
            <a:r>
              <a:rPr sz="1450" dirty="0">
                <a:latin typeface="Calibri"/>
                <a:cs typeface="Calibri"/>
              </a:rPr>
              <a:t>hiện</a:t>
            </a:r>
            <a:r>
              <a:rPr sz="1450" spc="25" dirty="0">
                <a:latin typeface="Calibri"/>
                <a:cs typeface="Calibri"/>
              </a:rPr>
              <a:t> </a:t>
            </a:r>
            <a:r>
              <a:rPr sz="1450" dirty="0">
                <a:latin typeface="Calibri"/>
                <a:cs typeface="Calibri"/>
              </a:rPr>
              <a:t>và</a:t>
            </a:r>
            <a:r>
              <a:rPr sz="1450" spc="-25" dirty="0">
                <a:latin typeface="Times New Roman"/>
                <a:cs typeface="Times New Roman"/>
              </a:rPr>
              <a:t> </a:t>
            </a:r>
            <a:r>
              <a:rPr sz="1450" dirty="0">
                <a:latin typeface="Calibri"/>
                <a:cs typeface="Calibri"/>
              </a:rPr>
              <a:t>duy</a:t>
            </a:r>
            <a:r>
              <a:rPr sz="1450" spc="-30" dirty="0">
                <a:latin typeface="Times New Roman"/>
                <a:cs typeface="Times New Roman"/>
              </a:rPr>
              <a:t> </a:t>
            </a:r>
            <a:r>
              <a:rPr sz="1450" spc="-20" dirty="0">
                <a:latin typeface="Calibri"/>
                <a:cs typeface="Calibri"/>
              </a:rPr>
              <a:t>trì;</a:t>
            </a:r>
            <a:endParaRPr sz="1450">
              <a:latin typeface="Calibri"/>
              <a:cs typeface="Calibri"/>
            </a:endParaRPr>
          </a:p>
          <a:p>
            <a:pPr>
              <a:lnSpc>
                <a:spcPct val="100000"/>
              </a:lnSpc>
            </a:pPr>
            <a:endParaRPr sz="1450">
              <a:latin typeface="Calibri"/>
              <a:cs typeface="Calibri"/>
            </a:endParaRPr>
          </a:p>
          <a:p>
            <a:pPr>
              <a:lnSpc>
                <a:spcPct val="100000"/>
              </a:lnSpc>
              <a:spcBef>
                <a:spcPts val="180"/>
              </a:spcBef>
            </a:pPr>
            <a:endParaRPr sz="1450">
              <a:latin typeface="Calibri"/>
              <a:cs typeface="Calibri"/>
            </a:endParaRPr>
          </a:p>
          <a:p>
            <a:pPr marL="153670">
              <a:lnSpc>
                <a:spcPts val="1700"/>
              </a:lnSpc>
            </a:pPr>
            <a:r>
              <a:rPr sz="1450" dirty="0">
                <a:latin typeface="SimSun"/>
                <a:cs typeface="SimSun"/>
              </a:rPr>
              <a:t>b)</a:t>
            </a:r>
            <a:r>
              <a:rPr sz="1450" spc="190" dirty="0">
                <a:latin typeface="Times New Roman"/>
                <a:cs typeface="Times New Roman"/>
              </a:rPr>
              <a:t>  </a:t>
            </a:r>
            <a:r>
              <a:rPr sz="1450" spc="-5" dirty="0">
                <a:latin typeface="SimSun"/>
                <a:cs typeface="SimSun"/>
              </a:rPr>
              <a:t>向最高管理者报告质量管理体系的业绩和任何改进的需求;</a:t>
            </a:r>
            <a:endParaRPr sz="1450">
              <a:latin typeface="SimSun"/>
              <a:cs typeface="SimSun"/>
            </a:endParaRPr>
          </a:p>
          <a:p>
            <a:pPr marL="153670" marR="3798570" indent="280035">
              <a:lnSpc>
                <a:spcPts val="1739"/>
              </a:lnSpc>
              <a:spcBef>
                <a:spcPts val="20"/>
              </a:spcBef>
              <a:buFont typeface="SimSun"/>
              <a:buAutoNum type="alphaLcParenR" startAt="2"/>
              <a:tabLst>
                <a:tab pos="433705" algn="l"/>
              </a:tabLst>
            </a:pPr>
            <a:r>
              <a:rPr sz="1450" dirty="0">
                <a:latin typeface="Calibri"/>
                <a:cs typeface="Calibri"/>
              </a:rPr>
              <a:t>Báo</a:t>
            </a:r>
            <a:r>
              <a:rPr sz="1450" spc="-30" dirty="0">
                <a:latin typeface="Times New Roman"/>
                <a:cs typeface="Times New Roman"/>
              </a:rPr>
              <a:t> </a:t>
            </a:r>
            <a:r>
              <a:rPr sz="1450" dirty="0">
                <a:latin typeface="Calibri"/>
                <a:cs typeface="Calibri"/>
              </a:rPr>
              <a:t>cáo</a:t>
            </a:r>
            <a:r>
              <a:rPr sz="1450" spc="-25" dirty="0">
                <a:latin typeface="Times New Roman"/>
                <a:cs typeface="Times New Roman"/>
              </a:rPr>
              <a:t> </a:t>
            </a:r>
            <a:r>
              <a:rPr sz="1450" dirty="0">
                <a:latin typeface="Calibri"/>
                <a:cs typeface="Calibri"/>
              </a:rPr>
              <a:t>cho</a:t>
            </a:r>
            <a:r>
              <a:rPr sz="1450" spc="-10" dirty="0">
                <a:latin typeface="Times New Roman"/>
                <a:cs typeface="Times New Roman"/>
              </a:rPr>
              <a:t> </a:t>
            </a:r>
            <a:r>
              <a:rPr sz="1450" dirty="0">
                <a:latin typeface="Calibri"/>
                <a:cs typeface="Calibri"/>
              </a:rPr>
              <a:t>lãnh</a:t>
            </a:r>
            <a:r>
              <a:rPr sz="1450" spc="-30" dirty="0">
                <a:latin typeface="Times New Roman"/>
                <a:cs typeface="Times New Roman"/>
              </a:rPr>
              <a:t> </a:t>
            </a:r>
            <a:r>
              <a:rPr sz="1450" dirty="0">
                <a:latin typeface="Calibri"/>
                <a:cs typeface="Calibri"/>
              </a:rPr>
              <a:t>đạo</a:t>
            </a:r>
            <a:r>
              <a:rPr sz="1450" spc="10" dirty="0">
                <a:latin typeface="Calibri"/>
                <a:cs typeface="Calibri"/>
              </a:rPr>
              <a:t> </a:t>
            </a:r>
            <a:r>
              <a:rPr sz="1450" dirty="0">
                <a:latin typeface="Calibri"/>
                <a:cs typeface="Calibri"/>
              </a:rPr>
              <a:t>cao</a:t>
            </a:r>
            <a:r>
              <a:rPr sz="1450" spc="-25" dirty="0">
                <a:latin typeface="Times New Roman"/>
                <a:cs typeface="Times New Roman"/>
              </a:rPr>
              <a:t> </a:t>
            </a:r>
            <a:r>
              <a:rPr sz="1450" dirty="0">
                <a:latin typeface="Calibri"/>
                <a:cs typeface="Calibri"/>
              </a:rPr>
              <a:t>nhất</a:t>
            </a:r>
            <a:r>
              <a:rPr sz="1450" spc="-5" dirty="0">
                <a:latin typeface="Calibri"/>
                <a:cs typeface="Calibri"/>
              </a:rPr>
              <a:t> </a:t>
            </a:r>
            <a:r>
              <a:rPr sz="1450" dirty="0">
                <a:latin typeface="Calibri"/>
                <a:cs typeface="Calibri"/>
              </a:rPr>
              <a:t>về</a:t>
            </a:r>
            <a:r>
              <a:rPr sz="1450" spc="20" dirty="0">
                <a:latin typeface="Calibri"/>
                <a:cs typeface="Calibri"/>
              </a:rPr>
              <a:t> </a:t>
            </a:r>
            <a:r>
              <a:rPr sz="1450" dirty="0">
                <a:latin typeface="Calibri"/>
                <a:cs typeface="Calibri"/>
              </a:rPr>
              <a:t>hiệu</a:t>
            </a:r>
            <a:r>
              <a:rPr sz="1450" spc="25" dirty="0">
                <a:latin typeface="Calibri"/>
                <a:cs typeface="Calibri"/>
              </a:rPr>
              <a:t> </a:t>
            </a:r>
            <a:r>
              <a:rPr sz="1450" dirty="0">
                <a:latin typeface="Calibri"/>
                <a:cs typeface="Calibri"/>
              </a:rPr>
              <a:t>suất</a:t>
            </a:r>
            <a:r>
              <a:rPr sz="1450" spc="-5" dirty="0">
                <a:latin typeface="Calibri"/>
                <a:cs typeface="Calibri"/>
              </a:rPr>
              <a:t> </a:t>
            </a:r>
            <a:r>
              <a:rPr sz="1450" dirty="0">
                <a:latin typeface="Calibri"/>
                <a:cs typeface="Calibri"/>
              </a:rPr>
              <a:t>của</a:t>
            </a:r>
            <a:r>
              <a:rPr sz="1450" spc="10" dirty="0">
                <a:latin typeface="Calibri"/>
                <a:cs typeface="Calibri"/>
              </a:rPr>
              <a:t> </a:t>
            </a:r>
            <a:r>
              <a:rPr sz="1450" dirty="0">
                <a:latin typeface="Calibri"/>
                <a:cs typeface="Calibri"/>
              </a:rPr>
              <a:t>hệ</a:t>
            </a:r>
            <a:r>
              <a:rPr sz="1450" spc="30" dirty="0">
                <a:latin typeface="Calibri"/>
                <a:cs typeface="Calibri"/>
              </a:rPr>
              <a:t> </a:t>
            </a:r>
            <a:r>
              <a:rPr sz="1450" spc="-10" dirty="0">
                <a:latin typeface="Calibri"/>
                <a:cs typeface="Calibri"/>
              </a:rPr>
              <a:t>thống </a:t>
            </a:r>
            <a:r>
              <a:rPr sz="1450" dirty="0">
                <a:latin typeface="Calibri"/>
                <a:cs typeface="Calibri"/>
              </a:rPr>
              <a:t>quản</a:t>
            </a:r>
            <a:r>
              <a:rPr sz="1450" spc="-5" dirty="0">
                <a:latin typeface="Calibri"/>
                <a:cs typeface="Calibri"/>
              </a:rPr>
              <a:t> </a:t>
            </a:r>
            <a:r>
              <a:rPr sz="1450" dirty="0">
                <a:latin typeface="Calibri"/>
                <a:cs typeface="Calibri"/>
              </a:rPr>
              <a:t>lý</a:t>
            </a:r>
            <a:r>
              <a:rPr sz="1450" spc="-20" dirty="0">
                <a:latin typeface="Times New Roman"/>
                <a:cs typeface="Times New Roman"/>
              </a:rPr>
              <a:t> </a:t>
            </a:r>
            <a:r>
              <a:rPr sz="1450" dirty="0">
                <a:latin typeface="Calibri"/>
                <a:cs typeface="Calibri"/>
              </a:rPr>
              <a:t>chất</a:t>
            </a:r>
            <a:r>
              <a:rPr sz="1450" spc="-15" dirty="0">
                <a:latin typeface="Calibri"/>
                <a:cs typeface="Calibri"/>
              </a:rPr>
              <a:t> </a:t>
            </a:r>
            <a:r>
              <a:rPr sz="1450" dirty="0">
                <a:latin typeface="Calibri"/>
                <a:cs typeface="Calibri"/>
              </a:rPr>
              <a:t>lượng</a:t>
            </a:r>
            <a:r>
              <a:rPr sz="1450" spc="5" dirty="0">
                <a:latin typeface="Calibri"/>
                <a:cs typeface="Calibri"/>
              </a:rPr>
              <a:t> </a:t>
            </a:r>
            <a:r>
              <a:rPr sz="1450" dirty="0">
                <a:latin typeface="Calibri"/>
                <a:cs typeface="Calibri"/>
              </a:rPr>
              <a:t>và</a:t>
            </a:r>
            <a:r>
              <a:rPr sz="1450" spc="-35" dirty="0">
                <a:latin typeface="Times New Roman"/>
                <a:cs typeface="Times New Roman"/>
              </a:rPr>
              <a:t> </a:t>
            </a:r>
            <a:r>
              <a:rPr sz="1450" dirty="0">
                <a:latin typeface="Calibri"/>
                <a:cs typeface="Calibri"/>
              </a:rPr>
              <a:t>bất kỳ</a:t>
            </a:r>
            <a:r>
              <a:rPr sz="1450" spc="-10" dirty="0">
                <a:latin typeface="Calibri"/>
                <a:cs typeface="Calibri"/>
              </a:rPr>
              <a:t> </a:t>
            </a:r>
            <a:r>
              <a:rPr sz="1450" dirty="0">
                <a:latin typeface="Calibri"/>
                <a:cs typeface="Calibri"/>
              </a:rPr>
              <a:t>nhu</a:t>
            </a:r>
            <a:r>
              <a:rPr sz="1450" spc="-25" dirty="0">
                <a:latin typeface="Times New Roman"/>
                <a:cs typeface="Times New Roman"/>
              </a:rPr>
              <a:t> </a:t>
            </a:r>
            <a:r>
              <a:rPr sz="1450" dirty="0">
                <a:latin typeface="Calibri"/>
                <a:cs typeface="Calibri"/>
              </a:rPr>
              <a:t>cầu</a:t>
            </a:r>
            <a:r>
              <a:rPr sz="1450" spc="5" dirty="0">
                <a:latin typeface="Calibri"/>
                <a:cs typeface="Calibri"/>
              </a:rPr>
              <a:t> </a:t>
            </a:r>
            <a:r>
              <a:rPr sz="1450" dirty="0">
                <a:latin typeface="Calibri"/>
                <a:cs typeface="Calibri"/>
              </a:rPr>
              <a:t>cải</a:t>
            </a:r>
            <a:r>
              <a:rPr sz="1450" spc="10" dirty="0">
                <a:latin typeface="Calibri"/>
                <a:cs typeface="Calibri"/>
              </a:rPr>
              <a:t> </a:t>
            </a:r>
            <a:r>
              <a:rPr sz="1450" dirty="0">
                <a:latin typeface="Calibri"/>
                <a:cs typeface="Calibri"/>
              </a:rPr>
              <a:t>tiến</a:t>
            </a:r>
            <a:r>
              <a:rPr sz="1450" spc="15" dirty="0">
                <a:latin typeface="Calibri"/>
                <a:cs typeface="Calibri"/>
              </a:rPr>
              <a:t> </a:t>
            </a:r>
            <a:r>
              <a:rPr sz="1450" spc="-20" dirty="0">
                <a:latin typeface="Calibri"/>
                <a:cs typeface="Calibri"/>
              </a:rPr>
              <a:t>nào;</a:t>
            </a:r>
            <a:endParaRPr sz="1450">
              <a:latin typeface="Calibri"/>
              <a:cs typeface="Calibri"/>
            </a:endParaRPr>
          </a:p>
          <a:p>
            <a:pPr>
              <a:lnSpc>
                <a:spcPct val="100000"/>
              </a:lnSpc>
              <a:spcBef>
                <a:spcPts val="1755"/>
              </a:spcBef>
              <a:buFont typeface="SimSun"/>
              <a:buAutoNum type="alphaLcParenR" startAt="2"/>
            </a:pPr>
            <a:endParaRPr sz="1450">
              <a:latin typeface="Calibri"/>
              <a:cs typeface="Calibri"/>
            </a:endParaRPr>
          </a:p>
          <a:p>
            <a:pPr marL="433705" indent="-280035">
              <a:lnSpc>
                <a:spcPts val="1700"/>
              </a:lnSpc>
              <a:buAutoNum type="alphaLcParenR" startAt="2"/>
              <a:tabLst>
                <a:tab pos="433705" algn="l"/>
              </a:tabLst>
            </a:pPr>
            <a:r>
              <a:rPr sz="1450" spc="-5" dirty="0">
                <a:latin typeface="SimSun"/>
                <a:cs typeface="SimSun"/>
              </a:rPr>
              <a:t>确保在整个组织内提高满足法规和顾客要求的意识。</a:t>
            </a:r>
            <a:endParaRPr sz="1450">
              <a:latin typeface="SimSun"/>
              <a:cs typeface="SimSun"/>
            </a:endParaRPr>
          </a:p>
          <a:p>
            <a:pPr marL="153670" marR="3730625">
              <a:lnSpc>
                <a:spcPts val="1739"/>
              </a:lnSpc>
              <a:spcBef>
                <a:spcPts val="15"/>
              </a:spcBef>
            </a:pPr>
            <a:r>
              <a:rPr sz="1450" dirty="0">
                <a:latin typeface="SimSun"/>
                <a:cs typeface="SimSun"/>
              </a:rPr>
              <a:t>c)</a:t>
            </a:r>
            <a:r>
              <a:rPr sz="1450" spc="395" dirty="0">
                <a:latin typeface="Times New Roman"/>
                <a:cs typeface="Times New Roman"/>
              </a:rPr>
              <a:t> </a:t>
            </a:r>
            <a:r>
              <a:rPr sz="1450" dirty="0">
                <a:latin typeface="Calibri"/>
                <a:cs typeface="Calibri"/>
              </a:rPr>
              <a:t>Đảm</a:t>
            </a:r>
            <a:r>
              <a:rPr sz="1450" spc="5" dirty="0">
                <a:latin typeface="Calibri"/>
                <a:cs typeface="Calibri"/>
              </a:rPr>
              <a:t> </a:t>
            </a:r>
            <a:r>
              <a:rPr sz="1450" dirty="0">
                <a:latin typeface="Calibri"/>
                <a:cs typeface="Calibri"/>
              </a:rPr>
              <a:t>bảo</a:t>
            </a:r>
            <a:r>
              <a:rPr sz="1450" spc="-5" dirty="0">
                <a:latin typeface="Calibri"/>
                <a:cs typeface="Calibri"/>
              </a:rPr>
              <a:t> </a:t>
            </a:r>
            <a:r>
              <a:rPr sz="1450" dirty="0">
                <a:latin typeface="Calibri"/>
                <a:cs typeface="Calibri"/>
              </a:rPr>
              <a:t>nâng</a:t>
            </a:r>
            <a:r>
              <a:rPr sz="1450" spc="-30" dirty="0">
                <a:latin typeface="Times New Roman"/>
                <a:cs typeface="Times New Roman"/>
              </a:rPr>
              <a:t> </a:t>
            </a:r>
            <a:r>
              <a:rPr sz="1450" dirty="0">
                <a:latin typeface="Calibri"/>
                <a:cs typeface="Calibri"/>
              </a:rPr>
              <a:t>cao</a:t>
            </a:r>
            <a:r>
              <a:rPr sz="1450" spc="-25" dirty="0">
                <a:latin typeface="Times New Roman"/>
                <a:cs typeface="Times New Roman"/>
              </a:rPr>
              <a:t> </a:t>
            </a:r>
            <a:r>
              <a:rPr sz="1450" dirty="0">
                <a:latin typeface="Calibri"/>
                <a:cs typeface="Calibri"/>
              </a:rPr>
              <a:t>nhận</a:t>
            </a:r>
            <a:r>
              <a:rPr sz="1450" spc="20" dirty="0">
                <a:latin typeface="Calibri"/>
                <a:cs typeface="Calibri"/>
              </a:rPr>
              <a:t> </a:t>
            </a:r>
            <a:r>
              <a:rPr sz="1450" dirty="0">
                <a:latin typeface="Calibri"/>
                <a:cs typeface="Calibri"/>
              </a:rPr>
              <a:t>thức</a:t>
            </a:r>
            <a:r>
              <a:rPr sz="1450" spc="10" dirty="0">
                <a:latin typeface="Calibri"/>
                <a:cs typeface="Calibri"/>
              </a:rPr>
              <a:t> </a:t>
            </a:r>
            <a:r>
              <a:rPr sz="1450" dirty="0">
                <a:latin typeface="Calibri"/>
                <a:cs typeface="Calibri"/>
              </a:rPr>
              <a:t>về</a:t>
            </a:r>
            <a:r>
              <a:rPr sz="1450" spc="20" dirty="0">
                <a:latin typeface="Calibri"/>
                <a:cs typeface="Calibri"/>
              </a:rPr>
              <a:t> </a:t>
            </a:r>
            <a:r>
              <a:rPr sz="1450" dirty="0">
                <a:latin typeface="Calibri"/>
                <a:cs typeface="Calibri"/>
              </a:rPr>
              <a:t>việc</a:t>
            </a:r>
            <a:r>
              <a:rPr sz="1450" spc="20" dirty="0">
                <a:latin typeface="Calibri"/>
                <a:cs typeface="Calibri"/>
              </a:rPr>
              <a:t> </a:t>
            </a:r>
            <a:r>
              <a:rPr sz="1450" dirty="0">
                <a:latin typeface="Calibri"/>
                <a:cs typeface="Calibri"/>
              </a:rPr>
              <a:t>đáp</a:t>
            </a:r>
            <a:r>
              <a:rPr sz="1450" spc="5" dirty="0">
                <a:latin typeface="Calibri"/>
                <a:cs typeface="Calibri"/>
              </a:rPr>
              <a:t> </a:t>
            </a:r>
            <a:r>
              <a:rPr sz="1450" dirty="0">
                <a:latin typeface="Calibri"/>
                <a:cs typeface="Calibri"/>
              </a:rPr>
              <a:t>ứng</a:t>
            </a:r>
            <a:r>
              <a:rPr sz="1450" spc="15" dirty="0">
                <a:latin typeface="Calibri"/>
                <a:cs typeface="Calibri"/>
              </a:rPr>
              <a:t> </a:t>
            </a:r>
            <a:r>
              <a:rPr sz="1450" dirty="0">
                <a:latin typeface="Calibri"/>
                <a:cs typeface="Calibri"/>
              </a:rPr>
              <a:t>các</a:t>
            </a:r>
            <a:r>
              <a:rPr sz="1450" spc="-15" dirty="0">
                <a:latin typeface="Times New Roman"/>
                <a:cs typeface="Times New Roman"/>
              </a:rPr>
              <a:t> </a:t>
            </a:r>
            <a:r>
              <a:rPr sz="1450" dirty="0">
                <a:latin typeface="Calibri"/>
                <a:cs typeface="Calibri"/>
              </a:rPr>
              <a:t>yêu</a:t>
            </a:r>
            <a:r>
              <a:rPr sz="1450" spc="-25" dirty="0">
                <a:latin typeface="Times New Roman"/>
                <a:cs typeface="Times New Roman"/>
              </a:rPr>
              <a:t> </a:t>
            </a:r>
            <a:r>
              <a:rPr sz="1450" spc="-25" dirty="0">
                <a:latin typeface="Calibri"/>
                <a:cs typeface="Calibri"/>
              </a:rPr>
              <a:t>cầu </a:t>
            </a:r>
            <a:r>
              <a:rPr sz="1450" dirty="0">
                <a:latin typeface="Calibri"/>
                <a:cs typeface="Calibri"/>
              </a:rPr>
              <a:t>luật định</a:t>
            </a:r>
            <a:r>
              <a:rPr sz="1450" spc="10" dirty="0">
                <a:latin typeface="Calibri"/>
                <a:cs typeface="Calibri"/>
              </a:rPr>
              <a:t> </a:t>
            </a:r>
            <a:r>
              <a:rPr sz="1450" dirty="0">
                <a:latin typeface="Calibri"/>
                <a:cs typeface="Calibri"/>
              </a:rPr>
              <a:t>và</a:t>
            </a:r>
            <a:r>
              <a:rPr sz="1450" spc="-30" dirty="0">
                <a:latin typeface="Times New Roman"/>
                <a:cs typeface="Times New Roman"/>
              </a:rPr>
              <a:t> </a:t>
            </a:r>
            <a:r>
              <a:rPr sz="1450" dirty="0">
                <a:latin typeface="Calibri"/>
                <a:cs typeface="Calibri"/>
              </a:rPr>
              <a:t>của</a:t>
            </a:r>
            <a:r>
              <a:rPr sz="1450" spc="5" dirty="0">
                <a:latin typeface="Calibri"/>
                <a:cs typeface="Calibri"/>
              </a:rPr>
              <a:t> </a:t>
            </a:r>
            <a:r>
              <a:rPr sz="1450" dirty="0">
                <a:latin typeface="Calibri"/>
                <a:cs typeface="Calibri"/>
              </a:rPr>
              <a:t>khách</a:t>
            </a:r>
            <a:r>
              <a:rPr sz="1450" spc="-35" dirty="0">
                <a:latin typeface="Times New Roman"/>
                <a:cs typeface="Times New Roman"/>
              </a:rPr>
              <a:t> </a:t>
            </a:r>
            <a:r>
              <a:rPr sz="1450" dirty="0">
                <a:latin typeface="Calibri"/>
                <a:cs typeface="Calibri"/>
              </a:rPr>
              <a:t>hàng</a:t>
            </a:r>
            <a:r>
              <a:rPr sz="1450" spc="-40" dirty="0">
                <a:latin typeface="Times New Roman"/>
                <a:cs typeface="Times New Roman"/>
              </a:rPr>
              <a:t> </a:t>
            </a:r>
            <a:r>
              <a:rPr sz="1450" dirty="0">
                <a:latin typeface="Calibri"/>
                <a:cs typeface="Calibri"/>
              </a:rPr>
              <a:t>trong</a:t>
            </a:r>
            <a:r>
              <a:rPr sz="1450" spc="-40" dirty="0">
                <a:latin typeface="Times New Roman"/>
                <a:cs typeface="Times New Roman"/>
              </a:rPr>
              <a:t> </a:t>
            </a:r>
            <a:r>
              <a:rPr sz="1450" dirty="0">
                <a:latin typeface="Calibri"/>
                <a:cs typeface="Calibri"/>
              </a:rPr>
              <a:t>toàn</a:t>
            </a:r>
            <a:r>
              <a:rPr sz="1450" spc="-25" dirty="0">
                <a:latin typeface="Times New Roman"/>
                <a:cs typeface="Times New Roman"/>
              </a:rPr>
              <a:t> </a:t>
            </a:r>
            <a:r>
              <a:rPr sz="1450" dirty="0">
                <a:latin typeface="Calibri"/>
                <a:cs typeface="Calibri"/>
              </a:rPr>
              <a:t>tổ</a:t>
            </a:r>
            <a:r>
              <a:rPr sz="1450" spc="5" dirty="0">
                <a:latin typeface="Calibri"/>
                <a:cs typeface="Calibri"/>
              </a:rPr>
              <a:t> </a:t>
            </a:r>
            <a:r>
              <a:rPr sz="1450" spc="-10" dirty="0">
                <a:latin typeface="Calibri"/>
                <a:cs typeface="Calibri"/>
              </a:rPr>
              <a:t>chức.</a:t>
            </a:r>
            <a:endParaRPr sz="1450">
              <a:latin typeface="Calibri"/>
              <a:cs typeface="Calibri"/>
            </a:endParaRPr>
          </a:p>
        </p:txBody>
      </p:sp>
      <p:sp>
        <p:nvSpPr>
          <p:cNvPr id="5" name="object 5"/>
          <p:cNvSpPr txBox="1"/>
          <p:nvPr/>
        </p:nvSpPr>
        <p:spPr>
          <a:xfrm>
            <a:off x="501796" y="6365244"/>
            <a:ext cx="138430" cy="148590"/>
          </a:xfrm>
          <a:prstGeom prst="rect">
            <a:avLst/>
          </a:prstGeom>
        </p:spPr>
        <p:txBody>
          <a:bodyPr vert="horz" wrap="square" lIns="0" tIns="13335" rIns="0" bIns="0" rtlCol="0">
            <a:spAutoFit/>
          </a:bodyPr>
          <a:lstStyle/>
          <a:p>
            <a:pPr marL="12700">
              <a:lnSpc>
                <a:spcPct val="100000"/>
              </a:lnSpc>
              <a:spcBef>
                <a:spcPts val="105"/>
              </a:spcBef>
            </a:pPr>
            <a:r>
              <a:rPr sz="800" spc="-25" dirty="0">
                <a:latin typeface="Arial"/>
                <a:cs typeface="Arial"/>
              </a:rPr>
              <a:t>62</a:t>
            </a:r>
            <a:endParaRPr sz="800">
              <a:latin typeface="Arial"/>
              <a:cs typeface="Arial"/>
            </a:endParaRPr>
          </a:p>
        </p:txBody>
      </p:sp>
      <p:pic>
        <p:nvPicPr>
          <p:cNvPr id="6" name="object 6"/>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3231009" y="255213"/>
            <a:ext cx="1626235"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5.5.3</a:t>
            </a:r>
            <a:r>
              <a:rPr sz="1800" spc="445" dirty="0">
                <a:solidFill>
                  <a:srgbClr val="000000"/>
                </a:solidFill>
                <a:latin typeface="Times New Roman"/>
                <a:cs typeface="Times New Roman"/>
              </a:rPr>
              <a:t> </a:t>
            </a:r>
            <a:r>
              <a:rPr sz="1800" spc="-20" dirty="0">
                <a:solidFill>
                  <a:srgbClr val="000000"/>
                </a:solidFill>
              </a:rPr>
              <a:t>内部沟通</a:t>
            </a:r>
            <a:endParaRPr sz="1800">
              <a:latin typeface="Times New Roman"/>
              <a:cs typeface="Times New Roman"/>
            </a:endParaRPr>
          </a:p>
        </p:txBody>
      </p:sp>
      <p:sp>
        <p:nvSpPr>
          <p:cNvPr id="4" name="object 4"/>
          <p:cNvSpPr txBox="1"/>
          <p:nvPr/>
        </p:nvSpPr>
        <p:spPr>
          <a:xfrm>
            <a:off x="501797" y="511801"/>
            <a:ext cx="8348980" cy="4370070"/>
          </a:xfrm>
          <a:prstGeom prst="rect">
            <a:avLst/>
          </a:prstGeom>
        </p:spPr>
        <p:txBody>
          <a:bodyPr vert="horz" wrap="square" lIns="0" tIns="12700" rIns="0" bIns="0" rtlCol="0">
            <a:spAutoFit/>
          </a:bodyPr>
          <a:lstStyle/>
          <a:p>
            <a:pPr marL="2741295">
              <a:lnSpc>
                <a:spcPct val="100000"/>
              </a:lnSpc>
              <a:spcBef>
                <a:spcPts val="100"/>
              </a:spcBef>
            </a:pPr>
            <a:r>
              <a:rPr sz="1800" dirty="0">
                <a:latin typeface="SimSun"/>
                <a:cs typeface="SimSun"/>
              </a:rPr>
              <a:t>5.5.3</a:t>
            </a:r>
            <a:r>
              <a:rPr sz="1800" spc="400" dirty="0">
                <a:latin typeface="Times New Roman"/>
                <a:cs typeface="Times New Roman"/>
              </a:rPr>
              <a:t> </a:t>
            </a:r>
            <a:r>
              <a:rPr sz="1800" dirty="0">
                <a:latin typeface="Calibri"/>
                <a:cs typeface="Calibri"/>
              </a:rPr>
              <a:t>Giao</a:t>
            </a:r>
            <a:r>
              <a:rPr sz="1800" spc="-55" dirty="0">
                <a:latin typeface="Times New Roman"/>
                <a:cs typeface="Times New Roman"/>
              </a:rPr>
              <a:t> </a:t>
            </a:r>
            <a:r>
              <a:rPr sz="1800" dirty="0">
                <a:latin typeface="Calibri"/>
                <a:cs typeface="Calibri"/>
              </a:rPr>
              <a:t>tiếp</a:t>
            </a:r>
            <a:r>
              <a:rPr sz="1800" spc="-5" dirty="0">
                <a:latin typeface="Calibri"/>
                <a:cs typeface="Calibri"/>
              </a:rPr>
              <a:t> </a:t>
            </a:r>
            <a:r>
              <a:rPr sz="1800" dirty="0">
                <a:latin typeface="Calibri"/>
                <a:cs typeface="Calibri"/>
              </a:rPr>
              <a:t>nội</a:t>
            </a:r>
            <a:r>
              <a:rPr sz="1800" spc="-15" dirty="0">
                <a:latin typeface="Calibri"/>
                <a:cs typeface="Calibri"/>
              </a:rPr>
              <a:t> </a:t>
            </a:r>
            <a:r>
              <a:rPr sz="1800" spc="-25" dirty="0">
                <a:latin typeface="Calibri"/>
                <a:cs typeface="Calibri"/>
              </a:rPr>
              <a:t>bộ</a:t>
            </a:r>
            <a:endParaRPr sz="1800">
              <a:latin typeface="Calibri"/>
              <a:cs typeface="Calibri"/>
            </a:endParaRPr>
          </a:p>
          <a:p>
            <a:pPr>
              <a:lnSpc>
                <a:spcPct val="100000"/>
              </a:lnSpc>
              <a:spcBef>
                <a:spcPts val="1910"/>
              </a:spcBef>
            </a:pPr>
            <a:endParaRPr sz="1800">
              <a:latin typeface="Calibri"/>
              <a:cs typeface="Calibri"/>
            </a:endParaRPr>
          </a:p>
          <a:p>
            <a:pPr marL="12700">
              <a:lnSpc>
                <a:spcPts val="1839"/>
              </a:lnSpc>
            </a:pPr>
            <a:r>
              <a:rPr sz="1600" spc="-30" dirty="0">
                <a:latin typeface="SimSun"/>
                <a:cs typeface="SimSun"/>
              </a:rPr>
              <a:t>最高管理者应确保在组织内部建立适宜的沟通过程，确保对质量管理体系的有效性进行沟通。</a:t>
            </a:r>
            <a:endParaRPr sz="1600">
              <a:latin typeface="SimSun"/>
              <a:cs typeface="SimSun"/>
            </a:endParaRPr>
          </a:p>
          <a:p>
            <a:pPr marL="12700">
              <a:lnSpc>
                <a:spcPts val="1839"/>
              </a:lnSpc>
            </a:pPr>
            <a:r>
              <a:rPr sz="1600" dirty="0">
                <a:latin typeface="Calibri"/>
                <a:cs typeface="Calibri"/>
              </a:rPr>
              <a:t>Lãnh</a:t>
            </a:r>
            <a:r>
              <a:rPr sz="1600" spc="-30" dirty="0">
                <a:latin typeface="Calibri"/>
                <a:cs typeface="Calibri"/>
              </a:rPr>
              <a:t> </a:t>
            </a:r>
            <a:r>
              <a:rPr sz="1600" dirty="0">
                <a:latin typeface="Calibri"/>
                <a:cs typeface="Calibri"/>
              </a:rPr>
              <a:t>đạo</a:t>
            </a:r>
            <a:r>
              <a:rPr sz="1600" spc="-20" dirty="0">
                <a:latin typeface="Calibri"/>
                <a:cs typeface="Calibri"/>
              </a:rPr>
              <a:t> </a:t>
            </a:r>
            <a:r>
              <a:rPr sz="1600" dirty="0">
                <a:latin typeface="Calibri"/>
                <a:cs typeface="Calibri"/>
              </a:rPr>
              <a:t>cấp</a:t>
            </a:r>
            <a:r>
              <a:rPr sz="1600" spc="-25" dirty="0">
                <a:latin typeface="Calibri"/>
                <a:cs typeface="Calibri"/>
              </a:rPr>
              <a:t> </a:t>
            </a:r>
            <a:r>
              <a:rPr sz="1600" dirty="0">
                <a:latin typeface="Calibri"/>
                <a:cs typeface="Calibri"/>
              </a:rPr>
              <a:t>cao</a:t>
            </a:r>
            <a:r>
              <a:rPr sz="1600" spc="-30" dirty="0">
                <a:latin typeface="Calibri"/>
                <a:cs typeface="Calibri"/>
              </a:rPr>
              <a:t> </a:t>
            </a:r>
            <a:r>
              <a:rPr sz="1600" dirty="0">
                <a:latin typeface="Calibri"/>
                <a:cs typeface="Calibri"/>
              </a:rPr>
              <a:t>phải</a:t>
            </a:r>
            <a:r>
              <a:rPr sz="1600" spc="-35" dirty="0">
                <a:latin typeface="Calibri"/>
                <a:cs typeface="Calibri"/>
              </a:rPr>
              <a:t> </a:t>
            </a:r>
            <a:r>
              <a:rPr sz="1600" dirty="0">
                <a:latin typeface="Calibri"/>
                <a:cs typeface="Calibri"/>
              </a:rPr>
              <a:t>đảm</a:t>
            </a:r>
            <a:r>
              <a:rPr sz="1600" spc="-20" dirty="0">
                <a:latin typeface="Calibri"/>
                <a:cs typeface="Calibri"/>
              </a:rPr>
              <a:t> </a:t>
            </a:r>
            <a:r>
              <a:rPr sz="1600" dirty="0">
                <a:latin typeface="Calibri"/>
                <a:cs typeface="Calibri"/>
              </a:rPr>
              <a:t>bảo</a:t>
            </a:r>
            <a:r>
              <a:rPr sz="1600" spc="-30" dirty="0">
                <a:latin typeface="Calibri"/>
                <a:cs typeface="Calibri"/>
              </a:rPr>
              <a:t> </a:t>
            </a:r>
            <a:r>
              <a:rPr sz="1600" dirty="0">
                <a:latin typeface="Calibri"/>
                <a:cs typeface="Calibri"/>
              </a:rPr>
              <a:t>thiết</a:t>
            </a:r>
            <a:r>
              <a:rPr sz="1600" spc="-25" dirty="0">
                <a:latin typeface="Calibri"/>
                <a:cs typeface="Calibri"/>
              </a:rPr>
              <a:t> </a:t>
            </a:r>
            <a:r>
              <a:rPr sz="1600" dirty="0">
                <a:latin typeface="Calibri"/>
                <a:cs typeface="Calibri"/>
              </a:rPr>
              <a:t>lập</a:t>
            </a:r>
            <a:r>
              <a:rPr sz="1600" spc="-35" dirty="0">
                <a:latin typeface="Calibri"/>
                <a:cs typeface="Calibri"/>
              </a:rPr>
              <a:t> </a:t>
            </a:r>
            <a:r>
              <a:rPr sz="1600" dirty="0">
                <a:latin typeface="Calibri"/>
                <a:cs typeface="Calibri"/>
              </a:rPr>
              <a:t>quy</a:t>
            </a:r>
            <a:r>
              <a:rPr sz="1600" spc="-30" dirty="0">
                <a:latin typeface="Calibri"/>
                <a:cs typeface="Calibri"/>
              </a:rPr>
              <a:t> </a:t>
            </a:r>
            <a:r>
              <a:rPr sz="1600" dirty="0">
                <a:latin typeface="Calibri"/>
                <a:cs typeface="Calibri"/>
              </a:rPr>
              <a:t>trình</a:t>
            </a:r>
            <a:r>
              <a:rPr sz="1600" spc="-30" dirty="0">
                <a:latin typeface="Calibri"/>
                <a:cs typeface="Calibri"/>
              </a:rPr>
              <a:t> </a:t>
            </a:r>
            <a:r>
              <a:rPr sz="1600" dirty="0">
                <a:latin typeface="Calibri"/>
                <a:cs typeface="Calibri"/>
              </a:rPr>
              <a:t>giao</a:t>
            </a:r>
            <a:r>
              <a:rPr sz="1600" spc="-40" dirty="0">
                <a:latin typeface="Calibri"/>
                <a:cs typeface="Calibri"/>
              </a:rPr>
              <a:t> </a:t>
            </a:r>
            <a:r>
              <a:rPr sz="1600" dirty="0">
                <a:latin typeface="Calibri"/>
                <a:cs typeface="Calibri"/>
              </a:rPr>
              <a:t>tiếp</a:t>
            </a:r>
            <a:r>
              <a:rPr sz="1600" spc="-25" dirty="0">
                <a:latin typeface="Calibri"/>
                <a:cs typeface="Calibri"/>
              </a:rPr>
              <a:t> </a:t>
            </a:r>
            <a:r>
              <a:rPr sz="1600" dirty="0">
                <a:latin typeface="Calibri"/>
                <a:cs typeface="Calibri"/>
              </a:rPr>
              <a:t>phù</a:t>
            </a:r>
            <a:r>
              <a:rPr sz="1600" spc="-40" dirty="0">
                <a:latin typeface="Calibri"/>
                <a:cs typeface="Calibri"/>
              </a:rPr>
              <a:t> </a:t>
            </a:r>
            <a:r>
              <a:rPr sz="1600" dirty="0">
                <a:latin typeface="Calibri"/>
                <a:cs typeface="Calibri"/>
              </a:rPr>
              <a:t>hợp</a:t>
            </a:r>
            <a:r>
              <a:rPr sz="1600" spc="-25" dirty="0">
                <a:latin typeface="Calibri"/>
                <a:cs typeface="Calibri"/>
              </a:rPr>
              <a:t> </a:t>
            </a:r>
            <a:r>
              <a:rPr sz="1600" dirty="0">
                <a:latin typeface="Calibri"/>
                <a:cs typeface="Calibri"/>
              </a:rPr>
              <a:t>trong</a:t>
            </a:r>
            <a:r>
              <a:rPr sz="1600" spc="-15" dirty="0">
                <a:latin typeface="Calibri"/>
                <a:cs typeface="Calibri"/>
              </a:rPr>
              <a:t> </a:t>
            </a:r>
            <a:r>
              <a:rPr sz="1600" dirty="0">
                <a:latin typeface="Calibri"/>
                <a:cs typeface="Calibri"/>
              </a:rPr>
              <a:t>nội</a:t>
            </a:r>
            <a:r>
              <a:rPr sz="1600" spc="-25" dirty="0">
                <a:latin typeface="Calibri"/>
                <a:cs typeface="Calibri"/>
              </a:rPr>
              <a:t> </a:t>
            </a:r>
            <a:r>
              <a:rPr sz="1600" dirty="0">
                <a:latin typeface="Calibri"/>
                <a:cs typeface="Calibri"/>
              </a:rPr>
              <a:t>bộ</a:t>
            </a:r>
            <a:r>
              <a:rPr sz="1600" spc="-20" dirty="0">
                <a:latin typeface="Calibri"/>
                <a:cs typeface="Calibri"/>
              </a:rPr>
              <a:t> </a:t>
            </a:r>
            <a:r>
              <a:rPr sz="1600" dirty="0">
                <a:latin typeface="Calibri"/>
                <a:cs typeface="Calibri"/>
              </a:rPr>
              <a:t>tổ</a:t>
            </a:r>
            <a:r>
              <a:rPr sz="1600" spc="-30" dirty="0">
                <a:latin typeface="Calibri"/>
                <a:cs typeface="Calibri"/>
              </a:rPr>
              <a:t> </a:t>
            </a:r>
            <a:r>
              <a:rPr sz="1600" spc="-10" dirty="0">
                <a:latin typeface="Calibri"/>
                <a:cs typeface="Calibri"/>
              </a:rPr>
              <a:t>chức,</a:t>
            </a:r>
            <a:endParaRPr sz="1600">
              <a:latin typeface="Calibri"/>
              <a:cs typeface="Calibri"/>
            </a:endParaRPr>
          </a:p>
          <a:p>
            <a:pPr marL="12700">
              <a:lnSpc>
                <a:spcPct val="100000"/>
              </a:lnSpc>
            </a:pPr>
            <a:r>
              <a:rPr sz="1600" dirty="0">
                <a:latin typeface="Calibri"/>
                <a:cs typeface="Calibri"/>
              </a:rPr>
              <a:t>đảm</a:t>
            </a:r>
            <a:r>
              <a:rPr sz="1600" spc="-30" dirty="0">
                <a:latin typeface="Calibri"/>
                <a:cs typeface="Calibri"/>
              </a:rPr>
              <a:t> </a:t>
            </a:r>
            <a:r>
              <a:rPr sz="1600" dirty="0">
                <a:latin typeface="Calibri"/>
                <a:cs typeface="Calibri"/>
              </a:rPr>
              <a:t>bảo</a:t>
            </a:r>
            <a:r>
              <a:rPr sz="1600" spc="-30" dirty="0">
                <a:latin typeface="Calibri"/>
                <a:cs typeface="Calibri"/>
              </a:rPr>
              <a:t> </a:t>
            </a:r>
            <a:r>
              <a:rPr sz="1600" dirty="0">
                <a:latin typeface="Calibri"/>
                <a:cs typeface="Calibri"/>
              </a:rPr>
              <a:t>chất</a:t>
            </a:r>
            <a:r>
              <a:rPr sz="1600" spc="-25" dirty="0">
                <a:latin typeface="Calibri"/>
                <a:cs typeface="Calibri"/>
              </a:rPr>
              <a:t> </a:t>
            </a:r>
            <a:r>
              <a:rPr sz="1600" dirty="0">
                <a:latin typeface="Calibri"/>
                <a:cs typeface="Calibri"/>
              </a:rPr>
              <a:t>lượng</a:t>
            </a:r>
            <a:r>
              <a:rPr sz="1600" spc="-25" dirty="0">
                <a:latin typeface="Calibri"/>
                <a:cs typeface="Calibri"/>
              </a:rPr>
              <a:t> </a:t>
            </a:r>
            <a:r>
              <a:rPr sz="1600" dirty="0">
                <a:latin typeface="Calibri"/>
                <a:cs typeface="Calibri"/>
              </a:rPr>
              <a:t>của</a:t>
            </a:r>
            <a:r>
              <a:rPr sz="1600" spc="-40" dirty="0">
                <a:latin typeface="Calibri"/>
                <a:cs typeface="Calibri"/>
              </a:rPr>
              <a:t> </a:t>
            </a:r>
            <a:r>
              <a:rPr sz="1600" dirty="0">
                <a:latin typeface="Calibri"/>
                <a:cs typeface="Calibri"/>
              </a:rPr>
              <a:t>hệ</a:t>
            </a:r>
            <a:r>
              <a:rPr sz="1600" spc="-20" dirty="0">
                <a:latin typeface="Calibri"/>
                <a:cs typeface="Calibri"/>
              </a:rPr>
              <a:t> </a:t>
            </a:r>
            <a:r>
              <a:rPr sz="1600" dirty="0">
                <a:latin typeface="Calibri"/>
                <a:cs typeface="Calibri"/>
              </a:rPr>
              <a:t>thống</a:t>
            </a:r>
            <a:r>
              <a:rPr sz="1600" spc="-20" dirty="0">
                <a:latin typeface="Calibri"/>
                <a:cs typeface="Calibri"/>
              </a:rPr>
              <a:t> </a:t>
            </a:r>
            <a:r>
              <a:rPr sz="1600" dirty="0">
                <a:latin typeface="Calibri"/>
                <a:cs typeface="Calibri"/>
              </a:rPr>
              <a:t>quản</a:t>
            </a:r>
            <a:r>
              <a:rPr sz="1600" spc="-40" dirty="0">
                <a:latin typeface="Calibri"/>
                <a:cs typeface="Calibri"/>
              </a:rPr>
              <a:t> </a:t>
            </a:r>
            <a:r>
              <a:rPr sz="1600" dirty="0">
                <a:latin typeface="Calibri"/>
                <a:cs typeface="Calibri"/>
              </a:rPr>
              <a:t>lý</a:t>
            </a:r>
            <a:r>
              <a:rPr sz="1600" spc="-25" dirty="0">
                <a:latin typeface="Calibri"/>
                <a:cs typeface="Calibri"/>
              </a:rPr>
              <a:t> </a:t>
            </a:r>
            <a:r>
              <a:rPr sz="1600" dirty="0">
                <a:latin typeface="Calibri"/>
                <a:cs typeface="Calibri"/>
              </a:rPr>
              <a:t>được</a:t>
            </a:r>
            <a:r>
              <a:rPr sz="1600" spc="-15" dirty="0">
                <a:latin typeface="Calibri"/>
                <a:cs typeface="Calibri"/>
              </a:rPr>
              <a:t> </a:t>
            </a:r>
            <a:r>
              <a:rPr sz="1600" dirty="0">
                <a:latin typeface="Calibri"/>
                <a:cs typeface="Calibri"/>
              </a:rPr>
              <a:t>truyền</a:t>
            </a:r>
            <a:r>
              <a:rPr sz="1600" spc="-10" dirty="0">
                <a:latin typeface="Calibri"/>
                <a:cs typeface="Calibri"/>
              </a:rPr>
              <a:t> </a:t>
            </a:r>
            <a:r>
              <a:rPr sz="1600" dirty="0">
                <a:latin typeface="Calibri"/>
                <a:cs typeface="Calibri"/>
              </a:rPr>
              <a:t>đạt</a:t>
            </a:r>
            <a:r>
              <a:rPr sz="1600" spc="-25" dirty="0">
                <a:latin typeface="Calibri"/>
                <a:cs typeface="Calibri"/>
              </a:rPr>
              <a:t> </a:t>
            </a:r>
            <a:r>
              <a:rPr sz="1600" dirty="0">
                <a:latin typeface="Calibri"/>
                <a:cs typeface="Calibri"/>
              </a:rPr>
              <a:t>hiệu</a:t>
            </a:r>
            <a:r>
              <a:rPr sz="1600" spc="-25" dirty="0">
                <a:latin typeface="Calibri"/>
                <a:cs typeface="Calibri"/>
              </a:rPr>
              <a:t> </a:t>
            </a:r>
            <a:r>
              <a:rPr sz="1600" spc="-20" dirty="0">
                <a:latin typeface="Calibri"/>
                <a:cs typeface="Calibri"/>
              </a:rPr>
              <a:t>quả.</a:t>
            </a:r>
            <a:endParaRPr sz="1600">
              <a:latin typeface="Calibri"/>
              <a:cs typeface="Calibri"/>
            </a:endParaRPr>
          </a:p>
          <a:p>
            <a:pPr>
              <a:lnSpc>
                <a:spcPct val="100000"/>
              </a:lnSpc>
              <a:spcBef>
                <a:spcPts val="720"/>
              </a:spcBef>
            </a:pPr>
            <a:endParaRPr sz="1600">
              <a:latin typeface="Calibri"/>
              <a:cs typeface="Calibri"/>
            </a:endParaRPr>
          </a:p>
          <a:p>
            <a:pPr marL="64769">
              <a:lnSpc>
                <a:spcPts val="1839"/>
              </a:lnSpc>
            </a:pPr>
            <a:r>
              <a:rPr sz="1600" spc="-30" dirty="0">
                <a:latin typeface="SimSun"/>
                <a:cs typeface="SimSun"/>
              </a:rPr>
              <a:t>有效的内部沟通的方法:</a:t>
            </a:r>
            <a:endParaRPr sz="1600">
              <a:latin typeface="SimSun"/>
              <a:cs typeface="SimSun"/>
            </a:endParaRPr>
          </a:p>
          <a:p>
            <a:pPr marL="64769">
              <a:lnSpc>
                <a:spcPts val="1839"/>
              </a:lnSpc>
            </a:pPr>
            <a:r>
              <a:rPr sz="1600" dirty="0">
                <a:latin typeface="Calibri"/>
                <a:cs typeface="Calibri"/>
              </a:rPr>
              <a:t>Phương</a:t>
            </a:r>
            <a:r>
              <a:rPr sz="1600" spc="-40" dirty="0">
                <a:latin typeface="Calibri"/>
                <a:cs typeface="Calibri"/>
              </a:rPr>
              <a:t> </a:t>
            </a:r>
            <a:r>
              <a:rPr sz="1600" dirty="0">
                <a:latin typeface="Calibri"/>
                <a:cs typeface="Calibri"/>
              </a:rPr>
              <a:t>pháp</a:t>
            </a:r>
            <a:r>
              <a:rPr sz="1600" spc="-35" dirty="0">
                <a:latin typeface="Calibri"/>
                <a:cs typeface="Calibri"/>
              </a:rPr>
              <a:t> </a:t>
            </a:r>
            <a:r>
              <a:rPr sz="1600" dirty="0">
                <a:latin typeface="Calibri"/>
                <a:cs typeface="Calibri"/>
              </a:rPr>
              <a:t>giao</a:t>
            </a:r>
            <a:r>
              <a:rPr sz="1600" spc="-25" dirty="0">
                <a:latin typeface="Calibri"/>
                <a:cs typeface="Calibri"/>
              </a:rPr>
              <a:t> </a:t>
            </a:r>
            <a:r>
              <a:rPr sz="1600" dirty="0">
                <a:latin typeface="Calibri"/>
                <a:cs typeface="Calibri"/>
              </a:rPr>
              <a:t>tiếp</a:t>
            </a:r>
            <a:r>
              <a:rPr sz="1600" spc="-40" dirty="0">
                <a:latin typeface="Calibri"/>
                <a:cs typeface="Calibri"/>
              </a:rPr>
              <a:t> </a:t>
            </a:r>
            <a:r>
              <a:rPr sz="1600" dirty="0">
                <a:latin typeface="Calibri"/>
                <a:cs typeface="Calibri"/>
              </a:rPr>
              <a:t>nội</a:t>
            </a:r>
            <a:r>
              <a:rPr sz="1600" spc="-20" dirty="0">
                <a:latin typeface="Calibri"/>
                <a:cs typeface="Calibri"/>
              </a:rPr>
              <a:t> </a:t>
            </a:r>
            <a:r>
              <a:rPr sz="1600" dirty="0">
                <a:latin typeface="Calibri"/>
                <a:cs typeface="Calibri"/>
              </a:rPr>
              <a:t>bộ</a:t>
            </a:r>
            <a:r>
              <a:rPr sz="1600" spc="-20" dirty="0">
                <a:latin typeface="Calibri"/>
                <a:cs typeface="Calibri"/>
              </a:rPr>
              <a:t> </a:t>
            </a:r>
            <a:r>
              <a:rPr sz="1600" dirty="0">
                <a:latin typeface="Calibri"/>
                <a:cs typeface="Calibri"/>
              </a:rPr>
              <a:t>hiệu</a:t>
            </a:r>
            <a:r>
              <a:rPr sz="1600" spc="-25" dirty="0">
                <a:latin typeface="Calibri"/>
                <a:cs typeface="Calibri"/>
              </a:rPr>
              <a:t> </a:t>
            </a:r>
            <a:r>
              <a:rPr sz="1600" spc="-20" dirty="0">
                <a:latin typeface="Calibri"/>
                <a:cs typeface="Calibri"/>
              </a:rPr>
              <a:t>quả:</a:t>
            </a:r>
            <a:endParaRPr sz="1600">
              <a:latin typeface="Calibri"/>
              <a:cs typeface="Calibri"/>
            </a:endParaRPr>
          </a:p>
          <a:p>
            <a:pPr>
              <a:lnSpc>
                <a:spcPct val="100000"/>
              </a:lnSpc>
              <a:spcBef>
                <a:spcPts val="740"/>
              </a:spcBef>
            </a:pPr>
            <a:endParaRPr sz="1600">
              <a:latin typeface="Calibri"/>
              <a:cs typeface="Calibri"/>
            </a:endParaRPr>
          </a:p>
          <a:p>
            <a:pPr marL="12700">
              <a:lnSpc>
                <a:spcPct val="100000"/>
              </a:lnSpc>
            </a:pPr>
            <a:r>
              <a:rPr sz="1600" spc="-30" dirty="0">
                <a:latin typeface="SimSun"/>
                <a:cs typeface="SimSun"/>
              </a:rPr>
              <a:t>会议（经理会议、部门会议、班组会议,</a:t>
            </a:r>
            <a:r>
              <a:rPr sz="1600" spc="114" dirty="0">
                <a:latin typeface="Times New Roman"/>
                <a:cs typeface="Times New Roman"/>
              </a:rPr>
              <a:t>  </a:t>
            </a:r>
            <a:r>
              <a:rPr sz="1600" spc="-30" dirty="0">
                <a:latin typeface="SimSun"/>
                <a:cs typeface="SimSun"/>
              </a:rPr>
              <a:t>质量会议);</a:t>
            </a:r>
            <a:endParaRPr sz="1600">
              <a:latin typeface="SimSun"/>
              <a:cs typeface="SimSun"/>
            </a:endParaRPr>
          </a:p>
          <a:p>
            <a:pPr marL="12700">
              <a:lnSpc>
                <a:spcPct val="100000"/>
              </a:lnSpc>
            </a:pPr>
            <a:r>
              <a:rPr sz="1600" spc="-20" dirty="0">
                <a:latin typeface="SimSun"/>
                <a:cs typeface="SimSun"/>
              </a:rPr>
              <a:t>板报;</a:t>
            </a:r>
            <a:r>
              <a:rPr sz="1600" spc="430" dirty="0">
                <a:latin typeface="Times New Roman"/>
                <a:cs typeface="Times New Roman"/>
              </a:rPr>
              <a:t> </a:t>
            </a:r>
            <a:r>
              <a:rPr sz="1600" spc="-25" dirty="0">
                <a:latin typeface="SimSun"/>
                <a:cs typeface="SimSun"/>
              </a:rPr>
              <a:t>公告栏内部报刊、内部网;</a:t>
            </a:r>
            <a:r>
              <a:rPr sz="1600" spc="470" dirty="0">
                <a:latin typeface="Times New Roman"/>
                <a:cs typeface="Times New Roman"/>
              </a:rPr>
              <a:t> </a:t>
            </a:r>
            <a:r>
              <a:rPr sz="1600" spc="-15" dirty="0">
                <a:latin typeface="SimSun"/>
                <a:cs typeface="SimSun"/>
              </a:rPr>
              <a:t>各种通知 … 、</a:t>
            </a:r>
            <a:endParaRPr sz="1600">
              <a:latin typeface="SimSun"/>
              <a:cs typeface="SimSun"/>
            </a:endParaRPr>
          </a:p>
          <a:p>
            <a:pPr marL="12700" marR="4787900" algn="just">
              <a:lnSpc>
                <a:spcPct val="100000"/>
              </a:lnSpc>
              <a:spcBef>
                <a:spcPts val="1764"/>
              </a:spcBef>
            </a:pPr>
            <a:r>
              <a:rPr sz="1600" dirty="0">
                <a:latin typeface="Calibri"/>
                <a:cs typeface="Calibri"/>
              </a:rPr>
              <a:t>Họp</a:t>
            </a:r>
            <a:r>
              <a:rPr sz="1600" spc="-20" dirty="0">
                <a:latin typeface="Calibri"/>
                <a:cs typeface="Calibri"/>
              </a:rPr>
              <a:t> </a:t>
            </a:r>
            <a:r>
              <a:rPr sz="1600" dirty="0">
                <a:latin typeface="Calibri"/>
                <a:cs typeface="Calibri"/>
              </a:rPr>
              <a:t>hành</a:t>
            </a:r>
            <a:r>
              <a:rPr sz="1600" spc="-35" dirty="0">
                <a:latin typeface="Calibri"/>
                <a:cs typeface="Calibri"/>
              </a:rPr>
              <a:t> </a:t>
            </a:r>
            <a:r>
              <a:rPr sz="1600" dirty="0">
                <a:latin typeface="Calibri"/>
                <a:cs typeface="Calibri"/>
              </a:rPr>
              <a:t>(họp</a:t>
            </a:r>
            <a:r>
              <a:rPr sz="1600" spc="-10" dirty="0">
                <a:latin typeface="Calibri"/>
                <a:cs typeface="Calibri"/>
              </a:rPr>
              <a:t> </a:t>
            </a:r>
            <a:r>
              <a:rPr sz="1600" dirty="0">
                <a:latin typeface="Calibri"/>
                <a:cs typeface="Calibri"/>
              </a:rPr>
              <a:t>ban</a:t>
            </a:r>
            <a:r>
              <a:rPr sz="1600" spc="-40" dirty="0">
                <a:latin typeface="Calibri"/>
                <a:cs typeface="Calibri"/>
              </a:rPr>
              <a:t> </a:t>
            </a:r>
            <a:r>
              <a:rPr sz="1600" dirty="0">
                <a:latin typeface="Calibri"/>
                <a:cs typeface="Calibri"/>
              </a:rPr>
              <a:t>lãnh</a:t>
            </a:r>
            <a:r>
              <a:rPr sz="1600" spc="-50" dirty="0">
                <a:latin typeface="Calibri"/>
                <a:cs typeface="Calibri"/>
              </a:rPr>
              <a:t> </a:t>
            </a:r>
            <a:r>
              <a:rPr sz="1600" dirty="0">
                <a:latin typeface="Calibri"/>
                <a:cs typeface="Calibri"/>
              </a:rPr>
              <a:t>đạo,</a:t>
            </a:r>
            <a:r>
              <a:rPr sz="1600" spc="-15" dirty="0">
                <a:latin typeface="Calibri"/>
                <a:cs typeface="Calibri"/>
              </a:rPr>
              <a:t> </a:t>
            </a:r>
            <a:r>
              <a:rPr sz="1600" dirty="0">
                <a:latin typeface="Calibri"/>
                <a:cs typeface="Calibri"/>
              </a:rPr>
              <a:t>họp</a:t>
            </a:r>
            <a:r>
              <a:rPr sz="1600" spc="-15" dirty="0">
                <a:latin typeface="Calibri"/>
                <a:cs typeface="Calibri"/>
              </a:rPr>
              <a:t> </a:t>
            </a:r>
            <a:r>
              <a:rPr sz="1600" dirty="0">
                <a:latin typeface="Calibri"/>
                <a:cs typeface="Calibri"/>
              </a:rPr>
              <a:t>bộ</a:t>
            </a:r>
            <a:r>
              <a:rPr sz="1600" spc="-30" dirty="0">
                <a:latin typeface="Calibri"/>
                <a:cs typeface="Calibri"/>
              </a:rPr>
              <a:t> </a:t>
            </a:r>
            <a:r>
              <a:rPr sz="1600" spc="-10" dirty="0">
                <a:latin typeface="Calibri"/>
                <a:cs typeface="Calibri"/>
              </a:rPr>
              <a:t>phận, </a:t>
            </a:r>
            <a:r>
              <a:rPr sz="1600" dirty="0">
                <a:latin typeface="Calibri"/>
                <a:cs typeface="Calibri"/>
              </a:rPr>
              <a:t>họp</a:t>
            </a:r>
            <a:r>
              <a:rPr sz="1600" spc="-20" dirty="0">
                <a:latin typeface="Calibri"/>
                <a:cs typeface="Calibri"/>
              </a:rPr>
              <a:t> </a:t>
            </a:r>
            <a:r>
              <a:rPr sz="1600" dirty="0">
                <a:latin typeface="Calibri"/>
                <a:cs typeface="Calibri"/>
              </a:rPr>
              <a:t>nhóm,</a:t>
            </a:r>
            <a:r>
              <a:rPr sz="1600" spc="-20" dirty="0">
                <a:latin typeface="Calibri"/>
                <a:cs typeface="Calibri"/>
              </a:rPr>
              <a:t> </a:t>
            </a:r>
            <a:r>
              <a:rPr sz="1600" dirty="0">
                <a:latin typeface="Calibri"/>
                <a:cs typeface="Calibri"/>
              </a:rPr>
              <a:t>họp</a:t>
            </a:r>
            <a:r>
              <a:rPr sz="1600" spc="-30" dirty="0">
                <a:latin typeface="Calibri"/>
                <a:cs typeface="Calibri"/>
              </a:rPr>
              <a:t> </a:t>
            </a:r>
            <a:r>
              <a:rPr sz="1600" dirty="0">
                <a:latin typeface="Calibri"/>
                <a:cs typeface="Calibri"/>
              </a:rPr>
              <a:t>chất</a:t>
            </a:r>
            <a:r>
              <a:rPr sz="1600" spc="-25" dirty="0">
                <a:latin typeface="Calibri"/>
                <a:cs typeface="Calibri"/>
              </a:rPr>
              <a:t> </a:t>
            </a:r>
            <a:r>
              <a:rPr sz="1600" dirty="0">
                <a:latin typeface="Calibri"/>
                <a:cs typeface="Calibri"/>
              </a:rPr>
              <a:t>lượng);</a:t>
            </a:r>
            <a:r>
              <a:rPr sz="1600" spc="-35" dirty="0">
                <a:latin typeface="Calibri"/>
                <a:cs typeface="Calibri"/>
              </a:rPr>
              <a:t> </a:t>
            </a:r>
            <a:r>
              <a:rPr sz="1600" dirty="0">
                <a:latin typeface="Calibri"/>
                <a:cs typeface="Calibri"/>
              </a:rPr>
              <a:t>bảng</a:t>
            </a:r>
            <a:r>
              <a:rPr sz="1600" spc="-40" dirty="0">
                <a:latin typeface="Calibri"/>
                <a:cs typeface="Calibri"/>
              </a:rPr>
              <a:t> </a:t>
            </a:r>
            <a:r>
              <a:rPr sz="1600" dirty="0">
                <a:latin typeface="Calibri"/>
                <a:cs typeface="Calibri"/>
              </a:rPr>
              <a:t>tin;</a:t>
            </a:r>
            <a:r>
              <a:rPr sz="1600" spc="-40" dirty="0">
                <a:latin typeface="Calibri"/>
                <a:cs typeface="Calibri"/>
              </a:rPr>
              <a:t> </a:t>
            </a:r>
            <a:r>
              <a:rPr sz="1600" spc="-20" dirty="0">
                <a:latin typeface="Calibri"/>
                <a:cs typeface="Calibri"/>
              </a:rPr>
              <a:t>bảng </a:t>
            </a:r>
            <a:r>
              <a:rPr sz="1600" dirty="0">
                <a:latin typeface="Calibri"/>
                <a:cs typeface="Calibri"/>
              </a:rPr>
              <a:t>thông</a:t>
            </a:r>
            <a:r>
              <a:rPr sz="1600" spc="-60" dirty="0">
                <a:latin typeface="Times New Roman"/>
                <a:cs typeface="Times New Roman"/>
              </a:rPr>
              <a:t> </a:t>
            </a:r>
            <a:r>
              <a:rPr sz="1600" dirty="0">
                <a:latin typeface="Calibri"/>
                <a:cs typeface="Calibri"/>
              </a:rPr>
              <a:t>báo</a:t>
            </a:r>
            <a:r>
              <a:rPr sz="1600" spc="-65" dirty="0">
                <a:latin typeface="Times New Roman"/>
                <a:cs typeface="Times New Roman"/>
              </a:rPr>
              <a:t> </a:t>
            </a:r>
            <a:r>
              <a:rPr sz="1600" dirty="0">
                <a:latin typeface="Calibri"/>
                <a:cs typeface="Calibri"/>
              </a:rPr>
              <a:t>báo</a:t>
            </a:r>
            <a:r>
              <a:rPr sz="1600" spc="-20" dirty="0">
                <a:latin typeface="Calibri"/>
                <a:cs typeface="Calibri"/>
              </a:rPr>
              <a:t> </a:t>
            </a:r>
            <a:r>
              <a:rPr sz="1600" dirty="0">
                <a:latin typeface="Calibri"/>
                <a:cs typeface="Calibri"/>
              </a:rPr>
              <a:t>chí</a:t>
            </a:r>
            <a:r>
              <a:rPr sz="1600" spc="-30" dirty="0">
                <a:latin typeface="Calibri"/>
                <a:cs typeface="Calibri"/>
              </a:rPr>
              <a:t> </a:t>
            </a:r>
            <a:r>
              <a:rPr sz="1600" dirty="0">
                <a:latin typeface="Calibri"/>
                <a:cs typeface="Calibri"/>
              </a:rPr>
              <a:t>nội</a:t>
            </a:r>
            <a:r>
              <a:rPr sz="1600" spc="-25" dirty="0">
                <a:latin typeface="Calibri"/>
                <a:cs typeface="Calibri"/>
              </a:rPr>
              <a:t> </a:t>
            </a:r>
            <a:r>
              <a:rPr sz="1600" dirty="0">
                <a:latin typeface="Calibri"/>
                <a:cs typeface="Calibri"/>
              </a:rPr>
              <a:t>bộ,</a:t>
            </a:r>
            <a:r>
              <a:rPr sz="1600" spc="-15" dirty="0">
                <a:latin typeface="Calibri"/>
                <a:cs typeface="Calibri"/>
              </a:rPr>
              <a:t> </a:t>
            </a:r>
            <a:r>
              <a:rPr sz="1600" dirty="0">
                <a:latin typeface="Calibri"/>
                <a:cs typeface="Calibri"/>
              </a:rPr>
              <a:t>mạng</a:t>
            </a:r>
            <a:r>
              <a:rPr sz="1600" spc="-30" dirty="0">
                <a:latin typeface="Calibri"/>
                <a:cs typeface="Calibri"/>
              </a:rPr>
              <a:t> </a:t>
            </a:r>
            <a:r>
              <a:rPr sz="1600" dirty="0">
                <a:latin typeface="Calibri"/>
                <a:cs typeface="Calibri"/>
              </a:rPr>
              <a:t>nội</a:t>
            </a:r>
            <a:r>
              <a:rPr sz="1600" spc="-25" dirty="0">
                <a:latin typeface="Calibri"/>
                <a:cs typeface="Calibri"/>
              </a:rPr>
              <a:t> bộ;</a:t>
            </a:r>
            <a:endParaRPr sz="1600">
              <a:latin typeface="Calibri"/>
              <a:cs typeface="Calibri"/>
            </a:endParaRPr>
          </a:p>
          <a:p>
            <a:pPr marL="12700" algn="just">
              <a:lnSpc>
                <a:spcPct val="100000"/>
              </a:lnSpc>
            </a:pPr>
            <a:r>
              <a:rPr sz="1600" dirty="0">
                <a:latin typeface="Calibri"/>
                <a:cs typeface="Calibri"/>
              </a:rPr>
              <a:t>các</a:t>
            </a:r>
            <a:r>
              <a:rPr sz="1600" spc="-25" dirty="0">
                <a:latin typeface="Calibri"/>
                <a:cs typeface="Calibri"/>
              </a:rPr>
              <a:t> </a:t>
            </a:r>
            <a:r>
              <a:rPr sz="1600" dirty="0">
                <a:latin typeface="Calibri"/>
                <a:cs typeface="Calibri"/>
              </a:rPr>
              <a:t>loại</a:t>
            </a:r>
            <a:r>
              <a:rPr sz="1600" spc="-30" dirty="0">
                <a:latin typeface="Calibri"/>
                <a:cs typeface="Calibri"/>
              </a:rPr>
              <a:t> </a:t>
            </a:r>
            <a:r>
              <a:rPr sz="1600" dirty="0">
                <a:latin typeface="Calibri"/>
                <a:cs typeface="Calibri"/>
              </a:rPr>
              <a:t>thông</a:t>
            </a:r>
            <a:r>
              <a:rPr sz="1600" spc="-15" dirty="0">
                <a:latin typeface="Calibri"/>
                <a:cs typeface="Calibri"/>
              </a:rPr>
              <a:t> </a:t>
            </a:r>
            <a:r>
              <a:rPr sz="1600" dirty="0">
                <a:latin typeface="Calibri"/>
                <a:cs typeface="Calibri"/>
              </a:rPr>
              <a:t>báo</a:t>
            </a:r>
            <a:r>
              <a:rPr sz="1600" spc="-25" dirty="0">
                <a:latin typeface="Calibri"/>
                <a:cs typeface="Calibri"/>
              </a:rPr>
              <a:t> ….</a:t>
            </a:r>
            <a:endParaRPr sz="1600">
              <a:latin typeface="Calibri"/>
              <a:cs typeface="Calibri"/>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016199" cy="6857998"/>
          </a:xfrm>
          <a:prstGeom prst="rect">
            <a:avLst/>
          </a:prstGeom>
        </p:spPr>
      </p:pic>
      <p:sp>
        <p:nvSpPr>
          <p:cNvPr id="3" name="object 3"/>
          <p:cNvSpPr txBox="1">
            <a:spLocks noGrp="1"/>
          </p:cNvSpPr>
          <p:nvPr>
            <p:ph type="title"/>
          </p:nvPr>
        </p:nvSpPr>
        <p:spPr>
          <a:xfrm>
            <a:off x="3296160" y="183636"/>
            <a:ext cx="1465580" cy="313055"/>
          </a:xfrm>
          <a:prstGeom prst="rect">
            <a:avLst/>
          </a:prstGeom>
        </p:spPr>
        <p:txBody>
          <a:bodyPr vert="horz" wrap="square" lIns="0" tIns="17145" rIns="0" bIns="0" rtlCol="0">
            <a:spAutoFit/>
          </a:bodyPr>
          <a:lstStyle/>
          <a:p>
            <a:pPr marL="12700">
              <a:lnSpc>
                <a:spcPct val="100000"/>
              </a:lnSpc>
              <a:spcBef>
                <a:spcPts val="135"/>
              </a:spcBef>
            </a:pPr>
            <a:r>
              <a:rPr sz="1850" dirty="0">
                <a:solidFill>
                  <a:srgbClr val="000000"/>
                </a:solidFill>
              </a:rPr>
              <a:t>5.6</a:t>
            </a:r>
            <a:r>
              <a:rPr sz="1850" spc="65" dirty="0">
                <a:solidFill>
                  <a:srgbClr val="000000"/>
                </a:solidFill>
                <a:latin typeface="Times New Roman"/>
                <a:cs typeface="Times New Roman"/>
              </a:rPr>
              <a:t>  </a:t>
            </a:r>
            <a:r>
              <a:rPr sz="1850" spc="-15" dirty="0">
                <a:solidFill>
                  <a:srgbClr val="000000"/>
                </a:solidFill>
              </a:rPr>
              <a:t>管理评审</a:t>
            </a:r>
            <a:endParaRPr sz="1850">
              <a:latin typeface="Times New Roman"/>
              <a:cs typeface="Times New Roman"/>
            </a:endParaRPr>
          </a:p>
        </p:txBody>
      </p:sp>
      <p:sp>
        <p:nvSpPr>
          <p:cNvPr id="4" name="object 4"/>
          <p:cNvSpPr txBox="1"/>
          <p:nvPr/>
        </p:nvSpPr>
        <p:spPr>
          <a:xfrm>
            <a:off x="1027882" y="460700"/>
            <a:ext cx="5208905" cy="992505"/>
          </a:xfrm>
          <a:prstGeom prst="rect">
            <a:avLst/>
          </a:prstGeom>
        </p:spPr>
        <p:txBody>
          <a:bodyPr vert="horz" wrap="square" lIns="0" tIns="17145" rIns="0" bIns="0" rtlCol="0">
            <a:spAutoFit/>
          </a:bodyPr>
          <a:lstStyle/>
          <a:p>
            <a:pPr marL="2280920">
              <a:lnSpc>
                <a:spcPct val="100000"/>
              </a:lnSpc>
              <a:spcBef>
                <a:spcPts val="135"/>
              </a:spcBef>
            </a:pPr>
            <a:r>
              <a:rPr sz="1850" dirty="0">
                <a:latin typeface="SimSun"/>
                <a:cs typeface="SimSun"/>
              </a:rPr>
              <a:t>5.6</a:t>
            </a:r>
            <a:r>
              <a:rPr sz="1850" spc="30" dirty="0">
                <a:latin typeface="Times New Roman"/>
                <a:cs typeface="Times New Roman"/>
              </a:rPr>
              <a:t>  </a:t>
            </a:r>
            <a:r>
              <a:rPr sz="1850" dirty="0">
                <a:latin typeface="SimSun"/>
                <a:cs typeface="SimSun"/>
              </a:rPr>
              <a:t>Xem</a:t>
            </a:r>
            <a:r>
              <a:rPr sz="1850" spc="25" dirty="0">
                <a:latin typeface="Times New Roman"/>
                <a:cs typeface="Times New Roman"/>
              </a:rPr>
              <a:t>  </a:t>
            </a:r>
            <a:r>
              <a:rPr sz="1850" dirty="0">
                <a:latin typeface="SimSun"/>
                <a:cs typeface="SimSun"/>
              </a:rPr>
              <a:t>xét</a:t>
            </a:r>
            <a:r>
              <a:rPr sz="1850" spc="35" dirty="0">
                <a:latin typeface="Times New Roman"/>
                <a:cs typeface="Times New Roman"/>
              </a:rPr>
              <a:t>  </a:t>
            </a:r>
            <a:r>
              <a:rPr sz="1850" dirty="0">
                <a:latin typeface="SimSun"/>
                <a:cs typeface="SimSun"/>
              </a:rPr>
              <a:t>c</a:t>
            </a:r>
            <a:r>
              <a:rPr sz="1850" dirty="0">
                <a:latin typeface="Cambria"/>
                <a:cs typeface="Cambria"/>
              </a:rPr>
              <a:t>ủ</a:t>
            </a:r>
            <a:r>
              <a:rPr sz="1850" dirty="0">
                <a:latin typeface="SimSun"/>
                <a:cs typeface="SimSun"/>
              </a:rPr>
              <a:t>a</a:t>
            </a:r>
            <a:r>
              <a:rPr sz="1850" spc="25" dirty="0">
                <a:latin typeface="Times New Roman"/>
                <a:cs typeface="Times New Roman"/>
              </a:rPr>
              <a:t>  </a:t>
            </a:r>
            <a:r>
              <a:rPr sz="1850" dirty="0">
                <a:latin typeface="SimSun"/>
                <a:cs typeface="SimSun"/>
              </a:rPr>
              <a:t>lãnh</a:t>
            </a:r>
            <a:r>
              <a:rPr sz="1850" spc="30" dirty="0">
                <a:latin typeface="Times New Roman"/>
                <a:cs typeface="Times New Roman"/>
              </a:rPr>
              <a:t>  </a:t>
            </a:r>
            <a:r>
              <a:rPr sz="1850" spc="-25" dirty="0">
                <a:latin typeface="Cambria"/>
                <a:cs typeface="Cambria"/>
              </a:rPr>
              <a:t>đạ</a:t>
            </a:r>
            <a:r>
              <a:rPr sz="1850" spc="-25" dirty="0">
                <a:latin typeface="SimSun"/>
                <a:cs typeface="SimSun"/>
              </a:rPr>
              <a:t>o</a:t>
            </a:r>
            <a:endParaRPr sz="1850">
              <a:latin typeface="SimSun"/>
              <a:cs typeface="SimSun"/>
            </a:endParaRPr>
          </a:p>
          <a:p>
            <a:pPr marL="20320">
              <a:lnSpc>
                <a:spcPts val="1635"/>
              </a:lnSpc>
              <a:spcBef>
                <a:spcPts val="2020"/>
              </a:spcBef>
            </a:pPr>
            <a:r>
              <a:rPr sz="1400" spc="-10" dirty="0">
                <a:solidFill>
                  <a:srgbClr val="FF0000"/>
                </a:solidFill>
                <a:latin typeface="SimSun"/>
                <a:cs typeface="SimSun"/>
              </a:rPr>
              <a:t>组织应建立书面规程</a:t>
            </a:r>
            <a:endParaRPr sz="1400">
              <a:latin typeface="SimSun"/>
              <a:cs typeface="SimSun"/>
            </a:endParaRPr>
          </a:p>
          <a:p>
            <a:pPr marL="12700">
              <a:lnSpc>
                <a:spcPts val="1695"/>
              </a:lnSpc>
            </a:pPr>
            <a:r>
              <a:rPr sz="1400" spc="-65" dirty="0">
                <a:solidFill>
                  <a:srgbClr val="FF0000"/>
                </a:solidFill>
                <a:latin typeface="Calibri"/>
                <a:cs typeface="Calibri"/>
              </a:rPr>
              <a:t>Tổ</a:t>
            </a:r>
            <a:r>
              <a:rPr sz="1400" spc="-15" dirty="0">
                <a:solidFill>
                  <a:srgbClr val="FF0000"/>
                </a:solidFill>
                <a:latin typeface="Calibri"/>
                <a:cs typeface="Calibri"/>
              </a:rPr>
              <a:t> </a:t>
            </a:r>
            <a:r>
              <a:rPr sz="1400" dirty="0">
                <a:solidFill>
                  <a:srgbClr val="FF0000"/>
                </a:solidFill>
                <a:latin typeface="Calibri"/>
                <a:cs typeface="Calibri"/>
              </a:rPr>
              <a:t>chức</a:t>
            </a:r>
            <a:r>
              <a:rPr sz="1400" spc="-80" dirty="0">
                <a:solidFill>
                  <a:srgbClr val="FF0000"/>
                </a:solidFill>
                <a:latin typeface="Calibri"/>
                <a:cs typeface="Calibri"/>
              </a:rPr>
              <a:t> </a:t>
            </a:r>
            <a:r>
              <a:rPr sz="1400" dirty="0">
                <a:solidFill>
                  <a:srgbClr val="FF0000"/>
                </a:solidFill>
                <a:latin typeface="Calibri"/>
                <a:cs typeface="Calibri"/>
              </a:rPr>
              <a:t>phải</a:t>
            </a:r>
            <a:r>
              <a:rPr sz="1400" spc="-15" dirty="0">
                <a:solidFill>
                  <a:srgbClr val="FF0000"/>
                </a:solidFill>
                <a:latin typeface="Calibri"/>
                <a:cs typeface="Calibri"/>
              </a:rPr>
              <a:t> </a:t>
            </a:r>
            <a:r>
              <a:rPr sz="1400" dirty="0">
                <a:solidFill>
                  <a:srgbClr val="FF0000"/>
                </a:solidFill>
                <a:latin typeface="Calibri"/>
                <a:cs typeface="Calibri"/>
              </a:rPr>
              <a:t>thiết</a:t>
            </a:r>
            <a:r>
              <a:rPr sz="1400" spc="-15" dirty="0">
                <a:solidFill>
                  <a:srgbClr val="FF0000"/>
                </a:solidFill>
                <a:latin typeface="Calibri"/>
                <a:cs typeface="Calibri"/>
              </a:rPr>
              <a:t> </a:t>
            </a:r>
            <a:r>
              <a:rPr sz="1400" dirty="0">
                <a:solidFill>
                  <a:srgbClr val="FF0000"/>
                </a:solidFill>
                <a:latin typeface="Calibri"/>
                <a:cs typeface="Calibri"/>
              </a:rPr>
              <a:t>lập</a:t>
            </a:r>
            <a:r>
              <a:rPr sz="1400" spc="-30" dirty="0">
                <a:solidFill>
                  <a:srgbClr val="FF0000"/>
                </a:solidFill>
                <a:latin typeface="Calibri"/>
                <a:cs typeface="Calibri"/>
              </a:rPr>
              <a:t> </a:t>
            </a:r>
            <a:r>
              <a:rPr sz="1400" dirty="0">
                <a:solidFill>
                  <a:srgbClr val="FF0000"/>
                </a:solidFill>
                <a:latin typeface="Calibri"/>
                <a:cs typeface="Calibri"/>
              </a:rPr>
              <a:t>quy</a:t>
            </a:r>
            <a:r>
              <a:rPr sz="1400" spc="-25" dirty="0">
                <a:solidFill>
                  <a:srgbClr val="FF0000"/>
                </a:solidFill>
                <a:latin typeface="Calibri"/>
                <a:cs typeface="Calibri"/>
              </a:rPr>
              <a:t> </a:t>
            </a:r>
            <a:r>
              <a:rPr sz="1400" dirty="0">
                <a:solidFill>
                  <a:srgbClr val="FF0000"/>
                </a:solidFill>
                <a:latin typeface="Calibri"/>
                <a:cs typeface="Calibri"/>
              </a:rPr>
              <a:t>trình</a:t>
            </a:r>
            <a:r>
              <a:rPr sz="1400" spc="-30" dirty="0">
                <a:solidFill>
                  <a:srgbClr val="FF0000"/>
                </a:solidFill>
                <a:latin typeface="Calibri"/>
                <a:cs typeface="Calibri"/>
              </a:rPr>
              <a:t> </a:t>
            </a:r>
            <a:r>
              <a:rPr sz="1400" dirty="0">
                <a:solidFill>
                  <a:srgbClr val="FF0000"/>
                </a:solidFill>
                <a:latin typeface="Calibri"/>
                <a:cs typeface="Calibri"/>
              </a:rPr>
              <a:t>bằng</a:t>
            </a:r>
            <a:r>
              <a:rPr sz="1400" spc="-15" dirty="0">
                <a:solidFill>
                  <a:srgbClr val="FF0000"/>
                </a:solidFill>
                <a:latin typeface="Calibri"/>
                <a:cs typeface="Calibri"/>
              </a:rPr>
              <a:t> </a:t>
            </a:r>
            <a:r>
              <a:rPr sz="1400" dirty="0">
                <a:solidFill>
                  <a:srgbClr val="FF0000"/>
                </a:solidFill>
                <a:latin typeface="Calibri"/>
                <a:cs typeface="Calibri"/>
              </a:rPr>
              <a:t>văn</a:t>
            </a:r>
            <a:r>
              <a:rPr sz="1400" spc="-30" dirty="0">
                <a:solidFill>
                  <a:srgbClr val="FF0000"/>
                </a:solidFill>
                <a:latin typeface="Calibri"/>
                <a:cs typeface="Calibri"/>
              </a:rPr>
              <a:t> </a:t>
            </a:r>
            <a:r>
              <a:rPr sz="1400" spc="-25" dirty="0">
                <a:solidFill>
                  <a:srgbClr val="FF0000"/>
                </a:solidFill>
                <a:latin typeface="Calibri"/>
                <a:cs typeface="Calibri"/>
              </a:rPr>
              <a:t>bả</a:t>
            </a:r>
            <a:r>
              <a:rPr sz="1450" spc="-25" dirty="0">
                <a:solidFill>
                  <a:srgbClr val="FF0000"/>
                </a:solidFill>
                <a:latin typeface="Calibri"/>
                <a:cs typeface="Calibri"/>
              </a:rPr>
              <a:t>n</a:t>
            </a:r>
            <a:endParaRPr sz="1450">
              <a:latin typeface="Calibri"/>
              <a:cs typeface="Calibri"/>
            </a:endParaRPr>
          </a:p>
        </p:txBody>
      </p:sp>
      <p:sp>
        <p:nvSpPr>
          <p:cNvPr id="5" name="object 5"/>
          <p:cNvSpPr txBox="1"/>
          <p:nvPr/>
        </p:nvSpPr>
        <p:spPr>
          <a:xfrm>
            <a:off x="887674" y="2105021"/>
            <a:ext cx="8044815" cy="3176270"/>
          </a:xfrm>
          <a:prstGeom prst="rect">
            <a:avLst/>
          </a:prstGeom>
        </p:spPr>
        <p:txBody>
          <a:bodyPr vert="horz" wrap="square" lIns="0" tIns="15875" rIns="0" bIns="0" rtlCol="0">
            <a:spAutoFit/>
          </a:bodyPr>
          <a:lstStyle/>
          <a:p>
            <a:pPr marL="160020">
              <a:lnSpc>
                <a:spcPct val="100000"/>
              </a:lnSpc>
              <a:spcBef>
                <a:spcPts val="125"/>
              </a:spcBef>
            </a:pPr>
            <a:r>
              <a:rPr sz="1450" spc="-10" dirty="0">
                <a:latin typeface="SimSun"/>
                <a:cs typeface="SimSun"/>
              </a:rPr>
              <a:t>最高管理者应按文件化的时间间隔评审质量管理体系，以确保其持续的适宜性、充分性和有效性</a:t>
            </a:r>
            <a:endParaRPr sz="1450">
              <a:latin typeface="SimSun"/>
              <a:cs typeface="SimSun"/>
            </a:endParaRPr>
          </a:p>
          <a:p>
            <a:pPr marL="12700">
              <a:lnSpc>
                <a:spcPct val="100000"/>
              </a:lnSpc>
              <a:spcBef>
                <a:spcPts val="25"/>
              </a:spcBef>
            </a:pPr>
            <a:r>
              <a:rPr sz="1450" spc="-5" dirty="0">
                <a:latin typeface="SimSun"/>
                <a:cs typeface="SimSun"/>
              </a:rPr>
              <a:t>。评审应包以确保其持续的适宜性、充分性和有效性。评审应包量方针和质量目标。</a:t>
            </a:r>
            <a:endParaRPr sz="1450">
              <a:latin typeface="SimSun"/>
              <a:cs typeface="SimSun"/>
            </a:endParaRPr>
          </a:p>
          <a:p>
            <a:pPr marL="55244" marR="566420" indent="-43180" algn="just">
              <a:lnSpc>
                <a:spcPct val="101400"/>
              </a:lnSpc>
              <a:spcBef>
                <a:spcPts val="1635"/>
              </a:spcBef>
            </a:pPr>
            <a:r>
              <a:rPr sz="1450" dirty="0">
                <a:latin typeface="Calibri"/>
                <a:cs typeface="Calibri"/>
              </a:rPr>
              <a:t>Lãnh</a:t>
            </a:r>
            <a:r>
              <a:rPr sz="1450" spc="-5" dirty="0">
                <a:latin typeface="Calibri"/>
                <a:cs typeface="Calibri"/>
              </a:rPr>
              <a:t> </a:t>
            </a:r>
            <a:r>
              <a:rPr sz="1450" dirty="0">
                <a:latin typeface="Calibri"/>
                <a:cs typeface="Calibri"/>
              </a:rPr>
              <a:t>đạo</a:t>
            </a:r>
            <a:r>
              <a:rPr sz="1450" spc="-5" dirty="0">
                <a:latin typeface="Calibri"/>
                <a:cs typeface="Calibri"/>
              </a:rPr>
              <a:t> </a:t>
            </a:r>
            <a:r>
              <a:rPr sz="1450" dirty="0">
                <a:latin typeface="Calibri"/>
                <a:cs typeface="Calibri"/>
              </a:rPr>
              <a:t>cao</a:t>
            </a:r>
            <a:r>
              <a:rPr sz="1450" spc="15" dirty="0">
                <a:latin typeface="Calibri"/>
                <a:cs typeface="Calibri"/>
              </a:rPr>
              <a:t> </a:t>
            </a:r>
            <a:r>
              <a:rPr sz="1450" dirty="0">
                <a:latin typeface="Calibri"/>
                <a:cs typeface="Calibri"/>
              </a:rPr>
              <a:t>nhất</a:t>
            </a:r>
            <a:r>
              <a:rPr sz="1450" spc="-5" dirty="0">
                <a:latin typeface="Calibri"/>
                <a:cs typeface="Calibri"/>
              </a:rPr>
              <a:t> </a:t>
            </a:r>
            <a:r>
              <a:rPr sz="1450" dirty="0">
                <a:latin typeface="Calibri"/>
                <a:cs typeface="Calibri"/>
              </a:rPr>
              <a:t>phải</a:t>
            </a:r>
            <a:r>
              <a:rPr sz="1450" spc="-10" dirty="0">
                <a:latin typeface="Calibri"/>
                <a:cs typeface="Calibri"/>
              </a:rPr>
              <a:t> </a:t>
            </a:r>
            <a:r>
              <a:rPr sz="1450" dirty="0">
                <a:latin typeface="Calibri"/>
                <a:cs typeface="Calibri"/>
              </a:rPr>
              <a:t>xem</a:t>
            </a:r>
            <a:r>
              <a:rPr sz="1450" spc="20" dirty="0">
                <a:latin typeface="Calibri"/>
                <a:cs typeface="Calibri"/>
              </a:rPr>
              <a:t> </a:t>
            </a:r>
            <a:r>
              <a:rPr sz="1450" dirty="0">
                <a:latin typeface="Calibri"/>
                <a:cs typeface="Calibri"/>
              </a:rPr>
              <a:t>xét</a:t>
            </a:r>
            <a:r>
              <a:rPr sz="1450" spc="20" dirty="0">
                <a:latin typeface="Calibri"/>
                <a:cs typeface="Calibri"/>
              </a:rPr>
              <a:t> </a:t>
            </a:r>
            <a:r>
              <a:rPr sz="1450" dirty="0">
                <a:latin typeface="Calibri"/>
                <a:cs typeface="Calibri"/>
              </a:rPr>
              <a:t>hệ</a:t>
            </a:r>
            <a:r>
              <a:rPr sz="1450" spc="15" dirty="0">
                <a:latin typeface="Calibri"/>
                <a:cs typeface="Calibri"/>
              </a:rPr>
              <a:t> </a:t>
            </a:r>
            <a:r>
              <a:rPr sz="1450" dirty="0">
                <a:latin typeface="Calibri"/>
                <a:cs typeface="Calibri"/>
              </a:rPr>
              <a:t>thống</a:t>
            </a:r>
            <a:r>
              <a:rPr sz="1450" spc="-5" dirty="0">
                <a:latin typeface="Calibri"/>
                <a:cs typeface="Calibri"/>
              </a:rPr>
              <a:t> </a:t>
            </a:r>
            <a:r>
              <a:rPr sz="1450" dirty="0">
                <a:latin typeface="Calibri"/>
                <a:cs typeface="Calibri"/>
              </a:rPr>
              <a:t>quản lý</a:t>
            </a:r>
            <a:r>
              <a:rPr sz="1450" spc="15" dirty="0">
                <a:latin typeface="Calibri"/>
                <a:cs typeface="Calibri"/>
              </a:rPr>
              <a:t> </a:t>
            </a:r>
            <a:r>
              <a:rPr sz="1450" dirty="0">
                <a:latin typeface="Calibri"/>
                <a:cs typeface="Calibri"/>
              </a:rPr>
              <a:t>chất</a:t>
            </a:r>
            <a:r>
              <a:rPr sz="1450" spc="-10" dirty="0">
                <a:latin typeface="Calibri"/>
                <a:cs typeface="Calibri"/>
              </a:rPr>
              <a:t> </a:t>
            </a:r>
            <a:r>
              <a:rPr sz="1450" dirty="0">
                <a:latin typeface="Calibri"/>
                <a:cs typeface="Calibri"/>
              </a:rPr>
              <a:t>lượng</a:t>
            </a:r>
            <a:r>
              <a:rPr sz="1450" spc="10" dirty="0">
                <a:latin typeface="Calibri"/>
                <a:cs typeface="Calibri"/>
              </a:rPr>
              <a:t> </a:t>
            </a:r>
            <a:r>
              <a:rPr sz="1450" dirty="0">
                <a:latin typeface="Calibri"/>
                <a:cs typeface="Calibri"/>
              </a:rPr>
              <a:t>theo</a:t>
            </a:r>
            <a:r>
              <a:rPr sz="1450" spc="20" dirty="0">
                <a:latin typeface="Calibri"/>
                <a:cs typeface="Calibri"/>
              </a:rPr>
              <a:t> </a:t>
            </a:r>
            <a:r>
              <a:rPr sz="1450" dirty="0">
                <a:latin typeface="Calibri"/>
                <a:cs typeface="Calibri"/>
              </a:rPr>
              <a:t>định</a:t>
            </a:r>
            <a:r>
              <a:rPr sz="1450" spc="10" dirty="0">
                <a:latin typeface="Calibri"/>
                <a:cs typeface="Calibri"/>
              </a:rPr>
              <a:t> </a:t>
            </a:r>
            <a:r>
              <a:rPr sz="1450" dirty="0">
                <a:latin typeface="Calibri"/>
                <a:cs typeface="Calibri"/>
              </a:rPr>
              <a:t>kỳ</a:t>
            </a:r>
            <a:r>
              <a:rPr sz="1450" spc="-5" dirty="0">
                <a:latin typeface="Calibri"/>
                <a:cs typeface="Calibri"/>
              </a:rPr>
              <a:t> </a:t>
            </a:r>
            <a:r>
              <a:rPr sz="1450" dirty="0">
                <a:latin typeface="Calibri"/>
                <a:cs typeface="Calibri"/>
              </a:rPr>
              <a:t>được</a:t>
            </a:r>
            <a:r>
              <a:rPr sz="1450" spc="20" dirty="0">
                <a:latin typeface="Calibri"/>
                <a:cs typeface="Calibri"/>
              </a:rPr>
              <a:t> </a:t>
            </a:r>
            <a:r>
              <a:rPr sz="1450" dirty="0">
                <a:latin typeface="Calibri"/>
                <a:cs typeface="Calibri"/>
              </a:rPr>
              <a:t>ghi lại</a:t>
            </a:r>
            <a:r>
              <a:rPr sz="1450" spc="10" dirty="0">
                <a:latin typeface="Calibri"/>
                <a:cs typeface="Calibri"/>
              </a:rPr>
              <a:t> </a:t>
            </a:r>
            <a:r>
              <a:rPr sz="1450" dirty="0">
                <a:latin typeface="Calibri"/>
                <a:cs typeface="Calibri"/>
              </a:rPr>
              <a:t>để</a:t>
            </a:r>
            <a:r>
              <a:rPr sz="1450" spc="20" dirty="0">
                <a:latin typeface="Calibri"/>
                <a:cs typeface="Calibri"/>
              </a:rPr>
              <a:t> </a:t>
            </a:r>
            <a:r>
              <a:rPr sz="1450" dirty="0">
                <a:latin typeface="Calibri"/>
                <a:cs typeface="Calibri"/>
              </a:rPr>
              <a:t>đảm </a:t>
            </a:r>
            <a:r>
              <a:rPr sz="1450" spc="-25" dirty="0">
                <a:latin typeface="Calibri"/>
                <a:cs typeface="Calibri"/>
              </a:rPr>
              <a:t>bảo </a:t>
            </a:r>
            <a:r>
              <a:rPr sz="1450" dirty="0">
                <a:latin typeface="Calibri"/>
                <a:cs typeface="Calibri"/>
              </a:rPr>
              <a:t>tính</a:t>
            </a:r>
            <a:r>
              <a:rPr sz="1450" spc="5" dirty="0">
                <a:latin typeface="Calibri"/>
                <a:cs typeface="Calibri"/>
              </a:rPr>
              <a:t> </a:t>
            </a:r>
            <a:r>
              <a:rPr sz="1450" dirty="0">
                <a:latin typeface="Calibri"/>
                <a:cs typeface="Calibri"/>
              </a:rPr>
              <a:t>phù</a:t>
            </a:r>
            <a:r>
              <a:rPr sz="1450" spc="5" dirty="0">
                <a:latin typeface="Calibri"/>
                <a:cs typeface="Calibri"/>
              </a:rPr>
              <a:t> </a:t>
            </a:r>
            <a:r>
              <a:rPr sz="1450" dirty="0">
                <a:latin typeface="Calibri"/>
                <a:cs typeface="Calibri"/>
              </a:rPr>
              <a:t>hợp, đầy</a:t>
            </a:r>
            <a:r>
              <a:rPr sz="1450" spc="-5" dirty="0">
                <a:latin typeface="Calibri"/>
                <a:cs typeface="Calibri"/>
              </a:rPr>
              <a:t> </a:t>
            </a:r>
            <a:r>
              <a:rPr sz="1450" dirty="0">
                <a:latin typeface="Calibri"/>
                <a:cs typeface="Calibri"/>
              </a:rPr>
              <a:t>đủ</a:t>
            </a:r>
            <a:r>
              <a:rPr sz="1450" spc="15" dirty="0">
                <a:latin typeface="Calibri"/>
                <a:cs typeface="Calibri"/>
              </a:rPr>
              <a:t> </a:t>
            </a:r>
            <a:r>
              <a:rPr sz="1450" dirty="0">
                <a:latin typeface="Calibri"/>
                <a:cs typeface="Calibri"/>
              </a:rPr>
              <a:t>và</a:t>
            </a:r>
            <a:r>
              <a:rPr sz="1450" spc="5" dirty="0">
                <a:latin typeface="Calibri"/>
                <a:cs typeface="Calibri"/>
              </a:rPr>
              <a:t> </a:t>
            </a:r>
            <a:r>
              <a:rPr sz="1450" dirty="0">
                <a:latin typeface="Calibri"/>
                <a:cs typeface="Calibri"/>
              </a:rPr>
              <a:t>hiệu</a:t>
            </a:r>
            <a:r>
              <a:rPr sz="1450" spc="20" dirty="0">
                <a:latin typeface="Calibri"/>
                <a:cs typeface="Calibri"/>
              </a:rPr>
              <a:t> </a:t>
            </a:r>
            <a:r>
              <a:rPr sz="1450" dirty="0">
                <a:latin typeface="Calibri"/>
                <a:cs typeface="Calibri"/>
              </a:rPr>
              <a:t>quả</a:t>
            </a:r>
            <a:r>
              <a:rPr sz="1450" spc="-5" dirty="0">
                <a:latin typeface="Calibri"/>
                <a:cs typeface="Calibri"/>
              </a:rPr>
              <a:t> </a:t>
            </a:r>
            <a:r>
              <a:rPr sz="1450" dirty="0">
                <a:latin typeface="Calibri"/>
                <a:cs typeface="Calibri"/>
              </a:rPr>
              <a:t>liên</a:t>
            </a:r>
            <a:r>
              <a:rPr sz="1450" spc="30" dirty="0">
                <a:latin typeface="Calibri"/>
                <a:cs typeface="Calibri"/>
              </a:rPr>
              <a:t> </a:t>
            </a:r>
            <a:r>
              <a:rPr sz="1450" dirty="0">
                <a:latin typeface="Calibri"/>
                <a:cs typeface="Calibri"/>
              </a:rPr>
              <a:t>tục</a:t>
            </a:r>
            <a:r>
              <a:rPr sz="1450" spc="5" dirty="0">
                <a:latin typeface="Calibri"/>
                <a:cs typeface="Calibri"/>
              </a:rPr>
              <a:t> </a:t>
            </a:r>
            <a:r>
              <a:rPr sz="1450" dirty="0">
                <a:latin typeface="Calibri"/>
                <a:cs typeface="Calibri"/>
              </a:rPr>
              <a:t>của</a:t>
            </a:r>
            <a:r>
              <a:rPr sz="1450" spc="5" dirty="0">
                <a:latin typeface="Calibri"/>
                <a:cs typeface="Calibri"/>
              </a:rPr>
              <a:t> </a:t>
            </a:r>
            <a:r>
              <a:rPr sz="1450" dirty="0">
                <a:latin typeface="Calibri"/>
                <a:cs typeface="Calibri"/>
              </a:rPr>
              <a:t>hệ</a:t>
            </a:r>
            <a:r>
              <a:rPr sz="1450" spc="20" dirty="0">
                <a:latin typeface="Calibri"/>
                <a:cs typeface="Calibri"/>
              </a:rPr>
              <a:t> </a:t>
            </a:r>
            <a:r>
              <a:rPr sz="1450" dirty="0">
                <a:latin typeface="Calibri"/>
                <a:cs typeface="Calibri"/>
              </a:rPr>
              <a:t>thống..</a:t>
            </a:r>
            <a:r>
              <a:rPr sz="1450" spc="5" dirty="0">
                <a:latin typeface="Calibri"/>
                <a:cs typeface="Calibri"/>
              </a:rPr>
              <a:t> </a:t>
            </a:r>
            <a:r>
              <a:rPr sz="1450" dirty="0">
                <a:latin typeface="Calibri"/>
                <a:cs typeface="Calibri"/>
              </a:rPr>
              <a:t>Việc</a:t>
            </a:r>
            <a:r>
              <a:rPr sz="1450" spc="15" dirty="0">
                <a:latin typeface="Calibri"/>
                <a:cs typeface="Calibri"/>
              </a:rPr>
              <a:t> </a:t>
            </a:r>
            <a:r>
              <a:rPr sz="1450" dirty="0">
                <a:latin typeface="Calibri"/>
                <a:cs typeface="Calibri"/>
              </a:rPr>
              <a:t>xem</a:t>
            </a:r>
            <a:r>
              <a:rPr sz="1450" spc="20" dirty="0">
                <a:latin typeface="Calibri"/>
                <a:cs typeface="Calibri"/>
              </a:rPr>
              <a:t> </a:t>
            </a:r>
            <a:r>
              <a:rPr sz="1450" dirty="0">
                <a:latin typeface="Calibri"/>
                <a:cs typeface="Calibri"/>
              </a:rPr>
              <a:t>xét</a:t>
            </a:r>
            <a:r>
              <a:rPr sz="1450" spc="20" dirty="0">
                <a:latin typeface="Calibri"/>
                <a:cs typeface="Calibri"/>
              </a:rPr>
              <a:t> </a:t>
            </a:r>
            <a:r>
              <a:rPr sz="1450" dirty="0">
                <a:latin typeface="Calibri"/>
                <a:cs typeface="Calibri"/>
              </a:rPr>
              <a:t>phải bao</a:t>
            </a:r>
            <a:r>
              <a:rPr sz="1450" spc="-5" dirty="0">
                <a:latin typeface="Calibri"/>
                <a:cs typeface="Calibri"/>
              </a:rPr>
              <a:t> </a:t>
            </a:r>
            <a:r>
              <a:rPr sz="1450" dirty="0">
                <a:latin typeface="Calibri"/>
                <a:cs typeface="Calibri"/>
              </a:rPr>
              <a:t>gồm</a:t>
            </a:r>
            <a:r>
              <a:rPr sz="1450" spc="15" dirty="0">
                <a:latin typeface="Calibri"/>
                <a:cs typeface="Calibri"/>
              </a:rPr>
              <a:t> </a:t>
            </a:r>
            <a:r>
              <a:rPr sz="1450" dirty="0">
                <a:latin typeface="Calibri"/>
                <a:cs typeface="Calibri"/>
              </a:rPr>
              <a:t>việc</a:t>
            </a:r>
            <a:r>
              <a:rPr sz="1450" spc="15" dirty="0">
                <a:latin typeface="Calibri"/>
                <a:cs typeface="Calibri"/>
              </a:rPr>
              <a:t> </a:t>
            </a:r>
            <a:r>
              <a:rPr sz="1450" dirty="0">
                <a:latin typeface="Calibri"/>
                <a:cs typeface="Calibri"/>
              </a:rPr>
              <a:t>đảm</a:t>
            </a:r>
            <a:r>
              <a:rPr sz="1450" spc="5" dirty="0">
                <a:latin typeface="Calibri"/>
                <a:cs typeface="Calibri"/>
              </a:rPr>
              <a:t> </a:t>
            </a:r>
            <a:r>
              <a:rPr sz="1450" spc="-25" dirty="0">
                <a:latin typeface="Calibri"/>
                <a:cs typeface="Calibri"/>
              </a:rPr>
              <a:t>bảo </a:t>
            </a:r>
            <a:r>
              <a:rPr sz="1450" dirty="0">
                <a:latin typeface="Calibri"/>
                <a:cs typeface="Calibri"/>
              </a:rPr>
              <a:t>tính</a:t>
            </a:r>
            <a:r>
              <a:rPr sz="1450" spc="5" dirty="0">
                <a:latin typeface="Calibri"/>
                <a:cs typeface="Calibri"/>
              </a:rPr>
              <a:t> </a:t>
            </a:r>
            <a:r>
              <a:rPr sz="1450" dirty="0">
                <a:latin typeface="Calibri"/>
                <a:cs typeface="Calibri"/>
              </a:rPr>
              <a:t>phù</a:t>
            </a:r>
            <a:r>
              <a:rPr sz="1450" spc="5" dirty="0">
                <a:latin typeface="Calibri"/>
                <a:cs typeface="Calibri"/>
              </a:rPr>
              <a:t> </a:t>
            </a:r>
            <a:r>
              <a:rPr sz="1450" dirty="0">
                <a:latin typeface="Calibri"/>
                <a:cs typeface="Calibri"/>
              </a:rPr>
              <a:t>hợp,</a:t>
            </a:r>
            <a:r>
              <a:rPr sz="1450" spc="5" dirty="0">
                <a:latin typeface="Calibri"/>
                <a:cs typeface="Calibri"/>
              </a:rPr>
              <a:t> </a:t>
            </a:r>
            <a:r>
              <a:rPr sz="1450" dirty="0">
                <a:latin typeface="Calibri"/>
                <a:cs typeface="Calibri"/>
              </a:rPr>
              <a:t>đầy</a:t>
            </a:r>
            <a:r>
              <a:rPr sz="1450" spc="-5" dirty="0">
                <a:latin typeface="Calibri"/>
                <a:cs typeface="Calibri"/>
              </a:rPr>
              <a:t> </a:t>
            </a:r>
            <a:r>
              <a:rPr sz="1450" dirty="0">
                <a:latin typeface="Calibri"/>
                <a:cs typeface="Calibri"/>
              </a:rPr>
              <a:t>đủ</a:t>
            </a:r>
            <a:r>
              <a:rPr sz="1450" spc="15" dirty="0">
                <a:latin typeface="Calibri"/>
                <a:cs typeface="Calibri"/>
              </a:rPr>
              <a:t> </a:t>
            </a:r>
            <a:r>
              <a:rPr sz="1450" dirty="0">
                <a:latin typeface="Calibri"/>
                <a:cs typeface="Calibri"/>
              </a:rPr>
              <a:t>và</a:t>
            </a:r>
            <a:r>
              <a:rPr sz="1450" spc="10" dirty="0">
                <a:latin typeface="Calibri"/>
                <a:cs typeface="Calibri"/>
              </a:rPr>
              <a:t> </a:t>
            </a:r>
            <a:r>
              <a:rPr sz="1450" dirty="0">
                <a:latin typeface="Calibri"/>
                <a:cs typeface="Calibri"/>
              </a:rPr>
              <a:t>hiệu</a:t>
            </a:r>
            <a:r>
              <a:rPr sz="1450" spc="15" dirty="0">
                <a:latin typeface="Calibri"/>
                <a:cs typeface="Calibri"/>
              </a:rPr>
              <a:t> </a:t>
            </a:r>
            <a:r>
              <a:rPr sz="1450" dirty="0">
                <a:latin typeface="Calibri"/>
                <a:cs typeface="Calibri"/>
              </a:rPr>
              <a:t>quả liên</a:t>
            </a:r>
            <a:r>
              <a:rPr sz="1450" spc="30" dirty="0">
                <a:latin typeface="Calibri"/>
                <a:cs typeface="Calibri"/>
              </a:rPr>
              <a:t> </a:t>
            </a:r>
            <a:r>
              <a:rPr sz="1450" dirty="0">
                <a:latin typeface="Calibri"/>
                <a:cs typeface="Calibri"/>
              </a:rPr>
              <a:t>tục.</a:t>
            </a:r>
            <a:r>
              <a:rPr sz="1450" spc="10" dirty="0">
                <a:latin typeface="Calibri"/>
                <a:cs typeface="Calibri"/>
              </a:rPr>
              <a:t> </a:t>
            </a:r>
            <a:r>
              <a:rPr sz="1450" dirty="0">
                <a:latin typeface="Calibri"/>
                <a:cs typeface="Calibri"/>
              </a:rPr>
              <a:t>Đánh</a:t>
            </a:r>
            <a:r>
              <a:rPr sz="1450" spc="-5" dirty="0">
                <a:latin typeface="Calibri"/>
                <a:cs typeface="Calibri"/>
              </a:rPr>
              <a:t> </a:t>
            </a:r>
            <a:r>
              <a:rPr sz="1450" dirty="0">
                <a:latin typeface="Calibri"/>
                <a:cs typeface="Calibri"/>
              </a:rPr>
              <a:t>giá nên</a:t>
            </a:r>
            <a:r>
              <a:rPr sz="1450" spc="20" dirty="0">
                <a:latin typeface="Calibri"/>
                <a:cs typeface="Calibri"/>
              </a:rPr>
              <a:t> </a:t>
            </a:r>
            <a:r>
              <a:rPr sz="1450" dirty="0">
                <a:latin typeface="Calibri"/>
                <a:cs typeface="Calibri"/>
              </a:rPr>
              <a:t>bao</a:t>
            </a:r>
            <a:r>
              <a:rPr sz="1450" spc="-5" dirty="0">
                <a:latin typeface="Calibri"/>
                <a:cs typeface="Calibri"/>
              </a:rPr>
              <a:t> </a:t>
            </a:r>
            <a:r>
              <a:rPr sz="1450" dirty="0">
                <a:latin typeface="Calibri"/>
                <a:cs typeface="Calibri"/>
              </a:rPr>
              <a:t>gồm</a:t>
            </a:r>
            <a:r>
              <a:rPr sz="1450" spc="5" dirty="0">
                <a:latin typeface="Calibri"/>
                <a:cs typeface="Calibri"/>
              </a:rPr>
              <a:t> </a:t>
            </a:r>
            <a:r>
              <a:rPr sz="1450" dirty="0">
                <a:latin typeface="Calibri"/>
                <a:cs typeface="Calibri"/>
              </a:rPr>
              <a:t>các</a:t>
            </a:r>
            <a:r>
              <a:rPr sz="1450" spc="20" dirty="0">
                <a:latin typeface="Calibri"/>
                <a:cs typeface="Calibri"/>
              </a:rPr>
              <a:t> </a:t>
            </a:r>
            <a:r>
              <a:rPr sz="1450" dirty="0">
                <a:latin typeface="Calibri"/>
                <a:cs typeface="Calibri"/>
              </a:rPr>
              <a:t>chính</a:t>
            </a:r>
            <a:r>
              <a:rPr sz="1450" spc="10" dirty="0">
                <a:latin typeface="Calibri"/>
                <a:cs typeface="Calibri"/>
              </a:rPr>
              <a:t> </a:t>
            </a:r>
            <a:r>
              <a:rPr sz="1450" dirty="0">
                <a:latin typeface="Calibri"/>
                <a:cs typeface="Calibri"/>
              </a:rPr>
              <a:t>sách</a:t>
            </a:r>
            <a:r>
              <a:rPr sz="1450" spc="10" dirty="0">
                <a:latin typeface="Calibri"/>
                <a:cs typeface="Calibri"/>
              </a:rPr>
              <a:t> </a:t>
            </a:r>
            <a:r>
              <a:rPr sz="1450" dirty="0">
                <a:latin typeface="Calibri"/>
                <a:cs typeface="Calibri"/>
              </a:rPr>
              <a:t>định</a:t>
            </a:r>
            <a:r>
              <a:rPr sz="1450" spc="10" dirty="0">
                <a:latin typeface="Calibri"/>
                <a:cs typeface="Calibri"/>
              </a:rPr>
              <a:t> </a:t>
            </a:r>
            <a:r>
              <a:rPr sz="1450" spc="-10" dirty="0">
                <a:latin typeface="Calibri"/>
                <a:cs typeface="Calibri"/>
              </a:rPr>
              <a:t>lượng</a:t>
            </a:r>
            <a:endParaRPr sz="1450">
              <a:latin typeface="Calibri"/>
              <a:cs typeface="Calibri"/>
            </a:endParaRPr>
          </a:p>
          <a:p>
            <a:pPr marL="12700" algn="just">
              <a:lnSpc>
                <a:spcPct val="100000"/>
              </a:lnSpc>
              <a:spcBef>
                <a:spcPts val="20"/>
              </a:spcBef>
            </a:pPr>
            <a:r>
              <a:rPr sz="1450" dirty="0">
                <a:latin typeface="Calibri"/>
                <a:cs typeface="Calibri"/>
              </a:rPr>
              <a:t>và mục</a:t>
            </a:r>
            <a:r>
              <a:rPr sz="1450" spc="15" dirty="0">
                <a:latin typeface="Calibri"/>
                <a:cs typeface="Calibri"/>
              </a:rPr>
              <a:t> </a:t>
            </a:r>
            <a:r>
              <a:rPr sz="1450" dirty="0">
                <a:latin typeface="Calibri"/>
                <a:cs typeface="Calibri"/>
              </a:rPr>
              <a:t>tiêu</a:t>
            </a:r>
            <a:r>
              <a:rPr sz="1450" spc="5" dirty="0">
                <a:latin typeface="Calibri"/>
                <a:cs typeface="Calibri"/>
              </a:rPr>
              <a:t> </a:t>
            </a:r>
            <a:r>
              <a:rPr sz="1450" dirty="0">
                <a:latin typeface="Calibri"/>
                <a:cs typeface="Calibri"/>
              </a:rPr>
              <a:t>chất </a:t>
            </a:r>
            <a:r>
              <a:rPr sz="1450" spc="-10" dirty="0">
                <a:latin typeface="Calibri"/>
                <a:cs typeface="Calibri"/>
              </a:rPr>
              <a:t>lượng</a:t>
            </a:r>
            <a:endParaRPr sz="1450">
              <a:latin typeface="Calibri"/>
              <a:cs typeface="Calibri"/>
            </a:endParaRPr>
          </a:p>
          <a:p>
            <a:pPr>
              <a:lnSpc>
                <a:spcPct val="100000"/>
              </a:lnSpc>
              <a:spcBef>
                <a:spcPts val="1720"/>
              </a:spcBef>
            </a:pPr>
            <a:endParaRPr sz="1450">
              <a:latin typeface="Calibri"/>
              <a:cs typeface="Calibri"/>
            </a:endParaRPr>
          </a:p>
          <a:p>
            <a:pPr marL="160020">
              <a:lnSpc>
                <a:spcPts val="1700"/>
              </a:lnSpc>
            </a:pPr>
            <a:r>
              <a:rPr sz="1450" spc="-5" dirty="0">
                <a:latin typeface="SimSun"/>
                <a:cs typeface="SimSun"/>
              </a:rPr>
              <a:t>应保持管理评审的记录</a:t>
            </a:r>
            <a:endParaRPr sz="1450">
              <a:latin typeface="SimSun"/>
              <a:cs typeface="SimSun"/>
            </a:endParaRPr>
          </a:p>
          <a:p>
            <a:pPr marL="160020">
              <a:lnSpc>
                <a:spcPts val="1700"/>
              </a:lnSpc>
            </a:pPr>
            <a:r>
              <a:rPr sz="1450" dirty="0">
                <a:latin typeface="Calibri"/>
                <a:cs typeface="Calibri"/>
              </a:rPr>
              <a:t>Phải</a:t>
            </a:r>
            <a:r>
              <a:rPr sz="1450" spc="-5" dirty="0">
                <a:latin typeface="Calibri"/>
                <a:cs typeface="Calibri"/>
              </a:rPr>
              <a:t> </a:t>
            </a:r>
            <a:r>
              <a:rPr sz="1450" dirty="0">
                <a:latin typeface="Calibri"/>
                <a:cs typeface="Calibri"/>
              </a:rPr>
              <a:t>lưu giữ</a:t>
            </a:r>
            <a:r>
              <a:rPr sz="1450" spc="5" dirty="0">
                <a:latin typeface="Calibri"/>
                <a:cs typeface="Calibri"/>
              </a:rPr>
              <a:t> </a:t>
            </a:r>
            <a:r>
              <a:rPr sz="1450" dirty="0">
                <a:latin typeface="Calibri"/>
                <a:cs typeface="Calibri"/>
              </a:rPr>
              <a:t>hồ</a:t>
            </a:r>
            <a:r>
              <a:rPr sz="1450" spc="5" dirty="0">
                <a:latin typeface="Calibri"/>
                <a:cs typeface="Calibri"/>
              </a:rPr>
              <a:t> </a:t>
            </a:r>
            <a:r>
              <a:rPr sz="1450" dirty="0">
                <a:latin typeface="Calibri"/>
                <a:cs typeface="Calibri"/>
              </a:rPr>
              <a:t>sơ</a:t>
            </a:r>
            <a:r>
              <a:rPr sz="1450" spc="10" dirty="0">
                <a:latin typeface="Calibri"/>
                <a:cs typeface="Calibri"/>
              </a:rPr>
              <a:t> </a:t>
            </a:r>
            <a:r>
              <a:rPr sz="1450" dirty="0">
                <a:latin typeface="Calibri"/>
                <a:cs typeface="Calibri"/>
              </a:rPr>
              <a:t>xem</a:t>
            </a:r>
            <a:r>
              <a:rPr sz="1450" spc="5" dirty="0">
                <a:latin typeface="Calibri"/>
                <a:cs typeface="Calibri"/>
              </a:rPr>
              <a:t> </a:t>
            </a:r>
            <a:r>
              <a:rPr sz="1450" dirty="0">
                <a:latin typeface="Calibri"/>
                <a:cs typeface="Calibri"/>
              </a:rPr>
              <a:t>xét</a:t>
            </a:r>
            <a:r>
              <a:rPr sz="1450" spc="25" dirty="0">
                <a:latin typeface="Calibri"/>
                <a:cs typeface="Calibri"/>
              </a:rPr>
              <a:t> </a:t>
            </a:r>
            <a:r>
              <a:rPr sz="1450" dirty="0">
                <a:latin typeface="Calibri"/>
                <a:cs typeface="Calibri"/>
              </a:rPr>
              <a:t>của lãnh</a:t>
            </a:r>
            <a:r>
              <a:rPr sz="1450" spc="10" dirty="0">
                <a:latin typeface="Calibri"/>
                <a:cs typeface="Calibri"/>
              </a:rPr>
              <a:t> </a:t>
            </a:r>
            <a:r>
              <a:rPr sz="1450" spc="-25" dirty="0">
                <a:latin typeface="Calibri"/>
                <a:cs typeface="Calibri"/>
              </a:rPr>
              <a:t>đạo</a:t>
            </a:r>
            <a:endParaRPr sz="1450">
              <a:latin typeface="Calibri"/>
              <a:cs typeface="Calibri"/>
            </a:endParaRPr>
          </a:p>
          <a:p>
            <a:pPr>
              <a:lnSpc>
                <a:spcPct val="100000"/>
              </a:lnSpc>
              <a:spcBef>
                <a:spcPts val="45"/>
              </a:spcBef>
            </a:pPr>
            <a:endParaRPr sz="1450">
              <a:latin typeface="Calibri"/>
              <a:cs typeface="Calibri"/>
            </a:endParaRPr>
          </a:p>
          <a:p>
            <a:pPr marL="12700">
              <a:lnSpc>
                <a:spcPts val="1939"/>
              </a:lnSpc>
            </a:pPr>
            <a:r>
              <a:rPr sz="1650" dirty="0">
                <a:latin typeface="SimSun"/>
                <a:cs typeface="SimSun"/>
              </a:rPr>
              <a:t>（</a:t>
            </a:r>
            <a:r>
              <a:rPr sz="1650" spc="-10" dirty="0">
                <a:latin typeface="SimSun"/>
                <a:cs typeface="SimSun"/>
              </a:rPr>
              <a:t>评审计划、签到表、各输入资料、总结报告...)</a:t>
            </a:r>
            <a:endParaRPr sz="1650">
              <a:latin typeface="SimSun"/>
              <a:cs typeface="SimSun"/>
            </a:endParaRPr>
          </a:p>
          <a:p>
            <a:pPr marL="12700" algn="just">
              <a:lnSpc>
                <a:spcPts val="1939"/>
              </a:lnSpc>
            </a:pPr>
            <a:r>
              <a:rPr sz="1650" dirty="0">
                <a:latin typeface="SimSun"/>
                <a:cs typeface="SimSun"/>
              </a:rPr>
              <a:t>（</a:t>
            </a:r>
            <a:r>
              <a:rPr sz="1650" dirty="0">
                <a:latin typeface="Calibri"/>
                <a:cs typeface="Calibri"/>
              </a:rPr>
              <a:t>kế</a:t>
            </a:r>
            <a:r>
              <a:rPr sz="1650" spc="5" dirty="0">
                <a:latin typeface="Calibri"/>
                <a:cs typeface="Calibri"/>
              </a:rPr>
              <a:t> </a:t>
            </a:r>
            <a:r>
              <a:rPr sz="1650" dirty="0">
                <a:latin typeface="Calibri"/>
                <a:cs typeface="Calibri"/>
              </a:rPr>
              <a:t>hoạch</a:t>
            </a:r>
            <a:r>
              <a:rPr sz="1650" spc="15" dirty="0">
                <a:latin typeface="Calibri"/>
                <a:cs typeface="Calibri"/>
              </a:rPr>
              <a:t> </a:t>
            </a:r>
            <a:r>
              <a:rPr sz="1650" dirty="0">
                <a:latin typeface="Calibri"/>
                <a:cs typeface="Calibri"/>
              </a:rPr>
              <a:t>xem</a:t>
            </a:r>
            <a:r>
              <a:rPr sz="1650" spc="10" dirty="0">
                <a:latin typeface="Calibri"/>
                <a:cs typeface="Calibri"/>
              </a:rPr>
              <a:t> </a:t>
            </a:r>
            <a:r>
              <a:rPr sz="1650" dirty="0">
                <a:latin typeface="Calibri"/>
                <a:cs typeface="Calibri"/>
              </a:rPr>
              <a:t>xét,</a:t>
            </a:r>
            <a:r>
              <a:rPr sz="1650" spc="15" dirty="0">
                <a:latin typeface="Calibri"/>
                <a:cs typeface="Calibri"/>
              </a:rPr>
              <a:t> </a:t>
            </a:r>
            <a:r>
              <a:rPr sz="1650" dirty="0">
                <a:latin typeface="Calibri"/>
                <a:cs typeface="Calibri"/>
              </a:rPr>
              <a:t>bảng</a:t>
            </a:r>
            <a:r>
              <a:rPr sz="1650" spc="15" dirty="0">
                <a:latin typeface="Calibri"/>
                <a:cs typeface="Calibri"/>
              </a:rPr>
              <a:t> </a:t>
            </a:r>
            <a:r>
              <a:rPr sz="1650" dirty="0">
                <a:latin typeface="Calibri"/>
                <a:cs typeface="Calibri"/>
              </a:rPr>
              <a:t>điểm</a:t>
            </a:r>
            <a:r>
              <a:rPr sz="1650" spc="20" dirty="0">
                <a:latin typeface="Calibri"/>
                <a:cs typeface="Calibri"/>
              </a:rPr>
              <a:t> </a:t>
            </a:r>
            <a:r>
              <a:rPr sz="1650" dirty="0">
                <a:latin typeface="Calibri"/>
                <a:cs typeface="Calibri"/>
              </a:rPr>
              <a:t>danh,</a:t>
            </a:r>
            <a:r>
              <a:rPr sz="1650" spc="10" dirty="0">
                <a:latin typeface="Calibri"/>
                <a:cs typeface="Calibri"/>
              </a:rPr>
              <a:t> </a:t>
            </a:r>
            <a:r>
              <a:rPr sz="1650" dirty="0">
                <a:latin typeface="Calibri"/>
                <a:cs typeface="Calibri"/>
              </a:rPr>
              <a:t>các</a:t>
            </a:r>
            <a:r>
              <a:rPr sz="1650" spc="10" dirty="0">
                <a:latin typeface="Calibri"/>
                <a:cs typeface="Calibri"/>
              </a:rPr>
              <a:t> </a:t>
            </a:r>
            <a:r>
              <a:rPr sz="1650" dirty="0">
                <a:latin typeface="Calibri"/>
                <a:cs typeface="Calibri"/>
              </a:rPr>
              <a:t>tài</a:t>
            </a:r>
            <a:r>
              <a:rPr sz="1650" spc="25" dirty="0">
                <a:latin typeface="Calibri"/>
                <a:cs typeface="Calibri"/>
              </a:rPr>
              <a:t> </a:t>
            </a:r>
            <a:r>
              <a:rPr sz="1650" dirty="0">
                <a:latin typeface="Calibri"/>
                <a:cs typeface="Calibri"/>
              </a:rPr>
              <a:t>liệu</a:t>
            </a:r>
            <a:r>
              <a:rPr sz="1650" spc="15" dirty="0">
                <a:latin typeface="Calibri"/>
                <a:cs typeface="Calibri"/>
              </a:rPr>
              <a:t> </a:t>
            </a:r>
            <a:r>
              <a:rPr sz="1650" dirty="0">
                <a:latin typeface="Calibri"/>
                <a:cs typeface="Calibri"/>
              </a:rPr>
              <a:t>đầu</a:t>
            </a:r>
            <a:r>
              <a:rPr sz="1650" spc="20" dirty="0">
                <a:latin typeface="Calibri"/>
                <a:cs typeface="Calibri"/>
              </a:rPr>
              <a:t> </a:t>
            </a:r>
            <a:r>
              <a:rPr sz="1650" dirty="0">
                <a:latin typeface="Calibri"/>
                <a:cs typeface="Calibri"/>
              </a:rPr>
              <a:t>vào,</a:t>
            </a:r>
            <a:r>
              <a:rPr sz="1650" spc="35" dirty="0">
                <a:latin typeface="Calibri"/>
                <a:cs typeface="Calibri"/>
              </a:rPr>
              <a:t> </a:t>
            </a:r>
            <a:r>
              <a:rPr sz="1650" dirty="0">
                <a:latin typeface="Calibri"/>
                <a:cs typeface="Calibri"/>
              </a:rPr>
              <a:t>báo</a:t>
            </a:r>
            <a:r>
              <a:rPr sz="1650" spc="5" dirty="0">
                <a:latin typeface="Calibri"/>
                <a:cs typeface="Calibri"/>
              </a:rPr>
              <a:t> </a:t>
            </a:r>
            <a:r>
              <a:rPr sz="1650" dirty="0">
                <a:latin typeface="Calibri"/>
                <a:cs typeface="Calibri"/>
              </a:rPr>
              <a:t>cáo</a:t>
            </a:r>
            <a:r>
              <a:rPr sz="1650" spc="15" dirty="0">
                <a:latin typeface="Calibri"/>
                <a:cs typeface="Calibri"/>
              </a:rPr>
              <a:t> </a:t>
            </a:r>
            <a:r>
              <a:rPr sz="1650" dirty="0">
                <a:latin typeface="Calibri"/>
                <a:cs typeface="Calibri"/>
              </a:rPr>
              <a:t>tổng</a:t>
            </a:r>
            <a:r>
              <a:rPr sz="1650" spc="15" dirty="0">
                <a:latin typeface="Calibri"/>
                <a:cs typeface="Calibri"/>
              </a:rPr>
              <a:t> </a:t>
            </a:r>
            <a:r>
              <a:rPr sz="1650" spc="-10" dirty="0">
                <a:latin typeface="Calibri"/>
                <a:cs typeface="Calibri"/>
              </a:rPr>
              <a:t>kết...)</a:t>
            </a:r>
            <a:endParaRPr sz="1650">
              <a:latin typeface="Calibri"/>
              <a:cs typeface="Calibri"/>
            </a:endParaRPr>
          </a:p>
        </p:txBody>
      </p:sp>
      <p:pic>
        <p:nvPicPr>
          <p:cNvPr id="6" name="object 6"/>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8775"/>
            <a:ext cx="9137648" cy="6839224"/>
          </a:xfrm>
          <a:prstGeom prst="rect">
            <a:avLst/>
          </a:prstGeom>
        </p:spPr>
      </p:pic>
      <p:sp>
        <p:nvSpPr>
          <p:cNvPr id="3" name="object 3"/>
          <p:cNvSpPr txBox="1"/>
          <p:nvPr/>
        </p:nvSpPr>
        <p:spPr>
          <a:xfrm>
            <a:off x="3263648" y="404819"/>
            <a:ext cx="650240" cy="324485"/>
          </a:xfrm>
          <a:prstGeom prst="rect">
            <a:avLst/>
          </a:prstGeom>
        </p:spPr>
        <p:txBody>
          <a:bodyPr vert="horz" wrap="square" lIns="0" tIns="13335" rIns="0" bIns="0" rtlCol="0">
            <a:spAutoFit/>
          </a:bodyPr>
          <a:lstStyle/>
          <a:p>
            <a:pPr marL="12700">
              <a:lnSpc>
                <a:spcPct val="100000"/>
              </a:lnSpc>
              <a:spcBef>
                <a:spcPts val="105"/>
              </a:spcBef>
            </a:pPr>
            <a:r>
              <a:rPr sz="1950" spc="-10" dirty="0">
                <a:latin typeface="SimSun"/>
                <a:cs typeface="SimSun"/>
              </a:rPr>
              <a:t>5.6.2</a:t>
            </a:r>
            <a:endParaRPr sz="1950">
              <a:latin typeface="SimSun"/>
              <a:cs typeface="SimSun"/>
            </a:endParaRPr>
          </a:p>
        </p:txBody>
      </p:sp>
      <p:sp>
        <p:nvSpPr>
          <p:cNvPr id="4" name="object 4"/>
          <p:cNvSpPr txBox="1">
            <a:spLocks noGrp="1"/>
          </p:cNvSpPr>
          <p:nvPr>
            <p:ph type="title"/>
          </p:nvPr>
        </p:nvSpPr>
        <p:spPr>
          <a:xfrm>
            <a:off x="4553448" y="287276"/>
            <a:ext cx="2018664" cy="577850"/>
          </a:xfrm>
          <a:prstGeom prst="rect">
            <a:avLst/>
          </a:prstGeom>
        </p:spPr>
        <p:txBody>
          <a:bodyPr vert="horz" wrap="square" lIns="0" tIns="17145" rIns="0" bIns="0" rtlCol="0">
            <a:spAutoFit/>
          </a:bodyPr>
          <a:lstStyle/>
          <a:p>
            <a:pPr marL="12700">
              <a:lnSpc>
                <a:spcPts val="2155"/>
              </a:lnSpc>
              <a:spcBef>
                <a:spcPts val="135"/>
              </a:spcBef>
            </a:pPr>
            <a:r>
              <a:rPr sz="1850" spc="-15" dirty="0">
                <a:solidFill>
                  <a:srgbClr val="000000"/>
                </a:solidFill>
              </a:rPr>
              <a:t>评审输入</a:t>
            </a:r>
            <a:endParaRPr sz="1850"/>
          </a:p>
          <a:p>
            <a:pPr marL="12700">
              <a:lnSpc>
                <a:spcPts val="2155"/>
              </a:lnSpc>
            </a:pPr>
            <a:r>
              <a:rPr sz="1850" dirty="0">
                <a:solidFill>
                  <a:srgbClr val="000000"/>
                </a:solidFill>
                <a:latin typeface="Calibri"/>
                <a:cs typeface="Calibri"/>
              </a:rPr>
              <a:t>Đầu vào</a:t>
            </a:r>
            <a:r>
              <a:rPr sz="1850" spc="10" dirty="0">
                <a:solidFill>
                  <a:srgbClr val="000000"/>
                </a:solidFill>
                <a:latin typeface="Calibri"/>
                <a:cs typeface="Calibri"/>
              </a:rPr>
              <a:t> </a:t>
            </a:r>
            <a:r>
              <a:rPr sz="1850" dirty="0">
                <a:solidFill>
                  <a:srgbClr val="000000"/>
                </a:solidFill>
                <a:latin typeface="Calibri"/>
                <a:cs typeface="Calibri"/>
              </a:rPr>
              <a:t>của</a:t>
            </a:r>
            <a:r>
              <a:rPr sz="1850" spc="5" dirty="0">
                <a:solidFill>
                  <a:srgbClr val="000000"/>
                </a:solidFill>
                <a:latin typeface="Calibri"/>
                <a:cs typeface="Calibri"/>
              </a:rPr>
              <a:t> </a:t>
            </a:r>
            <a:r>
              <a:rPr sz="1850" dirty="0">
                <a:solidFill>
                  <a:srgbClr val="000000"/>
                </a:solidFill>
                <a:latin typeface="Calibri"/>
                <a:cs typeface="Calibri"/>
              </a:rPr>
              <a:t>xem</a:t>
            </a:r>
            <a:r>
              <a:rPr sz="1850" spc="5" dirty="0">
                <a:solidFill>
                  <a:srgbClr val="000000"/>
                </a:solidFill>
                <a:latin typeface="Calibri"/>
                <a:cs typeface="Calibri"/>
              </a:rPr>
              <a:t> </a:t>
            </a:r>
            <a:r>
              <a:rPr sz="1850" spc="-25" dirty="0">
                <a:solidFill>
                  <a:srgbClr val="000000"/>
                </a:solidFill>
                <a:latin typeface="Calibri"/>
                <a:cs typeface="Calibri"/>
              </a:rPr>
              <a:t>xét</a:t>
            </a:r>
            <a:endParaRPr sz="1850">
              <a:latin typeface="Calibri"/>
              <a:cs typeface="Calibri"/>
            </a:endParaRPr>
          </a:p>
        </p:txBody>
      </p:sp>
      <p:sp>
        <p:nvSpPr>
          <p:cNvPr id="5" name="object 5"/>
          <p:cNvSpPr txBox="1"/>
          <p:nvPr/>
        </p:nvSpPr>
        <p:spPr>
          <a:xfrm>
            <a:off x="501790" y="1151004"/>
            <a:ext cx="5788025" cy="2101850"/>
          </a:xfrm>
          <a:prstGeom prst="rect">
            <a:avLst/>
          </a:prstGeom>
        </p:spPr>
        <p:txBody>
          <a:bodyPr vert="horz" wrap="square" lIns="0" tIns="13335" rIns="0" bIns="0" rtlCol="0">
            <a:spAutoFit/>
          </a:bodyPr>
          <a:lstStyle/>
          <a:p>
            <a:pPr marL="12700">
              <a:lnSpc>
                <a:spcPts val="1625"/>
              </a:lnSpc>
              <a:spcBef>
                <a:spcPts val="105"/>
              </a:spcBef>
            </a:pPr>
            <a:r>
              <a:rPr sz="1400" spc="-20" dirty="0">
                <a:latin typeface="SimSun"/>
                <a:cs typeface="SimSun"/>
              </a:rPr>
              <a:t>管理评审的输入应包括以下方面的信息：</a:t>
            </a:r>
            <a:endParaRPr sz="1400">
              <a:latin typeface="SimSun"/>
              <a:cs typeface="SimSun"/>
            </a:endParaRPr>
          </a:p>
          <a:p>
            <a:pPr marL="12700">
              <a:lnSpc>
                <a:spcPts val="1625"/>
              </a:lnSpc>
            </a:pPr>
            <a:r>
              <a:rPr sz="1400" dirty="0">
                <a:latin typeface="Calibri"/>
                <a:cs typeface="Calibri"/>
              </a:rPr>
              <a:t>Đầu</a:t>
            </a:r>
            <a:r>
              <a:rPr sz="1400" spc="-35" dirty="0">
                <a:latin typeface="Calibri"/>
                <a:cs typeface="Calibri"/>
              </a:rPr>
              <a:t> </a:t>
            </a:r>
            <a:r>
              <a:rPr sz="1400" dirty="0">
                <a:latin typeface="Calibri"/>
                <a:cs typeface="Calibri"/>
              </a:rPr>
              <a:t>vào</a:t>
            </a:r>
            <a:r>
              <a:rPr sz="1400" spc="-30" dirty="0">
                <a:latin typeface="Calibri"/>
                <a:cs typeface="Calibri"/>
              </a:rPr>
              <a:t> </a:t>
            </a:r>
            <a:r>
              <a:rPr sz="1400" dirty="0">
                <a:latin typeface="Calibri"/>
                <a:cs typeface="Calibri"/>
              </a:rPr>
              <a:t>của</a:t>
            </a:r>
            <a:r>
              <a:rPr sz="1400" spc="-25" dirty="0">
                <a:latin typeface="Calibri"/>
                <a:cs typeface="Calibri"/>
              </a:rPr>
              <a:t> </a:t>
            </a:r>
            <a:r>
              <a:rPr sz="1400" dirty="0">
                <a:latin typeface="Calibri"/>
                <a:cs typeface="Calibri"/>
              </a:rPr>
              <a:t>xem</a:t>
            </a:r>
            <a:r>
              <a:rPr sz="1400" spc="-40" dirty="0">
                <a:latin typeface="Calibri"/>
                <a:cs typeface="Calibri"/>
              </a:rPr>
              <a:t> </a:t>
            </a:r>
            <a:r>
              <a:rPr sz="1400" dirty="0">
                <a:latin typeface="Calibri"/>
                <a:cs typeface="Calibri"/>
              </a:rPr>
              <a:t>xét</a:t>
            </a:r>
            <a:r>
              <a:rPr sz="1400" spc="-30" dirty="0">
                <a:latin typeface="Calibri"/>
                <a:cs typeface="Calibri"/>
              </a:rPr>
              <a:t> </a:t>
            </a:r>
            <a:r>
              <a:rPr sz="1400" dirty="0">
                <a:latin typeface="Calibri"/>
                <a:cs typeface="Calibri"/>
              </a:rPr>
              <a:t>của</a:t>
            </a:r>
            <a:r>
              <a:rPr sz="1400" spc="-25" dirty="0">
                <a:latin typeface="Calibri"/>
                <a:cs typeface="Calibri"/>
              </a:rPr>
              <a:t> </a:t>
            </a:r>
            <a:r>
              <a:rPr sz="1400" dirty="0">
                <a:latin typeface="Calibri"/>
                <a:cs typeface="Calibri"/>
              </a:rPr>
              <a:t>lãnh</a:t>
            </a:r>
            <a:r>
              <a:rPr sz="1400" spc="-25" dirty="0">
                <a:latin typeface="Calibri"/>
                <a:cs typeface="Calibri"/>
              </a:rPr>
              <a:t> </a:t>
            </a:r>
            <a:r>
              <a:rPr sz="1400" dirty="0">
                <a:latin typeface="Calibri"/>
                <a:cs typeface="Calibri"/>
              </a:rPr>
              <a:t>đạo</a:t>
            </a:r>
            <a:r>
              <a:rPr sz="1400" spc="-45" dirty="0">
                <a:latin typeface="Calibri"/>
                <a:cs typeface="Calibri"/>
              </a:rPr>
              <a:t> </a:t>
            </a:r>
            <a:r>
              <a:rPr sz="1400" dirty="0">
                <a:latin typeface="Calibri"/>
                <a:cs typeface="Calibri"/>
              </a:rPr>
              <a:t>phải</a:t>
            </a:r>
            <a:r>
              <a:rPr sz="1400" spc="-15" dirty="0">
                <a:latin typeface="Calibri"/>
                <a:cs typeface="Calibri"/>
              </a:rPr>
              <a:t> </a:t>
            </a:r>
            <a:r>
              <a:rPr sz="1400" dirty="0">
                <a:latin typeface="Calibri"/>
                <a:cs typeface="Calibri"/>
              </a:rPr>
              <a:t>bao</a:t>
            </a:r>
            <a:r>
              <a:rPr sz="1400" spc="-25" dirty="0">
                <a:latin typeface="Calibri"/>
                <a:cs typeface="Calibri"/>
              </a:rPr>
              <a:t> </a:t>
            </a:r>
            <a:r>
              <a:rPr sz="1400" dirty="0">
                <a:latin typeface="Calibri"/>
                <a:cs typeface="Calibri"/>
              </a:rPr>
              <a:t>gồm</a:t>
            </a:r>
            <a:r>
              <a:rPr sz="1400" spc="-50" dirty="0">
                <a:latin typeface="Calibri"/>
                <a:cs typeface="Calibri"/>
              </a:rPr>
              <a:t> </a:t>
            </a:r>
            <a:r>
              <a:rPr sz="1400" dirty="0">
                <a:latin typeface="Calibri"/>
                <a:cs typeface="Calibri"/>
              </a:rPr>
              <a:t>thông</a:t>
            </a:r>
            <a:r>
              <a:rPr sz="1400" spc="-15" dirty="0">
                <a:latin typeface="Calibri"/>
                <a:cs typeface="Calibri"/>
              </a:rPr>
              <a:t> </a:t>
            </a:r>
            <a:r>
              <a:rPr sz="1400" dirty="0">
                <a:latin typeface="Calibri"/>
                <a:cs typeface="Calibri"/>
              </a:rPr>
              <a:t>tin</a:t>
            </a:r>
            <a:r>
              <a:rPr sz="1400" spc="-30" dirty="0">
                <a:latin typeface="Calibri"/>
                <a:cs typeface="Calibri"/>
              </a:rPr>
              <a:t> </a:t>
            </a:r>
            <a:r>
              <a:rPr sz="1400" dirty="0">
                <a:latin typeface="Calibri"/>
                <a:cs typeface="Calibri"/>
              </a:rPr>
              <a:t>về</a:t>
            </a:r>
            <a:r>
              <a:rPr sz="1400" spc="-40" dirty="0">
                <a:latin typeface="Calibri"/>
                <a:cs typeface="Calibri"/>
              </a:rPr>
              <a:t> </a:t>
            </a:r>
            <a:r>
              <a:rPr sz="1400" dirty="0">
                <a:latin typeface="Calibri"/>
                <a:cs typeface="Calibri"/>
              </a:rPr>
              <a:t>các</a:t>
            </a:r>
            <a:r>
              <a:rPr sz="1400" spc="-40" dirty="0">
                <a:latin typeface="Calibri"/>
                <a:cs typeface="Calibri"/>
              </a:rPr>
              <a:t> </a:t>
            </a:r>
            <a:r>
              <a:rPr sz="1400" dirty="0">
                <a:latin typeface="Calibri"/>
                <a:cs typeface="Calibri"/>
              </a:rPr>
              <a:t>khía</a:t>
            </a:r>
            <a:r>
              <a:rPr sz="1400" spc="-25" dirty="0">
                <a:latin typeface="Calibri"/>
                <a:cs typeface="Calibri"/>
              </a:rPr>
              <a:t> </a:t>
            </a:r>
            <a:r>
              <a:rPr sz="1400" dirty="0">
                <a:latin typeface="Calibri"/>
                <a:cs typeface="Calibri"/>
              </a:rPr>
              <a:t>cạnh</a:t>
            </a:r>
            <a:r>
              <a:rPr sz="1400" spc="-20" dirty="0">
                <a:latin typeface="Calibri"/>
                <a:cs typeface="Calibri"/>
              </a:rPr>
              <a:t> sau</a:t>
            </a:r>
            <a:r>
              <a:rPr sz="1400" spc="-20" dirty="0">
                <a:latin typeface="SimSun"/>
                <a:cs typeface="SimSun"/>
              </a:rPr>
              <a:t>:</a:t>
            </a:r>
            <a:endParaRPr sz="1400">
              <a:latin typeface="SimSun"/>
              <a:cs typeface="SimSun"/>
            </a:endParaRPr>
          </a:p>
          <a:p>
            <a:pPr marL="33655">
              <a:lnSpc>
                <a:spcPts val="1625"/>
              </a:lnSpc>
              <a:spcBef>
                <a:spcPts val="975"/>
              </a:spcBef>
            </a:pPr>
            <a:r>
              <a:rPr sz="1400" spc="-15" dirty="0">
                <a:latin typeface="SimSun"/>
                <a:cs typeface="SimSun"/>
              </a:rPr>
              <a:t>顾客反馈</a:t>
            </a:r>
            <a:endParaRPr sz="1400">
              <a:latin typeface="SimSun"/>
              <a:cs typeface="SimSun"/>
            </a:endParaRPr>
          </a:p>
          <a:p>
            <a:pPr marL="33655">
              <a:lnSpc>
                <a:spcPts val="1625"/>
              </a:lnSpc>
            </a:pPr>
            <a:r>
              <a:rPr sz="1400" dirty="0">
                <a:latin typeface="Calibri"/>
                <a:cs typeface="Calibri"/>
              </a:rPr>
              <a:t>Phản</a:t>
            </a:r>
            <a:r>
              <a:rPr sz="1400" spc="-30" dirty="0">
                <a:latin typeface="Calibri"/>
                <a:cs typeface="Calibri"/>
              </a:rPr>
              <a:t> </a:t>
            </a:r>
            <a:r>
              <a:rPr sz="1400" dirty="0">
                <a:latin typeface="Calibri"/>
                <a:cs typeface="Calibri"/>
              </a:rPr>
              <a:t>hồi</a:t>
            </a:r>
            <a:r>
              <a:rPr sz="1400" spc="-25" dirty="0">
                <a:latin typeface="Calibri"/>
                <a:cs typeface="Calibri"/>
              </a:rPr>
              <a:t> </a:t>
            </a:r>
            <a:r>
              <a:rPr sz="1400" dirty="0">
                <a:latin typeface="Calibri"/>
                <a:cs typeface="Calibri"/>
              </a:rPr>
              <a:t>của</a:t>
            </a:r>
            <a:r>
              <a:rPr sz="1400" spc="-20" dirty="0">
                <a:latin typeface="Calibri"/>
                <a:cs typeface="Calibri"/>
              </a:rPr>
              <a:t> </a:t>
            </a:r>
            <a:r>
              <a:rPr sz="1400" dirty="0">
                <a:latin typeface="Calibri"/>
                <a:cs typeface="Calibri"/>
              </a:rPr>
              <a:t>khách</a:t>
            </a:r>
            <a:r>
              <a:rPr sz="1400" spc="-30" dirty="0">
                <a:latin typeface="Calibri"/>
                <a:cs typeface="Calibri"/>
              </a:rPr>
              <a:t> </a:t>
            </a:r>
            <a:r>
              <a:rPr sz="1400" spc="-20" dirty="0">
                <a:latin typeface="Calibri"/>
                <a:cs typeface="Calibri"/>
              </a:rPr>
              <a:t>hàng</a:t>
            </a:r>
            <a:endParaRPr sz="1400">
              <a:latin typeface="Calibri"/>
              <a:cs typeface="Calibri"/>
            </a:endParaRPr>
          </a:p>
          <a:p>
            <a:pPr marL="33655">
              <a:lnSpc>
                <a:spcPts val="1625"/>
              </a:lnSpc>
              <a:spcBef>
                <a:spcPts val="1595"/>
              </a:spcBef>
            </a:pPr>
            <a:r>
              <a:rPr sz="1400" spc="-15" dirty="0">
                <a:latin typeface="SimSun"/>
                <a:cs typeface="SimSun"/>
              </a:rPr>
              <a:t>审核结果</a:t>
            </a:r>
            <a:endParaRPr sz="1400">
              <a:latin typeface="SimSun"/>
              <a:cs typeface="SimSun"/>
            </a:endParaRPr>
          </a:p>
          <a:p>
            <a:pPr marL="33655">
              <a:lnSpc>
                <a:spcPts val="1625"/>
              </a:lnSpc>
            </a:pPr>
            <a:r>
              <a:rPr sz="1400" dirty="0">
                <a:latin typeface="Calibri"/>
                <a:cs typeface="Calibri"/>
              </a:rPr>
              <a:t>Kết</a:t>
            </a:r>
            <a:r>
              <a:rPr sz="1400" spc="-45" dirty="0">
                <a:latin typeface="Calibri"/>
                <a:cs typeface="Calibri"/>
              </a:rPr>
              <a:t> </a:t>
            </a:r>
            <a:r>
              <a:rPr sz="1400" dirty="0">
                <a:latin typeface="Calibri"/>
                <a:cs typeface="Calibri"/>
              </a:rPr>
              <a:t>quả</a:t>
            </a:r>
            <a:r>
              <a:rPr sz="1400" spc="-30" dirty="0">
                <a:latin typeface="Calibri"/>
                <a:cs typeface="Calibri"/>
              </a:rPr>
              <a:t> </a:t>
            </a:r>
            <a:r>
              <a:rPr sz="1400" dirty="0">
                <a:latin typeface="Calibri"/>
                <a:cs typeface="Calibri"/>
              </a:rPr>
              <a:t>kiểm</a:t>
            </a:r>
            <a:r>
              <a:rPr sz="1400" spc="-40" dirty="0">
                <a:latin typeface="Calibri"/>
                <a:cs typeface="Calibri"/>
              </a:rPr>
              <a:t> </a:t>
            </a:r>
            <a:r>
              <a:rPr sz="1400" spc="-25" dirty="0">
                <a:latin typeface="Calibri"/>
                <a:cs typeface="Calibri"/>
              </a:rPr>
              <a:t>tra</a:t>
            </a:r>
            <a:endParaRPr sz="1400">
              <a:latin typeface="Calibri"/>
              <a:cs typeface="Calibri"/>
            </a:endParaRPr>
          </a:p>
          <a:p>
            <a:pPr marL="33655">
              <a:lnSpc>
                <a:spcPts val="1625"/>
              </a:lnSpc>
              <a:spcBef>
                <a:spcPts val="760"/>
              </a:spcBef>
            </a:pPr>
            <a:r>
              <a:rPr sz="1400" spc="-5" dirty="0">
                <a:latin typeface="SimSun"/>
                <a:cs typeface="SimSun"/>
              </a:rPr>
              <a:t>预防和纠正措施的状况</a:t>
            </a:r>
            <a:endParaRPr sz="1400">
              <a:latin typeface="SimSun"/>
              <a:cs typeface="SimSun"/>
            </a:endParaRPr>
          </a:p>
          <a:p>
            <a:pPr marL="33655">
              <a:lnSpc>
                <a:spcPts val="1625"/>
              </a:lnSpc>
            </a:pPr>
            <a:r>
              <a:rPr sz="1400" dirty="0">
                <a:latin typeface="Calibri"/>
                <a:cs typeface="Calibri"/>
              </a:rPr>
              <a:t>Tình</a:t>
            </a:r>
            <a:r>
              <a:rPr sz="1400" spc="-35" dirty="0">
                <a:latin typeface="Calibri"/>
                <a:cs typeface="Calibri"/>
              </a:rPr>
              <a:t> </a:t>
            </a:r>
            <a:r>
              <a:rPr sz="1400" dirty="0">
                <a:latin typeface="Calibri"/>
                <a:cs typeface="Calibri"/>
              </a:rPr>
              <a:t>trạng</a:t>
            </a:r>
            <a:r>
              <a:rPr sz="1400" spc="-20" dirty="0">
                <a:latin typeface="Calibri"/>
                <a:cs typeface="Calibri"/>
              </a:rPr>
              <a:t> </a:t>
            </a:r>
            <a:r>
              <a:rPr sz="1400" dirty="0">
                <a:latin typeface="Calibri"/>
                <a:cs typeface="Calibri"/>
              </a:rPr>
              <a:t>của</a:t>
            </a:r>
            <a:r>
              <a:rPr sz="1400" spc="-20" dirty="0">
                <a:latin typeface="Calibri"/>
                <a:cs typeface="Calibri"/>
              </a:rPr>
              <a:t> </a:t>
            </a:r>
            <a:r>
              <a:rPr sz="1400" dirty="0">
                <a:latin typeface="Calibri"/>
                <a:cs typeface="Calibri"/>
              </a:rPr>
              <a:t>các</a:t>
            </a:r>
            <a:r>
              <a:rPr sz="1400" spc="-40" dirty="0">
                <a:latin typeface="Calibri"/>
                <a:cs typeface="Calibri"/>
              </a:rPr>
              <a:t> </a:t>
            </a:r>
            <a:r>
              <a:rPr sz="1400" dirty="0">
                <a:latin typeface="Calibri"/>
                <a:cs typeface="Calibri"/>
              </a:rPr>
              <a:t>biện</a:t>
            </a:r>
            <a:r>
              <a:rPr sz="1400" spc="-30" dirty="0">
                <a:latin typeface="Calibri"/>
                <a:cs typeface="Calibri"/>
              </a:rPr>
              <a:t> </a:t>
            </a:r>
            <a:r>
              <a:rPr sz="1400" dirty="0">
                <a:latin typeface="Calibri"/>
                <a:cs typeface="Calibri"/>
              </a:rPr>
              <a:t>pháp</a:t>
            </a:r>
            <a:r>
              <a:rPr sz="1400" spc="-15" dirty="0">
                <a:latin typeface="Calibri"/>
                <a:cs typeface="Calibri"/>
              </a:rPr>
              <a:t> </a:t>
            </a:r>
            <a:r>
              <a:rPr sz="1400" dirty="0">
                <a:latin typeface="Calibri"/>
                <a:cs typeface="Calibri"/>
              </a:rPr>
              <a:t>phòng</a:t>
            </a:r>
            <a:r>
              <a:rPr sz="1400" spc="-25" dirty="0">
                <a:latin typeface="Calibri"/>
                <a:cs typeface="Calibri"/>
              </a:rPr>
              <a:t> </a:t>
            </a:r>
            <a:r>
              <a:rPr sz="1400" dirty="0">
                <a:latin typeface="Calibri"/>
                <a:cs typeface="Calibri"/>
              </a:rPr>
              <a:t>ngừa</a:t>
            </a:r>
            <a:r>
              <a:rPr sz="1400" spc="-25" dirty="0">
                <a:latin typeface="Calibri"/>
                <a:cs typeface="Calibri"/>
              </a:rPr>
              <a:t> </a:t>
            </a:r>
            <a:r>
              <a:rPr sz="1400" dirty="0">
                <a:latin typeface="Calibri"/>
                <a:cs typeface="Calibri"/>
              </a:rPr>
              <a:t>và</a:t>
            </a:r>
            <a:r>
              <a:rPr sz="1400" spc="-25" dirty="0">
                <a:latin typeface="Calibri"/>
                <a:cs typeface="Calibri"/>
              </a:rPr>
              <a:t> </a:t>
            </a:r>
            <a:r>
              <a:rPr sz="1400" dirty="0">
                <a:latin typeface="Calibri"/>
                <a:cs typeface="Calibri"/>
              </a:rPr>
              <a:t>khắc</a:t>
            </a:r>
            <a:r>
              <a:rPr sz="1400" spc="-40" dirty="0">
                <a:latin typeface="Calibri"/>
                <a:cs typeface="Calibri"/>
              </a:rPr>
              <a:t> </a:t>
            </a:r>
            <a:r>
              <a:rPr sz="1400" spc="-20" dirty="0">
                <a:latin typeface="Calibri"/>
                <a:cs typeface="Calibri"/>
              </a:rPr>
              <a:t>phục</a:t>
            </a:r>
            <a:endParaRPr sz="1400">
              <a:latin typeface="Calibri"/>
              <a:cs typeface="Calibri"/>
            </a:endParaRPr>
          </a:p>
        </p:txBody>
      </p:sp>
      <p:sp>
        <p:nvSpPr>
          <p:cNvPr id="6" name="object 6"/>
          <p:cNvSpPr txBox="1"/>
          <p:nvPr/>
        </p:nvSpPr>
        <p:spPr>
          <a:xfrm>
            <a:off x="523141" y="3405629"/>
            <a:ext cx="4864100" cy="952500"/>
          </a:xfrm>
          <a:prstGeom prst="rect">
            <a:avLst/>
          </a:prstGeom>
        </p:spPr>
        <p:txBody>
          <a:bodyPr vert="horz" wrap="square" lIns="0" tIns="13335" rIns="0" bIns="0" rtlCol="0">
            <a:spAutoFit/>
          </a:bodyPr>
          <a:lstStyle/>
          <a:p>
            <a:pPr marL="12700">
              <a:lnSpc>
                <a:spcPts val="1625"/>
              </a:lnSpc>
              <a:spcBef>
                <a:spcPts val="105"/>
              </a:spcBef>
            </a:pPr>
            <a:r>
              <a:rPr sz="1400" spc="-10" dirty="0">
                <a:latin typeface="SimSun"/>
                <a:cs typeface="SimSun"/>
              </a:rPr>
              <a:t>以往管理评审的跟踪措施</a:t>
            </a:r>
            <a:endParaRPr sz="1400">
              <a:latin typeface="SimSun"/>
              <a:cs typeface="SimSun"/>
            </a:endParaRPr>
          </a:p>
          <a:p>
            <a:pPr marL="12700">
              <a:lnSpc>
                <a:spcPts val="1625"/>
              </a:lnSpc>
            </a:pPr>
            <a:r>
              <a:rPr sz="1400" dirty="0">
                <a:latin typeface="Calibri"/>
                <a:cs typeface="Calibri"/>
              </a:rPr>
              <a:t>Theo</a:t>
            </a:r>
            <a:r>
              <a:rPr sz="1400" spc="-30" dirty="0">
                <a:latin typeface="Calibri"/>
                <a:cs typeface="Calibri"/>
              </a:rPr>
              <a:t> </a:t>
            </a:r>
            <a:r>
              <a:rPr sz="1400" dirty="0">
                <a:latin typeface="Calibri"/>
                <a:cs typeface="Calibri"/>
              </a:rPr>
              <a:t>dõi</a:t>
            </a:r>
            <a:r>
              <a:rPr sz="1400" spc="-25" dirty="0">
                <a:latin typeface="Calibri"/>
                <a:cs typeface="Calibri"/>
              </a:rPr>
              <a:t> </a:t>
            </a:r>
            <a:r>
              <a:rPr sz="1400" dirty="0">
                <a:latin typeface="Calibri"/>
                <a:cs typeface="Calibri"/>
              </a:rPr>
              <a:t>các</a:t>
            </a:r>
            <a:r>
              <a:rPr sz="1400" spc="-30" dirty="0">
                <a:latin typeface="Calibri"/>
                <a:cs typeface="Calibri"/>
              </a:rPr>
              <a:t> </a:t>
            </a:r>
            <a:r>
              <a:rPr sz="1400" dirty="0">
                <a:latin typeface="Calibri"/>
                <a:cs typeface="Calibri"/>
              </a:rPr>
              <a:t>biện</a:t>
            </a:r>
            <a:r>
              <a:rPr sz="1400" spc="-30" dirty="0">
                <a:latin typeface="Calibri"/>
                <a:cs typeface="Calibri"/>
              </a:rPr>
              <a:t> </a:t>
            </a:r>
            <a:r>
              <a:rPr sz="1400" dirty="0">
                <a:latin typeface="Calibri"/>
                <a:cs typeface="Calibri"/>
              </a:rPr>
              <a:t>pháp</a:t>
            </a:r>
            <a:r>
              <a:rPr sz="1400" spc="-15" dirty="0">
                <a:latin typeface="Calibri"/>
                <a:cs typeface="Calibri"/>
              </a:rPr>
              <a:t> </a:t>
            </a:r>
            <a:r>
              <a:rPr sz="1400" dirty="0">
                <a:latin typeface="Calibri"/>
                <a:cs typeface="Calibri"/>
              </a:rPr>
              <a:t>từ</a:t>
            </a:r>
            <a:r>
              <a:rPr sz="1400" spc="-40" dirty="0">
                <a:latin typeface="Calibri"/>
                <a:cs typeface="Calibri"/>
              </a:rPr>
              <a:t> </a:t>
            </a:r>
            <a:r>
              <a:rPr sz="1400" dirty="0">
                <a:latin typeface="Calibri"/>
                <a:cs typeface="Calibri"/>
              </a:rPr>
              <a:t>các</a:t>
            </a:r>
            <a:r>
              <a:rPr sz="1400" spc="-40" dirty="0">
                <a:latin typeface="Calibri"/>
                <a:cs typeface="Calibri"/>
              </a:rPr>
              <a:t> </a:t>
            </a:r>
            <a:r>
              <a:rPr sz="1400" dirty="0">
                <a:latin typeface="Calibri"/>
                <a:cs typeface="Calibri"/>
              </a:rPr>
              <a:t>lần</a:t>
            </a:r>
            <a:r>
              <a:rPr sz="1400" spc="-25" dirty="0">
                <a:latin typeface="Calibri"/>
                <a:cs typeface="Calibri"/>
              </a:rPr>
              <a:t> </a:t>
            </a:r>
            <a:r>
              <a:rPr sz="1400" dirty="0">
                <a:latin typeface="Calibri"/>
                <a:cs typeface="Calibri"/>
              </a:rPr>
              <a:t>xem</a:t>
            </a:r>
            <a:r>
              <a:rPr sz="1400" spc="-35" dirty="0">
                <a:latin typeface="Calibri"/>
                <a:cs typeface="Calibri"/>
              </a:rPr>
              <a:t> </a:t>
            </a:r>
            <a:r>
              <a:rPr sz="1400" dirty="0">
                <a:latin typeface="Calibri"/>
                <a:cs typeface="Calibri"/>
              </a:rPr>
              <a:t>xét</a:t>
            </a:r>
            <a:r>
              <a:rPr sz="1400" spc="-25" dirty="0">
                <a:latin typeface="Calibri"/>
                <a:cs typeface="Calibri"/>
              </a:rPr>
              <a:t> </a:t>
            </a:r>
            <a:r>
              <a:rPr sz="1400" dirty="0">
                <a:latin typeface="Calibri"/>
                <a:cs typeface="Calibri"/>
              </a:rPr>
              <a:t>của</a:t>
            </a:r>
            <a:r>
              <a:rPr sz="1400" spc="-20" dirty="0">
                <a:latin typeface="Calibri"/>
                <a:cs typeface="Calibri"/>
              </a:rPr>
              <a:t> </a:t>
            </a:r>
            <a:r>
              <a:rPr sz="1400" dirty="0">
                <a:latin typeface="Calibri"/>
                <a:cs typeface="Calibri"/>
              </a:rPr>
              <a:t>lãnh</a:t>
            </a:r>
            <a:r>
              <a:rPr sz="1400" spc="-25" dirty="0">
                <a:latin typeface="Calibri"/>
                <a:cs typeface="Calibri"/>
              </a:rPr>
              <a:t> </a:t>
            </a:r>
            <a:r>
              <a:rPr sz="1400" dirty="0">
                <a:latin typeface="Calibri"/>
                <a:cs typeface="Calibri"/>
              </a:rPr>
              <a:t>đạo</a:t>
            </a:r>
            <a:r>
              <a:rPr sz="1400" spc="-25" dirty="0">
                <a:latin typeface="Calibri"/>
                <a:cs typeface="Calibri"/>
              </a:rPr>
              <a:t> </a:t>
            </a:r>
            <a:r>
              <a:rPr sz="1400" dirty="0">
                <a:latin typeface="Calibri"/>
                <a:cs typeface="Calibri"/>
              </a:rPr>
              <a:t>trước</a:t>
            </a:r>
            <a:r>
              <a:rPr sz="1400" spc="-60" dirty="0">
                <a:latin typeface="Calibri"/>
                <a:cs typeface="Calibri"/>
              </a:rPr>
              <a:t> </a:t>
            </a:r>
            <a:r>
              <a:rPr sz="1400" spc="-25" dirty="0">
                <a:latin typeface="Calibri"/>
                <a:cs typeface="Calibri"/>
              </a:rPr>
              <a:t>đây</a:t>
            </a:r>
            <a:endParaRPr sz="1400">
              <a:latin typeface="Calibri"/>
              <a:cs typeface="Calibri"/>
            </a:endParaRPr>
          </a:p>
          <a:p>
            <a:pPr marL="12700">
              <a:lnSpc>
                <a:spcPts val="1625"/>
              </a:lnSpc>
              <a:spcBef>
                <a:spcPts val="785"/>
              </a:spcBef>
            </a:pPr>
            <a:r>
              <a:rPr sz="1400" spc="-10" dirty="0">
                <a:latin typeface="SimSun"/>
                <a:cs typeface="SimSun"/>
              </a:rPr>
              <a:t>可能影响质量管理体系的变更</a:t>
            </a:r>
            <a:endParaRPr sz="1400">
              <a:latin typeface="SimSun"/>
              <a:cs typeface="SimSun"/>
            </a:endParaRPr>
          </a:p>
          <a:p>
            <a:pPr marL="12700">
              <a:lnSpc>
                <a:spcPts val="1625"/>
              </a:lnSpc>
            </a:pPr>
            <a:r>
              <a:rPr sz="1400" dirty="0">
                <a:latin typeface="Calibri"/>
                <a:cs typeface="Calibri"/>
              </a:rPr>
              <a:t>Những</a:t>
            </a:r>
            <a:r>
              <a:rPr sz="1400" spc="-50" dirty="0">
                <a:latin typeface="Calibri"/>
                <a:cs typeface="Calibri"/>
              </a:rPr>
              <a:t> </a:t>
            </a:r>
            <a:r>
              <a:rPr sz="1400" dirty="0">
                <a:latin typeface="Calibri"/>
                <a:cs typeface="Calibri"/>
              </a:rPr>
              <a:t>thay</a:t>
            </a:r>
            <a:r>
              <a:rPr sz="1400" spc="-25" dirty="0">
                <a:latin typeface="Calibri"/>
                <a:cs typeface="Calibri"/>
              </a:rPr>
              <a:t> </a:t>
            </a:r>
            <a:r>
              <a:rPr sz="1400" dirty="0">
                <a:latin typeface="Calibri"/>
                <a:cs typeface="Calibri"/>
              </a:rPr>
              <a:t>đổi</a:t>
            </a:r>
            <a:r>
              <a:rPr sz="1400" spc="-45" dirty="0">
                <a:latin typeface="Calibri"/>
                <a:cs typeface="Calibri"/>
              </a:rPr>
              <a:t> </a:t>
            </a:r>
            <a:r>
              <a:rPr sz="1400" dirty="0">
                <a:latin typeface="Calibri"/>
                <a:cs typeface="Calibri"/>
              </a:rPr>
              <a:t>có</a:t>
            </a:r>
            <a:r>
              <a:rPr sz="1400" spc="-30" dirty="0">
                <a:latin typeface="Calibri"/>
                <a:cs typeface="Calibri"/>
              </a:rPr>
              <a:t> </a:t>
            </a:r>
            <a:r>
              <a:rPr sz="1400" dirty="0">
                <a:latin typeface="Calibri"/>
                <a:cs typeface="Calibri"/>
              </a:rPr>
              <a:t>thể</a:t>
            </a:r>
            <a:r>
              <a:rPr sz="1400" spc="-35" dirty="0">
                <a:latin typeface="Calibri"/>
                <a:cs typeface="Calibri"/>
              </a:rPr>
              <a:t> </a:t>
            </a:r>
            <a:r>
              <a:rPr sz="1400" dirty="0">
                <a:latin typeface="Calibri"/>
                <a:cs typeface="Calibri"/>
              </a:rPr>
              <a:t>ảnh</a:t>
            </a:r>
            <a:r>
              <a:rPr sz="1400" spc="-35" dirty="0">
                <a:latin typeface="Calibri"/>
                <a:cs typeface="Calibri"/>
              </a:rPr>
              <a:t> </a:t>
            </a:r>
            <a:r>
              <a:rPr sz="1400" dirty="0">
                <a:latin typeface="Calibri"/>
                <a:cs typeface="Calibri"/>
              </a:rPr>
              <a:t>hưởng</a:t>
            </a:r>
            <a:r>
              <a:rPr sz="1400" spc="-40" dirty="0">
                <a:latin typeface="Calibri"/>
                <a:cs typeface="Calibri"/>
              </a:rPr>
              <a:t> </a:t>
            </a:r>
            <a:r>
              <a:rPr sz="1400" dirty="0">
                <a:latin typeface="Calibri"/>
                <a:cs typeface="Calibri"/>
              </a:rPr>
              <a:t>đến</a:t>
            </a:r>
            <a:r>
              <a:rPr sz="1400" spc="-40" dirty="0">
                <a:latin typeface="Calibri"/>
                <a:cs typeface="Calibri"/>
              </a:rPr>
              <a:t> </a:t>
            </a:r>
            <a:r>
              <a:rPr sz="1400" dirty="0">
                <a:latin typeface="Calibri"/>
                <a:cs typeface="Calibri"/>
              </a:rPr>
              <a:t>hệ</a:t>
            </a:r>
            <a:r>
              <a:rPr sz="1400" spc="-35" dirty="0">
                <a:latin typeface="Calibri"/>
                <a:cs typeface="Calibri"/>
              </a:rPr>
              <a:t> </a:t>
            </a:r>
            <a:r>
              <a:rPr sz="1400" dirty="0">
                <a:latin typeface="Calibri"/>
                <a:cs typeface="Calibri"/>
              </a:rPr>
              <a:t>thống</a:t>
            </a:r>
            <a:r>
              <a:rPr sz="1400" spc="-25" dirty="0">
                <a:latin typeface="Calibri"/>
                <a:cs typeface="Calibri"/>
              </a:rPr>
              <a:t> </a:t>
            </a:r>
            <a:r>
              <a:rPr sz="1400" dirty="0">
                <a:latin typeface="Calibri"/>
                <a:cs typeface="Calibri"/>
              </a:rPr>
              <a:t>quản</a:t>
            </a:r>
            <a:r>
              <a:rPr sz="1400" spc="-20" dirty="0">
                <a:latin typeface="Calibri"/>
                <a:cs typeface="Calibri"/>
              </a:rPr>
              <a:t> </a:t>
            </a:r>
            <a:r>
              <a:rPr sz="1400" dirty="0">
                <a:latin typeface="Calibri"/>
                <a:cs typeface="Calibri"/>
              </a:rPr>
              <a:t>lý</a:t>
            </a:r>
            <a:r>
              <a:rPr sz="1400" spc="-35" dirty="0">
                <a:latin typeface="Calibri"/>
                <a:cs typeface="Calibri"/>
              </a:rPr>
              <a:t> </a:t>
            </a:r>
            <a:r>
              <a:rPr sz="1400" dirty="0">
                <a:latin typeface="Calibri"/>
                <a:cs typeface="Calibri"/>
              </a:rPr>
              <a:t>chất</a:t>
            </a:r>
            <a:r>
              <a:rPr sz="1400" spc="-30" dirty="0">
                <a:latin typeface="Calibri"/>
                <a:cs typeface="Calibri"/>
              </a:rPr>
              <a:t> </a:t>
            </a:r>
            <a:r>
              <a:rPr sz="1400" spc="-10" dirty="0">
                <a:latin typeface="Calibri"/>
                <a:cs typeface="Calibri"/>
              </a:rPr>
              <a:t>lượng</a:t>
            </a:r>
            <a:endParaRPr sz="1400">
              <a:latin typeface="Calibri"/>
              <a:cs typeface="Calibri"/>
            </a:endParaRPr>
          </a:p>
        </p:txBody>
      </p:sp>
      <p:sp>
        <p:nvSpPr>
          <p:cNvPr id="7" name="object 7"/>
          <p:cNvSpPr txBox="1"/>
          <p:nvPr/>
        </p:nvSpPr>
        <p:spPr>
          <a:xfrm>
            <a:off x="523141" y="4589727"/>
            <a:ext cx="2877820" cy="930275"/>
          </a:xfrm>
          <a:prstGeom prst="rect">
            <a:avLst/>
          </a:prstGeom>
        </p:spPr>
        <p:txBody>
          <a:bodyPr vert="horz" wrap="square" lIns="0" tIns="13335" rIns="0" bIns="0" rtlCol="0">
            <a:spAutoFit/>
          </a:bodyPr>
          <a:lstStyle/>
          <a:p>
            <a:pPr marL="131445">
              <a:lnSpc>
                <a:spcPts val="1630"/>
              </a:lnSpc>
              <a:spcBef>
                <a:spcPts val="105"/>
              </a:spcBef>
            </a:pPr>
            <a:r>
              <a:rPr sz="1400" spc="-20" dirty="0">
                <a:latin typeface="SimSun"/>
                <a:cs typeface="SimSun"/>
              </a:rPr>
              <a:t>改进的建议</a:t>
            </a:r>
            <a:endParaRPr sz="1400">
              <a:latin typeface="SimSun"/>
              <a:cs typeface="SimSun"/>
            </a:endParaRPr>
          </a:p>
          <a:p>
            <a:pPr marL="131445">
              <a:lnSpc>
                <a:spcPts val="1630"/>
              </a:lnSpc>
            </a:pPr>
            <a:r>
              <a:rPr sz="1400" dirty="0">
                <a:latin typeface="Calibri"/>
                <a:cs typeface="Calibri"/>
              </a:rPr>
              <a:t>Đề</a:t>
            </a:r>
            <a:r>
              <a:rPr sz="1400" spc="-40" dirty="0">
                <a:latin typeface="Calibri"/>
                <a:cs typeface="Calibri"/>
              </a:rPr>
              <a:t> </a:t>
            </a:r>
            <a:r>
              <a:rPr sz="1400" dirty="0">
                <a:latin typeface="Calibri"/>
                <a:cs typeface="Calibri"/>
              </a:rPr>
              <a:t>xuất</a:t>
            </a:r>
            <a:r>
              <a:rPr sz="1400" spc="-25" dirty="0">
                <a:latin typeface="Calibri"/>
                <a:cs typeface="Calibri"/>
              </a:rPr>
              <a:t> </a:t>
            </a:r>
            <a:r>
              <a:rPr sz="1400" dirty="0">
                <a:latin typeface="Calibri"/>
                <a:cs typeface="Calibri"/>
              </a:rPr>
              <a:t>cải</a:t>
            </a:r>
            <a:r>
              <a:rPr sz="1400" spc="-35" dirty="0">
                <a:latin typeface="Calibri"/>
                <a:cs typeface="Calibri"/>
              </a:rPr>
              <a:t> </a:t>
            </a:r>
            <a:r>
              <a:rPr sz="1400" spc="-20" dirty="0">
                <a:latin typeface="Calibri"/>
                <a:cs typeface="Calibri"/>
              </a:rPr>
              <a:t>tiến</a:t>
            </a:r>
            <a:endParaRPr sz="1400">
              <a:latin typeface="Calibri"/>
              <a:cs typeface="Calibri"/>
            </a:endParaRPr>
          </a:p>
          <a:p>
            <a:pPr marL="12700">
              <a:lnSpc>
                <a:spcPts val="1625"/>
              </a:lnSpc>
              <a:spcBef>
                <a:spcPts val="610"/>
              </a:spcBef>
            </a:pPr>
            <a:r>
              <a:rPr sz="1400" spc="-5" dirty="0">
                <a:latin typeface="SimSun"/>
                <a:cs typeface="SimSun"/>
              </a:rPr>
              <a:t>新的或修订的法规要求</a:t>
            </a:r>
            <a:endParaRPr sz="1400">
              <a:latin typeface="SimSun"/>
              <a:cs typeface="SimSun"/>
            </a:endParaRPr>
          </a:p>
          <a:p>
            <a:pPr marL="12700">
              <a:lnSpc>
                <a:spcPts val="1625"/>
              </a:lnSpc>
            </a:pPr>
            <a:r>
              <a:rPr sz="1400" spc="-40" dirty="0">
                <a:latin typeface="Calibri"/>
                <a:cs typeface="Calibri"/>
              </a:rPr>
              <a:t>Yêu</a:t>
            </a:r>
            <a:r>
              <a:rPr sz="1400" spc="-35" dirty="0">
                <a:latin typeface="Calibri"/>
                <a:cs typeface="Calibri"/>
              </a:rPr>
              <a:t> </a:t>
            </a:r>
            <a:r>
              <a:rPr sz="1400" dirty="0">
                <a:latin typeface="Calibri"/>
                <a:cs typeface="Calibri"/>
              </a:rPr>
              <a:t>cầu</a:t>
            </a:r>
            <a:r>
              <a:rPr sz="1400" spc="-20" dirty="0">
                <a:latin typeface="Calibri"/>
                <a:cs typeface="Calibri"/>
              </a:rPr>
              <a:t> </a:t>
            </a:r>
            <a:r>
              <a:rPr sz="1400" dirty="0">
                <a:latin typeface="Calibri"/>
                <a:cs typeface="Calibri"/>
              </a:rPr>
              <a:t>mới</a:t>
            </a:r>
            <a:r>
              <a:rPr sz="1400" spc="-20" dirty="0">
                <a:latin typeface="Calibri"/>
                <a:cs typeface="Calibri"/>
              </a:rPr>
              <a:t> </a:t>
            </a:r>
            <a:r>
              <a:rPr sz="1400" dirty="0">
                <a:latin typeface="Calibri"/>
                <a:cs typeface="Calibri"/>
              </a:rPr>
              <a:t>hoặc</a:t>
            </a:r>
            <a:r>
              <a:rPr sz="1400" spc="-30" dirty="0">
                <a:latin typeface="Calibri"/>
                <a:cs typeface="Calibri"/>
              </a:rPr>
              <a:t> </a:t>
            </a:r>
            <a:r>
              <a:rPr sz="1400" dirty="0">
                <a:latin typeface="Calibri"/>
                <a:cs typeface="Calibri"/>
              </a:rPr>
              <a:t>sửa</a:t>
            </a:r>
            <a:r>
              <a:rPr sz="1400" spc="-40" dirty="0">
                <a:latin typeface="Calibri"/>
                <a:cs typeface="Calibri"/>
              </a:rPr>
              <a:t> </a:t>
            </a:r>
            <a:r>
              <a:rPr sz="1400" dirty="0">
                <a:latin typeface="Calibri"/>
                <a:cs typeface="Calibri"/>
              </a:rPr>
              <a:t>đổi</a:t>
            </a:r>
            <a:r>
              <a:rPr sz="1400" spc="-30" dirty="0">
                <a:latin typeface="Calibri"/>
                <a:cs typeface="Calibri"/>
              </a:rPr>
              <a:t> </a:t>
            </a:r>
            <a:r>
              <a:rPr sz="1400" dirty="0">
                <a:latin typeface="Calibri"/>
                <a:cs typeface="Calibri"/>
              </a:rPr>
              <a:t>của</a:t>
            </a:r>
            <a:r>
              <a:rPr sz="1400" spc="-15" dirty="0">
                <a:latin typeface="Calibri"/>
                <a:cs typeface="Calibri"/>
              </a:rPr>
              <a:t> </a:t>
            </a:r>
            <a:r>
              <a:rPr sz="1400" dirty="0">
                <a:latin typeface="Calibri"/>
                <a:cs typeface="Calibri"/>
              </a:rPr>
              <a:t>pháp</a:t>
            </a:r>
            <a:r>
              <a:rPr sz="1400" spc="-20" dirty="0">
                <a:latin typeface="Calibri"/>
                <a:cs typeface="Calibri"/>
              </a:rPr>
              <a:t> luật</a:t>
            </a:r>
            <a:endParaRPr sz="1400">
              <a:latin typeface="Calibri"/>
              <a:cs typeface="Calibri"/>
            </a:endParaRPr>
          </a:p>
        </p:txBody>
      </p:sp>
      <p:sp>
        <p:nvSpPr>
          <p:cNvPr id="8" name="object 8"/>
          <p:cNvSpPr txBox="1"/>
          <p:nvPr/>
        </p:nvSpPr>
        <p:spPr>
          <a:xfrm>
            <a:off x="6090673" y="3495304"/>
            <a:ext cx="2470785" cy="1386840"/>
          </a:xfrm>
          <a:prstGeom prst="rect">
            <a:avLst/>
          </a:prstGeom>
        </p:spPr>
        <p:txBody>
          <a:bodyPr vert="horz" wrap="square" lIns="0" tIns="13335" rIns="0" bIns="0" rtlCol="0">
            <a:spAutoFit/>
          </a:bodyPr>
          <a:lstStyle/>
          <a:p>
            <a:pPr marL="12700">
              <a:lnSpc>
                <a:spcPts val="1625"/>
              </a:lnSpc>
              <a:spcBef>
                <a:spcPts val="105"/>
              </a:spcBef>
            </a:pPr>
            <a:r>
              <a:rPr sz="1400" spc="-15" dirty="0">
                <a:latin typeface="SimSun"/>
                <a:cs typeface="SimSun"/>
              </a:rPr>
              <a:t>欧盟网站</a:t>
            </a:r>
            <a:endParaRPr sz="1400">
              <a:latin typeface="SimSun"/>
              <a:cs typeface="SimSun"/>
            </a:endParaRPr>
          </a:p>
          <a:p>
            <a:pPr marL="12700">
              <a:lnSpc>
                <a:spcPts val="1625"/>
              </a:lnSpc>
            </a:pPr>
            <a:r>
              <a:rPr sz="1400" dirty="0">
                <a:latin typeface="SimSun"/>
                <a:cs typeface="SimSun"/>
              </a:rPr>
              <a:t>T</a:t>
            </a:r>
            <a:r>
              <a:rPr sz="1400" dirty="0">
                <a:latin typeface="Calibri"/>
                <a:cs typeface="Calibri"/>
              </a:rPr>
              <a:t>rang</a:t>
            </a:r>
            <a:r>
              <a:rPr sz="1400" spc="-50" dirty="0">
                <a:latin typeface="Calibri"/>
                <a:cs typeface="Calibri"/>
              </a:rPr>
              <a:t> </a:t>
            </a:r>
            <a:r>
              <a:rPr sz="1400" dirty="0">
                <a:latin typeface="Calibri"/>
                <a:cs typeface="Calibri"/>
              </a:rPr>
              <a:t>web</a:t>
            </a:r>
            <a:r>
              <a:rPr sz="1400" spc="-40" dirty="0">
                <a:latin typeface="Calibri"/>
                <a:cs typeface="Calibri"/>
              </a:rPr>
              <a:t> </a:t>
            </a:r>
            <a:r>
              <a:rPr sz="1400" dirty="0">
                <a:latin typeface="Calibri"/>
                <a:cs typeface="Calibri"/>
              </a:rPr>
              <a:t>của</a:t>
            </a:r>
            <a:r>
              <a:rPr sz="1400" spc="-35" dirty="0">
                <a:latin typeface="Calibri"/>
                <a:cs typeface="Calibri"/>
              </a:rPr>
              <a:t> </a:t>
            </a:r>
            <a:r>
              <a:rPr sz="1400" dirty="0">
                <a:latin typeface="Calibri"/>
                <a:cs typeface="Calibri"/>
              </a:rPr>
              <a:t>Liên</a:t>
            </a:r>
            <a:r>
              <a:rPr sz="1400" spc="-35" dirty="0">
                <a:latin typeface="Calibri"/>
                <a:cs typeface="Calibri"/>
              </a:rPr>
              <a:t> </a:t>
            </a:r>
            <a:r>
              <a:rPr sz="1400" dirty="0">
                <a:latin typeface="Calibri"/>
                <a:cs typeface="Calibri"/>
              </a:rPr>
              <a:t>minh</a:t>
            </a:r>
            <a:r>
              <a:rPr sz="1400" spc="-30" dirty="0">
                <a:latin typeface="Calibri"/>
                <a:cs typeface="Calibri"/>
              </a:rPr>
              <a:t> </a:t>
            </a:r>
            <a:r>
              <a:rPr sz="1400" dirty="0">
                <a:latin typeface="Calibri"/>
                <a:cs typeface="Calibri"/>
              </a:rPr>
              <a:t>Châu</a:t>
            </a:r>
            <a:r>
              <a:rPr sz="1400" spc="-25" dirty="0">
                <a:latin typeface="Calibri"/>
                <a:cs typeface="Calibri"/>
              </a:rPr>
              <a:t> Âu</a:t>
            </a:r>
            <a:endParaRPr sz="1400">
              <a:latin typeface="Calibri"/>
              <a:cs typeface="Calibri"/>
            </a:endParaRPr>
          </a:p>
          <a:p>
            <a:pPr marL="12700">
              <a:lnSpc>
                <a:spcPts val="1645"/>
              </a:lnSpc>
              <a:spcBef>
                <a:spcPts val="90"/>
              </a:spcBef>
            </a:pPr>
            <a:r>
              <a:rPr sz="1400" dirty="0">
                <a:latin typeface="SimSun"/>
                <a:cs typeface="SimSun"/>
              </a:rPr>
              <a:t>FDA</a:t>
            </a:r>
            <a:r>
              <a:rPr sz="1400" spc="-25" dirty="0">
                <a:latin typeface="SimSun"/>
                <a:cs typeface="SimSun"/>
              </a:rPr>
              <a:t>网站</a:t>
            </a:r>
            <a:endParaRPr sz="1400">
              <a:latin typeface="SimSun"/>
              <a:cs typeface="SimSun"/>
            </a:endParaRPr>
          </a:p>
          <a:p>
            <a:pPr marL="12700">
              <a:lnSpc>
                <a:spcPts val="1645"/>
              </a:lnSpc>
            </a:pPr>
            <a:r>
              <a:rPr sz="1400" dirty="0">
                <a:latin typeface="SimSun"/>
                <a:cs typeface="SimSun"/>
              </a:rPr>
              <a:t>Trang</a:t>
            </a:r>
            <a:r>
              <a:rPr sz="1400" spc="325" dirty="0">
                <a:latin typeface="Times New Roman"/>
                <a:cs typeface="Times New Roman"/>
              </a:rPr>
              <a:t> </a:t>
            </a:r>
            <a:r>
              <a:rPr sz="1400" dirty="0">
                <a:latin typeface="SimSun"/>
                <a:cs typeface="SimSun"/>
              </a:rPr>
              <a:t>web</a:t>
            </a:r>
            <a:r>
              <a:rPr sz="1400" spc="335" dirty="0">
                <a:latin typeface="Times New Roman"/>
                <a:cs typeface="Times New Roman"/>
              </a:rPr>
              <a:t> </a:t>
            </a:r>
            <a:r>
              <a:rPr sz="1400" dirty="0">
                <a:latin typeface="SimSun"/>
                <a:cs typeface="SimSun"/>
              </a:rPr>
              <a:t>c</a:t>
            </a:r>
            <a:r>
              <a:rPr sz="1400" dirty="0">
                <a:latin typeface="Cambria"/>
                <a:cs typeface="Cambria"/>
              </a:rPr>
              <a:t>ủ</a:t>
            </a:r>
            <a:r>
              <a:rPr sz="1400" dirty="0">
                <a:latin typeface="SimSun"/>
                <a:cs typeface="SimSun"/>
              </a:rPr>
              <a:t>a</a:t>
            </a:r>
            <a:r>
              <a:rPr sz="1400" spc="355" dirty="0">
                <a:latin typeface="Times New Roman"/>
                <a:cs typeface="Times New Roman"/>
              </a:rPr>
              <a:t> </a:t>
            </a:r>
            <a:r>
              <a:rPr sz="1400" spc="-25" dirty="0">
                <a:latin typeface="SimSun"/>
                <a:cs typeface="SimSun"/>
              </a:rPr>
              <a:t>FDA</a:t>
            </a:r>
            <a:endParaRPr sz="1400">
              <a:latin typeface="SimSun"/>
              <a:cs typeface="SimSun"/>
            </a:endParaRPr>
          </a:p>
          <a:p>
            <a:pPr marL="12700">
              <a:lnSpc>
                <a:spcPts val="1645"/>
              </a:lnSpc>
              <a:spcBef>
                <a:spcPts val="790"/>
              </a:spcBef>
            </a:pPr>
            <a:r>
              <a:rPr sz="1400" dirty="0">
                <a:latin typeface="SimSun"/>
                <a:cs typeface="SimSun"/>
              </a:rPr>
              <a:t>Canada</a:t>
            </a:r>
            <a:r>
              <a:rPr sz="1400" spc="-25" dirty="0">
                <a:latin typeface="SimSun"/>
                <a:cs typeface="SimSun"/>
              </a:rPr>
              <a:t>网站</a:t>
            </a:r>
            <a:endParaRPr sz="1400">
              <a:latin typeface="SimSun"/>
              <a:cs typeface="SimSun"/>
            </a:endParaRPr>
          </a:p>
          <a:p>
            <a:pPr marL="12700">
              <a:lnSpc>
                <a:spcPts val="1645"/>
              </a:lnSpc>
            </a:pPr>
            <a:r>
              <a:rPr sz="1400" dirty="0">
                <a:latin typeface="SimSun"/>
                <a:cs typeface="SimSun"/>
              </a:rPr>
              <a:t>Trang</a:t>
            </a:r>
            <a:r>
              <a:rPr sz="1400" spc="325" dirty="0">
                <a:latin typeface="Times New Roman"/>
                <a:cs typeface="Times New Roman"/>
              </a:rPr>
              <a:t> </a:t>
            </a:r>
            <a:r>
              <a:rPr sz="1400" dirty="0">
                <a:latin typeface="SimSun"/>
                <a:cs typeface="SimSun"/>
              </a:rPr>
              <a:t>web</a:t>
            </a:r>
            <a:r>
              <a:rPr sz="1400" spc="335" dirty="0">
                <a:latin typeface="Times New Roman"/>
                <a:cs typeface="Times New Roman"/>
              </a:rPr>
              <a:t> </a:t>
            </a:r>
            <a:r>
              <a:rPr sz="1400" dirty="0">
                <a:latin typeface="SimSun"/>
                <a:cs typeface="SimSun"/>
              </a:rPr>
              <a:t>c</a:t>
            </a:r>
            <a:r>
              <a:rPr sz="1400" dirty="0">
                <a:latin typeface="Cambria"/>
                <a:cs typeface="Cambria"/>
              </a:rPr>
              <a:t>ủ</a:t>
            </a:r>
            <a:r>
              <a:rPr sz="1400" dirty="0">
                <a:latin typeface="SimSun"/>
                <a:cs typeface="SimSun"/>
              </a:rPr>
              <a:t>a</a:t>
            </a:r>
            <a:r>
              <a:rPr sz="1400" spc="355" dirty="0">
                <a:latin typeface="Times New Roman"/>
                <a:cs typeface="Times New Roman"/>
              </a:rPr>
              <a:t> </a:t>
            </a:r>
            <a:r>
              <a:rPr sz="1400" spc="-10" dirty="0">
                <a:latin typeface="SimSun"/>
                <a:cs typeface="SimSun"/>
              </a:rPr>
              <a:t>Canada</a:t>
            </a:r>
            <a:endParaRPr sz="1400">
              <a:latin typeface="SimSun"/>
              <a:cs typeface="SimSun"/>
            </a:endParaRPr>
          </a:p>
        </p:txBody>
      </p:sp>
      <p:pic>
        <p:nvPicPr>
          <p:cNvPr id="9" name="object 9"/>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8"/>
            <a:ext cx="9143999" cy="6843642"/>
          </a:xfrm>
          <a:prstGeom prst="rect">
            <a:avLst/>
          </a:prstGeom>
        </p:spPr>
      </p:pic>
      <p:sp>
        <p:nvSpPr>
          <p:cNvPr id="3" name="object 3"/>
          <p:cNvSpPr txBox="1">
            <a:spLocks noGrp="1"/>
          </p:cNvSpPr>
          <p:nvPr>
            <p:ph type="title"/>
          </p:nvPr>
        </p:nvSpPr>
        <p:spPr>
          <a:xfrm>
            <a:off x="3296160" y="255772"/>
            <a:ext cx="1826895" cy="313055"/>
          </a:xfrm>
          <a:prstGeom prst="rect">
            <a:avLst/>
          </a:prstGeom>
        </p:spPr>
        <p:txBody>
          <a:bodyPr vert="horz" wrap="square" lIns="0" tIns="17145" rIns="0" bIns="0" rtlCol="0">
            <a:spAutoFit/>
          </a:bodyPr>
          <a:lstStyle/>
          <a:p>
            <a:pPr marL="12700">
              <a:lnSpc>
                <a:spcPct val="100000"/>
              </a:lnSpc>
              <a:spcBef>
                <a:spcPts val="135"/>
              </a:spcBef>
              <a:tabLst>
                <a:tab pos="856615" algn="l"/>
              </a:tabLst>
            </a:pPr>
            <a:r>
              <a:rPr sz="1850" spc="-10" dirty="0">
                <a:solidFill>
                  <a:srgbClr val="000000"/>
                </a:solidFill>
              </a:rPr>
              <a:t>5.6.2</a:t>
            </a:r>
            <a:r>
              <a:rPr sz="1850" dirty="0">
                <a:solidFill>
                  <a:srgbClr val="000000"/>
                </a:solidFill>
                <a:latin typeface="Times New Roman"/>
                <a:cs typeface="Times New Roman"/>
              </a:rPr>
              <a:t>	</a:t>
            </a:r>
            <a:r>
              <a:rPr sz="1850" spc="-15" dirty="0">
                <a:solidFill>
                  <a:srgbClr val="000000"/>
                </a:solidFill>
              </a:rPr>
              <a:t>评审输入</a:t>
            </a:r>
            <a:endParaRPr sz="1850">
              <a:latin typeface="Times New Roman"/>
              <a:cs typeface="Times New Roman"/>
            </a:endParaRPr>
          </a:p>
        </p:txBody>
      </p:sp>
      <p:sp>
        <p:nvSpPr>
          <p:cNvPr id="4" name="object 4"/>
          <p:cNvSpPr txBox="1"/>
          <p:nvPr/>
        </p:nvSpPr>
        <p:spPr>
          <a:xfrm>
            <a:off x="782828" y="525520"/>
            <a:ext cx="6543675" cy="3755390"/>
          </a:xfrm>
          <a:prstGeom prst="rect">
            <a:avLst/>
          </a:prstGeom>
        </p:spPr>
        <p:txBody>
          <a:bodyPr vert="horz" wrap="square" lIns="0" tIns="17145" rIns="0" bIns="0" rtlCol="0">
            <a:spAutoFit/>
          </a:bodyPr>
          <a:lstStyle/>
          <a:p>
            <a:pPr marL="2526030">
              <a:lnSpc>
                <a:spcPct val="100000"/>
              </a:lnSpc>
              <a:spcBef>
                <a:spcPts val="135"/>
              </a:spcBef>
            </a:pPr>
            <a:r>
              <a:rPr sz="1850" dirty="0">
                <a:latin typeface="SimSun"/>
                <a:cs typeface="SimSun"/>
              </a:rPr>
              <a:t>5.6.2</a:t>
            </a:r>
            <a:r>
              <a:rPr sz="1850" spc="30" dirty="0">
                <a:latin typeface="Times New Roman"/>
                <a:cs typeface="Times New Roman"/>
              </a:rPr>
              <a:t>  </a:t>
            </a:r>
            <a:r>
              <a:rPr sz="1850" dirty="0">
                <a:latin typeface="Calibri"/>
                <a:cs typeface="Calibri"/>
              </a:rPr>
              <a:t>Đầu</a:t>
            </a:r>
            <a:r>
              <a:rPr sz="1850" spc="20" dirty="0">
                <a:latin typeface="Calibri"/>
                <a:cs typeface="Calibri"/>
              </a:rPr>
              <a:t> </a:t>
            </a:r>
            <a:r>
              <a:rPr sz="1850" dirty="0">
                <a:latin typeface="Calibri"/>
                <a:cs typeface="Calibri"/>
              </a:rPr>
              <a:t>vào</a:t>
            </a:r>
            <a:r>
              <a:rPr sz="1850" spc="15" dirty="0">
                <a:latin typeface="Calibri"/>
                <a:cs typeface="Calibri"/>
              </a:rPr>
              <a:t> </a:t>
            </a:r>
            <a:r>
              <a:rPr sz="1850" dirty="0">
                <a:latin typeface="Calibri"/>
                <a:cs typeface="Calibri"/>
              </a:rPr>
              <a:t>của</a:t>
            </a:r>
            <a:r>
              <a:rPr sz="1850" spc="15" dirty="0">
                <a:latin typeface="Calibri"/>
                <a:cs typeface="Calibri"/>
              </a:rPr>
              <a:t> </a:t>
            </a:r>
            <a:r>
              <a:rPr sz="1850" dirty="0">
                <a:latin typeface="Calibri"/>
                <a:cs typeface="Calibri"/>
              </a:rPr>
              <a:t>xem</a:t>
            </a:r>
            <a:r>
              <a:rPr sz="1850" spc="10" dirty="0">
                <a:latin typeface="Calibri"/>
                <a:cs typeface="Calibri"/>
              </a:rPr>
              <a:t> </a:t>
            </a:r>
            <a:r>
              <a:rPr sz="1850" spc="-25" dirty="0">
                <a:latin typeface="Calibri"/>
                <a:cs typeface="Calibri"/>
              </a:rPr>
              <a:t>xét</a:t>
            </a:r>
            <a:endParaRPr sz="1850">
              <a:latin typeface="Calibri"/>
              <a:cs typeface="Calibri"/>
            </a:endParaRPr>
          </a:p>
          <a:p>
            <a:pPr>
              <a:lnSpc>
                <a:spcPct val="100000"/>
              </a:lnSpc>
            </a:pPr>
            <a:endParaRPr sz="1850">
              <a:latin typeface="Calibri"/>
              <a:cs typeface="Calibri"/>
            </a:endParaRPr>
          </a:p>
          <a:p>
            <a:pPr>
              <a:lnSpc>
                <a:spcPct val="100000"/>
              </a:lnSpc>
              <a:spcBef>
                <a:spcPts val="45"/>
              </a:spcBef>
            </a:pPr>
            <a:endParaRPr sz="1850">
              <a:latin typeface="Calibri"/>
              <a:cs typeface="Calibri"/>
            </a:endParaRPr>
          </a:p>
          <a:p>
            <a:pPr marL="12700">
              <a:lnSpc>
                <a:spcPts val="1839"/>
              </a:lnSpc>
            </a:pPr>
            <a:r>
              <a:rPr sz="1600" spc="-30" dirty="0">
                <a:latin typeface="SimSun"/>
                <a:cs typeface="SimSun"/>
              </a:rPr>
              <a:t>管理评审的输入应包括以下方面的信息：</a:t>
            </a:r>
            <a:endParaRPr sz="1600">
              <a:latin typeface="SimSun"/>
              <a:cs typeface="SimSun"/>
            </a:endParaRPr>
          </a:p>
          <a:p>
            <a:pPr marL="12700">
              <a:lnSpc>
                <a:spcPts val="1839"/>
              </a:lnSpc>
            </a:pPr>
            <a:r>
              <a:rPr sz="1600" dirty="0">
                <a:latin typeface="Calibri"/>
                <a:cs typeface="Calibri"/>
              </a:rPr>
              <a:t>Đầu</a:t>
            </a:r>
            <a:r>
              <a:rPr sz="1600" spc="-30" dirty="0">
                <a:latin typeface="Calibri"/>
                <a:cs typeface="Calibri"/>
              </a:rPr>
              <a:t> </a:t>
            </a:r>
            <a:r>
              <a:rPr sz="1600" dirty="0">
                <a:latin typeface="Calibri"/>
                <a:cs typeface="Calibri"/>
              </a:rPr>
              <a:t>vào</a:t>
            </a:r>
            <a:r>
              <a:rPr sz="1600" spc="-15" dirty="0">
                <a:latin typeface="Calibri"/>
                <a:cs typeface="Calibri"/>
              </a:rPr>
              <a:t> </a:t>
            </a:r>
            <a:r>
              <a:rPr sz="1600" dirty="0">
                <a:latin typeface="Calibri"/>
                <a:cs typeface="Calibri"/>
              </a:rPr>
              <a:t>của</a:t>
            </a:r>
            <a:r>
              <a:rPr sz="1600" spc="-30" dirty="0">
                <a:latin typeface="Calibri"/>
                <a:cs typeface="Calibri"/>
              </a:rPr>
              <a:t> </a:t>
            </a:r>
            <a:r>
              <a:rPr sz="1600" dirty="0">
                <a:latin typeface="Calibri"/>
                <a:cs typeface="Calibri"/>
              </a:rPr>
              <a:t>xem</a:t>
            </a:r>
            <a:r>
              <a:rPr sz="1600" spc="-30" dirty="0">
                <a:latin typeface="Calibri"/>
                <a:cs typeface="Calibri"/>
              </a:rPr>
              <a:t> </a:t>
            </a:r>
            <a:r>
              <a:rPr sz="1600" dirty="0">
                <a:latin typeface="Calibri"/>
                <a:cs typeface="Calibri"/>
              </a:rPr>
              <a:t>xét</a:t>
            </a:r>
            <a:r>
              <a:rPr sz="1600" spc="-40" dirty="0">
                <a:latin typeface="Calibri"/>
                <a:cs typeface="Calibri"/>
              </a:rPr>
              <a:t> </a:t>
            </a:r>
            <a:r>
              <a:rPr sz="1600" dirty="0">
                <a:latin typeface="Calibri"/>
                <a:cs typeface="Calibri"/>
              </a:rPr>
              <a:t>của</a:t>
            </a:r>
            <a:r>
              <a:rPr sz="1600" spc="-25" dirty="0">
                <a:latin typeface="Calibri"/>
                <a:cs typeface="Calibri"/>
              </a:rPr>
              <a:t> </a:t>
            </a:r>
            <a:r>
              <a:rPr sz="1600" dirty="0">
                <a:latin typeface="Calibri"/>
                <a:cs typeface="Calibri"/>
              </a:rPr>
              <a:t>lãnh</a:t>
            </a:r>
            <a:r>
              <a:rPr sz="1600" spc="-40" dirty="0">
                <a:latin typeface="Calibri"/>
                <a:cs typeface="Calibri"/>
              </a:rPr>
              <a:t> </a:t>
            </a:r>
            <a:r>
              <a:rPr sz="1600" dirty="0">
                <a:latin typeface="Calibri"/>
                <a:cs typeface="Calibri"/>
              </a:rPr>
              <a:t>đạo</a:t>
            </a:r>
            <a:r>
              <a:rPr sz="1600" spc="-15" dirty="0">
                <a:latin typeface="Calibri"/>
                <a:cs typeface="Calibri"/>
              </a:rPr>
              <a:t> </a:t>
            </a:r>
            <a:r>
              <a:rPr sz="1600" dirty="0">
                <a:latin typeface="Calibri"/>
                <a:cs typeface="Calibri"/>
              </a:rPr>
              <a:t>phải</a:t>
            </a:r>
            <a:r>
              <a:rPr sz="1600" spc="-30" dirty="0">
                <a:latin typeface="Calibri"/>
                <a:cs typeface="Calibri"/>
              </a:rPr>
              <a:t> </a:t>
            </a:r>
            <a:r>
              <a:rPr sz="1600" dirty="0">
                <a:latin typeface="Calibri"/>
                <a:cs typeface="Calibri"/>
              </a:rPr>
              <a:t>bao</a:t>
            </a:r>
            <a:r>
              <a:rPr sz="1600" spc="-30" dirty="0">
                <a:latin typeface="Calibri"/>
                <a:cs typeface="Calibri"/>
              </a:rPr>
              <a:t> </a:t>
            </a:r>
            <a:r>
              <a:rPr sz="1600" dirty="0">
                <a:latin typeface="Calibri"/>
                <a:cs typeface="Calibri"/>
              </a:rPr>
              <a:t>gồm</a:t>
            </a:r>
            <a:r>
              <a:rPr sz="1600" spc="-20" dirty="0">
                <a:latin typeface="Calibri"/>
                <a:cs typeface="Calibri"/>
              </a:rPr>
              <a:t> </a:t>
            </a:r>
            <a:r>
              <a:rPr sz="1600" dirty="0">
                <a:latin typeface="Calibri"/>
                <a:cs typeface="Calibri"/>
              </a:rPr>
              <a:t>thông</a:t>
            </a:r>
            <a:r>
              <a:rPr sz="1600" spc="-20" dirty="0">
                <a:latin typeface="Calibri"/>
                <a:cs typeface="Calibri"/>
              </a:rPr>
              <a:t> </a:t>
            </a:r>
            <a:r>
              <a:rPr sz="1600" dirty="0">
                <a:latin typeface="Calibri"/>
                <a:cs typeface="Calibri"/>
              </a:rPr>
              <a:t>tin</a:t>
            </a:r>
            <a:r>
              <a:rPr sz="1600" spc="-40" dirty="0">
                <a:latin typeface="Calibri"/>
                <a:cs typeface="Calibri"/>
              </a:rPr>
              <a:t> </a:t>
            </a:r>
            <a:r>
              <a:rPr sz="1600" dirty="0">
                <a:latin typeface="Calibri"/>
                <a:cs typeface="Calibri"/>
              </a:rPr>
              <a:t>về</a:t>
            </a:r>
            <a:r>
              <a:rPr sz="1600" spc="-15" dirty="0">
                <a:latin typeface="Calibri"/>
                <a:cs typeface="Calibri"/>
              </a:rPr>
              <a:t> </a:t>
            </a:r>
            <a:r>
              <a:rPr sz="1600" dirty="0">
                <a:latin typeface="Calibri"/>
                <a:cs typeface="Calibri"/>
              </a:rPr>
              <a:t>các</a:t>
            </a:r>
            <a:r>
              <a:rPr sz="1600" spc="-30" dirty="0">
                <a:latin typeface="Calibri"/>
                <a:cs typeface="Calibri"/>
              </a:rPr>
              <a:t> </a:t>
            </a:r>
            <a:r>
              <a:rPr sz="1600" dirty="0">
                <a:latin typeface="Calibri"/>
                <a:cs typeface="Calibri"/>
              </a:rPr>
              <a:t>khía</a:t>
            </a:r>
            <a:r>
              <a:rPr sz="1600" spc="-35" dirty="0">
                <a:latin typeface="Calibri"/>
                <a:cs typeface="Calibri"/>
              </a:rPr>
              <a:t> </a:t>
            </a:r>
            <a:r>
              <a:rPr sz="1600" dirty="0">
                <a:latin typeface="Calibri"/>
                <a:cs typeface="Calibri"/>
              </a:rPr>
              <a:t>cạnh</a:t>
            </a:r>
            <a:r>
              <a:rPr sz="1600" spc="-30" dirty="0">
                <a:latin typeface="Calibri"/>
                <a:cs typeface="Calibri"/>
              </a:rPr>
              <a:t> </a:t>
            </a:r>
            <a:r>
              <a:rPr sz="1600" spc="-20" dirty="0">
                <a:latin typeface="Calibri"/>
                <a:cs typeface="Calibri"/>
              </a:rPr>
              <a:t>sau:</a:t>
            </a:r>
            <a:endParaRPr sz="1600">
              <a:latin typeface="Calibri"/>
              <a:cs typeface="Calibri"/>
            </a:endParaRPr>
          </a:p>
          <a:p>
            <a:pPr>
              <a:lnSpc>
                <a:spcPct val="100000"/>
              </a:lnSpc>
              <a:spcBef>
                <a:spcPts val="1295"/>
              </a:spcBef>
            </a:pPr>
            <a:endParaRPr sz="1600">
              <a:latin typeface="Calibri"/>
              <a:cs typeface="Calibri"/>
            </a:endParaRPr>
          </a:p>
          <a:p>
            <a:pPr marL="152400">
              <a:lnSpc>
                <a:spcPts val="1855"/>
              </a:lnSpc>
            </a:pPr>
            <a:r>
              <a:rPr sz="1600" spc="-30" dirty="0">
                <a:solidFill>
                  <a:srgbClr val="FF0000"/>
                </a:solidFill>
                <a:latin typeface="SimSun"/>
                <a:cs typeface="SimSun"/>
              </a:rPr>
              <a:t>过程和产品的监视和测量</a:t>
            </a:r>
            <a:endParaRPr sz="1600">
              <a:latin typeface="SimSun"/>
              <a:cs typeface="SimSun"/>
            </a:endParaRPr>
          </a:p>
          <a:p>
            <a:pPr marL="172720">
              <a:lnSpc>
                <a:spcPts val="1855"/>
              </a:lnSpc>
            </a:pPr>
            <a:r>
              <a:rPr sz="1600" dirty="0">
                <a:solidFill>
                  <a:srgbClr val="FF0000"/>
                </a:solidFill>
                <a:latin typeface="Calibri"/>
                <a:cs typeface="Calibri"/>
              </a:rPr>
              <a:t>Giám</a:t>
            </a:r>
            <a:r>
              <a:rPr sz="1600" spc="-30" dirty="0">
                <a:solidFill>
                  <a:srgbClr val="FF0000"/>
                </a:solidFill>
                <a:latin typeface="Calibri"/>
                <a:cs typeface="Calibri"/>
              </a:rPr>
              <a:t> </a:t>
            </a:r>
            <a:r>
              <a:rPr sz="1600" dirty="0">
                <a:solidFill>
                  <a:srgbClr val="FF0000"/>
                </a:solidFill>
                <a:latin typeface="Calibri"/>
                <a:cs typeface="Calibri"/>
              </a:rPr>
              <a:t>sát</a:t>
            </a:r>
            <a:r>
              <a:rPr sz="1600" spc="-35" dirty="0">
                <a:solidFill>
                  <a:srgbClr val="FF0000"/>
                </a:solidFill>
                <a:latin typeface="Calibri"/>
                <a:cs typeface="Calibri"/>
              </a:rPr>
              <a:t> </a:t>
            </a:r>
            <a:r>
              <a:rPr sz="1600" dirty="0">
                <a:solidFill>
                  <a:srgbClr val="FF0000"/>
                </a:solidFill>
                <a:latin typeface="Calibri"/>
                <a:cs typeface="Calibri"/>
              </a:rPr>
              <a:t>và</a:t>
            </a:r>
            <a:r>
              <a:rPr sz="1600" spc="-25" dirty="0">
                <a:solidFill>
                  <a:srgbClr val="FF0000"/>
                </a:solidFill>
                <a:latin typeface="Calibri"/>
                <a:cs typeface="Calibri"/>
              </a:rPr>
              <a:t> </a:t>
            </a:r>
            <a:r>
              <a:rPr sz="1600" dirty="0">
                <a:solidFill>
                  <a:srgbClr val="FF0000"/>
                </a:solidFill>
                <a:latin typeface="Calibri"/>
                <a:cs typeface="Calibri"/>
              </a:rPr>
              <a:t>đo</a:t>
            </a:r>
            <a:r>
              <a:rPr sz="1600" spc="-10" dirty="0">
                <a:solidFill>
                  <a:srgbClr val="FF0000"/>
                </a:solidFill>
                <a:latin typeface="Calibri"/>
                <a:cs typeface="Calibri"/>
              </a:rPr>
              <a:t> </a:t>
            </a:r>
            <a:r>
              <a:rPr sz="1600" dirty="0">
                <a:solidFill>
                  <a:srgbClr val="FF0000"/>
                </a:solidFill>
                <a:latin typeface="Calibri"/>
                <a:cs typeface="Calibri"/>
              </a:rPr>
              <a:t>lường</a:t>
            </a:r>
            <a:r>
              <a:rPr sz="1600" spc="-35" dirty="0">
                <a:solidFill>
                  <a:srgbClr val="FF0000"/>
                </a:solidFill>
                <a:latin typeface="Calibri"/>
                <a:cs typeface="Calibri"/>
              </a:rPr>
              <a:t> </a:t>
            </a:r>
            <a:r>
              <a:rPr sz="1600" dirty="0">
                <a:solidFill>
                  <a:srgbClr val="FF0000"/>
                </a:solidFill>
                <a:latin typeface="Calibri"/>
                <a:cs typeface="Calibri"/>
              </a:rPr>
              <a:t>quy</a:t>
            </a:r>
            <a:r>
              <a:rPr sz="1600" spc="-10" dirty="0">
                <a:solidFill>
                  <a:srgbClr val="FF0000"/>
                </a:solidFill>
                <a:latin typeface="Calibri"/>
                <a:cs typeface="Calibri"/>
              </a:rPr>
              <a:t> </a:t>
            </a:r>
            <a:r>
              <a:rPr sz="1600" dirty="0">
                <a:solidFill>
                  <a:srgbClr val="FF0000"/>
                </a:solidFill>
                <a:latin typeface="Calibri"/>
                <a:cs typeface="Calibri"/>
              </a:rPr>
              <a:t>trình</a:t>
            </a:r>
            <a:r>
              <a:rPr sz="1600" spc="-35" dirty="0">
                <a:solidFill>
                  <a:srgbClr val="FF0000"/>
                </a:solidFill>
                <a:latin typeface="Calibri"/>
                <a:cs typeface="Calibri"/>
              </a:rPr>
              <a:t> </a:t>
            </a:r>
            <a:r>
              <a:rPr sz="1600" dirty="0">
                <a:solidFill>
                  <a:srgbClr val="FF0000"/>
                </a:solidFill>
                <a:latin typeface="Calibri"/>
                <a:cs typeface="Calibri"/>
              </a:rPr>
              <a:t>và</a:t>
            </a:r>
            <a:r>
              <a:rPr sz="1600" spc="-25" dirty="0">
                <a:solidFill>
                  <a:srgbClr val="FF0000"/>
                </a:solidFill>
                <a:latin typeface="Calibri"/>
                <a:cs typeface="Calibri"/>
              </a:rPr>
              <a:t> </a:t>
            </a:r>
            <a:r>
              <a:rPr sz="1600" dirty="0">
                <a:solidFill>
                  <a:srgbClr val="FF0000"/>
                </a:solidFill>
                <a:latin typeface="Calibri"/>
                <a:cs typeface="Calibri"/>
              </a:rPr>
              <a:t>sản</a:t>
            </a:r>
            <a:r>
              <a:rPr sz="1600" spc="-25" dirty="0">
                <a:solidFill>
                  <a:srgbClr val="FF0000"/>
                </a:solidFill>
                <a:latin typeface="Calibri"/>
                <a:cs typeface="Calibri"/>
              </a:rPr>
              <a:t> </a:t>
            </a:r>
            <a:r>
              <a:rPr sz="1600" spc="-20" dirty="0">
                <a:solidFill>
                  <a:srgbClr val="FF0000"/>
                </a:solidFill>
                <a:latin typeface="Calibri"/>
                <a:cs typeface="Calibri"/>
              </a:rPr>
              <a:t>phẩm</a:t>
            </a:r>
            <a:endParaRPr sz="1600">
              <a:latin typeface="Calibri"/>
              <a:cs typeface="Calibri"/>
            </a:endParaRPr>
          </a:p>
          <a:p>
            <a:pPr>
              <a:lnSpc>
                <a:spcPct val="100000"/>
              </a:lnSpc>
              <a:spcBef>
                <a:spcPts val="10"/>
              </a:spcBef>
            </a:pPr>
            <a:endParaRPr sz="1600">
              <a:latin typeface="Calibri"/>
              <a:cs typeface="Calibri"/>
            </a:endParaRPr>
          </a:p>
          <a:p>
            <a:pPr marL="152400">
              <a:lnSpc>
                <a:spcPts val="1855"/>
              </a:lnSpc>
            </a:pPr>
            <a:r>
              <a:rPr sz="1600" spc="-30" dirty="0">
                <a:solidFill>
                  <a:srgbClr val="FF0000"/>
                </a:solidFill>
                <a:latin typeface="SimSun"/>
                <a:cs typeface="SimSun"/>
              </a:rPr>
              <a:t>向政府部门提交的报告</a:t>
            </a:r>
            <a:endParaRPr sz="1600">
              <a:latin typeface="SimSun"/>
              <a:cs typeface="SimSun"/>
            </a:endParaRPr>
          </a:p>
          <a:p>
            <a:pPr marL="172720">
              <a:lnSpc>
                <a:spcPts val="1855"/>
              </a:lnSpc>
            </a:pPr>
            <a:r>
              <a:rPr sz="1600" dirty="0">
                <a:solidFill>
                  <a:srgbClr val="FF0000"/>
                </a:solidFill>
                <a:latin typeface="Calibri"/>
                <a:cs typeface="Calibri"/>
              </a:rPr>
              <a:t>Báo</a:t>
            </a:r>
            <a:r>
              <a:rPr sz="1600" spc="-10" dirty="0">
                <a:solidFill>
                  <a:srgbClr val="FF0000"/>
                </a:solidFill>
                <a:latin typeface="Calibri"/>
                <a:cs typeface="Calibri"/>
              </a:rPr>
              <a:t> </a:t>
            </a:r>
            <a:r>
              <a:rPr sz="1600" dirty="0">
                <a:solidFill>
                  <a:srgbClr val="FF0000"/>
                </a:solidFill>
                <a:latin typeface="Calibri"/>
                <a:cs typeface="Calibri"/>
              </a:rPr>
              <a:t>cáo</a:t>
            </a:r>
            <a:r>
              <a:rPr sz="1600" spc="-25" dirty="0">
                <a:solidFill>
                  <a:srgbClr val="FF0000"/>
                </a:solidFill>
                <a:latin typeface="Calibri"/>
                <a:cs typeface="Calibri"/>
              </a:rPr>
              <a:t> </a:t>
            </a:r>
            <a:r>
              <a:rPr sz="1600" dirty="0">
                <a:solidFill>
                  <a:srgbClr val="FF0000"/>
                </a:solidFill>
                <a:latin typeface="Calibri"/>
                <a:cs typeface="Calibri"/>
              </a:rPr>
              <a:t>gửi</a:t>
            </a:r>
            <a:r>
              <a:rPr sz="1600" spc="-30" dirty="0">
                <a:solidFill>
                  <a:srgbClr val="FF0000"/>
                </a:solidFill>
                <a:latin typeface="Calibri"/>
                <a:cs typeface="Calibri"/>
              </a:rPr>
              <a:t> </a:t>
            </a:r>
            <a:r>
              <a:rPr sz="1600" dirty="0">
                <a:solidFill>
                  <a:srgbClr val="FF0000"/>
                </a:solidFill>
                <a:latin typeface="Calibri"/>
                <a:cs typeface="Calibri"/>
              </a:rPr>
              <a:t>cơ</a:t>
            </a:r>
            <a:r>
              <a:rPr sz="1600" spc="-25" dirty="0">
                <a:solidFill>
                  <a:srgbClr val="FF0000"/>
                </a:solidFill>
                <a:latin typeface="Calibri"/>
                <a:cs typeface="Calibri"/>
              </a:rPr>
              <a:t> </a:t>
            </a:r>
            <a:r>
              <a:rPr sz="1600" dirty="0">
                <a:solidFill>
                  <a:srgbClr val="FF0000"/>
                </a:solidFill>
                <a:latin typeface="Calibri"/>
                <a:cs typeface="Calibri"/>
              </a:rPr>
              <a:t>quan</a:t>
            </a:r>
            <a:r>
              <a:rPr sz="1600" spc="-30" dirty="0">
                <a:solidFill>
                  <a:srgbClr val="FF0000"/>
                </a:solidFill>
                <a:latin typeface="Calibri"/>
                <a:cs typeface="Calibri"/>
              </a:rPr>
              <a:t> </a:t>
            </a:r>
            <a:r>
              <a:rPr sz="1600" dirty="0">
                <a:solidFill>
                  <a:srgbClr val="FF0000"/>
                </a:solidFill>
                <a:latin typeface="Calibri"/>
                <a:cs typeface="Calibri"/>
              </a:rPr>
              <a:t>chính</a:t>
            </a:r>
            <a:r>
              <a:rPr sz="1600" spc="-35" dirty="0">
                <a:solidFill>
                  <a:srgbClr val="FF0000"/>
                </a:solidFill>
                <a:latin typeface="Calibri"/>
                <a:cs typeface="Calibri"/>
              </a:rPr>
              <a:t> </a:t>
            </a:r>
            <a:r>
              <a:rPr sz="1600" spc="-25" dirty="0">
                <a:solidFill>
                  <a:srgbClr val="FF0000"/>
                </a:solidFill>
                <a:latin typeface="Calibri"/>
                <a:cs typeface="Calibri"/>
              </a:rPr>
              <a:t>phủ</a:t>
            </a:r>
            <a:endParaRPr sz="1600">
              <a:latin typeface="Calibri"/>
              <a:cs typeface="Calibri"/>
            </a:endParaRPr>
          </a:p>
          <a:p>
            <a:pPr>
              <a:lnSpc>
                <a:spcPct val="100000"/>
              </a:lnSpc>
              <a:spcBef>
                <a:spcPts val="575"/>
              </a:spcBef>
            </a:pPr>
            <a:endParaRPr sz="1600">
              <a:latin typeface="Calibri"/>
              <a:cs typeface="Calibri"/>
            </a:endParaRPr>
          </a:p>
          <a:p>
            <a:pPr marL="152400">
              <a:lnSpc>
                <a:spcPts val="1855"/>
              </a:lnSpc>
              <a:spcBef>
                <a:spcPts val="5"/>
              </a:spcBef>
            </a:pPr>
            <a:r>
              <a:rPr sz="1600" spc="-35" dirty="0">
                <a:solidFill>
                  <a:srgbClr val="FF0000"/>
                </a:solidFill>
                <a:latin typeface="SimSun"/>
                <a:cs typeface="SimSun"/>
              </a:rPr>
              <a:t>投诉处理</a:t>
            </a:r>
            <a:endParaRPr sz="1600">
              <a:latin typeface="SimSun"/>
              <a:cs typeface="SimSun"/>
            </a:endParaRPr>
          </a:p>
          <a:p>
            <a:pPr marL="172720">
              <a:lnSpc>
                <a:spcPts val="1855"/>
              </a:lnSpc>
            </a:pPr>
            <a:r>
              <a:rPr sz="1600" dirty="0">
                <a:solidFill>
                  <a:srgbClr val="FF0000"/>
                </a:solidFill>
                <a:latin typeface="Calibri"/>
                <a:cs typeface="Calibri"/>
              </a:rPr>
              <a:t>Xử</a:t>
            </a:r>
            <a:r>
              <a:rPr sz="1600" spc="-30" dirty="0">
                <a:solidFill>
                  <a:srgbClr val="FF0000"/>
                </a:solidFill>
                <a:latin typeface="Calibri"/>
                <a:cs typeface="Calibri"/>
              </a:rPr>
              <a:t> </a:t>
            </a:r>
            <a:r>
              <a:rPr sz="1600" dirty="0">
                <a:solidFill>
                  <a:srgbClr val="FF0000"/>
                </a:solidFill>
                <a:latin typeface="Calibri"/>
                <a:cs typeface="Calibri"/>
              </a:rPr>
              <a:t>lý</a:t>
            </a:r>
            <a:r>
              <a:rPr sz="1600" spc="-30" dirty="0">
                <a:solidFill>
                  <a:srgbClr val="FF0000"/>
                </a:solidFill>
                <a:latin typeface="Calibri"/>
                <a:cs typeface="Calibri"/>
              </a:rPr>
              <a:t> </a:t>
            </a:r>
            <a:r>
              <a:rPr sz="1600" dirty="0">
                <a:solidFill>
                  <a:srgbClr val="FF0000"/>
                </a:solidFill>
                <a:latin typeface="Calibri"/>
                <a:cs typeface="Calibri"/>
              </a:rPr>
              <a:t>khiếu</a:t>
            </a:r>
            <a:r>
              <a:rPr sz="1600" spc="-25" dirty="0">
                <a:solidFill>
                  <a:srgbClr val="FF0000"/>
                </a:solidFill>
                <a:latin typeface="Calibri"/>
                <a:cs typeface="Calibri"/>
              </a:rPr>
              <a:t> nại</a:t>
            </a:r>
            <a:endParaRPr sz="1600">
              <a:latin typeface="Calibri"/>
              <a:cs typeface="Calibri"/>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384" y="0"/>
            <a:ext cx="9134615" cy="6827874"/>
          </a:xfrm>
          <a:prstGeom prst="rect">
            <a:avLst/>
          </a:prstGeom>
        </p:spPr>
      </p:pic>
      <p:sp>
        <p:nvSpPr>
          <p:cNvPr id="3" name="object 3"/>
          <p:cNvSpPr txBox="1">
            <a:spLocks noGrp="1"/>
          </p:cNvSpPr>
          <p:nvPr>
            <p:ph type="title"/>
          </p:nvPr>
        </p:nvSpPr>
        <p:spPr>
          <a:xfrm>
            <a:off x="3162683" y="171698"/>
            <a:ext cx="151638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0000"/>
                </a:solidFill>
                <a:latin typeface="Arial"/>
                <a:cs typeface="Arial"/>
              </a:rPr>
              <a:t>5.6.3</a:t>
            </a:r>
            <a:r>
              <a:rPr sz="1800" spc="60" dirty="0">
                <a:solidFill>
                  <a:srgbClr val="000000"/>
                </a:solidFill>
                <a:latin typeface="Times New Roman"/>
                <a:cs typeface="Times New Roman"/>
              </a:rPr>
              <a:t> </a:t>
            </a:r>
            <a:r>
              <a:rPr sz="1800" spc="-15" dirty="0">
                <a:solidFill>
                  <a:srgbClr val="000000"/>
                </a:solidFill>
              </a:rPr>
              <a:t>评审输出</a:t>
            </a:r>
            <a:endParaRPr sz="1800">
              <a:latin typeface="Times New Roman"/>
              <a:cs typeface="Times New Roman"/>
            </a:endParaRPr>
          </a:p>
        </p:txBody>
      </p:sp>
      <p:sp>
        <p:nvSpPr>
          <p:cNvPr id="4" name="object 4"/>
          <p:cNvSpPr txBox="1"/>
          <p:nvPr/>
        </p:nvSpPr>
        <p:spPr>
          <a:xfrm>
            <a:off x="310985" y="438399"/>
            <a:ext cx="8089265" cy="1344930"/>
          </a:xfrm>
          <a:prstGeom prst="rect">
            <a:avLst/>
          </a:prstGeom>
        </p:spPr>
        <p:txBody>
          <a:bodyPr vert="horz" wrap="square" lIns="0" tIns="12700" rIns="0" bIns="0" rtlCol="0">
            <a:spAutoFit/>
          </a:bodyPr>
          <a:lstStyle/>
          <a:p>
            <a:pPr marL="2863850">
              <a:lnSpc>
                <a:spcPct val="100000"/>
              </a:lnSpc>
              <a:spcBef>
                <a:spcPts val="100"/>
              </a:spcBef>
            </a:pPr>
            <a:r>
              <a:rPr sz="1800" b="1" dirty="0">
                <a:latin typeface="Arial"/>
                <a:cs typeface="Arial"/>
              </a:rPr>
              <a:t>5.6.3</a:t>
            </a:r>
            <a:r>
              <a:rPr sz="1800" spc="20" dirty="0">
                <a:latin typeface="Times New Roman"/>
                <a:cs typeface="Times New Roman"/>
              </a:rPr>
              <a:t> </a:t>
            </a:r>
            <a:r>
              <a:rPr sz="1800" b="1" dirty="0">
                <a:latin typeface="Calibri"/>
                <a:cs typeface="Calibri"/>
              </a:rPr>
              <a:t>Đầu</a:t>
            </a:r>
            <a:r>
              <a:rPr sz="1800" b="1" spc="-30" dirty="0">
                <a:latin typeface="Calibri"/>
                <a:cs typeface="Calibri"/>
              </a:rPr>
              <a:t> </a:t>
            </a:r>
            <a:r>
              <a:rPr sz="1800" b="1" dirty="0">
                <a:latin typeface="Calibri"/>
                <a:cs typeface="Calibri"/>
              </a:rPr>
              <a:t>ra</a:t>
            </a:r>
            <a:r>
              <a:rPr sz="1800" spc="-60" dirty="0">
                <a:latin typeface="Times New Roman"/>
                <a:cs typeface="Times New Roman"/>
              </a:rPr>
              <a:t> </a:t>
            </a:r>
            <a:r>
              <a:rPr sz="1800" b="1" dirty="0">
                <a:latin typeface="Calibri"/>
                <a:cs typeface="Calibri"/>
              </a:rPr>
              <a:t>của</a:t>
            </a:r>
            <a:r>
              <a:rPr sz="1800" b="1" spc="-40" dirty="0">
                <a:latin typeface="Calibri"/>
                <a:cs typeface="Calibri"/>
              </a:rPr>
              <a:t> </a:t>
            </a:r>
            <a:r>
              <a:rPr sz="1800" b="1" dirty="0">
                <a:latin typeface="Calibri"/>
                <a:cs typeface="Calibri"/>
              </a:rPr>
              <a:t>xem</a:t>
            </a:r>
            <a:r>
              <a:rPr sz="1800" spc="-80" dirty="0">
                <a:latin typeface="Times New Roman"/>
                <a:cs typeface="Times New Roman"/>
              </a:rPr>
              <a:t> </a:t>
            </a:r>
            <a:r>
              <a:rPr sz="1800" b="1" dirty="0">
                <a:latin typeface="Calibri"/>
                <a:cs typeface="Calibri"/>
              </a:rPr>
              <a:t>xét</a:t>
            </a:r>
            <a:r>
              <a:rPr sz="1800" b="1" spc="-25" dirty="0">
                <a:latin typeface="Calibri"/>
                <a:cs typeface="Calibri"/>
              </a:rPr>
              <a:t> </a:t>
            </a:r>
            <a:r>
              <a:rPr sz="1800" b="1" dirty="0">
                <a:latin typeface="Calibri"/>
                <a:cs typeface="Calibri"/>
              </a:rPr>
              <a:t>lãnh</a:t>
            </a:r>
            <a:r>
              <a:rPr sz="1800" b="1" spc="-45" dirty="0">
                <a:latin typeface="Calibri"/>
                <a:cs typeface="Calibri"/>
              </a:rPr>
              <a:t> </a:t>
            </a:r>
            <a:r>
              <a:rPr sz="1800" b="1" spc="-25" dirty="0">
                <a:latin typeface="Calibri"/>
                <a:cs typeface="Calibri"/>
              </a:rPr>
              <a:t>đạo</a:t>
            </a:r>
            <a:endParaRPr sz="1800">
              <a:latin typeface="Calibri"/>
              <a:cs typeface="Calibri"/>
            </a:endParaRPr>
          </a:p>
          <a:p>
            <a:pPr>
              <a:lnSpc>
                <a:spcPct val="100000"/>
              </a:lnSpc>
            </a:pPr>
            <a:endParaRPr sz="1800">
              <a:latin typeface="Calibri"/>
              <a:cs typeface="Calibri"/>
            </a:endParaRPr>
          </a:p>
          <a:p>
            <a:pPr>
              <a:lnSpc>
                <a:spcPct val="100000"/>
              </a:lnSpc>
              <a:spcBef>
                <a:spcPts val="135"/>
              </a:spcBef>
            </a:pPr>
            <a:endParaRPr sz="1800">
              <a:latin typeface="Calibri"/>
              <a:cs typeface="Calibri"/>
            </a:endParaRPr>
          </a:p>
          <a:p>
            <a:pPr marL="12700">
              <a:lnSpc>
                <a:spcPts val="1850"/>
              </a:lnSpc>
            </a:pPr>
            <a:r>
              <a:rPr sz="1600" spc="-30" dirty="0">
                <a:latin typeface="SimSun"/>
                <a:cs typeface="SimSun"/>
              </a:rPr>
              <a:t>管理评审的输出应包括与以下方面有关的任何决定和措施：</a:t>
            </a:r>
            <a:endParaRPr sz="1600">
              <a:latin typeface="SimSun"/>
              <a:cs typeface="SimSun"/>
            </a:endParaRPr>
          </a:p>
          <a:p>
            <a:pPr marL="12700">
              <a:lnSpc>
                <a:spcPts val="1850"/>
              </a:lnSpc>
            </a:pPr>
            <a:r>
              <a:rPr sz="1600" dirty="0">
                <a:latin typeface="Cambria"/>
                <a:cs typeface="Cambria"/>
              </a:rPr>
              <a:t>Đ</a:t>
            </a:r>
            <a:r>
              <a:rPr sz="1600" dirty="0">
                <a:latin typeface="Calibri"/>
                <a:cs typeface="Calibri"/>
              </a:rPr>
              <a:t>ầu</a:t>
            </a:r>
            <a:r>
              <a:rPr sz="1600" spc="-25" dirty="0">
                <a:latin typeface="Calibri"/>
                <a:cs typeface="Calibri"/>
              </a:rPr>
              <a:t> </a:t>
            </a:r>
            <a:r>
              <a:rPr sz="1600" dirty="0">
                <a:latin typeface="Calibri"/>
                <a:cs typeface="Calibri"/>
              </a:rPr>
              <a:t>ra</a:t>
            </a:r>
            <a:r>
              <a:rPr sz="1600" spc="-15" dirty="0">
                <a:latin typeface="Calibri"/>
                <a:cs typeface="Calibri"/>
              </a:rPr>
              <a:t> </a:t>
            </a:r>
            <a:r>
              <a:rPr sz="1600" dirty="0">
                <a:latin typeface="Calibri"/>
                <a:cs typeface="Calibri"/>
              </a:rPr>
              <a:t>của</a:t>
            </a:r>
            <a:r>
              <a:rPr sz="1600" spc="-25" dirty="0">
                <a:latin typeface="Calibri"/>
                <a:cs typeface="Calibri"/>
              </a:rPr>
              <a:t> </a:t>
            </a:r>
            <a:r>
              <a:rPr sz="1600" dirty="0">
                <a:latin typeface="Calibri"/>
                <a:cs typeface="Calibri"/>
              </a:rPr>
              <a:t>xem</a:t>
            </a:r>
            <a:r>
              <a:rPr sz="1600" spc="-35" dirty="0">
                <a:latin typeface="Calibri"/>
                <a:cs typeface="Calibri"/>
              </a:rPr>
              <a:t> </a:t>
            </a:r>
            <a:r>
              <a:rPr sz="1600" dirty="0">
                <a:latin typeface="Calibri"/>
                <a:cs typeface="Calibri"/>
              </a:rPr>
              <a:t>xét</a:t>
            </a:r>
            <a:r>
              <a:rPr sz="1600" spc="-35" dirty="0">
                <a:latin typeface="Calibri"/>
                <a:cs typeface="Calibri"/>
              </a:rPr>
              <a:t> </a:t>
            </a:r>
            <a:r>
              <a:rPr sz="1600" dirty="0">
                <a:latin typeface="Calibri"/>
                <a:cs typeface="Calibri"/>
              </a:rPr>
              <a:t>của</a:t>
            </a:r>
            <a:r>
              <a:rPr sz="1600" spc="-25" dirty="0">
                <a:latin typeface="Calibri"/>
                <a:cs typeface="Calibri"/>
              </a:rPr>
              <a:t> </a:t>
            </a:r>
            <a:r>
              <a:rPr sz="1600" dirty="0">
                <a:latin typeface="Calibri"/>
                <a:cs typeface="Calibri"/>
              </a:rPr>
              <a:t>lãnh</a:t>
            </a:r>
            <a:r>
              <a:rPr sz="1600" spc="-40" dirty="0">
                <a:latin typeface="Calibri"/>
                <a:cs typeface="Calibri"/>
              </a:rPr>
              <a:t> </a:t>
            </a:r>
            <a:r>
              <a:rPr sz="1600" dirty="0">
                <a:latin typeface="Calibri"/>
                <a:cs typeface="Calibri"/>
              </a:rPr>
              <a:t>đạo</a:t>
            </a:r>
            <a:r>
              <a:rPr sz="1600" spc="-10" dirty="0">
                <a:latin typeface="Calibri"/>
                <a:cs typeface="Calibri"/>
              </a:rPr>
              <a:t> </a:t>
            </a:r>
            <a:r>
              <a:rPr sz="1600" dirty="0">
                <a:latin typeface="Calibri"/>
                <a:cs typeface="Calibri"/>
              </a:rPr>
              <a:t>phải</a:t>
            </a:r>
            <a:r>
              <a:rPr sz="1600" spc="-35" dirty="0">
                <a:latin typeface="Calibri"/>
                <a:cs typeface="Calibri"/>
              </a:rPr>
              <a:t> </a:t>
            </a:r>
            <a:r>
              <a:rPr sz="1600" dirty="0">
                <a:latin typeface="Calibri"/>
                <a:cs typeface="Calibri"/>
              </a:rPr>
              <a:t>bao</a:t>
            </a:r>
            <a:r>
              <a:rPr sz="1600" spc="-25" dirty="0">
                <a:latin typeface="Calibri"/>
                <a:cs typeface="Calibri"/>
              </a:rPr>
              <a:t> </a:t>
            </a:r>
            <a:r>
              <a:rPr sz="1600" dirty="0">
                <a:latin typeface="Calibri"/>
                <a:cs typeface="Calibri"/>
              </a:rPr>
              <a:t>gồm</a:t>
            </a:r>
            <a:r>
              <a:rPr sz="1600" spc="-25" dirty="0">
                <a:latin typeface="Calibri"/>
                <a:cs typeface="Calibri"/>
              </a:rPr>
              <a:t> </a:t>
            </a:r>
            <a:r>
              <a:rPr sz="1600" dirty="0">
                <a:latin typeface="Calibri"/>
                <a:cs typeface="Calibri"/>
              </a:rPr>
              <a:t>bất</a:t>
            </a:r>
            <a:r>
              <a:rPr sz="1600" spc="-35" dirty="0">
                <a:latin typeface="Calibri"/>
                <a:cs typeface="Calibri"/>
              </a:rPr>
              <a:t> </a:t>
            </a:r>
            <a:r>
              <a:rPr sz="1600" dirty="0">
                <a:latin typeface="Calibri"/>
                <a:cs typeface="Calibri"/>
              </a:rPr>
              <a:t>kỳ</a:t>
            </a:r>
            <a:r>
              <a:rPr sz="1600" spc="-20" dirty="0">
                <a:latin typeface="Calibri"/>
                <a:cs typeface="Calibri"/>
              </a:rPr>
              <a:t> </a:t>
            </a:r>
            <a:r>
              <a:rPr sz="1600" dirty="0">
                <a:latin typeface="Calibri"/>
                <a:cs typeface="Calibri"/>
              </a:rPr>
              <a:t>quyết</a:t>
            </a:r>
            <a:r>
              <a:rPr sz="1600" spc="-5" dirty="0">
                <a:latin typeface="Calibri"/>
                <a:cs typeface="Calibri"/>
              </a:rPr>
              <a:t> </a:t>
            </a:r>
            <a:r>
              <a:rPr sz="1600" dirty="0">
                <a:latin typeface="Calibri"/>
                <a:cs typeface="Calibri"/>
              </a:rPr>
              <a:t>định</a:t>
            </a:r>
            <a:r>
              <a:rPr sz="1600" spc="-25" dirty="0">
                <a:latin typeface="Calibri"/>
                <a:cs typeface="Calibri"/>
              </a:rPr>
              <a:t> </a:t>
            </a:r>
            <a:r>
              <a:rPr sz="1600" dirty="0">
                <a:latin typeface="Calibri"/>
                <a:cs typeface="Calibri"/>
              </a:rPr>
              <a:t>và</a:t>
            </a:r>
            <a:r>
              <a:rPr sz="1600" spc="-30" dirty="0">
                <a:latin typeface="Calibri"/>
                <a:cs typeface="Calibri"/>
              </a:rPr>
              <a:t> </a:t>
            </a:r>
            <a:r>
              <a:rPr sz="1600" dirty="0">
                <a:latin typeface="Calibri"/>
                <a:cs typeface="Calibri"/>
              </a:rPr>
              <a:t>hành</a:t>
            </a:r>
            <a:r>
              <a:rPr sz="1600" spc="-35" dirty="0">
                <a:latin typeface="Calibri"/>
                <a:cs typeface="Calibri"/>
              </a:rPr>
              <a:t> </a:t>
            </a:r>
            <a:r>
              <a:rPr sz="1600" dirty="0">
                <a:latin typeface="Calibri"/>
                <a:cs typeface="Calibri"/>
              </a:rPr>
              <a:t>động</a:t>
            </a:r>
            <a:r>
              <a:rPr sz="1600" spc="-15" dirty="0">
                <a:latin typeface="Calibri"/>
                <a:cs typeface="Calibri"/>
              </a:rPr>
              <a:t> </a:t>
            </a:r>
            <a:r>
              <a:rPr sz="1600" dirty="0">
                <a:latin typeface="Calibri"/>
                <a:cs typeface="Calibri"/>
              </a:rPr>
              <a:t>nào</a:t>
            </a:r>
            <a:r>
              <a:rPr sz="1600" spc="-15" dirty="0">
                <a:latin typeface="Calibri"/>
                <a:cs typeface="Calibri"/>
              </a:rPr>
              <a:t> </a:t>
            </a:r>
            <a:r>
              <a:rPr sz="1600" dirty="0">
                <a:latin typeface="Calibri"/>
                <a:cs typeface="Calibri"/>
              </a:rPr>
              <a:t>liên</a:t>
            </a:r>
            <a:r>
              <a:rPr sz="1600" spc="-40" dirty="0">
                <a:latin typeface="Calibri"/>
                <a:cs typeface="Calibri"/>
              </a:rPr>
              <a:t> </a:t>
            </a:r>
            <a:r>
              <a:rPr sz="1600" dirty="0">
                <a:latin typeface="Calibri"/>
                <a:cs typeface="Calibri"/>
              </a:rPr>
              <a:t>quan</a:t>
            </a:r>
            <a:r>
              <a:rPr sz="1600" spc="-35" dirty="0">
                <a:latin typeface="Calibri"/>
                <a:cs typeface="Calibri"/>
              </a:rPr>
              <a:t> </a:t>
            </a:r>
            <a:r>
              <a:rPr sz="1600" spc="-20" dirty="0">
                <a:latin typeface="Calibri"/>
                <a:cs typeface="Calibri"/>
              </a:rPr>
              <a:t>đến:</a:t>
            </a:r>
            <a:endParaRPr sz="1600">
              <a:latin typeface="Calibri"/>
              <a:cs typeface="Calibri"/>
            </a:endParaRPr>
          </a:p>
        </p:txBody>
      </p:sp>
      <p:sp>
        <p:nvSpPr>
          <p:cNvPr id="5" name="object 5"/>
          <p:cNvSpPr txBox="1"/>
          <p:nvPr/>
        </p:nvSpPr>
        <p:spPr>
          <a:xfrm>
            <a:off x="166812" y="2558534"/>
            <a:ext cx="6633209" cy="3088005"/>
          </a:xfrm>
          <a:prstGeom prst="rect">
            <a:avLst/>
          </a:prstGeom>
        </p:spPr>
        <p:txBody>
          <a:bodyPr vert="horz" wrap="square" lIns="0" tIns="12065" rIns="0" bIns="0" rtlCol="0">
            <a:spAutoFit/>
          </a:bodyPr>
          <a:lstStyle/>
          <a:p>
            <a:pPr marL="12700">
              <a:lnSpc>
                <a:spcPts val="1839"/>
              </a:lnSpc>
              <a:spcBef>
                <a:spcPts val="95"/>
              </a:spcBef>
            </a:pPr>
            <a:r>
              <a:rPr sz="1600" spc="-30" dirty="0">
                <a:latin typeface="SimSun"/>
                <a:cs typeface="SimSun"/>
              </a:rPr>
              <a:t>对保持质量管理体系及其过程有效性所需的改进</a:t>
            </a:r>
            <a:endParaRPr sz="1600">
              <a:latin typeface="SimSun"/>
              <a:cs typeface="SimSun"/>
            </a:endParaRPr>
          </a:p>
          <a:p>
            <a:pPr marL="12700">
              <a:lnSpc>
                <a:spcPts val="1839"/>
              </a:lnSpc>
            </a:pPr>
            <a:r>
              <a:rPr sz="1600" dirty="0">
                <a:latin typeface="Calibri"/>
                <a:cs typeface="Calibri"/>
              </a:rPr>
              <a:t>Cải</a:t>
            </a:r>
            <a:r>
              <a:rPr sz="1600" spc="-30" dirty="0">
                <a:latin typeface="Calibri"/>
                <a:cs typeface="Calibri"/>
              </a:rPr>
              <a:t> </a:t>
            </a:r>
            <a:r>
              <a:rPr sz="1600" dirty="0">
                <a:latin typeface="Calibri"/>
                <a:cs typeface="Calibri"/>
              </a:rPr>
              <a:t>tiến</a:t>
            </a:r>
            <a:r>
              <a:rPr sz="1600" spc="-35" dirty="0">
                <a:latin typeface="Calibri"/>
                <a:cs typeface="Calibri"/>
              </a:rPr>
              <a:t> </a:t>
            </a:r>
            <a:r>
              <a:rPr sz="1600" dirty="0">
                <a:latin typeface="Calibri"/>
                <a:cs typeface="Calibri"/>
              </a:rPr>
              <a:t>cần</a:t>
            </a:r>
            <a:r>
              <a:rPr sz="1600" spc="-20" dirty="0">
                <a:latin typeface="Calibri"/>
                <a:cs typeface="Calibri"/>
              </a:rPr>
              <a:t> </a:t>
            </a:r>
            <a:r>
              <a:rPr sz="1600" dirty="0">
                <a:latin typeface="Calibri"/>
                <a:cs typeface="Calibri"/>
              </a:rPr>
              <a:t>thiết</a:t>
            </a:r>
            <a:r>
              <a:rPr sz="1600" spc="-15" dirty="0">
                <a:latin typeface="Calibri"/>
                <a:cs typeface="Calibri"/>
              </a:rPr>
              <a:t> </a:t>
            </a:r>
            <a:r>
              <a:rPr sz="1600" dirty="0">
                <a:latin typeface="Calibri"/>
                <a:cs typeface="Calibri"/>
              </a:rPr>
              <a:t>để</a:t>
            </a:r>
            <a:r>
              <a:rPr sz="1600" spc="-5" dirty="0">
                <a:latin typeface="Calibri"/>
                <a:cs typeface="Calibri"/>
              </a:rPr>
              <a:t> </a:t>
            </a:r>
            <a:r>
              <a:rPr sz="1600" dirty="0">
                <a:latin typeface="Calibri"/>
                <a:cs typeface="Calibri"/>
              </a:rPr>
              <a:t>duy</a:t>
            </a:r>
            <a:r>
              <a:rPr sz="1600" spc="-25" dirty="0">
                <a:latin typeface="Calibri"/>
                <a:cs typeface="Calibri"/>
              </a:rPr>
              <a:t> </a:t>
            </a:r>
            <a:r>
              <a:rPr sz="1600" dirty="0">
                <a:latin typeface="Calibri"/>
                <a:cs typeface="Calibri"/>
              </a:rPr>
              <a:t>trì</a:t>
            </a:r>
            <a:r>
              <a:rPr sz="1600" spc="-20" dirty="0">
                <a:latin typeface="Calibri"/>
                <a:cs typeface="Calibri"/>
              </a:rPr>
              <a:t> </a:t>
            </a:r>
            <a:r>
              <a:rPr sz="1600" dirty="0">
                <a:latin typeface="Calibri"/>
                <a:cs typeface="Calibri"/>
              </a:rPr>
              <a:t>tính</a:t>
            </a:r>
            <a:r>
              <a:rPr sz="1600" spc="-30" dirty="0">
                <a:latin typeface="Calibri"/>
                <a:cs typeface="Calibri"/>
              </a:rPr>
              <a:t> </a:t>
            </a:r>
            <a:r>
              <a:rPr sz="1600" dirty="0">
                <a:latin typeface="Calibri"/>
                <a:cs typeface="Calibri"/>
              </a:rPr>
              <a:t>hiệu</a:t>
            </a:r>
            <a:r>
              <a:rPr sz="1600" spc="-30" dirty="0">
                <a:latin typeface="Calibri"/>
                <a:cs typeface="Calibri"/>
              </a:rPr>
              <a:t> </a:t>
            </a:r>
            <a:r>
              <a:rPr sz="1600" dirty="0">
                <a:latin typeface="Calibri"/>
                <a:cs typeface="Calibri"/>
              </a:rPr>
              <a:t>quả</a:t>
            </a:r>
            <a:r>
              <a:rPr sz="1600" spc="-15" dirty="0">
                <a:latin typeface="Calibri"/>
                <a:cs typeface="Calibri"/>
              </a:rPr>
              <a:t> </a:t>
            </a:r>
            <a:r>
              <a:rPr sz="1600" dirty="0">
                <a:latin typeface="Calibri"/>
                <a:cs typeface="Calibri"/>
              </a:rPr>
              <a:t>của</a:t>
            </a:r>
            <a:r>
              <a:rPr sz="1600" spc="-25" dirty="0">
                <a:latin typeface="Calibri"/>
                <a:cs typeface="Calibri"/>
              </a:rPr>
              <a:t> </a:t>
            </a:r>
            <a:r>
              <a:rPr sz="1600" dirty="0">
                <a:latin typeface="Calibri"/>
                <a:cs typeface="Calibri"/>
              </a:rPr>
              <a:t>hệ</a:t>
            </a:r>
            <a:r>
              <a:rPr sz="1600" spc="-25" dirty="0">
                <a:latin typeface="Calibri"/>
                <a:cs typeface="Calibri"/>
              </a:rPr>
              <a:t> </a:t>
            </a:r>
            <a:r>
              <a:rPr sz="1600" dirty="0">
                <a:latin typeface="Calibri"/>
                <a:cs typeface="Calibri"/>
              </a:rPr>
              <a:t>thống</a:t>
            </a:r>
            <a:r>
              <a:rPr sz="1600" spc="-15" dirty="0">
                <a:latin typeface="Calibri"/>
                <a:cs typeface="Calibri"/>
              </a:rPr>
              <a:t> </a:t>
            </a:r>
            <a:r>
              <a:rPr sz="1600" dirty="0">
                <a:latin typeface="Calibri"/>
                <a:cs typeface="Calibri"/>
              </a:rPr>
              <a:t>quản</a:t>
            </a:r>
            <a:r>
              <a:rPr sz="1600" spc="-30" dirty="0">
                <a:latin typeface="Calibri"/>
                <a:cs typeface="Calibri"/>
              </a:rPr>
              <a:t> </a:t>
            </a:r>
            <a:r>
              <a:rPr sz="1600" dirty="0">
                <a:latin typeface="Calibri"/>
                <a:cs typeface="Calibri"/>
              </a:rPr>
              <a:t>lý</a:t>
            </a:r>
            <a:r>
              <a:rPr sz="1600" spc="-25" dirty="0">
                <a:latin typeface="Calibri"/>
                <a:cs typeface="Calibri"/>
              </a:rPr>
              <a:t> </a:t>
            </a:r>
            <a:r>
              <a:rPr sz="1600" dirty="0">
                <a:latin typeface="Calibri"/>
                <a:cs typeface="Calibri"/>
              </a:rPr>
              <a:t>chất</a:t>
            </a:r>
            <a:r>
              <a:rPr sz="1600" spc="-35" dirty="0">
                <a:latin typeface="Calibri"/>
                <a:cs typeface="Calibri"/>
              </a:rPr>
              <a:t> </a:t>
            </a:r>
            <a:r>
              <a:rPr sz="1600" dirty="0">
                <a:latin typeface="Calibri"/>
                <a:cs typeface="Calibri"/>
              </a:rPr>
              <a:t>lượng</a:t>
            </a:r>
            <a:r>
              <a:rPr sz="1600" spc="-30" dirty="0">
                <a:latin typeface="Calibri"/>
                <a:cs typeface="Calibri"/>
              </a:rPr>
              <a:t> </a:t>
            </a:r>
            <a:r>
              <a:rPr sz="1600" dirty="0">
                <a:latin typeface="Calibri"/>
                <a:cs typeface="Calibri"/>
              </a:rPr>
              <a:t>và</a:t>
            </a:r>
            <a:r>
              <a:rPr sz="1600" spc="-10" dirty="0">
                <a:latin typeface="Calibri"/>
                <a:cs typeface="Calibri"/>
              </a:rPr>
              <a:t> </a:t>
            </a:r>
            <a:r>
              <a:rPr sz="1600" spc="-25" dirty="0">
                <a:latin typeface="Calibri"/>
                <a:cs typeface="Calibri"/>
              </a:rPr>
              <a:t>các</a:t>
            </a:r>
            <a:endParaRPr sz="1600">
              <a:latin typeface="Calibri"/>
              <a:cs typeface="Calibri"/>
            </a:endParaRPr>
          </a:p>
          <a:p>
            <a:pPr marL="12700">
              <a:lnSpc>
                <a:spcPct val="100000"/>
              </a:lnSpc>
            </a:pPr>
            <a:r>
              <a:rPr sz="1600" dirty="0">
                <a:latin typeface="Calibri"/>
                <a:cs typeface="Calibri"/>
              </a:rPr>
              <a:t>quy</a:t>
            </a:r>
            <a:r>
              <a:rPr sz="1600" spc="-25" dirty="0">
                <a:latin typeface="Calibri"/>
                <a:cs typeface="Calibri"/>
              </a:rPr>
              <a:t> </a:t>
            </a:r>
            <a:r>
              <a:rPr sz="1600" dirty="0">
                <a:latin typeface="Calibri"/>
                <a:cs typeface="Calibri"/>
              </a:rPr>
              <a:t>trình</a:t>
            </a:r>
            <a:r>
              <a:rPr sz="1600" spc="-20" dirty="0">
                <a:latin typeface="Calibri"/>
                <a:cs typeface="Calibri"/>
              </a:rPr>
              <a:t> </a:t>
            </a:r>
            <a:r>
              <a:rPr sz="1600" dirty="0">
                <a:latin typeface="Calibri"/>
                <a:cs typeface="Calibri"/>
              </a:rPr>
              <a:t>của</a:t>
            </a:r>
            <a:r>
              <a:rPr sz="1600" spc="-15" dirty="0">
                <a:latin typeface="Calibri"/>
                <a:cs typeface="Calibri"/>
              </a:rPr>
              <a:t> </a:t>
            </a:r>
            <a:r>
              <a:rPr sz="1600" dirty="0">
                <a:latin typeface="Calibri"/>
                <a:cs typeface="Calibri"/>
              </a:rPr>
              <a:t>hệ</a:t>
            </a:r>
            <a:r>
              <a:rPr sz="1600" spc="-20" dirty="0">
                <a:latin typeface="Calibri"/>
                <a:cs typeface="Calibri"/>
              </a:rPr>
              <a:t> </a:t>
            </a:r>
            <a:r>
              <a:rPr sz="1600" spc="-10" dirty="0">
                <a:latin typeface="Calibri"/>
                <a:cs typeface="Calibri"/>
              </a:rPr>
              <a:t>thống</a:t>
            </a:r>
            <a:endParaRPr sz="1600">
              <a:latin typeface="Calibri"/>
              <a:cs typeface="Calibri"/>
            </a:endParaRPr>
          </a:p>
          <a:p>
            <a:pPr>
              <a:lnSpc>
                <a:spcPct val="100000"/>
              </a:lnSpc>
              <a:spcBef>
                <a:spcPts val="395"/>
              </a:spcBef>
            </a:pPr>
            <a:endParaRPr sz="1600">
              <a:latin typeface="Calibri"/>
              <a:cs typeface="Calibri"/>
            </a:endParaRPr>
          </a:p>
          <a:p>
            <a:pPr marL="156845">
              <a:lnSpc>
                <a:spcPts val="1839"/>
              </a:lnSpc>
            </a:pPr>
            <a:r>
              <a:rPr sz="1600" spc="-30" dirty="0">
                <a:latin typeface="SimSun"/>
                <a:cs typeface="SimSun"/>
              </a:rPr>
              <a:t>与顾客要求有关产品改进</a:t>
            </a:r>
            <a:endParaRPr sz="1600">
              <a:latin typeface="SimSun"/>
              <a:cs typeface="SimSun"/>
            </a:endParaRPr>
          </a:p>
          <a:p>
            <a:pPr marL="156845">
              <a:lnSpc>
                <a:spcPts val="1839"/>
              </a:lnSpc>
            </a:pPr>
            <a:r>
              <a:rPr sz="1600" dirty="0">
                <a:latin typeface="Calibri"/>
                <a:cs typeface="Calibri"/>
              </a:rPr>
              <a:t>Cải</a:t>
            </a:r>
            <a:r>
              <a:rPr sz="1600" spc="-30" dirty="0">
                <a:latin typeface="Calibri"/>
                <a:cs typeface="Calibri"/>
              </a:rPr>
              <a:t> </a:t>
            </a:r>
            <a:r>
              <a:rPr sz="1600" dirty="0">
                <a:latin typeface="Calibri"/>
                <a:cs typeface="Calibri"/>
              </a:rPr>
              <a:t>tiến</a:t>
            </a:r>
            <a:r>
              <a:rPr sz="1600" spc="-30" dirty="0">
                <a:latin typeface="Calibri"/>
                <a:cs typeface="Calibri"/>
              </a:rPr>
              <a:t> </a:t>
            </a:r>
            <a:r>
              <a:rPr sz="1600" dirty="0">
                <a:latin typeface="Calibri"/>
                <a:cs typeface="Calibri"/>
              </a:rPr>
              <a:t>sản</a:t>
            </a:r>
            <a:r>
              <a:rPr sz="1600" spc="-15" dirty="0">
                <a:latin typeface="Calibri"/>
                <a:cs typeface="Calibri"/>
              </a:rPr>
              <a:t> </a:t>
            </a:r>
            <a:r>
              <a:rPr sz="1600" dirty="0">
                <a:latin typeface="Calibri"/>
                <a:cs typeface="Calibri"/>
              </a:rPr>
              <a:t>phẩm</a:t>
            </a:r>
            <a:r>
              <a:rPr sz="1600" spc="-30" dirty="0">
                <a:latin typeface="Calibri"/>
                <a:cs typeface="Calibri"/>
              </a:rPr>
              <a:t> </a:t>
            </a:r>
            <a:r>
              <a:rPr sz="1600" dirty="0">
                <a:latin typeface="Calibri"/>
                <a:cs typeface="Calibri"/>
              </a:rPr>
              <a:t>liên</a:t>
            </a:r>
            <a:r>
              <a:rPr sz="1600" spc="-30" dirty="0">
                <a:latin typeface="Calibri"/>
                <a:cs typeface="Calibri"/>
              </a:rPr>
              <a:t> </a:t>
            </a:r>
            <a:r>
              <a:rPr sz="1600" dirty="0">
                <a:latin typeface="Calibri"/>
                <a:cs typeface="Calibri"/>
              </a:rPr>
              <a:t>quan</a:t>
            </a:r>
            <a:r>
              <a:rPr sz="1600" spc="-30" dirty="0">
                <a:latin typeface="Calibri"/>
                <a:cs typeface="Calibri"/>
              </a:rPr>
              <a:t> </a:t>
            </a:r>
            <a:r>
              <a:rPr sz="1600" dirty="0">
                <a:latin typeface="Calibri"/>
                <a:cs typeface="Calibri"/>
              </a:rPr>
              <a:t>đến yêu</a:t>
            </a:r>
            <a:r>
              <a:rPr sz="1600" spc="-15" dirty="0">
                <a:latin typeface="Calibri"/>
                <a:cs typeface="Calibri"/>
              </a:rPr>
              <a:t> </a:t>
            </a:r>
            <a:r>
              <a:rPr sz="1600" dirty="0">
                <a:latin typeface="Calibri"/>
                <a:cs typeface="Calibri"/>
              </a:rPr>
              <a:t>cầu</a:t>
            </a:r>
            <a:r>
              <a:rPr sz="1600" spc="-15" dirty="0">
                <a:latin typeface="Calibri"/>
                <a:cs typeface="Calibri"/>
              </a:rPr>
              <a:t> </a:t>
            </a:r>
            <a:r>
              <a:rPr sz="1600" dirty="0">
                <a:latin typeface="Calibri"/>
                <a:cs typeface="Calibri"/>
              </a:rPr>
              <a:t>của</a:t>
            </a:r>
            <a:r>
              <a:rPr sz="1600" spc="-30" dirty="0">
                <a:latin typeface="Calibri"/>
                <a:cs typeface="Calibri"/>
              </a:rPr>
              <a:t> </a:t>
            </a:r>
            <a:r>
              <a:rPr sz="1600" dirty="0">
                <a:latin typeface="Calibri"/>
                <a:cs typeface="Calibri"/>
              </a:rPr>
              <a:t>khách</a:t>
            </a:r>
            <a:r>
              <a:rPr sz="1600" spc="-25" dirty="0">
                <a:latin typeface="Calibri"/>
                <a:cs typeface="Calibri"/>
              </a:rPr>
              <a:t> </a:t>
            </a:r>
            <a:r>
              <a:rPr sz="1600" spc="-20" dirty="0">
                <a:latin typeface="Calibri"/>
                <a:cs typeface="Calibri"/>
              </a:rPr>
              <a:t>hàng</a:t>
            </a:r>
            <a:endParaRPr sz="1600">
              <a:latin typeface="Calibri"/>
              <a:cs typeface="Calibri"/>
            </a:endParaRPr>
          </a:p>
          <a:p>
            <a:pPr>
              <a:lnSpc>
                <a:spcPct val="100000"/>
              </a:lnSpc>
              <a:spcBef>
                <a:spcPts val="385"/>
              </a:spcBef>
            </a:pPr>
            <a:endParaRPr sz="1600">
              <a:latin typeface="Calibri"/>
              <a:cs typeface="Calibri"/>
            </a:endParaRPr>
          </a:p>
          <a:p>
            <a:pPr marL="156845">
              <a:lnSpc>
                <a:spcPts val="1910"/>
              </a:lnSpc>
              <a:spcBef>
                <a:spcPts val="5"/>
              </a:spcBef>
            </a:pPr>
            <a:r>
              <a:rPr sz="1600" spc="-25" dirty="0">
                <a:solidFill>
                  <a:srgbClr val="FF0000"/>
                </a:solidFill>
                <a:latin typeface="SimSun"/>
                <a:cs typeface="SimSun"/>
              </a:rPr>
              <a:t>新</a:t>
            </a:r>
            <a:r>
              <a:rPr sz="1600" spc="-10" dirty="0">
                <a:solidFill>
                  <a:srgbClr val="FF0000"/>
                </a:solidFill>
                <a:latin typeface="Calibri"/>
                <a:cs typeface="Calibri"/>
              </a:rPr>
              <a:t>/</a:t>
            </a:r>
            <a:r>
              <a:rPr sz="1600" spc="-30" dirty="0">
                <a:solidFill>
                  <a:srgbClr val="FF0000"/>
                </a:solidFill>
                <a:latin typeface="SimSun"/>
                <a:cs typeface="SimSun"/>
              </a:rPr>
              <a:t>修改的法规所要求的变更</a:t>
            </a:r>
            <a:endParaRPr sz="1600">
              <a:latin typeface="SimSun"/>
              <a:cs typeface="SimSun"/>
            </a:endParaRPr>
          </a:p>
          <a:p>
            <a:pPr marL="202565">
              <a:lnSpc>
                <a:spcPts val="1910"/>
              </a:lnSpc>
            </a:pPr>
            <a:r>
              <a:rPr sz="1600" dirty="0">
                <a:solidFill>
                  <a:srgbClr val="FF0000"/>
                </a:solidFill>
                <a:latin typeface="Calibri"/>
                <a:cs typeface="Calibri"/>
              </a:rPr>
              <a:t>Thay</a:t>
            </a:r>
            <a:r>
              <a:rPr sz="1600" spc="-50" dirty="0">
                <a:solidFill>
                  <a:srgbClr val="FF0000"/>
                </a:solidFill>
                <a:latin typeface="Calibri"/>
                <a:cs typeface="Calibri"/>
              </a:rPr>
              <a:t> </a:t>
            </a:r>
            <a:r>
              <a:rPr sz="1600" dirty="0">
                <a:solidFill>
                  <a:srgbClr val="FF0000"/>
                </a:solidFill>
                <a:latin typeface="Calibri"/>
                <a:cs typeface="Calibri"/>
              </a:rPr>
              <a:t>đổi</a:t>
            </a:r>
            <a:r>
              <a:rPr sz="1600" spc="-20" dirty="0">
                <a:solidFill>
                  <a:srgbClr val="FF0000"/>
                </a:solidFill>
                <a:latin typeface="Calibri"/>
                <a:cs typeface="Calibri"/>
              </a:rPr>
              <a:t> </a:t>
            </a:r>
            <a:r>
              <a:rPr sz="1600" dirty="0">
                <a:solidFill>
                  <a:srgbClr val="FF0000"/>
                </a:solidFill>
                <a:latin typeface="Calibri"/>
                <a:cs typeface="Calibri"/>
              </a:rPr>
              <a:t>theo</a:t>
            </a:r>
            <a:r>
              <a:rPr sz="1600" spc="-15" dirty="0">
                <a:solidFill>
                  <a:srgbClr val="FF0000"/>
                </a:solidFill>
                <a:latin typeface="Calibri"/>
                <a:cs typeface="Calibri"/>
              </a:rPr>
              <a:t> </a:t>
            </a:r>
            <a:r>
              <a:rPr sz="1600" dirty="0">
                <a:solidFill>
                  <a:srgbClr val="FF0000"/>
                </a:solidFill>
                <a:latin typeface="Calibri"/>
                <a:cs typeface="Calibri"/>
              </a:rPr>
              <a:t>yêu</a:t>
            </a:r>
            <a:r>
              <a:rPr sz="1600" spc="-30" dirty="0">
                <a:solidFill>
                  <a:srgbClr val="FF0000"/>
                </a:solidFill>
                <a:latin typeface="Calibri"/>
                <a:cs typeface="Calibri"/>
              </a:rPr>
              <a:t> </a:t>
            </a:r>
            <a:r>
              <a:rPr sz="1600" dirty="0">
                <a:solidFill>
                  <a:srgbClr val="FF0000"/>
                </a:solidFill>
                <a:latin typeface="Calibri"/>
                <a:cs typeface="Calibri"/>
              </a:rPr>
              <a:t>cầu</a:t>
            </a:r>
            <a:r>
              <a:rPr sz="1600" spc="-25" dirty="0">
                <a:solidFill>
                  <a:srgbClr val="FF0000"/>
                </a:solidFill>
                <a:latin typeface="Calibri"/>
                <a:cs typeface="Calibri"/>
              </a:rPr>
              <a:t> </a:t>
            </a:r>
            <a:r>
              <a:rPr sz="1600" dirty="0">
                <a:solidFill>
                  <a:srgbClr val="FF0000"/>
                </a:solidFill>
                <a:latin typeface="Calibri"/>
                <a:cs typeface="Calibri"/>
              </a:rPr>
              <a:t>của</a:t>
            </a:r>
            <a:r>
              <a:rPr sz="1600" spc="-35" dirty="0">
                <a:solidFill>
                  <a:srgbClr val="FF0000"/>
                </a:solidFill>
                <a:latin typeface="Calibri"/>
                <a:cs typeface="Calibri"/>
              </a:rPr>
              <a:t> </a:t>
            </a:r>
            <a:r>
              <a:rPr sz="1600" dirty="0">
                <a:solidFill>
                  <a:srgbClr val="FF0000"/>
                </a:solidFill>
                <a:latin typeface="Calibri"/>
                <a:cs typeface="Calibri"/>
              </a:rPr>
              <a:t>luật</a:t>
            </a:r>
            <a:r>
              <a:rPr sz="1600" spc="-55" dirty="0">
                <a:solidFill>
                  <a:srgbClr val="FF0000"/>
                </a:solidFill>
                <a:latin typeface="Calibri"/>
                <a:cs typeface="Calibri"/>
              </a:rPr>
              <a:t> </a:t>
            </a:r>
            <a:r>
              <a:rPr sz="1600" dirty="0">
                <a:solidFill>
                  <a:srgbClr val="FF0000"/>
                </a:solidFill>
                <a:latin typeface="Calibri"/>
                <a:cs typeface="Calibri"/>
              </a:rPr>
              <a:t>định</a:t>
            </a:r>
            <a:r>
              <a:rPr sz="1600" spc="-35" dirty="0">
                <a:solidFill>
                  <a:srgbClr val="FF0000"/>
                </a:solidFill>
                <a:latin typeface="Calibri"/>
                <a:cs typeface="Calibri"/>
              </a:rPr>
              <a:t> </a:t>
            </a:r>
            <a:r>
              <a:rPr sz="1600" dirty="0">
                <a:solidFill>
                  <a:srgbClr val="FF0000"/>
                </a:solidFill>
                <a:latin typeface="Calibri"/>
                <a:cs typeface="Calibri"/>
              </a:rPr>
              <a:t>mới/sửa</a:t>
            </a:r>
            <a:r>
              <a:rPr sz="1600" spc="-35" dirty="0">
                <a:solidFill>
                  <a:srgbClr val="FF0000"/>
                </a:solidFill>
                <a:latin typeface="Calibri"/>
                <a:cs typeface="Calibri"/>
              </a:rPr>
              <a:t> </a:t>
            </a:r>
            <a:r>
              <a:rPr sz="1600" spc="-25" dirty="0">
                <a:solidFill>
                  <a:srgbClr val="FF0000"/>
                </a:solidFill>
                <a:latin typeface="Calibri"/>
                <a:cs typeface="Calibri"/>
              </a:rPr>
              <a:t>đổi</a:t>
            </a:r>
            <a:endParaRPr sz="1600">
              <a:latin typeface="Calibri"/>
              <a:cs typeface="Calibri"/>
            </a:endParaRPr>
          </a:p>
          <a:p>
            <a:pPr>
              <a:lnSpc>
                <a:spcPct val="100000"/>
              </a:lnSpc>
              <a:spcBef>
                <a:spcPts val="680"/>
              </a:spcBef>
            </a:pPr>
            <a:endParaRPr sz="1600">
              <a:latin typeface="Calibri"/>
              <a:cs typeface="Calibri"/>
            </a:endParaRPr>
          </a:p>
          <a:p>
            <a:pPr marL="156845">
              <a:lnSpc>
                <a:spcPts val="1845"/>
              </a:lnSpc>
            </a:pPr>
            <a:r>
              <a:rPr sz="1600" spc="-35" dirty="0">
                <a:latin typeface="SimSun"/>
                <a:cs typeface="SimSun"/>
              </a:rPr>
              <a:t>资源需求</a:t>
            </a:r>
            <a:endParaRPr sz="1600">
              <a:latin typeface="SimSun"/>
              <a:cs typeface="SimSun"/>
            </a:endParaRPr>
          </a:p>
          <a:p>
            <a:pPr marL="156845">
              <a:lnSpc>
                <a:spcPts val="1845"/>
              </a:lnSpc>
            </a:pPr>
            <a:r>
              <a:rPr sz="1600" dirty="0">
                <a:latin typeface="Calibri"/>
                <a:cs typeface="Calibri"/>
              </a:rPr>
              <a:t>Nhu</a:t>
            </a:r>
            <a:r>
              <a:rPr sz="1600" spc="-35" dirty="0">
                <a:latin typeface="Calibri"/>
                <a:cs typeface="Calibri"/>
              </a:rPr>
              <a:t> </a:t>
            </a:r>
            <a:r>
              <a:rPr sz="1600" dirty="0">
                <a:latin typeface="Calibri"/>
                <a:cs typeface="Calibri"/>
              </a:rPr>
              <a:t>cầu</a:t>
            </a:r>
            <a:r>
              <a:rPr sz="1600" spc="-30" dirty="0">
                <a:latin typeface="Calibri"/>
                <a:cs typeface="Calibri"/>
              </a:rPr>
              <a:t> </a:t>
            </a:r>
            <a:r>
              <a:rPr sz="1600" dirty="0">
                <a:latin typeface="Calibri"/>
                <a:cs typeface="Calibri"/>
              </a:rPr>
              <a:t>về</a:t>
            </a:r>
            <a:r>
              <a:rPr sz="1600" spc="-30" dirty="0">
                <a:latin typeface="Calibri"/>
                <a:cs typeface="Calibri"/>
              </a:rPr>
              <a:t> </a:t>
            </a:r>
            <a:r>
              <a:rPr sz="1600" dirty="0">
                <a:latin typeface="Calibri"/>
                <a:cs typeface="Calibri"/>
              </a:rPr>
              <a:t>nguồn</a:t>
            </a:r>
            <a:r>
              <a:rPr sz="1600" spc="-35" dirty="0">
                <a:latin typeface="Calibri"/>
                <a:cs typeface="Calibri"/>
              </a:rPr>
              <a:t> </a:t>
            </a:r>
            <a:r>
              <a:rPr sz="1600" spc="-25" dirty="0">
                <a:latin typeface="Calibri"/>
                <a:cs typeface="Calibri"/>
              </a:rPr>
              <a:t>lực</a:t>
            </a:r>
            <a:endParaRPr sz="1600">
              <a:latin typeface="Calibri"/>
              <a:cs typeface="Calibri"/>
            </a:endParaRPr>
          </a:p>
        </p:txBody>
      </p:sp>
      <p:pic>
        <p:nvPicPr>
          <p:cNvPr id="6" name="object 6"/>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3894839" y="327781"/>
            <a:ext cx="12827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6.1</a:t>
            </a:r>
            <a:r>
              <a:rPr sz="1800" spc="-15" dirty="0">
                <a:solidFill>
                  <a:srgbClr val="000000"/>
                </a:solidFill>
              </a:rPr>
              <a:t>资源提供</a:t>
            </a:r>
            <a:endParaRPr sz="1800"/>
          </a:p>
        </p:txBody>
      </p:sp>
      <p:sp>
        <p:nvSpPr>
          <p:cNvPr id="4" name="object 4"/>
          <p:cNvSpPr txBox="1"/>
          <p:nvPr/>
        </p:nvSpPr>
        <p:spPr>
          <a:xfrm>
            <a:off x="1360421" y="589909"/>
            <a:ext cx="7043420" cy="3548379"/>
          </a:xfrm>
          <a:prstGeom prst="rect">
            <a:avLst/>
          </a:prstGeom>
        </p:spPr>
        <p:txBody>
          <a:bodyPr vert="horz" wrap="square" lIns="0" tIns="12700" rIns="0" bIns="0" rtlCol="0">
            <a:spAutoFit/>
          </a:bodyPr>
          <a:lstStyle/>
          <a:p>
            <a:pPr marL="2546985">
              <a:lnSpc>
                <a:spcPct val="100000"/>
              </a:lnSpc>
              <a:spcBef>
                <a:spcPts val="100"/>
              </a:spcBef>
            </a:pPr>
            <a:r>
              <a:rPr sz="1800" dirty="0">
                <a:latin typeface="SimSun"/>
                <a:cs typeface="SimSun"/>
              </a:rPr>
              <a:t>6.1</a:t>
            </a:r>
            <a:r>
              <a:rPr sz="1800" spc="445" dirty="0">
                <a:latin typeface="Times New Roman"/>
                <a:cs typeface="Times New Roman"/>
              </a:rPr>
              <a:t> </a:t>
            </a:r>
            <a:r>
              <a:rPr sz="1800" dirty="0">
                <a:latin typeface="SimSun"/>
                <a:cs typeface="SimSun"/>
              </a:rPr>
              <a:t>Cung</a:t>
            </a:r>
            <a:r>
              <a:rPr sz="1800" spc="450" dirty="0">
                <a:latin typeface="Times New Roman"/>
                <a:cs typeface="Times New Roman"/>
              </a:rPr>
              <a:t> </a:t>
            </a:r>
            <a:r>
              <a:rPr sz="1800" dirty="0">
                <a:latin typeface="SimSun"/>
                <a:cs typeface="SimSun"/>
              </a:rPr>
              <a:t>c</a:t>
            </a:r>
            <a:r>
              <a:rPr sz="1800" dirty="0">
                <a:latin typeface="Cambria"/>
                <a:cs typeface="Cambria"/>
              </a:rPr>
              <a:t>ấ</a:t>
            </a:r>
            <a:r>
              <a:rPr sz="1800" dirty="0">
                <a:latin typeface="SimSun"/>
                <a:cs typeface="SimSun"/>
              </a:rPr>
              <a:t>p</a:t>
            </a:r>
            <a:r>
              <a:rPr sz="1800" spc="450" dirty="0">
                <a:latin typeface="Times New Roman"/>
                <a:cs typeface="Times New Roman"/>
              </a:rPr>
              <a:t> </a:t>
            </a:r>
            <a:r>
              <a:rPr sz="1800" dirty="0">
                <a:latin typeface="SimSun"/>
                <a:cs typeface="SimSun"/>
              </a:rPr>
              <a:t>ngu</a:t>
            </a:r>
            <a:r>
              <a:rPr sz="1800" dirty="0">
                <a:latin typeface="Cambria"/>
                <a:cs typeface="Cambria"/>
              </a:rPr>
              <a:t>ồ</a:t>
            </a:r>
            <a:r>
              <a:rPr sz="1800" dirty="0">
                <a:latin typeface="SimSun"/>
                <a:cs typeface="SimSun"/>
              </a:rPr>
              <a:t>n</a:t>
            </a:r>
            <a:r>
              <a:rPr sz="1800" spc="434" dirty="0">
                <a:latin typeface="Times New Roman"/>
                <a:cs typeface="Times New Roman"/>
              </a:rPr>
              <a:t> </a:t>
            </a:r>
            <a:r>
              <a:rPr sz="1800" spc="-25" dirty="0">
                <a:latin typeface="SimSun"/>
                <a:cs typeface="SimSun"/>
              </a:rPr>
              <a:t>l</a:t>
            </a:r>
            <a:r>
              <a:rPr sz="1800" spc="-25" dirty="0">
                <a:latin typeface="Cambria"/>
                <a:cs typeface="Cambria"/>
              </a:rPr>
              <a:t>ự</a:t>
            </a:r>
            <a:r>
              <a:rPr sz="1800" spc="-25" dirty="0">
                <a:latin typeface="SimSun"/>
                <a:cs typeface="SimSun"/>
              </a:rPr>
              <a:t>c</a:t>
            </a:r>
            <a:endParaRPr sz="1800">
              <a:latin typeface="SimSun"/>
              <a:cs typeface="SimSun"/>
            </a:endParaRPr>
          </a:p>
          <a:p>
            <a:pPr>
              <a:lnSpc>
                <a:spcPct val="100000"/>
              </a:lnSpc>
              <a:spcBef>
                <a:spcPts val="1520"/>
              </a:spcBef>
            </a:pPr>
            <a:endParaRPr sz="1800">
              <a:latin typeface="SimSun"/>
              <a:cs typeface="SimSun"/>
            </a:endParaRPr>
          </a:p>
          <a:p>
            <a:pPr marL="50800">
              <a:lnSpc>
                <a:spcPts val="1839"/>
              </a:lnSpc>
            </a:pPr>
            <a:r>
              <a:rPr sz="1600" spc="-30" dirty="0">
                <a:latin typeface="SimSun"/>
                <a:cs typeface="SimSun"/>
              </a:rPr>
              <a:t>组织应确定并提供以下方面所需的资源:</a:t>
            </a:r>
            <a:endParaRPr sz="1600">
              <a:latin typeface="SimSun"/>
              <a:cs typeface="SimSun"/>
            </a:endParaRPr>
          </a:p>
          <a:p>
            <a:pPr marL="50800">
              <a:lnSpc>
                <a:spcPts val="1839"/>
              </a:lnSpc>
            </a:pPr>
            <a:r>
              <a:rPr sz="1600" spc="-60" dirty="0">
                <a:latin typeface="Calibri"/>
                <a:cs typeface="Calibri"/>
              </a:rPr>
              <a:t>Tổ</a:t>
            </a:r>
            <a:r>
              <a:rPr sz="1600" spc="-20" dirty="0">
                <a:latin typeface="Calibri"/>
                <a:cs typeface="Calibri"/>
              </a:rPr>
              <a:t> </a:t>
            </a:r>
            <a:r>
              <a:rPr sz="1600" dirty="0">
                <a:latin typeface="Calibri"/>
                <a:cs typeface="Calibri"/>
              </a:rPr>
              <a:t>chức</a:t>
            </a:r>
            <a:r>
              <a:rPr sz="1600" spc="-30" dirty="0">
                <a:latin typeface="Calibri"/>
                <a:cs typeface="Calibri"/>
              </a:rPr>
              <a:t> </a:t>
            </a:r>
            <a:r>
              <a:rPr sz="1600" dirty="0">
                <a:latin typeface="Calibri"/>
                <a:cs typeface="Calibri"/>
              </a:rPr>
              <a:t>phải</a:t>
            </a:r>
            <a:r>
              <a:rPr sz="1600" spc="-30" dirty="0">
                <a:latin typeface="Calibri"/>
                <a:cs typeface="Calibri"/>
              </a:rPr>
              <a:t> </a:t>
            </a:r>
            <a:r>
              <a:rPr sz="1600" dirty="0">
                <a:latin typeface="Calibri"/>
                <a:cs typeface="Calibri"/>
              </a:rPr>
              <a:t>xác</a:t>
            </a:r>
            <a:r>
              <a:rPr sz="1600" spc="-35" dirty="0">
                <a:latin typeface="Calibri"/>
                <a:cs typeface="Calibri"/>
              </a:rPr>
              <a:t> </a:t>
            </a:r>
            <a:r>
              <a:rPr sz="1600" dirty="0">
                <a:latin typeface="Calibri"/>
                <a:cs typeface="Calibri"/>
              </a:rPr>
              <a:t>định</a:t>
            </a:r>
            <a:r>
              <a:rPr sz="1600" spc="-25" dirty="0">
                <a:latin typeface="Calibri"/>
                <a:cs typeface="Calibri"/>
              </a:rPr>
              <a:t> </a:t>
            </a:r>
            <a:r>
              <a:rPr sz="1600" dirty="0">
                <a:latin typeface="Calibri"/>
                <a:cs typeface="Calibri"/>
              </a:rPr>
              <a:t>và</a:t>
            </a:r>
            <a:r>
              <a:rPr sz="1600" spc="-25" dirty="0">
                <a:latin typeface="Calibri"/>
                <a:cs typeface="Calibri"/>
              </a:rPr>
              <a:t> </a:t>
            </a:r>
            <a:r>
              <a:rPr sz="1600" dirty="0">
                <a:latin typeface="Calibri"/>
                <a:cs typeface="Calibri"/>
              </a:rPr>
              <a:t>cung</a:t>
            </a:r>
            <a:r>
              <a:rPr sz="1600" spc="-15" dirty="0">
                <a:latin typeface="Calibri"/>
                <a:cs typeface="Calibri"/>
              </a:rPr>
              <a:t> </a:t>
            </a:r>
            <a:r>
              <a:rPr sz="1600" dirty="0">
                <a:latin typeface="Calibri"/>
                <a:cs typeface="Calibri"/>
              </a:rPr>
              <a:t>cấp</a:t>
            </a:r>
            <a:r>
              <a:rPr sz="1600" spc="-30" dirty="0">
                <a:latin typeface="Calibri"/>
                <a:cs typeface="Calibri"/>
              </a:rPr>
              <a:t> </a:t>
            </a:r>
            <a:r>
              <a:rPr sz="1600" dirty="0">
                <a:latin typeface="Calibri"/>
                <a:cs typeface="Calibri"/>
              </a:rPr>
              <a:t>các</a:t>
            </a:r>
            <a:r>
              <a:rPr sz="1600" spc="-25" dirty="0">
                <a:latin typeface="Calibri"/>
                <a:cs typeface="Calibri"/>
              </a:rPr>
              <a:t> </a:t>
            </a:r>
            <a:r>
              <a:rPr sz="1600" dirty="0">
                <a:latin typeface="Calibri"/>
                <a:cs typeface="Calibri"/>
              </a:rPr>
              <a:t>nguồn</a:t>
            </a:r>
            <a:r>
              <a:rPr sz="1600" spc="-25" dirty="0">
                <a:latin typeface="Calibri"/>
                <a:cs typeface="Calibri"/>
              </a:rPr>
              <a:t> </a:t>
            </a:r>
            <a:r>
              <a:rPr sz="1600" dirty="0">
                <a:latin typeface="Calibri"/>
                <a:cs typeface="Calibri"/>
              </a:rPr>
              <a:t>lực</a:t>
            </a:r>
            <a:r>
              <a:rPr sz="1600" spc="-30" dirty="0">
                <a:latin typeface="Calibri"/>
                <a:cs typeface="Calibri"/>
              </a:rPr>
              <a:t> </a:t>
            </a:r>
            <a:r>
              <a:rPr sz="1600" dirty="0">
                <a:latin typeface="Calibri"/>
                <a:cs typeface="Calibri"/>
              </a:rPr>
              <a:t>cần</a:t>
            </a:r>
            <a:r>
              <a:rPr sz="1600" spc="-20" dirty="0">
                <a:latin typeface="Calibri"/>
                <a:cs typeface="Calibri"/>
              </a:rPr>
              <a:t> </a:t>
            </a:r>
            <a:r>
              <a:rPr sz="1600" dirty="0">
                <a:latin typeface="Calibri"/>
                <a:cs typeface="Calibri"/>
              </a:rPr>
              <a:t>thiết</a:t>
            </a:r>
            <a:r>
              <a:rPr sz="1600" spc="-20" dirty="0">
                <a:latin typeface="Calibri"/>
                <a:cs typeface="Calibri"/>
              </a:rPr>
              <a:t> cho</a:t>
            </a:r>
            <a:r>
              <a:rPr sz="1450" spc="-20" dirty="0">
                <a:latin typeface="SimSun"/>
                <a:cs typeface="SimSun"/>
              </a:rPr>
              <a:t>:</a:t>
            </a:r>
            <a:endParaRPr sz="1450">
              <a:latin typeface="SimSun"/>
              <a:cs typeface="SimSun"/>
            </a:endParaRPr>
          </a:p>
          <a:p>
            <a:pPr>
              <a:lnSpc>
                <a:spcPct val="100000"/>
              </a:lnSpc>
            </a:pPr>
            <a:endParaRPr sz="1600">
              <a:latin typeface="SimSun"/>
              <a:cs typeface="SimSun"/>
            </a:endParaRPr>
          </a:p>
          <a:p>
            <a:pPr>
              <a:lnSpc>
                <a:spcPct val="100000"/>
              </a:lnSpc>
              <a:spcBef>
                <a:spcPts val="254"/>
              </a:spcBef>
            </a:pPr>
            <a:endParaRPr sz="1600">
              <a:latin typeface="SimSun"/>
              <a:cs typeface="SimSun"/>
            </a:endParaRPr>
          </a:p>
          <a:p>
            <a:pPr marL="468630" indent="-248285">
              <a:lnSpc>
                <a:spcPts val="1845"/>
              </a:lnSpc>
              <a:buSzPct val="93750"/>
              <a:buFont typeface="Arial"/>
              <a:buAutoNum type="alphaLcParenR"/>
              <a:tabLst>
                <a:tab pos="468630" algn="l"/>
              </a:tabLst>
            </a:pPr>
            <a:r>
              <a:rPr sz="1600" spc="-35" dirty="0">
                <a:latin typeface="SimSun"/>
                <a:cs typeface="SimSun"/>
              </a:rPr>
              <a:t>实施质量管理体系并维持其有效性，和</a:t>
            </a:r>
            <a:endParaRPr sz="1600">
              <a:latin typeface="SimSun"/>
              <a:cs typeface="SimSun"/>
            </a:endParaRPr>
          </a:p>
          <a:p>
            <a:pPr marL="469900">
              <a:lnSpc>
                <a:spcPts val="1845"/>
              </a:lnSpc>
            </a:pPr>
            <a:r>
              <a:rPr sz="1600" dirty="0">
                <a:latin typeface="Calibri"/>
                <a:cs typeface="Calibri"/>
              </a:rPr>
              <a:t>Thực</a:t>
            </a:r>
            <a:r>
              <a:rPr sz="1600" spc="-30" dirty="0">
                <a:latin typeface="Calibri"/>
                <a:cs typeface="Calibri"/>
              </a:rPr>
              <a:t> </a:t>
            </a:r>
            <a:r>
              <a:rPr sz="1600" dirty="0">
                <a:latin typeface="Calibri"/>
                <a:cs typeface="Calibri"/>
              </a:rPr>
              <a:t>hiện</a:t>
            </a:r>
            <a:r>
              <a:rPr sz="1600" spc="-25" dirty="0">
                <a:latin typeface="Calibri"/>
                <a:cs typeface="Calibri"/>
              </a:rPr>
              <a:t> </a:t>
            </a:r>
            <a:r>
              <a:rPr sz="1600" dirty="0">
                <a:latin typeface="Calibri"/>
                <a:cs typeface="Calibri"/>
              </a:rPr>
              <a:t>hệ</a:t>
            </a:r>
            <a:r>
              <a:rPr sz="1600" spc="-25" dirty="0">
                <a:latin typeface="Calibri"/>
                <a:cs typeface="Calibri"/>
              </a:rPr>
              <a:t> </a:t>
            </a:r>
            <a:r>
              <a:rPr sz="1600" dirty="0">
                <a:latin typeface="Calibri"/>
                <a:cs typeface="Calibri"/>
              </a:rPr>
              <a:t>thống</a:t>
            </a:r>
            <a:r>
              <a:rPr sz="1600" spc="-20" dirty="0">
                <a:latin typeface="Calibri"/>
                <a:cs typeface="Calibri"/>
              </a:rPr>
              <a:t> </a:t>
            </a:r>
            <a:r>
              <a:rPr sz="1600" dirty="0">
                <a:latin typeface="Calibri"/>
                <a:cs typeface="Calibri"/>
              </a:rPr>
              <a:t>quản</a:t>
            </a:r>
            <a:r>
              <a:rPr sz="1600" spc="-35" dirty="0">
                <a:latin typeface="Calibri"/>
                <a:cs typeface="Calibri"/>
              </a:rPr>
              <a:t> </a:t>
            </a:r>
            <a:r>
              <a:rPr sz="1600" dirty="0">
                <a:latin typeface="Calibri"/>
                <a:cs typeface="Calibri"/>
              </a:rPr>
              <a:t>lý</a:t>
            </a:r>
            <a:r>
              <a:rPr sz="1600" spc="-25" dirty="0">
                <a:latin typeface="Calibri"/>
                <a:cs typeface="Calibri"/>
              </a:rPr>
              <a:t> </a:t>
            </a:r>
            <a:r>
              <a:rPr sz="1600" dirty="0">
                <a:latin typeface="Calibri"/>
                <a:cs typeface="Calibri"/>
              </a:rPr>
              <a:t>chất</a:t>
            </a:r>
            <a:r>
              <a:rPr sz="1600" spc="-15" dirty="0">
                <a:latin typeface="Calibri"/>
                <a:cs typeface="Calibri"/>
              </a:rPr>
              <a:t> </a:t>
            </a:r>
            <a:r>
              <a:rPr sz="1600" dirty="0">
                <a:latin typeface="Calibri"/>
                <a:cs typeface="Calibri"/>
              </a:rPr>
              <a:t>lượng</a:t>
            </a:r>
            <a:r>
              <a:rPr sz="1600" spc="-30" dirty="0">
                <a:latin typeface="Calibri"/>
                <a:cs typeface="Calibri"/>
              </a:rPr>
              <a:t> </a:t>
            </a:r>
            <a:r>
              <a:rPr sz="1600" dirty="0">
                <a:latin typeface="Calibri"/>
                <a:cs typeface="Calibri"/>
              </a:rPr>
              <a:t>và</a:t>
            </a:r>
            <a:r>
              <a:rPr sz="1600" spc="-25" dirty="0">
                <a:latin typeface="Calibri"/>
                <a:cs typeface="Calibri"/>
              </a:rPr>
              <a:t> </a:t>
            </a:r>
            <a:r>
              <a:rPr sz="1600" dirty="0">
                <a:latin typeface="Calibri"/>
                <a:cs typeface="Calibri"/>
              </a:rPr>
              <a:t>duy</a:t>
            </a:r>
            <a:r>
              <a:rPr sz="1600" spc="-20" dirty="0">
                <a:latin typeface="Calibri"/>
                <a:cs typeface="Calibri"/>
              </a:rPr>
              <a:t> </a:t>
            </a:r>
            <a:r>
              <a:rPr sz="1600" dirty="0">
                <a:latin typeface="Calibri"/>
                <a:cs typeface="Calibri"/>
              </a:rPr>
              <a:t>trì</a:t>
            </a:r>
            <a:r>
              <a:rPr sz="1600" spc="-25" dirty="0">
                <a:latin typeface="Calibri"/>
                <a:cs typeface="Calibri"/>
              </a:rPr>
              <a:t> </a:t>
            </a:r>
            <a:r>
              <a:rPr sz="1600" dirty="0">
                <a:latin typeface="Calibri"/>
                <a:cs typeface="Calibri"/>
              </a:rPr>
              <a:t>tính</a:t>
            </a:r>
            <a:r>
              <a:rPr sz="1600" spc="-30" dirty="0">
                <a:latin typeface="Calibri"/>
                <a:cs typeface="Calibri"/>
              </a:rPr>
              <a:t> </a:t>
            </a:r>
            <a:r>
              <a:rPr sz="1600" dirty="0">
                <a:latin typeface="Calibri"/>
                <a:cs typeface="Calibri"/>
              </a:rPr>
              <a:t>hiệu</a:t>
            </a:r>
            <a:r>
              <a:rPr sz="1600" spc="-20" dirty="0">
                <a:latin typeface="Calibri"/>
                <a:cs typeface="Calibri"/>
              </a:rPr>
              <a:t> </a:t>
            </a:r>
            <a:r>
              <a:rPr sz="1600" dirty="0">
                <a:latin typeface="Calibri"/>
                <a:cs typeface="Calibri"/>
              </a:rPr>
              <a:t>quả</a:t>
            </a:r>
            <a:r>
              <a:rPr sz="1600" spc="-30" dirty="0">
                <a:latin typeface="Calibri"/>
                <a:cs typeface="Calibri"/>
              </a:rPr>
              <a:t> </a:t>
            </a:r>
            <a:r>
              <a:rPr sz="1600" dirty="0">
                <a:latin typeface="Calibri"/>
                <a:cs typeface="Calibri"/>
              </a:rPr>
              <a:t>của</a:t>
            </a:r>
            <a:r>
              <a:rPr sz="1600" spc="-25" dirty="0">
                <a:latin typeface="Calibri"/>
                <a:cs typeface="Calibri"/>
              </a:rPr>
              <a:t> </a:t>
            </a:r>
            <a:r>
              <a:rPr sz="1600" dirty="0">
                <a:latin typeface="Calibri"/>
                <a:cs typeface="Calibri"/>
              </a:rPr>
              <a:t>hệ</a:t>
            </a:r>
            <a:r>
              <a:rPr sz="1600" spc="-20" dirty="0">
                <a:latin typeface="Calibri"/>
                <a:cs typeface="Calibri"/>
              </a:rPr>
              <a:t> </a:t>
            </a:r>
            <a:r>
              <a:rPr sz="1600" dirty="0">
                <a:latin typeface="Calibri"/>
                <a:cs typeface="Calibri"/>
              </a:rPr>
              <a:t>thống,</a:t>
            </a:r>
            <a:r>
              <a:rPr sz="1600" spc="-15" dirty="0">
                <a:latin typeface="Calibri"/>
                <a:cs typeface="Calibri"/>
              </a:rPr>
              <a:t> </a:t>
            </a:r>
            <a:r>
              <a:rPr sz="1600" spc="-35" dirty="0">
                <a:latin typeface="Calibri"/>
                <a:cs typeface="Calibri"/>
              </a:rPr>
              <a:t>và</a:t>
            </a:r>
            <a:endParaRPr sz="1600">
              <a:latin typeface="Calibri"/>
              <a:cs typeface="Calibri"/>
            </a:endParaRPr>
          </a:p>
          <a:p>
            <a:pPr marL="482600" indent="-262255">
              <a:lnSpc>
                <a:spcPts val="1839"/>
              </a:lnSpc>
              <a:spcBef>
                <a:spcPts val="1639"/>
              </a:spcBef>
              <a:buSzPct val="93750"/>
              <a:buFont typeface="Arial"/>
              <a:buAutoNum type="alphaLcParenR" startAt="2"/>
              <a:tabLst>
                <a:tab pos="482600" algn="l"/>
              </a:tabLst>
            </a:pPr>
            <a:r>
              <a:rPr sz="1600" spc="-30" dirty="0">
                <a:latin typeface="SimSun"/>
                <a:cs typeface="SimSun"/>
              </a:rPr>
              <a:t>满足法规和顾客要求。</a:t>
            </a:r>
            <a:endParaRPr sz="1600">
              <a:latin typeface="SimSun"/>
              <a:cs typeface="SimSun"/>
            </a:endParaRPr>
          </a:p>
          <a:p>
            <a:pPr marL="484505">
              <a:lnSpc>
                <a:spcPts val="1839"/>
              </a:lnSpc>
            </a:pPr>
            <a:r>
              <a:rPr sz="1600" dirty="0">
                <a:latin typeface="Calibri"/>
                <a:cs typeface="Calibri"/>
              </a:rPr>
              <a:t>Đáp</a:t>
            </a:r>
            <a:r>
              <a:rPr sz="1600" spc="-25" dirty="0">
                <a:latin typeface="Calibri"/>
                <a:cs typeface="Calibri"/>
              </a:rPr>
              <a:t> </a:t>
            </a:r>
            <a:r>
              <a:rPr sz="1600" dirty="0">
                <a:latin typeface="Calibri"/>
                <a:cs typeface="Calibri"/>
              </a:rPr>
              <a:t>ứng</a:t>
            </a:r>
            <a:r>
              <a:rPr sz="1600" spc="-15" dirty="0">
                <a:latin typeface="Calibri"/>
                <a:cs typeface="Calibri"/>
              </a:rPr>
              <a:t> </a:t>
            </a:r>
            <a:r>
              <a:rPr sz="1600" dirty="0">
                <a:latin typeface="Calibri"/>
                <a:cs typeface="Calibri"/>
              </a:rPr>
              <a:t>các</a:t>
            </a:r>
            <a:r>
              <a:rPr sz="1600" spc="-25" dirty="0">
                <a:latin typeface="Calibri"/>
                <a:cs typeface="Calibri"/>
              </a:rPr>
              <a:t> </a:t>
            </a:r>
            <a:r>
              <a:rPr sz="1600" dirty="0">
                <a:latin typeface="Calibri"/>
                <a:cs typeface="Calibri"/>
              </a:rPr>
              <a:t>yêu</a:t>
            </a:r>
            <a:r>
              <a:rPr sz="1600" spc="-15" dirty="0">
                <a:latin typeface="Calibri"/>
                <a:cs typeface="Calibri"/>
              </a:rPr>
              <a:t> </a:t>
            </a:r>
            <a:r>
              <a:rPr sz="1600" dirty="0">
                <a:latin typeface="Calibri"/>
                <a:cs typeface="Calibri"/>
              </a:rPr>
              <a:t>cầu</a:t>
            </a:r>
            <a:r>
              <a:rPr sz="1600" spc="-20" dirty="0">
                <a:latin typeface="Calibri"/>
                <a:cs typeface="Calibri"/>
              </a:rPr>
              <a:t> </a:t>
            </a:r>
            <a:r>
              <a:rPr sz="1600" dirty="0">
                <a:latin typeface="Calibri"/>
                <a:cs typeface="Calibri"/>
              </a:rPr>
              <a:t>của</a:t>
            </a:r>
            <a:r>
              <a:rPr sz="1600" spc="-25" dirty="0">
                <a:latin typeface="Calibri"/>
                <a:cs typeface="Calibri"/>
              </a:rPr>
              <a:t> </a:t>
            </a:r>
            <a:r>
              <a:rPr sz="1600" dirty="0">
                <a:latin typeface="Calibri"/>
                <a:cs typeface="Calibri"/>
              </a:rPr>
              <a:t>pháp</a:t>
            </a:r>
            <a:r>
              <a:rPr sz="1600" spc="-30" dirty="0">
                <a:latin typeface="Calibri"/>
                <a:cs typeface="Calibri"/>
              </a:rPr>
              <a:t> </a:t>
            </a:r>
            <a:r>
              <a:rPr sz="1600" dirty="0">
                <a:latin typeface="Calibri"/>
                <a:cs typeface="Calibri"/>
              </a:rPr>
              <a:t>luật</a:t>
            </a:r>
            <a:r>
              <a:rPr sz="1600" spc="-45" dirty="0">
                <a:latin typeface="Calibri"/>
                <a:cs typeface="Calibri"/>
              </a:rPr>
              <a:t> </a:t>
            </a:r>
            <a:r>
              <a:rPr sz="1600" dirty="0">
                <a:latin typeface="Calibri"/>
                <a:cs typeface="Calibri"/>
              </a:rPr>
              <a:t>và</a:t>
            </a:r>
            <a:r>
              <a:rPr sz="1600" spc="-25" dirty="0">
                <a:latin typeface="Calibri"/>
                <a:cs typeface="Calibri"/>
              </a:rPr>
              <a:t> </a:t>
            </a:r>
            <a:r>
              <a:rPr sz="1600" dirty="0">
                <a:latin typeface="Calibri"/>
                <a:cs typeface="Calibri"/>
              </a:rPr>
              <a:t>của</a:t>
            </a:r>
            <a:r>
              <a:rPr sz="1600" spc="-20" dirty="0">
                <a:latin typeface="Calibri"/>
                <a:cs typeface="Calibri"/>
              </a:rPr>
              <a:t> </a:t>
            </a:r>
            <a:r>
              <a:rPr sz="1600" dirty="0">
                <a:latin typeface="Calibri"/>
                <a:cs typeface="Calibri"/>
              </a:rPr>
              <a:t>khách</a:t>
            </a:r>
            <a:r>
              <a:rPr sz="1600" spc="-25" dirty="0">
                <a:latin typeface="Calibri"/>
                <a:cs typeface="Calibri"/>
              </a:rPr>
              <a:t> </a:t>
            </a:r>
            <a:r>
              <a:rPr sz="1600" spc="-10" dirty="0">
                <a:latin typeface="Calibri"/>
                <a:cs typeface="Calibri"/>
              </a:rPr>
              <a:t>hàng</a:t>
            </a:r>
            <a:r>
              <a:rPr sz="1450" spc="-10" dirty="0">
                <a:latin typeface="Calibri"/>
                <a:cs typeface="Calibri"/>
              </a:rPr>
              <a:t>.</a:t>
            </a:r>
            <a:endParaRPr sz="1450">
              <a:latin typeface="Calibri"/>
              <a:cs typeface="Calibri"/>
            </a:endParaRPr>
          </a:p>
          <a:p>
            <a:pPr marL="469900">
              <a:lnSpc>
                <a:spcPts val="1855"/>
              </a:lnSpc>
              <a:spcBef>
                <a:spcPts val="990"/>
              </a:spcBef>
            </a:pPr>
            <a:r>
              <a:rPr sz="1600" spc="-20" dirty="0">
                <a:latin typeface="SimSun"/>
                <a:cs typeface="SimSun"/>
              </a:rPr>
              <a:t>资源包括:</a:t>
            </a:r>
            <a:r>
              <a:rPr sz="1600" spc="455" dirty="0">
                <a:latin typeface="Times New Roman"/>
                <a:cs typeface="Times New Roman"/>
              </a:rPr>
              <a:t> </a:t>
            </a:r>
            <a:r>
              <a:rPr sz="1600" spc="-20" dirty="0">
                <a:latin typeface="SimSun"/>
                <a:cs typeface="SimSun"/>
              </a:rPr>
              <a:t>人力资源;</a:t>
            </a:r>
            <a:r>
              <a:rPr sz="1600" spc="445" dirty="0">
                <a:latin typeface="Times New Roman"/>
                <a:cs typeface="Times New Roman"/>
              </a:rPr>
              <a:t> </a:t>
            </a:r>
            <a:r>
              <a:rPr sz="1600" spc="-20" dirty="0">
                <a:latin typeface="SimSun"/>
                <a:cs typeface="SimSun"/>
              </a:rPr>
              <a:t>基础设施;</a:t>
            </a:r>
            <a:r>
              <a:rPr sz="1600" spc="459" dirty="0">
                <a:latin typeface="Times New Roman"/>
                <a:cs typeface="Times New Roman"/>
              </a:rPr>
              <a:t> </a:t>
            </a:r>
            <a:r>
              <a:rPr sz="1600" spc="-35" dirty="0">
                <a:latin typeface="SimSun"/>
                <a:cs typeface="SimSun"/>
              </a:rPr>
              <a:t>工作环境</a:t>
            </a:r>
            <a:endParaRPr sz="1600">
              <a:latin typeface="SimSun"/>
              <a:cs typeface="SimSun"/>
            </a:endParaRPr>
          </a:p>
          <a:p>
            <a:pPr marL="469900">
              <a:lnSpc>
                <a:spcPts val="1855"/>
              </a:lnSpc>
            </a:pPr>
            <a:r>
              <a:rPr sz="1600" dirty="0">
                <a:latin typeface="Calibri"/>
                <a:cs typeface="Calibri"/>
              </a:rPr>
              <a:t>Nguồn</a:t>
            </a:r>
            <a:r>
              <a:rPr sz="1600" spc="-20" dirty="0">
                <a:latin typeface="Calibri"/>
                <a:cs typeface="Calibri"/>
              </a:rPr>
              <a:t> </a:t>
            </a:r>
            <a:r>
              <a:rPr sz="1600" dirty="0">
                <a:latin typeface="Calibri"/>
                <a:cs typeface="Calibri"/>
              </a:rPr>
              <a:t>lực</a:t>
            </a:r>
            <a:r>
              <a:rPr sz="1600" spc="-40" dirty="0">
                <a:latin typeface="Calibri"/>
                <a:cs typeface="Calibri"/>
              </a:rPr>
              <a:t> </a:t>
            </a:r>
            <a:r>
              <a:rPr sz="1600" dirty="0">
                <a:latin typeface="Calibri"/>
                <a:cs typeface="Calibri"/>
              </a:rPr>
              <a:t>bao</a:t>
            </a:r>
            <a:r>
              <a:rPr sz="1600" spc="-20" dirty="0">
                <a:latin typeface="Calibri"/>
                <a:cs typeface="Calibri"/>
              </a:rPr>
              <a:t> </a:t>
            </a:r>
            <a:r>
              <a:rPr sz="1600" dirty="0">
                <a:latin typeface="Calibri"/>
                <a:cs typeface="Calibri"/>
              </a:rPr>
              <a:t>gồm:</a:t>
            </a:r>
            <a:r>
              <a:rPr sz="1600" spc="-30" dirty="0">
                <a:latin typeface="Calibri"/>
                <a:cs typeface="Calibri"/>
              </a:rPr>
              <a:t> </a:t>
            </a:r>
            <a:r>
              <a:rPr sz="1600" dirty="0">
                <a:latin typeface="Calibri"/>
                <a:cs typeface="Calibri"/>
              </a:rPr>
              <a:t>Nguồn</a:t>
            </a:r>
            <a:r>
              <a:rPr sz="1600" spc="-20" dirty="0">
                <a:latin typeface="Calibri"/>
                <a:cs typeface="Calibri"/>
              </a:rPr>
              <a:t> </a:t>
            </a:r>
            <a:r>
              <a:rPr sz="1600" dirty="0">
                <a:latin typeface="Calibri"/>
                <a:cs typeface="Calibri"/>
              </a:rPr>
              <a:t>nhân</a:t>
            </a:r>
            <a:r>
              <a:rPr sz="1600" spc="-40" dirty="0">
                <a:latin typeface="Calibri"/>
                <a:cs typeface="Calibri"/>
              </a:rPr>
              <a:t> </a:t>
            </a:r>
            <a:r>
              <a:rPr sz="1600" dirty="0">
                <a:latin typeface="Calibri"/>
                <a:cs typeface="Calibri"/>
              </a:rPr>
              <a:t>lực;</a:t>
            </a:r>
            <a:r>
              <a:rPr sz="1600" spc="-30" dirty="0">
                <a:latin typeface="Calibri"/>
                <a:cs typeface="Calibri"/>
              </a:rPr>
              <a:t> </a:t>
            </a:r>
            <a:r>
              <a:rPr sz="1600" dirty="0">
                <a:latin typeface="Calibri"/>
                <a:cs typeface="Calibri"/>
              </a:rPr>
              <a:t>Cơ</a:t>
            </a:r>
            <a:r>
              <a:rPr sz="1600" spc="-30" dirty="0">
                <a:latin typeface="Calibri"/>
                <a:cs typeface="Calibri"/>
              </a:rPr>
              <a:t> </a:t>
            </a:r>
            <a:r>
              <a:rPr sz="1600" dirty="0">
                <a:latin typeface="Calibri"/>
                <a:cs typeface="Calibri"/>
              </a:rPr>
              <a:t>sở</a:t>
            </a:r>
            <a:r>
              <a:rPr sz="1600" spc="-15" dirty="0">
                <a:latin typeface="Calibri"/>
                <a:cs typeface="Calibri"/>
              </a:rPr>
              <a:t> </a:t>
            </a:r>
            <a:r>
              <a:rPr sz="1600" dirty="0">
                <a:latin typeface="Calibri"/>
                <a:cs typeface="Calibri"/>
              </a:rPr>
              <a:t>hạ</a:t>
            </a:r>
            <a:r>
              <a:rPr sz="1600" spc="-35" dirty="0">
                <a:latin typeface="Calibri"/>
                <a:cs typeface="Calibri"/>
              </a:rPr>
              <a:t> </a:t>
            </a:r>
            <a:r>
              <a:rPr sz="1600" dirty="0">
                <a:latin typeface="Calibri"/>
                <a:cs typeface="Calibri"/>
              </a:rPr>
              <a:t>tầng;</a:t>
            </a:r>
            <a:r>
              <a:rPr sz="1600" spc="-35" dirty="0">
                <a:latin typeface="Calibri"/>
                <a:cs typeface="Calibri"/>
              </a:rPr>
              <a:t> </a:t>
            </a:r>
            <a:r>
              <a:rPr sz="1600" dirty="0">
                <a:latin typeface="Calibri"/>
                <a:cs typeface="Calibri"/>
              </a:rPr>
              <a:t>Môi</a:t>
            </a:r>
            <a:r>
              <a:rPr sz="1600" spc="-20" dirty="0">
                <a:latin typeface="Calibri"/>
                <a:cs typeface="Calibri"/>
              </a:rPr>
              <a:t> </a:t>
            </a:r>
            <a:r>
              <a:rPr sz="1600" dirty="0">
                <a:latin typeface="Calibri"/>
                <a:cs typeface="Calibri"/>
              </a:rPr>
              <a:t>trường</a:t>
            </a:r>
            <a:r>
              <a:rPr sz="1600" spc="-25" dirty="0">
                <a:latin typeface="Calibri"/>
                <a:cs typeface="Calibri"/>
              </a:rPr>
              <a:t> </a:t>
            </a:r>
            <a:r>
              <a:rPr sz="1600" dirty="0">
                <a:latin typeface="Calibri"/>
                <a:cs typeface="Calibri"/>
              </a:rPr>
              <a:t>làm</a:t>
            </a:r>
            <a:r>
              <a:rPr sz="1600" spc="-45" dirty="0">
                <a:latin typeface="Calibri"/>
                <a:cs typeface="Calibri"/>
              </a:rPr>
              <a:t> </a:t>
            </a:r>
            <a:r>
              <a:rPr sz="1600" spc="-20" dirty="0">
                <a:latin typeface="Calibri"/>
                <a:cs typeface="Calibri"/>
              </a:rPr>
              <a:t>việ</a:t>
            </a:r>
            <a:r>
              <a:rPr sz="1600" spc="-20" dirty="0">
                <a:latin typeface="SimSun"/>
                <a:cs typeface="SimSun"/>
              </a:rPr>
              <a:t>c</a:t>
            </a:r>
            <a:endParaRPr sz="1600">
              <a:latin typeface="SimSun"/>
              <a:cs typeface="SimSun"/>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p:nvPr/>
        </p:nvSpPr>
        <p:spPr>
          <a:xfrm>
            <a:off x="3296160" y="173941"/>
            <a:ext cx="2196465" cy="660400"/>
          </a:xfrm>
          <a:prstGeom prst="rect">
            <a:avLst/>
          </a:prstGeom>
        </p:spPr>
        <p:txBody>
          <a:bodyPr vert="horz" wrap="square" lIns="0" tIns="55880" rIns="0" bIns="0" rtlCol="0">
            <a:spAutoFit/>
          </a:bodyPr>
          <a:lstStyle/>
          <a:p>
            <a:pPr marL="91440" indent="-88900">
              <a:lnSpc>
                <a:spcPct val="100000"/>
              </a:lnSpc>
              <a:spcBef>
                <a:spcPts val="440"/>
              </a:spcBef>
              <a:buSzPct val="94444"/>
              <a:buFont typeface="Arial"/>
              <a:buChar char="•"/>
              <a:tabLst>
                <a:tab pos="91440" algn="l"/>
              </a:tabLst>
            </a:pPr>
            <a:r>
              <a:rPr sz="1800" dirty="0">
                <a:latin typeface="SimSun"/>
                <a:cs typeface="SimSun"/>
              </a:rPr>
              <a:t>6.2</a:t>
            </a:r>
            <a:r>
              <a:rPr sz="1800" spc="450" dirty="0">
                <a:latin typeface="Times New Roman"/>
                <a:cs typeface="Times New Roman"/>
              </a:rPr>
              <a:t> </a:t>
            </a:r>
            <a:r>
              <a:rPr sz="1800" spc="-20" dirty="0">
                <a:latin typeface="SimSun"/>
                <a:cs typeface="SimSun"/>
              </a:rPr>
              <a:t>人力资源</a:t>
            </a:r>
            <a:endParaRPr sz="1800">
              <a:latin typeface="SimSun"/>
              <a:cs typeface="SimSun"/>
            </a:endParaRPr>
          </a:p>
          <a:p>
            <a:pPr marL="91440" indent="-88900">
              <a:lnSpc>
                <a:spcPct val="100000"/>
              </a:lnSpc>
              <a:spcBef>
                <a:spcPts val="335"/>
              </a:spcBef>
              <a:buSzPct val="94444"/>
              <a:buFont typeface="Arial"/>
              <a:buChar char="•"/>
              <a:tabLst>
                <a:tab pos="91440" algn="l"/>
              </a:tabLst>
            </a:pPr>
            <a:r>
              <a:rPr sz="1800" dirty="0">
                <a:latin typeface="SimSun"/>
                <a:cs typeface="SimSun"/>
              </a:rPr>
              <a:t>6.2</a:t>
            </a:r>
            <a:r>
              <a:rPr sz="1800" spc="450" dirty="0">
                <a:latin typeface="Times New Roman"/>
                <a:cs typeface="Times New Roman"/>
              </a:rPr>
              <a:t> </a:t>
            </a:r>
            <a:r>
              <a:rPr sz="1800" dirty="0">
                <a:latin typeface="SimSun"/>
                <a:cs typeface="SimSun"/>
              </a:rPr>
              <a:t>Ngu</a:t>
            </a:r>
            <a:r>
              <a:rPr sz="1800" dirty="0">
                <a:latin typeface="Cambria"/>
                <a:cs typeface="Cambria"/>
              </a:rPr>
              <a:t>ồ</a:t>
            </a:r>
            <a:r>
              <a:rPr sz="1800" dirty="0">
                <a:latin typeface="SimSun"/>
                <a:cs typeface="SimSun"/>
              </a:rPr>
              <a:t>n</a:t>
            </a:r>
            <a:r>
              <a:rPr sz="1800" spc="434" dirty="0">
                <a:latin typeface="Times New Roman"/>
                <a:cs typeface="Times New Roman"/>
              </a:rPr>
              <a:t> </a:t>
            </a:r>
            <a:r>
              <a:rPr sz="1800" dirty="0">
                <a:latin typeface="SimSun"/>
                <a:cs typeface="SimSun"/>
              </a:rPr>
              <a:t>nhân</a:t>
            </a:r>
            <a:r>
              <a:rPr sz="1800" spc="450" dirty="0">
                <a:latin typeface="Times New Roman"/>
                <a:cs typeface="Times New Roman"/>
              </a:rPr>
              <a:t> </a:t>
            </a:r>
            <a:r>
              <a:rPr sz="1800" spc="-25" dirty="0">
                <a:latin typeface="SimSun"/>
                <a:cs typeface="SimSun"/>
              </a:rPr>
              <a:t>l</a:t>
            </a:r>
            <a:r>
              <a:rPr sz="1800" spc="-25" dirty="0">
                <a:latin typeface="Cambria"/>
                <a:cs typeface="Cambria"/>
              </a:rPr>
              <a:t>ự</a:t>
            </a:r>
            <a:r>
              <a:rPr sz="1800" spc="-25" dirty="0">
                <a:latin typeface="SimSun"/>
                <a:cs typeface="SimSun"/>
              </a:rPr>
              <a:t>c</a:t>
            </a:r>
            <a:endParaRPr sz="1800">
              <a:latin typeface="SimSun"/>
              <a:cs typeface="SimSun"/>
            </a:endParaRPr>
          </a:p>
        </p:txBody>
      </p:sp>
      <p:sp>
        <p:nvSpPr>
          <p:cNvPr id="4" name="object 4"/>
          <p:cNvSpPr txBox="1"/>
          <p:nvPr/>
        </p:nvSpPr>
        <p:spPr>
          <a:xfrm>
            <a:off x="381101" y="2124194"/>
            <a:ext cx="1625600" cy="1167765"/>
          </a:xfrm>
          <a:prstGeom prst="rect">
            <a:avLst/>
          </a:prstGeom>
        </p:spPr>
        <p:txBody>
          <a:bodyPr vert="horz" wrap="square" lIns="0" tIns="18415" rIns="0" bIns="0" rtlCol="0">
            <a:spAutoFit/>
          </a:bodyPr>
          <a:lstStyle/>
          <a:p>
            <a:pPr marL="12700" marR="5080" algn="just">
              <a:lnSpc>
                <a:spcPct val="97800"/>
              </a:lnSpc>
              <a:spcBef>
                <a:spcPts val="145"/>
              </a:spcBef>
            </a:pPr>
            <a:r>
              <a:rPr sz="1800" spc="-10" dirty="0">
                <a:latin typeface="SimSun"/>
                <a:cs typeface="SimSun"/>
              </a:rPr>
              <a:t>确定从事影响产质量量工作的人员所必要的能力</a:t>
            </a:r>
            <a:endParaRPr sz="1800">
              <a:latin typeface="SimSun"/>
              <a:cs typeface="SimSun"/>
            </a:endParaRPr>
          </a:p>
          <a:p>
            <a:pPr marL="52069">
              <a:lnSpc>
                <a:spcPct val="100000"/>
              </a:lnSpc>
              <a:spcBef>
                <a:spcPts val="445"/>
              </a:spcBef>
            </a:pPr>
            <a:r>
              <a:rPr sz="1800" b="1" spc="-10" dirty="0">
                <a:latin typeface="Arial"/>
                <a:cs typeface="Arial"/>
              </a:rPr>
              <a:t>(</a:t>
            </a:r>
            <a:r>
              <a:rPr sz="1800" dirty="0">
                <a:latin typeface="SimSun"/>
                <a:cs typeface="SimSun"/>
              </a:rPr>
              <a:t>规定任职资格</a:t>
            </a:r>
            <a:r>
              <a:rPr sz="1800" b="1" spc="-50" dirty="0">
                <a:latin typeface="Arial"/>
                <a:cs typeface="Arial"/>
              </a:rPr>
              <a:t>)</a:t>
            </a:r>
            <a:endParaRPr sz="1800">
              <a:latin typeface="Arial"/>
              <a:cs typeface="Arial"/>
            </a:endParaRPr>
          </a:p>
        </p:txBody>
      </p:sp>
      <p:sp>
        <p:nvSpPr>
          <p:cNvPr id="5" name="object 5"/>
          <p:cNvSpPr txBox="1"/>
          <p:nvPr/>
        </p:nvSpPr>
        <p:spPr>
          <a:xfrm>
            <a:off x="2433962" y="2411730"/>
            <a:ext cx="711200" cy="561975"/>
          </a:xfrm>
          <a:prstGeom prst="rect">
            <a:avLst/>
          </a:prstGeom>
        </p:spPr>
        <p:txBody>
          <a:bodyPr vert="horz" wrap="square" lIns="0" tIns="31750" rIns="0" bIns="0" rtlCol="0">
            <a:spAutoFit/>
          </a:bodyPr>
          <a:lstStyle/>
          <a:p>
            <a:pPr marL="12700" marR="5080">
              <a:lnSpc>
                <a:spcPts val="2060"/>
              </a:lnSpc>
              <a:spcBef>
                <a:spcPts val="250"/>
              </a:spcBef>
            </a:pPr>
            <a:r>
              <a:rPr sz="1800" spc="-20" dirty="0">
                <a:latin typeface="SimSun"/>
                <a:cs typeface="SimSun"/>
              </a:rPr>
              <a:t>明确培训需求</a:t>
            </a:r>
            <a:endParaRPr sz="1800">
              <a:latin typeface="SimSun"/>
              <a:cs typeface="SimSun"/>
            </a:endParaRPr>
          </a:p>
        </p:txBody>
      </p:sp>
      <p:sp>
        <p:nvSpPr>
          <p:cNvPr id="6" name="object 6"/>
          <p:cNvSpPr txBox="1"/>
          <p:nvPr/>
        </p:nvSpPr>
        <p:spPr>
          <a:xfrm>
            <a:off x="3562865" y="2543294"/>
            <a:ext cx="9398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SimSun"/>
                <a:cs typeface="SimSun"/>
              </a:rPr>
              <a:t>培训计划</a:t>
            </a:r>
            <a:endParaRPr sz="1800">
              <a:latin typeface="SimSun"/>
              <a:cs typeface="SimSun"/>
            </a:endParaRPr>
          </a:p>
        </p:txBody>
      </p:sp>
      <p:sp>
        <p:nvSpPr>
          <p:cNvPr id="7" name="object 7"/>
          <p:cNvSpPr txBox="1"/>
          <p:nvPr/>
        </p:nvSpPr>
        <p:spPr>
          <a:xfrm>
            <a:off x="4828430" y="2543294"/>
            <a:ext cx="9398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SimSun"/>
                <a:cs typeface="SimSun"/>
              </a:rPr>
              <a:t>提供培训</a:t>
            </a:r>
            <a:endParaRPr sz="1800">
              <a:latin typeface="SimSun"/>
              <a:cs typeface="SimSun"/>
            </a:endParaRPr>
          </a:p>
        </p:txBody>
      </p:sp>
      <p:sp>
        <p:nvSpPr>
          <p:cNvPr id="8" name="object 8"/>
          <p:cNvSpPr txBox="1"/>
          <p:nvPr/>
        </p:nvSpPr>
        <p:spPr>
          <a:xfrm>
            <a:off x="6090688" y="2411730"/>
            <a:ext cx="939800" cy="561975"/>
          </a:xfrm>
          <a:prstGeom prst="rect">
            <a:avLst/>
          </a:prstGeom>
        </p:spPr>
        <p:txBody>
          <a:bodyPr vert="horz" wrap="square" lIns="0" tIns="31750" rIns="0" bIns="0" rtlCol="0">
            <a:spAutoFit/>
          </a:bodyPr>
          <a:lstStyle/>
          <a:p>
            <a:pPr marL="12700" marR="5080">
              <a:lnSpc>
                <a:spcPts val="2060"/>
              </a:lnSpc>
              <a:spcBef>
                <a:spcPts val="250"/>
              </a:spcBef>
            </a:pPr>
            <a:r>
              <a:rPr sz="1800" spc="-15" dirty="0">
                <a:latin typeface="SimSun"/>
                <a:cs typeface="SimSun"/>
              </a:rPr>
              <a:t>评价培训的有效性</a:t>
            </a:r>
            <a:endParaRPr sz="1800">
              <a:latin typeface="SimSun"/>
              <a:cs typeface="SimSun"/>
            </a:endParaRPr>
          </a:p>
        </p:txBody>
      </p:sp>
      <p:sp>
        <p:nvSpPr>
          <p:cNvPr id="9" name="object 9"/>
          <p:cNvSpPr txBox="1"/>
          <p:nvPr/>
        </p:nvSpPr>
        <p:spPr>
          <a:xfrm>
            <a:off x="7441830" y="2051042"/>
            <a:ext cx="1397000" cy="1494155"/>
          </a:xfrm>
          <a:prstGeom prst="rect">
            <a:avLst/>
          </a:prstGeom>
        </p:spPr>
        <p:txBody>
          <a:bodyPr vert="horz" wrap="square" lIns="0" tIns="18415" rIns="0" bIns="0" rtlCol="0">
            <a:spAutoFit/>
          </a:bodyPr>
          <a:lstStyle/>
          <a:p>
            <a:pPr marL="12700" marR="5080" algn="just">
              <a:lnSpc>
                <a:spcPct val="97800"/>
              </a:lnSpc>
              <a:spcBef>
                <a:spcPts val="145"/>
              </a:spcBef>
            </a:pPr>
            <a:r>
              <a:rPr sz="1800" spc="-10" dirty="0">
                <a:latin typeface="SimSun"/>
                <a:cs typeface="SimSun"/>
              </a:rPr>
              <a:t>保持教育、培训、技能和经</a:t>
            </a:r>
            <a:r>
              <a:rPr sz="1800" spc="-15" dirty="0">
                <a:latin typeface="SimSun"/>
                <a:cs typeface="SimSun"/>
              </a:rPr>
              <a:t>验的记录</a:t>
            </a:r>
            <a:endParaRPr sz="1800">
              <a:latin typeface="SimSun"/>
              <a:cs typeface="SimSun"/>
            </a:endParaRPr>
          </a:p>
          <a:p>
            <a:pPr marL="12700">
              <a:lnSpc>
                <a:spcPct val="100000"/>
              </a:lnSpc>
              <a:spcBef>
                <a:spcPts val="430"/>
              </a:spcBef>
            </a:pPr>
            <a:r>
              <a:rPr sz="1800" spc="-25" dirty="0">
                <a:latin typeface="SimSun"/>
                <a:cs typeface="SimSun"/>
              </a:rPr>
              <a:t>例如：</a:t>
            </a:r>
            <a:endParaRPr sz="1800">
              <a:latin typeface="SimSun"/>
              <a:cs typeface="SimSun"/>
            </a:endParaRPr>
          </a:p>
          <a:p>
            <a:pPr marL="12700">
              <a:lnSpc>
                <a:spcPct val="100000"/>
              </a:lnSpc>
              <a:spcBef>
                <a:spcPts val="430"/>
              </a:spcBef>
            </a:pPr>
            <a:r>
              <a:rPr sz="1800" spc="-10" dirty="0">
                <a:latin typeface="SimSun"/>
                <a:cs typeface="SimSun"/>
              </a:rPr>
              <a:t>员工培训档案</a:t>
            </a:r>
            <a:endParaRPr sz="1800">
              <a:latin typeface="SimSun"/>
              <a:cs typeface="SimSun"/>
            </a:endParaRPr>
          </a:p>
        </p:txBody>
      </p:sp>
      <p:sp>
        <p:nvSpPr>
          <p:cNvPr id="10" name="object 10"/>
          <p:cNvSpPr txBox="1"/>
          <p:nvPr/>
        </p:nvSpPr>
        <p:spPr>
          <a:xfrm>
            <a:off x="1568596" y="3837552"/>
            <a:ext cx="6126480" cy="1036319"/>
          </a:xfrm>
          <a:prstGeom prst="rect">
            <a:avLst/>
          </a:prstGeom>
        </p:spPr>
        <p:txBody>
          <a:bodyPr vert="horz" wrap="square" lIns="0" tIns="13335" rIns="0" bIns="0" rtlCol="0">
            <a:spAutoFit/>
          </a:bodyPr>
          <a:lstStyle/>
          <a:p>
            <a:pPr marL="12700">
              <a:lnSpc>
                <a:spcPct val="100000"/>
              </a:lnSpc>
              <a:spcBef>
                <a:spcPts val="105"/>
              </a:spcBef>
            </a:pPr>
            <a:r>
              <a:rPr sz="2000" spc="-20" dirty="0">
                <a:latin typeface="SimSun"/>
                <a:cs typeface="SimSun"/>
              </a:rPr>
              <a:t>专门的培训可能是某些岗位任职的前提，</a:t>
            </a:r>
            <a:endParaRPr sz="2000">
              <a:latin typeface="SimSun"/>
              <a:cs typeface="SimSun"/>
            </a:endParaRPr>
          </a:p>
          <a:p>
            <a:pPr marL="12700">
              <a:lnSpc>
                <a:spcPct val="100000"/>
              </a:lnSpc>
            </a:pPr>
            <a:r>
              <a:rPr sz="2000" spc="-20" dirty="0">
                <a:latin typeface="SimSun"/>
                <a:cs typeface="SimSun"/>
              </a:rPr>
              <a:t>如内审员、检验员、灭菌操作人员、洁净区工作人员等</a:t>
            </a:r>
            <a:endParaRPr sz="2000">
              <a:latin typeface="SimSun"/>
              <a:cs typeface="SimSun"/>
            </a:endParaRPr>
          </a:p>
          <a:p>
            <a:pPr marL="12700">
              <a:lnSpc>
                <a:spcPct val="100000"/>
              </a:lnSpc>
              <a:spcBef>
                <a:spcPts val="750"/>
              </a:spcBef>
            </a:pPr>
            <a:r>
              <a:rPr sz="2000" dirty="0">
                <a:latin typeface="SimSun"/>
                <a:cs typeface="SimSun"/>
              </a:rPr>
              <a:t>增加了</a:t>
            </a:r>
            <a:r>
              <a:rPr sz="2000" spc="-20" dirty="0">
                <a:solidFill>
                  <a:srgbClr val="FF0000"/>
                </a:solidFill>
                <a:latin typeface="SimSun"/>
                <a:cs typeface="SimSun"/>
              </a:rPr>
              <a:t>培训、能力和人员意识的程序文件</a:t>
            </a:r>
            <a:endParaRPr sz="2000">
              <a:latin typeface="SimSun"/>
              <a:cs typeface="SimSun"/>
            </a:endParaRPr>
          </a:p>
        </p:txBody>
      </p:sp>
      <p:pic>
        <p:nvPicPr>
          <p:cNvPr id="11" name="object 11"/>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16415" cy="6857998"/>
          </a:xfrm>
          <a:prstGeom prst="rect">
            <a:avLst/>
          </a:prstGeom>
        </p:spPr>
      </p:pic>
      <p:sp>
        <p:nvSpPr>
          <p:cNvPr id="3" name="object 3"/>
          <p:cNvSpPr txBox="1">
            <a:spLocks noGrp="1"/>
          </p:cNvSpPr>
          <p:nvPr>
            <p:ph type="title"/>
          </p:nvPr>
        </p:nvSpPr>
        <p:spPr>
          <a:xfrm>
            <a:off x="3432431" y="67812"/>
            <a:ext cx="1465580" cy="313055"/>
          </a:xfrm>
          <a:prstGeom prst="rect">
            <a:avLst/>
          </a:prstGeom>
        </p:spPr>
        <p:txBody>
          <a:bodyPr vert="horz" wrap="square" lIns="0" tIns="17145" rIns="0" bIns="0" rtlCol="0">
            <a:spAutoFit/>
          </a:bodyPr>
          <a:lstStyle/>
          <a:p>
            <a:pPr marL="12700">
              <a:lnSpc>
                <a:spcPct val="100000"/>
              </a:lnSpc>
              <a:spcBef>
                <a:spcPts val="135"/>
              </a:spcBef>
            </a:pPr>
            <a:r>
              <a:rPr sz="1850" dirty="0">
                <a:solidFill>
                  <a:srgbClr val="000000"/>
                </a:solidFill>
              </a:rPr>
              <a:t>6.2</a:t>
            </a:r>
            <a:r>
              <a:rPr sz="1850" spc="65" dirty="0">
                <a:solidFill>
                  <a:srgbClr val="000000"/>
                </a:solidFill>
                <a:latin typeface="Times New Roman"/>
                <a:cs typeface="Times New Roman"/>
              </a:rPr>
              <a:t>  </a:t>
            </a:r>
            <a:r>
              <a:rPr sz="1850" spc="-15" dirty="0">
                <a:solidFill>
                  <a:srgbClr val="000000"/>
                </a:solidFill>
              </a:rPr>
              <a:t>人力资源</a:t>
            </a:r>
            <a:endParaRPr sz="1850">
              <a:latin typeface="Times New Roman"/>
              <a:cs typeface="Times New Roman"/>
            </a:endParaRPr>
          </a:p>
        </p:txBody>
      </p:sp>
      <p:sp>
        <p:nvSpPr>
          <p:cNvPr id="4" name="object 4"/>
          <p:cNvSpPr txBox="1"/>
          <p:nvPr/>
        </p:nvSpPr>
        <p:spPr>
          <a:xfrm>
            <a:off x="3432431" y="345180"/>
            <a:ext cx="2232025" cy="313055"/>
          </a:xfrm>
          <a:prstGeom prst="rect">
            <a:avLst/>
          </a:prstGeom>
        </p:spPr>
        <p:txBody>
          <a:bodyPr vert="horz" wrap="square" lIns="0" tIns="17145" rIns="0" bIns="0" rtlCol="0">
            <a:spAutoFit/>
          </a:bodyPr>
          <a:lstStyle/>
          <a:p>
            <a:pPr marL="12700">
              <a:lnSpc>
                <a:spcPct val="100000"/>
              </a:lnSpc>
              <a:spcBef>
                <a:spcPts val="135"/>
              </a:spcBef>
            </a:pPr>
            <a:r>
              <a:rPr sz="1850" dirty="0">
                <a:latin typeface="SimSun"/>
                <a:cs typeface="SimSun"/>
              </a:rPr>
              <a:t>6.2</a:t>
            </a:r>
            <a:r>
              <a:rPr sz="1850" spc="35" dirty="0">
                <a:latin typeface="Times New Roman"/>
                <a:cs typeface="Times New Roman"/>
              </a:rPr>
              <a:t>  </a:t>
            </a:r>
            <a:r>
              <a:rPr sz="1850" dirty="0">
                <a:latin typeface="SimSun"/>
                <a:cs typeface="SimSun"/>
              </a:rPr>
              <a:t>Ngu</a:t>
            </a:r>
            <a:r>
              <a:rPr sz="1850" dirty="0">
                <a:latin typeface="Cambria"/>
                <a:cs typeface="Cambria"/>
              </a:rPr>
              <a:t>ồ</a:t>
            </a:r>
            <a:r>
              <a:rPr sz="1850" dirty="0">
                <a:latin typeface="SimSun"/>
                <a:cs typeface="SimSun"/>
              </a:rPr>
              <a:t>n</a:t>
            </a:r>
            <a:r>
              <a:rPr sz="1850" spc="35" dirty="0">
                <a:latin typeface="Times New Roman"/>
                <a:cs typeface="Times New Roman"/>
              </a:rPr>
              <a:t>  </a:t>
            </a:r>
            <a:r>
              <a:rPr sz="1850" dirty="0">
                <a:latin typeface="SimSun"/>
                <a:cs typeface="SimSun"/>
              </a:rPr>
              <a:t>nhân</a:t>
            </a:r>
            <a:r>
              <a:rPr sz="1850" spc="35" dirty="0">
                <a:latin typeface="Times New Roman"/>
                <a:cs typeface="Times New Roman"/>
              </a:rPr>
              <a:t>  </a:t>
            </a:r>
            <a:r>
              <a:rPr sz="1850" spc="-25" dirty="0">
                <a:latin typeface="SimSun"/>
                <a:cs typeface="SimSun"/>
              </a:rPr>
              <a:t>l</a:t>
            </a:r>
            <a:r>
              <a:rPr sz="1850" spc="-25" dirty="0">
                <a:latin typeface="Cambria"/>
                <a:cs typeface="Cambria"/>
              </a:rPr>
              <a:t>ự</a:t>
            </a:r>
            <a:r>
              <a:rPr sz="1850" spc="-25" dirty="0">
                <a:latin typeface="SimSun"/>
                <a:cs typeface="SimSun"/>
              </a:rPr>
              <a:t>c</a:t>
            </a:r>
            <a:endParaRPr sz="1850">
              <a:latin typeface="SimSun"/>
              <a:cs typeface="SimSun"/>
            </a:endParaRPr>
          </a:p>
        </p:txBody>
      </p:sp>
      <p:sp>
        <p:nvSpPr>
          <p:cNvPr id="5" name="object 5"/>
          <p:cNvSpPr txBox="1"/>
          <p:nvPr/>
        </p:nvSpPr>
        <p:spPr>
          <a:xfrm>
            <a:off x="400609" y="1265034"/>
            <a:ext cx="1688464" cy="696595"/>
          </a:xfrm>
          <a:prstGeom prst="rect">
            <a:avLst/>
          </a:prstGeom>
        </p:spPr>
        <p:txBody>
          <a:bodyPr vert="horz" wrap="square" lIns="0" tIns="13335" rIns="0" bIns="0" rtlCol="0">
            <a:spAutoFit/>
          </a:bodyPr>
          <a:lstStyle/>
          <a:p>
            <a:pPr marL="12700" marR="5080">
              <a:lnSpc>
                <a:spcPct val="100000"/>
              </a:lnSpc>
              <a:spcBef>
                <a:spcPts val="105"/>
              </a:spcBef>
            </a:pPr>
            <a:r>
              <a:rPr sz="1100" dirty="0">
                <a:latin typeface="Calibri"/>
                <a:cs typeface="Calibri"/>
              </a:rPr>
              <a:t>Xác</a:t>
            </a:r>
            <a:r>
              <a:rPr sz="1100" spc="-20" dirty="0">
                <a:latin typeface="Calibri"/>
                <a:cs typeface="Calibri"/>
              </a:rPr>
              <a:t> </a:t>
            </a:r>
            <a:r>
              <a:rPr sz="1100" dirty="0">
                <a:latin typeface="Calibri"/>
                <a:cs typeface="Calibri"/>
              </a:rPr>
              <a:t>định</a:t>
            </a:r>
            <a:r>
              <a:rPr sz="1100" spc="-20" dirty="0">
                <a:latin typeface="Calibri"/>
                <a:cs typeface="Calibri"/>
              </a:rPr>
              <a:t> </a:t>
            </a:r>
            <a:r>
              <a:rPr sz="1100" dirty="0">
                <a:latin typeface="Calibri"/>
                <a:cs typeface="Calibri"/>
              </a:rPr>
              <a:t>năng</a:t>
            </a:r>
            <a:r>
              <a:rPr sz="1100" spc="-25" dirty="0">
                <a:latin typeface="Calibri"/>
                <a:cs typeface="Calibri"/>
              </a:rPr>
              <a:t> </a:t>
            </a:r>
            <a:r>
              <a:rPr sz="1100" dirty="0">
                <a:latin typeface="Calibri"/>
                <a:cs typeface="Calibri"/>
              </a:rPr>
              <a:t>lực</a:t>
            </a:r>
            <a:r>
              <a:rPr sz="1100" spc="-15" dirty="0">
                <a:latin typeface="Calibri"/>
                <a:cs typeface="Calibri"/>
              </a:rPr>
              <a:t> </a:t>
            </a:r>
            <a:r>
              <a:rPr sz="1100" dirty="0">
                <a:latin typeface="Calibri"/>
                <a:cs typeface="Calibri"/>
              </a:rPr>
              <a:t>cần</a:t>
            </a:r>
            <a:r>
              <a:rPr sz="1100" spc="-25" dirty="0">
                <a:latin typeface="Calibri"/>
                <a:cs typeface="Calibri"/>
              </a:rPr>
              <a:t> </a:t>
            </a:r>
            <a:r>
              <a:rPr sz="1100" spc="-10" dirty="0">
                <a:latin typeface="Calibri"/>
                <a:cs typeface="Calibri"/>
              </a:rPr>
              <a:t>thiết </a:t>
            </a:r>
            <a:r>
              <a:rPr sz="1100" dirty="0">
                <a:latin typeface="Calibri"/>
                <a:cs typeface="Calibri"/>
              </a:rPr>
              <a:t>của</a:t>
            </a:r>
            <a:r>
              <a:rPr sz="1100" spc="-25" dirty="0">
                <a:latin typeface="Calibri"/>
                <a:cs typeface="Calibri"/>
              </a:rPr>
              <a:t> </a:t>
            </a:r>
            <a:r>
              <a:rPr sz="1100" dirty="0">
                <a:latin typeface="Calibri"/>
                <a:cs typeface="Calibri"/>
              </a:rPr>
              <a:t>nhân</a:t>
            </a:r>
            <a:r>
              <a:rPr sz="1100" spc="-25" dirty="0">
                <a:latin typeface="Calibri"/>
                <a:cs typeface="Calibri"/>
              </a:rPr>
              <a:t> </a:t>
            </a:r>
            <a:r>
              <a:rPr sz="1100" dirty="0">
                <a:latin typeface="Calibri"/>
                <a:cs typeface="Calibri"/>
              </a:rPr>
              <a:t>viên</a:t>
            </a:r>
            <a:r>
              <a:rPr sz="1100" spc="-20" dirty="0">
                <a:latin typeface="Calibri"/>
                <a:cs typeface="Calibri"/>
              </a:rPr>
              <a:t> </a:t>
            </a:r>
            <a:r>
              <a:rPr sz="1100" dirty="0">
                <a:latin typeface="Calibri"/>
                <a:cs typeface="Calibri"/>
              </a:rPr>
              <a:t>thực</a:t>
            </a:r>
            <a:r>
              <a:rPr sz="1100" spc="-20" dirty="0">
                <a:latin typeface="Calibri"/>
                <a:cs typeface="Calibri"/>
              </a:rPr>
              <a:t> </a:t>
            </a:r>
            <a:r>
              <a:rPr sz="1100" dirty="0">
                <a:latin typeface="Calibri"/>
                <a:cs typeface="Calibri"/>
              </a:rPr>
              <a:t>hiện</a:t>
            </a:r>
            <a:r>
              <a:rPr sz="1100" spc="-20" dirty="0">
                <a:latin typeface="Calibri"/>
                <a:cs typeface="Calibri"/>
              </a:rPr>
              <a:t> công </a:t>
            </a:r>
            <a:r>
              <a:rPr sz="1100" dirty="0">
                <a:latin typeface="Calibri"/>
                <a:cs typeface="Calibri"/>
              </a:rPr>
              <a:t>việc</a:t>
            </a:r>
            <a:r>
              <a:rPr sz="1100" spc="-25" dirty="0">
                <a:latin typeface="Calibri"/>
                <a:cs typeface="Calibri"/>
              </a:rPr>
              <a:t> </a:t>
            </a:r>
            <a:r>
              <a:rPr sz="1100" dirty="0">
                <a:latin typeface="Calibri"/>
                <a:cs typeface="Calibri"/>
              </a:rPr>
              <a:t>ảnh</a:t>
            </a:r>
            <a:r>
              <a:rPr sz="1100" spc="-25" dirty="0">
                <a:latin typeface="Calibri"/>
                <a:cs typeface="Calibri"/>
              </a:rPr>
              <a:t> </a:t>
            </a:r>
            <a:r>
              <a:rPr sz="1100" dirty="0">
                <a:latin typeface="Calibri"/>
                <a:cs typeface="Calibri"/>
              </a:rPr>
              <a:t>hưởng</a:t>
            </a:r>
            <a:r>
              <a:rPr sz="1100" spc="-15" dirty="0">
                <a:latin typeface="Calibri"/>
                <a:cs typeface="Calibri"/>
              </a:rPr>
              <a:t> </a:t>
            </a:r>
            <a:r>
              <a:rPr sz="1100" dirty="0">
                <a:latin typeface="Calibri"/>
                <a:cs typeface="Calibri"/>
              </a:rPr>
              <a:t>đến</a:t>
            </a:r>
            <a:r>
              <a:rPr sz="1100" spc="-25" dirty="0">
                <a:latin typeface="Calibri"/>
                <a:cs typeface="Calibri"/>
              </a:rPr>
              <a:t> sản</a:t>
            </a:r>
            <a:r>
              <a:rPr sz="1100" spc="500" dirty="0">
                <a:latin typeface="Calibri"/>
                <a:cs typeface="Calibri"/>
              </a:rPr>
              <a:t> </a:t>
            </a:r>
            <a:r>
              <a:rPr sz="1100" dirty="0">
                <a:latin typeface="Calibri"/>
                <a:cs typeface="Calibri"/>
              </a:rPr>
              <a:t>phẩm</a:t>
            </a:r>
            <a:r>
              <a:rPr sz="1100" spc="-25" dirty="0">
                <a:latin typeface="Calibri"/>
                <a:cs typeface="Calibri"/>
              </a:rPr>
              <a:t> </a:t>
            </a:r>
            <a:r>
              <a:rPr sz="1100" dirty="0">
                <a:latin typeface="Calibri"/>
                <a:cs typeface="Calibri"/>
              </a:rPr>
              <a:t>chất</a:t>
            </a:r>
            <a:r>
              <a:rPr sz="1100" spc="-15" dirty="0">
                <a:latin typeface="Calibri"/>
                <a:cs typeface="Calibri"/>
              </a:rPr>
              <a:t> </a:t>
            </a:r>
            <a:r>
              <a:rPr sz="1100" spc="-20" dirty="0">
                <a:latin typeface="Calibri"/>
                <a:cs typeface="Calibri"/>
              </a:rPr>
              <a:t>lượng</a:t>
            </a:r>
            <a:endParaRPr sz="1100">
              <a:latin typeface="Calibri"/>
              <a:cs typeface="Calibri"/>
            </a:endParaRPr>
          </a:p>
        </p:txBody>
      </p:sp>
      <p:sp>
        <p:nvSpPr>
          <p:cNvPr id="6" name="object 6"/>
          <p:cNvSpPr txBox="1"/>
          <p:nvPr/>
        </p:nvSpPr>
        <p:spPr>
          <a:xfrm>
            <a:off x="162864" y="3421115"/>
            <a:ext cx="216598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SimSun"/>
                <a:cs typeface="SimSun"/>
              </a:rPr>
              <a:t>(</a:t>
            </a:r>
            <a:r>
              <a:rPr sz="1000" dirty="0">
                <a:latin typeface="SimSun"/>
                <a:cs typeface="SimSun"/>
              </a:rPr>
              <a:t>quy</a:t>
            </a:r>
            <a:r>
              <a:rPr sz="1000" spc="240" dirty="0">
                <a:latin typeface="Times New Roman"/>
                <a:cs typeface="Times New Roman"/>
              </a:rPr>
              <a:t> </a:t>
            </a:r>
            <a:r>
              <a:rPr sz="1000" dirty="0">
                <a:latin typeface="Cambria"/>
                <a:cs typeface="Cambria"/>
              </a:rPr>
              <a:t>đị</a:t>
            </a:r>
            <a:r>
              <a:rPr sz="1000" dirty="0">
                <a:latin typeface="SimSun"/>
                <a:cs typeface="SimSun"/>
              </a:rPr>
              <a:t>nh</a:t>
            </a:r>
            <a:r>
              <a:rPr sz="1000" spc="229" dirty="0">
                <a:latin typeface="Times New Roman"/>
                <a:cs typeface="Times New Roman"/>
              </a:rPr>
              <a:t> </a:t>
            </a:r>
            <a:r>
              <a:rPr sz="1000" dirty="0">
                <a:latin typeface="SimSun"/>
                <a:cs typeface="SimSun"/>
              </a:rPr>
              <a:t>tiêu</a:t>
            </a:r>
            <a:r>
              <a:rPr sz="1000" spc="235" dirty="0">
                <a:latin typeface="Times New Roman"/>
                <a:cs typeface="Times New Roman"/>
              </a:rPr>
              <a:t> </a:t>
            </a:r>
            <a:r>
              <a:rPr sz="1000" dirty="0">
                <a:latin typeface="SimSun"/>
                <a:cs typeface="SimSun"/>
              </a:rPr>
              <a:t>chu</a:t>
            </a:r>
            <a:r>
              <a:rPr sz="1000" dirty="0">
                <a:latin typeface="Cambria"/>
                <a:cs typeface="Cambria"/>
              </a:rPr>
              <a:t>ẩ</a:t>
            </a:r>
            <a:r>
              <a:rPr sz="1000" dirty="0">
                <a:latin typeface="SimSun"/>
                <a:cs typeface="SimSun"/>
              </a:rPr>
              <a:t>n</a:t>
            </a:r>
            <a:r>
              <a:rPr sz="1000" spc="229" dirty="0">
                <a:latin typeface="Times New Roman"/>
                <a:cs typeface="Times New Roman"/>
              </a:rPr>
              <a:t> </a:t>
            </a:r>
            <a:r>
              <a:rPr sz="1000" dirty="0">
                <a:latin typeface="SimSun"/>
                <a:cs typeface="SimSun"/>
              </a:rPr>
              <a:t>ch</a:t>
            </a:r>
            <a:r>
              <a:rPr sz="1000" dirty="0">
                <a:latin typeface="Cambria"/>
                <a:cs typeface="Cambria"/>
              </a:rPr>
              <a:t>ứ</a:t>
            </a:r>
            <a:r>
              <a:rPr sz="1000" dirty="0">
                <a:latin typeface="SimSun"/>
                <a:cs typeface="SimSun"/>
              </a:rPr>
              <a:t>c</a:t>
            </a:r>
            <a:r>
              <a:rPr sz="1000" spc="225" dirty="0">
                <a:latin typeface="Times New Roman"/>
                <a:cs typeface="Times New Roman"/>
              </a:rPr>
              <a:t> </a:t>
            </a:r>
            <a:r>
              <a:rPr sz="1000" spc="-10" dirty="0">
                <a:latin typeface="SimSun"/>
                <a:cs typeface="SimSun"/>
              </a:rPr>
              <a:t>danh</a:t>
            </a:r>
            <a:r>
              <a:rPr sz="2400" spc="-10" dirty="0">
                <a:latin typeface="SimSun"/>
                <a:cs typeface="SimSun"/>
              </a:rPr>
              <a:t>)</a:t>
            </a:r>
            <a:endParaRPr sz="2400">
              <a:latin typeface="SimSun"/>
              <a:cs typeface="SimSun"/>
            </a:endParaRPr>
          </a:p>
        </p:txBody>
      </p:sp>
      <p:sp>
        <p:nvSpPr>
          <p:cNvPr id="7" name="object 7"/>
          <p:cNvSpPr txBox="1"/>
          <p:nvPr/>
        </p:nvSpPr>
        <p:spPr>
          <a:xfrm>
            <a:off x="2405253" y="1462773"/>
            <a:ext cx="678815" cy="756920"/>
          </a:xfrm>
          <a:prstGeom prst="rect">
            <a:avLst/>
          </a:prstGeom>
        </p:spPr>
        <p:txBody>
          <a:bodyPr vert="horz" wrap="square" lIns="0" tIns="12065" rIns="0" bIns="0" rtlCol="0">
            <a:spAutoFit/>
          </a:bodyPr>
          <a:lstStyle/>
          <a:p>
            <a:pPr marL="12700" marR="5080">
              <a:lnSpc>
                <a:spcPct val="100000"/>
              </a:lnSpc>
              <a:spcBef>
                <a:spcPts val="95"/>
              </a:spcBef>
            </a:pPr>
            <a:r>
              <a:rPr sz="1600" dirty="0">
                <a:latin typeface="Calibri"/>
                <a:cs typeface="Calibri"/>
              </a:rPr>
              <a:t>Làm</a:t>
            </a:r>
            <a:r>
              <a:rPr sz="1600" spc="-75" dirty="0">
                <a:latin typeface="Times New Roman"/>
                <a:cs typeface="Times New Roman"/>
              </a:rPr>
              <a:t> </a:t>
            </a:r>
            <a:r>
              <a:rPr sz="1600" spc="-25" dirty="0">
                <a:latin typeface="Calibri"/>
                <a:cs typeface="Calibri"/>
              </a:rPr>
              <a:t>rõ</a:t>
            </a:r>
            <a:r>
              <a:rPr sz="1600" spc="-25" dirty="0">
                <a:latin typeface="Times New Roman"/>
                <a:cs typeface="Times New Roman"/>
              </a:rPr>
              <a:t> </a:t>
            </a:r>
            <a:r>
              <a:rPr sz="1600" dirty="0">
                <a:latin typeface="Calibri"/>
                <a:cs typeface="Calibri"/>
              </a:rPr>
              <a:t>nhu</a:t>
            </a:r>
            <a:r>
              <a:rPr sz="1600" spc="-10" dirty="0">
                <a:latin typeface="Calibri"/>
                <a:cs typeface="Calibri"/>
              </a:rPr>
              <a:t> </a:t>
            </a:r>
            <a:r>
              <a:rPr sz="1600" spc="-25" dirty="0">
                <a:latin typeface="Calibri"/>
                <a:cs typeface="Calibri"/>
              </a:rPr>
              <a:t>cầu </a:t>
            </a:r>
            <a:r>
              <a:rPr sz="1600" dirty="0">
                <a:latin typeface="Calibri"/>
                <a:cs typeface="Calibri"/>
              </a:rPr>
              <a:t>đào</a:t>
            </a:r>
            <a:r>
              <a:rPr sz="1600" spc="-25" dirty="0">
                <a:latin typeface="Calibri"/>
                <a:cs typeface="Calibri"/>
              </a:rPr>
              <a:t> tạo</a:t>
            </a:r>
            <a:endParaRPr sz="1600">
              <a:latin typeface="Calibri"/>
              <a:cs typeface="Calibri"/>
            </a:endParaRPr>
          </a:p>
        </p:txBody>
      </p:sp>
      <p:sp>
        <p:nvSpPr>
          <p:cNvPr id="8" name="object 8"/>
          <p:cNvSpPr txBox="1"/>
          <p:nvPr/>
        </p:nvSpPr>
        <p:spPr>
          <a:xfrm>
            <a:off x="3460494" y="1983435"/>
            <a:ext cx="1029335" cy="269240"/>
          </a:xfrm>
          <a:prstGeom prst="rect">
            <a:avLst/>
          </a:prstGeom>
        </p:spPr>
        <p:txBody>
          <a:bodyPr vert="horz" wrap="square" lIns="0" tIns="12065" rIns="0" bIns="0" rtlCol="0">
            <a:spAutoFit/>
          </a:bodyPr>
          <a:lstStyle/>
          <a:p>
            <a:pPr marL="12700">
              <a:lnSpc>
                <a:spcPct val="100000"/>
              </a:lnSpc>
              <a:spcBef>
                <a:spcPts val="95"/>
              </a:spcBef>
            </a:pPr>
            <a:r>
              <a:rPr sz="1600" dirty="0">
                <a:latin typeface="Calibri"/>
                <a:cs typeface="Calibri"/>
              </a:rPr>
              <a:t>kế</a:t>
            </a:r>
            <a:r>
              <a:rPr sz="1600" spc="-40" dirty="0">
                <a:latin typeface="Calibri"/>
                <a:cs typeface="Calibri"/>
              </a:rPr>
              <a:t> </a:t>
            </a:r>
            <a:r>
              <a:rPr sz="1600" dirty="0">
                <a:latin typeface="Calibri"/>
                <a:cs typeface="Calibri"/>
              </a:rPr>
              <a:t>hoạch</a:t>
            </a:r>
            <a:r>
              <a:rPr sz="1600" spc="-50" dirty="0">
                <a:latin typeface="Calibri"/>
                <a:cs typeface="Calibri"/>
              </a:rPr>
              <a:t> </a:t>
            </a:r>
            <a:r>
              <a:rPr sz="1600" spc="-25" dirty="0">
                <a:latin typeface="Calibri"/>
                <a:cs typeface="Calibri"/>
              </a:rPr>
              <a:t>ĐT</a:t>
            </a:r>
            <a:endParaRPr sz="1600">
              <a:latin typeface="Calibri"/>
              <a:cs typeface="Calibri"/>
            </a:endParaRPr>
          </a:p>
        </p:txBody>
      </p:sp>
      <p:sp>
        <p:nvSpPr>
          <p:cNvPr id="9" name="object 9"/>
          <p:cNvSpPr txBox="1"/>
          <p:nvPr/>
        </p:nvSpPr>
        <p:spPr>
          <a:xfrm>
            <a:off x="4706496" y="2103200"/>
            <a:ext cx="1022350" cy="269240"/>
          </a:xfrm>
          <a:prstGeom prst="rect">
            <a:avLst/>
          </a:prstGeom>
        </p:spPr>
        <p:txBody>
          <a:bodyPr vert="horz" wrap="square" lIns="0" tIns="12065" rIns="0" bIns="0" rtlCol="0">
            <a:spAutoFit/>
          </a:bodyPr>
          <a:lstStyle/>
          <a:p>
            <a:pPr marL="12700">
              <a:lnSpc>
                <a:spcPct val="100000"/>
              </a:lnSpc>
              <a:spcBef>
                <a:spcPts val="95"/>
              </a:spcBef>
            </a:pPr>
            <a:r>
              <a:rPr sz="1600" dirty="0">
                <a:latin typeface="Calibri"/>
                <a:cs typeface="Calibri"/>
              </a:rPr>
              <a:t>cung</a:t>
            </a:r>
            <a:r>
              <a:rPr sz="1600" spc="-60" dirty="0">
                <a:latin typeface="Times New Roman"/>
                <a:cs typeface="Times New Roman"/>
              </a:rPr>
              <a:t> </a:t>
            </a:r>
            <a:r>
              <a:rPr sz="1600" dirty="0">
                <a:latin typeface="Calibri"/>
                <a:cs typeface="Calibri"/>
              </a:rPr>
              <a:t>cấp</a:t>
            </a:r>
            <a:r>
              <a:rPr sz="1600" spc="-25" dirty="0">
                <a:latin typeface="Calibri"/>
                <a:cs typeface="Calibri"/>
              </a:rPr>
              <a:t> ĐT</a:t>
            </a:r>
            <a:endParaRPr sz="1600">
              <a:latin typeface="Calibri"/>
              <a:cs typeface="Calibri"/>
            </a:endParaRPr>
          </a:p>
        </p:txBody>
      </p:sp>
      <p:sp>
        <p:nvSpPr>
          <p:cNvPr id="10" name="object 10"/>
          <p:cNvSpPr txBox="1"/>
          <p:nvPr/>
        </p:nvSpPr>
        <p:spPr>
          <a:xfrm>
            <a:off x="5927602" y="1673431"/>
            <a:ext cx="1009650" cy="513715"/>
          </a:xfrm>
          <a:prstGeom prst="rect">
            <a:avLst/>
          </a:prstGeom>
        </p:spPr>
        <p:txBody>
          <a:bodyPr vert="horz" wrap="square" lIns="0" tIns="12065" rIns="0" bIns="0" rtlCol="0">
            <a:spAutoFit/>
          </a:bodyPr>
          <a:lstStyle/>
          <a:p>
            <a:pPr marL="12700">
              <a:lnSpc>
                <a:spcPct val="100000"/>
              </a:lnSpc>
              <a:spcBef>
                <a:spcPts val="95"/>
              </a:spcBef>
            </a:pPr>
            <a:r>
              <a:rPr sz="1600" dirty="0">
                <a:latin typeface="Calibri"/>
                <a:cs typeface="Calibri"/>
              </a:rPr>
              <a:t>Đánh</a:t>
            </a:r>
            <a:r>
              <a:rPr sz="1600" spc="-25" dirty="0">
                <a:latin typeface="Calibri"/>
                <a:cs typeface="Calibri"/>
              </a:rPr>
              <a:t> giá</a:t>
            </a:r>
            <a:endParaRPr sz="1600">
              <a:latin typeface="Calibri"/>
              <a:cs typeface="Calibri"/>
            </a:endParaRPr>
          </a:p>
          <a:p>
            <a:pPr marL="12700">
              <a:lnSpc>
                <a:spcPct val="100000"/>
              </a:lnSpc>
              <a:spcBef>
                <a:spcPts val="5"/>
              </a:spcBef>
            </a:pPr>
            <a:r>
              <a:rPr sz="1600" dirty="0">
                <a:latin typeface="Calibri"/>
                <a:cs typeface="Calibri"/>
              </a:rPr>
              <a:t>hiệu</a:t>
            </a:r>
            <a:r>
              <a:rPr sz="1600" spc="-15" dirty="0">
                <a:latin typeface="Calibri"/>
                <a:cs typeface="Calibri"/>
              </a:rPr>
              <a:t> </a:t>
            </a:r>
            <a:r>
              <a:rPr sz="1600" dirty="0">
                <a:latin typeface="Calibri"/>
                <a:cs typeface="Calibri"/>
              </a:rPr>
              <a:t>quả</a:t>
            </a:r>
            <a:r>
              <a:rPr sz="1600" spc="-25" dirty="0">
                <a:latin typeface="Calibri"/>
                <a:cs typeface="Calibri"/>
              </a:rPr>
              <a:t> ĐT</a:t>
            </a:r>
            <a:endParaRPr sz="1600">
              <a:latin typeface="Calibri"/>
              <a:cs typeface="Calibri"/>
            </a:endParaRPr>
          </a:p>
        </p:txBody>
      </p:sp>
      <p:sp>
        <p:nvSpPr>
          <p:cNvPr id="11" name="object 11"/>
          <p:cNvSpPr txBox="1"/>
          <p:nvPr/>
        </p:nvSpPr>
        <p:spPr>
          <a:xfrm>
            <a:off x="6988557" y="842255"/>
            <a:ext cx="1913255" cy="1247775"/>
          </a:xfrm>
          <a:prstGeom prst="rect">
            <a:avLst/>
          </a:prstGeom>
        </p:spPr>
        <p:txBody>
          <a:bodyPr vert="horz" wrap="square" lIns="0" tIns="12065" rIns="0" bIns="0" rtlCol="0">
            <a:spAutoFit/>
          </a:bodyPr>
          <a:lstStyle/>
          <a:p>
            <a:pPr marL="12700" marR="74930" algn="just">
              <a:lnSpc>
                <a:spcPct val="100000"/>
              </a:lnSpc>
              <a:spcBef>
                <a:spcPts val="95"/>
              </a:spcBef>
            </a:pPr>
            <a:r>
              <a:rPr sz="1600" dirty="0">
                <a:latin typeface="Calibri"/>
                <a:cs typeface="Calibri"/>
              </a:rPr>
              <a:t>Lưu</a:t>
            </a:r>
            <a:r>
              <a:rPr sz="1600" spc="-30" dirty="0">
                <a:latin typeface="Calibri"/>
                <a:cs typeface="Calibri"/>
              </a:rPr>
              <a:t> </a:t>
            </a:r>
            <a:r>
              <a:rPr sz="1600" dirty="0">
                <a:latin typeface="Calibri"/>
                <a:cs typeface="Calibri"/>
              </a:rPr>
              <a:t>giữ</a:t>
            </a:r>
            <a:r>
              <a:rPr sz="1600" spc="-25" dirty="0">
                <a:latin typeface="Calibri"/>
                <a:cs typeface="Calibri"/>
              </a:rPr>
              <a:t> </a:t>
            </a:r>
            <a:r>
              <a:rPr sz="1600" dirty="0">
                <a:latin typeface="Calibri"/>
                <a:cs typeface="Calibri"/>
              </a:rPr>
              <a:t>hồ</a:t>
            </a:r>
            <a:r>
              <a:rPr sz="1600" spc="-30" dirty="0">
                <a:latin typeface="Calibri"/>
                <a:cs typeface="Calibri"/>
              </a:rPr>
              <a:t> </a:t>
            </a:r>
            <a:r>
              <a:rPr sz="1600" dirty="0">
                <a:latin typeface="Calibri"/>
                <a:cs typeface="Calibri"/>
              </a:rPr>
              <a:t>sơ</a:t>
            </a:r>
            <a:r>
              <a:rPr sz="1600" spc="-20" dirty="0">
                <a:latin typeface="Calibri"/>
                <a:cs typeface="Calibri"/>
              </a:rPr>
              <a:t> </a:t>
            </a:r>
            <a:r>
              <a:rPr sz="1600" dirty="0">
                <a:latin typeface="Calibri"/>
                <a:cs typeface="Calibri"/>
              </a:rPr>
              <a:t>về</a:t>
            </a:r>
            <a:r>
              <a:rPr sz="1600" spc="-10" dirty="0">
                <a:latin typeface="Calibri"/>
                <a:cs typeface="Calibri"/>
              </a:rPr>
              <a:t> </a:t>
            </a:r>
            <a:r>
              <a:rPr sz="1600" i="1" spc="-20" dirty="0">
                <a:latin typeface="Calibri"/>
                <a:cs typeface="Calibri"/>
              </a:rPr>
              <a:t>giáo</a:t>
            </a:r>
            <a:r>
              <a:rPr sz="1600" spc="-20" dirty="0">
                <a:latin typeface="Times New Roman"/>
                <a:cs typeface="Times New Roman"/>
              </a:rPr>
              <a:t> </a:t>
            </a:r>
            <a:r>
              <a:rPr sz="1600" i="1" dirty="0">
                <a:latin typeface="Calibri"/>
                <a:cs typeface="Calibri"/>
              </a:rPr>
              <a:t>dục,</a:t>
            </a:r>
            <a:r>
              <a:rPr sz="1600" i="1" spc="-35" dirty="0">
                <a:latin typeface="Calibri"/>
                <a:cs typeface="Calibri"/>
              </a:rPr>
              <a:t> </a:t>
            </a:r>
            <a:r>
              <a:rPr sz="1600" i="1" dirty="0">
                <a:latin typeface="Calibri"/>
                <a:cs typeface="Calibri"/>
              </a:rPr>
              <a:t>đào</a:t>
            </a:r>
            <a:r>
              <a:rPr sz="1600" i="1" spc="-20" dirty="0">
                <a:latin typeface="Calibri"/>
                <a:cs typeface="Calibri"/>
              </a:rPr>
              <a:t> </a:t>
            </a:r>
            <a:r>
              <a:rPr sz="1600" i="1" dirty="0">
                <a:latin typeface="Calibri"/>
                <a:cs typeface="Calibri"/>
              </a:rPr>
              <a:t>tạo,</a:t>
            </a:r>
            <a:r>
              <a:rPr sz="1600" i="1" spc="-30" dirty="0">
                <a:latin typeface="Calibri"/>
                <a:cs typeface="Calibri"/>
              </a:rPr>
              <a:t> </a:t>
            </a:r>
            <a:r>
              <a:rPr sz="1600" i="1" dirty="0">
                <a:latin typeface="Calibri"/>
                <a:cs typeface="Calibri"/>
              </a:rPr>
              <a:t>kỹ</a:t>
            </a:r>
            <a:r>
              <a:rPr sz="1600" i="1" spc="-45" dirty="0">
                <a:latin typeface="Calibri"/>
                <a:cs typeface="Calibri"/>
              </a:rPr>
              <a:t> </a:t>
            </a:r>
            <a:r>
              <a:rPr sz="1600" i="1" spc="-20" dirty="0">
                <a:latin typeface="Calibri"/>
                <a:cs typeface="Calibri"/>
              </a:rPr>
              <a:t>năng </a:t>
            </a:r>
            <a:r>
              <a:rPr sz="1600" i="1" dirty="0">
                <a:latin typeface="Calibri"/>
                <a:cs typeface="Calibri"/>
              </a:rPr>
              <a:t>và</a:t>
            </a:r>
            <a:r>
              <a:rPr sz="1600" i="1" spc="-25" dirty="0">
                <a:latin typeface="Calibri"/>
                <a:cs typeface="Calibri"/>
              </a:rPr>
              <a:t> </a:t>
            </a:r>
            <a:r>
              <a:rPr sz="1600" i="1" dirty="0">
                <a:latin typeface="Calibri"/>
                <a:cs typeface="Calibri"/>
              </a:rPr>
              <a:t>kinh</a:t>
            </a:r>
            <a:r>
              <a:rPr sz="1600" i="1" spc="-15" dirty="0">
                <a:latin typeface="Calibri"/>
                <a:cs typeface="Calibri"/>
              </a:rPr>
              <a:t> </a:t>
            </a:r>
            <a:r>
              <a:rPr sz="1600" i="1" spc="-10" dirty="0">
                <a:latin typeface="Calibri"/>
                <a:cs typeface="Calibri"/>
              </a:rPr>
              <a:t>nghiệm</a:t>
            </a:r>
            <a:endParaRPr sz="1600">
              <a:latin typeface="Calibri"/>
              <a:cs typeface="Calibri"/>
            </a:endParaRPr>
          </a:p>
          <a:p>
            <a:pPr marL="12700" algn="just">
              <a:lnSpc>
                <a:spcPct val="100000"/>
              </a:lnSpc>
            </a:pPr>
            <a:r>
              <a:rPr sz="1600" i="1" spc="-10" dirty="0">
                <a:latin typeface="Calibri"/>
                <a:cs typeface="Calibri"/>
              </a:rPr>
              <a:t>Vd:Hồ</a:t>
            </a:r>
            <a:r>
              <a:rPr sz="1600" i="1" spc="-35" dirty="0">
                <a:latin typeface="Calibri"/>
                <a:cs typeface="Calibri"/>
              </a:rPr>
              <a:t> </a:t>
            </a:r>
            <a:r>
              <a:rPr sz="1600" i="1" dirty="0">
                <a:latin typeface="Calibri"/>
                <a:cs typeface="Calibri"/>
              </a:rPr>
              <a:t>sơ</a:t>
            </a:r>
            <a:r>
              <a:rPr sz="1600" i="1" spc="-45" dirty="0">
                <a:latin typeface="Calibri"/>
                <a:cs typeface="Calibri"/>
              </a:rPr>
              <a:t> </a:t>
            </a:r>
            <a:r>
              <a:rPr sz="1600" i="1" dirty="0">
                <a:latin typeface="Calibri"/>
                <a:cs typeface="Calibri"/>
              </a:rPr>
              <a:t>đòa</a:t>
            </a:r>
            <a:r>
              <a:rPr sz="1600" i="1" spc="-30" dirty="0">
                <a:latin typeface="Calibri"/>
                <a:cs typeface="Calibri"/>
              </a:rPr>
              <a:t> </a:t>
            </a:r>
            <a:r>
              <a:rPr sz="1600" i="1" dirty="0">
                <a:latin typeface="Calibri"/>
                <a:cs typeface="Calibri"/>
              </a:rPr>
              <a:t>tạo</a:t>
            </a:r>
            <a:r>
              <a:rPr sz="1600" i="1" spc="-35" dirty="0">
                <a:latin typeface="Calibri"/>
                <a:cs typeface="Calibri"/>
              </a:rPr>
              <a:t> </a:t>
            </a:r>
            <a:r>
              <a:rPr sz="1600" i="1" spc="-20" dirty="0">
                <a:latin typeface="Calibri"/>
                <a:cs typeface="Calibri"/>
              </a:rPr>
              <a:t>nhân</a:t>
            </a:r>
            <a:endParaRPr sz="1600">
              <a:latin typeface="Calibri"/>
              <a:cs typeface="Calibri"/>
            </a:endParaRPr>
          </a:p>
          <a:p>
            <a:pPr marL="12700">
              <a:lnSpc>
                <a:spcPct val="100000"/>
              </a:lnSpc>
              <a:spcBef>
                <a:spcPts val="25"/>
              </a:spcBef>
            </a:pPr>
            <a:r>
              <a:rPr sz="1600" spc="-20" dirty="0">
                <a:latin typeface="Calibri"/>
                <a:cs typeface="Calibri"/>
              </a:rPr>
              <a:t>viên</a:t>
            </a:r>
            <a:endParaRPr sz="1600">
              <a:latin typeface="Calibri"/>
              <a:cs typeface="Calibri"/>
            </a:endParaRPr>
          </a:p>
        </p:txBody>
      </p:sp>
      <p:sp>
        <p:nvSpPr>
          <p:cNvPr id="12" name="object 12"/>
          <p:cNvSpPr txBox="1"/>
          <p:nvPr/>
        </p:nvSpPr>
        <p:spPr>
          <a:xfrm>
            <a:off x="300025" y="4365750"/>
            <a:ext cx="8167370" cy="1125855"/>
          </a:xfrm>
          <a:prstGeom prst="rect">
            <a:avLst/>
          </a:prstGeom>
        </p:spPr>
        <p:txBody>
          <a:bodyPr vert="horz" wrap="square" lIns="0" tIns="11430" rIns="0" bIns="0" rtlCol="0">
            <a:spAutoFit/>
          </a:bodyPr>
          <a:lstStyle/>
          <a:p>
            <a:pPr marL="64135" marR="5080" indent="-52069" algn="just">
              <a:lnSpc>
                <a:spcPct val="100400"/>
              </a:lnSpc>
              <a:spcBef>
                <a:spcPts val="90"/>
              </a:spcBef>
            </a:pPr>
            <a:r>
              <a:rPr sz="1800" dirty="0">
                <a:latin typeface="Calibri"/>
                <a:cs typeface="Calibri"/>
              </a:rPr>
              <a:t>Đào</a:t>
            </a:r>
            <a:r>
              <a:rPr sz="1800" spc="-35" dirty="0">
                <a:latin typeface="Calibri"/>
                <a:cs typeface="Calibri"/>
              </a:rPr>
              <a:t> </a:t>
            </a:r>
            <a:r>
              <a:rPr sz="1800" dirty="0">
                <a:latin typeface="Calibri"/>
                <a:cs typeface="Calibri"/>
              </a:rPr>
              <a:t>tạo</a:t>
            </a:r>
            <a:r>
              <a:rPr sz="1800" spc="-25" dirty="0">
                <a:latin typeface="Calibri"/>
                <a:cs typeface="Calibri"/>
              </a:rPr>
              <a:t> </a:t>
            </a:r>
            <a:r>
              <a:rPr sz="1800" dirty="0">
                <a:latin typeface="Calibri"/>
                <a:cs typeface="Calibri"/>
              </a:rPr>
              <a:t>chuyên</a:t>
            </a:r>
            <a:r>
              <a:rPr sz="1800" spc="-15" dirty="0">
                <a:latin typeface="Calibri"/>
                <a:cs typeface="Calibri"/>
              </a:rPr>
              <a:t> </a:t>
            </a:r>
            <a:r>
              <a:rPr sz="1800" dirty="0">
                <a:latin typeface="Calibri"/>
                <a:cs typeface="Calibri"/>
              </a:rPr>
              <a:t>môn</a:t>
            </a:r>
            <a:r>
              <a:rPr sz="1800" spc="-15" dirty="0">
                <a:latin typeface="Calibri"/>
                <a:cs typeface="Calibri"/>
              </a:rPr>
              <a:t> </a:t>
            </a:r>
            <a:r>
              <a:rPr sz="1800" dirty="0">
                <a:latin typeface="Calibri"/>
                <a:cs typeface="Calibri"/>
              </a:rPr>
              <a:t>có</a:t>
            </a:r>
            <a:r>
              <a:rPr sz="1800" spc="-35" dirty="0">
                <a:latin typeface="Calibri"/>
                <a:cs typeface="Calibri"/>
              </a:rPr>
              <a:t> </a:t>
            </a:r>
            <a:r>
              <a:rPr sz="1800" dirty="0">
                <a:latin typeface="Calibri"/>
                <a:cs typeface="Calibri"/>
              </a:rPr>
              <a:t>thể</a:t>
            </a:r>
            <a:r>
              <a:rPr sz="1800" spc="-20" dirty="0">
                <a:latin typeface="Calibri"/>
                <a:cs typeface="Calibri"/>
              </a:rPr>
              <a:t> </a:t>
            </a:r>
            <a:r>
              <a:rPr sz="1800" dirty="0">
                <a:latin typeface="Calibri"/>
                <a:cs typeface="Calibri"/>
              </a:rPr>
              <a:t>là</a:t>
            </a:r>
            <a:r>
              <a:rPr sz="1800" spc="-20" dirty="0">
                <a:latin typeface="Calibri"/>
                <a:cs typeface="Calibri"/>
              </a:rPr>
              <a:t> </a:t>
            </a:r>
            <a:r>
              <a:rPr sz="1800" dirty="0">
                <a:latin typeface="Calibri"/>
                <a:cs typeface="Calibri"/>
              </a:rPr>
              <a:t>điều</a:t>
            </a:r>
            <a:r>
              <a:rPr sz="1800" spc="-35" dirty="0">
                <a:latin typeface="Calibri"/>
                <a:cs typeface="Calibri"/>
              </a:rPr>
              <a:t> </a:t>
            </a:r>
            <a:r>
              <a:rPr sz="1800" dirty="0">
                <a:latin typeface="Calibri"/>
                <a:cs typeface="Calibri"/>
              </a:rPr>
              <a:t>kiện</a:t>
            </a:r>
            <a:r>
              <a:rPr sz="1800" spc="-35" dirty="0">
                <a:latin typeface="Calibri"/>
                <a:cs typeface="Calibri"/>
              </a:rPr>
              <a:t> </a:t>
            </a:r>
            <a:r>
              <a:rPr sz="1800" dirty="0">
                <a:latin typeface="Calibri"/>
                <a:cs typeface="Calibri"/>
              </a:rPr>
              <a:t>tiên</a:t>
            </a:r>
            <a:r>
              <a:rPr sz="1800" spc="-15" dirty="0">
                <a:latin typeface="Calibri"/>
                <a:cs typeface="Calibri"/>
              </a:rPr>
              <a:t> </a:t>
            </a:r>
            <a:r>
              <a:rPr sz="1800" dirty="0">
                <a:latin typeface="Calibri"/>
                <a:cs typeface="Calibri"/>
              </a:rPr>
              <a:t>quyết</a:t>
            </a:r>
            <a:r>
              <a:rPr sz="1800" spc="-25" dirty="0">
                <a:latin typeface="Calibri"/>
                <a:cs typeface="Calibri"/>
              </a:rPr>
              <a:t> </a:t>
            </a:r>
            <a:r>
              <a:rPr sz="1800" dirty="0">
                <a:latin typeface="Calibri"/>
                <a:cs typeface="Calibri"/>
              </a:rPr>
              <a:t>đối</a:t>
            </a:r>
            <a:r>
              <a:rPr sz="1800" spc="-30" dirty="0">
                <a:latin typeface="Calibri"/>
                <a:cs typeface="Calibri"/>
              </a:rPr>
              <a:t> </a:t>
            </a:r>
            <a:r>
              <a:rPr sz="1800" dirty="0">
                <a:latin typeface="Calibri"/>
                <a:cs typeface="Calibri"/>
              </a:rPr>
              <a:t>với</a:t>
            </a:r>
            <a:r>
              <a:rPr sz="1800" spc="-30" dirty="0">
                <a:latin typeface="Calibri"/>
                <a:cs typeface="Calibri"/>
              </a:rPr>
              <a:t> </a:t>
            </a:r>
            <a:r>
              <a:rPr sz="1800" dirty="0">
                <a:latin typeface="Calibri"/>
                <a:cs typeface="Calibri"/>
              </a:rPr>
              <a:t>một</a:t>
            </a:r>
            <a:r>
              <a:rPr sz="1800" spc="-35" dirty="0">
                <a:latin typeface="Calibri"/>
                <a:cs typeface="Calibri"/>
              </a:rPr>
              <a:t> </a:t>
            </a:r>
            <a:r>
              <a:rPr sz="1800" dirty="0">
                <a:latin typeface="Calibri"/>
                <a:cs typeface="Calibri"/>
              </a:rPr>
              <a:t>số</a:t>
            </a:r>
            <a:r>
              <a:rPr sz="1800" spc="-35" dirty="0">
                <a:latin typeface="Calibri"/>
                <a:cs typeface="Calibri"/>
              </a:rPr>
              <a:t> </a:t>
            </a:r>
            <a:r>
              <a:rPr sz="1800" dirty="0">
                <a:latin typeface="Calibri"/>
                <a:cs typeface="Calibri"/>
              </a:rPr>
              <a:t>vị</a:t>
            </a:r>
            <a:r>
              <a:rPr sz="1800" spc="-20" dirty="0">
                <a:latin typeface="Calibri"/>
                <a:cs typeface="Calibri"/>
              </a:rPr>
              <a:t> </a:t>
            </a:r>
            <a:r>
              <a:rPr sz="1800" dirty="0">
                <a:latin typeface="Calibri"/>
                <a:cs typeface="Calibri"/>
              </a:rPr>
              <a:t>trí</a:t>
            </a:r>
            <a:r>
              <a:rPr sz="1800" spc="-35" dirty="0">
                <a:latin typeface="Calibri"/>
                <a:cs typeface="Calibri"/>
              </a:rPr>
              <a:t> </a:t>
            </a:r>
            <a:r>
              <a:rPr sz="1800" dirty="0">
                <a:latin typeface="Calibri"/>
                <a:cs typeface="Calibri"/>
              </a:rPr>
              <a:t>nhất</a:t>
            </a:r>
            <a:r>
              <a:rPr sz="1800" spc="-30" dirty="0">
                <a:latin typeface="Calibri"/>
                <a:cs typeface="Calibri"/>
              </a:rPr>
              <a:t> </a:t>
            </a:r>
            <a:r>
              <a:rPr sz="1800" dirty="0">
                <a:latin typeface="Calibri"/>
                <a:cs typeface="Calibri"/>
              </a:rPr>
              <a:t>định,</a:t>
            </a:r>
            <a:r>
              <a:rPr sz="1800" spc="-30" dirty="0">
                <a:latin typeface="Calibri"/>
                <a:cs typeface="Calibri"/>
              </a:rPr>
              <a:t> </a:t>
            </a:r>
            <a:r>
              <a:rPr sz="1800" spc="-10" dirty="0">
                <a:latin typeface="Calibri"/>
                <a:cs typeface="Calibri"/>
              </a:rPr>
              <a:t>chẳng </a:t>
            </a:r>
            <a:r>
              <a:rPr sz="1800" dirty="0">
                <a:latin typeface="Calibri"/>
                <a:cs typeface="Calibri"/>
              </a:rPr>
              <a:t>hạn</a:t>
            </a:r>
            <a:r>
              <a:rPr sz="1800" spc="-20" dirty="0">
                <a:latin typeface="Calibri"/>
                <a:cs typeface="Calibri"/>
              </a:rPr>
              <a:t> </a:t>
            </a:r>
            <a:r>
              <a:rPr sz="1800" dirty="0">
                <a:latin typeface="Calibri"/>
                <a:cs typeface="Calibri"/>
              </a:rPr>
              <a:t>như</a:t>
            </a:r>
            <a:r>
              <a:rPr sz="1800" spc="-30" dirty="0">
                <a:latin typeface="Calibri"/>
                <a:cs typeface="Calibri"/>
              </a:rPr>
              <a:t> </a:t>
            </a:r>
            <a:r>
              <a:rPr sz="1800" dirty="0">
                <a:latin typeface="Calibri"/>
                <a:cs typeface="Calibri"/>
              </a:rPr>
              <a:t>đánh</a:t>
            </a:r>
            <a:r>
              <a:rPr sz="1800" spc="-45" dirty="0">
                <a:latin typeface="Calibri"/>
                <a:cs typeface="Calibri"/>
              </a:rPr>
              <a:t> </a:t>
            </a:r>
            <a:r>
              <a:rPr sz="1800" dirty="0">
                <a:latin typeface="Calibri"/>
                <a:cs typeface="Calibri"/>
              </a:rPr>
              <a:t>giá</a:t>
            </a:r>
            <a:r>
              <a:rPr sz="1800" spc="-10" dirty="0">
                <a:latin typeface="Calibri"/>
                <a:cs typeface="Calibri"/>
              </a:rPr>
              <a:t> </a:t>
            </a:r>
            <a:r>
              <a:rPr sz="1800" dirty="0">
                <a:latin typeface="Calibri"/>
                <a:cs typeface="Calibri"/>
              </a:rPr>
              <a:t>viên</a:t>
            </a:r>
            <a:r>
              <a:rPr sz="1800" spc="-80" dirty="0">
                <a:latin typeface="Times New Roman"/>
                <a:cs typeface="Times New Roman"/>
              </a:rPr>
              <a:t> </a:t>
            </a:r>
            <a:r>
              <a:rPr sz="1800" dirty="0">
                <a:latin typeface="Calibri"/>
                <a:cs typeface="Calibri"/>
              </a:rPr>
              <a:t>nội</a:t>
            </a:r>
            <a:r>
              <a:rPr sz="1800" spc="-30" dirty="0">
                <a:latin typeface="Calibri"/>
                <a:cs typeface="Calibri"/>
              </a:rPr>
              <a:t> </a:t>
            </a:r>
            <a:r>
              <a:rPr sz="1800" dirty="0">
                <a:latin typeface="Calibri"/>
                <a:cs typeface="Calibri"/>
              </a:rPr>
              <a:t>bộ,</a:t>
            </a:r>
            <a:r>
              <a:rPr sz="1800" spc="-25" dirty="0">
                <a:latin typeface="Calibri"/>
                <a:cs typeface="Calibri"/>
              </a:rPr>
              <a:t> </a:t>
            </a:r>
            <a:r>
              <a:rPr sz="1800" dirty="0">
                <a:latin typeface="Calibri"/>
                <a:cs typeface="Calibri"/>
              </a:rPr>
              <a:t>thanh</a:t>
            </a:r>
            <a:r>
              <a:rPr sz="1800" spc="-20" dirty="0">
                <a:latin typeface="Calibri"/>
                <a:cs typeface="Calibri"/>
              </a:rPr>
              <a:t> </a:t>
            </a:r>
            <a:r>
              <a:rPr sz="1800" dirty="0">
                <a:latin typeface="Calibri"/>
                <a:cs typeface="Calibri"/>
              </a:rPr>
              <a:t>tra</a:t>
            </a:r>
            <a:r>
              <a:rPr sz="1800" spc="-40" dirty="0">
                <a:latin typeface="Calibri"/>
                <a:cs typeface="Calibri"/>
              </a:rPr>
              <a:t> </a:t>
            </a:r>
            <a:r>
              <a:rPr sz="1800" dirty="0">
                <a:latin typeface="Calibri"/>
                <a:cs typeface="Calibri"/>
              </a:rPr>
              <a:t>viên,</a:t>
            </a:r>
            <a:r>
              <a:rPr sz="1800" spc="-35" dirty="0">
                <a:latin typeface="Calibri"/>
                <a:cs typeface="Calibri"/>
              </a:rPr>
              <a:t> </a:t>
            </a:r>
            <a:r>
              <a:rPr sz="1800" dirty="0">
                <a:latin typeface="Calibri"/>
                <a:cs typeface="Calibri"/>
              </a:rPr>
              <a:t>người</a:t>
            </a:r>
            <a:r>
              <a:rPr sz="1800" spc="-35" dirty="0">
                <a:latin typeface="Calibri"/>
                <a:cs typeface="Calibri"/>
              </a:rPr>
              <a:t> </a:t>
            </a:r>
            <a:r>
              <a:rPr sz="1800" dirty="0">
                <a:latin typeface="Calibri"/>
                <a:cs typeface="Calibri"/>
              </a:rPr>
              <a:t>vận</a:t>
            </a:r>
            <a:r>
              <a:rPr sz="1800" spc="-35" dirty="0">
                <a:latin typeface="Calibri"/>
                <a:cs typeface="Calibri"/>
              </a:rPr>
              <a:t> </a:t>
            </a:r>
            <a:r>
              <a:rPr sz="1800" dirty="0">
                <a:latin typeface="Calibri"/>
                <a:cs typeface="Calibri"/>
              </a:rPr>
              <a:t>hành</a:t>
            </a:r>
            <a:r>
              <a:rPr sz="1800" spc="-40" dirty="0">
                <a:latin typeface="Calibri"/>
                <a:cs typeface="Calibri"/>
              </a:rPr>
              <a:t> </a:t>
            </a:r>
            <a:r>
              <a:rPr sz="1800" dirty="0">
                <a:latin typeface="Calibri"/>
                <a:cs typeface="Calibri"/>
              </a:rPr>
              <a:t>khử</a:t>
            </a:r>
            <a:r>
              <a:rPr sz="1800" spc="-30" dirty="0">
                <a:latin typeface="Calibri"/>
                <a:cs typeface="Calibri"/>
              </a:rPr>
              <a:t> </a:t>
            </a:r>
            <a:r>
              <a:rPr sz="1800" dirty="0">
                <a:latin typeface="Calibri"/>
                <a:cs typeface="Calibri"/>
              </a:rPr>
              <a:t>trùng,</a:t>
            </a:r>
            <a:r>
              <a:rPr sz="1800" spc="-30" dirty="0">
                <a:latin typeface="Calibri"/>
                <a:cs typeface="Calibri"/>
              </a:rPr>
              <a:t> </a:t>
            </a:r>
            <a:r>
              <a:rPr sz="1800" dirty="0">
                <a:latin typeface="Calibri"/>
                <a:cs typeface="Calibri"/>
              </a:rPr>
              <a:t>nhân</a:t>
            </a:r>
            <a:r>
              <a:rPr sz="1800" spc="-25" dirty="0">
                <a:latin typeface="Calibri"/>
                <a:cs typeface="Calibri"/>
              </a:rPr>
              <a:t> </a:t>
            </a:r>
            <a:r>
              <a:rPr sz="1800" dirty="0">
                <a:latin typeface="Calibri"/>
                <a:cs typeface="Calibri"/>
              </a:rPr>
              <a:t>viên</a:t>
            </a:r>
            <a:r>
              <a:rPr sz="1800" spc="-25" dirty="0">
                <a:latin typeface="Calibri"/>
                <a:cs typeface="Calibri"/>
              </a:rPr>
              <a:t> khu </a:t>
            </a:r>
            <a:r>
              <a:rPr sz="1800" dirty="0">
                <a:latin typeface="Calibri"/>
                <a:cs typeface="Calibri"/>
              </a:rPr>
              <a:t>vực</a:t>
            </a:r>
            <a:r>
              <a:rPr sz="1800" spc="-55" dirty="0">
                <a:latin typeface="Calibri"/>
                <a:cs typeface="Calibri"/>
              </a:rPr>
              <a:t> </a:t>
            </a:r>
            <a:r>
              <a:rPr sz="1800" dirty="0">
                <a:latin typeface="Calibri"/>
                <a:cs typeface="Calibri"/>
              </a:rPr>
              <a:t>sạch,</a:t>
            </a:r>
            <a:r>
              <a:rPr sz="1800" spc="-35" dirty="0">
                <a:latin typeface="Calibri"/>
                <a:cs typeface="Calibri"/>
              </a:rPr>
              <a:t> </a:t>
            </a:r>
            <a:r>
              <a:rPr sz="1800" spc="-75" dirty="0">
                <a:latin typeface="Calibri"/>
                <a:cs typeface="Calibri"/>
              </a:rPr>
              <a:t>v.v..</a:t>
            </a:r>
            <a:r>
              <a:rPr sz="1800" spc="-30" dirty="0">
                <a:latin typeface="Calibri"/>
                <a:cs typeface="Calibri"/>
              </a:rPr>
              <a:t> </a:t>
            </a:r>
            <a:r>
              <a:rPr sz="1800" dirty="0">
                <a:latin typeface="Calibri"/>
                <a:cs typeface="Calibri"/>
              </a:rPr>
              <a:t>Các</a:t>
            </a:r>
            <a:r>
              <a:rPr sz="1800" spc="-20" dirty="0">
                <a:latin typeface="Calibri"/>
                <a:cs typeface="Calibri"/>
              </a:rPr>
              <a:t> </a:t>
            </a:r>
            <a:r>
              <a:rPr sz="1800" dirty="0">
                <a:latin typeface="Calibri"/>
                <a:cs typeface="Calibri"/>
              </a:rPr>
              <a:t>tài</a:t>
            </a:r>
            <a:r>
              <a:rPr sz="1800" spc="-35" dirty="0">
                <a:latin typeface="Calibri"/>
                <a:cs typeface="Calibri"/>
              </a:rPr>
              <a:t> </a:t>
            </a:r>
            <a:r>
              <a:rPr sz="1800" dirty="0">
                <a:latin typeface="Calibri"/>
                <a:cs typeface="Calibri"/>
              </a:rPr>
              <a:t>liệu</a:t>
            </a:r>
            <a:r>
              <a:rPr sz="1800" spc="-15" dirty="0">
                <a:latin typeface="Calibri"/>
                <a:cs typeface="Calibri"/>
              </a:rPr>
              <a:t> </a:t>
            </a:r>
            <a:r>
              <a:rPr sz="1800" dirty="0">
                <a:latin typeface="Calibri"/>
                <a:cs typeface="Calibri"/>
              </a:rPr>
              <a:t>quy</a:t>
            </a:r>
            <a:r>
              <a:rPr sz="1800" spc="-35" dirty="0">
                <a:latin typeface="Calibri"/>
                <a:cs typeface="Calibri"/>
              </a:rPr>
              <a:t> </a:t>
            </a:r>
            <a:r>
              <a:rPr sz="1800" dirty="0">
                <a:latin typeface="Calibri"/>
                <a:cs typeface="Calibri"/>
              </a:rPr>
              <a:t>trình</a:t>
            </a:r>
            <a:r>
              <a:rPr sz="1800" spc="-25" dirty="0">
                <a:latin typeface="Calibri"/>
                <a:cs typeface="Calibri"/>
              </a:rPr>
              <a:t> </a:t>
            </a:r>
            <a:r>
              <a:rPr sz="1800" dirty="0">
                <a:latin typeface="Calibri"/>
                <a:cs typeface="Calibri"/>
              </a:rPr>
              <a:t>giúp</a:t>
            </a:r>
            <a:r>
              <a:rPr sz="1800" spc="-25" dirty="0">
                <a:latin typeface="Calibri"/>
                <a:cs typeface="Calibri"/>
              </a:rPr>
              <a:t> </a:t>
            </a:r>
            <a:r>
              <a:rPr sz="1800" dirty="0">
                <a:latin typeface="Calibri"/>
                <a:cs typeface="Calibri"/>
              </a:rPr>
              <a:t>tăng</a:t>
            </a:r>
            <a:r>
              <a:rPr sz="1800" spc="-20" dirty="0">
                <a:latin typeface="Calibri"/>
                <a:cs typeface="Calibri"/>
              </a:rPr>
              <a:t> </a:t>
            </a:r>
            <a:r>
              <a:rPr sz="1800" dirty="0">
                <a:latin typeface="Calibri"/>
                <a:cs typeface="Calibri"/>
              </a:rPr>
              <a:t>cường</a:t>
            </a:r>
            <a:r>
              <a:rPr sz="1800" spc="-30" dirty="0">
                <a:latin typeface="Calibri"/>
                <a:cs typeface="Calibri"/>
              </a:rPr>
              <a:t> </a:t>
            </a:r>
            <a:r>
              <a:rPr sz="1800" dirty="0">
                <a:latin typeface="Calibri"/>
                <a:cs typeface="Calibri"/>
              </a:rPr>
              <a:t>đào</a:t>
            </a:r>
            <a:r>
              <a:rPr sz="1800" spc="-45" dirty="0">
                <a:latin typeface="Calibri"/>
                <a:cs typeface="Calibri"/>
              </a:rPr>
              <a:t> </a:t>
            </a:r>
            <a:r>
              <a:rPr sz="1800" dirty="0">
                <a:latin typeface="Calibri"/>
                <a:cs typeface="Calibri"/>
              </a:rPr>
              <a:t>tạo,</a:t>
            </a:r>
            <a:r>
              <a:rPr sz="1800" spc="-20" dirty="0">
                <a:latin typeface="Calibri"/>
                <a:cs typeface="Calibri"/>
              </a:rPr>
              <a:t> </a:t>
            </a:r>
            <a:r>
              <a:rPr sz="1800" dirty="0">
                <a:latin typeface="Calibri"/>
                <a:cs typeface="Calibri"/>
              </a:rPr>
              <a:t>năng</a:t>
            </a:r>
            <a:r>
              <a:rPr sz="1800" spc="-35" dirty="0">
                <a:latin typeface="Calibri"/>
                <a:cs typeface="Calibri"/>
              </a:rPr>
              <a:t> </a:t>
            </a:r>
            <a:r>
              <a:rPr sz="1800" dirty="0">
                <a:latin typeface="Calibri"/>
                <a:cs typeface="Calibri"/>
              </a:rPr>
              <a:t>lực</a:t>
            </a:r>
            <a:r>
              <a:rPr sz="1800" spc="-20" dirty="0">
                <a:latin typeface="Calibri"/>
                <a:cs typeface="Calibri"/>
              </a:rPr>
              <a:t> </a:t>
            </a:r>
            <a:r>
              <a:rPr sz="1800" dirty="0">
                <a:latin typeface="Calibri"/>
                <a:cs typeface="Calibri"/>
              </a:rPr>
              <a:t>và</a:t>
            </a:r>
            <a:r>
              <a:rPr sz="1800" spc="-45" dirty="0">
                <a:latin typeface="Calibri"/>
                <a:cs typeface="Calibri"/>
              </a:rPr>
              <a:t> </a:t>
            </a:r>
            <a:r>
              <a:rPr sz="1800" dirty="0">
                <a:latin typeface="Calibri"/>
                <a:cs typeface="Calibri"/>
              </a:rPr>
              <a:t>nhận</a:t>
            </a:r>
            <a:r>
              <a:rPr sz="1800" spc="-35" dirty="0">
                <a:latin typeface="Calibri"/>
                <a:cs typeface="Calibri"/>
              </a:rPr>
              <a:t> </a:t>
            </a:r>
            <a:r>
              <a:rPr sz="1800" dirty="0">
                <a:latin typeface="Calibri"/>
                <a:cs typeface="Calibri"/>
              </a:rPr>
              <a:t>thức</a:t>
            </a:r>
            <a:r>
              <a:rPr sz="1800" spc="-25" dirty="0">
                <a:latin typeface="Calibri"/>
                <a:cs typeface="Calibri"/>
              </a:rPr>
              <a:t> của </a:t>
            </a:r>
            <a:r>
              <a:rPr sz="1800" dirty="0">
                <a:latin typeface="Calibri"/>
                <a:cs typeface="Calibri"/>
              </a:rPr>
              <a:t>nhân</a:t>
            </a:r>
            <a:r>
              <a:rPr sz="1800" spc="-80" dirty="0">
                <a:latin typeface="Times New Roman"/>
                <a:cs typeface="Times New Roman"/>
              </a:rPr>
              <a:t> </a:t>
            </a:r>
            <a:r>
              <a:rPr sz="1800" spc="-20" dirty="0">
                <a:latin typeface="Calibri"/>
                <a:cs typeface="Calibri"/>
              </a:rPr>
              <a:t>viên</a:t>
            </a:r>
            <a:r>
              <a:rPr sz="1800" spc="-20" dirty="0">
                <a:latin typeface="Arial"/>
                <a:cs typeface="Arial"/>
              </a:rPr>
              <a:t>.</a:t>
            </a:r>
            <a:endParaRPr sz="1800">
              <a:latin typeface="Arial"/>
              <a:cs typeface="Arial"/>
            </a:endParaRPr>
          </a:p>
        </p:txBody>
      </p:sp>
      <p:pic>
        <p:nvPicPr>
          <p:cNvPr id="13" name="object 13"/>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6847781"/>
          </a:xfrm>
          <a:prstGeom prst="rect">
            <a:avLst/>
          </a:prstGeom>
        </p:spPr>
      </p:pic>
      <p:sp>
        <p:nvSpPr>
          <p:cNvPr id="3" name="object 3"/>
          <p:cNvSpPr txBox="1">
            <a:spLocks noGrp="1"/>
          </p:cNvSpPr>
          <p:nvPr>
            <p:ph type="title"/>
          </p:nvPr>
        </p:nvSpPr>
        <p:spPr>
          <a:xfrm>
            <a:off x="3767711" y="255213"/>
            <a:ext cx="1054100" cy="300355"/>
          </a:xfrm>
          <a:prstGeom prst="rect">
            <a:avLst/>
          </a:prstGeom>
        </p:spPr>
        <p:txBody>
          <a:bodyPr vert="horz" wrap="square" lIns="0" tIns="12700" rIns="0" bIns="0" rtlCol="0">
            <a:spAutoFit/>
          </a:bodyPr>
          <a:lstStyle/>
          <a:p>
            <a:pPr marL="12700">
              <a:lnSpc>
                <a:spcPct val="100000"/>
              </a:lnSpc>
              <a:spcBef>
                <a:spcPts val="100"/>
              </a:spcBef>
              <a:tabLst>
                <a:tab pos="583565" algn="l"/>
              </a:tabLst>
            </a:pPr>
            <a:r>
              <a:rPr sz="1800" spc="-25" dirty="0">
                <a:solidFill>
                  <a:srgbClr val="000000"/>
                </a:solidFill>
              </a:rPr>
              <a:t>0.1</a:t>
            </a:r>
            <a:r>
              <a:rPr sz="1800" dirty="0">
                <a:solidFill>
                  <a:srgbClr val="000000"/>
                </a:solidFill>
                <a:latin typeface="Times New Roman"/>
                <a:cs typeface="Times New Roman"/>
              </a:rPr>
              <a:t>	</a:t>
            </a:r>
            <a:r>
              <a:rPr sz="1800" spc="-30" dirty="0">
                <a:solidFill>
                  <a:srgbClr val="000000"/>
                </a:solidFill>
              </a:rPr>
              <a:t>总则</a:t>
            </a:r>
            <a:endParaRPr sz="1800">
              <a:latin typeface="Times New Roman"/>
              <a:cs typeface="Times New Roman"/>
            </a:endParaRPr>
          </a:p>
        </p:txBody>
      </p:sp>
      <p:sp>
        <p:nvSpPr>
          <p:cNvPr id="4" name="object 4"/>
          <p:cNvSpPr txBox="1"/>
          <p:nvPr/>
        </p:nvSpPr>
        <p:spPr>
          <a:xfrm>
            <a:off x="3767711" y="511801"/>
            <a:ext cx="1559560" cy="299720"/>
          </a:xfrm>
          <a:prstGeom prst="rect">
            <a:avLst/>
          </a:prstGeom>
        </p:spPr>
        <p:txBody>
          <a:bodyPr vert="horz" wrap="square" lIns="0" tIns="12700" rIns="0" bIns="0" rtlCol="0">
            <a:spAutoFit/>
          </a:bodyPr>
          <a:lstStyle/>
          <a:p>
            <a:pPr marL="12700">
              <a:lnSpc>
                <a:spcPct val="100000"/>
              </a:lnSpc>
              <a:spcBef>
                <a:spcPts val="100"/>
              </a:spcBef>
              <a:tabLst>
                <a:tab pos="583565" algn="l"/>
              </a:tabLst>
            </a:pPr>
            <a:r>
              <a:rPr sz="1800" spc="-25" dirty="0">
                <a:latin typeface="SimSun"/>
                <a:cs typeface="SimSun"/>
              </a:rPr>
              <a:t>0.1</a:t>
            </a:r>
            <a:r>
              <a:rPr sz="1800" dirty="0">
                <a:latin typeface="Times New Roman"/>
                <a:cs typeface="Times New Roman"/>
              </a:rPr>
              <a:t>	</a:t>
            </a:r>
            <a:r>
              <a:rPr sz="1800" spc="-35" dirty="0">
                <a:latin typeface="Calibri"/>
                <a:cs typeface="Calibri"/>
              </a:rPr>
              <a:t>Tổng</a:t>
            </a:r>
            <a:r>
              <a:rPr sz="1800" spc="-45" dirty="0">
                <a:latin typeface="Calibri"/>
                <a:cs typeface="Calibri"/>
              </a:rPr>
              <a:t> </a:t>
            </a:r>
            <a:r>
              <a:rPr sz="1800" spc="-20" dirty="0">
                <a:latin typeface="Calibri"/>
                <a:cs typeface="Calibri"/>
              </a:rPr>
              <a:t>quan</a:t>
            </a:r>
            <a:endParaRPr sz="1800">
              <a:latin typeface="Calibri"/>
              <a:cs typeface="Calibri"/>
            </a:endParaRPr>
          </a:p>
        </p:txBody>
      </p:sp>
      <p:sp>
        <p:nvSpPr>
          <p:cNvPr id="5" name="object 5"/>
          <p:cNvSpPr txBox="1"/>
          <p:nvPr/>
        </p:nvSpPr>
        <p:spPr>
          <a:xfrm>
            <a:off x="763613" y="1703320"/>
            <a:ext cx="2322195" cy="452120"/>
          </a:xfrm>
          <a:prstGeom prst="rect">
            <a:avLst/>
          </a:prstGeom>
        </p:spPr>
        <p:txBody>
          <a:bodyPr vert="horz" wrap="square" lIns="0" tIns="13335" rIns="0" bIns="0" rtlCol="0">
            <a:spAutoFit/>
          </a:bodyPr>
          <a:lstStyle/>
          <a:p>
            <a:pPr marL="12700">
              <a:lnSpc>
                <a:spcPts val="1645"/>
              </a:lnSpc>
              <a:spcBef>
                <a:spcPts val="105"/>
              </a:spcBef>
            </a:pPr>
            <a:r>
              <a:rPr sz="1400" spc="-10" dirty="0">
                <a:latin typeface="SimSun"/>
                <a:cs typeface="SimSun"/>
              </a:rPr>
              <a:t>标准的适用范围</a:t>
            </a:r>
            <a:endParaRPr sz="1400">
              <a:latin typeface="SimSun"/>
              <a:cs typeface="SimSun"/>
            </a:endParaRPr>
          </a:p>
          <a:p>
            <a:pPr marL="12700">
              <a:lnSpc>
                <a:spcPts val="1705"/>
              </a:lnSpc>
            </a:pPr>
            <a:r>
              <a:rPr sz="1400" dirty="0">
                <a:latin typeface="Calibri"/>
                <a:cs typeface="Calibri"/>
              </a:rPr>
              <a:t>Phạm</a:t>
            </a:r>
            <a:r>
              <a:rPr sz="1400" spc="-25" dirty="0">
                <a:latin typeface="Calibri"/>
                <a:cs typeface="Calibri"/>
              </a:rPr>
              <a:t> </a:t>
            </a:r>
            <a:r>
              <a:rPr sz="1400" dirty="0">
                <a:latin typeface="Calibri"/>
                <a:cs typeface="Calibri"/>
              </a:rPr>
              <a:t>vi</a:t>
            </a:r>
            <a:r>
              <a:rPr sz="1400" spc="-25" dirty="0">
                <a:latin typeface="Calibri"/>
                <a:cs typeface="Calibri"/>
              </a:rPr>
              <a:t> </a:t>
            </a:r>
            <a:r>
              <a:rPr sz="1400" dirty="0">
                <a:latin typeface="Calibri"/>
                <a:cs typeface="Calibri"/>
              </a:rPr>
              <a:t>áp</a:t>
            </a:r>
            <a:r>
              <a:rPr sz="1400" spc="-25" dirty="0">
                <a:latin typeface="Calibri"/>
                <a:cs typeface="Calibri"/>
              </a:rPr>
              <a:t> </a:t>
            </a:r>
            <a:r>
              <a:rPr sz="1400" dirty="0">
                <a:latin typeface="Calibri"/>
                <a:cs typeface="Calibri"/>
              </a:rPr>
              <a:t>dụng</a:t>
            </a:r>
            <a:r>
              <a:rPr sz="1400" spc="-20" dirty="0">
                <a:latin typeface="Calibri"/>
                <a:cs typeface="Calibri"/>
              </a:rPr>
              <a:t> </a:t>
            </a:r>
            <a:r>
              <a:rPr sz="1400" dirty="0">
                <a:latin typeface="Calibri"/>
                <a:cs typeface="Calibri"/>
              </a:rPr>
              <a:t>của</a:t>
            </a:r>
            <a:r>
              <a:rPr sz="1400" spc="-15" dirty="0">
                <a:latin typeface="Calibri"/>
                <a:cs typeface="Calibri"/>
              </a:rPr>
              <a:t> </a:t>
            </a:r>
            <a:r>
              <a:rPr sz="1400" dirty="0">
                <a:latin typeface="Calibri"/>
                <a:cs typeface="Calibri"/>
              </a:rPr>
              <a:t>tiêu</a:t>
            </a:r>
            <a:r>
              <a:rPr sz="1400" spc="-15" dirty="0">
                <a:latin typeface="Calibri"/>
                <a:cs typeface="Calibri"/>
              </a:rPr>
              <a:t> </a:t>
            </a:r>
            <a:r>
              <a:rPr sz="1400" spc="-20" dirty="0">
                <a:latin typeface="Calibri"/>
                <a:cs typeface="Calibri"/>
              </a:rPr>
              <a:t>chuẩ</a:t>
            </a:r>
            <a:r>
              <a:rPr sz="1450" spc="-20" dirty="0">
                <a:latin typeface="Times New Roman"/>
                <a:cs typeface="Times New Roman"/>
              </a:rPr>
              <a:t>n</a:t>
            </a:r>
            <a:endParaRPr sz="1450">
              <a:latin typeface="Times New Roman"/>
              <a:cs typeface="Times New Roman"/>
            </a:endParaRPr>
          </a:p>
        </p:txBody>
      </p:sp>
      <p:sp>
        <p:nvSpPr>
          <p:cNvPr id="6" name="object 6"/>
          <p:cNvSpPr txBox="1"/>
          <p:nvPr/>
        </p:nvSpPr>
        <p:spPr>
          <a:xfrm>
            <a:off x="763928" y="2327601"/>
            <a:ext cx="5365750" cy="662305"/>
          </a:xfrm>
          <a:prstGeom prst="rect">
            <a:avLst/>
          </a:prstGeom>
        </p:spPr>
        <p:txBody>
          <a:bodyPr vert="horz" wrap="square" lIns="0" tIns="13335" rIns="0" bIns="0" rtlCol="0">
            <a:spAutoFit/>
          </a:bodyPr>
          <a:lstStyle/>
          <a:p>
            <a:pPr marL="12700">
              <a:lnSpc>
                <a:spcPts val="1675"/>
              </a:lnSpc>
              <a:spcBef>
                <a:spcPts val="105"/>
              </a:spcBef>
            </a:pPr>
            <a:r>
              <a:rPr sz="1400" spc="-20" dirty="0">
                <a:latin typeface="SimSun"/>
                <a:cs typeface="SimSun"/>
              </a:rPr>
              <a:t>医疗器械的设计、生产、仓储、销售、安装、服务、最终处置和报废</a:t>
            </a:r>
            <a:endParaRPr sz="1400">
              <a:latin typeface="SimSun"/>
              <a:cs typeface="SimSun"/>
            </a:endParaRPr>
          </a:p>
          <a:p>
            <a:pPr marL="22860" marR="596900" indent="-10795">
              <a:lnSpc>
                <a:spcPts val="1660"/>
              </a:lnSpc>
              <a:spcBef>
                <a:spcPts val="65"/>
              </a:spcBef>
            </a:pPr>
            <a:r>
              <a:rPr sz="1400" dirty="0">
                <a:latin typeface="Calibri"/>
                <a:cs typeface="Calibri"/>
              </a:rPr>
              <a:t>Thiết</a:t>
            </a:r>
            <a:r>
              <a:rPr sz="1400" spc="-20" dirty="0">
                <a:latin typeface="Calibri"/>
                <a:cs typeface="Calibri"/>
              </a:rPr>
              <a:t> </a:t>
            </a:r>
            <a:r>
              <a:rPr sz="1400" dirty="0">
                <a:latin typeface="Calibri"/>
                <a:cs typeface="Calibri"/>
              </a:rPr>
              <a:t>kế,</a:t>
            </a:r>
            <a:r>
              <a:rPr sz="1400" spc="-30" dirty="0">
                <a:latin typeface="Calibri"/>
                <a:cs typeface="Calibri"/>
              </a:rPr>
              <a:t> </a:t>
            </a:r>
            <a:r>
              <a:rPr sz="1400" dirty="0">
                <a:latin typeface="Calibri"/>
                <a:cs typeface="Calibri"/>
              </a:rPr>
              <a:t>sản</a:t>
            </a:r>
            <a:r>
              <a:rPr sz="1400" spc="-30" dirty="0">
                <a:latin typeface="Calibri"/>
                <a:cs typeface="Calibri"/>
              </a:rPr>
              <a:t> </a:t>
            </a:r>
            <a:r>
              <a:rPr sz="1400" dirty="0">
                <a:latin typeface="Calibri"/>
                <a:cs typeface="Calibri"/>
              </a:rPr>
              <a:t>xuất,</a:t>
            </a:r>
            <a:r>
              <a:rPr sz="1400" spc="-25" dirty="0">
                <a:latin typeface="Calibri"/>
                <a:cs typeface="Calibri"/>
              </a:rPr>
              <a:t> </a:t>
            </a:r>
            <a:r>
              <a:rPr sz="1400" dirty="0">
                <a:latin typeface="Calibri"/>
                <a:cs typeface="Calibri"/>
              </a:rPr>
              <a:t>lưu</a:t>
            </a:r>
            <a:r>
              <a:rPr sz="1400" spc="-55" dirty="0">
                <a:latin typeface="Calibri"/>
                <a:cs typeface="Calibri"/>
              </a:rPr>
              <a:t> </a:t>
            </a:r>
            <a:r>
              <a:rPr sz="1400" dirty="0">
                <a:latin typeface="Calibri"/>
                <a:cs typeface="Calibri"/>
              </a:rPr>
              <a:t>kho,</a:t>
            </a:r>
            <a:r>
              <a:rPr sz="1400" spc="-75" dirty="0">
                <a:latin typeface="Times New Roman"/>
                <a:cs typeface="Times New Roman"/>
              </a:rPr>
              <a:t> </a:t>
            </a:r>
            <a:r>
              <a:rPr sz="1400" dirty="0">
                <a:latin typeface="Calibri"/>
                <a:cs typeface="Calibri"/>
              </a:rPr>
              <a:t>bán</a:t>
            </a:r>
            <a:r>
              <a:rPr sz="1400" spc="-55" dirty="0">
                <a:latin typeface="Times New Roman"/>
                <a:cs typeface="Times New Roman"/>
              </a:rPr>
              <a:t> </a:t>
            </a:r>
            <a:r>
              <a:rPr sz="1400" dirty="0">
                <a:latin typeface="Calibri"/>
                <a:cs typeface="Calibri"/>
              </a:rPr>
              <a:t>hàng,</a:t>
            </a:r>
            <a:r>
              <a:rPr sz="1400" spc="-60" dirty="0">
                <a:latin typeface="Times New Roman"/>
                <a:cs typeface="Times New Roman"/>
              </a:rPr>
              <a:t> </a:t>
            </a:r>
            <a:r>
              <a:rPr sz="1400" dirty="0">
                <a:latin typeface="Calibri"/>
                <a:cs typeface="Calibri"/>
              </a:rPr>
              <a:t>lắp</a:t>
            </a:r>
            <a:r>
              <a:rPr sz="1400" spc="-30" dirty="0">
                <a:latin typeface="Calibri"/>
                <a:cs typeface="Calibri"/>
              </a:rPr>
              <a:t> </a:t>
            </a:r>
            <a:r>
              <a:rPr sz="1400" dirty="0">
                <a:latin typeface="Calibri"/>
                <a:cs typeface="Calibri"/>
              </a:rPr>
              <a:t>đặt</a:t>
            </a:r>
            <a:r>
              <a:rPr sz="1400" spc="-25" dirty="0">
                <a:latin typeface="Calibri"/>
                <a:cs typeface="Calibri"/>
              </a:rPr>
              <a:t> </a:t>
            </a:r>
            <a:r>
              <a:rPr sz="1400" dirty="0">
                <a:latin typeface="Calibri"/>
                <a:cs typeface="Calibri"/>
              </a:rPr>
              <a:t>thiết</a:t>
            </a:r>
            <a:r>
              <a:rPr sz="1400" spc="-20" dirty="0">
                <a:latin typeface="Calibri"/>
                <a:cs typeface="Calibri"/>
              </a:rPr>
              <a:t> </a:t>
            </a:r>
            <a:r>
              <a:rPr sz="1400" dirty="0">
                <a:latin typeface="Calibri"/>
                <a:cs typeface="Calibri"/>
              </a:rPr>
              <a:t>bị</a:t>
            </a:r>
            <a:r>
              <a:rPr sz="1400" spc="-25" dirty="0">
                <a:latin typeface="Calibri"/>
                <a:cs typeface="Calibri"/>
              </a:rPr>
              <a:t> </a:t>
            </a:r>
            <a:r>
              <a:rPr sz="1400" dirty="0">
                <a:latin typeface="Calibri"/>
                <a:cs typeface="Calibri"/>
              </a:rPr>
              <a:t>y</a:t>
            </a:r>
            <a:r>
              <a:rPr sz="1400" spc="-75" dirty="0">
                <a:latin typeface="Times New Roman"/>
                <a:cs typeface="Times New Roman"/>
              </a:rPr>
              <a:t> </a:t>
            </a:r>
            <a:r>
              <a:rPr sz="1400" dirty="0">
                <a:latin typeface="Calibri"/>
                <a:cs typeface="Calibri"/>
              </a:rPr>
              <a:t>tế,</a:t>
            </a:r>
            <a:r>
              <a:rPr sz="1400" spc="-60" dirty="0">
                <a:latin typeface="Times New Roman"/>
                <a:cs typeface="Times New Roman"/>
              </a:rPr>
              <a:t> </a:t>
            </a:r>
            <a:r>
              <a:rPr sz="1400" dirty="0">
                <a:latin typeface="Calibri"/>
                <a:cs typeface="Calibri"/>
              </a:rPr>
              <a:t>dịch</a:t>
            </a:r>
            <a:r>
              <a:rPr sz="1400" spc="-35" dirty="0">
                <a:latin typeface="Calibri"/>
                <a:cs typeface="Calibri"/>
              </a:rPr>
              <a:t> </a:t>
            </a:r>
            <a:r>
              <a:rPr sz="1400" spc="-25" dirty="0">
                <a:latin typeface="Calibri"/>
                <a:cs typeface="Calibri"/>
              </a:rPr>
              <a:t>vụ, </a:t>
            </a:r>
            <a:r>
              <a:rPr sz="1400" dirty="0">
                <a:latin typeface="Calibri"/>
                <a:cs typeface="Calibri"/>
              </a:rPr>
              <a:t>xử</a:t>
            </a:r>
            <a:r>
              <a:rPr sz="1400" spc="-35" dirty="0">
                <a:latin typeface="Calibri"/>
                <a:cs typeface="Calibri"/>
              </a:rPr>
              <a:t> </a:t>
            </a:r>
            <a:r>
              <a:rPr sz="1400" dirty="0">
                <a:latin typeface="Calibri"/>
                <a:cs typeface="Calibri"/>
              </a:rPr>
              <a:t>lý</a:t>
            </a:r>
            <a:r>
              <a:rPr sz="1400" spc="-55" dirty="0">
                <a:latin typeface="Times New Roman"/>
                <a:cs typeface="Times New Roman"/>
              </a:rPr>
              <a:t> </a:t>
            </a:r>
            <a:r>
              <a:rPr sz="1400" dirty="0">
                <a:latin typeface="Calibri"/>
                <a:cs typeface="Calibri"/>
              </a:rPr>
              <a:t>cuối</a:t>
            </a:r>
            <a:r>
              <a:rPr sz="1400" spc="-15" dirty="0">
                <a:latin typeface="Calibri"/>
                <a:cs typeface="Calibri"/>
              </a:rPr>
              <a:t> </a:t>
            </a:r>
            <a:r>
              <a:rPr sz="1400" dirty="0">
                <a:latin typeface="Calibri"/>
                <a:cs typeface="Calibri"/>
              </a:rPr>
              <a:t>cùng</a:t>
            </a:r>
            <a:r>
              <a:rPr sz="1400" spc="-50" dirty="0">
                <a:latin typeface="Times New Roman"/>
                <a:cs typeface="Times New Roman"/>
              </a:rPr>
              <a:t> </a:t>
            </a:r>
            <a:r>
              <a:rPr sz="1400" dirty="0">
                <a:latin typeface="Calibri"/>
                <a:cs typeface="Calibri"/>
              </a:rPr>
              <a:t>và</a:t>
            </a:r>
            <a:r>
              <a:rPr sz="1400" spc="-40" dirty="0">
                <a:latin typeface="Times New Roman"/>
                <a:cs typeface="Times New Roman"/>
              </a:rPr>
              <a:t> </a:t>
            </a:r>
            <a:r>
              <a:rPr sz="1400" dirty="0">
                <a:latin typeface="Calibri"/>
                <a:cs typeface="Calibri"/>
              </a:rPr>
              <a:t>ngừng</a:t>
            </a:r>
            <a:r>
              <a:rPr sz="1400" spc="-30" dirty="0">
                <a:latin typeface="Calibri"/>
                <a:cs typeface="Calibri"/>
              </a:rPr>
              <a:t> </a:t>
            </a:r>
            <a:r>
              <a:rPr sz="1400" dirty="0">
                <a:latin typeface="Calibri"/>
                <a:cs typeface="Calibri"/>
              </a:rPr>
              <a:t>sử</a:t>
            </a:r>
            <a:r>
              <a:rPr sz="1400" spc="-30" dirty="0">
                <a:latin typeface="Calibri"/>
                <a:cs typeface="Calibri"/>
              </a:rPr>
              <a:t> </a:t>
            </a:r>
            <a:r>
              <a:rPr sz="1400" spc="-20" dirty="0">
                <a:latin typeface="Calibri"/>
                <a:cs typeface="Calibri"/>
              </a:rPr>
              <a:t>dụng</a:t>
            </a:r>
            <a:endParaRPr sz="1400">
              <a:latin typeface="Calibri"/>
              <a:cs typeface="Calibri"/>
            </a:endParaRPr>
          </a:p>
        </p:txBody>
      </p:sp>
      <p:sp>
        <p:nvSpPr>
          <p:cNvPr id="7" name="object 7"/>
          <p:cNvSpPr txBox="1"/>
          <p:nvPr/>
        </p:nvSpPr>
        <p:spPr>
          <a:xfrm>
            <a:off x="7236969" y="1756028"/>
            <a:ext cx="1094105" cy="382270"/>
          </a:xfrm>
          <a:prstGeom prst="rect">
            <a:avLst/>
          </a:prstGeom>
        </p:spPr>
        <p:txBody>
          <a:bodyPr vert="horz" wrap="square" lIns="0" tIns="12700" rIns="0" bIns="0" rtlCol="0">
            <a:spAutoFit/>
          </a:bodyPr>
          <a:lstStyle/>
          <a:p>
            <a:pPr marL="12700">
              <a:lnSpc>
                <a:spcPts val="1405"/>
              </a:lnSpc>
              <a:spcBef>
                <a:spcPts val="100"/>
              </a:spcBef>
            </a:pPr>
            <a:r>
              <a:rPr sz="1200" spc="-15" dirty="0">
                <a:latin typeface="SimSun"/>
                <a:cs typeface="SimSun"/>
              </a:rPr>
              <a:t>强制使用</a:t>
            </a:r>
            <a:endParaRPr sz="1200">
              <a:latin typeface="SimSun"/>
              <a:cs typeface="SimSun"/>
            </a:endParaRPr>
          </a:p>
          <a:p>
            <a:pPr marL="12700">
              <a:lnSpc>
                <a:spcPts val="1405"/>
              </a:lnSpc>
            </a:pPr>
            <a:r>
              <a:rPr sz="1200" dirty="0">
                <a:latin typeface="Times New Roman"/>
                <a:cs typeface="Times New Roman"/>
              </a:rPr>
              <a:t>Sử</a:t>
            </a:r>
            <a:r>
              <a:rPr sz="1200" spc="-25" dirty="0">
                <a:latin typeface="Times New Roman"/>
                <a:cs typeface="Times New Roman"/>
              </a:rPr>
              <a:t> </a:t>
            </a:r>
            <a:r>
              <a:rPr sz="1200" dirty="0">
                <a:latin typeface="Times New Roman"/>
                <a:cs typeface="Times New Roman"/>
              </a:rPr>
              <a:t>dụng</a:t>
            </a:r>
            <a:r>
              <a:rPr sz="1200" spc="-15" dirty="0">
                <a:latin typeface="Times New Roman"/>
                <a:cs typeface="Times New Roman"/>
              </a:rPr>
              <a:t> </a:t>
            </a:r>
            <a:r>
              <a:rPr sz="1200" dirty="0">
                <a:latin typeface="Times New Roman"/>
                <a:cs typeface="Times New Roman"/>
              </a:rPr>
              <a:t>bắt</a:t>
            </a:r>
            <a:r>
              <a:rPr sz="1200" spc="5" dirty="0">
                <a:latin typeface="Times New Roman"/>
                <a:cs typeface="Times New Roman"/>
              </a:rPr>
              <a:t> </a:t>
            </a:r>
            <a:r>
              <a:rPr sz="1200" spc="-20" dirty="0">
                <a:latin typeface="Times New Roman"/>
                <a:cs typeface="Times New Roman"/>
              </a:rPr>
              <a:t>buộc</a:t>
            </a:r>
            <a:endParaRPr sz="1200">
              <a:latin typeface="Times New Roman"/>
              <a:cs typeface="Times New Roman"/>
            </a:endParaRPr>
          </a:p>
        </p:txBody>
      </p:sp>
      <p:sp>
        <p:nvSpPr>
          <p:cNvPr id="8" name="object 8"/>
          <p:cNvSpPr txBox="1"/>
          <p:nvPr/>
        </p:nvSpPr>
        <p:spPr>
          <a:xfrm>
            <a:off x="741370" y="3237735"/>
            <a:ext cx="5710555" cy="451484"/>
          </a:xfrm>
          <a:prstGeom prst="rect">
            <a:avLst/>
          </a:prstGeom>
        </p:spPr>
        <p:txBody>
          <a:bodyPr vert="horz" wrap="square" lIns="0" tIns="13335" rIns="0" bIns="0" rtlCol="0">
            <a:spAutoFit/>
          </a:bodyPr>
          <a:lstStyle/>
          <a:p>
            <a:pPr marL="12700">
              <a:lnSpc>
                <a:spcPts val="1675"/>
              </a:lnSpc>
              <a:spcBef>
                <a:spcPts val="105"/>
              </a:spcBef>
            </a:pPr>
            <a:r>
              <a:rPr sz="1400" spc="-5" dirty="0">
                <a:solidFill>
                  <a:srgbClr val="FF0000"/>
                </a:solidFill>
                <a:latin typeface="SimSun"/>
                <a:cs typeface="SimSun"/>
              </a:rPr>
              <a:t>相关活动的设计开发和提供</a:t>
            </a:r>
            <a:r>
              <a:rPr sz="1400" dirty="0">
                <a:solidFill>
                  <a:srgbClr val="FF0000"/>
                </a:solidFill>
                <a:latin typeface="SimSun"/>
                <a:cs typeface="SimSun"/>
              </a:rPr>
              <a:t>（</a:t>
            </a:r>
            <a:r>
              <a:rPr sz="1400" spc="-15" dirty="0">
                <a:solidFill>
                  <a:srgbClr val="FF0000"/>
                </a:solidFill>
                <a:latin typeface="SimSun"/>
                <a:cs typeface="SimSun"/>
              </a:rPr>
              <a:t>如技术支持</a:t>
            </a:r>
            <a:r>
              <a:rPr sz="1400" spc="-50" dirty="0">
                <a:solidFill>
                  <a:srgbClr val="FF0000"/>
                </a:solidFill>
                <a:latin typeface="SimSun"/>
                <a:cs typeface="SimSun"/>
              </a:rPr>
              <a:t>）</a:t>
            </a:r>
            <a:endParaRPr sz="1400">
              <a:latin typeface="SimSun"/>
              <a:cs typeface="SimSun"/>
            </a:endParaRPr>
          </a:p>
          <a:p>
            <a:pPr marL="12700">
              <a:lnSpc>
                <a:spcPts val="1675"/>
              </a:lnSpc>
            </a:pPr>
            <a:r>
              <a:rPr sz="1400" dirty="0">
                <a:solidFill>
                  <a:srgbClr val="FF0000"/>
                </a:solidFill>
                <a:latin typeface="Calibri"/>
                <a:cs typeface="Calibri"/>
              </a:rPr>
              <a:t>Thiết</a:t>
            </a:r>
            <a:r>
              <a:rPr sz="1400" spc="-20" dirty="0">
                <a:solidFill>
                  <a:srgbClr val="FF0000"/>
                </a:solidFill>
                <a:latin typeface="Calibri"/>
                <a:cs typeface="Calibri"/>
              </a:rPr>
              <a:t> </a:t>
            </a:r>
            <a:r>
              <a:rPr sz="1400" dirty="0">
                <a:solidFill>
                  <a:srgbClr val="FF0000"/>
                </a:solidFill>
                <a:latin typeface="Calibri"/>
                <a:cs typeface="Calibri"/>
              </a:rPr>
              <a:t>kế,</a:t>
            </a:r>
            <a:r>
              <a:rPr sz="1400" spc="-30" dirty="0">
                <a:solidFill>
                  <a:srgbClr val="FF0000"/>
                </a:solidFill>
                <a:latin typeface="Calibri"/>
                <a:cs typeface="Calibri"/>
              </a:rPr>
              <a:t> </a:t>
            </a:r>
            <a:r>
              <a:rPr sz="1400" dirty="0">
                <a:solidFill>
                  <a:srgbClr val="FF0000"/>
                </a:solidFill>
                <a:latin typeface="Calibri"/>
                <a:cs typeface="Calibri"/>
              </a:rPr>
              <a:t>phát</a:t>
            </a:r>
            <a:r>
              <a:rPr sz="1400" spc="-20" dirty="0">
                <a:solidFill>
                  <a:srgbClr val="FF0000"/>
                </a:solidFill>
                <a:latin typeface="Calibri"/>
                <a:cs typeface="Calibri"/>
              </a:rPr>
              <a:t> </a:t>
            </a:r>
            <a:r>
              <a:rPr sz="1400" dirty="0">
                <a:solidFill>
                  <a:srgbClr val="FF0000"/>
                </a:solidFill>
                <a:latin typeface="Calibri"/>
                <a:cs typeface="Calibri"/>
              </a:rPr>
              <a:t>triển</a:t>
            </a:r>
            <a:r>
              <a:rPr sz="1400" spc="-35" dirty="0">
                <a:solidFill>
                  <a:srgbClr val="FF0000"/>
                </a:solidFill>
                <a:latin typeface="Calibri"/>
                <a:cs typeface="Calibri"/>
              </a:rPr>
              <a:t> </a:t>
            </a:r>
            <a:r>
              <a:rPr sz="1400" dirty="0">
                <a:solidFill>
                  <a:srgbClr val="FF0000"/>
                </a:solidFill>
                <a:latin typeface="Calibri"/>
                <a:cs typeface="Calibri"/>
              </a:rPr>
              <a:t>và</a:t>
            </a:r>
            <a:r>
              <a:rPr sz="1400" spc="-25" dirty="0">
                <a:solidFill>
                  <a:srgbClr val="FF0000"/>
                </a:solidFill>
                <a:latin typeface="Calibri"/>
                <a:cs typeface="Calibri"/>
              </a:rPr>
              <a:t> </a:t>
            </a:r>
            <a:r>
              <a:rPr sz="1400" dirty="0">
                <a:solidFill>
                  <a:srgbClr val="FF0000"/>
                </a:solidFill>
                <a:latin typeface="Calibri"/>
                <a:cs typeface="Calibri"/>
              </a:rPr>
              <a:t>cung</a:t>
            </a:r>
            <a:r>
              <a:rPr sz="1400" spc="-25" dirty="0">
                <a:solidFill>
                  <a:srgbClr val="FF0000"/>
                </a:solidFill>
                <a:latin typeface="Calibri"/>
                <a:cs typeface="Calibri"/>
              </a:rPr>
              <a:t> </a:t>
            </a:r>
            <a:r>
              <a:rPr sz="1400" dirty="0">
                <a:solidFill>
                  <a:srgbClr val="FF0000"/>
                </a:solidFill>
                <a:latin typeface="Calibri"/>
                <a:cs typeface="Calibri"/>
              </a:rPr>
              <a:t>cấp</a:t>
            </a:r>
            <a:r>
              <a:rPr sz="1400" spc="-45" dirty="0">
                <a:solidFill>
                  <a:srgbClr val="FF0000"/>
                </a:solidFill>
                <a:latin typeface="Calibri"/>
                <a:cs typeface="Calibri"/>
              </a:rPr>
              <a:t> </a:t>
            </a:r>
            <a:r>
              <a:rPr sz="1400" dirty="0">
                <a:solidFill>
                  <a:srgbClr val="FF0000"/>
                </a:solidFill>
                <a:latin typeface="Calibri"/>
                <a:cs typeface="Calibri"/>
              </a:rPr>
              <a:t>các</a:t>
            </a:r>
            <a:r>
              <a:rPr sz="1400" spc="-35" dirty="0">
                <a:solidFill>
                  <a:srgbClr val="FF0000"/>
                </a:solidFill>
                <a:latin typeface="Calibri"/>
                <a:cs typeface="Calibri"/>
              </a:rPr>
              <a:t> </a:t>
            </a:r>
            <a:r>
              <a:rPr sz="1400" dirty="0">
                <a:solidFill>
                  <a:srgbClr val="FF0000"/>
                </a:solidFill>
                <a:latin typeface="Calibri"/>
                <a:cs typeface="Calibri"/>
              </a:rPr>
              <a:t>hoạt</a:t>
            </a:r>
            <a:r>
              <a:rPr sz="1400" spc="-40" dirty="0">
                <a:solidFill>
                  <a:srgbClr val="FF0000"/>
                </a:solidFill>
                <a:latin typeface="Calibri"/>
                <a:cs typeface="Calibri"/>
              </a:rPr>
              <a:t> </a:t>
            </a:r>
            <a:r>
              <a:rPr sz="1400" dirty="0">
                <a:solidFill>
                  <a:srgbClr val="FF0000"/>
                </a:solidFill>
                <a:latin typeface="Calibri"/>
                <a:cs typeface="Calibri"/>
              </a:rPr>
              <a:t>động</a:t>
            </a:r>
            <a:r>
              <a:rPr sz="1400" spc="-40" dirty="0">
                <a:solidFill>
                  <a:srgbClr val="FF0000"/>
                </a:solidFill>
                <a:latin typeface="Calibri"/>
                <a:cs typeface="Calibri"/>
              </a:rPr>
              <a:t> </a:t>
            </a:r>
            <a:r>
              <a:rPr sz="1400" dirty="0">
                <a:solidFill>
                  <a:srgbClr val="FF0000"/>
                </a:solidFill>
                <a:latin typeface="Calibri"/>
                <a:cs typeface="Calibri"/>
              </a:rPr>
              <a:t>liên</a:t>
            </a:r>
            <a:r>
              <a:rPr sz="1400" spc="-35" dirty="0">
                <a:solidFill>
                  <a:srgbClr val="FF0000"/>
                </a:solidFill>
                <a:latin typeface="Calibri"/>
                <a:cs typeface="Calibri"/>
              </a:rPr>
              <a:t> </a:t>
            </a:r>
            <a:r>
              <a:rPr sz="1400" dirty="0">
                <a:solidFill>
                  <a:srgbClr val="FF0000"/>
                </a:solidFill>
                <a:latin typeface="Calibri"/>
                <a:cs typeface="Calibri"/>
              </a:rPr>
              <a:t>quan</a:t>
            </a:r>
            <a:r>
              <a:rPr sz="1400" spc="-20" dirty="0">
                <a:solidFill>
                  <a:srgbClr val="FF0000"/>
                </a:solidFill>
                <a:latin typeface="Calibri"/>
                <a:cs typeface="Calibri"/>
              </a:rPr>
              <a:t> </a:t>
            </a:r>
            <a:r>
              <a:rPr sz="1400" dirty="0">
                <a:solidFill>
                  <a:srgbClr val="FF0000"/>
                </a:solidFill>
                <a:latin typeface="Calibri"/>
                <a:cs typeface="Calibri"/>
              </a:rPr>
              <a:t>(ví</a:t>
            </a:r>
            <a:r>
              <a:rPr sz="1400" spc="-30" dirty="0">
                <a:solidFill>
                  <a:srgbClr val="FF0000"/>
                </a:solidFill>
                <a:latin typeface="Calibri"/>
                <a:cs typeface="Calibri"/>
              </a:rPr>
              <a:t> </a:t>
            </a:r>
            <a:r>
              <a:rPr sz="1400" dirty="0">
                <a:solidFill>
                  <a:srgbClr val="FF0000"/>
                </a:solidFill>
                <a:latin typeface="Calibri"/>
                <a:cs typeface="Calibri"/>
              </a:rPr>
              <a:t>dụ:</a:t>
            </a:r>
            <a:r>
              <a:rPr sz="1400" spc="-25" dirty="0">
                <a:solidFill>
                  <a:srgbClr val="FF0000"/>
                </a:solidFill>
                <a:latin typeface="Calibri"/>
                <a:cs typeface="Calibri"/>
              </a:rPr>
              <a:t> </a:t>
            </a:r>
            <a:r>
              <a:rPr sz="1400" dirty="0">
                <a:solidFill>
                  <a:srgbClr val="FF0000"/>
                </a:solidFill>
                <a:latin typeface="Calibri"/>
                <a:cs typeface="Calibri"/>
              </a:rPr>
              <a:t>hỗ</a:t>
            </a:r>
            <a:r>
              <a:rPr sz="1400" spc="-30" dirty="0">
                <a:solidFill>
                  <a:srgbClr val="FF0000"/>
                </a:solidFill>
                <a:latin typeface="Calibri"/>
                <a:cs typeface="Calibri"/>
              </a:rPr>
              <a:t> </a:t>
            </a:r>
            <a:r>
              <a:rPr sz="1400" dirty="0">
                <a:solidFill>
                  <a:srgbClr val="FF0000"/>
                </a:solidFill>
                <a:latin typeface="Calibri"/>
                <a:cs typeface="Calibri"/>
              </a:rPr>
              <a:t>trợ</a:t>
            </a:r>
            <a:r>
              <a:rPr sz="1400" spc="-35" dirty="0">
                <a:solidFill>
                  <a:srgbClr val="FF0000"/>
                </a:solidFill>
                <a:latin typeface="Calibri"/>
                <a:cs typeface="Calibri"/>
              </a:rPr>
              <a:t> </a:t>
            </a:r>
            <a:r>
              <a:rPr sz="1400" dirty="0">
                <a:solidFill>
                  <a:srgbClr val="FF0000"/>
                </a:solidFill>
                <a:latin typeface="Calibri"/>
                <a:cs typeface="Calibri"/>
              </a:rPr>
              <a:t>kỹ</a:t>
            </a:r>
            <a:r>
              <a:rPr sz="1400" spc="-40" dirty="0">
                <a:solidFill>
                  <a:srgbClr val="FF0000"/>
                </a:solidFill>
                <a:latin typeface="Calibri"/>
                <a:cs typeface="Calibri"/>
              </a:rPr>
              <a:t> </a:t>
            </a:r>
            <a:r>
              <a:rPr sz="1400" spc="-10" dirty="0">
                <a:solidFill>
                  <a:srgbClr val="FF0000"/>
                </a:solidFill>
                <a:latin typeface="Calibri"/>
                <a:cs typeface="Calibri"/>
              </a:rPr>
              <a:t>thuật)</a:t>
            </a:r>
            <a:endParaRPr sz="1400">
              <a:latin typeface="Calibri"/>
              <a:cs typeface="Calibri"/>
            </a:endParaRPr>
          </a:p>
        </p:txBody>
      </p:sp>
      <p:sp>
        <p:nvSpPr>
          <p:cNvPr id="9" name="object 9"/>
          <p:cNvSpPr txBox="1"/>
          <p:nvPr/>
        </p:nvSpPr>
        <p:spPr>
          <a:xfrm>
            <a:off x="649625" y="4147563"/>
            <a:ext cx="5630545" cy="668020"/>
          </a:xfrm>
          <a:prstGeom prst="rect">
            <a:avLst/>
          </a:prstGeom>
        </p:spPr>
        <p:txBody>
          <a:bodyPr vert="horz" wrap="square" lIns="0" tIns="12065" rIns="0" bIns="0" rtlCol="0">
            <a:spAutoFit/>
          </a:bodyPr>
          <a:lstStyle/>
          <a:p>
            <a:pPr marL="12700" marR="5080">
              <a:lnSpc>
                <a:spcPct val="100400"/>
              </a:lnSpc>
              <a:spcBef>
                <a:spcPts val="95"/>
              </a:spcBef>
            </a:pPr>
            <a:r>
              <a:rPr sz="1400" spc="-20" dirty="0">
                <a:solidFill>
                  <a:srgbClr val="FF0000"/>
                </a:solidFill>
                <a:latin typeface="SimSun"/>
                <a:cs typeface="SimSun"/>
              </a:rPr>
              <a:t>原材料/部件供应商、器械零部件的组装、灭菌站、校准服务、维护服务</a:t>
            </a:r>
            <a:r>
              <a:rPr sz="1400" spc="-50" dirty="0">
                <a:solidFill>
                  <a:srgbClr val="FF0000"/>
                </a:solidFill>
                <a:latin typeface="SimSun"/>
                <a:cs typeface="SimSun"/>
              </a:rPr>
              <a:t> </a:t>
            </a:r>
            <a:r>
              <a:rPr sz="1400" dirty="0">
                <a:solidFill>
                  <a:srgbClr val="FF0000"/>
                </a:solidFill>
                <a:latin typeface="Times New Roman"/>
                <a:cs typeface="Times New Roman"/>
              </a:rPr>
              <a:t>Nhà</a:t>
            </a:r>
            <a:r>
              <a:rPr sz="1400" spc="-5" dirty="0">
                <a:solidFill>
                  <a:srgbClr val="FF0000"/>
                </a:solidFill>
                <a:latin typeface="Times New Roman"/>
                <a:cs typeface="Times New Roman"/>
              </a:rPr>
              <a:t> </a:t>
            </a:r>
            <a:r>
              <a:rPr sz="1400" dirty="0">
                <a:solidFill>
                  <a:srgbClr val="FF0000"/>
                </a:solidFill>
                <a:latin typeface="Times New Roman"/>
                <a:cs typeface="Times New Roman"/>
              </a:rPr>
              <a:t>cung</a:t>
            </a:r>
            <a:r>
              <a:rPr sz="1400" spc="-20" dirty="0">
                <a:solidFill>
                  <a:srgbClr val="FF0000"/>
                </a:solidFill>
                <a:latin typeface="Times New Roman"/>
                <a:cs typeface="Times New Roman"/>
              </a:rPr>
              <a:t> </a:t>
            </a:r>
            <a:r>
              <a:rPr sz="1400" dirty="0">
                <a:solidFill>
                  <a:srgbClr val="FF0000"/>
                </a:solidFill>
                <a:latin typeface="Times New Roman"/>
                <a:cs typeface="Times New Roman"/>
              </a:rPr>
              <a:t>cấp nguyên liệu/linh</a:t>
            </a:r>
            <a:r>
              <a:rPr sz="1400" spc="-50" dirty="0">
                <a:solidFill>
                  <a:srgbClr val="FF0000"/>
                </a:solidFill>
                <a:latin typeface="Times New Roman"/>
                <a:cs typeface="Times New Roman"/>
              </a:rPr>
              <a:t> </a:t>
            </a:r>
            <a:r>
              <a:rPr sz="1400" dirty="0">
                <a:solidFill>
                  <a:srgbClr val="FF0000"/>
                </a:solidFill>
                <a:latin typeface="Times New Roman"/>
                <a:cs typeface="Times New Roman"/>
              </a:rPr>
              <a:t>kiện</a:t>
            </a:r>
            <a:r>
              <a:rPr sz="1400" spc="-10" dirty="0">
                <a:solidFill>
                  <a:srgbClr val="FF0000"/>
                </a:solidFill>
                <a:latin typeface="Times New Roman"/>
                <a:cs typeface="Times New Roman"/>
              </a:rPr>
              <a:t>, </a:t>
            </a:r>
            <a:r>
              <a:rPr sz="1400" dirty="0">
                <a:solidFill>
                  <a:srgbClr val="FF0000"/>
                </a:solidFill>
                <a:latin typeface="Times New Roman"/>
                <a:cs typeface="Times New Roman"/>
              </a:rPr>
              <a:t>lắp</a:t>
            </a:r>
            <a:r>
              <a:rPr sz="1400" spc="-10" dirty="0">
                <a:solidFill>
                  <a:srgbClr val="FF0000"/>
                </a:solidFill>
                <a:latin typeface="Times New Roman"/>
                <a:cs typeface="Times New Roman"/>
              </a:rPr>
              <a:t> </a:t>
            </a:r>
            <a:r>
              <a:rPr sz="1400" dirty="0">
                <a:solidFill>
                  <a:srgbClr val="FF0000"/>
                </a:solidFill>
                <a:latin typeface="Times New Roman"/>
                <a:cs typeface="Times New Roman"/>
              </a:rPr>
              <a:t>ráp</a:t>
            </a:r>
            <a:r>
              <a:rPr sz="1400" spc="-10" dirty="0">
                <a:solidFill>
                  <a:srgbClr val="FF0000"/>
                </a:solidFill>
                <a:latin typeface="Times New Roman"/>
                <a:cs typeface="Times New Roman"/>
              </a:rPr>
              <a:t> </a:t>
            </a:r>
            <a:r>
              <a:rPr sz="1400" dirty="0">
                <a:solidFill>
                  <a:srgbClr val="FF0000"/>
                </a:solidFill>
                <a:latin typeface="Times New Roman"/>
                <a:cs typeface="Times New Roman"/>
              </a:rPr>
              <a:t>linh</a:t>
            </a:r>
            <a:r>
              <a:rPr sz="1400" spc="-35" dirty="0">
                <a:solidFill>
                  <a:srgbClr val="FF0000"/>
                </a:solidFill>
                <a:latin typeface="Times New Roman"/>
                <a:cs typeface="Times New Roman"/>
              </a:rPr>
              <a:t> </a:t>
            </a:r>
            <a:r>
              <a:rPr sz="1400" dirty="0">
                <a:solidFill>
                  <a:srgbClr val="FF0000"/>
                </a:solidFill>
                <a:latin typeface="Times New Roman"/>
                <a:cs typeface="Times New Roman"/>
              </a:rPr>
              <a:t>kiện</a:t>
            </a:r>
            <a:r>
              <a:rPr sz="1400" spc="-20" dirty="0">
                <a:solidFill>
                  <a:srgbClr val="FF0000"/>
                </a:solidFill>
                <a:latin typeface="Times New Roman"/>
                <a:cs typeface="Times New Roman"/>
              </a:rPr>
              <a:t> </a:t>
            </a:r>
            <a:r>
              <a:rPr sz="1400" dirty="0">
                <a:solidFill>
                  <a:srgbClr val="FF0000"/>
                </a:solidFill>
                <a:latin typeface="Times New Roman"/>
                <a:cs typeface="Times New Roman"/>
              </a:rPr>
              <a:t>thiết</a:t>
            </a:r>
            <a:r>
              <a:rPr sz="1400" spc="-15" dirty="0">
                <a:solidFill>
                  <a:srgbClr val="FF0000"/>
                </a:solidFill>
                <a:latin typeface="Times New Roman"/>
                <a:cs typeface="Times New Roman"/>
              </a:rPr>
              <a:t> </a:t>
            </a:r>
            <a:r>
              <a:rPr sz="1400" dirty="0">
                <a:solidFill>
                  <a:srgbClr val="FF0000"/>
                </a:solidFill>
                <a:latin typeface="Times New Roman"/>
                <a:cs typeface="Times New Roman"/>
              </a:rPr>
              <a:t>bị</a:t>
            </a:r>
            <a:r>
              <a:rPr sz="1400" spc="-10" dirty="0">
                <a:solidFill>
                  <a:srgbClr val="FF0000"/>
                </a:solidFill>
                <a:latin typeface="Times New Roman"/>
                <a:cs typeface="Times New Roman"/>
              </a:rPr>
              <a:t>, </a:t>
            </a:r>
            <a:r>
              <a:rPr sz="1400" dirty="0">
                <a:solidFill>
                  <a:srgbClr val="FF0000"/>
                </a:solidFill>
                <a:latin typeface="Times New Roman"/>
                <a:cs typeface="Times New Roman"/>
              </a:rPr>
              <a:t>trạm</a:t>
            </a:r>
            <a:r>
              <a:rPr sz="1400" spc="-15" dirty="0">
                <a:solidFill>
                  <a:srgbClr val="FF0000"/>
                </a:solidFill>
                <a:latin typeface="Times New Roman"/>
                <a:cs typeface="Times New Roman"/>
              </a:rPr>
              <a:t> </a:t>
            </a:r>
            <a:r>
              <a:rPr sz="1400" dirty="0">
                <a:solidFill>
                  <a:srgbClr val="FF0000"/>
                </a:solidFill>
                <a:latin typeface="Times New Roman"/>
                <a:cs typeface="Times New Roman"/>
              </a:rPr>
              <a:t>khử</a:t>
            </a:r>
            <a:r>
              <a:rPr sz="1400" spc="-25" dirty="0">
                <a:solidFill>
                  <a:srgbClr val="FF0000"/>
                </a:solidFill>
                <a:latin typeface="Times New Roman"/>
                <a:cs typeface="Times New Roman"/>
              </a:rPr>
              <a:t> </a:t>
            </a:r>
            <a:r>
              <a:rPr sz="1400" spc="-10" dirty="0">
                <a:solidFill>
                  <a:srgbClr val="FF0000"/>
                </a:solidFill>
                <a:latin typeface="Times New Roman"/>
                <a:cs typeface="Times New Roman"/>
              </a:rPr>
              <a:t>trùng, </a:t>
            </a:r>
            <a:r>
              <a:rPr sz="1400" dirty="0">
                <a:solidFill>
                  <a:srgbClr val="FF0000"/>
                </a:solidFill>
                <a:latin typeface="Times New Roman"/>
                <a:cs typeface="Times New Roman"/>
              </a:rPr>
              <a:t>dịch</a:t>
            </a:r>
            <a:r>
              <a:rPr sz="1400" spc="-20" dirty="0">
                <a:solidFill>
                  <a:srgbClr val="FF0000"/>
                </a:solidFill>
                <a:latin typeface="Times New Roman"/>
                <a:cs typeface="Times New Roman"/>
              </a:rPr>
              <a:t> </a:t>
            </a:r>
            <a:r>
              <a:rPr sz="1400" dirty="0">
                <a:solidFill>
                  <a:srgbClr val="FF0000"/>
                </a:solidFill>
                <a:latin typeface="Times New Roman"/>
                <a:cs typeface="Times New Roman"/>
              </a:rPr>
              <a:t>vụ</a:t>
            </a:r>
            <a:r>
              <a:rPr sz="1400" spc="-5" dirty="0">
                <a:solidFill>
                  <a:srgbClr val="FF0000"/>
                </a:solidFill>
                <a:latin typeface="Times New Roman"/>
                <a:cs typeface="Times New Roman"/>
              </a:rPr>
              <a:t> </a:t>
            </a:r>
            <a:r>
              <a:rPr sz="1400" dirty="0">
                <a:solidFill>
                  <a:srgbClr val="FF0000"/>
                </a:solidFill>
                <a:latin typeface="Times New Roman"/>
                <a:cs typeface="Times New Roman"/>
              </a:rPr>
              <a:t>hiệu</a:t>
            </a:r>
            <a:r>
              <a:rPr sz="1400" spc="-15" dirty="0">
                <a:solidFill>
                  <a:srgbClr val="FF0000"/>
                </a:solidFill>
                <a:latin typeface="Times New Roman"/>
                <a:cs typeface="Times New Roman"/>
              </a:rPr>
              <a:t> </a:t>
            </a:r>
            <a:r>
              <a:rPr sz="1400" dirty="0">
                <a:solidFill>
                  <a:srgbClr val="FF0000"/>
                </a:solidFill>
                <a:latin typeface="Times New Roman"/>
                <a:cs typeface="Times New Roman"/>
              </a:rPr>
              <a:t>chuẩn</a:t>
            </a:r>
            <a:r>
              <a:rPr sz="1400" spc="-15" dirty="0">
                <a:solidFill>
                  <a:srgbClr val="FF0000"/>
                </a:solidFill>
                <a:latin typeface="Times New Roman"/>
                <a:cs typeface="Times New Roman"/>
              </a:rPr>
              <a:t>, </a:t>
            </a:r>
            <a:r>
              <a:rPr sz="1400" dirty="0">
                <a:solidFill>
                  <a:srgbClr val="FF0000"/>
                </a:solidFill>
                <a:latin typeface="Times New Roman"/>
                <a:cs typeface="Times New Roman"/>
              </a:rPr>
              <a:t>dịch vụ</a:t>
            </a:r>
            <a:r>
              <a:rPr sz="1400" spc="-15" dirty="0">
                <a:solidFill>
                  <a:srgbClr val="FF0000"/>
                </a:solidFill>
                <a:latin typeface="Times New Roman"/>
                <a:cs typeface="Times New Roman"/>
              </a:rPr>
              <a:t> </a:t>
            </a:r>
            <a:r>
              <a:rPr sz="1400" dirty="0">
                <a:solidFill>
                  <a:srgbClr val="FF0000"/>
                </a:solidFill>
                <a:latin typeface="Times New Roman"/>
                <a:cs typeface="Times New Roman"/>
              </a:rPr>
              <a:t>bảo</a:t>
            </a:r>
            <a:r>
              <a:rPr sz="1400" spc="-5" dirty="0">
                <a:solidFill>
                  <a:srgbClr val="FF0000"/>
                </a:solidFill>
                <a:latin typeface="Times New Roman"/>
                <a:cs typeface="Times New Roman"/>
              </a:rPr>
              <a:t> </a:t>
            </a:r>
            <a:r>
              <a:rPr sz="1400" spc="-25" dirty="0">
                <a:solidFill>
                  <a:srgbClr val="FF0000"/>
                </a:solidFill>
                <a:latin typeface="Times New Roman"/>
                <a:cs typeface="Times New Roman"/>
              </a:rPr>
              <a:t>trì</a:t>
            </a:r>
            <a:endParaRPr sz="1400">
              <a:latin typeface="Times New Roman"/>
              <a:cs typeface="Times New Roman"/>
            </a:endParaRPr>
          </a:p>
        </p:txBody>
      </p:sp>
      <p:sp>
        <p:nvSpPr>
          <p:cNvPr id="10" name="object 10"/>
          <p:cNvSpPr txBox="1"/>
          <p:nvPr/>
        </p:nvSpPr>
        <p:spPr>
          <a:xfrm>
            <a:off x="7203445" y="3434331"/>
            <a:ext cx="1529080" cy="560705"/>
          </a:xfrm>
          <a:prstGeom prst="rect">
            <a:avLst/>
          </a:prstGeom>
        </p:spPr>
        <p:txBody>
          <a:bodyPr vert="horz" wrap="square" lIns="0" tIns="19050" rIns="0" bIns="0" rtlCol="0">
            <a:spAutoFit/>
          </a:bodyPr>
          <a:lstStyle/>
          <a:p>
            <a:pPr marL="12700" marR="5080">
              <a:lnSpc>
                <a:spcPct val="96300"/>
              </a:lnSpc>
              <a:spcBef>
                <a:spcPts val="150"/>
              </a:spcBef>
            </a:pPr>
            <a:r>
              <a:rPr sz="1200" spc="-10" dirty="0">
                <a:latin typeface="SimSun"/>
                <a:cs typeface="SimSun"/>
              </a:rPr>
              <a:t>自愿使用或合同要求</a:t>
            </a:r>
            <a:r>
              <a:rPr sz="1200" spc="-50" dirty="0">
                <a:latin typeface="SimSun"/>
                <a:cs typeface="SimSun"/>
              </a:rPr>
              <a:t> </a:t>
            </a:r>
            <a:r>
              <a:rPr sz="1200" dirty="0">
                <a:latin typeface="Calibri"/>
                <a:cs typeface="Calibri"/>
              </a:rPr>
              <a:t>Sử</a:t>
            </a:r>
            <a:r>
              <a:rPr sz="1200" spc="-10" dirty="0">
                <a:latin typeface="Calibri"/>
                <a:cs typeface="Calibri"/>
              </a:rPr>
              <a:t> </a:t>
            </a:r>
            <a:r>
              <a:rPr sz="1200" dirty="0">
                <a:latin typeface="Calibri"/>
                <a:cs typeface="Calibri"/>
              </a:rPr>
              <a:t>dụng</a:t>
            </a:r>
            <a:r>
              <a:rPr sz="1200" spc="-45" dirty="0">
                <a:latin typeface="Calibri"/>
                <a:cs typeface="Calibri"/>
              </a:rPr>
              <a:t> </a:t>
            </a:r>
            <a:r>
              <a:rPr sz="1200" dirty="0">
                <a:latin typeface="Calibri"/>
                <a:cs typeface="Calibri"/>
              </a:rPr>
              <a:t>tự</a:t>
            </a:r>
            <a:r>
              <a:rPr sz="1200" spc="-10" dirty="0">
                <a:latin typeface="Calibri"/>
                <a:cs typeface="Calibri"/>
              </a:rPr>
              <a:t> </a:t>
            </a:r>
            <a:r>
              <a:rPr sz="1200" dirty="0">
                <a:latin typeface="Calibri"/>
                <a:cs typeface="Calibri"/>
              </a:rPr>
              <a:t>nguyện</a:t>
            </a:r>
            <a:r>
              <a:rPr sz="1200" spc="-45" dirty="0">
                <a:latin typeface="Calibri"/>
                <a:cs typeface="Calibri"/>
              </a:rPr>
              <a:t> </a:t>
            </a:r>
            <a:r>
              <a:rPr sz="1200" spc="-20" dirty="0">
                <a:latin typeface="Calibri"/>
                <a:cs typeface="Calibri"/>
              </a:rPr>
              <a:t>hoặc </a:t>
            </a:r>
            <a:r>
              <a:rPr sz="1200" dirty="0">
                <a:latin typeface="Calibri"/>
                <a:cs typeface="Calibri"/>
              </a:rPr>
              <a:t>theo</a:t>
            </a:r>
            <a:r>
              <a:rPr sz="1200" spc="-40" dirty="0">
                <a:latin typeface="Calibri"/>
                <a:cs typeface="Calibri"/>
              </a:rPr>
              <a:t> </a:t>
            </a:r>
            <a:r>
              <a:rPr sz="1200" dirty="0">
                <a:latin typeface="Calibri"/>
                <a:cs typeface="Calibri"/>
              </a:rPr>
              <a:t>yêu</a:t>
            </a:r>
            <a:r>
              <a:rPr sz="1200" spc="-25" dirty="0">
                <a:latin typeface="Calibri"/>
                <a:cs typeface="Calibri"/>
              </a:rPr>
              <a:t> </a:t>
            </a:r>
            <a:r>
              <a:rPr sz="1200" dirty="0">
                <a:latin typeface="Calibri"/>
                <a:cs typeface="Calibri"/>
              </a:rPr>
              <a:t>cầu</a:t>
            </a:r>
            <a:r>
              <a:rPr sz="1200" spc="-15" dirty="0">
                <a:latin typeface="Calibri"/>
                <a:cs typeface="Calibri"/>
              </a:rPr>
              <a:t> </a:t>
            </a:r>
            <a:r>
              <a:rPr sz="1200" dirty="0">
                <a:latin typeface="Calibri"/>
                <a:cs typeface="Calibri"/>
              </a:rPr>
              <a:t>hợp</a:t>
            </a:r>
            <a:r>
              <a:rPr sz="1200" spc="-40" dirty="0">
                <a:latin typeface="Calibri"/>
                <a:cs typeface="Calibri"/>
              </a:rPr>
              <a:t> </a:t>
            </a:r>
            <a:r>
              <a:rPr sz="1200" spc="-20" dirty="0">
                <a:latin typeface="Calibri"/>
                <a:cs typeface="Calibri"/>
              </a:rPr>
              <a:t>đồng</a:t>
            </a:r>
            <a:endParaRPr sz="1200">
              <a:latin typeface="Calibri"/>
              <a:cs typeface="Calibri"/>
            </a:endParaRPr>
          </a:p>
        </p:txBody>
      </p:sp>
      <p:pic>
        <p:nvPicPr>
          <p:cNvPr id="11" name="object 11"/>
          <p:cNvPicPr/>
          <p:nvPr/>
        </p:nvPicPr>
        <p:blipFill>
          <a:blip r:embed="rId3" cstate="print"/>
          <a:stretch>
            <a:fillRect/>
          </a:stretch>
        </p:blipFill>
        <p:spPr>
          <a:xfrm>
            <a:off x="7215255" y="6286500"/>
            <a:ext cx="1409577" cy="428624"/>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3364486" y="327781"/>
            <a:ext cx="13970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6.3</a:t>
            </a:r>
            <a:r>
              <a:rPr sz="1800" spc="450" dirty="0">
                <a:solidFill>
                  <a:srgbClr val="000000"/>
                </a:solidFill>
                <a:latin typeface="Times New Roman"/>
                <a:cs typeface="Times New Roman"/>
              </a:rPr>
              <a:t> </a:t>
            </a:r>
            <a:r>
              <a:rPr sz="1800" spc="-15" dirty="0">
                <a:solidFill>
                  <a:srgbClr val="000000"/>
                </a:solidFill>
              </a:rPr>
              <a:t>基础设施</a:t>
            </a:r>
            <a:endParaRPr sz="1800">
              <a:latin typeface="Times New Roman"/>
              <a:cs typeface="Times New Roman"/>
            </a:endParaRPr>
          </a:p>
        </p:txBody>
      </p:sp>
      <p:sp>
        <p:nvSpPr>
          <p:cNvPr id="4" name="object 4"/>
          <p:cNvSpPr txBox="1"/>
          <p:nvPr/>
        </p:nvSpPr>
        <p:spPr>
          <a:xfrm>
            <a:off x="3364486" y="583814"/>
            <a:ext cx="1755139"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SimSun"/>
                <a:cs typeface="SimSun"/>
              </a:rPr>
              <a:t>6.3</a:t>
            </a:r>
            <a:r>
              <a:rPr sz="1800" spc="434" dirty="0">
                <a:latin typeface="Times New Roman"/>
                <a:cs typeface="Times New Roman"/>
              </a:rPr>
              <a:t> </a:t>
            </a:r>
            <a:r>
              <a:rPr sz="1800" dirty="0">
                <a:latin typeface="Calibri"/>
                <a:cs typeface="Calibri"/>
              </a:rPr>
              <a:t>Cơ</a:t>
            </a:r>
            <a:r>
              <a:rPr sz="1800" spc="-5" dirty="0">
                <a:latin typeface="Calibri"/>
                <a:cs typeface="Calibri"/>
              </a:rPr>
              <a:t> </a:t>
            </a:r>
            <a:r>
              <a:rPr sz="1800" dirty="0">
                <a:latin typeface="Calibri"/>
                <a:cs typeface="Calibri"/>
              </a:rPr>
              <a:t>sở</a:t>
            </a:r>
            <a:r>
              <a:rPr sz="1800" spc="-15" dirty="0">
                <a:latin typeface="Calibri"/>
                <a:cs typeface="Calibri"/>
              </a:rPr>
              <a:t> </a:t>
            </a:r>
            <a:r>
              <a:rPr sz="1800" dirty="0">
                <a:latin typeface="Calibri"/>
                <a:cs typeface="Calibri"/>
              </a:rPr>
              <a:t>hạ</a:t>
            </a:r>
            <a:r>
              <a:rPr sz="1800" spc="10" dirty="0">
                <a:latin typeface="Calibri"/>
                <a:cs typeface="Calibri"/>
              </a:rPr>
              <a:t> </a:t>
            </a:r>
            <a:r>
              <a:rPr sz="1800" spc="-20" dirty="0">
                <a:latin typeface="Calibri"/>
                <a:cs typeface="Calibri"/>
              </a:rPr>
              <a:t>tầng</a:t>
            </a:r>
            <a:endParaRPr sz="1800">
              <a:latin typeface="Calibri"/>
              <a:cs typeface="Calibri"/>
            </a:endParaRPr>
          </a:p>
        </p:txBody>
      </p:sp>
      <p:sp>
        <p:nvSpPr>
          <p:cNvPr id="5" name="object 5"/>
          <p:cNvSpPr txBox="1"/>
          <p:nvPr/>
        </p:nvSpPr>
        <p:spPr>
          <a:xfrm>
            <a:off x="382930" y="1905123"/>
            <a:ext cx="7821930" cy="2982595"/>
          </a:xfrm>
          <a:prstGeom prst="rect">
            <a:avLst/>
          </a:prstGeom>
        </p:spPr>
        <p:txBody>
          <a:bodyPr vert="horz" wrap="square" lIns="0" tIns="12065" rIns="0" bIns="0" rtlCol="0">
            <a:spAutoFit/>
          </a:bodyPr>
          <a:lstStyle/>
          <a:p>
            <a:pPr marL="12700">
              <a:lnSpc>
                <a:spcPts val="1839"/>
              </a:lnSpc>
              <a:spcBef>
                <a:spcPts val="95"/>
              </a:spcBef>
            </a:pPr>
            <a:r>
              <a:rPr sz="1600" spc="-30" dirty="0">
                <a:latin typeface="SimSun"/>
                <a:cs typeface="SimSun"/>
              </a:rPr>
              <a:t>组织应确定、提供并维护为达到以下目的所需的基础设施</a:t>
            </a:r>
            <a:endParaRPr sz="1600">
              <a:latin typeface="SimSun"/>
              <a:cs typeface="SimSun"/>
            </a:endParaRPr>
          </a:p>
          <a:p>
            <a:pPr marL="12700">
              <a:lnSpc>
                <a:spcPts val="1839"/>
              </a:lnSpc>
            </a:pPr>
            <a:r>
              <a:rPr sz="1600" spc="-60" dirty="0">
                <a:latin typeface="Calibri"/>
                <a:cs typeface="Calibri"/>
              </a:rPr>
              <a:t>Tổ</a:t>
            </a:r>
            <a:r>
              <a:rPr sz="1600" spc="-20" dirty="0">
                <a:latin typeface="Calibri"/>
                <a:cs typeface="Calibri"/>
              </a:rPr>
              <a:t> </a:t>
            </a:r>
            <a:r>
              <a:rPr sz="1600" dirty="0">
                <a:latin typeface="Calibri"/>
                <a:cs typeface="Calibri"/>
              </a:rPr>
              <a:t>chức</a:t>
            </a:r>
            <a:r>
              <a:rPr sz="1600" spc="-30" dirty="0">
                <a:latin typeface="Calibri"/>
                <a:cs typeface="Calibri"/>
              </a:rPr>
              <a:t> </a:t>
            </a:r>
            <a:r>
              <a:rPr sz="1600" dirty="0">
                <a:latin typeface="Calibri"/>
                <a:cs typeface="Calibri"/>
              </a:rPr>
              <a:t>phải</a:t>
            </a:r>
            <a:r>
              <a:rPr sz="1600" spc="-30" dirty="0">
                <a:latin typeface="Calibri"/>
                <a:cs typeface="Calibri"/>
              </a:rPr>
              <a:t> </a:t>
            </a:r>
            <a:r>
              <a:rPr sz="1600" dirty="0">
                <a:latin typeface="Calibri"/>
                <a:cs typeface="Calibri"/>
              </a:rPr>
              <a:t>xác</a:t>
            </a:r>
            <a:r>
              <a:rPr sz="1600" spc="-35" dirty="0">
                <a:latin typeface="Calibri"/>
                <a:cs typeface="Calibri"/>
              </a:rPr>
              <a:t> </a:t>
            </a:r>
            <a:r>
              <a:rPr sz="1600" dirty="0">
                <a:latin typeface="Calibri"/>
                <a:cs typeface="Calibri"/>
              </a:rPr>
              <a:t>định,</a:t>
            </a:r>
            <a:r>
              <a:rPr sz="1600" spc="-30" dirty="0">
                <a:latin typeface="Calibri"/>
                <a:cs typeface="Calibri"/>
              </a:rPr>
              <a:t> </a:t>
            </a:r>
            <a:r>
              <a:rPr sz="1600" dirty="0">
                <a:latin typeface="Calibri"/>
                <a:cs typeface="Calibri"/>
              </a:rPr>
              <a:t>cung</a:t>
            </a:r>
            <a:r>
              <a:rPr sz="1600" spc="-20" dirty="0">
                <a:latin typeface="Calibri"/>
                <a:cs typeface="Calibri"/>
              </a:rPr>
              <a:t> </a:t>
            </a:r>
            <a:r>
              <a:rPr sz="1600" dirty="0">
                <a:latin typeface="Calibri"/>
                <a:cs typeface="Calibri"/>
              </a:rPr>
              <a:t>cấp</a:t>
            </a:r>
            <a:r>
              <a:rPr sz="1600" spc="-30" dirty="0">
                <a:latin typeface="Calibri"/>
                <a:cs typeface="Calibri"/>
              </a:rPr>
              <a:t> </a:t>
            </a:r>
            <a:r>
              <a:rPr sz="1600" dirty="0">
                <a:latin typeface="Calibri"/>
                <a:cs typeface="Calibri"/>
              </a:rPr>
              <a:t>và</a:t>
            </a:r>
            <a:r>
              <a:rPr sz="1600" spc="-10" dirty="0">
                <a:latin typeface="Calibri"/>
                <a:cs typeface="Calibri"/>
              </a:rPr>
              <a:t> </a:t>
            </a:r>
            <a:r>
              <a:rPr sz="1600" dirty="0">
                <a:latin typeface="Calibri"/>
                <a:cs typeface="Calibri"/>
              </a:rPr>
              <a:t>duy</a:t>
            </a:r>
            <a:r>
              <a:rPr sz="1600" spc="-30" dirty="0">
                <a:latin typeface="Calibri"/>
                <a:cs typeface="Calibri"/>
              </a:rPr>
              <a:t> </a:t>
            </a:r>
            <a:r>
              <a:rPr sz="1600" dirty="0">
                <a:latin typeface="Calibri"/>
                <a:cs typeface="Calibri"/>
              </a:rPr>
              <a:t>trì</a:t>
            </a:r>
            <a:r>
              <a:rPr sz="1600" spc="-20" dirty="0">
                <a:latin typeface="Calibri"/>
                <a:cs typeface="Calibri"/>
              </a:rPr>
              <a:t> </a:t>
            </a:r>
            <a:r>
              <a:rPr sz="1600" dirty="0">
                <a:latin typeface="Calibri"/>
                <a:cs typeface="Calibri"/>
              </a:rPr>
              <a:t>cơ</a:t>
            </a:r>
            <a:r>
              <a:rPr sz="1600" spc="-25" dirty="0">
                <a:latin typeface="Calibri"/>
                <a:cs typeface="Calibri"/>
              </a:rPr>
              <a:t> </a:t>
            </a:r>
            <a:r>
              <a:rPr sz="1600" dirty="0">
                <a:latin typeface="Calibri"/>
                <a:cs typeface="Calibri"/>
              </a:rPr>
              <a:t>sở</a:t>
            </a:r>
            <a:r>
              <a:rPr sz="1600" spc="-15" dirty="0">
                <a:latin typeface="Calibri"/>
                <a:cs typeface="Calibri"/>
              </a:rPr>
              <a:t> </a:t>
            </a:r>
            <a:r>
              <a:rPr sz="1600" dirty="0">
                <a:latin typeface="Calibri"/>
                <a:cs typeface="Calibri"/>
              </a:rPr>
              <a:t>hạ</a:t>
            </a:r>
            <a:r>
              <a:rPr sz="1600" spc="-30" dirty="0">
                <a:latin typeface="Calibri"/>
                <a:cs typeface="Calibri"/>
              </a:rPr>
              <a:t> </a:t>
            </a:r>
            <a:r>
              <a:rPr sz="1600" dirty="0">
                <a:latin typeface="Calibri"/>
                <a:cs typeface="Calibri"/>
              </a:rPr>
              <a:t>tầng</a:t>
            </a:r>
            <a:r>
              <a:rPr sz="1600" spc="-30" dirty="0">
                <a:latin typeface="Calibri"/>
                <a:cs typeface="Calibri"/>
              </a:rPr>
              <a:t> </a:t>
            </a:r>
            <a:r>
              <a:rPr sz="1600" dirty="0">
                <a:latin typeface="Calibri"/>
                <a:cs typeface="Calibri"/>
              </a:rPr>
              <a:t>cần</a:t>
            </a:r>
            <a:r>
              <a:rPr sz="1600" spc="-20" dirty="0">
                <a:latin typeface="Calibri"/>
                <a:cs typeface="Calibri"/>
              </a:rPr>
              <a:t> </a:t>
            </a:r>
            <a:r>
              <a:rPr sz="1600" dirty="0">
                <a:latin typeface="Calibri"/>
                <a:cs typeface="Calibri"/>
              </a:rPr>
              <a:t>thiết</a:t>
            </a:r>
            <a:r>
              <a:rPr sz="1600" spc="-20" dirty="0">
                <a:latin typeface="Calibri"/>
                <a:cs typeface="Calibri"/>
              </a:rPr>
              <a:t> </a:t>
            </a:r>
            <a:r>
              <a:rPr sz="1600" dirty="0">
                <a:latin typeface="Calibri"/>
                <a:cs typeface="Calibri"/>
              </a:rPr>
              <a:t>để</a:t>
            </a:r>
            <a:r>
              <a:rPr sz="1600" spc="-10" dirty="0">
                <a:latin typeface="Calibri"/>
                <a:cs typeface="Calibri"/>
              </a:rPr>
              <a:t> </a:t>
            </a:r>
            <a:r>
              <a:rPr sz="1600" dirty="0">
                <a:latin typeface="Calibri"/>
                <a:cs typeface="Calibri"/>
              </a:rPr>
              <a:t>đạt</a:t>
            </a:r>
            <a:r>
              <a:rPr sz="1600" spc="-20" dirty="0">
                <a:latin typeface="Calibri"/>
                <a:cs typeface="Calibri"/>
              </a:rPr>
              <a:t> </a:t>
            </a:r>
            <a:r>
              <a:rPr sz="1600" dirty="0">
                <a:latin typeface="Calibri"/>
                <a:cs typeface="Calibri"/>
              </a:rPr>
              <a:t>được</a:t>
            </a:r>
            <a:r>
              <a:rPr sz="1600" spc="-10" dirty="0">
                <a:latin typeface="Calibri"/>
                <a:cs typeface="Calibri"/>
              </a:rPr>
              <a:t> </a:t>
            </a:r>
            <a:r>
              <a:rPr sz="1600" dirty="0">
                <a:latin typeface="Calibri"/>
                <a:cs typeface="Calibri"/>
              </a:rPr>
              <a:t>các</a:t>
            </a:r>
            <a:r>
              <a:rPr sz="1600" spc="-25" dirty="0">
                <a:latin typeface="Calibri"/>
                <a:cs typeface="Calibri"/>
              </a:rPr>
              <a:t> </a:t>
            </a:r>
            <a:r>
              <a:rPr sz="1600" dirty="0">
                <a:latin typeface="Calibri"/>
                <a:cs typeface="Calibri"/>
              </a:rPr>
              <a:t>mục</a:t>
            </a:r>
            <a:r>
              <a:rPr sz="1600" spc="-30" dirty="0">
                <a:latin typeface="Calibri"/>
                <a:cs typeface="Calibri"/>
              </a:rPr>
              <a:t> </a:t>
            </a:r>
            <a:r>
              <a:rPr sz="1600" dirty="0">
                <a:latin typeface="Calibri"/>
                <a:cs typeface="Calibri"/>
              </a:rPr>
              <a:t>tiêu</a:t>
            </a:r>
            <a:r>
              <a:rPr sz="1600" spc="-25" dirty="0">
                <a:latin typeface="Calibri"/>
                <a:cs typeface="Calibri"/>
              </a:rPr>
              <a:t> sau</a:t>
            </a:r>
            <a:endParaRPr sz="1600">
              <a:latin typeface="Calibri"/>
              <a:cs typeface="Calibri"/>
            </a:endParaRPr>
          </a:p>
          <a:p>
            <a:pPr>
              <a:lnSpc>
                <a:spcPct val="100000"/>
              </a:lnSpc>
              <a:spcBef>
                <a:spcPts val="985"/>
              </a:spcBef>
            </a:pPr>
            <a:endParaRPr sz="1600">
              <a:latin typeface="Calibri"/>
              <a:cs typeface="Calibri"/>
            </a:endParaRPr>
          </a:p>
          <a:p>
            <a:pPr marL="27940">
              <a:lnSpc>
                <a:spcPts val="1855"/>
              </a:lnSpc>
              <a:spcBef>
                <a:spcPts val="5"/>
              </a:spcBef>
            </a:pPr>
            <a:r>
              <a:rPr sz="1600" spc="-30" dirty="0">
                <a:latin typeface="SimSun"/>
                <a:cs typeface="SimSun"/>
              </a:rPr>
              <a:t>产品符合要求</a:t>
            </a:r>
            <a:endParaRPr sz="1600">
              <a:latin typeface="SimSun"/>
              <a:cs typeface="SimSun"/>
            </a:endParaRPr>
          </a:p>
          <a:p>
            <a:pPr marL="27940">
              <a:lnSpc>
                <a:spcPts val="1855"/>
              </a:lnSpc>
            </a:pPr>
            <a:r>
              <a:rPr sz="1600" dirty="0">
                <a:latin typeface="Calibri"/>
                <a:cs typeface="Calibri"/>
              </a:rPr>
              <a:t>Sản</a:t>
            </a:r>
            <a:r>
              <a:rPr sz="1600" spc="-30" dirty="0">
                <a:latin typeface="Calibri"/>
                <a:cs typeface="Calibri"/>
              </a:rPr>
              <a:t> </a:t>
            </a:r>
            <a:r>
              <a:rPr sz="1600" dirty="0">
                <a:latin typeface="Calibri"/>
                <a:cs typeface="Calibri"/>
              </a:rPr>
              <a:t>phẩm</a:t>
            </a:r>
            <a:r>
              <a:rPr sz="1600" spc="-40" dirty="0">
                <a:latin typeface="Calibri"/>
                <a:cs typeface="Calibri"/>
              </a:rPr>
              <a:t> </a:t>
            </a:r>
            <a:r>
              <a:rPr sz="1600" dirty="0">
                <a:latin typeface="Calibri"/>
                <a:cs typeface="Calibri"/>
              </a:rPr>
              <a:t>phù</a:t>
            </a:r>
            <a:r>
              <a:rPr sz="1600" spc="-45" dirty="0">
                <a:latin typeface="Calibri"/>
                <a:cs typeface="Calibri"/>
              </a:rPr>
              <a:t> </a:t>
            </a:r>
            <a:r>
              <a:rPr sz="1600" dirty="0">
                <a:latin typeface="Calibri"/>
                <a:cs typeface="Calibri"/>
              </a:rPr>
              <a:t>hợp</a:t>
            </a:r>
            <a:r>
              <a:rPr sz="1600" spc="-30" dirty="0">
                <a:latin typeface="Calibri"/>
                <a:cs typeface="Calibri"/>
              </a:rPr>
              <a:t> </a:t>
            </a:r>
            <a:r>
              <a:rPr sz="1600" dirty="0">
                <a:latin typeface="Calibri"/>
                <a:cs typeface="Calibri"/>
              </a:rPr>
              <a:t>với</a:t>
            </a:r>
            <a:r>
              <a:rPr sz="1600" spc="-30" dirty="0">
                <a:latin typeface="Calibri"/>
                <a:cs typeface="Calibri"/>
              </a:rPr>
              <a:t> </a:t>
            </a:r>
            <a:r>
              <a:rPr sz="1600" dirty="0">
                <a:latin typeface="Calibri"/>
                <a:cs typeface="Calibri"/>
              </a:rPr>
              <a:t>yêu</a:t>
            </a:r>
            <a:r>
              <a:rPr sz="1600" spc="-25" dirty="0">
                <a:latin typeface="Calibri"/>
                <a:cs typeface="Calibri"/>
              </a:rPr>
              <a:t> cầu</a:t>
            </a:r>
            <a:endParaRPr sz="1600">
              <a:latin typeface="Calibri"/>
              <a:cs typeface="Calibri"/>
            </a:endParaRPr>
          </a:p>
          <a:p>
            <a:pPr>
              <a:lnSpc>
                <a:spcPct val="100000"/>
              </a:lnSpc>
              <a:spcBef>
                <a:spcPts val="810"/>
              </a:spcBef>
            </a:pPr>
            <a:endParaRPr sz="1600">
              <a:latin typeface="Calibri"/>
              <a:cs typeface="Calibri"/>
            </a:endParaRPr>
          </a:p>
          <a:p>
            <a:pPr marL="22225">
              <a:lnSpc>
                <a:spcPts val="1855"/>
              </a:lnSpc>
            </a:pPr>
            <a:r>
              <a:rPr sz="1600" spc="-35" dirty="0">
                <a:solidFill>
                  <a:srgbClr val="FF0000"/>
                </a:solidFill>
                <a:latin typeface="SimSun"/>
                <a:cs typeface="SimSun"/>
              </a:rPr>
              <a:t>防止混淆</a:t>
            </a:r>
            <a:endParaRPr sz="1600">
              <a:latin typeface="SimSun"/>
              <a:cs typeface="SimSun"/>
            </a:endParaRPr>
          </a:p>
          <a:p>
            <a:pPr marL="27940">
              <a:lnSpc>
                <a:spcPts val="1855"/>
              </a:lnSpc>
            </a:pPr>
            <a:r>
              <a:rPr sz="1600" dirty="0">
                <a:solidFill>
                  <a:srgbClr val="FF0000"/>
                </a:solidFill>
                <a:latin typeface="Calibri"/>
                <a:cs typeface="Calibri"/>
              </a:rPr>
              <a:t>Ngăn</a:t>
            </a:r>
            <a:r>
              <a:rPr sz="1600" spc="-25" dirty="0">
                <a:solidFill>
                  <a:srgbClr val="FF0000"/>
                </a:solidFill>
                <a:latin typeface="Calibri"/>
                <a:cs typeface="Calibri"/>
              </a:rPr>
              <a:t> </a:t>
            </a:r>
            <a:r>
              <a:rPr sz="1600" dirty="0">
                <a:solidFill>
                  <a:srgbClr val="FF0000"/>
                </a:solidFill>
                <a:latin typeface="Calibri"/>
                <a:cs typeface="Calibri"/>
              </a:rPr>
              <a:t>ngừa</a:t>
            </a:r>
            <a:r>
              <a:rPr sz="1600" spc="-30" dirty="0">
                <a:solidFill>
                  <a:srgbClr val="FF0000"/>
                </a:solidFill>
                <a:latin typeface="Calibri"/>
                <a:cs typeface="Calibri"/>
              </a:rPr>
              <a:t> </a:t>
            </a:r>
            <a:r>
              <a:rPr sz="1600" dirty="0">
                <a:solidFill>
                  <a:srgbClr val="FF0000"/>
                </a:solidFill>
                <a:latin typeface="Calibri"/>
                <a:cs typeface="Calibri"/>
              </a:rPr>
              <a:t>nhầm</a:t>
            </a:r>
            <a:r>
              <a:rPr sz="1600" spc="-25" dirty="0">
                <a:solidFill>
                  <a:srgbClr val="FF0000"/>
                </a:solidFill>
                <a:latin typeface="Calibri"/>
                <a:cs typeface="Calibri"/>
              </a:rPr>
              <a:t> lẫn</a:t>
            </a:r>
            <a:endParaRPr sz="1600">
              <a:latin typeface="Calibri"/>
              <a:cs typeface="Calibri"/>
            </a:endParaRPr>
          </a:p>
          <a:p>
            <a:pPr>
              <a:lnSpc>
                <a:spcPct val="100000"/>
              </a:lnSpc>
              <a:spcBef>
                <a:spcPts val="815"/>
              </a:spcBef>
            </a:pPr>
            <a:endParaRPr sz="1600">
              <a:latin typeface="Calibri"/>
              <a:cs typeface="Calibri"/>
            </a:endParaRPr>
          </a:p>
          <a:p>
            <a:pPr marL="15875">
              <a:lnSpc>
                <a:spcPts val="1855"/>
              </a:lnSpc>
            </a:pPr>
            <a:r>
              <a:rPr sz="1600" spc="-25" dirty="0">
                <a:solidFill>
                  <a:srgbClr val="FF0000"/>
                </a:solidFill>
                <a:latin typeface="SimSun"/>
                <a:cs typeface="SimSun"/>
              </a:rPr>
              <a:t>有序的处理</a:t>
            </a:r>
            <a:r>
              <a:rPr sz="1600" spc="-10" dirty="0">
                <a:solidFill>
                  <a:srgbClr val="FF0000"/>
                </a:solidFill>
                <a:latin typeface="SimSun"/>
                <a:cs typeface="SimSun"/>
              </a:rPr>
              <a:t>(handling)</a:t>
            </a:r>
            <a:r>
              <a:rPr sz="1600" spc="-40" dirty="0">
                <a:solidFill>
                  <a:srgbClr val="FF0000"/>
                </a:solidFill>
                <a:latin typeface="SimSun"/>
                <a:cs typeface="SimSun"/>
              </a:rPr>
              <a:t>产品</a:t>
            </a:r>
            <a:endParaRPr sz="1600">
              <a:latin typeface="SimSun"/>
              <a:cs typeface="SimSun"/>
            </a:endParaRPr>
          </a:p>
          <a:p>
            <a:pPr marL="27940">
              <a:lnSpc>
                <a:spcPts val="1855"/>
              </a:lnSpc>
            </a:pPr>
            <a:r>
              <a:rPr sz="1600" dirty="0">
                <a:solidFill>
                  <a:srgbClr val="FF0000"/>
                </a:solidFill>
                <a:latin typeface="Calibri"/>
                <a:cs typeface="Calibri"/>
              </a:rPr>
              <a:t>Xử</a:t>
            </a:r>
            <a:r>
              <a:rPr sz="1600" spc="-35" dirty="0">
                <a:solidFill>
                  <a:srgbClr val="FF0000"/>
                </a:solidFill>
                <a:latin typeface="Calibri"/>
                <a:cs typeface="Calibri"/>
              </a:rPr>
              <a:t> </a:t>
            </a:r>
            <a:r>
              <a:rPr sz="1600" dirty="0">
                <a:solidFill>
                  <a:srgbClr val="FF0000"/>
                </a:solidFill>
                <a:latin typeface="Calibri"/>
                <a:cs typeface="Calibri"/>
              </a:rPr>
              <a:t>lý</a:t>
            </a:r>
            <a:r>
              <a:rPr sz="1600" spc="-35" dirty="0">
                <a:solidFill>
                  <a:srgbClr val="FF0000"/>
                </a:solidFill>
                <a:latin typeface="Calibri"/>
                <a:cs typeface="Calibri"/>
              </a:rPr>
              <a:t> </a:t>
            </a:r>
            <a:r>
              <a:rPr sz="1600" dirty="0">
                <a:solidFill>
                  <a:srgbClr val="FF0000"/>
                </a:solidFill>
                <a:latin typeface="Calibri"/>
                <a:cs typeface="Calibri"/>
              </a:rPr>
              <a:t>sản</a:t>
            </a:r>
            <a:r>
              <a:rPr sz="1600" spc="-45" dirty="0">
                <a:solidFill>
                  <a:srgbClr val="FF0000"/>
                </a:solidFill>
                <a:latin typeface="Calibri"/>
                <a:cs typeface="Calibri"/>
              </a:rPr>
              <a:t> </a:t>
            </a:r>
            <a:r>
              <a:rPr sz="1600" dirty="0">
                <a:solidFill>
                  <a:srgbClr val="FF0000"/>
                </a:solidFill>
                <a:latin typeface="Calibri"/>
                <a:cs typeface="Calibri"/>
              </a:rPr>
              <a:t>phẩm</a:t>
            </a:r>
            <a:r>
              <a:rPr sz="1600" spc="-35" dirty="0">
                <a:solidFill>
                  <a:srgbClr val="FF0000"/>
                </a:solidFill>
                <a:latin typeface="Calibri"/>
                <a:cs typeface="Calibri"/>
              </a:rPr>
              <a:t> </a:t>
            </a:r>
            <a:r>
              <a:rPr sz="1600" dirty="0">
                <a:solidFill>
                  <a:srgbClr val="FF0000"/>
                </a:solidFill>
                <a:latin typeface="Calibri"/>
                <a:cs typeface="Calibri"/>
              </a:rPr>
              <a:t>một</a:t>
            </a:r>
            <a:r>
              <a:rPr sz="1600" spc="-20" dirty="0">
                <a:solidFill>
                  <a:srgbClr val="FF0000"/>
                </a:solidFill>
                <a:latin typeface="Calibri"/>
                <a:cs typeface="Calibri"/>
              </a:rPr>
              <a:t> </a:t>
            </a:r>
            <a:r>
              <a:rPr sz="1600" dirty="0">
                <a:solidFill>
                  <a:srgbClr val="FF0000"/>
                </a:solidFill>
                <a:latin typeface="Calibri"/>
                <a:cs typeface="Calibri"/>
              </a:rPr>
              <a:t>cách</a:t>
            </a:r>
            <a:r>
              <a:rPr sz="1600" spc="-35" dirty="0">
                <a:solidFill>
                  <a:srgbClr val="FF0000"/>
                </a:solidFill>
                <a:latin typeface="Calibri"/>
                <a:cs typeface="Calibri"/>
              </a:rPr>
              <a:t> </a:t>
            </a:r>
            <a:r>
              <a:rPr sz="1600" dirty="0">
                <a:solidFill>
                  <a:srgbClr val="FF0000"/>
                </a:solidFill>
                <a:latin typeface="Calibri"/>
                <a:cs typeface="Calibri"/>
              </a:rPr>
              <a:t>có</a:t>
            </a:r>
            <a:r>
              <a:rPr sz="1600" spc="-25" dirty="0">
                <a:solidFill>
                  <a:srgbClr val="FF0000"/>
                </a:solidFill>
                <a:latin typeface="Calibri"/>
                <a:cs typeface="Calibri"/>
              </a:rPr>
              <a:t> </a:t>
            </a:r>
            <a:r>
              <a:rPr sz="1600" dirty="0">
                <a:solidFill>
                  <a:srgbClr val="FF0000"/>
                </a:solidFill>
                <a:latin typeface="Calibri"/>
                <a:cs typeface="Calibri"/>
              </a:rPr>
              <a:t>trật</a:t>
            </a:r>
            <a:r>
              <a:rPr sz="1600" spc="-30" dirty="0">
                <a:solidFill>
                  <a:srgbClr val="FF0000"/>
                </a:solidFill>
                <a:latin typeface="Calibri"/>
                <a:cs typeface="Calibri"/>
              </a:rPr>
              <a:t> </a:t>
            </a:r>
            <a:r>
              <a:rPr sz="1600" spc="-25" dirty="0">
                <a:solidFill>
                  <a:srgbClr val="FF0000"/>
                </a:solidFill>
                <a:latin typeface="Calibri"/>
                <a:cs typeface="Calibri"/>
              </a:rPr>
              <a:t>tự</a:t>
            </a:r>
            <a:endParaRPr sz="1600">
              <a:latin typeface="Calibri"/>
              <a:cs typeface="Calibri"/>
            </a:endParaRPr>
          </a:p>
        </p:txBody>
      </p:sp>
      <p:pic>
        <p:nvPicPr>
          <p:cNvPr id="6" name="object 6"/>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055" y="77786"/>
            <a:ext cx="9135943" cy="6780213"/>
          </a:xfrm>
          <a:prstGeom prst="rect">
            <a:avLst/>
          </a:prstGeom>
        </p:spPr>
      </p:pic>
      <p:sp>
        <p:nvSpPr>
          <p:cNvPr id="3" name="object 3"/>
          <p:cNvSpPr txBox="1">
            <a:spLocks noGrp="1"/>
          </p:cNvSpPr>
          <p:nvPr>
            <p:ph type="title"/>
          </p:nvPr>
        </p:nvSpPr>
        <p:spPr>
          <a:xfrm>
            <a:off x="3360168" y="249676"/>
            <a:ext cx="13970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6.3</a:t>
            </a:r>
            <a:r>
              <a:rPr sz="1800" spc="450" dirty="0">
                <a:solidFill>
                  <a:srgbClr val="000000"/>
                </a:solidFill>
                <a:latin typeface="Times New Roman"/>
                <a:cs typeface="Times New Roman"/>
              </a:rPr>
              <a:t> </a:t>
            </a:r>
            <a:r>
              <a:rPr sz="1800" spc="-15" dirty="0">
                <a:solidFill>
                  <a:srgbClr val="000000"/>
                </a:solidFill>
              </a:rPr>
              <a:t>基础设施</a:t>
            </a:r>
            <a:endParaRPr sz="1800">
              <a:latin typeface="Times New Roman"/>
              <a:cs typeface="Times New Roman"/>
            </a:endParaRPr>
          </a:p>
        </p:txBody>
      </p:sp>
      <p:sp>
        <p:nvSpPr>
          <p:cNvPr id="4" name="object 4"/>
          <p:cNvSpPr txBox="1"/>
          <p:nvPr/>
        </p:nvSpPr>
        <p:spPr>
          <a:xfrm>
            <a:off x="360375" y="505708"/>
            <a:ext cx="4754880" cy="953135"/>
          </a:xfrm>
          <a:prstGeom prst="rect">
            <a:avLst/>
          </a:prstGeom>
        </p:spPr>
        <p:txBody>
          <a:bodyPr vert="horz" wrap="square" lIns="0" tIns="12700" rIns="0" bIns="0" rtlCol="0">
            <a:spAutoFit/>
          </a:bodyPr>
          <a:lstStyle/>
          <a:p>
            <a:pPr marL="3012440">
              <a:lnSpc>
                <a:spcPct val="100000"/>
              </a:lnSpc>
              <a:spcBef>
                <a:spcPts val="100"/>
              </a:spcBef>
            </a:pPr>
            <a:r>
              <a:rPr sz="1800" dirty="0">
                <a:latin typeface="SimSun"/>
                <a:cs typeface="SimSun"/>
              </a:rPr>
              <a:t>6.3</a:t>
            </a:r>
            <a:r>
              <a:rPr sz="1800" spc="434" dirty="0">
                <a:latin typeface="Times New Roman"/>
                <a:cs typeface="Times New Roman"/>
              </a:rPr>
              <a:t> </a:t>
            </a:r>
            <a:r>
              <a:rPr sz="1800" dirty="0">
                <a:latin typeface="Calibri"/>
                <a:cs typeface="Calibri"/>
              </a:rPr>
              <a:t>Cơ</a:t>
            </a:r>
            <a:r>
              <a:rPr sz="1800" spc="-5" dirty="0">
                <a:latin typeface="Calibri"/>
                <a:cs typeface="Calibri"/>
              </a:rPr>
              <a:t> </a:t>
            </a:r>
            <a:r>
              <a:rPr sz="1800" dirty="0">
                <a:latin typeface="Calibri"/>
                <a:cs typeface="Calibri"/>
              </a:rPr>
              <a:t>sở</a:t>
            </a:r>
            <a:r>
              <a:rPr sz="1800" spc="-15" dirty="0">
                <a:latin typeface="Calibri"/>
                <a:cs typeface="Calibri"/>
              </a:rPr>
              <a:t> </a:t>
            </a:r>
            <a:r>
              <a:rPr sz="1800" dirty="0">
                <a:latin typeface="Calibri"/>
                <a:cs typeface="Calibri"/>
              </a:rPr>
              <a:t>hạ</a:t>
            </a:r>
            <a:r>
              <a:rPr sz="1800" spc="10" dirty="0">
                <a:latin typeface="Calibri"/>
                <a:cs typeface="Calibri"/>
              </a:rPr>
              <a:t> </a:t>
            </a:r>
            <a:r>
              <a:rPr sz="1800" spc="-20" dirty="0">
                <a:latin typeface="Calibri"/>
                <a:cs typeface="Calibri"/>
              </a:rPr>
              <a:t>tầng</a:t>
            </a:r>
            <a:endParaRPr sz="1800">
              <a:latin typeface="Calibri"/>
              <a:cs typeface="Calibri"/>
            </a:endParaRPr>
          </a:p>
          <a:p>
            <a:pPr marL="12700">
              <a:lnSpc>
                <a:spcPts val="1625"/>
              </a:lnSpc>
              <a:spcBef>
                <a:spcPts val="1885"/>
              </a:spcBef>
            </a:pPr>
            <a:r>
              <a:rPr sz="1400" spc="-5" dirty="0">
                <a:latin typeface="SimSun"/>
                <a:cs typeface="SimSun"/>
              </a:rPr>
              <a:t>适用时，基础设施包括：</a:t>
            </a:r>
            <a:endParaRPr sz="1400">
              <a:latin typeface="SimSun"/>
              <a:cs typeface="SimSun"/>
            </a:endParaRPr>
          </a:p>
          <a:p>
            <a:pPr marL="12700">
              <a:lnSpc>
                <a:spcPts val="1625"/>
              </a:lnSpc>
            </a:pPr>
            <a:r>
              <a:rPr sz="1400" dirty="0">
                <a:latin typeface="Calibri"/>
                <a:cs typeface="Calibri"/>
              </a:rPr>
              <a:t>Cơ</a:t>
            </a:r>
            <a:r>
              <a:rPr sz="1400" spc="-30" dirty="0">
                <a:latin typeface="Calibri"/>
                <a:cs typeface="Calibri"/>
              </a:rPr>
              <a:t> </a:t>
            </a:r>
            <a:r>
              <a:rPr sz="1400" dirty="0">
                <a:latin typeface="Calibri"/>
                <a:cs typeface="Calibri"/>
              </a:rPr>
              <a:t>sở</a:t>
            </a:r>
            <a:r>
              <a:rPr sz="1400" spc="-20" dirty="0">
                <a:latin typeface="Calibri"/>
                <a:cs typeface="Calibri"/>
              </a:rPr>
              <a:t> </a:t>
            </a:r>
            <a:r>
              <a:rPr sz="1400" dirty="0">
                <a:latin typeface="Calibri"/>
                <a:cs typeface="Calibri"/>
              </a:rPr>
              <a:t>hạ</a:t>
            </a:r>
            <a:r>
              <a:rPr sz="1400" spc="-15" dirty="0">
                <a:latin typeface="Calibri"/>
                <a:cs typeface="Calibri"/>
              </a:rPr>
              <a:t> </a:t>
            </a:r>
            <a:r>
              <a:rPr sz="1400" dirty="0">
                <a:latin typeface="Calibri"/>
                <a:cs typeface="Calibri"/>
              </a:rPr>
              <a:t>tầng</a:t>
            </a:r>
            <a:r>
              <a:rPr sz="1400" spc="-15" dirty="0">
                <a:latin typeface="Calibri"/>
                <a:cs typeface="Calibri"/>
              </a:rPr>
              <a:t> </a:t>
            </a:r>
            <a:r>
              <a:rPr sz="1400" dirty="0">
                <a:latin typeface="Calibri"/>
                <a:cs typeface="Calibri"/>
              </a:rPr>
              <a:t>bao</a:t>
            </a:r>
            <a:r>
              <a:rPr sz="1400" spc="-25" dirty="0">
                <a:latin typeface="Calibri"/>
                <a:cs typeface="Calibri"/>
              </a:rPr>
              <a:t> </a:t>
            </a:r>
            <a:r>
              <a:rPr sz="1400" dirty="0">
                <a:latin typeface="Calibri"/>
                <a:cs typeface="Calibri"/>
              </a:rPr>
              <a:t>gồm,</a:t>
            </a:r>
            <a:r>
              <a:rPr sz="1400" spc="-30" dirty="0">
                <a:latin typeface="Calibri"/>
                <a:cs typeface="Calibri"/>
              </a:rPr>
              <a:t> </a:t>
            </a:r>
            <a:r>
              <a:rPr sz="1400" dirty="0">
                <a:latin typeface="Calibri"/>
                <a:cs typeface="Calibri"/>
              </a:rPr>
              <a:t>khi</a:t>
            </a:r>
            <a:r>
              <a:rPr sz="1400" spc="-25" dirty="0">
                <a:latin typeface="Calibri"/>
                <a:cs typeface="Calibri"/>
              </a:rPr>
              <a:t> </a:t>
            </a:r>
            <a:r>
              <a:rPr sz="1400" dirty="0">
                <a:latin typeface="Calibri"/>
                <a:cs typeface="Calibri"/>
              </a:rPr>
              <a:t>được</a:t>
            </a:r>
            <a:r>
              <a:rPr sz="1400" spc="-45" dirty="0">
                <a:latin typeface="Calibri"/>
                <a:cs typeface="Calibri"/>
              </a:rPr>
              <a:t> </a:t>
            </a:r>
            <a:r>
              <a:rPr sz="1400" dirty="0">
                <a:latin typeface="Calibri"/>
                <a:cs typeface="Calibri"/>
              </a:rPr>
              <a:t>áp</a:t>
            </a:r>
            <a:r>
              <a:rPr sz="1400" spc="-35" dirty="0">
                <a:latin typeface="Calibri"/>
                <a:cs typeface="Calibri"/>
              </a:rPr>
              <a:t> </a:t>
            </a:r>
            <a:r>
              <a:rPr sz="1400" spc="-20" dirty="0">
                <a:latin typeface="Calibri"/>
                <a:cs typeface="Calibri"/>
              </a:rPr>
              <a:t>dụng</a:t>
            </a:r>
            <a:r>
              <a:rPr sz="1400" spc="-20" dirty="0">
                <a:latin typeface="SimSun"/>
                <a:cs typeface="SimSun"/>
              </a:rPr>
              <a:t>:</a:t>
            </a:r>
            <a:endParaRPr sz="1400">
              <a:latin typeface="SimSun"/>
              <a:cs typeface="SimSun"/>
            </a:endParaRPr>
          </a:p>
        </p:txBody>
      </p:sp>
      <p:sp>
        <p:nvSpPr>
          <p:cNvPr id="5" name="object 5"/>
          <p:cNvSpPr txBox="1"/>
          <p:nvPr/>
        </p:nvSpPr>
        <p:spPr>
          <a:xfrm>
            <a:off x="360375" y="1963923"/>
            <a:ext cx="220979" cy="259715"/>
          </a:xfrm>
          <a:prstGeom prst="rect">
            <a:avLst/>
          </a:prstGeom>
        </p:spPr>
        <p:txBody>
          <a:bodyPr vert="horz" wrap="square" lIns="0" tIns="17145" rIns="0" bIns="0" rtlCol="0">
            <a:spAutoFit/>
          </a:bodyPr>
          <a:lstStyle/>
          <a:p>
            <a:pPr marL="12700">
              <a:lnSpc>
                <a:spcPct val="100000"/>
              </a:lnSpc>
              <a:spcBef>
                <a:spcPts val="135"/>
              </a:spcBef>
            </a:pPr>
            <a:r>
              <a:rPr sz="1500" spc="-25" dirty="0">
                <a:latin typeface="SimSun"/>
                <a:cs typeface="SimSun"/>
              </a:rPr>
              <a:t>a)</a:t>
            </a:r>
            <a:endParaRPr sz="1500">
              <a:latin typeface="SimSun"/>
              <a:cs typeface="SimSun"/>
            </a:endParaRPr>
          </a:p>
        </p:txBody>
      </p:sp>
      <p:sp>
        <p:nvSpPr>
          <p:cNvPr id="6" name="object 6"/>
          <p:cNvSpPr txBox="1"/>
          <p:nvPr/>
        </p:nvSpPr>
        <p:spPr>
          <a:xfrm>
            <a:off x="360375" y="2613732"/>
            <a:ext cx="220979" cy="260350"/>
          </a:xfrm>
          <a:prstGeom prst="rect">
            <a:avLst/>
          </a:prstGeom>
        </p:spPr>
        <p:txBody>
          <a:bodyPr vert="horz" wrap="square" lIns="0" tIns="17145" rIns="0" bIns="0" rtlCol="0">
            <a:spAutoFit/>
          </a:bodyPr>
          <a:lstStyle/>
          <a:p>
            <a:pPr marL="12700">
              <a:lnSpc>
                <a:spcPct val="100000"/>
              </a:lnSpc>
              <a:spcBef>
                <a:spcPts val="135"/>
              </a:spcBef>
            </a:pPr>
            <a:r>
              <a:rPr sz="1500" spc="-25" dirty="0">
                <a:latin typeface="SimSun"/>
                <a:cs typeface="SimSun"/>
              </a:rPr>
              <a:t>b)</a:t>
            </a:r>
            <a:endParaRPr sz="1500">
              <a:latin typeface="SimSun"/>
              <a:cs typeface="SimSun"/>
            </a:endParaRPr>
          </a:p>
        </p:txBody>
      </p:sp>
      <p:sp>
        <p:nvSpPr>
          <p:cNvPr id="7" name="object 7"/>
          <p:cNvSpPr txBox="1"/>
          <p:nvPr/>
        </p:nvSpPr>
        <p:spPr>
          <a:xfrm>
            <a:off x="360375" y="3221478"/>
            <a:ext cx="220979" cy="259715"/>
          </a:xfrm>
          <a:prstGeom prst="rect">
            <a:avLst/>
          </a:prstGeom>
        </p:spPr>
        <p:txBody>
          <a:bodyPr vert="horz" wrap="square" lIns="0" tIns="17145" rIns="0" bIns="0" rtlCol="0">
            <a:spAutoFit/>
          </a:bodyPr>
          <a:lstStyle/>
          <a:p>
            <a:pPr marL="12700">
              <a:lnSpc>
                <a:spcPct val="100000"/>
              </a:lnSpc>
              <a:spcBef>
                <a:spcPts val="135"/>
              </a:spcBef>
            </a:pPr>
            <a:r>
              <a:rPr sz="1500" spc="-25" dirty="0">
                <a:latin typeface="SimSun"/>
                <a:cs typeface="SimSun"/>
              </a:rPr>
              <a:t>c)</a:t>
            </a:r>
            <a:endParaRPr sz="1500">
              <a:latin typeface="SimSun"/>
              <a:cs typeface="SimSun"/>
            </a:endParaRPr>
          </a:p>
        </p:txBody>
      </p:sp>
      <p:sp>
        <p:nvSpPr>
          <p:cNvPr id="8" name="object 8"/>
          <p:cNvSpPr txBox="1"/>
          <p:nvPr/>
        </p:nvSpPr>
        <p:spPr>
          <a:xfrm>
            <a:off x="957176" y="1986530"/>
            <a:ext cx="3322954" cy="457834"/>
          </a:xfrm>
          <a:prstGeom prst="rect">
            <a:avLst/>
          </a:prstGeom>
        </p:spPr>
        <p:txBody>
          <a:bodyPr vert="horz" wrap="square" lIns="0" tIns="15875" rIns="0" bIns="0" rtlCol="0">
            <a:spAutoFit/>
          </a:bodyPr>
          <a:lstStyle/>
          <a:p>
            <a:pPr marL="12700">
              <a:lnSpc>
                <a:spcPts val="1685"/>
              </a:lnSpc>
              <a:spcBef>
                <a:spcPts val="125"/>
              </a:spcBef>
            </a:pPr>
            <a:r>
              <a:rPr sz="1450" spc="-5" dirty="0">
                <a:latin typeface="SimSun"/>
                <a:cs typeface="SimSun"/>
              </a:rPr>
              <a:t>建筑物、工作场所和相关的设施</a:t>
            </a:r>
            <a:endParaRPr sz="1450">
              <a:latin typeface="SimSun"/>
              <a:cs typeface="SimSun"/>
            </a:endParaRPr>
          </a:p>
          <a:p>
            <a:pPr marL="12700">
              <a:lnSpc>
                <a:spcPts val="1685"/>
              </a:lnSpc>
            </a:pPr>
            <a:r>
              <a:rPr sz="1450" spc="-20" dirty="0">
                <a:latin typeface="Calibri"/>
                <a:cs typeface="Calibri"/>
              </a:rPr>
              <a:t>Tòa</a:t>
            </a:r>
            <a:r>
              <a:rPr sz="1450" dirty="0">
                <a:latin typeface="Calibri"/>
                <a:cs typeface="Calibri"/>
              </a:rPr>
              <a:t> nhà,</a:t>
            </a:r>
            <a:r>
              <a:rPr sz="1450" spc="-20" dirty="0">
                <a:latin typeface="Calibri"/>
                <a:cs typeface="Calibri"/>
              </a:rPr>
              <a:t> </a:t>
            </a:r>
            <a:r>
              <a:rPr sz="1450" dirty="0">
                <a:latin typeface="Calibri"/>
                <a:cs typeface="Calibri"/>
              </a:rPr>
              <a:t>nơi</a:t>
            </a:r>
            <a:r>
              <a:rPr sz="1450" spc="5" dirty="0">
                <a:latin typeface="Calibri"/>
                <a:cs typeface="Calibri"/>
              </a:rPr>
              <a:t> </a:t>
            </a:r>
            <a:r>
              <a:rPr sz="1450" dirty="0">
                <a:latin typeface="Calibri"/>
                <a:cs typeface="Calibri"/>
              </a:rPr>
              <a:t>làm</a:t>
            </a:r>
            <a:r>
              <a:rPr sz="1450" spc="10" dirty="0">
                <a:latin typeface="Calibri"/>
                <a:cs typeface="Calibri"/>
              </a:rPr>
              <a:t> </a:t>
            </a:r>
            <a:r>
              <a:rPr sz="1450" dirty="0">
                <a:latin typeface="Calibri"/>
                <a:cs typeface="Calibri"/>
              </a:rPr>
              <a:t>việc</a:t>
            </a:r>
            <a:r>
              <a:rPr sz="1450" spc="10" dirty="0">
                <a:latin typeface="Calibri"/>
                <a:cs typeface="Calibri"/>
              </a:rPr>
              <a:t> </a:t>
            </a:r>
            <a:r>
              <a:rPr sz="1450" dirty="0">
                <a:latin typeface="Calibri"/>
                <a:cs typeface="Calibri"/>
              </a:rPr>
              <a:t>và</a:t>
            </a:r>
            <a:r>
              <a:rPr sz="1450" spc="-10" dirty="0">
                <a:latin typeface="Calibri"/>
                <a:cs typeface="Calibri"/>
              </a:rPr>
              <a:t> </a:t>
            </a:r>
            <a:r>
              <a:rPr sz="1450" dirty="0">
                <a:latin typeface="Calibri"/>
                <a:cs typeface="Calibri"/>
              </a:rPr>
              <a:t>các</a:t>
            </a:r>
            <a:r>
              <a:rPr sz="1450" spc="10" dirty="0">
                <a:latin typeface="Calibri"/>
                <a:cs typeface="Calibri"/>
              </a:rPr>
              <a:t> </a:t>
            </a:r>
            <a:r>
              <a:rPr sz="1450" dirty="0">
                <a:latin typeface="Calibri"/>
                <a:cs typeface="Calibri"/>
              </a:rPr>
              <a:t>cơ</a:t>
            </a:r>
            <a:r>
              <a:rPr sz="1450" spc="10" dirty="0">
                <a:latin typeface="Calibri"/>
                <a:cs typeface="Calibri"/>
              </a:rPr>
              <a:t> </a:t>
            </a:r>
            <a:r>
              <a:rPr sz="1450" dirty="0">
                <a:latin typeface="Calibri"/>
                <a:cs typeface="Calibri"/>
              </a:rPr>
              <a:t>sở</a:t>
            </a:r>
            <a:r>
              <a:rPr sz="1450" spc="15" dirty="0">
                <a:latin typeface="Calibri"/>
                <a:cs typeface="Calibri"/>
              </a:rPr>
              <a:t> </a:t>
            </a:r>
            <a:r>
              <a:rPr sz="1450" dirty="0">
                <a:latin typeface="Calibri"/>
                <a:cs typeface="Calibri"/>
              </a:rPr>
              <a:t>liên</a:t>
            </a:r>
            <a:r>
              <a:rPr sz="1450" spc="10" dirty="0">
                <a:latin typeface="Calibri"/>
                <a:cs typeface="Calibri"/>
              </a:rPr>
              <a:t> </a:t>
            </a:r>
            <a:r>
              <a:rPr sz="1450" spc="-20" dirty="0">
                <a:latin typeface="Calibri"/>
                <a:cs typeface="Calibri"/>
              </a:rPr>
              <a:t>quan</a:t>
            </a:r>
            <a:endParaRPr sz="1450">
              <a:latin typeface="Calibri"/>
              <a:cs typeface="Calibri"/>
            </a:endParaRPr>
          </a:p>
        </p:txBody>
      </p:sp>
      <p:sp>
        <p:nvSpPr>
          <p:cNvPr id="9" name="object 9"/>
          <p:cNvSpPr txBox="1"/>
          <p:nvPr/>
        </p:nvSpPr>
        <p:spPr>
          <a:xfrm>
            <a:off x="994062" y="2617466"/>
            <a:ext cx="3404235" cy="461009"/>
          </a:xfrm>
          <a:prstGeom prst="rect">
            <a:avLst/>
          </a:prstGeom>
        </p:spPr>
        <p:txBody>
          <a:bodyPr vert="horz" wrap="square" lIns="0" tIns="15875" rIns="0" bIns="0" rtlCol="0">
            <a:spAutoFit/>
          </a:bodyPr>
          <a:lstStyle/>
          <a:p>
            <a:pPr marL="12700">
              <a:lnSpc>
                <a:spcPts val="1700"/>
              </a:lnSpc>
              <a:spcBef>
                <a:spcPts val="125"/>
              </a:spcBef>
            </a:pPr>
            <a:r>
              <a:rPr sz="1450" spc="-5" dirty="0">
                <a:latin typeface="SimSun"/>
                <a:cs typeface="SimSun"/>
              </a:rPr>
              <a:t>过程设备(硬件和软件)</a:t>
            </a:r>
            <a:endParaRPr sz="1450">
              <a:latin typeface="SimSun"/>
              <a:cs typeface="SimSun"/>
            </a:endParaRPr>
          </a:p>
          <a:p>
            <a:pPr marL="12700">
              <a:lnSpc>
                <a:spcPts val="1700"/>
              </a:lnSpc>
            </a:pPr>
            <a:r>
              <a:rPr sz="1450" dirty="0">
                <a:latin typeface="Calibri"/>
                <a:cs typeface="Calibri"/>
              </a:rPr>
              <a:t>Thiết</a:t>
            </a:r>
            <a:r>
              <a:rPr sz="1450" spc="20" dirty="0">
                <a:latin typeface="Calibri"/>
                <a:cs typeface="Calibri"/>
              </a:rPr>
              <a:t> </a:t>
            </a:r>
            <a:r>
              <a:rPr sz="1450" dirty="0">
                <a:latin typeface="Calibri"/>
                <a:cs typeface="Calibri"/>
              </a:rPr>
              <a:t>bị quy</a:t>
            </a:r>
            <a:r>
              <a:rPr sz="1450" spc="15" dirty="0">
                <a:latin typeface="Calibri"/>
                <a:cs typeface="Calibri"/>
              </a:rPr>
              <a:t> </a:t>
            </a:r>
            <a:r>
              <a:rPr sz="1450" dirty="0">
                <a:latin typeface="Calibri"/>
                <a:cs typeface="Calibri"/>
              </a:rPr>
              <a:t>trình</a:t>
            </a:r>
            <a:r>
              <a:rPr sz="1450" spc="10" dirty="0">
                <a:latin typeface="Calibri"/>
                <a:cs typeface="Calibri"/>
              </a:rPr>
              <a:t> </a:t>
            </a:r>
            <a:r>
              <a:rPr sz="1450" dirty="0">
                <a:latin typeface="Calibri"/>
                <a:cs typeface="Calibri"/>
              </a:rPr>
              <a:t>(phần cứng</a:t>
            </a:r>
            <a:r>
              <a:rPr sz="1450" spc="15" dirty="0">
                <a:latin typeface="Calibri"/>
                <a:cs typeface="Calibri"/>
              </a:rPr>
              <a:t> </a:t>
            </a:r>
            <a:r>
              <a:rPr sz="1450" dirty="0">
                <a:latin typeface="Calibri"/>
                <a:cs typeface="Calibri"/>
              </a:rPr>
              <a:t>và</a:t>
            </a:r>
            <a:r>
              <a:rPr sz="1450" spc="10" dirty="0">
                <a:latin typeface="Calibri"/>
                <a:cs typeface="Calibri"/>
              </a:rPr>
              <a:t> </a:t>
            </a:r>
            <a:r>
              <a:rPr sz="1450" dirty="0">
                <a:latin typeface="Calibri"/>
                <a:cs typeface="Calibri"/>
              </a:rPr>
              <a:t>phần</a:t>
            </a:r>
            <a:r>
              <a:rPr sz="1450" spc="15" dirty="0">
                <a:latin typeface="Calibri"/>
                <a:cs typeface="Calibri"/>
              </a:rPr>
              <a:t> </a:t>
            </a:r>
            <a:r>
              <a:rPr sz="1450" spc="-20" dirty="0">
                <a:latin typeface="Calibri"/>
                <a:cs typeface="Calibri"/>
              </a:rPr>
              <a:t>mềm</a:t>
            </a:r>
            <a:r>
              <a:rPr sz="1450" spc="-20" dirty="0">
                <a:latin typeface="SimSun"/>
                <a:cs typeface="SimSun"/>
              </a:rPr>
              <a:t>)</a:t>
            </a:r>
            <a:endParaRPr sz="1450">
              <a:latin typeface="SimSun"/>
              <a:cs typeface="SimSun"/>
            </a:endParaRPr>
          </a:p>
        </p:txBody>
      </p:sp>
      <p:sp>
        <p:nvSpPr>
          <p:cNvPr id="10" name="object 10"/>
          <p:cNvSpPr txBox="1"/>
          <p:nvPr/>
        </p:nvSpPr>
        <p:spPr>
          <a:xfrm>
            <a:off x="994063" y="3219947"/>
            <a:ext cx="6686550" cy="457834"/>
          </a:xfrm>
          <a:prstGeom prst="rect">
            <a:avLst/>
          </a:prstGeom>
        </p:spPr>
        <p:txBody>
          <a:bodyPr vert="horz" wrap="square" lIns="0" tIns="15875" rIns="0" bIns="0" rtlCol="0">
            <a:spAutoFit/>
          </a:bodyPr>
          <a:lstStyle/>
          <a:p>
            <a:pPr marL="12700">
              <a:lnSpc>
                <a:spcPts val="1685"/>
              </a:lnSpc>
              <a:spcBef>
                <a:spcPts val="125"/>
              </a:spcBef>
            </a:pPr>
            <a:r>
              <a:rPr sz="1450" spc="-5" dirty="0">
                <a:latin typeface="SimSun"/>
                <a:cs typeface="SimSun"/>
              </a:rPr>
              <a:t>支持性服务(如运输、通讯或计算机信息系统)</a:t>
            </a:r>
            <a:endParaRPr sz="1450">
              <a:latin typeface="SimSun"/>
              <a:cs typeface="SimSun"/>
            </a:endParaRPr>
          </a:p>
          <a:p>
            <a:pPr marL="12700">
              <a:lnSpc>
                <a:spcPts val="1685"/>
              </a:lnSpc>
            </a:pPr>
            <a:r>
              <a:rPr sz="1450" dirty="0">
                <a:latin typeface="Calibri"/>
                <a:cs typeface="Calibri"/>
              </a:rPr>
              <a:t>Các</a:t>
            </a:r>
            <a:r>
              <a:rPr sz="1450" spc="5" dirty="0">
                <a:latin typeface="Calibri"/>
                <a:cs typeface="Calibri"/>
              </a:rPr>
              <a:t> </a:t>
            </a:r>
            <a:r>
              <a:rPr sz="1450" dirty="0">
                <a:latin typeface="Calibri"/>
                <a:cs typeface="Calibri"/>
              </a:rPr>
              <a:t>dịch</a:t>
            </a:r>
            <a:r>
              <a:rPr sz="1450" spc="20" dirty="0">
                <a:latin typeface="Calibri"/>
                <a:cs typeface="Calibri"/>
              </a:rPr>
              <a:t> </a:t>
            </a:r>
            <a:r>
              <a:rPr sz="1450" dirty="0">
                <a:latin typeface="Calibri"/>
                <a:cs typeface="Calibri"/>
              </a:rPr>
              <a:t>vụ</a:t>
            </a:r>
            <a:r>
              <a:rPr sz="1450" spc="10" dirty="0">
                <a:latin typeface="Calibri"/>
                <a:cs typeface="Calibri"/>
              </a:rPr>
              <a:t> </a:t>
            </a:r>
            <a:r>
              <a:rPr sz="1450" dirty="0">
                <a:latin typeface="Calibri"/>
                <a:cs typeface="Calibri"/>
              </a:rPr>
              <a:t>hỗ</a:t>
            </a:r>
            <a:r>
              <a:rPr sz="1450" spc="5" dirty="0">
                <a:latin typeface="Calibri"/>
                <a:cs typeface="Calibri"/>
              </a:rPr>
              <a:t> </a:t>
            </a:r>
            <a:r>
              <a:rPr sz="1450" dirty="0">
                <a:latin typeface="Calibri"/>
                <a:cs typeface="Calibri"/>
              </a:rPr>
              <a:t>trợ</a:t>
            </a:r>
            <a:r>
              <a:rPr sz="1450" spc="10" dirty="0">
                <a:latin typeface="Calibri"/>
                <a:cs typeface="Calibri"/>
              </a:rPr>
              <a:t> </a:t>
            </a:r>
            <a:r>
              <a:rPr sz="1450" dirty="0">
                <a:latin typeface="Calibri"/>
                <a:cs typeface="Calibri"/>
              </a:rPr>
              <a:t>(như</a:t>
            </a:r>
            <a:r>
              <a:rPr sz="1450" spc="20" dirty="0">
                <a:latin typeface="Calibri"/>
                <a:cs typeface="Calibri"/>
              </a:rPr>
              <a:t> </a:t>
            </a:r>
            <a:r>
              <a:rPr sz="1450" dirty="0">
                <a:latin typeface="Calibri"/>
                <a:cs typeface="Calibri"/>
              </a:rPr>
              <a:t>vận chuyển,</a:t>
            </a:r>
            <a:r>
              <a:rPr sz="1450" spc="-5" dirty="0">
                <a:latin typeface="Calibri"/>
                <a:cs typeface="Calibri"/>
              </a:rPr>
              <a:t> </a:t>
            </a:r>
            <a:r>
              <a:rPr sz="1450" dirty="0">
                <a:latin typeface="Calibri"/>
                <a:cs typeface="Calibri"/>
              </a:rPr>
              <a:t>thông tin</a:t>
            </a:r>
            <a:r>
              <a:rPr sz="1450" spc="10" dirty="0">
                <a:latin typeface="Calibri"/>
                <a:cs typeface="Calibri"/>
              </a:rPr>
              <a:t> </a:t>
            </a:r>
            <a:r>
              <a:rPr sz="1450" dirty="0">
                <a:latin typeface="Calibri"/>
                <a:cs typeface="Calibri"/>
              </a:rPr>
              <a:t>liên</a:t>
            </a:r>
            <a:r>
              <a:rPr sz="1450" spc="15" dirty="0">
                <a:latin typeface="Calibri"/>
                <a:cs typeface="Calibri"/>
              </a:rPr>
              <a:t> </a:t>
            </a:r>
            <a:r>
              <a:rPr sz="1450" dirty="0">
                <a:latin typeface="Calibri"/>
                <a:cs typeface="Calibri"/>
              </a:rPr>
              <a:t>lạc</a:t>
            </a:r>
            <a:r>
              <a:rPr sz="1450" spc="20" dirty="0">
                <a:latin typeface="Calibri"/>
                <a:cs typeface="Calibri"/>
              </a:rPr>
              <a:t> </a:t>
            </a:r>
            <a:r>
              <a:rPr sz="1450" dirty="0">
                <a:latin typeface="Calibri"/>
                <a:cs typeface="Calibri"/>
              </a:rPr>
              <a:t>hoặc</a:t>
            </a:r>
            <a:r>
              <a:rPr sz="1450" spc="10" dirty="0">
                <a:latin typeface="Calibri"/>
                <a:cs typeface="Calibri"/>
              </a:rPr>
              <a:t> </a:t>
            </a:r>
            <a:r>
              <a:rPr sz="1450" dirty="0">
                <a:latin typeface="Calibri"/>
                <a:cs typeface="Calibri"/>
              </a:rPr>
              <a:t>hệ</a:t>
            </a:r>
            <a:r>
              <a:rPr sz="1450" spc="20" dirty="0">
                <a:latin typeface="Calibri"/>
                <a:cs typeface="Calibri"/>
              </a:rPr>
              <a:t> </a:t>
            </a:r>
            <a:r>
              <a:rPr sz="1450" dirty="0">
                <a:latin typeface="Calibri"/>
                <a:cs typeface="Calibri"/>
              </a:rPr>
              <a:t>thống</a:t>
            </a:r>
            <a:r>
              <a:rPr sz="1450" spc="-5" dirty="0">
                <a:latin typeface="Calibri"/>
                <a:cs typeface="Calibri"/>
              </a:rPr>
              <a:t> </a:t>
            </a:r>
            <a:r>
              <a:rPr sz="1450" dirty="0">
                <a:latin typeface="Calibri"/>
                <a:cs typeface="Calibri"/>
              </a:rPr>
              <a:t>thông tin</a:t>
            </a:r>
            <a:r>
              <a:rPr sz="1450" spc="10" dirty="0">
                <a:latin typeface="Calibri"/>
                <a:cs typeface="Calibri"/>
              </a:rPr>
              <a:t> </a:t>
            </a:r>
            <a:r>
              <a:rPr sz="1450" dirty="0">
                <a:latin typeface="Calibri"/>
                <a:cs typeface="Calibri"/>
              </a:rPr>
              <a:t>máy</a:t>
            </a:r>
            <a:r>
              <a:rPr sz="1450" spc="-5" dirty="0">
                <a:latin typeface="Calibri"/>
                <a:cs typeface="Calibri"/>
              </a:rPr>
              <a:t> </a:t>
            </a:r>
            <a:r>
              <a:rPr sz="1450" spc="-10" dirty="0">
                <a:latin typeface="Calibri"/>
                <a:cs typeface="Calibri"/>
              </a:rPr>
              <a:t>tính)</a:t>
            </a:r>
            <a:endParaRPr sz="1450">
              <a:latin typeface="Calibri"/>
              <a:cs typeface="Calibri"/>
            </a:endParaRPr>
          </a:p>
        </p:txBody>
      </p:sp>
      <p:sp>
        <p:nvSpPr>
          <p:cNvPr id="11" name="object 11"/>
          <p:cNvSpPr txBox="1"/>
          <p:nvPr/>
        </p:nvSpPr>
        <p:spPr>
          <a:xfrm>
            <a:off x="360372" y="3974077"/>
            <a:ext cx="7852409" cy="652780"/>
          </a:xfrm>
          <a:prstGeom prst="rect">
            <a:avLst/>
          </a:prstGeom>
        </p:spPr>
        <p:txBody>
          <a:bodyPr vert="horz" wrap="square" lIns="0" tIns="13335" rIns="0" bIns="0" rtlCol="0">
            <a:spAutoFit/>
          </a:bodyPr>
          <a:lstStyle/>
          <a:p>
            <a:pPr marL="12700">
              <a:lnSpc>
                <a:spcPts val="1625"/>
              </a:lnSpc>
              <a:spcBef>
                <a:spcPts val="105"/>
              </a:spcBef>
            </a:pPr>
            <a:r>
              <a:rPr sz="1400" spc="-15" dirty="0">
                <a:latin typeface="SimSun"/>
                <a:cs typeface="SimSun"/>
              </a:rPr>
              <a:t>当这些维护活动本身或其缺乏可能影响产品质量时，组织应对维护活动的要求建立文件,</a:t>
            </a:r>
            <a:r>
              <a:rPr sz="1400" spc="315" dirty="0">
                <a:latin typeface="Times New Roman"/>
                <a:cs typeface="Times New Roman"/>
              </a:rPr>
              <a:t> </a:t>
            </a:r>
            <a:r>
              <a:rPr sz="1400" spc="-10" dirty="0">
                <a:latin typeface="SimSun"/>
                <a:cs typeface="SimSun"/>
              </a:rPr>
              <a:t>包括频次。</a:t>
            </a:r>
            <a:endParaRPr sz="1400">
              <a:latin typeface="SimSun"/>
              <a:cs typeface="SimSun"/>
            </a:endParaRPr>
          </a:p>
          <a:p>
            <a:pPr marL="12700">
              <a:lnSpc>
                <a:spcPts val="1625"/>
              </a:lnSpc>
            </a:pPr>
            <a:r>
              <a:rPr sz="1400" dirty="0">
                <a:latin typeface="Calibri"/>
                <a:cs typeface="Calibri"/>
              </a:rPr>
              <a:t>Khi</a:t>
            </a:r>
            <a:r>
              <a:rPr sz="1400" spc="-35" dirty="0">
                <a:latin typeface="Calibri"/>
                <a:cs typeface="Calibri"/>
              </a:rPr>
              <a:t> </a:t>
            </a:r>
            <a:r>
              <a:rPr sz="1400" dirty="0">
                <a:latin typeface="Calibri"/>
                <a:cs typeface="Calibri"/>
              </a:rPr>
              <a:t>các</a:t>
            </a:r>
            <a:r>
              <a:rPr sz="1400" spc="-40" dirty="0">
                <a:latin typeface="Calibri"/>
                <a:cs typeface="Calibri"/>
              </a:rPr>
              <a:t> </a:t>
            </a:r>
            <a:r>
              <a:rPr sz="1400" dirty="0">
                <a:latin typeface="Calibri"/>
                <a:cs typeface="Calibri"/>
              </a:rPr>
              <a:t>hoạt</a:t>
            </a:r>
            <a:r>
              <a:rPr sz="1400" spc="-25" dirty="0">
                <a:latin typeface="Calibri"/>
                <a:cs typeface="Calibri"/>
              </a:rPr>
              <a:t> </a:t>
            </a:r>
            <a:r>
              <a:rPr sz="1400" dirty="0">
                <a:latin typeface="Calibri"/>
                <a:cs typeface="Calibri"/>
              </a:rPr>
              <a:t>động</a:t>
            </a:r>
            <a:r>
              <a:rPr sz="1400" spc="-30" dirty="0">
                <a:latin typeface="Calibri"/>
                <a:cs typeface="Calibri"/>
              </a:rPr>
              <a:t> </a:t>
            </a:r>
            <a:r>
              <a:rPr sz="1400" dirty="0">
                <a:latin typeface="Calibri"/>
                <a:cs typeface="Calibri"/>
              </a:rPr>
              <a:t>bảo</a:t>
            </a:r>
            <a:r>
              <a:rPr sz="1400" spc="-25" dirty="0">
                <a:latin typeface="Calibri"/>
                <a:cs typeface="Calibri"/>
              </a:rPr>
              <a:t> </a:t>
            </a:r>
            <a:r>
              <a:rPr sz="1400" dirty="0">
                <a:latin typeface="Calibri"/>
                <a:cs typeface="Calibri"/>
              </a:rPr>
              <a:t>trì</a:t>
            </a:r>
            <a:r>
              <a:rPr sz="1400" spc="-30" dirty="0">
                <a:latin typeface="Calibri"/>
                <a:cs typeface="Calibri"/>
              </a:rPr>
              <a:t> </a:t>
            </a:r>
            <a:r>
              <a:rPr sz="1400" dirty="0">
                <a:latin typeface="Calibri"/>
                <a:cs typeface="Calibri"/>
              </a:rPr>
              <a:t>này</a:t>
            </a:r>
            <a:r>
              <a:rPr sz="1400" spc="-20" dirty="0">
                <a:latin typeface="Calibri"/>
                <a:cs typeface="Calibri"/>
              </a:rPr>
              <a:t> </a:t>
            </a:r>
            <a:r>
              <a:rPr sz="1400" dirty="0">
                <a:latin typeface="Calibri"/>
                <a:cs typeface="Calibri"/>
              </a:rPr>
              <a:t>hoặc</a:t>
            </a:r>
            <a:r>
              <a:rPr sz="1400" spc="-30" dirty="0">
                <a:latin typeface="Calibri"/>
                <a:cs typeface="Calibri"/>
              </a:rPr>
              <a:t> </a:t>
            </a:r>
            <a:r>
              <a:rPr sz="1400" dirty="0">
                <a:latin typeface="Calibri"/>
                <a:cs typeface="Calibri"/>
              </a:rPr>
              <a:t>sự</a:t>
            </a:r>
            <a:r>
              <a:rPr sz="1400" spc="-35" dirty="0">
                <a:latin typeface="Calibri"/>
                <a:cs typeface="Calibri"/>
              </a:rPr>
              <a:t> </a:t>
            </a:r>
            <a:r>
              <a:rPr sz="1400" dirty="0">
                <a:latin typeface="Calibri"/>
                <a:cs typeface="Calibri"/>
              </a:rPr>
              <a:t>thiếu</a:t>
            </a:r>
            <a:r>
              <a:rPr sz="1400" spc="-15" dirty="0">
                <a:latin typeface="Calibri"/>
                <a:cs typeface="Calibri"/>
              </a:rPr>
              <a:t> </a:t>
            </a:r>
            <a:r>
              <a:rPr sz="1400" dirty="0">
                <a:latin typeface="Calibri"/>
                <a:cs typeface="Calibri"/>
              </a:rPr>
              <a:t>hụt</a:t>
            </a:r>
            <a:r>
              <a:rPr sz="1400" spc="-25" dirty="0">
                <a:latin typeface="Calibri"/>
                <a:cs typeface="Calibri"/>
              </a:rPr>
              <a:t> </a:t>
            </a:r>
            <a:r>
              <a:rPr sz="1400" dirty="0">
                <a:latin typeface="Calibri"/>
                <a:cs typeface="Calibri"/>
              </a:rPr>
              <a:t>của</a:t>
            </a:r>
            <a:r>
              <a:rPr sz="1400" spc="-20" dirty="0">
                <a:latin typeface="Calibri"/>
                <a:cs typeface="Calibri"/>
              </a:rPr>
              <a:t> </a:t>
            </a:r>
            <a:r>
              <a:rPr sz="1400" dirty="0">
                <a:latin typeface="Calibri"/>
                <a:cs typeface="Calibri"/>
              </a:rPr>
              <a:t>chúng</a:t>
            </a:r>
            <a:r>
              <a:rPr sz="1400" spc="-10" dirty="0">
                <a:latin typeface="Calibri"/>
                <a:cs typeface="Calibri"/>
              </a:rPr>
              <a:t> </a:t>
            </a:r>
            <a:r>
              <a:rPr sz="1400" dirty="0">
                <a:latin typeface="Calibri"/>
                <a:cs typeface="Calibri"/>
              </a:rPr>
              <a:t>có</a:t>
            </a:r>
            <a:r>
              <a:rPr sz="1400" spc="-35" dirty="0">
                <a:latin typeface="Calibri"/>
                <a:cs typeface="Calibri"/>
              </a:rPr>
              <a:t> </a:t>
            </a:r>
            <a:r>
              <a:rPr sz="1400" dirty="0">
                <a:latin typeface="Calibri"/>
                <a:cs typeface="Calibri"/>
              </a:rPr>
              <a:t>thể</a:t>
            </a:r>
            <a:r>
              <a:rPr sz="1400" spc="-10" dirty="0">
                <a:latin typeface="Calibri"/>
                <a:cs typeface="Calibri"/>
              </a:rPr>
              <a:t> </a:t>
            </a:r>
            <a:r>
              <a:rPr sz="1400" dirty="0">
                <a:latin typeface="Calibri"/>
                <a:cs typeface="Calibri"/>
              </a:rPr>
              <a:t>ảnh</a:t>
            </a:r>
            <a:r>
              <a:rPr sz="1400" spc="-25" dirty="0">
                <a:latin typeface="Calibri"/>
                <a:cs typeface="Calibri"/>
              </a:rPr>
              <a:t> </a:t>
            </a:r>
            <a:r>
              <a:rPr sz="1400" dirty="0">
                <a:latin typeface="Calibri"/>
                <a:cs typeface="Calibri"/>
              </a:rPr>
              <a:t>hưởng</a:t>
            </a:r>
            <a:r>
              <a:rPr sz="1400" spc="-45" dirty="0">
                <a:latin typeface="Calibri"/>
                <a:cs typeface="Calibri"/>
              </a:rPr>
              <a:t> </a:t>
            </a:r>
            <a:r>
              <a:rPr sz="1400" dirty="0">
                <a:latin typeface="Calibri"/>
                <a:cs typeface="Calibri"/>
              </a:rPr>
              <a:t>đến</a:t>
            </a:r>
            <a:r>
              <a:rPr sz="1400" spc="-25" dirty="0">
                <a:latin typeface="Calibri"/>
                <a:cs typeface="Calibri"/>
              </a:rPr>
              <a:t> </a:t>
            </a:r>
            <a:r>
              <a:rPr sz="1400" dirty="0">
                <a:latin typeface="Calibri"/>
                <a:cs typeface="Calibri"/>
              </a:rPr>
              <a:t>chất</a:t>
            </a:r>
            <a:r>
              <a:rPr sz="1400" spc="-25" dirty="0">
                <a:latin typeface="Calibri"/>
                <a:cs typeface="Calibri"/>
              </a:rPr>
              <a:t> </a:t>
            </a:r>
            <a:r>
              <a:rPr sz="1400" dirty="0">
                <a:latin typeface="Calibri"/>
                <a:cs typeface="Calibri"/>
              </a:rPr>
              <a:t>lượng</a:t>
            </a:r>
            <a:r>
              <a:rPr sz="1400" spc="-45" dirty="0">
                <a:latin typeface="Calibri"/>
                <a:cs typeface="Calibri"/>
              </a:rPr>
              <a:t> </a:t>
            </a:r>
            <a:r>
              <a:rPr sz="1400" dirty="0">
                <a:latin typeface="Calibri"/>
                <a:cs typeface="Calibri"/>
              </a:rPr>
              <a:t>sản</a:t>
            </a:r>
            <a:r>
              <a:rPr sz="1400" spc="-20" dirty="0">
                <a:latin typeface="Calibri"/>
                <a:cs typeface="Calibri"/>
              </a:rPr>
              <a:t> </a:t>
            </a:r>
            <a:r>
              <a:rPr sz="1400" spc="-10" dirty="0">
                <a:latin typeface="Calibri"/>
                <a:cs typeface="Calibri"/>
              </a:rPr>
              <a:t>phẩm</a:t>
            </a:r>
            <a:r>
              <a:rPr sz="1400" spc="-10" dirty="0">
                <a:latin typeface="SimSun"/>
                <a:cs typeface="SimSun"/>
              </a:rPr>
              <a:t>,</a:t>
            </a:r>
            <a:endParaRPr sz="1400">
              <a:latin typeface="SimSun"/>
              <a:cs typeface="SimSun"/>
            </a:endParaRPr>
          </a:p>
          <a:p>
            <a:pPr marL="12700">
              <a:lnSpc>
                <a:spcPct val="100000"/>
              </a:lnSpc>
            </a:pPr>
            <a:r>
              <a:rPr sz="1400" dirty="0">
                <a:latin typeface="SimSun"/>
                <a:cs typeface="SimSun"/>
              </a:rPr>
              <a:t>T</a:t>
            </a:r>
            <a:r>
              <a:rPr sz="1400" dirty="0">
                <a:latin typeface="Calibri"/>
                <a:cs typeface="Calibri"/>
              </a:rPr>
              <a:t>ổ</a:t>
            </a:r>
            <a:r>
              <a:rPr sz="1400" spc="-35" dirty="0">
                <a:latin typeface="Calibri"/>
                <a:cs typeface="Calibri"/>
              </a:rPr>
              <a:t> </a:t>
            </a:r>
            <a:r>
              <a:rPr sz="1400" dirty="0">
                <a:latin typeface="Calibri"/>
                <a:cs typeface="Calibri"/>
              </a:rPr>
              <a:t>chức</a:t>
            </a:r>
            <a:r>
              <a:rPr sz="1400" spc="-40" dirty="0">
                <a:latin typeface="Calibri"/>
                <a:cs typeface="Calibri"/>
              </a:rPr>
              <a:t> </a:t>
            </a:r>
            <a:r>
              <a:rPr sz="1400" dirty="0">
                <a:latin typeface="Calibri"/>
                <a:cs typeface="Calibri"/>
              </a:rPr>
              <a:t>nên</a:t>
            </a:r>
            <a:r>
              <a:rPr sz="1400" spc="-25" dirty="0">
                <a:latin typeface="Calibri"/>
                <a:cs typeface="Calibri"/>
              </a:rPr>
              <a:t> </a:t>
            </a:r>
            <a:r>
              <a:rPr sz="1400" dirty="0">
                <a:latin typeface="Calibri"/>
                <a:cs typeface="Calibri"/>
              </a:rPr>
              <a:t>thiết</a:t>
            </a:r>
            <a:r>
              <a:rPr sz="1400" spc="5" dirty="0">
                <a:latin typeface="Calibri"/>
                <a:cs typeface="Calibri"/>
              </a:rPr>
              <a:t> </a:t>
            </a:r>
            <a:r>
              <a:rPr sz="1400" dirty="0">
                <a:latin typeface="Calibri"/>
                <a:cs typeface="Calibri"/>
              </a:rPr>
              <a:t>lập</a:t>
            </a:r>
            <a:r>
              <a:rPr sz="1400" spc="-25" dirty="0">
                <a:latin typeface="Calibri"/>
                <a:cs typeface="Calibri"/>
              </a:rPr>
              <a:t> </a:t>
            </a:r>
            <a:r>
              <a:rPr sz="1400" spc="-35" dirty="0">
                <a:latin typeface="Calibri"/>
                <a:cs typeface="Calibri"/>
              </a:rPr>
              <a:t>Tài</a:t>
            </a:r>
            <a:r>
              <a:rPr sz="1400" spc="-25" dirty="0">
                <a:latin typeface="Calibri"/>
                <a:cs typeface="Calibri"/>
              </a:rPr>
              <a:t> </a:t>
            </a:r>
            <a:r>
              <a:rPr sz="1400" dirty="0">
                <a:latin typeface="Calibri"/>
                <a:cs typeface="Calibri"/>
              </a:rPr>
              <a:t>liệu</a:t>
            </a:r>
            <a:r>
              <a:rPr sz="1400" spc="-25" dirty="0">
                <a:latin typeface="Calibri"/>
                <a:cs typeface="Calibri"/>
              </a:rPr>
              <a:t> </a:t>
            </a:r>
            <a:r>
              <a:rPr sz="1400" dirty="0">
                <a:latin typeface="Calibri"/>
                <a:cs typeface="Calibri"/>
              </a:rPr>
              <a:t>về</a:t>
            </a:r>
            <a:r>
              <a:rPr sz="1400" spc="-20" dirty="0">
                <a:latin typeface="Calibri"/>
                <a:cs typeface="Calibri"/>
              </a:rPr>
              <a:t> </a:t>
            </a:r>
            <a:r>
              <a:rPr sz="1400" dirty="0">
                <a:latin typeface="Calibri"/>
                <a:cs typeface="Calibri"/>
              </a:rPr>
              <a:t>các</a:t>
            </a:r>
            <a:r>
              <a:rPr sz="1400" spc="-35" dirty="0">
                <a:latin typeface="Calibri"/>
                <a:cs typeface="Calibri"/>
              </a:rPr>
              <a:t> </a:t>
            </a:r>
            <a:r>
              <a:rPr sz="1400" dirty="0">
                <a:latin typeface="Calibri"/>
                <a:cs typeface="Calibri"/>
              </a:rPr>
              <a:t>yêu</a:t>
            </a:r>
            <a:r>
              <a:rPr sz="1400" spc="-35" dirty="0">
                <a:latin typeface="Calibri"/>
                <a:cs typeface="Calibri"/>
              </a:rPr>
              <a:t> </a:t>
            </a:r>
            <a:r>
              <a:rPr sz="1400" dirty="0">
                <a:latin typeface="Calibri"/>
                <a:cs typeface="Calibri"/>
              </a:rPr>
              <a:t>cầu</a:t>
            </a:r>
            <a:r>
              <a:rPr sz="1400" spc="-25" dirty="0">
                <a:latin typeface="Calibri"/>
                <a:cs typeface="Calibri"/>
              </a:rPr>
              <a:t> </a:t>
            </a:r>
            <a:r>
              <a:rPr sz="1400" dirty="0">
                <a:latin typeface="Calibri"/>
                <a:cs typeface="Calibri"/>
              </a:rPr>
              <a:t>đối</a:t>
            </a:r>
            <a:r>
              <a:rPr sz="1400" spc="-35" dirty="0">
                <a:latin typeface="Calibri"/>
                <a:cs typeface="Calibri"/>
              </a:rPr>
              <a:t> </a:t>
            </a:r>
            <a:r>
              <a:rPr sz="1400" dirty="0">
                <a:latin typeface="Calibri"/>
                <a:cs typeface="Calibri"/>
              </a:rPr>
              <a:t>với</a:t>
            </a:r>
            <a:r>
              <a:rPr sz="1400" spc="-20" dirty="0">
                <a:latin typeface="Calibri"/>
                <a:cs typeface="Calibri"/>
              </a:rPr>
              <a:t> </a:t>
            </a:r>
            <a:r>
              <a:rPr sz="1400" dirty="0">
                <a:latin typeface="Calibri"/>
                <a:cs typeface="Calibri"/>
              </a:rPr>
              <a:t>hoạt</a:t>
            </a:r>
            <a:r>
              <a:rPr sz="1400" spc="-20" dirty="0">
                <a:latin typeface="Calibri"/>
                <a:cs typeface="Calibri"/>
              </a:rPr>
              <a:t> </a:t>
            </a:r>
            <a:r>
              <a:rPr sz="1400" dirty="0">
                <a:latin typeface="Calibri"/>
                <a:cs typeface="Calibri"/>
              </a:rPr>
              <a:t>động</a:t>
            </a:r>
            <a:r>
              <a:rPr sz="1400" spc="-25" dirty="0">
                <a:latin typeface="Calibri"/>
                <a:cs typeface="Calibri"/>
              </a:rPr>
              <a:t> </a:t>
            </a:r>
            <a:r>
              <a:rPr sz="1400" dirty="0">
                <a:latin typeface="Calibri"/>
                <a:cs typeface="Calibri"/>
              </a:rPr>
              <a:t>bảo</a:t>
            </a:r>
            <a:r>
              <a:rPr sz="1400" spc="-25" dirty="0">
                <a:latin typeface="Calibri"/>
                <a:cs typeface="Calibri"/>
              </a:rPr>
              <a:t> </a:t>
            </a:r>
            <a:r>
              <a:rPr sz="1400" dirty="0">
                <a:latin typeface="Calibri"/>
                <a:cs typeface="Calibri"/>
              </a:rPr>
              <a:t>trì,</a:t>
            </a:r>
            <a:r>
              <a:rPr sz="1400" spc="-30" dirty="0">
                <a:latin typeface="Calibri"/>
                <a:cs typeface="Calibri"/>
              </a:rPr>
              <a:t> </a:t>
            </a:r>
            <a:r>
              <a:rPr sz="1400" dirty="0">
                <a:latin typeface="Calibri"/>
                <a:cs typeface="Calibri"/>
              </a:rPr>
              <a:t>bao</a:t>
            </a:r>
            <a:r>
              <a:rPr sz="1400" spc="-15" dirty="0">
                <a:latin typeface="Calibri"/>
                <a:cs typeface="Calibri"/>
              </a:rPr>
              <a:t> </a:t>
            </a:r>
            <a:r>
              <a:rPr sz="1400" dirty="0">
                <a:latin typeface="Calibri"/>
                <a:cs typeface="Calibri"/>
              </a:rPr>
              <a:t>gồm</a:t>
            </a:r>
            <a:r>
              <a:rPr sz="1400" spc="-45" dirty="0">
                <a:latin typeface="Calibri"/>
                <a:cs typeface="Calibri"/>
              </a:rPr>
              <a:t> </a:t>
            </a:r>
            <a:r>
              <a:rPr sz="1400" dirty="0">
                <a:latin typeface="Calibri"/>
                <a:cs typeface="Calibri"/>
              </a:rPr>
              <a:t>cả</a:t>
            </a:r>
            <a:r>
              <a:rPr sz="1400" spc="-30" dirty="0">
                <a:latin typeface="Calibri"/>
                <a:cs typeface="Calibri"/>
              </a:rPr>
              <a:t> </a:t>
            </a:r>
            <a:r>
              <a:rPr sz="1400" dirty="0">
                <a:latin typeface="Calibri"/>
                <a:cs typeface="Calibri"/>
              </a:rPr>
              <a:t>tần</a:t>
            </a:r>
            <a:r>
              <a:rPr sz="1400" spc="-25" dirty="0">
                <a:latin typeface="Calibri"/>
                <a:cs typeface="Calibri"/>
              </a:rPr>
              <a:t> </a:t>
            </a:r>
            <a:r>
              <a:rPr sz="1400" spc="-10" dirty="0">
                <a:latin typeface="Calibri"/>
                <a:cs typeface="Calibri"/>
              </a:rPr>
              <a:t>suất.</a:t>
            </a:r>
            <a:endParaRPr sz="1400">
              <a:latin typeface="Calibri"/>
              <a:cs typeface="Calibri"/>
            </a:endParaRPr>
          </a:p>
        </p:txBody>
      </p:sp>
      <p:sp>
        <p:nvSpPr>
          <p:cNvPr id="12" name="object 12"/>
          <p:cNvSpPr txBox="1"/>
          <p:nvPr/>
        </p:nvSpPr>
        <p:spPr>
          <a:xfrm>
            <a:off x="360372" y="5220714"/>
            <a:ext cx="2339975" cy="439420"/>
          </a:xfrm>
          <a:prstGeom prst="rect">
            <a:avLst/>
          </a:prstGeom>
        </p:spPr>
        <p:txBody>
          <a:bodyPr vert="horz" wrap="square" lIns="0" tIns="13335" rIns="0" bIns="0" rtlCol="0">
            <a:spAutoFit/>
          </a:bodyPr>
          <a:lstStyle/>
          <a:p>
            <a:pPr marL="12700">
              <a:lnSpc>
                <a:spcPts val="1625"/>
              </a:lnSpc>
              <a:spcBef>
                <a:spcPts val="105"/>
              </a:spcBef>
            </a:pPr>
            <a:r>
              <a:rPr sz="1400" spc="-10" dirty="0">
                <a:latin typeface="SimSun"/>
                <a:cs typeface="SimSun"/>
              </a:rPr>
              <a:t>维护记录应保留。</a:t>
            </a:r>
            <a:endParaRPr sz="1400">
              <a:latin typeface="SimSun"/>
              <a:cs typeface="SimSun"/>
            </a:endParaRPr>
          </a:p>
          <a:p>
            <a:pPr marL="12700">
              <a:lnSpc>
                <a:spcPts val="1625"/>
              </a:lnSpc>
            </a:pPr>
            <a:r>
              <a:rPr sz="1400" dirty="0">
                <a:latin typeface="Calibri"/>
                <a:cs typeface="Calibri"/>
              </a:rPr>
              <a:t>Hồ</a:t>
            </a:r>
            <a:r>
              <a:rPr sz="1400" spc="-30" dirty="0">
                <a:latin typeface="Calibri"/>
                <a:cs typeface="Calibri"/>
              </a:rPr>
              <a:t> </a:t>
            </a:r>
            <a:r>
              <a:rPr sz="1400" dirty="0">
                <a:latin typeface="Calibri"/>
                <a:cs typeface="Calibri"/>
              </a:rPr>
              <a:t>sơ</a:t>
            </a:r>
            <a:r>
              <a:rPr sz="1400" spc="-10" dirty="0">
                <a:latin typeface="Calibri"/>
                <a:cs typeface="Calibri"/>
              </a:rPr>
              <a:t> </a:t>
            </a:r>
            <a:r>
              <a:rPr sz="1400" dirty="0">
                <a:latin typeface="Calibri"/>
                <a:cs typeface="Calibri"/>
              </a:rPr>
              <a:t>bảo</a:t>
            </a:r>
            <a:r>
              <a:rPr sz="1400" spc="-15" dirty="0">
                <a:latin typeface="Calibri"/>
                <a:cs typeface="Calibri"/>
              </a:rPr>
              <a:t> </a:t>
            </a:r>
            <a:r>
              <a:rPr sz="1400" dirty="0">
                <a:latin typeface="Calibri"/>
                <a:cs typeface="Calibri"/>
              </a:rPr>
              <a:t>trì</a:t>
            </a:r>
            <a:r>
              <a:rPr sz="1400" spc="-5" dirty="0">
                <a:latin typeface="Calibri"/>
                <a:cs typeface="Calibri"/>
              </a:rPr>
              <a:t> </a:t>
            </a:r>
            <a:r>
              <a:rPr sz="1400" dirty="0">
                <a:latin typeface="Calibri"/>
                <a:cs typeface="Calibri"/>
              </a:rPr>
              <a:t>nên</a:t>
            </a:r>
            <a:r>
              <a:rPr sz="1400" spc="-20" dirty="0">
                <a:latin typeface="Calibri"/>
                <a:cs typeface="Calibri"/>
              </a:rPr>
              <a:t> </a:t>
            </a:r>
            <a:r>
              <a:rPr sz="1400" dirty="0">
                <a:latin typeface="Calibri"/>
                <a:cs typeface="Calibri"/>
              </a:rPr>
              <a:t>được</a:t>
            </a:r>
            <a:r>
              <a:rPr sz="1400" spc="-45" dirty="0">
                <a:latin typeface="Calibri"/>
                <a:cs typeface="Calibri"/>
              </a:rPr>
              <a:t> </a:t>
            </a:r>
            <a:r>
              <a:rPr sz="1400" dirty="0">
                <a:latin typeface="Calibri"/>
                <a:cs typeface="Calibri"/>
              </a:rPr>
              <a:t>lưu</a:t>
            </a:r>
            <a:r>
              <a:rPr sz="1400" spc="-35" dirty="0">
                <a:latin typeface="Calibri"/>
                <a:cs typeface="Calibri"/>
              </a:rPr>
              <a:t> </a:t>
            </a:r>
            <a:r>
              <a:rPr sz="1400" spc="-20" dirty="0">
                <a:latin typeface="Calibri"/>
                <a:cs typeface="Calibri"/>
              </a:rPr>
              <a:t>giữ</a:t>
            </a:r>
            <a:r>
              <a:rPr sz="1400" spc="-20" dirty="0">
                <a:latin typeface="SimSun"/>
                <a:cs typeface="SimSun"/>
              </a:rPr>
              <a:t>.</a:t>
            </a:r>
            <a:endParaRPr sz="1400">
              <a:latin typeface="SimSun"/>
              <a:cs typeface="SimSun"/>
            </a:endParaRPr>
          </a:p>
        </p:txBody>
      </p:sp>
      <p:pic>
        <p:nvPicPr>
          <p:cNvPr id="13" name="object 13"/>
          <p:cNvPicPr/>
          <p:nvPr/>
        </p:nvPicPr>
        <p:blipFill>
          <a:blip r:embed="rId3" cstate="print"/>
          <a:stretch>
            <a:fillRect/>
          </a:stretch>
        </p:blipFill>
        <p:spPr>
          <a:xfrm>
            <a:off x="7092329" y="6361092"/>
            <a:ext cx="1571624" cy="42862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2764284" y="309493"/>
            <a:ext cx="13970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6.4</a:t>
            </a:r>
            <a:r>
              <a:rPr sz="1800" spc="450" dirty="0">
                <a:solidFill>
                  <a:srgbClr val="000000"/>
                </a:solidFill>
                <a:latin typeface="Times New Roman"/>
                <a:cs typeface="Times New Roman"/>
              </a:rPr>
              <a:t> </a:t>
            </a:r>
            <a:r>
              <a:rPr sz="1800" spc="-15" dirty="0">
                <a:solidFill>
                  <a:srgbClr val="000000"/>
                </a:solidFill>
              </a:rPr>
              <a:t>工作环境</a:t>
            </a:r>
            <a:endParaRPr sz="1800">
              <a:latin typeface="Times New Roman"/>
              <a:cs typeface="Times New Roman"/>
            </a:endParaRPr>
          </a:p>
        </p:txBody>
      </p:sp>
      <p:sp>
        <p:nvSpPr>
          <p:cNvPr id="4" name="object 4"/>
          <p:cNvSpPr txBox="1"/>
          <p:nvPr/>
        </p:nvSpPr>
        <p:spPr>
          <a:xfrm>
            <a:off x="2764284" y="565526"/>
            <a:ext cx="237236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SimSun"/>
                <a:cs typeface="SimSun"/>
              </a:rPr>
              <a:t>6.4</a:t>
            </a:r>
            <a:r>
              <a:rPr sz="1800" spc="420" dirty="0">
                <a:latin typeface="Times New Roman"/>
                <a:cs typeface="Times New Roman"/>
              </a:rPr>
              <a:t> </a:t>
            </a:r>
            <a:r>
              <a:rPr sz="1800" dirty="0">
                <a:latin typeface="Calibri"/>
                <a:cs typeface="Calibri"/>
              </a:rPr>
              <a:t>Môi</a:t>
            </a:r>
            <a:r>
              <a:rPr sz="1800" spc="-10" dirty="0">
                <a:latin typeface="Calibri"/>
                <a:cs typeface="Calibri"/>
              </a:rPr>
              <a:t> </a:t>
            </a:r>
            <a:r>
              <a:rPr sz="1800" dirty="0">
                <a:latin typeface="Calibri"/>
                <a:cs typeface="Calibri"/>
              </a:rPr>
              <a:t>trường</a:t>
            </a:r>
            <a:r>
              <a:rPr sz="1800" spc="-5" dirty="0">
                <a:latin typeface="Calibri"/>
                <a:cs typeface="Calibri"/>
              </a:rPr>
              <a:t> </a:t>
            </a:r>
            <a:r>
              <a:rPr sz="1800" dirty="0">
                <a:latin typeface="Calibri"/>
                <a:cs typeface="Calibri"/>
              </a:rPr>
              <a:t>làm</a:t>
            </a:r>
            <a:r>
              <a:rPr sz="1800" spc="-10" dirty="0">
                <a:latin typeface="Calibri"/>
                <a:cs typeface="Calibri"/>
              </a:rPr>
              <a:t> </a:t>
            </a:r>
            <a:r>
              <a:rPr sz="1800" spc="-20" dirty="0">
                <a:latin typeface="Calibri"/>
                <a:cs typeface="Calibri"/>
              </a:rPr>
              <a:t>việc</a:t>
            </a:r>
            <a:endParaRPr sz="1800">
              <a:latin typeface="Calibri"/>
              <a:cs typeface="Calibri"/>
            </a:endParaRPr>
          </a:p>
        </p:txBody>
      </p:sp>
      <p:sp>
        <p:nvSpPr>
          <p:cNvPr id="5" name="object 5"/>
          <p:cNvSpPr txBox="1"/>
          <p:nvPr/>
        </p:nvSpPr>
        <p:spPr>
          <a:xfrm>
            <a:off x="3335530" y="1407384"/>
            <a:ext cx="2672715" cy="424815"/>
          </a:xfrm>
          <a:prstGeom prst="rect">
            <a:avLst/>
          </a:prstGeom>
        </p:spPr>
        <p:txBody>
          <a:bodyPr vert="horz" wrap="square" lIns="0" tIns="29209" rIns="0" bIns="0" rtlCol="0">
            <a:spAutoFit/>
          </a:bodyPr>
          <a:lstStyle/>
          <a:p>
            <a:pPr marL="12700">
              <a:lnSpc>
                <a:spcPct val="100000"/>
              </a:lnSpc>
              <a:spcBef>
                <a:spcPts val="229"/>
              </a:spcBef>
            </a:pPr>
            <a:r>
              <a:rPr sz="800" spc="-20" dirty="0">
                <a:latin typeface="SimSun"/>
                <a:cs typeface="SimSun"/>
              </a:rPr>
              <a:t>特殊环境下临时工作的人员接受工作的人员接受必要的培训</a:t>
            </a:r>
            <a:endParaRPr sz="800">
              <a:latin typeface="SimSun"/>
              <a:cs typeface="SimSun"/>
            </a:endParaRPr>
          </a:p>
          <a:p>
            <a:pPr marL="12700">
              <a:lnSpc>
                <a:spcPct val="100000"/>
              </a:lnSpc>
              <a:spcBef>
                <a:spcPts val="130"/>
              </a:spcBef>
            </a:pPr>
            <a:r>
              <a:rPr sz="800" dirty="0">
                <a:latin typeface="SimSun"/>
                <a:cs typeface="SimSun"/>
              </a:rPr>
              <a:t>T</a:t>
            </a:r>
            <a:r>
              <a:rPr sz="800" dirty="0">
                <a:latin typeface="Cambria"/>
                <a:cs typeface="Cambria"/>
              </a:rPr>
              <a:t>ạ</a:t>
            </a:r>
            <a:r>
              <a:rPr sz="800" dirty="0">
                <a:latin typeface="SimSun"/>
                <a:cs typeface="SimSun"/>
              </a:rPr>
              <a:t>m</a:t>
            </a:r>
            <a:r>
              <a:rPr sz="800" spc="175" dirty="0">
                <a:latin typeface="Times New Roman"/>
                <a:cs typeface="Times New Roman"/>
              </a:rPr>
              <a:t> </a:t>
            </a:r>
            <a:r>
              <a:rPr sz="800" dirty="0">
                <a:latin typeface="SimSun"/>
                <a:cs typeface="SimSun"/>
              </a:rPr>
              <a:t>th</a:t>
            </a:r>
            <a:r>
              <a:rPr sz="800" dirty="0">
                <a:latin typeface="Cambria"/>
                <a:cs typeface="Cambria"/>
              </a:rPr>
              <a:t>ờ</a:t>
            </a:r>
            <a:r>
              <a:rPr sz="800" dirty="0">
                <a:latin typeface="SimSun"/>
                <a:cs typeface="SimSun"/>
              </a:rPr>
              <a:t>i</a:t>
            </a:r>
            <a:r>
              <a:rPr sz="800" spc="180" dirty="0">
                <a:latin typeface="Times New Roman"/>
                <a:cs typeface="Times New Roman"/>
              </a:rPr>
              <a:t> </a:t>
            </a:r>
            <a:r>
              <a:rPr sz="800" dirty="0">
                <a:latin typeface="SimSun"/>
                <a:cs typeface="SimSun"/>
              </a:rPr>
              <a:t>trong</a:t>
            </a:r>
            <a:r>
              <a:rPr sz="800" spc="170" dirty="0">
                <a:latin typeface="Times New Roman"/>
                <a:cs typeface="Times New Roman"/>
              </a:rPr>
              <a:t> </a:t>
            </a:r>
            <a:r>
              <a:rPr sz="800" dirty="0">
                <a:latin typeface="SimSun"/>
                <a:cs typeface="SimSun"/>
              </a:rPr>
              <a:t>môi</a:t>
            </a:r>
            <a:r>
              <a:rPr sz="800" spc="190" dirty="0">
                <a:latin typeface="Times New Roman"/>
                <a:cs typeface="Times New Roman"/>
              </a:rPr>
              <a:t> </a:t>
            </a:r>
            <a:r>
              <a:rPr sz="800" dirty="0">
                <a:latin typeface="SimSun"/>
                <a:cs typeface="SimSun"/>
              </a:rPr>
              <a:t>tr</a:t>
            </a:r>
            <a:r>
              <a:rPr sz="800" dirty="0">
                <a:latin typeface="Cambria"/>
                <a:cs typeface="Cambria"/>
              </a:rPr>
              <a:t>ườ</a:t>
            </a:r>
            <a:r>
              <a:rPr sz="800" dirty="0">
                <a:latin typeface="SimSun"/>
                <a:cs typeface="SimSun"/>
              </a:rPr>
              <a:t>ng</a:t>
            </a:r>
            <a:r>
              <a:rPr sz="800" spc="155" dirty="0">
                <a:latin typeface="Times New Roman"/>
                <a:cs typeface="Times New Roman"/>
              </a:rPr>
              <a:t> </a:t>
            </a:r>
            <a:r>
              <a:rPr sz="800" dirty="0">
                <a:latin typeface="Cambria"/>
                <a:cs typeface="Cambria"/>
              </a:rPr>
              <a:t>đặ</a:t>
            </a:r>
            <a:r>
              <a:rPr sz="800" dirty="0">
                <a:latin typeface="SimSun"/>
                <a:cs typeface="SimSun"/>
              </a:rPr>
              <a:t>c</a:t>
            </a:r>
            <a:r>
              <a:rPr sz="800" spc="204" dirty="0">
                <a:latin typeface="Times New Roman"/>
                <a:cs typeface="Times New Roman"/>
              </a:rPr>
              <a:t> </a:t>
            </a:r>
            <a:r>
              <a:rPr sz="800" spc="-20" dirty="0">
                <a:latin typeface="SimSun"/>
                <a:cs typeface="SimSun"/>
              </a:rPr>
              <a:t>bi</a:t>
            </a:r>
            <a:r>
              <a:rPr sz="800" spc="-20" dirty="0">
                <a:latin typeface="Cambria"/>
                <a:cs typeface="Cambria"/>
              </a:rPr>
              <a:t>ệ</a:t>
            </a:r>
            <a:r>
              <a:rPr sz="800" spc="-20" dirty="0">
                <a:latin typeface="SimSun"/>
                <a:cs typeface="SimSun"/>
              </a:rPr>
              <a:t>t</a:t>
            </a:r>
            <a:endParaRPr sz="800">
              <a:latin typeface="SimSun"/>
              <a:cs typeface="SimSun"/>
            </a:endParaRPr>
          </a:p>
          <a:p>
            <a:pPr marL="12700">
              <a:lnSpc>
                <a:spcPct val="100000"/>
              </a:lnSpc>
            </a:pPr>
            <a:r>
              <a:rPr sz="800" dirty="0">
                <a:latin typeface="SimSun"/>
                <a:cs typeface="SimSun"/>
              </a:rPr>
              <a:t>Nhân</a:t>
            </a:r>
            <a:r>
              <a:rPr sz="800" spc="175" dirty="0">
                <a:latin typeface="Times New Roman"/>
                <a:cs typeface="Times New Roman"/>
              </a:rPr>
              <a:t> </a:t>
            </a:r>
            <a:r>
              <a:rPr sz="800" dirty="0">
                <a:latin typeface="SimSun"/>
                <a:cs typeface="SimSun"/>
              </a:rPr>
              <a:t>viên</a:t>
            </a:r>
            <a:r>
              <a:rPr sz="800" spc="165" dirty="0">
                <a:latin typeface="Times New Roman"/>
                <a:cs typeface="Times New Roman"/>
              </a:rPr>
              <a:t> </a:t>
            </a:r>
            <a:r>
              <a:rPr sz="800" dirty="0">
                <a:latin typeface="SimSun"/>
                <a:cs typeface="SimSun"/>
              </a:rPr>
              <a:t>làm</a:t>
            </a:r>
            <a:r>
              <a:rPr sz="800" spc="190" dirty="0">
                <a:latin typeface="Times New Roman"/>
                <a:cs typeface="Times New Roman"/>
              </a:rPr>
              <a:t> </a:t>
            </a:r>
            <a:r>
              <a:rPr sz="800" dirty="0">
                <a:latin typeface="SimSun"/>
                <a:cs typeface="SimSun"/>
              </a:rPr>
              <a:t>vi</a:t>
            </a:r>
            <a:r>
              <a:rPr sz="800" dirty="0">
                <a:latin typeface="Cambria"/>
                <a:cs typeface="Cambria"/>
              </a:rPr>
              <a:t>ệ</a:t>
            </a:r>
            <a:r>
              <a:rPr sz="800" dirty="0">
                <a:latin typeface="SimSun"/>
                <a:cs typeface="SimSun"/>
              </a:rPr>
              <a:t>c</a:t>
            </a:r>
            <a:r>
              <a:rPr sz="800" spc="165" dirty="0">
                <a:latin typeface="Times New Roman"/>
                <a:cs typeface="Times New Roman"/>
              </a:rPr>
              <a:t> </a:t>
            </a:r>
            <a:r>
              <a:rPr sz="800" dirty="0">
                <a:latin typeface="Cambria"/>
                <a:cs typeface="Cambria"/>
              </a:rPr>
              <a:t>đượ</a:t>
            </a:r>
            <a:r>
              <a:rPr sz="800" dirty="0">
                <a:latin typeface="SimSun"/>
                <a:cs typeface="SimSun"/>
              </a:rPr>
              <a:t>c</a:t>
            </a:r>
            <a:r>
              <a:rPr sz="800" spc="204" dirty="0">
                <a:latin typeface="Times New Roman"/>
                <a:cs typeface="Times New Roman"/>
              </a:rPr>
              <a:t> </a:t>
            </a:r>
            <a:r>
              <a:rPr sz="800" dirty="0">
                <a:latin typeface="Cambria"/>
                <a:cs typeface="Cambria"/>
              </a:rPr>
              <a:t>đ</a:t>
            </a:r>
            <a:r>
              <a:rPr sz="800" dirty="0">
                <a:latin typeface="SimSun"/>
                <a:cs typeface="SimSun"/>
              </a:rPr>
              <a:t>ào</a:t>
            </a:r>
            <a:r>
              <a:rPr sz="800" spc="185" dirty="0">
                <a:latin typeface="Times New Roman"/>
                <a:cs typeface="Times New Roman"/>
              </a:rPr>
              <a:t> </a:t>
            </a:r>
            <a:r>
              <a:rPr sz="800" dirty="0">
                <a:latin typeface="SimSun"/>
                <a:cs typeface="SimSun"/>
              </a:rPr>
              <a:t>t</a:t>
            </a:r>
            <a:r>
              <a:rPr sz="800" dirty="0">
                <a:latin typeface="Cambria"/>
                <a:cs typeface="Cambria"/>
              </a:rPr>
              <a:t>ạ</a:t>
            </a:r>
            <a:r>
              <a:rPr sz="800" dirty="0">
                <a:latin typeface="SimSun"/>
                <a:cs typeface="SimSun"/>
              </a:rPr>
              <a:t>o</a:t>
            </a:r>
            <a:r>
              <a:rPr sz="800" spc="190" dirty="0">
                <a:latin typeface="Times New Roman"/>
                <a:cs typeface="Times New Roman"/>
              </a:rPr>
              <a:t> </a:t>
            </a:r>
            <a:r>
              <a:rPr sz="800" dirty="0">
                <a:latin typeface="SimSun"/>
                <a:cs typeface="SimSun"/>
              </a:rPr>
              <a:t>c</a:t>
            </a:r>
            <a:r>
              <a:rPr sz="800" dirty="0">
                <a:latin typeface="Cambria"/>
                <a:cs typeface="Cambria"/>
              </a:rPr>
              <a:t>ầ</a:t>
            </a:r>
            <a:r>
              <a:rPr sz="800" dirty="0">
                <a:latin typeface="SimSun"/>
                <a:cs typeface="SimSun"/>
              </a:rPr>
              <a:t>n</a:t>
            </a:r>
            <a:r>
              <a:rPr sz="800" spc="175" dirty="0">
                <a:latin typeface="Times New Roman"/>
                <a:cs typeface="Times New Roman"/>
              </a:rPr>
              <a:t> </a:t>
            </a:r>
            <a:r>
              <a:rPr sz="800" spc="-20" dirty="0">
                <a:latin typeface="SimSun"/>
                <a:cs typeface="SimSun"/>
              </a:rPr>
              <a:t>thi</a:t>
            </a:r>
            <a:r>
              <a:rPr sz="800" spc="-20" dirty="0">
                <a:latin typeface="Cambria"/>
                <a:cs typeface="Cambria"/>
              </a:rPr>
              <a:t>ế</a:t>
            </a:r>
            <a:endParaRPr sz="800">
              <a:latin typeface="Cambria"/>
              <a:cs typeface="Cambria"/>
            </a:endParaRPr>
          </a:p>
        </p:txBody>
      </p:sp>
      <p:sp>
        <p:nvSpPr>
          <p:cNvPr id="6" name="object 6"/>
          <p:cNvSpPr txBox="1"/>
          <p:nvPr/>
        </p:nvSpPr>
        <p:spPr>
          <a:xfrm>
            <a:off x="3407785" y="2829365"/>
            <a:ext cx="2675255" cy="426084"/>
          </a:xfrm>
          <a:prstGeom prst="rect">
            <a:avLst/>
          </a:prstGeom>
        </p:spPr>
        <p:txBody>
          <a:bodyPr vert="horz" wrap="square" lIns="0" tIns="29845" rIns="0" bIns="0" rtlCol="0">
            <a:spAutoFit/>
          </a:bodyPr>
          <a:lstStyle/>
          <a:p>
            <a:pPr marL="12700">
              <a:lnSpc>
                <a:spcPct val="100000"/>
              </a:lnSpc>
              <a:spcBef>
                <a:spcPts val="235"/>
              </a:spcBef>
            </a:pPr>
            <a:r>
              <a:rPr sz="800" spc="-20" dirty="0">
                <a:latin typeface="SimSun"/>
                <a:cs typeface="SimSun"/>
              </a:rPr>
              <a:t>应建立对人员的健康、清洁和服装的文件化要求</a:t>
            </a:r>
            <a:endParaRPr sz="800">
              <a:latin typeface="SimSun"/>
              <a:cs typeface="SimSun"/>
            </a:endParaRPr>
          </a:p>
          <a:p>
            <a:pPr marL="12700" marR="5080" indent="50165">
              <a:lnSpc>
                <a:spcPct val="100000"/>
              </a:lnSpc>
              <a:spcBef>
                <a:spcPts val="135"/>
              </a:spcBef>
            </a:pPr>
            <a:r>
              <a:rPr sz="800" dirty="0">
                <a:latin typeface="SimSun"/>
                <a:cs typeface="SimSun"/>
              </a:rPr>
              <a:t>C</a:t>
            </a:r>
            <a:r>
              <a:rPr sz="800" dirty="0">
                <a:latin typeface="Cambria"/>
                <a:cs typeface="Cambria"/>
              </a:rPr>
              <a:t>ầ</a:t>
            </a:r>
            <a:r>
              <a:rPr sz="800" dirty="0">
                <a:latin typeface="SimSun"/>
                <a:cs typeface="SimSun"/>
              </a:rPr>
              <a:t>n</a:t>
            </a:r>
            <a:r>
              <a:rPr sz="800" spc="200" dirty="0">
                <a:latin typeface="Times New Roman"/>
                <a:cs typeface="Times New Roman"/>
              </a:rPr>
              <a:t> </a:t>
            </a:r>
            <a:r>
              <a:rPr sz="800" dirty="0">
                <a:latin typeface="SimSun"/>
                <a:cs typeface="SimSun"/>
              </a:rPr>
              <a:t>thi</a:t>
            </a:r>
            <a:r>
              <a:rPr sz="800" dirty="0">
                <a:latin typeface="Cambria"/>
                <a:cs typeface="Cambria"/>
              </a:rPr>
              <a:t>ế</a:t>
            </a:r>
            <a:r>
              <a:rPr sz="800" dirty="0">
                <a:latin typeface="SimSun"/>
                <a:cs typeface="SimSun"/>
              </a:rPr>
              <a:t>t</a:t>
            </a:r>
            <a:r>
              <a:rPr sz="800" spc="175" dirty="0">
                <a:latin typeface="Times New Roman"/>
                <a:cs typeface="Times New Roman"/>
              </a:rPr>
              <a:t> </a:t>
            </a:r>
            <a:r>
              <a:rPr sz="800" dirty="0">
                <a:latin typeface="SimSun"/>
                <a:cs typeface="SimSun"/>
              </a:rPr>
              <a:t>l</a:t>
            </a:r>
            <a:r>
              <a:rPr sz="800" dirty="0">
                <a:latin typeface="Cambria"/>
                <a:cs typeface="Cambria"/>
              </a:rPr>
              <a:t>ậ</a:t>
            </a:r>
            <a:r>
              <a:rPr sz="800" dirty="0">
                <a:latin typeface="SimSun"/>
                <a:cs typeface="SimSun"/>
              </a:rPr>
              <a:t>p</a:t>
            </a:r>
            <a:r>
              <a:rPr sz="800" spc="185" dirty="0">
                <a:latin typeface="Times New Roman"/>
                <a:cs typeface="Times New Roman"/>
              </a:rPr>
              <a:t> </a:t>
            </a:r>
            <a:r>
              <a:rPr sz="800" dirty="0">
                <a:latin typeface="SimSun"/>
                <a:cs typeface="SimSun"/>
              </a:rPr>
              <a:t>các</a:t>
            </a:r>
            <a:r>
              <a:rPr sz="800" spc="185" dirty="0">
                <a:latin typeface="Times New Roman"/>
                <a:cs typeface="Times New Roman"/>
              </a:rPr>
              <a:t> </a:t>
            </a:r>
            <a:r>
              <a:rPr sz="800" dirty="0">
                <a:latin typeface="SimSun"/>
                <a:cs typeface="SimSun"/>
              </a:rPr>
              <a:t>yêu</a:t>
            </a:r>
            <a:r>
              <a:rPr sz="800" spc="200" dirty="0">
                <a:latin typeface="Times New Roman"/>
                <a:cs typeface="Times New Roman"/>
              </a:rPr>
              <a:t> </a:t>
            </a:r>
            <a:r>
              <a:rPr sz="800" dirty="0">
                <a:latin typeface="SimSun"/>
                <a:cs typeface="SimSun"/>
              </a:rPr>
              <a:t>c</a:t>
            </a:r>
            <a:r>
              <a:rPr sz="800" dirty="0">
                <a:latin typeface="Cambria"/>
                <a:cs typeface="Cambria"/>
              </a:rPr>
              <a:t>ầ</a:t>
            </a:r>
            <a:r>
              <a:rPr sz="800" dirty="0">
                <a:latin typeface="SimSun"/>
                <a:cs typeface="SimSun"/>
              </a:rPr>
              <a:t>u</a:t>
            </a:r>
            <a:r>
              <a:rPr sz="800" spc="185" dirty="0">
                <a:latin typeface="Times New Roman"/>
                <a:cs typeface="Times New Roman"/>
              </a:rPr>
              <a:t> </a:t>
            </a:r>
            <a:r>
              <a:rPr sz="800" dirty="0">
                <a:latin typeface="SimSun"/>
                <a:cs typeface="SimSun"/>
              </a:rPr>
              <a:t>b</a:t>
            </a:r>
            <a:r>
              <a:rPr sz="800" dirty="0">
                <a:latin typeface="Cambria"/>
                <a:cs typeface="Cambria"/>
              </a:rPr>
              <a:t>ằ</a:t>
            </a:r>
            <a:r>
              <a:rPr sz="800" dirty="0">
                <a:latin typeface="SimSun"/>
                <a:cs typeface="SimSun"/>
              </a:rPr>
              <a:t>ng</a:t>
            </a:r>
            <a:r>
              <a:rPr sz="800" spc="175" dirty="0">
                <a:latin typeface="Times New Roman"/>
                <a:cs typeface="Times New Roman"/>
              </a:rPr>
              <a:t> </a:t>
            </a:r>
            <a:r>
              <a:rPr sz="800" dirty="0">
                <a:latin typeface="SimSun"/>
                <a:cs typeface="SimSun"/>
              </a:rPr>
              <a:t>v</a:t>
            </a:r>
            <a:r>
              <a:rPr sz="800" dirty="0">
                <a:latin typeface="Cambria"/>
                <a:cs typeface="Cambria"/>
              </a:rPr>
              <a:t>ă</a:t>
            </a:r>
            <a:r>
              <a:rPr sz="800" dirty="0">
                <a:latin typeface="SimSun"/>
                <a:cs typeface="SimSun"/>
              </a:rPr>
              <a:t>n</a:t>
            </a:r>
            <a:r>
              <a:rPr sz="800" spc="200" dirty="0">
                <a:latin typeface="Times New Roman"/>
                <a:cs typeface="Times New Roman"/>
              </a:rPr>
              <a:t> </a:t>
            </a:r>
            <a:r>
              <a:rPr sz="800" dirty="0">
                <a:latin typeface="SimSun"/>
                <a:cs typeface="SimSun"/>
              </a:rPr>
              <a:t>b</a:t>
            </a:r>
            <a:r>
              <a:rPr sz="800" dirty="0">
                <a:latin typeface="Cambria"/>
                <a:cs typeface="Cambria"/>
              </a:rPr>
              <a:t>ả</a:t>
            </a:r>
            <a:r>
              <a:rPr sz="800" dirty="0">
                <a:latin typeface="SimSun"/>
                <a:cs typeface="SimSun"/>
              </a:rPr>
              <a:t>n</a:t>
            </a:r>
            <a:r>
              <a:rPr sz="800" spc="185" dirty="0">
                <a:latin typeface="Times New Roman"/>
                <a:cs typeface="Times New Roman"/>
              </a:rPr>
              <a:t> </a:t>
            </a:r>
            <a:r>
              <a:rPr sz="800" dirty="0">
                <a:latin typeface="SimSun"/>
                <a:cs typeface="SimSun"/>
              </a:rPr>
              <a:t>v</a:t>
            </a:r>
            <a:r>
              <a:rPr sz="800" dirty="0">
                <a:latin typeface="Cambria"/>
                <a:cs typeface="Cambria"/>
              </a:rPr>
              <a:t>ề</a:t>
            </a:r>
            <a:r>
              <a:rPr sz="800" spc="220" dirty="0">
                <a:latin typeface="Cambria"/>
                <a:cs typeface="Cambria"/>
              </a:rPr>
              <a:t> </a:t>
            </a:r>
            <a:r>
              <a:rPr sz="800" dirty="0">
                <a:latin typeface="SimSun"/>
                <a:cs typeface="SimSun"/>
              </a:rPr>
              <a:t>s</a:t>
            </a:r>
            <a:r>
              <a:rPr sz="800" dirty="0">
                <a:latin typeface="Cambria"/>
                <a:cs typeface="Cambria"/>
              </a:rPr>
              <a:t>ứ</a:t>
            </a:r>
            <a:r>
              <a:rPr sz="800" dirty="0">
                <a:latin typeface="SimSun"/>
                <a:cs typeface="SimSun"/>
              </a:rPr>
              <a:t>c</a:t>
            </a:r>
            <a:r>
              <a:rPr sz="800" spc="200" dirty="0">
                <a:latin typeface="Times New Roman"/>
                <a:cs typeface="Times New Roman"/>
              </a:rPr>
              <a:t> </a:t>
            </a:r>
            <a:r>
              <a:rPr sz="800" spc="-20" dirty="0">
                <a:latin typeface="SimSun"/>
                <a:cs typeface="SimSun"/>
              </a:rPr>
              <a:t>kh</a:t>
            </a:r>
            <a:r>
              <a:rPr sz="800" spc="-20" dirty="0">
                <a:latin typeface="Cambria"/>
                <a:cs typeface="Cambria"/>
              </a:rPr>
              <a:t>ỏ</a:t>
            </a:r>
            <a:r>
              <a:rPr sz="800" spc="-20" dirty="0">
                <a:latin typeface="SimSun"/>
                <a:cs typeface="SimSun"/>
              </a:rPr>
              <a:t>e,</a:t>
            </a:r>
            <a:r>
              <a:rPr sz="800" spc="500" dirty="0">
                <a:latin typeface="Times New Roman"/>
                <a:cs typeface="Times New Roman"/>
              </a:rPr>
              <a:t> </a:t>
            </a:r>
            <a:r>
              <a:rPr sz="800" dirty="0">
                <a:latin typeface="SimSun"/>
                <a:cs typeface="SimSun"/>
              </a:rPr>
              <a:t>s</a:t>
            </a:r>
            <a:r>
              <a:rPr sz="800" dirty="0">
                <a:latin typeface="Cambria"/>
                <a:cs typeface="Cambria"/>
              </a:rPr>
              <a:t>ự</a:t>
            </a:r>
            <a:r>
              <a:rPr sz="800" spc="210" dirty="0">
                <a:latin typeface="Cambria"/>
                <a:cs typeface="Cambria"/>
              </a:rPr>
              <a:t> </a:t>
            </a:r>
            <a:r>
              <a:rPr sz="800" dirty="0">
                <a:latin typeface="SimSun"/>
                <a:cs typeface="SimSun"/>
              </a:rPr>
              <a:t>s</a:t>
            </a:r>
            <a:r>
              <a:rPr sz="800" dirty="0">
                <a:latin typeface="Cambria"/>
                <a:cs typeface="Cambria"/>
              </a:rPr>
              <a:t>ạ</a:t>
            </a:r>
            <a:r>
              <a:rPr sz="800" dirty="0">
                <a:latin typeface="SimSun"/>
                <a:cs typeface="SimSun"/>
              </a:rPr>
              <a:t>ch</a:t>
            </a:r>
            <a:r>
              <a:rPr sz="800" spc="185" dirty="0">
                <a:latin typeface="Times New Roman"/>
                <a:cs typeface="Times New Roman"/>
              </a:rPr>
              <a:t> </a:t>
            </a:r>
            <a:r>
              <a:rPr sz="800" dirty="0">
                <a:latin typeface="SimSun"/>
                <a:cs typeface="SimSun"/>
              </a:rPr>
              <a:t>s</a:t>
            </a:r>
            <a:r>
              <a:rPr sz="800" dirty="0">
                <a:latin typeface="Cambria"/>
                <a:cs typeface="Cambria"/>
              </a:rPr>
              <a:t>ẽ</a:t>
            </a:r>
            <a:r>
              <a:rPr sz="800" spc="220" dirty="0">
                <a:latin typeface="Cambria"/>
                <a:cs typeface="Cambria"/>
              </a:rPr>
              <a:t> </a:t>
            </a:r>
            <a:r>
              <a:rPr sz="800" dirty="0">
                <a:latin typeface="SimSun"/>
                <a:cs typeface="SimSun"/>
              </a:rPr>
              <a:t>và</a:t>
            </a:r>
            <a:r>
              <a:rPr sz="800" spc="200" dirty="0">
                <a:latin typeface="Times New Roman"/>
                <a:cs typeface="Times New Roman"/>
              </a:rPr>
              <a:t> </a:t>
            </a:r>
            <a:r>
              <a:rPr sz="800" dirty="0">
                <a:latin typeface="SimSun"/>
                <a:cs typeface="SimSun"/>
              </a:rPr>
              <a:t>qu</a:t>
            </a:r>
            <a:r>
              <a:rPr sz="800" dirty="0">
                <a:latin typeface="Cambria"/>
                <a:cs typeface="Cambria"/>
              </a:rPr>
              <a:t>ầ</a:t>
            </a:r>
            <a:r>
              <a:rPr sz="800" dirty="0">
                <a:latin typeface="SimSun"/>
                <a:cs typeface="SimSun"/>
              </a:rPr>
              <a:t>n</a:t>
            </a:r>
            <a:r>
              <a:rPr sz="800" spc="185" dirty="0">
                <a:latin typeface="Times New Roman"/>
                <a:cs typeface="Times New Roman"/>
              </a:rPr>
              <a:t> </a:t>
            </a:r>
            <a:r>
              <a:rPr sz="800" dirty="0">
                <a:latin typeface="SimSun"/>
                <a:cs typeface="SimSun"/>
              </a:rPr>
              <a:t>áo</a:t>
            </a:r>
            <a:r>
              <a:rPr sz="800" spc="200" dirty="0">
                <a:latin typeface="Times New Roman"/>
                <a:cs typeface="Times New Roman"/>
              </a:rPr>
              <a:t> </a:t>
            </a:r>
            <a:r>
              <a:rPr sz="800" dirty="0">
                <a:latin typeface="SimSun"/>
                <a:cs typeface="SimSun"/>
              </a:rPr>
              <a:t>c</a:t>
            </a:r>
            <a:r>
              <a:rPr sz="800" dirty="0">
                <a:latin typeface="Cambria"/>
                <a:cs typeface="Cambria"/>
              </a:rPr>
              <a:t>ủ</a:t>
            </a:r>
            <a:r>
              <a:rPr sz="800" dirty="0">
                <a:latin typeface="SimSun"/>
                <a:cs typeface="SimSun"/>
              </a:rPr>
              <a:t>a</a:t>
            </a:r>
            <a:r>
              <a:rPr sz="800" spc="185" dirty="0">
                <a:latin typeface="Times New Roman"/>
                <a:cs typeface="Times New Roman"/>
              </a:rPr>
              <a:t> </a:t>
            </a:r>
            <a:r>
              <a:rPr sz="800" dirty="0">
                <a:latin typeface="SimSun"/>
                <a:cs typeface="SimSun"/>
              </a:rPr>
              <a:t>nhân</a:t>
            </a:r>
            <a:r>
              <a:rPr sz="800" spc="190" dirty="0">
                <a:latin typeface="Times New Roman"/>
                <a:cs typeface="Times New Roman"/>
              </a:rPr>
              <a:t> </a:t>
            </a:r>
            <a:r>
              <a:rPr sz="800" spc="-20" dirty="0">
                <a:latin typeface="SimSun"/>
                <a:cs typeface="SimSun"/>
              </a:rPr>
              <a:t>viên</a:t>
            </a:r>
            <a:endParaRPr sz="800">
              <a:latin typeface="SimSun"/>
              <a:cs typeface="SimSun"/>
            </a:endParaRPr>
          </a:p>
        </p:txBody>
      </p:sp>
      <p:sp>
        <p:nvSpPr>
          <p:cNvPr id="7" name="object 7"/>
          <p:cNvSpPr txBox="1"/>
          <p:nvPr/>
        </p:nvSpPr>
        <p:spPr>
          <a:xfrm>
            <a:off x="501793" y="3852161"/>
            <a:ext cx="1656080" cy="147955"/>
          </a:xfrm>
          <a:prstGeom prst="rect">
            <a:avLst/>
          </a:prstGeom>
        </p:spPr>
        <p:txBody>
          <a:bodyPr vert="horz" wrap="square" lIns="0" tIns="13335" rIns="0" bIns="0" rtlCol="0">
            <a:spAutoFit/>
          </a:bodyPr>
          <a:lstStyle/>
          <a:p>
            <a:pPr marL="12700">
              <a:lnSpc>
                <a:spcPct val="100000"/>
              </a:lnSpc>
              <a:spcBef>
                <a:spcPts val="105"/>
              </a:spcBef>
            </a:pPr>
            <a:r>
              <a:rPr sz="800" spc="-15" dirty="0">
                <a:latin typeface="SimSun"/>
                <a:cs typeface="SimSun"/>
              </a:rPr>
              <a:t>应建立并保持对使用过的产品进行处</a:t>
            </a:r>
            <a:endParaRPr sz="800">
              <a:latin typeface="SimSun"/>
              <a:cs typeface="SimSun"/>
            </a:endParaRPr>
          </a:p>
        </p:txBody>
      </p:sp>
      <p:sp>
        <p:nvSpPr>
          <p:cNvPr id="8" name="object 8"/>
          <p:cNvSpPr txBox="1"/>
          <p:nvPr/>
        </p:nvSpPr>
        <p:spPr>
          <a:xfrm>
            <a:off x="501793" y="4088991"/>
            <a:ext cx="2279015" cy="424815"/>
          </a:xfrm>
          <a:prstGeom prst="rect">
            <a:avLst/>
          </a:prstGeom>
        </p:spPr>
        <p:txBody>
          <a:bodyPr vert="horz" wrap="square" lIns="0" tIns="29209" rIns="0" bIns="0" rtlCol="0">
            <a:spAutoFit/>
          </a:bodyPr>
          <a:lstStyle/>
          <a:p>
            <a:pPr marL="12700">
              <a:lnSpc>
                <a:spcPct val="100000"/>
              </a:lnSpc>
              <a:spcBef>
                <a:spcPts val="229"/>
              </a:spcBef>
            </a:pPr>
            <a:r>
              <a:rPr sz="800" spc="-10" dirty="0">
                <a:latin typeface="SimSun"/>
                <a:cs typeface="SimSun"/>
              </a:rPr>
              <a:t>理的专用要求</a:t>
            </a:r>
            <a:endParaRPr sz="800">
              <a:latin typeface="SimSun"/>
              <a:cs typeface="SimSun"/>
            </a:endParaRPr>
          </a:p>
          <a:p>
            <a:pPr marL="12700" marR="5080">
              <a:lnSpc>
                <a:spcPct val="100000"/>
              </a:lnSpc>
              <a:spcBef>
                <a:spcPts val="130"/>
              </a:spcBef>
            </a:pPr>
            <a:r>
              <a:rPr sz="800" dirty="0">
                <a:latin typeface="SimSun"/>
                <a:cs typeface="SimSun"/>
              </a:rPr>
              <a:t>Nên</a:t>
            </a:r>
            <a:r>
              <a:rPr sz="800" spc="175" dirty="0">
                <a:latin typeface="Times New Roman"/>
                <a:cs typeface="Times New Roman"/>
              </a:rPr>
              <a:t> </a:t>
            </a:r>
            <a:r>
              <a:rPr sz="800" dirty="0">
                <a:latin typeface="SimSun"/>
                <a:cs typeface="SimSun"/>
              </a:rPr>
              <a:t>thi</a:t>
            </a:r>
            <a:r>
              <a:rPr sz="800" dirty="0">
                <a:latin typeface="Cambria"/>
                <a:cs typeface="Cambria"/>
              </a:rPr>
              <a:t>ế</a:t>
            </a:r>
            <a:r>
              <a:rPr sz="800" dirty="0">
                <a:latin typeface="SimSun"/>
                <a:cs typeface="SimSun"/>
              </a:rPr>
              <a:t>t</a:t>
            </a:r>
            <a:r>
              <a:rPr sz="800" spc="170" dirty="0">
                <a:latin typeface="Times New Roman"/>
                <a:cs typeface="Times New Roman"/>
              </a:rPr>
              <a:t> </a:t>
            </a:r>
            <a:r>
              <a:rPr sz="800" dirty="0">
                <a:latin typeface="SimSun"/>
                <a:cs typeface="SimSun"/>
              </a:rPr>
              <a:t>l</a:t>
            </a:r>
            <a:r>
              <a:rPr sz="800" dirty="0">
                <a:latin typeface="Cambria"/>
                <a:cs typeface="Cambria"/>
              </a:rPr>
              <a:t>ậ</a:t>
            </a:r>
            <a:r>
              <a:rPr sz="800" dirty="0">
                <a:latin typeface="SimSun"/>
                <a:cs typeface="SimSun"/>
              </a:rPr>
              <a:t>p</a:t>
            </a:r>
            <a:r>
              <a:rPr sz="800" spc="190" dirty="0">
                <a:latin typeface="Times New Roman"/>
                <a:cs typeface="Times New Roman"/>
              </a:rPr>
              <a:t> </a:t>
            </a:r>
            <a:r>
              <a:rPr sz="800" dirty="0">
                <a:latin typeface="SimSun"/>
                <a:cs typeface="SimSun"/>
              </a:rPr>
              <a:t>và</a:t>
            </a:r>
            <a:r>
              <a:rPr sz="800" spc="185" dirty="0">
                <a:latin typeface="Times New Roman"/>
                <a:cs typeface="Times New Roman"/>
              </a:rPr>
              <a:t> </a:t>
            </a:r>
            <a:r>
              <a:rPr sz="800" dirty="0">
                <a:latin typeface="SimSun"/>
                <a:cs typeface="SimSun"/>
              </a:rPr>
              <a:t>duy</a:t>
            </a:r>
            <a:r>
              <a:rPr sz="800" spc="180" dirty="0">
                <a:latin typeface="Times New Roman"/>
                <a:cs typeface="Times New Roman"/>
              </a:rPr>
              <a:t> </a:t>
            </a:r>
            <a:r>
              <a:rPr sz="800" dirty="0">
                <a:latin typeface="SimSun"/>
                <a:cs typeface="SimSun"/>
              </a:rPr>
              <a:t>trì</a:t>
            </a:r>
            <a:r>
              <a:rPr sz="800" spc="190" dirty="0">
                <a:latin typeface="Times New Roman"/>
                <a:cs typeface="Times New Roman"/>
              </a:rPr>
              <a:t> </a:t>
            </a:r>
            <a:r>
              <a:rPr sz="800" dirty="0">
                <a:latin typeface="Cambria"/>
                <a:cs typeface="Cambria"/>
              </a:rPr>
              <a:t>đố</a:t>
            </a:r>
            <a:r>
              <a:rPr sz="800" dirty="0">
                <a:latin typeface="SimSun"/>
                <a:cs typeface="SimSun"/>
              </a:rPr>
              <a:t>i</a:t>
            </a:r>
            <a:r>
              <a:rPr sz="800" spc="204" dirty="0">
                <a:latin typeface="Times New Roman"/>
                <a:cs typeface="Times New Roman"/>
              </a:rPr>
              <a:t> </a:t>
            </a:r>
            <a:r>
              <a:rPr sz="800" dirty="0">
                <a:latin typeface="SimSun"/>
                <a:cs typeface="SimSun"/>
              </a:rPr>
              <a:t>v</a:t>
            </a:r>
            <a:r>
              <a:rPr sz="800" dirty="0">
                <a:latin typeface="Cambria"/>
                <a:cs typeface="Cambria"/>
              </a:rPr>
              <a:t>ớ</a:t>
            </a:r>
            <a:r>
              <a:rPr sz="800" dirty="0">
                <a:latin typeface="SimSun"/>
                <a:cs typeface="SimSun"/>
              </a:rPr>
              <a:t>i</a:t>
            </a:r>
            <a:r>
              <a:rPr sz="800" spc="175" dirty="0">
                <a:latin typeface="Times New Roman"/>
                <a:cs typeface="Times New Roman"/>
              </a:rPr>
              <a:t> </a:t>
            </a:r>
            <a:r>
              <a:rPr sz="800" dirty="0">
                <a:latin typeface="SimSun"/>
                <a:cs typeface="SimSun"/>
              </a:rPr>
              <a:t>s</a:t>
            </a:r>
            <a:r>
              <a:rPr sz="800" dirty="0">
                <a:latin typeface="Cambria"/>
                <a:cs typeface="Cambria"/>
              </a:rPr>
              <a:t>ả</a:t>
            </a:r>
            <a:r>
              <a:rPr sz="800" dirty="0">
                <a:latin typeface="SimSun"/>
                <a:cs typeface="SimSun"/>
              </a:rPr>
              <a:t>n</a:t>
            </a:r>
            <a:r>
              <a:rPr sz="800" spc="190" dirty="0">
                <a:latin typeface="Times New Roman"/>
                <a:cs typeface="Times New Roman"/>
              </a:rPr>
              <a:t> </a:t>
            </a:r>
            <a:r>
              <a:rPr sz="800" dirty="0">
                <a:latin typeface="SimSun"/>
                <a:cs typeface="SimSun"/>
              </a:rPr>
              <a:t>ph</a:t>
            </a:r>
            <a:r>
              <a:rPr sz="800" dirty="0">
                <a:latin typeface="Cambria"/>
                <a:cs typeface="Cambria"/>
              </a:rPr>
              <a:t>ẩ</a:t>
            </a:r>
            <a:r>
              <a:rPr sz="800" dirty="0">
                <a:latin typeface="SimSun"/>
                <a:cs typeface="SimSun"/>
              </a:rPr>
              <a:t>m</a:t>
            </a:r>
            <a:r>
              <a:rPr sz="800" spc="170" dirty="0">
                <a:latin typeface="Times New Roman"/>
                <a:cs typeface="Times New Roman"/>
              </a:rPr>
              <a:t> </a:t>
            </a:r>
            <a:r>
              <a:rPr sz="800" spc="-25" dirty="0">
                <a:latin typeface="Cambria"/>
                <a:cs typeface="Cambria"/>
              </a:rPr>
              <a:t>đ</a:t>
            </a:r>
            <a:r>
              <a:rPr sz="800" spc="-25" dirty="0">
                <a:latin typeface="SimSun"/>
                <a:cs typeface="SimSun"/>
              </a:rPr>
              <a:t>ã</a:t>
            </a:r>
            <a:r>
              <a:rPr sz="800" spc="500" dirty="0">
                <a:latin typeface="Times New Roman"/>
                <a:cs typeface="Times New Roman"/>
              </a:rPr>
              <a:t> </a:t>
            </a:r>
            <a:r>
              <a:rPr sz="800" dirty="0">
                <a:latin typeface="SimSun"/>
                <a:cs typeface="SimSun"/>
              </a:rPr>
              <a:t>s</a:t>
            </a:r>
            <a:r>
              <a:rPr sz="800" dirty="0">
                <a:latin typeface="Cambria"/>
                <a:cs typeface="Cambria"/>
              </a:rPr>
              <a:t>ử</a:t>
            </a:r>
            <a:r>
              <a:rPr sz="800" spc="204" dirty="0">
                <a:latin typeface="Cambria"/>
                <a:cs typeface="Cambria"/>
              </a:rPr>
              <a:t> </a:t>
            </a:r>
            <a:r>
              <a:rPr sz="800" dirty="0">
                <a:latin typeface="SimSun"/>
                <a:cs typeface="SimSun"/>
              </a:rPr>
              <a:t>d</a:t>
            </a:r>
            <a:r>
              <a:rPr sz="800" dirty="0">
                <a:latin typeface="Cambria"/>
                <a:cs typeface="Cambria"/>
              </a:rPr>
              <a:t>ụ</a:t>
            </a:r>
            <a:r>
              <a:rPr sz="800" dirty="0">
                <a:latin typeface="SimSun"/>
                <a:cs typeface="SimSun"/>
              </a:rPr>
              <a:t>ng</a:t>
            </a:r>
            <a:r>
              <a:rPr sz="800" spc="180" dirty="0">
                <a:latin typeface="Times New Roman"/>
                <a:cs typeface="Times New Roman"/>
              </a:rPr>
              <a:t> </a:t>
            </a:r>
            <a:r>
              <a:rPr sz="800" dirty="0">
                <a:latin typeface="SimSun"/>
                <a:cs typeface="SimSun"/>
              </a:rPr>
              <a:t>x</a:t>
            </a:r>
            <a:r>
              <a:rPr sz="800" dirty="0">
                <a:latin typeface="Cambria"/>
                <a:cs typeface="Cambria"/>
              </a:rPr>
              <a:t>ử</a:t>
            </a:r>
            <a:r>
              <a:rPr sz="800" spc="210" dirty="0">
                <a:latin typeface="Cambria"/>
                <a:cs typeface="Cambria"/>
              </a:rPr>
              <a:t> </a:t>
            </a:r>
            <a:r>
              <a:rPr sz="800" dirty="0">
                <a:latin typeface="SimSun"/>
                <a:cs typeface="SimSun"/>
              </a:rPr>
              <a:t>lý</a:t>
            </a:r>
            <a:r>
              <a:rPr sz="800" spc="190" dirty="0">
                <a:latin typeface="Times New Roman"/>
                <a:cs typeface="Times New Roman"/>
              </a:rPr>
              <a:t> </a:t>
            </a:r>
            <a:r>
              <a:rPr sz="800" dirty="0">
                <a:latin typeface="SimSun"/>
                <a:cs typeface="SimSun"/>
              </a:rPr>
              <a:t>các</a:t>
            </a:r>
            <a:r>
              <a:rPr sz="800" spc="190" dirty="0">
                <a:latin typeface="Times New Roman"/>
                <a:cs typeface="Times New Roman"/>
              </a:rPr>
              <a:t> </a:t>
            </a:r>
            <a:r>
              <a:rPr sz="800" dirty="0">
                <a:latin typeface="SimSun"/>
                <a:cs typeface="SimSun"/>
              </a:rPr>
              <a:t>yêu</a:t>
            </a:r>
            <a:r>
              <a:rPr sz="800" spc="180" dirty="0">
                <a:latin typeface="Times New Roman"/>
                <a:cs typeface="Times New Roman"/>
              </a:rPr>
              <a:t> </a:t>
            </a:r>
            <a:r>
              <a:rPr sz="800" dirty="0">
                <a:latin typeface="SimSun"/>
                <a:cs typeface="SimSun"/>
              </a:rPr>
              <a:t>c</a:t>
            </a:r>
            <a:r>
              <a:rPr sz="800" dirty="0">
                <a:latin typeface="Cambria"/>
                <a:cs typeface="Cambria"/>
              </a:rPr>
              <a:t>ầ</a:t>
            </a:r>
            <a:r>
              <a:rPr sz="800" dirty="0">
                <a:latin typeface="SimSun"/>
                <a:cs typeface="SimSun"/>
              </a:rPr>
              <a:t>u</a:t>
            </a:r>
            <a:r>
              <a:rPr sz="800" spc="180" dirty="0">
                <a:latin typeface="Times New Roman"/>
                <a:cs typeface="Times New Roman"/>
              </a:rPr>
              <a:t> </a:t>
            </a:r>
            <a:r>
              <a:rPr sz="800" dirty="0">
                <a:latin typeface="SimSun"/>
                <a:cs typeface="SimSun"/>
              </a:rPr>
              <a:t>chuyên</a:t>
            </a:r>
            <a:r>
              <a:rPr sz="800" spc="170" dirty="0">
                <a:latin typeface="Times New Roman"/>
                <a:cs typeface="Times New Roman"/>
              </a:rPr>
              <a:t> </a:t>
            </a:r>
            <a:r>
              <a:rPr sz="800" spc="-20" dirty="0">
                <a:latin typeface="SimSun"/>
                <a:cs typeface="SimSun"/>
              </a:rPr>
              <a:t>d</a:t>
            </a:r>
            <a:r>
              <a:rPr sz="800" spc="-20" dirty="0">
                <a:latin typeface="Cambria"/>
                <a:cs typeface="Cambria"/>
              </a:rPr>
              <a:t>ụ</a:t>
            </a:r>
            <a:r>
              <a:rPr sz="800" spc="-20" dirty="0">
                <a:latin typeface="SimSun"/>
                <a:cs typeface="SimSun"/>
              </a:rPr>
              <a:t>ng</a:t>
            </a:r>
            <a:endParaRPr sz="800">
              <a:latin typeface="SimSun"/>
              <a:cs typeface="SimSun"/>
            </a:endParaRPr>
          </a:p>
        </p:txBody>
      </p:sp>
      <p:sp>
        <p:nvSpPr>
          <p:cNvPr id="9" name="object 9"/>
          <p:cNvSpPr txBox="1"/>
          <p:nvPr/>
        </p:nvSpPr>
        <p:spPr>
          <a:xfrm>
            <a:off x="6487419" y="4156707"/>
            <a:ext cx="2303780" cy="1386205"/>
          </a:xfrm>
          <a:prstGeom prst="rect">
            <a:avLst/>
          </a:prstGeom>
        </p:spPr>
        <p:txBody>
          <a:bodyPr vert="horz" wrap="square" lIns="0" tIns="12065" rIns="0" bIns="0" rtlCol="0">
            <a:spAutoFit/>
          </a:bodyPr>
          <a:lstStyle/>
          <a:p>
            <a:pPr marL="12700" marR="5080">
              <a:lnSpc>
                <a:spcPct val="100000"/>
              </a:lnSpc>
              <a:spcBef>
                <a:spcPts val="95"/>
              </a:spcBef>
            </a:pPr>
            <a:r>
              <a:rPr sz="1000" spc="-15" dirty="0">
                <a:solidFill>
                  <a:srgbClr val="FF0000"/>
                </a:solidFill>
                <a:latin typeface="SimSun"/>
                <a:cs typeface="SimSun"/>
              </a:rPr>
              <a:t>应建立工作环境控制程序文件和工作环</a:t>
            </a:r>
            <a:r>
              <a:rPr sz="1000" spc="-50" dirty="0">
                <a:solidFill>
                  <a:srgbClr val="FF0000"/>
                </a:solidFill>
                <a:latin typeface="SimSun"/>
                <a:cs typeface="SimSun"/>
              </a:rPr>
              <a:t> </a:t>
            </a:r>
            <a:r>
              <a:rPr sz="1000" spc="-15" dirty="0">
                <a:solidFill>
                  <a:srgbClr val="FF0000"/>
                </a:solidFill>
                <a:latin typeface="SimSun"/>
                <a:cs typeface="SimSun"/>
              </a:rPr>
              <a:t>境条件的档化要求和监视、控制这些工作</a:t>
            </a:r>
            <a:r>
              <a:rPr sz="1000" spc="-20" dirty="0">
                <a:solidFill>
                  <a:srgbClr val="FF0000"/>
                </a:solidFill>
                <a:latin typeface="SimSun"/>
                <a:cs typeface="SimSun"/>
              </a:rPr>
              <a:t>环境条件的程序文件或工作指导书</a:t>
            </a:r>
            <a:endParaRPr sz="1000">
              <a:latin typeface="SimSun"/>
              <a:cs typeface="SimSun"/>
            </a:endParaRPr>
          </a:p>
          <a:p>
            <a:pPr marL="12700">
              <a:lnSpc>
                <a:spcPts val="1130"/>
              </a:lnSpc>
            </a:pPr>
            <a:r>
              <a:rPr sz="1000" dirty="0">
                <a:solidFill>
                  <a:srgbClr val="FF0000"/>
                </a:solidFill>
                <a:latin typeface="Times New Roman"/>
                <a:cs typeface="Times New Roman"/>
              </a:rPr>
              <a:t>Cần</a:t>
            </a:r>
            <a:r>
              <a:rPr sz="1000" spc="-20" dirty="0">
                <a:solidFill>
                  <a:srgbClr val="FF0000"/>
                </a:solidFill>
                <a:latin typeface="Times New Roman"/>
                <a:cs typeface="Times New Roman"/>
              </a:rPr>
              <a:t> </a:t>
            </a:r>
            <a:r>
              <a:rPr sz="1000" dirty="0">
                <a:solidFill>
                  <a:srgbClr val="FF0000"/>
                </a:solidFill>
                <a:latin typeface="Times New Roman"/>
                <a:cs typeface="Times New Roman"/>
              </a:rPr>
              <a:t>phải</a:t>
            </a:r>
            <a:r>
              <a:rPr sz="1000" spc="-15" dirty="0">
                <a:solidFill>
                  <a:srgbClr val="FF0000"/>
                </a:solidFill>
                <a:latin typeface="Times New Roman"/>
                <a:cs typeface="Times New Roman"/>
              </a:rPr>
              <a:t> </a:t>
            </a:r>
            <a:r>
              <a:rPr sz="1000" dirty="0">
                <a:solidFill>
                  <a:srgbClr val="FF0000"/>
                </a:solidFill>
                <a:latin typeface="Times New Roman"/>
                <a:cs typeface="Times New Roman"/>
              </a:rPr>
              <a:t>thiết</a:t>
            </a:r>
            <a:r>
              <a:rPr sz="1000" spc="-10" dirty="0">
                <a:solidFill>
                  <a:srgbClr val="FF0000"/>
                </a:solidFill>
                <a:latin typeface="Times New Roman"/>
                <a:cs typeface="Times New Roman"/>
              </a:rPr>
              <a:t> </a:t>
            </a:r>
            <a:r>
              <a:rPr sz="1000" dirty="0">
                <a:solidFill>
                  <a:srgbClr val="FF0000"/>
                </a:solidFill>
                <a:latin typeface="Times New Roman"/>
                <a:cs typeface="Times New Roman"/>
              </a:rPr>
              <a:t>lập</a:t>
            </a:r>
            <a:r>
              <a:rPr sz="1000" spc="-25" dirty="0">
                <a:solidFill>
                  <a:srgbClr val="FF0000"/>
                </a:solidFill>
                <a:latin typeface="Times New Roman"/>
                <a:cs typeface="Times New Roman"/>
              </a:rPr>
              <a:t> </a:t>
            </a:r>
            <a:r>
              <a:rPr sz="1000" dirty="0">
                <a:solidFill>
                  <a:srgbClr val="FF0000"/>
                </a:solidFill>
                <a:latin typeface="Times New Roman"/>
                <a:cs typeface="Times New Roman"/>
              </a:rPr>
              <a:t>các yêu</a:t>
            </a:r>
            <a:r>
              <a:rPr sz="1000" spc="-5" dirty="0">
                <a:solidFill>
                  <a:srgbClr val="FF0000"/>
                </a:solidFill>
                <a:latin typeface="Times New Roman"/>
                <a:cs typeface="Times New Roman"/>
              </a:rPr>
              <a:t> </a:t>
            </a:r>
            <a:r>
              <a:rPr sz="1000" dirty="0">
                <a:solidFill>
                  <a:srgbClr val="FF0000"/>
                </a:solidFill>
                <a:latin typeface="Times New Roman"/>
                <a:cs typeface="Times New Roman"/>
              </a:rPr>
              <a:t>cầu</a:t>
            </a:r>
            <a:r>
              <a:rPr sz="1000" spc="-10" dirty="0">
                <a:solidFill>
                  <a:srgbClr val="FF0000"/>
                </a:solidFill>
                <a:latin typeface="Times New Roman"/>
                <a:cs typeface="Times New Roman"/>
              </a:rPr>
              <a:t> </a:t>
            </a:r>
            <a:r>
              <a:rPr sz="1000" dirty="0">
                <a:solidFill>
                  <a:srgbClr val="FF0000"/>
                </a:solidFill>
                <a:latin typeface="Times New Roman"/>
                <a:cs typeface="Times New Roman"/>
              </a:rPr>
              <a:t>về</a:t>
            </a:r>
            <a:r>
              <a:rPr sz="1000" spc="-5" dirty="0">
                <a:solidFill>
                  <a:srgbClr val="FF0000"/>
                </a:solidFill>
                <a:latin typeface="Times New Roman"/>
                <a:cs typeface="Times New Roman"/>
              </a:rPr>
              <a:t> </a:t>
            </a:r>
            <a:r>
              <a:rPr sz="1000" dirty="0">
                <a:solidFill>
                  <a:srgbClr val="FF0000"/>
                </a:solidFill>
                <a:latin typeface="Times New Roman"/>
                <a:cs typeface="Times New Roman"/>
              </a:rPr>
              <a:t>tài</a:t>
            </a:r>
            <a:r>
              <a:rPr sz="1000" spc="-25" dirty="0">
                <a:solidFill>
                  <a:srgbClr val="FF0000"/>
                </a:solidFill>
                <a:latin typeface="Times New Roman"/>
                <a:cs typeface="Times New Roman"/>
              </a:rPr>
              <a:t> </a:t>
            </a:r>
            <a:r>
              <a:rPr sz="1000" dirty="0">
                <a:solidFill>
                  <a:srgbClr val="FF0000"/>
                </a:solidFill>
                <a:latin typeface="Times New Roman"/>
                <a:cs typeface="Times New Roman"/>
              </a:rPr>
              <a:t>liệu</a:t>
            </a:r>
            <a:r>
              <a:rPr sz="1000" spc="-15" dirty="0">
                <a:solidFill>
                  <a:srgbClr val="FF0000"/>
                </a:solidFill>
                <a:latin typeface="Times New Roman"/>
                <a:cs typeface="Times New Roman"/>
              </a:rPr>
              <a:t> </a:t>
            </a:r>
            <a:r>
              <a:rPr sz="1000" spc="-25" dirty="0">
                <a:solidFill>
                  <a:srgbClr val="FF0000"/>
                </a:solidFill>
                <a:latin typeface="Times New Roman"/>
                <a:cs typeface="Times New Roman"/>
              </a:rPr>
              <a:t>đối</a:t>
            </a:r>
            <a:endParaRPr sz="1000">
              <a:latin typeface="Times New Roman"/>
              <a:cs typeface="Times New Roman"/>
            </a:endParaRPr>
          </a:p>
          <a:p>
            <a:pPr marL="12700" marR="78740">
              <a:lnSpc>
                <a:spcPct val="99800"/>
              </a:lnSpc>
            </a:pPr>
            <a:r>
              <a:rPr sz="1000" dirty="0">
                <a:solidFill>
                  <a:srgbClr val="FF0000"/>
                </a:solidFill>
                <a:latin typeface="Times New Roman"/>
                <a:cs typeface="Times New Roman"/>
              </a:rPr>
              <a:t>với</a:t>
            </a:r>
            <a:r>
              <a:rPr sz="1000" spc="-25" dirty="0">
                <a:solidFill>
                  <a:srgbClr val="FF0000"/>
                </a:solidFill>
                <a:latin typeface="Times New Roman"/>
                <a:cs typeface="Times New Roman"/>
              </a:rPr>
              <a:t> </a:t>
            </a:r>
            <a:r>
              <a:rPr sz="1000" dirty="0">
                <a:solidFill>
                  <a:srgbClr val="FF0000"/>
                </a:solidFill>
                <a:latin typeface="Times New Roman"/>
                <a:cs typeface="Times New Roman"/>
              </a:rPr>
              <a:t>các</a:t>
            </a:r>
            <a:r>
              <a:rPr sz="1000" spc="-5" dirty="0">
                <a:solidFill>
                  <a:srgbClr val="FF0000"/>
                </a:solidFill>
                <a:latin typeface="Times New Roman"/>
                <a:cs typeface="Times New Roman"/>
              </a:rPr>
              <a:t> </a:t>
            </a:r>
            <a:r>
              <a:rPr sz="1000" dirty="0">
                <a:solidFill>
                  <a:srgbClr val="FF0000"/>
                </a:solidFill>
                <a:latin typeface="Times New Roman"/>
                <a:cs typeface="Times New Roman"/>
              </a:rPr>
              <a:t>quy</a:t>
            </a:r>
            <a:r>
              <a:rPr sz="1000" spc="-20" dirty="0">
                <a:solidFill>
                  <a:srgbClr val="FF0000"/>
                </a:solidFill>
                <a:latin typeface="Times New Roman"/>
                <a:cs typeface="Times New Roman"/>
              </a:rPr>
              <a:t> </a:t>
            </a:r>
            <a:r>
              <a:rPr sz="1000" dirty="0">
                <a:solidFill>
                  <a:srgbClr val="FF0000"/>
                </a:solidFill>
                <a:latin typeface="Times New Roman"/>
                <a:cs typeface="Times New Roman"/>
              </a:rPr>
              <a:t>trình</a:t>
            </a:r>
            <a:r>
              <a:rPr sz="1000" spc="-15" dirty="0">
                <a:solidFill>
                  <a:srgbClr val="FF0000"/>
                </a:solidFill>
                <a:latin typeface="Times New Roman"/>
                <a:cs typeface="Times New Roman"/>
              </a:rPr>
              <a:t> </a:t>
            </a:r>
            <a:r>
              <a:rPr sz="1000" dirty="0">
                <a:solidFill>
                  <a:srgbClr val="FF0000"/>
                </a:solidFill>
                <a:latin typeface="Times New Roman"/>
                <a:cs typeface="Times New Roman"/>
              </a:rPr>
              <a:t>kiểm</a:t>
            </a:r>
            <a:r>
              <a:rPr sz="1000" spc="-10" dirty="0">
                <a:solidFill>
                  <a:srgbClr val="FF0000"/>
                </a:solidFill>
                <a:latin typeface="Times New Roman"/>
                <a:cs typeface="Times New Roman"/>
              </a:rPr>
              <a:t> </a:t>
            </a:r>
            <a:r>
              <a:rPr sz="1000" dirty="0">
                <a:solidFill>
                  <a:srgbClr val="FF0000"/>
                </a:solidFill>
                <a:latin typeface="Times New Roman"/>
                <a:cs typeface="Times New Roman"/>
              </a:rPr>
              <a:t>soát</a:t>
            </a:r>
            <a:r>
              <a:rPr sz="1000" spc="-20" dirty="0">
                <a:solidFill>
                  <a:srgbClr val="FF0000"/>
                </a:solidFill>
                <a:latin typeface="Times New Roman"/>
                <a:cs typeface="Times New Roman"/>
              </a:rPr>
              <a:t> </a:t>
            </a:r>
            <a:r>
              <a:rPr sz="1000" dirty="0">
                <a:solidFill>
                  <a:srgbClr val="FF0000"/>
                </a:solidFill>
                <a:latin typeface="Times New Roman"/>
                <a:cs typeface="Times New Roman"/>
              </a:rPr>
              <a:t>môi</a:t>
            </a:r>
            <a:r>
              <a:rPr sz="1000" spc="-10" dirty="0">
                <a:solidFill>
                  <a:srgbClr val="FF0000"/>
                </a:solidFill>
                <a:latin typeface="Times New Roman"/>
                <a:cs typeface="Times New Roman"/>
              </a:rPr>
              <a:t> </a:t>
            </a:r>
            <a:r>
              <a:rPr sz="1000" dirty="0">
                <a:solidFill>
                  <a:srgbClr val="FF0000"/>
                </a:solidFill>
                <a:latin typeface="Times New Roman"/>
                <a:cs typeface="Times New Roman"/>
              </a:rPr>
              <a:t>trường</a:t>
            </a:r>
            <a:r>
              <a:rPr sz="1000" spc="-20" dirty="0">
                <a:solidFill>
                  <a:srgbClr val="FF0000"/>
                </a:solidFill>
                <a:latin typeface="Times New Roman"/>
                <a:cs typeface="Times New Roman"/>
              </a:rPr>
              <a:t> </a:t>
            </a:r>
            <a:r>
              <a:rPr sz="1000" spc="-25" dirty="0">
                <a:solidFill>
                  <a:srgbClr val="FF0000"/>
                </a:solidFill>
                <a:latin typeface="Times New Roman"/>
                <a:cs typeface="Times New Roman"/>
              </a:rPr>
              <a:t>làm </a:t>
            </a:r>
            <a:r>
              <a:rPr sz="1000" dirty="0">
                <a:solidFill>
                  <a:srgbClr val="FF0000"/>
                </a:solidFill>
                <a:latin typeface="Times New Roman"/>
                <a:cs typeface="Times New Roman"/>
              </a:rPr>
              <a:t>việc</a:t>
            </a:r>
            <a:r>
              <a:rPr sz="1000" spc="-10" dirty="0">
                <a:solidFill>
                  <a:srgbClr val="FF0000"/>
                </a:solidFill>
                <a:latin typeface="Times New Roman"/>
                <a:cs typeface="Times New Roman"/>
              </a:rPr>
              <a:t> </a:t>
            </a:r>
            <a:r>
              <a:rPr sz="1000" dirty="0">
                <a:solidFill>
                  <a:srgbClr val="FF0000"/>
                </a:solidFill>
                <a:latin typeface="Times New Roman"/>
                <a:cs typeface="Times New Roman"/>
              </a:rPr>
              <a:t>và</a:t>
            </a:r>
            <a:r>
              <a:rPr sz="1000" spc="-10" dirty="0">
                <a:solidFill>
                  <a:srgbClr val="FF0000"/>
                </a:solidFill>
                <a:latin typeface="Times New Roman"/>
                <a:cs typeface="Times New Roman"/>
              </a:rPr>
              <a:t> </a:t>
            </a:r>
            <a:r>
              <a:rPr sz="1000" dirty="0">
                <a:solidFill>
                  <a:srgbClr val="FF0000"/>
                </a:solidFill>
                <a:latin typeface="Times New Roman"/>
                <a:cs typeface="Times New Roman"/>
              </a:rPr>
              <a:t>các điều</a:t>
            </a:r>
            <a:r>
              <a:rPr sz="1000" spc="-30" dirty="0">
                <a:solidFill>
                  <a:srgbClr val="FF0000"/>
                </a:solidFill>
                <a:latin typeface="Times New Roman"/>
                <a:cs typeface="Times New Roman"/>
              </a:rPr>
              <a:t> </a:t>
            </a:r>
            <a:r>
              <a:rPr sz="1000" dirty="0">
                <a:solidFill>
                  <a:srgbClr val="FF0000"/>
                </a:solidFill>
                <a:latin typeface="Times New Roman"/>
                <a:cs typeface="Times New Roman"/>
              </a:rPr>
              <a:t>kiện</a:t>
            </a:r>
            <a:r>
              <a:rPr sz="1000" spc="-5" dirty="0">
                <a:solidFill>
                  <a:srgbClr val="FF0000"/>
                </a:solidFill>
                <a:latin typeface="Times New Roman"/>
                <a:cs typeface="Times New Roman"/>
              </a:rPr>
              <a:t> </a:t>
            </a:r>
            <a:r>
              <a:rPr sz="1000" dirty="0">
                <a:solidFill>
                  <a:srgbClr val="FF0000"/>
                </a:solidFill>
                <a:latin typeface="Times New Roman"/>
                <a:cs typeface="Times New Roman"/>
              </a:rPr>
              <a:t>môi</a:t>
            </a:r>
            <a:r>
              <a:rPr sz="1000" spc="-15" dirty="0">
                <a:solidFill>
                  <a:srgbClr val="FF0000"/>
                </a:solidFill>
                <a:latin typeface="Times New Roman"/>
                <a:cs typeface="Times New Roman"/>
              </a:rPr>
              <a:t> </a:t>
            </a:r>
            <a:r>
              <a:rPr sz="1000" dirty="0">
                <a:solidFill>
                  <a:srgbClr val="FF0000"/>
                </a:solidFill>
                <a:latin typeface="Times New Roman"/>
                <a:cs typeface="Times New Roman"/>
              </a:rPr>
              <a:t>trường</a:t>
            </a:r>
            <a:r>
              <a:rPr sz="1000" spc="-20" dirty="0">
                <a:solidFill>
                  <a:srgbClr val="FF0000"/>
                </a:solidFill>
                <a:latin typeface="Times New Roman"/>
                <a:cs typeface="Times New Roman"/>
              </a:rPr>
              <a:t> </a:t>
            </a:r>
            <a:r>
              <a:rPr sz="1000" dirty="0">
                <a:solidFill>
                  <a:srgbClr val="FF0000"/>
                </a:solidFill>
                <a:latin typeface="Times New Roman"/>
                <a:cs typeface="Times New Roman"/>
              </a:rPr>
              <a:t>làm</a:t>
            </a:r>
            <a:r>
              <a:rPr sz="1000" spc="-25" dirty="0">
                <a:solidFill>
                  <a:srgbClr val="FF0000"/>
                </a:solidFill>
                <a:latin typeface="Times New Roman"/>
                <a:cs typeface="Times New Roman"/>
              </a:rPr>
              <a:t> </a:t>
            </a:r>
            <a:r>
              <a:rPr sz="1000" spc="-20" dirty="0">
                <a:solidFill>
                  <a:srgbClr val="FF0000"/>
                </a:solidFill>
                <a:latin typeface="Times New Roman"/>
                <a:cs typeface="Times New Roman"/>
              </a:rPr>
              <a:t>việc </a:t>
            </a:r>
            <a:r>
              <a:rPr sz="1000" dirty="0">
                <a:solidFill>
                  <a:srgbClr val="FF0000"/>
                </a:solidFill>
                <a:latin typeface="Times New Roman"/>
                <a:cs typeface="Times New Roman"/>
              </a:rPr>
              <a:t>cũng</a:t>
            </a:r>
            <a:r>
              <a:rPr sz="1000" spc="-15" dirty="0">
                <a:solidFill>
                  <a:srgbClr val="FF0000"/>
                </a:solidFill>
                <a:latin typeface="Times New Roman"/>
                <a:cs typeface="Times New Roman"/>
              </a:rPr>
              <a:t> </a:t>
            </a:r>
            <a:r>
              <a:rPr sz="1000" dirty="0">
                <a:solidFill>
                  <a:srgbClr val="FF0000"/>
                </a:solidFill>
                <a:latin typeface="Times New Roman"/>
                <a:cs typeface="Times New Roman"/>
              </a:rPr>
              <a:t>như</a:t>
            </a:r>
            <a:r>
              <a:rPr sz="1000" spc="-15" dirty="0">
                <a:solidFill>
                  <a:srgbClr val="FF0000"/>
                </a:solidFill>
                <a:latin typeface="Times New Roman"/>
                <a:cs typeface="Times New Roman"/>
              </a:rPr>
              <a:t> </a:t>
            </a:r>
            <a:r>
              <a:rPr sz="1000" dirty="0">
                <a:solidFill>
                  <a:srgbClr val="FF0000"/>
                </a:solidFill>
                <a:latin typeface="Times New Roman"/>
                <a:cs typeface="Times New Roman"/>
              </a:rPr>
              <a:t>các tài</a:t>
            </a:r>
            <a:r>
              <a:rPr sz="1000" spc="-25" dirty="0">
                <a:solidFill>
                  <a:srgbClr val="FF0000"/>
                </a:solidFill>
                <a:latin typeface="Times New Roman"/>
                <a:cs typeface="Times New Roman"/>
              </a:rPr>
              <a:t> </a:t>
            </a:r>
            <a:r>
              <a:rPr sz="1000" dirty="0">
                <a:solidFill>
                  <a:srgbClr val="FF0000"/>
                </a:solidFill>
                <a:latin typeface="Times New Roman"/>
                <a:cs typeface="Times New Roman"/>
              </a:rPr>
              <a:t>liệu</a:t>
            </a:r>
            <a:r>
              <a:rPr sz="1000" spc="-25" dirty="0">
                <a:solidFill>
                  <a:srgbClr val="FF0000"/>
                </a:solidFill>
                <a:latin typeface="Times New Roman"/>
                <a:cs typeface="Times New Roman"/>
              </a:rPr>
              <a:t> </a:t>
            </a:r>
            <a:r>
              <a:rPr sz="1000" dirty="0">
                <a:solidFill>
                  <a:srgbClr val="FF0000"/>
                </a:solidFill>
                <a:latin typeface="Times New Roman"/>
                <a:cs typeface="Times New Roman"/>
              </a:rPr>
              <a:t>quy</a:t>
            </a:r>
            <a:r>
              <a:rPr sz="1000" spc="-25" dirty="0">
                <a:solidFill>
                  <a:srgbClr val="FF0000"/>
                </a:solidFill>
                <a:latin typeface="Times New Roman"/>
                <a:cs typeface="Times New Roman"/>
              </a:rPr>
              <a:t> </a:t>
            </a:r>
            <a:r>
              <a:rPr sz="1000" dirty="0">
                <a:solidFill>
                  <a:srgbClr val="FF0000"/>
                </a:solidFill>
                <a:latin typeface="Times New Roman"/>
                <a:cs typeface="Times New Roman"/>
              </a:rPr>
              <a:t>trình</a:t>
            </a:r>
            <a:r>
              <a:rPr sz="1000" spc="-15" dirty="0">
                <a:solidFill>
                  <a:srgbClr val="FF0000"/>
                </a:solidFill>
                <a:latin typeface="Times New Roman"/>
                <a:cs typeface="Times New Roman"/>
              </a:rPr>
              <a:t> </a:t>
            </a:r>
            <a:r>
              <a:rPr sz="1000" dirty="0">
                <a:solidFill>
                  <a:srgbClr val="FF0000"/>
                </a:solidFill>
                <a:latin typeface="Times New Roman"/>
                <a:cs typeface="Times New Roman"/>
              </a:rPr>
              <a:t>hoặc</a:t>
            </a:r>
            <a:r>
              <a:rPr sz="1000" spc="-10" dirty="0">
                <a:solidFill>
                  <a:srgbClr val="FF0000"/>
                </a:solidFill>
                <a:latin typeface="Times New Roman"/>
                <a:cs typeface="Times New Roman"/>
              </a:rPr>
              <a:t> </a:t>
            </a:r>
            <a:r>
              <a:rPr sz="1000" spc="-20" dirty="0">
                <a:solidFill>
                  <a:srgbClr val="FF0000"/>
                </a:solidFill>
                <a:latin typeface="Times New Roman"/>
                <a:cs typeface="Times New Roman"/>
              </a:rPr>
              <a:t>hướng </a:t>
            </a:r>
            <a:r>
              <a:rPr sz="1000" dirty="0">
                <a:solidFill>
                  <a:srgbClr val="FF0000"/>
                </a:solidFill>
                <a:latin typeface="Times New Roman"/>
                <a:cs typeface="Times New Roman"/>
              </a:rPr>
              <a:t>dẫn</a:t>
            </a:r>
            <a:r>
              <a:rPr sz="1000" spc="-20" dirty="0">
                <a:solidFill>
                  <a:srgbClr val="FF0000"/>
                </a:solidFill>
                <a:latin typeface="Times New Roman"/>
                <a:cs typeface="Times New Roman"/>
              </a:rPr>
              <a:t> </a:t>
            </a:r>
            <a:r>
              <a:rPr sz="1000" dirty="0">
                <a:solidFill>
                  <a:srgbClr val="FF0000"/>
                </a:solidFill>
                <a:latin typeface="Times New Roman"/>
                <a:cs typeface="Times New Roman"/>
              </a:rPr>
              <a:t>công</a:t>
            </a:r>
            <a:r>
              <a:rPr sz="1000" spc="-15" dirty="0">
                <a:solidFill>
                  <a:srgbClr val="FF0000"/>
                </a:solidFill>
                <a:latin typeface="Times New Roman"/>
                <a:cs typeface="Times New Roman"/>
              </a:rPr>
              <a:t> </a:t>
            </a:r>
            <a:r>
              <a:rPr sz="1000" dirty="0">
                <a:solidFill>
                  <a:srgbClr val="FF0000"/>
                </a:solidFill>
                <a:latin typeface="Times New Roman"/>
                <a:cs typeface="Times New Roman"/>
              </a:rPr>
              <a:t>việc</a:t>
            </a:r>
            <a:r>
              <a:rPr sz="1000" spc="-10" dirty="0">
                <a:solidFill>
                  <a:srgbClr val="FF0000"/>
                </a:solidFill>
                <a:latin typeface="Times New Roman"/>
                <a:cs typeface="Times New Roman"/>
              </a:rPr>
              <a:t> </a:t>
            </a:r>
            <a:r>
              <a:rPr sz="1000" dirty="0">
                <a:solidFill>
                  <a:srgbClr val="FF0000"/>
                </a:solidFill>
                <a:latin typeface="Times New Roman"/>
                <a:cs typeface="Times New Roman"/>
              </a:rPr>
              <a:t>để</a:t>
            </a:r>
            <a:r>
              <a:rPr sz="1000" spc="-25" dirty="0">
                <a:solidFill>
                  <a:srgbClr val="FF0000"/>
                </a:solidFill>
                <a:latin typeface="Times New Roman"/>
                <a:cs typeface="Times New Roman"/>
              </a:rPr>
              <a:t> </a:t>
            </a:r>
            <a:r>
              <a:rPr sz="1000" dirty="0">
                <a:solidFill>
                  <a:srgbClr val="FF0000"/>
                </a:solidFill>
                <a:latin typeface="Times New Roman"/>
                <a:cs typeface="Times New Roman"/>
              </a:rPr>
              <a:t>theo</a:t>
            </a:r>
            <a:r>
              <a:rPr sz="1000" spc="-5" dirty="0">
                <a:solidFill>
                  <a:srgbClr val="FF0000"/>
                </a:solidFill>
                <a:latin typeface="Times New Roman"/>
                <a:cs typeface="Times New Roman"/>
              </a:rPr>
              <a:t> </a:t>
            </a:r>
            <a:r>
              <a:rPr sz="1000" dirty="0">
                <a:solidFill>
                  <a:srgbClr val="FF0000"/>
                </a:solidFill>
                <a:latin typeface="Times New Roman"/>
                <a:cs typeface="Times New Roman"/>
              </a:rPr>
              <a:t>dõi</a:t>
            </a:r>
            <a:r>
              <a:rPr sz="1000" spc="-35" dirty="0">
                <a:solidFill>
                  <a:srgbClr val="FF0000"/>
                </a:solidFill>
                <a:latin typeface="Times New Roman"/>
                <a:cs typeface="Times New Roman"/>
              </a:rPr>
              <a:t> </a:t>
            </a:r>
            <a:r>
              <a:rPr sz="1000" dirty="0">
                <a:solidFill>
                  <a:srgbClr val="FF0000"/>
                </a:solidFill>
                <a:latin typeface="Times New Roman"/>
                <a:cs typeface="Times New Roman"/>
              </a:rPr>
              <a:t>và</a:t>
            </a:r>
            <a:r>
              <a:rPr sz="1000" spc="-10" dirty="0">
                <a:solidFill>
                  <a:srgbClr val="FF0000"/>
                </a:solidFill>
                <a:latin typeface="Times New Roman"/>
                <a:cs typeface="Times New Roman"/>
              </a:rPr>
              <a:t> </a:t>
            </a:r>
            <a:r>
              <a:rPr sz="1000" dirty="0">
                <a:solidFill>
                  <a:srgbClr val="FF0000"/>
                </a:solidFill>
                <a:latin typeface="Times New Roman"/>
                <a:cs typeface="Times New Roman"/>
              </a:rPr>
              <a:t>kiểm</a:t>
            </a:r>
            <a:r>
              <a:rPr sz="1000" spc="-10" dirty="0">
                <a:solidFill>
                  <a:srgbClr val="FF0000"/>
                </a:solidFill>
                <a:latin typeface="Times New Roman"/>
                <a:cs typeface="Times New Roman"/>
              </a:rPr>
              <a:t> </a:t>
            </a:r>
            <a:r>
              <a:rPr sz="1000" dirty="0">
                <a:solidFill>
                  <a:srgbClr val="FF0000"/>
                </a:solidFill>
                <a:latin typeface="Times New Roman"/>
                <a:cs typeface="Times New Roman"/>
              </a:rPr>
              <a:t>soát</a:t>
            </a:r>
            <a:r>
              <a:rPr sz="1000" spc="-20" dirty="0">
                <a:solidFill>
                  <a:srgbClr val="FF0000"/>
                </a:solidFill>
                <a:latin typeface="Times New Roman"/>
                <a:cs typeface="Times New Roman"/>
              </a:rPr>
              <a:t> </a:t>
            </a:r>
            <a:r>
              <a:rPr sz="1000" spc="-25" dirty="0">
                <a:solidFill>
                  <a:srgbClr val="FF0000"/>
                </a:solidFill>
                <a:latin typeface="Times New Roman"/>
                <a:cs typeface="Times New Roman"/>
              </a:rPr>
              <a:t>các </a:t>
            </a:r>
            <a:r>
              <a:rPr sz="1000" dirty="0">
                <a:solidFill>
                  <a:srgbClr val="FF0000"/>
                </a:solidFill>
                <a:latin typeface="Times New Roman"/>
                <a:cs typeface="Times New Roman"/>
              </a:rPr>
              <a:t>điều</a:t>
            </a:r>
            <a:r>
              <a:rPr sz="1000" spc="-30" dirty="0">
                <a:solidFill>
                  <a:srgbClr val="FF0000"/>
                </a:solidFill>
                <a:latin typeface="Times New Roman"/>
                <a:cs typeface="Times New Roman"/>
              </a:rPr>
              <a:t> </a:t>
            </a:r>
            <a:r>
              <a:rPr sz="1000" dirty="0">
                <a:solidFill>
                  <a:srgbClr val="FF0000"/>
                </a:solidFill>
                <a:latin typeface="Times New Roman"/>
                <a:cs typeface="Times New Roman"/>
              </a:rPr>
              <a:t>kiện</a:t>
            </a:r>
            <a:r>
              <a:rPr sz="1000" spc="-10" dirty="0">
                <a:solidFill>
                  <a:srgbClr val="FF0000"/>
                </a:solidFill>
                <a:latin typeface="Times New Roman"/>
                <a:cs typeface="Times New Roman"/>
              </a:rPr>
              <a:t> </a:t>
            </a:r>
            <a:r>
              <a:rPr sz="1000" dirty="0">
                <a:solidFill>
                  <a:srgbClr val="FF0000"/>
                </a:solidFill>
                <a:latin typeface="Times New Roman"/>
                <a:cs typeface="Times New Roman"/>
              </a:rPr>
              <a:t>môi</a:t>
            </a:r>
            <a:r>
              <a:rPr sz="1000" spc="-10" dirty="0">
                <a:solidFill>
                  <a:srgbClr val="FF0000"/>
                </a:solidFill>
                <a:latin typeface="Times New Roman"/>
                <a:cs typeface="Times New Roman"/>
              </a:rPr>
              <a:t> </a:t>
            </a:r>
            <a:r>
              <a:rPr sz="1000" dirty="0">
                <a:solidFill>
                  <a:srgbClr val="FF0000"/>
                </a:solidFill>
                <a:latin typeface="Times New Roman"/>
                <a:cs typeface="Times New Roman"/>
              </a:rPr>
              <a:t>trường</a:t>
            </a:r>
            <a:r>
              <a:rPr sz="1000" spc="-20" dirty="0">
                <a:solidFill>
                  <a:srgbClr val="FF0000"/>
                </a:solidFill>
                <a:latin typeface="Times New Roman"/>
                <a:cs typeface="Times New Roman"/>
              </a:rPr>
              <a:t> </a:t>
            </a:r>
            <a:r>
              <a:rPr sz="1000" dirty="0">
                <a:solidFill>
                  <a:srgbClr val="FF0000"/>
                </a:solidFill>
                <a:latin typeface="Times New Roman"/>
                <a:cs typeface="Times New Roman"/>
              </a:rPr>
              <a:t>làm</a:t>
            </a:r>
            <a:r>
              <a:rPr sz="1000" spc="-15" dirty="0">
                <a:solidFill>
                  <a:srgbClr val="FF0000"/>
                </a:solidFill>
                <a:latin typeface="Times New Roman"/>
                <a:cs typeface="Times New Roman"/>
              </a:rPr>
              <a:t> </a:t>
            </a:r>
            <a:r>
              <a:rPr sz="1000" dirty="0">
                <a:solidFill>
                  <a:srgbClr val="FF0000"/>
                </a:solidFill>
                <a:latin typeface="Times New Roman"/>
                <a:cs typeface="Times New Roman"/>
              </a:rPr>
              <a:t>việc</a:t>
            </a:r>
            <a:r>
              <a:rPr sz="1000" spc="-10" dirty="0">
                <a:solidFill>
                  <a:srgbClr val="FF0000"/>
                </a:solidFill>
                <a:latin typeface="Times New Roman"/>
                <a:cs typeface="Times New Roman"/>
              </a:rPr>
              <a:t> </a:t>
            </a:r>
            <a:r>
              <a:rPr sz="1000" spc="-20" dirty="0">
                <a:solidFill>
                  <a:srgbClr val="FF0000"/>
                </a:solidFill>
                <a:latin typeface="Times New Roman"/>
                <a:cs typeface="Times New Roman"/>
              </a:rPr>
              <a:t>này.</a:t>
            </a:r>
            <a:endParaRPr sz="1000">
              <a:latin typeface="Times New Roman"/>
              <a:cs typeface="Times New Roman"/>
            </a:endParaRPr>
          </a:p>
        </p:txBody>
      </p:sp>
      <p:pic>
        <p:nvPicPr>
          <p:cNvPr id="10" name="object 10"/>
          <p:cNvPicPr/>
          <p:nvPr/>
        </p:nvPicPr>
        <p:blipFill>
          <a:blip r:embed="rId3" cstate="print"/>
          <a:stretch>
            <a:fillRect/>
          </a:stretch>
        </p:blipFill>
        <p:spPr>
          <a:xfrm>
            <a:off x="7035789" y="6315051"/>
            <a:ext cx="1712723" cy="42862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092427" cy="6857998"/>
          </a:xfrm>
          <a:prstGeom prst="rect">
            <a:avLst/>
          </a:prstGeom>
        </p:spPr>
      </p:pic>
      <p:sp>
        <p:nvSpPr>
          <p:cNvPr id="3" name="object 3"/>
          <p:cNvSpPr txBox="1"/>
          <p:nvPr/>
        </p:nvSpPr>
        <p:spPr>
          <a:xfrm>
            <a:off x="3335784" y="317113"/>
            <a:ext cx="2920365" cy="597535"/>
          </a:xfrm>
          <a:prstGeom prst="rect">
            <a:avLst/>
          </a:prstGeom>
        </p:spPr>
        <p:txBody>
          <a:bodyPr vert="horz" wrap="square" lIns="0" tIns="17145" rIns="0" bIns="0" rtlCol="0">
            <a:spAutoFit/>
          </a:bodyPr>
          <a:lstStyle/>
          <a:p>
            <a:pPr marL="12700">
              <a:lnSpc>
                <a:spcPct val="100000"/>
              </a:lnSpc>
              <a:spcBef>
                <a:spcPts val="135"/>
              </a:spcBef>
            </a:pPr>
            <a:r>
              <a:rPr sz="1850" b="1" dirty="0">
                <a:latin typeface="Arial"/>
                <a:cs typeface="Arial"/>
              </a:rPr>
              <a:t>6.4.1</a:t>
            </a:r>
            <a:r>
              <a:rPr sz="1850" spc="220" dirty="0">
                <a:latin typeface="Times New Roman"/>
                <a:cs typeface="Times New Roman"/>
              </a:rPr>
              <a:t> </a:t>
            </a:r>
            <a:r>
              <a:rPr sz="1850" spc="-15" dirty="0">
                <a:latin typeface="SimSun"/>
                <a:cs typeface="SimSun"/>
              </a:rPr>
              <a:t>工作环境</a:t>
            </a:r>
            <a:endParaRPr sz="1850">
              <a:latin typeface="SimSun"/>
              <a:cs typeface="SimSun"/>
            </a:endParaRPr>
          </a:p>
          <a:p>
            <a:pPr marL="12700">
              <a:lnSpc>
                <a:spcPct val="100000"/>
              </a:lnSpc>
              <a:spcBef>
                <a:spcPts val="20"/>
              </a:spcBef>
            </a:pPr>
            <a:r>
              <a:rPr sz="1850" b="1" dirty="0">
                <a:latin typeface="Arial"/>
                <a:cs typeface="Arial"/>
              </a:rPr>
              <a:t>6.4.1</a:t>
            </a:r>
            <a:r>
              <a:rPr sz="1850" spc="140" dirty="0">
                <a:latin typeface="Times New Roman"/>
                <a:cs typeface="Times New Roman"/>
              </a:rPr>
              <a:t> </a:t>
            </a:r>
            <a:r>
              <a:rPr sz="1850" b="1" dirty="0">
                <a:latin typeface="Arial"/>
                <a:cs typeface="Arial"/>
              </a:rPr>
              <a:t>Môi</a:t>
            </a:r>
            <a:r>
              <a:rPr sz="1850" spc="135" dirty="0">
                <a:latin typeface="Times New Roman"/>
                <a:cs typeface="Times New Roman"/>
              </a:rPr>
              <a:t> </a:t>
            </a:r>
            <a:r>
              <a:rPr sz="1850" b="1" dirty="0">
                <a:latin typeface="Arial"/>
                <a:cs typeface="Arial"/>
              </a:rPr>
              <a:t>trường</a:t>
            </a:r>
            <a:r>
              <a:rPr sz="1850" b="1" spc="70" dirty="0">
                <a:latin typeface="Arial"/>
                <a:cs typeface="Arial"/>
              </a:rPr>
              <a:t> </a:t>
            </a:r>
            <a:r>
              <a:rPr sz="1850" b="1" dirty="0">
                <a:latin typeface="Arial"/>
                <a:cs typeface="Arial"/>
              </a:rPr>
              <a:t>làm</a:t>
            </a:r>
            <a:r>
              <a:rPr sz="1850" spc="140" dirty="0">
                <a:latin typeface="Times New Roman"/>
                <a:cs typeface="Times New Roman"/>
              </a:rPr>
              <a:t> </a:t>
            </a:r>
            <a:r>
              <a:rPr sz="1850" b="1" spc="-20" dirty="0">
                <a:latin typeface="Arial"/>
                <a:cs typeface="Arial"/>
              </a:rPr>
              <a:t>việc</a:t>
            </a:r>
            <a:endParaRPr sz="1850">
              <a:latin typeface="Arial"/>
              <a:cs typeface="Arial"/>
            </a:endParaRPr>
          </a:p>
        </p:txBody>
      </p:sp>
      <p:sp>
        <p:nvSpPr>
          <p:cNvPr id="4" name="object 4"/>
          <p:cNvSpPr txBox="1"/>
          <p:nvPr/>
        </p:nvSpPr>
        <p:spPr>
          <a:xfrm>
            <a:off x="599948" y="1800228"/>
            <a:ext cx="7014209" cy="1341755"/>
          </a:xfrm>
          <a:prstGeom prst="rect">
            <a:avLst/>
          </a:prstGeom>
        </p:spPr>
        <p:txBody>
          <a:bodyPr vert="horz" wrap="square" lIns="0" tIns="12700" rIns="0" bIns="0" rtlCol="0">
            <a:spAutoFit/>
          </a:bodyPr>
          <a:lstStyle/>
          <a:p>
            <a:pPr marL="40005">
              <a:lnSpc>
                <a:spcPts val="1420"/>
              </a:lnSpc>
              <a:spcBef>
                <a:spcPts val="100"/>
              </a:spcBef>
            </a:pPr>
            <a:r>
              <a:rPr sz="1200" spc="-5" dirty="0">
                <a:latin typeface="SimSun"/>
                <a:cs typeface="SimSun"/>
              </a:rPr>
              <a:t>若人员与产品或环境的接触会影响产品质量,</a:t>
            </a:r>
            <a:endParaRPr sz="1200">
              <a:latin typeface="SimSun"/>
              <a:cs typeface="SimSun"/>
            </a:endParaRPr>
          </a:p>
          <a:p>
            <a:pPr marL="12700">
              <a:lnSpc>
                <a:spcPts val="1420"/>
              </a:lnSpc>
            </a:pPr>
            <a:r>
              <a:rPr sz="1200" dirty="0">
                <a:latin typeface="Calibri"/>
                <a:cs typeface="Calibri"/>
              </a:rPr>
              <a:t>Nếu</a:t>
            </a:r>
            <a:r>
              <a:rPr sz="1200" spc="-35" dirty="0">
                <a:latin typeface="Calibri"/>
                <a:cs typeface="Calibri"/>
              </a:rPr>
              <a:t> </a:t>
            </a:r>
            <a:r>
              <a:rPr sz="1200" dirty="0">
                <a:latin typeface="Calibri"/>
                <a:cs typeface="Calibri"/>
              </a:rPr>
              <a:t>sự</a:t>
            </a:r>
            <a:r>
              <a:rPr sz="1200" spc="-10" dirty="0">
                <a:latin typeface="Calibri"/>
                <a:cs typeface="Calibri"/>
              </a:rPr>
              <a:t> </a:t>
            </a:r>
            <a:r>
              <a:rPr sz="1200" dirty="0">
                <a:latin typeface="Calibri"/>
                <a:cs typeface="Calibri"/>
              </a:rPr>
              <a:t>tiếp</a:t>
            </a:r>
            <a:r>
              <a:rPr sz="1200" spc="-30" dirty="0">
                <a:latin typeface="Calibri"/>
                <a:cs typeface="Calibri"/>
              </a:rPr>
              <a:t> </a:t>
            </a:r>
            <a:r>
              <a:rPr sz="1200" dirty="0">
                <a:latin typeface="Calibri"/>
                <a:cs typeface="Calibri"/>
              </a:rPr>
              <a:t>xúc</a:t>
            </a:r>
            <a:r>
              <a:rPr sz="1200" spc="-15" dirty="0">
                <a:latin typeface="Calibri"/>
                <a:cs typeface="Calibri"/>
              </a:rPr>
              <a:t> </a:t>
            </a:r>
            <a:r>
              <a:rPr sz="1200" dirty="0">
                <a:latin typeface="Calibri"/>
                <a:cs typeface="Calibri"/>
              </a:rPr>
              <a:t>của</a:t>
            </a:r>
            <a:r>
              <a:rPr sz="1200" spc="-20" dirty="0">
                <a:latin typeface="Calibri"/>
                <a:cs typeface="Calibri"/>
              </a:rPr>
              <a:t> </a:t>
            </a:r>
            <a:r>
              <a:rPr sz="1200" dirty="0">
                <a:latin typeface="Calibri"/>
                <a:cs typeface="Calibri"/>
              </a:rPr>
              <a:t>nhân</a:t>
            </a:r>
            <a:r>
              <a:rPr sz="1200" spc="-45" dirty="0">
                <a:latin typeface="Calibri"/>
                <a:cs typeface="Calibri"/>
              </a:rPr>
              <a:t> </a:t>
            </a:r>
            <a:r>
              <a:rPr sz="1200" dirty="0">
                <a:latin typeface="Calibri"/>
                <a:cs typeface="Calibri"/>
              </a:rPr>
              <a:t>viên</a:t>
            </a:r>
            <a:r>
              <a:rPr sz="1200" spc="-20" dirty="0">
                <a:latin typeface="Calibri"/>
                <a:cs typeface="Calibri"/>
              </a:rPr>
              <a:t> </a:t>
            </a:r>
            <a:r>
              <a:rPr sz="1200" dirty="0">
                <a:latin typeface="Calibri"/>
                <a:cs typeface="Calibri"/>
              </a:rPr>
              <a:t>với</a:t>
            </a:r>
            <a:r>
              <a:rPr sz="1200" spc="-15" dirty="0">
                <a:latin typeface="Calibri"/>
                <a:cs typeface="Calibri"/>
              </a:rPr>
              <a:t> </a:t>
            </a:r>
            <a:r>
              <a:rPr sz="1200" dirty="0">
                <a:latin typeface="Calibri"/>
                <a:cs typeface="Calibri"/>
              </a:rPr>
              <a:t>sản</a:t>
            </a:r>
            <a:r>
              <a:rPr sz="1200" spc="-20" dirty="0">
                <a:latin typeface="Calibri"/>
                <a:cs typeface="Calibri"/>
              </a:rPr>
              <a:t> </a:t>
            </a:r>
            <a:r>
              <a:rPr sz="1200" dirty="0">
                <a:latin typeface="Calibri"/>
                <a:cs typeface="Calibri"/>
              </a:rPr>
              <a:t>phẩm</a:t>
            </a:r>
            <a:r>
              <a:rPr sz="1200" spc="-25" dirty="0">
                <a:latin typeface="Calibri"/>
                <a:cs typeface="Calibri"/>
              </a:rPr>
              <a:t> </a:t>
            </a:r>
            <a:r>
              <a:rPr sz="1200" dirty="0">
                <a:latin typeface="Calibri"/>
                <a:cs typeface="Calibri"/>
              </a:rPr>
              <a:t>hoặc</a:t>
            </a:r>
            <a:r>
              <a:rPr sz="1200" spc="-30" dirty="0">
                <a:latin typeface="Calibri"/>
                <a:cs typeface="Calibri"/>
              </a:rPr>
              <a:t> </a:t>
            </a:r>
            <a:r>
              <a:rPr sz="1200" dirty="0">
                <a:latin typeface="Calibri"/>
                <a:cs typeface="Calibri"/>
              </a:rPr>
              <a:t>môi</a:t>
            </a:r>
            <a:r>
              <a:rPr sz="1200" spc="-20" dirty="0">
                <a:latin typeface="Calibri"/>
                <a:cs typeface="Calibri"/>
              </a:rPr>
              <a:t> </a:t>
            </a:r>
            <a:r>
              <a:rPr sz="1200" dirty="0">
                <a:latin typeface="Calibri"/>
                <a:cs typeface="Calibri"/>
              </a:rPr>
              <a:t>trường</a:t>
            </a:r>
            <a:r>
              <a:rPr sz="1200" spc="-25" dirty="0">
                <a:latin typeface="Calibri"/>
                <a:cs typeface="Calibri"/>
              </a:rPr>
              <a:t> </a:t>
            </a:r>
            <a:r>
              <a:rPr sz="1200" dirty="0">
                <a:latin typeface="Calibri"/>
                <a:cs typeface="Calibri"/>
              </a:rPr>
              <a:t>ảnh</a:t>
            </a:r>
            <a:r>
              <a:rPr sz="1200" spc="-30" dirty="0">
                <a:latin typeface="Calibri"/>
                <a:cs typeface="Calibri"/>
              </a:rPr>
              <a:t> </a:t>
            </a:r>
            <a:r>
              <a:rPr sz="1200" dirty="0">
                <a:latin typeface="Calibri"/>
                <a:cs typeface="Calibri"/>
              </a:rPr>
              <a:t>hưởng</a:t>
            </a:r>
            <a:r>
              <a:rPr sz="1200" spc="-30" dirty="0">
                <a:latin typeface="Calibri"/>
                <a:cs typeface="Calibri"/>
              </a:rPr>
              <a:t> </a:t>
            </a:r>
            <a:r>
              <a:rPr sz="1200" dirty="0">
                <a:latin typeface="Calibri"/>
                <a:cs typeface="Calibri"/>
              </a:rPr>
              <a:t>đến</a:t>
            </a:r>
            <a:r>
              <a:rPr sz="1200" spc="-20" dirty="0">
                <a:latin typeface="Calibri"/>
                <a:cs typeface="Calibri"/>
              </a:rPr>
              <a:t> </a:t>
            </a:r>
            <a:r>
              <a:rPr sz="1200" dirty="0">
                <a:latin typeface="Calibri"/>
                <a:cs typeface="Calibri"/>
              </a:rPr>
              <a:t>chất</a:t>
            </a:r>
            <a:r>
              <a:rPr sz="1200" spc="-25" dirty="0">
                <a:latin typeface="Calibri"/>
                <a:cs typeface="Calibri"/>
              </a:rPr>
              <a:t> </a:t>
            </a:r>
            <a:r>
              <a:rPr sz="1200" dirty="0">
                <a:latin typeface="Calibri"/>
                <a:cs typeface="Calibri"/>
              </a:rPr>
              <a:t>lượng</a:t>
            </a:r>
            <a:r>
              <a:rPr sz="1200" spc="-25" dirty="0">
                <a:latin typeface="Calibri"/>
                <a:cs typeface="Calibri"/>
              </a:rPr>
              <a:t> </a:t>
            </a:r>
            <a:r>
              <a:rPr sz="1200" dirty="0">
                <a:latin typeface="Calibri"/>
                <a:cs typeface="Calibri"/>
              </a:rPr>
              <a:t>sản</a:t>
            </a:r>
            <a:r>
              <a:rPr sz="1200" spc="-10" dirty="0">
                <a:latin typeface="Calibri"/>
                <a:cs typeface="Calibri"/>
              </a:rPr>
              <a:t> phẩm,</a:t>
            </a:r>
            <a:endParaRPr sz="1200">
              <a:latin typeface="Calibri"/>
              <a:cs typeface="Calibri"/>
            </a:endParaRPr>
          </a:p>
          <a:p>
            <a:pPr>
              <a:lnSpc>
                <a:spcPct val="100000"/>
              </a:lnSpc>
              <a:spcBef>
                <a:spcPts val="40"/>
              </a:spcBef>
            </a:pPr>
            <a:endParaRPr sz="1200">
              <a:latin typeface="Calibri"/>
              <a:cs typeface="Calibri"/>
            </a:endParaRPr>
          </a:p>
          <a:p>
            <a:pPr marL="5704840">
              <a:lnSpc>
                <a:spcPts val="1390"/>
              </a:lnSpc>
            </a:pPr>
            <a:r>
              <a:rPr sz="1200" spc="-20" dirty="0">
                <a:latin typeface="SimSun"/>
                <a:cs typeface="SimSun"/>
              </a:rPr>
              <a:t>组织应建立对</a:t>
            </a:r>
            <a:endParaRPr sz="1200">
              <a:latin typeface="SimSun"/>
              <a:cs typeface="SimSun"/>
            </a:endParaRPr>
          </a:p>
          <a:p>
            <a:pPr marL="5704840">
              <a:lnSpc>
                <a:spcPts val="1390"/>
              </a:lnSpc>
            </a:pPr>
            <a:r>
              <a:rPr sz="1200" spc="-50" dirty="0">
                <a:latin typeface="Calibri"/>
                <a:cs typeface="Calibri"/>
              </a:rPr>
              <a:t>Tổ</a:t>
            </a:r>
            <a:r>
              <a:rPr sz="1200" spc="-15" dirty="0">
                <a:latin typeface="Calibri"/>
                <a:cs typeface="Calibri"/>
              </a:rPr>
              <a:t> </a:t>
            </a:r>
            <a:r>
              <a:rPr sz="1200" dirty="0">
                <a:latin typeface="Calibri"/>
                <a:cs typeface="Calibri"/>
              </a:rPr>
              <a:t>chức</a:t>
            </a:r>
            <a:r>
              <a:rPr sz="1200" spc="-10" dirty="0">
                <a:latin typeface="Calibri"/>
                <a:cs typeface="Calibri"/>
              </a:rPr>
              <a:t> </a:t>
            </a:r>
            <a:r>
              <a:rPr sz="1200" dirty="0">
                <a:latin typeface="Calibri"/>
                <a:cs typeface="Calibri"/>
              </a:rPr>
              <a:t>nên</a:t>
            </a:r>
            <a:r>
              <a:rPr sz="1200" spc="-30" dirty="0">
                <a:latin typeface="Calibri"/>
                <a:cs typeface="Calibri"/>
              </a:rPr>
              <a:t> </a:t>
            </a:r>
            <a:r>
              <a:rPr sz="1200" dirty="0">
                <a:latin typeface="Calibri"/>
                <a:cs typeface="Calibri"/>
              </a:rPr>
              <a:t>thiết</a:t>
            </a:r>
            <a:r>
              <a:rPr sz="1200" spc="-30" dirty="0">
                <a:latin typeface="Calibri"/>
                <a:cs typeface="Calibri"/>
              </a:rPr>
              <a:t> </a:t>
            </a:r>
            <a:r>
              <a:rPr sz="1200" spc="-25" dirty="0">
                <a:latin typeface="Calibri"/>
                <a:cs typeface="Calibri"/>
              </a:rPr>
              <a:t>lập</a:t>
            </a:r>
            <a:endParaRPr sz="1200">
              <a:latin typeface="Calibri"/>
              <a:cs typeface="Calibri"/>
            </a:endParaRPr>
          </a:p>
          <a:p>
            <a:pPr marL="47625">
              <a:lnSpc>
                <a:spcPts val="1385"/>
              </a:lnSpc>
              <a:spcBef>
                <a:spcPts val="465"/>
              </a:spcBef>
            </a:pPr>
            <a:r>
              <a:rPr sz="1200" spc="-5" dirty="0">
                <a:latin typeface="SimSun"/>
                <a:cs typeface="SimSun"/>
              </a:rPr>
              <a:t>人员的健康、清洁和服装的文件化要求</a:t>
            </a:r>
            <a:endParaRPr sz="1200">
              <a:latin typeface="SimSun"/>
              <a:cs typeface="SimSun"/>
            </a:endParaRPr>
          </a:p>
          <a:p>
            <a:pPr marL="47625">
              <a:lnSpc>
                <a:spcPts val="1385"/>
              </a:lnSpc>
            </a:pPr>
            <a:r>
              <a:rPr sz="1200" dirty="0">
                <a:latin typeface="Calibri"/>
                <a:cs typeface="Calibri"/>
              </a:rPr>
              <a:t>Các</a:t>
            </a:r>
            <a:r>
              <a:rPr sz="1200" spc="-10" dirty="0">
                <a:latin typeface="Calibri"/>
                <a:cs typeface="Calibri"/>
              </a:rPr>
              <a:t> </a:t>
            </a:r>
            <a:r>
              <a:rPr sz="1200" dirty="0">
                <a:latin typeface="Calibri"/>
                <a:cs typeface="Calibri"/>
              </a:rPr>
              <a:t>yêu</a:t>
            </a:r>
            <a:r>
              <a:rPr sz="1200" spc="-35" dirty="0">
                <a:latin typeface="Calibri"/>
                <a:cs typeface="Calibri"/>
              </a:rPr>
              <a:t> </a:t>
            </a:r>
            <a:r>
              <a:rPr sz="1200" dirty="0">
                <a:latin typeface="Calibri"/>
                <a:cs typeface="Calibri"/>
              </a:rPr>
              <a:t>cầu</a:t>
            </a:r>
            <a:r>
              <a:rPr sz="1200" spc="-15" dirty="0">
                <a:latin typeface="Calibri"/>
                <a:cs typeface="Calibri"/>
              </a:rPr>
              <a:t> </a:t>
            </a:r>
            <a:r>
              <a:rPr sz="1200" spc="-20" dirty="0">
                <a:latin typeface="Calibri"/>
                <a:cs typeface="Calibri"/>
              </a:rPr>
              <a:t>Tài</a:t>
            </a:r>
            <a:r>
              <a:rPr sz="1200" spc="-15" dirty="0">
                <a:latin typeface="Calibri"/>
                <a:cs typeface="Calibri"/>
              </a:rPr>
              <a:t> </a:t>
            </a:r>
            <a:r>
              <a:rPr sz="1200" dirty="0">
                <a:latin typeface="Calibri"/>
                <a:cs typeface="Calibri"/>
              </a:rPr>
              <a:t>liệu</a:t>
            </a:r>
            <a:r>
              <a:rPr sz="1200" spc="-20" dirty="0">
                <a:latin typeface="Calibri"/>
                <a:cs typeface="Calibri"/>
              </a:rPr>
              <a:t> </a:t>
            </a:r>
            <a:r>
              <a:rPr sz="1200" dirty="0">
                <a:latin typeface="Calibri"/>
                <a:cs typeface="Calibri"/>
              </a:rPr>
              <a:t>hóa</a:t>
            </a:r>
            <a:r>
              <a:rPr sz="1200" spc="-25" dirty="0">
                <a:latin typeface="Calibri"/>
                <a:cs typeface="Calibri"/>
              </a:rPr>
              <a:t> </a:t>
            </a:r>
            <a:r>
              <a:rPr sz="1200" dirty="0">
                <a:latin typeface="Calibri"/>
                <a:cs typeface="Calibri"/>
              </a:rPr>
              <a:t>về</a:t>
            </a:r>
            <a:r>
              <a:rPr sz="1200" spc="-15" dirty="0">
                <a:latin typeface="Calibri"/>
                <a:cs typeface="Calibri"/>
              </a:rPr>
              <a:t> </a:t>
            </a:r>
            <a:r>
              <a:rPr sz="1200" dirty="0">
                <a:latin typeface="Calibri"/>
                <a:cs typeface="Calibri"/>
              </a:rPr>
              <a:t>sức</a:t>
            </a:r>
            <a:r>
              <a:rPr sz="1200" spc="-10" dirty="0">
                <a:latin typeface="Calibri"/>
                <a:cs typeface="Calibri"/>
              </a:rPr>
              <a:t> </a:t>
            </a:r>
            <a:r>
              <a:rPr sz="1200" dirty="0">
                <a:latin typeface="Calibri"/>
                <a:cs typeface="Calibri"/>
              </a:rPr>
              <a:t>khỏe,</a:t>
            </a:r>
            <a:r>
              <a:rPr sz="1200" spc="-15" dirty="0">
                <a:latin typeface="Calibri"/>
                <a:cs typeface="Calibri"/>
              </a:rPr>
              <a:t> </a:t>
            </a:r>
            <a:r>
              <a:rPr sz="1200" dirty="0">
                <a:latin typeface="Calibri"/>
                <a:cs typeface="Calibri"/>
              </a:rPr>
              <a:t>vệ</a:t>
            </a:r>
            <a:r>
              <a:rPr sz="1200" spc="-15" dirty="0">
                <a:latin typeface="Calibri"/>
                <a:cs typeface="Calibri"/>
              </a:rPr>
              <a:t> </a:t>
            </a:r>
            <a:r>
              <a:rPr sz="1200" dirty="0">
                <a:latin typeface="Calibri"/>
                <a:cs typeface="Calibri"/>
              </a:rPr>
              <a:t>sinh</a:t>
            </a:r>
            <a:r>
              <a:rPr sz="1200" spc="-35" dirty="0">
                <a:latin typeface="Calibri"/>
                <a:cs typeface="Calibri"/>
              </a:rPr>
              <a:t> </a:t>
            </a:r>
            <a:r>
              <a:rPr sz="1200" dirty="0">
                <a:latin typeface="Calibri"/>
                <a:cs typeface="Calibri"/>
              </a:rPr>
              <a:t>và</a:t>
            </a:r>
            <a:r>
              <a:rPr sz="1200" spc="-15" dirty="0">
                <a:latin typeface="Calibri"/>
                <a:cs typeface="Calibri"/>
              </a:rPr>
              <a:t> </a:t>
            </a:r>
            <a:r>
              <a:rPr sz="1200" dirty="0">
                <a:latin typeface="Calibri"/>
                <a:cs typeface="Calibri"/>
              </a:rPr>
              <a:t>quần</a:t>
            </a:r>
            <a:r>
              <a:rPr sz="1200" spc="-50" dirty="0">
                <a:latin typeface="Calibri"/>
                <a:cs typeface="Calibri"/>
              </a:rPr>
              <a:t> </a:t>
            </a:r>
            <a:r>
              <a:rPr sz="1200" dirty="0">
                <a:latin typeface="Calibri"/>
                <a:cs typeface="Calibri"/>
              </a:rPr>
              <a:t>áo</a:t>
            </a:r>
            <a:r>
              <a:rPr sz="1200" spc="-15" dirty="0">
                <a:latin typeface="Calibri"/>
                <a:cs typeface="Calibri"/>
              </a:rPr>
              <a:t> </a:t>
            </a:r>
            <a:r>
              <a:rPr sz="1200" dirty="0">
                <a:latin typeface="Calibri"/>
                <a:cs typeface="Calibri"/>
              </a:rPr>
              <a:t>của</a:t>
            </a:r>
            <a:r>
              <a:rPr sz="1200" spc="-25" dirty="0">
                <a:latin typeface="Calibri"/>
                <a:cs typeface="Calibri"/>
              </a:rPr>
              <a:t> </a:t>
            </a:r>
            <a:r>
              <a:rPr sz="1200" dirty="0">
                <a:latin typeface="Calibri"/>
                <a:cs typeface="Calibri"/>
              </a:rPr>
              <a:t>nhân</a:t>
            </a:r>
            <a:r>
              <a:rPr sz="1200" spc="-45" dirty="0">
                <a:latin typeface="Calibri"/>
                <a:cs typeface="Calibri"/>
              </a:rPr>
              <a:t> </a:t>
            </a:r>
            <a:r>
              <a:rPr sz="1200" spc="-20" dirty="0">
                <a:latin typeface="Calibri"/>
                <a:cs typeface="Calibri"/>
              </a:rPr>
              <a:t>viên</a:t>
            </a:r>
            <a:endParaRPr sz="1200">
              <a:latin typeface="Calibri"/>
              <a:cs typeface="Calibri"/>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3264537" y="317113"/>
            <a:ext cx="1587500" cy="313055"/>
          </a:xfrm>
          <a:prstGeom prst="rect">
            <a:avLst/>
          </a:prstGeom>
        </p:spPr>
        <p:txBody>
          <a:bodyPr vert="horz" wrap="square" lIns="0" tIns="17145" rIns="0" bIns="0" rtlCol="0">
            <a:spAutoFit/>
          </a:bodyPr>
          <a:lstStyle/>
          <a:p>
            <a:pPr marL="12700">
              <a:lnSpc>
                <a:spcPct val="100000"/>
              </a:lnSpc>
              <a:spcBef>
                <a:spcPts val="135"/>
              </a:spcBef>
            </a:pPr>
            <a:r>
              <a:rPr sz="1850" b="1" dirty="0">
                <a:solidFill>
                  <a:srgbClr val="FF0000"/>
                </a:solidFill>
                <a:latin typeface="Arial"/>
                <a:cs typeface="Arial"/>
              </a:rPr>
              <a:t>6.4.2</a:t>
            </a:r>
            <a:r>
              <a:rPr sz="1850" spc="220" dirty="0">
                <a:solidFill>
                  <a:srgbClr val="FF0000"/>
                </a:solidFill>
                <a:latin typeface="Times New Roman"/>
                <a:cs typeface="Times New Roman"/>
              </a:rPr>
              <a:t> </a:t>
            </a:r>
            <a:r>
              <a:rPr sz="1850" spc="-15" dirty="0">
                <a:solidFill>
                  <a:srgbClr val="FF0000"/>
                </a:solidFill>
              </a:rPr>
              <a:t>污染控制</a:t>
            </a:r>
            <a:endParaRPr sz="1850">
              <a:latin typeface="Times New Roman"/>
              <a:cs typeface="Times New Roman"/>
            </a:endParaRPr>
          </a:p>
        </p:txBody>
      </p:sp>
      <p:sp>
        <p:nvSpPr>
          <p:cNvPr id="4" name="object 4"/>
          <p:cNvSpPr txBox="1"/>
          <p:nvPr/>
        </p:nvSpPr>
        <p:spPr>
          <a:xfrm>
            <a:off x="3264537" y="594482"/>
            <a:ext cx="2475230" cy="313055"/>
          </a:xfrm>
          <a:prstGeom prst="rect">
            <a:avLst/>
          </a:prstGeom>
        </p:spPr>
        <p:txBody>
          <a:bodyPr vert="horz" wrap="square" lIns="0" tIns="17145" rIns="0" bIns="0" rtlCol="0">
            <a:spAutoFit/>
          </a:bodyPr>
          <a:lstStyle/>
          <a:p>
            <a:pPr marL="12700">
              <a:lnSpc>
                <a:spcPct val="100000"/>
              </a:lnSpc>
              <a:spcBef>
                <a:spcPts val="135"/>
              </a:spcBef>
            </a:pPr>
            <a:r>
              <a:rPr sz="1850" b="1" dirty="0">
                <a:solidFill>
                  <a:srgbClr val="FF0000"/>
                </a:solidFill>
                <a:latin typeface="Arial"/>
                <a:cs typeface="Arial"/>
              </a:rPr>
              <a:t>6.4.2</a:t>
            </a:r>
            <a:r>
              <a:rPr sz="1850" spc="120" dirty="0">
                <a:solidFill>
                  <a:srgbClr val="FF0000"/>
                </a:solidFill>
                <a:latin typeface="Times New Roman"/>
                <a:cs typeface="Times New Roman"/>
              </a:rPr>
              <a:t> </a:t>
            </a:r>
            <a:r>
              <a:rPr sz="1850" b="1" dirty="0">
                <a:solidFill>
                  <a:srgbClr val="FF0000"/>
                </a:solidFill>
                <a:latin typeface="Calibri"/>
                <a:cs typeface="Calibri"/>
              </a:rPr>
              <a:t>Kiểm</a:t>
            </a:r>
            <a:r>
              <a:rPr sz="1850" b="1" spc="40" dirty="0">
                <a:solidFill>
                  <a:srgbClr val="FF0000"/>
                </a:solidFill>
                <a:latin typeface="Calibri"/>
                <a:cs typeface="Calibri"/>
              </a:rPr>
              <a:t> </a:t>
            </a:r>
            <a:r>
              <a:rPr sz="1850" b="1" dirty="0">
                <a:solidFill>
                  <a:srgbClr val="FF0000"/>
                </a:solidFill>
                <a:latin typeface="Calibri"/>
                <a:cs typeface="Calibri"/>
              </a:rPr>
              <a:t>soát</a:t>
            </a:r>
            <a:r>
              <a:rPr sz="1850" spc="-5" dirty="0">
                <a:solidFill>
                  <a:srgbClr val="FF0000"/>
                </a:solidFill>
                <a:latin typeface="Times New Roman"/>
                <a:cs typeface="Times New Roman"/>
              </a:rPr>
              <a:t> </a:t>
            </a:r>
            <a:r>
              <a:rPr sz="1850" b="1" dirty="0">
                <a:solidFill>
                  <a:srgbClr val="FF0000"/>
                </a:solidFill>
                <a:latin typeface="Calibri"/>
                <a:cs typeface="Calibri"/>
              </a:rPr>
              <a:t>ô</a:t>
            </a:r>
            <a:r>
              <a:rPr sz="1850" spc="-20" dirty="0">
                <a:solidFill>
                  <a:srgbClr val="FF0000"/>
                </a:solidFill>
                <a:latin typeface="Times New Roman"/>
                <a:cs typeface="Times New Roman"/>
              </a:rPr>
              <a:t> </a:t>
            </a:r>
            <a:r>
              <a:rPr sz="1850" b="1" spc="-10" dirty="0">
                <a:solidFill>
                  <a:srgbClr val="FF0000"/>
                </a:solidFill>
                <a:latin typeface="Calibri"/>
                <a:cs typeface="Calibri"/>
              </a:rPr>
              <a:t>nhiễm</a:t>
            </a:r>
            <a:endParaRPr sz="1850">
              <a:latin typeface="Calibri"/>
              <a:cs typeface="Calibri"/>
            </a:endParaRPr>
          </a:p>
        </p:txBody>
      </p:sp>
      <p:sp>
        <p:nvSpPr>
          <p:cNvPr id="5" name="object 5"/>
          <p:cNvSpPr txBox="1"/>
          <p:nvPr/>
        </p:nvSpPr>
        <p:spPr>
          <a:xfrm>
            <a:off x="166822" y="1662171"/>
            <a:ext cx="7805420" cy="681990"/>
          </a:xfrm>
          <a:prstGeom prst="rect">
            <a:avLst/>
          </a:prstGeom>
        </p:spPr>
        <p:txBody>
          <a:bodyPr vert="horz" wrap="square" lIns="0" tIns="12700" rIns="0" bIns="0" rtlCol="0">
            <a:spAutoFit/>
          </a:bodyPr>
          <a:lstStyle/>
          <a:p>
            <a:pPr marL="12700" marR="5080">
              <a:lnSpc>
                <a:spcPct val="101499"/>
              </a:lnSpc>
              <a:spcBef>
                <a:spcPts val="100"/>
              </a:spcBef>
            </a:pPr>
            <a:r>
              <a:rPr sz="1450" dirty="0">
                <a:latin typeface="SimSun"/>
                <a:cs typeface="SimSun"/>
              </a:rPr>
              <a:t>适当时,</a:t>
            </a:r>
            <a:r>
              <a:rPr sz="1450" spc="500" dirty="0">
                <a:latin typeface="Times New Roman"/>
                <a:cs typeface="Times New Roman"/>
              </a:rPr>
              <a:t> </a:t>
            </a:r>
            <a:r>
              <a:rPr sz="1450" spc="-10" dirty="0">
                <a:latin typeface="SimSun"/>
                <a:cs typeface="SimSun"/>
              </a:rPr>
              <a:t>应建立并保持对污染或有潜在污染的产品进行处理的专用要求,以防止污染其他产品、工作环境或人员</a:t>
            </a:r>
            <a:endParaRPr sz="1450">
              <a:latin typeface="SimSun"/>
              <a:cs typeface="SimSun"/>
            </a:endParaRPr>
          </a:p>
          <a:p>
            <a:pPr marL="12700">
              <a:lnSpc>
                <a:spcPts val="1630"/>
              </a:lnSpc>
            </a:pPr>
            <a:r>
              <a:rPr sz="1450" dirty="0">
                <a:latin typeface="Calibri"/>
                <a:cs typeface="Calibri"/>
              </a:rPr>
              <a:t>Khi thích</a:t>
            </a:r>
            <a:r>
              <a:rPr sz="1450" spc="5" dirty="0">
                <a:latin typeface="Calibri"/>
                <a:cs typeface="Calibri"/>
              </a:rPr>
              <a:t> </a:t>
            </a:r>
            <a:r>
              <a:rPr sz="1450" dirty="0">
                <a:latin typeface="Calibri"/>
                <a:cs typeface="Calibri"/>
              </a:rPr>
              <a:t>hợp,</a:t>
            </a:r>
            <a:r>
              <a:rPr sz="1450" spc="15" dirty="0">
                <a:latin typeface="Calibri"/>
                <a:cs typeface="Calibri"/>
              </a:rPr>
              <a:t> </a:t>
            </a:r>
            <a:r>
              <a:rPr sz="1450" dirty="0">
                <a:latin typeface="Calibri"/>
                <a:cs typeface="Calibri"/>
              </a:rPr>
              <a:t>nên</a:t>
            </a:r>
            <a:r>
              <a:rPr sz="1450" spc="15" dirty="0">
                <a:latin typeface="Calibri"/>
                <a:cs typeface="Calibri"/>
              </a:rPr>
              <a:t> </a:t>
            </a:r>
            <a:r>
              <a:rPr sz="1450" dirty="0">
                <a:latin typeface="Calibri"/>
                <a:cs typeface="Calibri"/>
              </a:rPr>
              <a:t>thiết</a:t>
            </a:r>
            <a:r>
              <a:rPr sz="1450" spc="5" dirty="0">
                <a:latin typeface="Calibri"/>
                <a:cs typeface="Calibri"/>
              </a:rPr>
              <a:t> </a:t>
            </a:r>
            <a:r>
              <a:rPr sz="1450" dirty="0">
                <a:latin typeface="Calibri"/>
                <a:cs typeface="Calibri"/>
              </a:rPr>
              <a:t>lập</a:t>
            </a:r>
            <a:r>
              <a:rPr sz="1450" spc="15" dirty="0">
                <a:latin typeface="Calibri"/>
                <a:cs typeface="Calibri"/>
              </a:rPr>
              <a:t> </a:t>
            </a:r>
            <a:r>
              <a:rPr sz="1450" dirty="0">
                <a:latin typeface="Calibri"/>
                <a:cs typeface="Calibri"/>
              </a:rPr>
              <a:t>và</a:t>
            </a:r>
            <a:r>
              <a:rPr sz="1450" spc="10" dirty="0">
                <a:latin typeface="Calibri"/>
                <a:cs typeface="Calibri"/>
              </a:rPr>
              <a:t> </a:t>
            </a:r>
            <a:r>
              <a:rPr sz="1450" dirty="0">
                <a:latin typeface="Calibri"/>
                <a:cs typeface="Calibri"/>
              </a:rPr>
              <a:t>duy</a:t>
            </a:r>
            <a:r>
              <a:rPr sz="1450" spc="-5" dirty="0">
                <a:latin typeface="Calibri"/>
                <a:cs typeface="Calibri"/>
              </a:rPr>
              <a:t> </a:t>
            </a:r>
            <a:r>
              <a:rPr sz="1450" dirty="0">
                <a:latin typeface="Calibri"/>
                <a:cs typeface="Calibri"/>
              </a:rPr>
              <a:t>trì</a:t>
            </a:r>
            <a:r>
              <a:rPr sz="1450" spc="10" dirty="0">
                <a:latin typeface="Calibri"/>
                <a:cs typeface="Calibri"/>
              </a:rPr>
              <a:t> </a:t>
            </a:r>
            <a:r>
              <a:rPr sz="1450" dirty="0">
                <a:latin typeface="Calibri"/>
                <a:cs typeface="Calibri"/>
              </a:rPr>
              <a:t>các</a:t>
            </a:r>
            <a:r>
              <a:rPr sz="1450" spc="10" dirty="0">
                <a:latin typeface="Calibri"/>
                <a:cs typeface="Calibri"/>
              </a:rPr>
              <a:t> </a:t>
            </a:r>
            <a:r>
              <a:rPr sz="1450" dirty="0">
                <a:latin typeface="Calibri"/>
                <a:cs typeface="Calibri"/>
              </a:rPr>
              <a:t>yêu</a:t>
            </a:r>
            <a:r>
              <a:rPr sz="1450" spc="5" dirty="0">
                <a:latin typeface="Calibri"/>
                <a:cs typeface="Calibri"/>
              </a:rPr>
              <a:t> </a:t>
            </a:r>
            <a:r>
              <a:rPr sz="1450" dirty="0">
                <a:latin typeface="Calibri"/>
                <a:cs typeface="Calibri"/>
              </a:rPr>
              <a:t>cầu</a:t>
            </a:r>
            <a:r>
              <a:rPr sz="1450" spc="15" dirty="0">
                <a:latin typeface="Calibri"/>
                <a:cs typeface="Calibri"/>
              </a:rPr>
              <a:t> </a:t>
            </a:r>
            <a:r>
              <a:rPr sz="1450" dirty="0">
                <a:latin typeface="Calibri"/>
                <a:cs typeface="Calibri"/>
              </a:rPr>
              <a:t>chuyên</a:t>
            </a:r>
            <a:r>
              <a:rPr sz="1450" spc="-5" dirty="0">
                <a:latin typeface="Calibri"/>
                <a:cs typeface="Calibri"/>
              </a:rPr>
              <a:t> </a:t>
            </a:r>
            <a:r>
              <a:rPr sz="1450" dirty="0">
                <a:latin typeface="Calibri"/>
                <a:cs typeface="Calibri"/>
              </a:rPr>
              <a:t>dụng</a:t>
            </a:r>
            <a:r>
              <a:rPr sz="1450" spc="10" dirty="0">
                <a:latin typeface="Calibri"/>
                <a:cs typeface="Calibri"/>
              </a:rPr>
              <a:t> </a:t>
            </a:r>
            <a:r>
              <a:rPr sz="1450" dirty="0">
                <a:latin typeface="Calibri"/>
                <a:cs typeface="Calibri"/>
              </a:rPr>
              <a:t>để</a:t>
            </a:r>
            <a:r>
              <a:rPr sz="1450" spc="15" dirty="0">
                <a:latin typeface="Calibri"/>
                <a:cs typeface="Calibri"/>
              </a:rPr>
              <a:t> </a:t>
            </a:r>
            <a:r>
              <a:rPr sz="1450" dirty="0">
                <a:latin typeface="Calibri"/>
                <a:cs typeface="Calibri"/>
              </a:rPr>
              <a:t>xử</a:t>
            </a:r>
            <a:r>
              <a:rPr sz="1450" spc="20" dirty="0">
                <a:latin typeface="Calibri"/>
                <a:cs typeface="Calibri"/>
              </a:rPr>
              <a:t> </a:t>
            </a:r>
            <a:r>
              <a:rPr sz="1450" dirty="0">
                <a:latin typeface="Calibri"/>
                <a:cs typeface="Calibri"/>
              </a:rPr>
              <a:t>lý</a:t>
            </a:r>
            <a:r>
              <a:rPr sz="1450" spc="5" dirty="0">
                <a:latin typeface="Calibri"/>
                <a:cs typeface="Calibri"/>
              </a:rPr>
              <a:t> </a:t>
            </a:r>
            <a:r>
              <a:rPr sz="1450" dirty="0">
                <a:latin typeface="Calibri"/>
                <a:cs typeface="Calibri"/>
              </a:rPr>
              <a:t>sản</a:t>
            </a:r>
            <a:r>
              <a:rPr sz="1450" spc="5" dirty="0">
                <a:latin typeface="Calibri"/>
                <a:cs typeface="Calibri"/>
              </a:rPr>
              <a:t> </a:t>
            </a:r>
            <a:r>
              <a:rPr sz="1450" dirty="0">
                <a:latin typeface="Calibri"/>
                <a:cs typeface="Calibri"/>
              </a:rPr>
              <a:t>phẩm</a:t>
            </a:r>
            <a:r>
              <a:rPr sz="1450" spc="5" dirty="0">
                <a:latin typeface="Calibri"/>
                <a:cs typeface="Calibri"/>
              </a:rPr>
              <a:t> </a:t>
            </a:r>
            <a:r>
              <a:rPr sz="1450" dirty="0">
                <a:latin typeface="Calibri"/>
                <a:cs typeface="Calibri"/>
              </a:rPr>
              <a:t>bị</a:t>
            </a:r>
            <a:r>
              <a:rPr sz="1450" spc="15" dirty="0">
                <a:latin typeface="Calibri"/>
                <a:cs typeface="Calibri"/>
              </a:rPr>
              <a:t> </a:t>
            </a:r>
            <a:r>
              <a:rPr sz="1450" dirty="0">
                <a:latin typeface="Calibri"/>
                <a:cs typeface="Calibri"/>
              </a:rPr>
              <a:t>ô</a:t>
            </a:r>
            <a:r>
              <a:rPr sz="1450" spc="10" dirty="0">
                <a:latin typeface="Calibri"/>
                <a:cs typeface="Calibri"/>
              </a:rPr>
              <a:t> </a:t>
            </a:r>
            <a:r>
              <a:rPr sz="1450" dirty="0">
                <a:latin typeface="Calibri"/>
                <a:cs typeface="Calibri"/>
              </a:rPr>
              <a:t>nhiễm</a:t>
            </a:r>
            <a:r>
              <a:rPr sz="1450" spc="15" dirty="0">
                <a:latin typeface="Calibri"/>
                <a:cs typeface="Calibri"/>
              </a:rPr>
              <a:t> </a:t>
            </a:r>
            <a:r>
              <a:rPr sz="1450" spc="-20" dirty="0">
                <a:latin typeface="Calibri"/>
                <a:cs typeface="Calibri"/>
              </a:rPr>
              <a:t>hoặc</a:t>
            </a:r>
            <a:endParaRPr sz="1450">
              <a:latin typeface="Calibri"/>
              <a:cs typeface="Calibri"/>
            </a:endParaRPr>
          </a:p>
        </p:txBody>
      </p:sp>
      <p:sp>
        <p:nvSpPr>
          <p:cNvPr id="6" name="object 6"/>
          <p:cNvSpPr txBox="1"/>
          <p:nvPr/>
        </p:nvSpPr>
        <p:spPr>
          <a:xfrm>
            <a:off x="209494" y="2320790"/>
            <a:ext cx="8021320" cy="250825"/>
          </a:xfrm>
          <a:prstGeom prst="rect">
            <a:avLst/>
          </a:prstGeom>
        </p:spPr>
        <p:txBody>
          <a:bodyPr vert="horz" wrap="square" lIns="0" tIns="15875" rIns="0" bIns="0" rtlCol="0">
            <a:spAutoFit/>
          </a:bodyPr>
          <a:lstStyle/>
          <a:p>
            <a:pPr marL="12700">
              <a:lnSpc>
                <a:spcPct val="100000"/>
              </a:lnSpc>
              <a:spcBef>
                <a:spcPts val="125"/>
              </a:spcBef>
            </a:pPr>
            <a:r>
              <a:rPr sz="1450" dirty="0">
                <a:latin typeface="Calibri"/>
                <a:cs typeface="Calibri"/>
              </a:rPr>
              <a:t>có</a:t>
            </a:r>
            <a:r>
              <a:rPr sz="1450" spc="20" dirty="0">
                <a:latin typeface="Calibri"/>
                <a:cs typeface="Calibri"/>
              </a:rPr>
              <a:t> </a:t>
            </a:r>
            <a:r>
              <a:rPr sz="1450" dirty="0">
                <a:latin typeface="Calibri"/>
                <a:cs typeface="Calibri"/>
              </a:rPr>
              <a:t>khả năng gây</a:t>
            </a:r>
            <a:r>
              <a:rPr sz="1450" spc="-10" dirty="0">
                <a:latin typeface="Calibri"/>
                <a:cs typeface="Calibri"/>
              </a:rPr>
              <a:t> </a:t>
            </a:r>
            <a:r>
              <a:rPr sz="1450" dirty="0">
                <a:latin typeface="Calibri"/>
                <a:cs typeface="Calibri"/>
              </a:rPr>
              <a:t>ô</a:t>
            </a:r>
            <a:r>
              <a:rPr sz="1450" spc="20" dirty="0">
                <a:latin typeface="Calibri"/>
                <a:cs typeface="Calibri"/>
              </a:rPr>
              <a:t> </a:t>
            </a:r>
            <a:r>
              <a:rPr sz="1450" dirty="0">
                <a:latin typeface="Calibri"/>
                <a:cs typeface="Calibri"/>
              </a:rPr>
              <a:t>nhiễm</a:t>
            </a:r>
            <a:r>
              <a:rPr sz="1450" spc="35" dirty="0">
                <a:latin typeface="Calibri"/>
                <a:cs typeface="Calibri"/>
              </a:rPr>
              <a:t> </a:t>
            </a:r>
            <a:r>
              <a:rPr sz="1450" dirty="0">
                <a:latin typeface="Cambria"/>
                <a:cs typeface="Cambria"/>
              </a:rPr>
              <a:t>để</a:t>
            </a:r>
            <a:r>
              <a:rPr sz="1450" spc="455" dirty="0">
                <a:latin typeface="Cambria"/>
                <a:cs typeface="Cambria"/>
              </a:rPr>
              <a:t> </a:t>
            </a:r>
            <a:r>
              <a:rPr sz="1450" dirty="0">
                <a:latin typeface="Calibri"/>
                <a:cs typeface="Calibri"/>
              </a:rPr>
              <a:t>ngăn</a:t>
            </a:r>
            <a:r>
              <a:rPr sz="1450" spc="-10" dirty="0">
                <a:latin typeface="Calibri"/>
                <a:cs typeface="Calibri"/>
              </a:rPr>
              <a:t> </a:t>
            </a:r>
            <a:r>
              <a:rPr sz="1450" dirty="0">
                <a:latin typeface="Calibri"/>
                <a:cs typeface="Calibri"/>
              </a:rPr>
              <a:t>ngừa</a:t>
            </a:r>
            <a:r>
              <a:rPr sz="1450" spc="-5" dirty="0">
                <a:latin typeface="Calibri"/>
                <a:cs typeface="Calibri"/>
              </a:rPr>
              <a:t> </a:t>
            </a:r>
            <a:r>
              <a:rPr sz="1450" dirty="0">
                <a:latin typeface="Calibri"/>
                <a:cs typeface="Calibri"/>
              </a:rPr>
              <a:t>ô</a:t>
            </a:r>
            <a:r>
              <a:rPr sz="1450" spc="20" dirty="0">
                <a:latin typeface="Calibri"/>
                <a:cs typeface="Calibri"/>
              </a:rPr>
              <a:t> </a:t>
            </a:r>
            <a:r>
              <a:rPr sz="1450" dirty="0">
                <a:latin typeface="Calibri"/>
                <a:cs typeface="Calibri"/>
              </a:rPr>
              <a:t>nhiễm</a:t>
            </a:r>
            <a:r>
              <a:rPr sz="1450" spc="20" dirty="0">
                <a:latin typeface="Calibri"/>
                <a:cs typeface="Calibri"/>
              </a:rPr>
              <a:t> </a:t>
            </a:r>
            <a:r>
              <a:rPr sz="1450" dirty="0">
                <a:latin typeface="Calibri"/>
                <a:cs typeface="Calibri"/>
              </a:rPr>
              <a:t>các</a:t>
            </a:r>
            <a:r>
              <a:rPr sz="1450" spc="20" dirty="0">
                <a:latin typeface="Calibri"/>
                <a:cs typeface="Calibri"/>
              </a:rPr>
              <a:t> </a:t>
            </a:r>
            <a:r>
              <a:rPr sz="1450" dirty="0">
                <a:latin typeface="Calibri"/>
                <a:cs typeface="Calibri"/>
              </a:rPr>
              <a:t>sản</a:t>
            </a:r>
            <a:r>
              <a:rPr sz="1450" spc="20" dirty="0">
                <a:latin typeface="Calibri"/>
                <a:cs typeface="Calibri"/>
              </a:rPr>
              <a:t> </a:t>
            </a:r>
            <a:r>
              <a:rPr sz="1450" dirty="0">
                <a:latin typeface="Calibri"/>
                <a:cs typeface="Calibri"/>
              </a:rPr>
              <a:t>phẩm,</a:t>
            </a:r>
            <a:r>
              <a:rPr sz="1450" spc="-15" dirty="0">
                <a:latin typeface="Calibri"/>
                <a:cs typeface="Calibri"/>
              </a:rPr>
              <a:t> </a:t>
            </a:r>
            <a:r>
              <a:rPr sz="1450" dirty="0">
                <a:latin typeface="Calibri"/>
                <a:cs typeface="Calibri"/>
              </a:rPr>
              <a:t>môi</a:t>
            </a:r>
            <a:r>
              <a:rPr sz="1450" spc="15" dirty="0">
                <a:latin typeface="Calibri"/>
                <a:cs typeface="Calibri"/>
              </a:rPr>
              <a:t> </a:t>
            </a:r>
            <a:r>
              <a:rPr sz="1450" dirty="0">
                <a:latin typeface="Calibri"/>
                <a:cs typeface="Calibri"/>
              </a:rPr>
              <a:t>trường làm</a:t>
            </a:r>
            <a:r>
              <a:rPr sz="1450" spc="15" dirty="0">
                <a:latin typeface="Calibri"/>
                <a:cs typeface="Calibri"/>
              </a:rPr>
              <a:t> </a:t>
            </a:r>
            <a:r>
              <a:rPr sz="1450" dirty="0">
                <a:latin typeface="Calibri"/>
                <a:cs typeface="Calibri"/>
              </a:rPr>
              <a:t>việc</a:t>
            </a:r>
            <a:r>
              <a:rPr sz="1450" spc="20" dirty="0">
                <a:latin typeface="Calibri"/>
                <a:cs typeface="Calibri"/>
              </a:rPr>
              <a:t> </a:t>
            </a:r>
            <a:r>
              <a:rPr sz="1450" dirty="0">
                <a:latin typeface="Calibri"/>
                <a:cs typeface="Calibri"/>
              </a:rPr>
              <a:t>hoặc nhân</a:t>
            </a:r>
            <a:r>
              <a:rPr sz="1450" spc="20" dirty="0">
                <a:latin typeface="Calibri"/>
                <a:cs typeface="Calibri"/>
              </a:rPr>
              <a:t> </a:t>
            </a:r>
            <a:r>
              <a:rPr sz="1450" dirty="0">
                <a:latin typeface="Calibri"/>
                <a:cs typeface="Calibri"/>
              </a:rPr>
              <a:t>viên</a:t>
            </a:r>
            <a:r>
              <a:rPr sz="1450" spc="10" dirty="0">
                <a:latin typeface="Calibri"/>
                <a:cs typeface="Calibri"/>
              </a:rPr>
              <a:t> </a:t>
            </a:r>
            <a:r>
              <a:rPr sz="1450" spc="-10" dirty="0">
                <a:latin typeface="Calibri"/>
                <a:cs typeface="Calibri"/>
              </a:rPr>
              <a:t>khác.</a:t>
            </a:r>
            <a:endParaRPr sz="1450">
              <a:latin typeface="Calibri"/>
              <a:cs typeface="Calibri"/>
            </a:endParaRPr>
          </a:p>
        </p:txBody>
      </p:sp>
      <p:sp>
        <p:nvSpPr>
          <p:cNvPr id="7" name="object 7"/>
          <p:cNvSpPr txBox="1"/>
          <p:nvPr/>
        </p:nvSpPr>
        <p:spPr>
          <a:xfrm>
            <a:off x="725521" y="2471361"/>
            <a:ext cx="119380" cy="250825"/>
          </a:xfrm>
          <a:prstGeom prst="rect">
            <a:avLst/>
          </a:prstGeom>
        </p:spPr>
        <p:txBody>
          <a:bodyPr vert="horz" wrap="square" lIns="0" tIns="15875" rIns="0" bIns="0" rtlCol="0">
            <a:spAutoFit/>
          </a:bodyPr>
          <a:lstStyle/>
          <a:p>
            <a:pPr marL="12700">
              <a:lnSpc>
                <a:spcPct val="100000"/>
              </a:lnSpc>
              <a:spcBef>
                <a:spcPts val="125"/>
              </a:spcBef>
            </a:pPr>
            <a:r>
              <a:rPr sz="1450" spc="-50" dirty="0">
                <a:latin typeface="SimSun"/>
                <a:cs typeface="SimSun"/>
              </a:rPr>
              <a:t>.</a:t>
            </a:r>
            <a:endParaRPr sz="1450">
              <a:latin typeface="SimSun"/>
              <a:cs typeface="SimSun"/>
            </a:endParaRPr>
          </a:p>
        </p:txBody>
      </p:sp>
      <p:sp>
        <p:nvSpPr>
          <p:cNvPr id="8" name="object 8"/>
          <p:cNvSpPr txBox="1"/>
          <p:nvPr/>
        </p:nvSpPr>
        <p:spPr>
          <a:xfrm>
            <a:off x="633166" y="3113271"/>
            <a:ext cx="4079240" cy="2124710"/>
          </a:xfrm>
          <a:prstGeom prst="rect">
            <a:avLst/>
          </a:prstGeom>
        </p:spPr>
        <p:txBody>
          <a:bodyPr vert="horz" wrap="square" lIns="0" tIns="12065" rIns="0" bIns="0" rtlCol="0">
            <a:spAutoFit/>
          </a:bodyPr>
          <a:lstStyle/>
          <a:p>
            <a:pPr marL="76200">
              <a:lnSpc>
                <a:spcPts val="1855"/>
              </a:lnSpc>
              <a:spcBef>
                <a:spcPts val="95"/>
              </a:spcBef>
            </a:pPr>
            <a:r>
              <a:rPr sz="1600" spc="-40" dirty="0">
                <a:latin typeface="SimSun"/>
                <a:cs typeface="SimSun"/>
              </a:rPr>
              <a:t>退货</a:t>
            </a:r>
            <a:endParaRPr sz="1600">
              <a:latin typeface="SimSun"/>
              <a:cs typeface="SimSun"/>
            </a:endParaRPr>
          </a:p>
          <a:p>
            <a:pPr marL="88900">
              <a:lnSpc>
                <a:spcPts val="1855"/>
              </a:lnSpc>
            </a:pPr>
            <a:r>
              <a:rPr sz="1600" dirty="0">
                <a:latin typeface="Calibri"/>
                <a:cs typeface="Calibri"/>
              </a:rPr>
              <a:t>Hàng</a:t>
            </a:r>
            <a:r>
              <a:rPr sz="1600" spc="-30" dirty="0">
                <a:latin typeface="Calibri"/>
                <a:cs typeface="Calibri"/>
              </a:rPr>
              <a:t> </a:t>
            </a:r>
            <a:r>
              <a:rPr sz="1600" dirty="0">
                <a:latin typeface="Calibri"/>
                <a:cs typeface="Calibri"/>
              </a:rPr>
              <a:t>trả</a:t>
            </a:r>
            <a:r>
              <a:rPr sz="1600" spc="-30" dirty="0">
                <a:latin typeface="Calibri"/>
                <a:cs typeface="Calibri"/>
              </a:rPr>
              <a:t> </a:t>
            </a:r>
            <a:r>
              <a:rPr sz="1600" spc="-25" dirty="0">
                <a:latin typeface="Calibri"/>
                <a:cs typeface="Calibri"/>
              </a:rPr>
              <a:t>lại</a:t>
            </a:r>
            <a:endParaRPr sz="1600">
              <a:latin typeface="Calibri"/>
              <a:cs typeface="Calibri"/>
            </a:endParaRPr>
          </a:p>
          <a:p>
            <a:pPr>
              <a:lnSpc>
                <a:spcPct val="100000"/>
              </a:lnSpc>
              <a:spcBef>
                <a:spcPts val="465"/>
              </a:spcBef>
            </a:pPr>
            <a:endParaRPr sz="1600">
              <a:latin typeface="Calibri"/>
              <a:cs typeface="Calibri"/>
            </a:endParaRPr>
          </a:p>
          <a:p>
            <a:pPr marL="12700">
              <a:lnSpc>
                <a:spcPts val="1739"/>
              </a:lnSpc>
            </a:pPr>
            <a:r>
              <a:rPr sz="1500" spc="-20" dirty="0">
                <a:latin typeface="SimSun"/>
                <a:cs typeface="SimSun"/>
              </a:rPr>
              <a:t>返修品</a:t>
            </a:r>
            <a:endParaRPr sz="1500">
              <a:latin typeface="SimSun"/>
              <a:cs typeface="SimSun"/>
            </a:endParaRPr>
          </a:p>
          <a:p>
            <a:pPr marL="12700">
              <a:lnSpc>
                <a:spcPts val="1860"/>
              </a:lnSpc>
            </a:pPr>
            <a:r>
              <a:rPr sz="1600" dirty="0">
                <a:latin typeface="Calibri"/>
                <a:cs typeface="Calibri"/>
              </a:rPr>
              <a:t>Hàng</a:t>
            </a:r>
            <a:r>
              <a:rPr sz="1600" spc="-20" dirty="0">
                <a:latin typeface="Calibri"/>
                <a:cs typeface="Calibri"/>
              </a:rPr>
              <a:t> </a:t>
            </a:r>
            <a:r>
              <a:rPr sz="1600" dirty="0">
                <a:latin typeface="Calibri"/>
                <a:cs typeface="Calibri"/>
              </a:rPr>
              <a:t>sửa</a:t>
            </a:r>
            <a:r>
              <a:rPr sz="1600" spc="-15" dirty="0">
                <a:latin typeface="Calibri"/>
                <a:cs typeface="Calibri"/>
              </a:rPr>
              <a:t> </a:t>
            </a:r>
            <a:r>
              <a:rPr sz="1600" spc="-20" dirty="0">
                <a:latin typeface="Calibri"/>
                <a:cs typeface="Calibri"/>
              </a:rPr>
              <a:t>chữa</a:t>
            </a:r>
            <a:endParaRPr sz="1600">
              <a:latin typeface="Calibri"/>
              <a:cs typeface="Calibri"/>
            </a:endParaRPr>
          </a:p>
          <a:p>
            <a:pPr>
              <a:lnSpc>
                <a:spcPct val="100000"/>
              </a:lnSpc>
              <a:spcBef>
                <a:spcPts val="1315"/>
              </a:spcBef>
            </a:pPr>
            <a:endParaRPr sz="1600">
              <a:latin typeface="Calibri"/>
              <a:cs typeface="Calibri"/>
            </a:endParaRPr>
          </a:p>
          <a:p>
            <a:pPr marL="82550">
              <a:lnSpc>
                <a:spcPts val="1764"/>
              </a:lnSpc>
            </a:pPr>
            <a:r>
              <a:rPr sz="1500" spc="-10" dirty="0">
                <a:latin typeface="SimSun"/>
                <a:cs typeface="SimSun"/>
              </a:rPr>
              <a:t>再加工品或返工品</a:t>
            </a:r>
            <a:endParaRPr sz="1500">
              <a:latin typeface="SimSun"/>
              <a:cs typeface="SimSun"/>
            </a:endParaRPr>
          </a:p>
          <a:p>
            <a:pPr marL="82550">
              <a:lnSpc>
                <a:spcPts val="1764"/>
              </a:lnSpc>
            </a:pPr>
            <a:r>
              <a:rPr sz="1500" dirty="0">
                <a:latin typeface="Calibri"/>
                <a:cs typeface="Calibri"/>
              </a:rPr>
              <a:t>Sản</a:t>
            </a:r>
            <a:r>
              <a:rPr sz="1500" spc="55" dirty="0">
                <a:latin typeface="Calibri"/>
                <a:cs typeface="Calibri"/>
              </a:rPr>
              <a:t> </a:t>
            </a:r>
            <a:r>
              <a:rPr sz="1500" dirty="0">
                <a:latin typeface="Calibri"/>
                <a:cs typeface="Calibri"/>
              </a:rPr>
              <a:t>phẩm</a:t>
            </a:r>
            <a:r>
              <a:rPr sz="1500" spc="60" dirty="0">
                <a:latin typeface="Calibri"/>
                <a:cs typeface="Calibri"/>
              </a:rPr>
              <a:t> </a:t>
            </a:r>
            <a:r>
              <a:rPr sz="1500" dirty="0">
                <a:latin typeface="Calibri"/>
                <a:cs typeface="Calibri"/>
              </a:rPr>
              <a:t>được</a:t>
            </a:r>
            <a:r>
              <a:rPr sz="1500" spc="45" dirty="0">
                <a:latin typeface="Calibri"/>
                <a:cs typeface="Calibri"/>
              </a:rPr>
              <a:t> </a:t>
            </a:r>
            <a:r>
              <a:rPr sz="1500" dirty="0">
                <a:latin typeface="Calibri"/>
                <a:cs typeface="Calibri"/>
              </a:rPr>
              <a:t>gia</a:t>
            </a:r>
            <a:r>
              <a:rPr sz="1500" spc="55" dirty="0">
                <a:latin typeface="Calibri"/>
                <a:cs typeface="Calibri"/>
              </a:rPr>
              <a:t> </a:t>
            </a:r>
            <a:r>
              <a:rPr sz="1500" dirty="0">
                <a:latin typeface="Calibri"/>
                <a:cs typeface="Calibri"/>
              </a:rPr>
              <a:t>công</a:t>
            </a:r>
            <a:r>
              <a:rPr sz="1500" spc="50" dirty="0">
                <a:latin typeface="Calibri"/>
                <a:cs typeface="Calibri"/>
              </a:rPr>
              <a:t> </a:t>
            </a:r>
            <a:r>
              <a:rPr sz="1500" dirty="0">
                <a:latin typeface="Calibri"/>
                <a:cs typeface="Calibri"/>
              </a:rPr>
              <a:t>lại</a:t>
            </a:r>
            <a:r>
              <a:rPr sz="1500" spc="50" dirty="0">
                <a:latin typeface="Calibri"/>
                <a:cs typeface="Calibri"/>
              </a:rPr>
              <a:t> </a:t>
            </a:r>
            <a:r>
              <a:rPr sz="1500" dirty="0">
                <a:latin typeface="Calibri"/>
                <a:cs typeface="Calibri"/>
              </a:rPr>
              <a:t>hoặc</a:t>
            </a:r>
            <a:r>
              <a:rPr sz="1500" spc="70" dirty="0">
                <a:latin typeface="Calibri"/>
                <a:cs typeface="Calibri"/>
              </a:rPr>
              <a:t> </a:t>
            </a:r>
            <a:r>
              <a:rPr sz="1500" dirty="0">
                <a:latin typeface="Calibri"/>
                <a:cs typeface="Calibri"/>
              </a:rPr>
              <a:t>sản</a:t>
            </a:r>
            <a:r>
              <a:rPr sz="1500" spc="50" dirty="0">
                <a:latin typeface="Calibri"/>
                <a:cs typeface="Calibri"/>
              </a:rPr>
              <a:t> </a:t>
            </a:r>
            <a:r>
              <a:rPr sz="1500" dirty="0">
                <a:latin typeface="Calibri"/>
                <a:cs typeface="Calibri"/>
              </a:rPr>
              <a:t>phẩm</a:t>
            </a:r>
            <a:r>
              <a:rPr sz="1500" spc="60" dirty="0">
                <a:latin typeface="Calibri"/>
                <a:cs typeface="Calibri"/>
              </a:rPr>
              <a:t> </a:t>
            </a:r>
            <a:r>
              <a:rPr sz="1500" dirty="0">
                <a:latin typeface="Calibri"/>
                <a:cs typeface="Calibri"/>
              </a:rPr>
              <a:t>làm</a:t>
            </a:r>
            <a:r>
              <a:rPr sz="1500" spc="50" dirty="0">
                <a:latin typeface="Calibri"/>
                <a:cs typeface="Calibri"/>
              </a:rPr>
              <a:t> </a:t>
            </a:r>
            <a:r>
              <a:rPr sz="1500" spc="-25" dirty="0">
                <a:latin typeface="Calibri"/>
                <a:cs typeface="Calibri"/>
              </a:rPr>
              <a:t>lại</a:t>
            </a:r>
            <a:endParaRPr sz="1500">
              <a:latin typeface="Calibri"/>
              <a:cs typeface="Calibri"/>
            </a:endParaRPr>
          </a:p>
        </p:txBody>
      </p:sp>
      <p:pic>
        <p:nvPicPr>
          <p:cNvPr id="9" name="object 9"/>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3509012" y="315589"/>
            <a:ext cx="151638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Arial"/>
                <a:cs typeface="Arial"/>
              </a:rPr>
              <a:t>6.4.2</a:t>
            </a:r>
            <a:r>
              <a:rPr sz="1800" spc="55" dirty="0">
                <a:solidFill>
                  <a:srgbClr val="FF0000"/>
                </a:solidFill>
                <a:latin typeface="Times New Roman"/>
                <a:cs typeface="Times New Roman"/>
              </a:rPr>
              <a:t> </a:t>
            </a:r>
            <a:r>
              <a:rPr sz="1800" spc="-15" dirty="0">
                <a:solidFill>
                  <a:srgbClr val="FF0000"/>
                </a:solidFill>
              </a:rPr>
              <a:t>污染控制</a:t>
            </a:r>
            <a:endParaRPr sz="1800">
              <a:latin typeface="Times New Roman"/>
              <a:cs typeface="Times New Roman"/>
            </a:endParaRPr>
          </a:p>
        </p:txBody>
      </p:sp>
      <p:sp>
        <p:nvSpPr>
          <p:cNvPr id="4" name="object 4"/>
          <p:cNvSpPr txBox="1"/>
          <p:nvPr/>
        </p:nvSpPr>
        <p:spPr>
          <a:xfrm>
            <a:off x="3509012" y="588385"/>
            <a:ext cx="263080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Arial"/>
                <a:cs typeface="Arial"/>
              </a:rPr>
              <a:t>6.4.2</a:t>
            </a:r>
            <a:r>
              <a:rPr sz="1800" spc="30" dirty="0">
                <a:solidFill>
                  <a:srgbClr val="FF0000"/>
                </a:solidFill>
                <a:latin typeface="Times New Roman"/>
                <a:cs typeface="Times New Roman"/>
              </a:rPr>
              <a:t> </a:t>
            </a:r>
            <a:r>
              <a:rPr sz="1800" b="1" dirty="0">
                <a:solidFill>
                  <a:srgbClr val="FF0000"/>
                </a:solidFill>
                <a:latin typeface="Arial"/>
                <a:cs typeface="Arial"/>
              </a:rPr>
              <a:t>Kiểm</a:t>
            </a:r>
            <a:r>
              <a:rPr sz="1800" b="1" spc="-25" dirty="0">
                <a:solidFill>
                  <a:srgbClr val="FF0000"/>
                </a:solidFill>
                <a:latin typeface="Arial"/>
                <a:cs typeface="Arial"/>
              </a:rPr>
              <a:t> </a:t>
            </a:r>
            <a:r>
              <a:rPr sz="1800" b="1" dirty="0">
                <a:solidFill>
                  <a:srgbClr val="FF0000"/>
                </a:solidFill>
                <a:latin typeface="Arial"/>
                <a:cs typeface="Arial"/>
              </a:rPr>
              <a:t>soát</a:t>
            </a:r>
            <a:r>
              <a:rPr sz="1800" spc="35" dirty="0">
                <a:solidFill>
                  <a:srgbClr val="FF0000"/>
                </a:solidFill>
                <a:latin typeface="Times New Roman"/>
                <a:cs typeface="Times New Roman"/>
              </a:rPr>
              <a:t> </a:t>
            </a:r>
            <a:r>
              <a:rPr sz="1800" b="1" dirty="0">
                <a:solidFill>
                  <a:srgbClr val="FF0000"/>
                </a:solidFill>
                <a:latin typeface="Arial"/>
                <a:cs typeface="Arial"/>
              </a:rPr>
              <a:t>ô</a:t>
            </a:r>
            <a:r>
              <a:rPr sz="1800" spc="35" dirty="0">
                <a:solidFill>
                  <a:srgbClr val="FF0000"/>
                </a:solidFill>
                <a:latin typeface="Times New Roman"/>
                <a:cs typeface="Times New Roman"/>
              </a:rPr>
              <a:t> </a:t>
            </a:r>
            <a:r>
              <a:rPr sz="1800" b="1" spc="-20" dirty="0">
                <a:solidFill>
                  <a:srgbClr val="FF0000"/>
                </a:solidFill>
                <a:latin typeface="Arial"/>
                <a:cs typeface="Arial"/>
              </a:rPr>
              <a:t>nhiễm</a:t>
            </a:r>
            <a:endParaRPr sz="1800">
              <a:latin typeface="Arial"/>
              <a:cs typeface="Arial"/>
            </a:endParaRPr>
          </a:p>
        </p:txBody>
      </p:sp>
      <p:sp>
        <p:nvSpPr>
          <p:cNvPr id="5" name="object 5"/>
          <p:cNvSpPr txBox="1"/>
          <p:nvPr/>
        </p:nvSpPr>
        <p:spPr>
          <a:xfrm>
            <a:off x="793797" y="1552197"/>
            <a:ext cx="7682865" cy="1468755"/>
          </a:xfrm>
          <a:prstGeom prst="rect">
            <a:avLst/>
          </a:prstGeom>
        </p:spPr>
        <p:txBody>
          <a:bodyPr vert="horz" wrap="square" lIns="0" tIns="12065" rIns="0" bIns="0" rtlCol="0">
            <a:spAutoFit/>
          </a:bodyPr>
          <a:lstStyle/>
          <a:p>
            <a:pPr marL="12700" marR="5080" indent="147320">
              <a:lnSpc>
                <a:spcPct val="100000"/>
              </a:lnSpc>
              <a:spcBef>
                <a:spcPts val="95"/>
              </a:spcBef>
            </a:pPr>
            <a:r>
              <a:rPr sz="1600" spc="-30" dirty="0">
                <a:solidFill>
                  <a:srgbClr val="FF0000"/>
                </a:solidFill>
                <a:latin typeface="SimSun"/>
                <a:cs typeface="SimSun"/>
              </a:rPr>
              <a:t>对于灭菌产品，组织应建立微生物和颗粒物的书面控制要求，并保持组装和包装过程的清洁度要求。</a:t>
            </a:r>
            <a:endParaRPr sz="1600">
              <a:latin typeface="SimSun"/>
              <a:cs typeface="SimSun"/>
            </a:endParaRPr>
          </a:p>
          <a:p>
            <a:pPr marL="12700" marR="627380">
              <a:lnSpc>
                <a:spcPct val="100000"/>
              </a:lnSpc>
              <a:spcBef>
                <a:spcPts val="1764"/>
              </a:spcBef>
            </a:pPr>
            <a:r>
              <a:rPr sz="1600" dirty="0">
                <a:solidFill>
                  <a:srgbClr val="FF0000"/>
                </a:solidFill>
                <a:latin typeface="Calibri"/>
                <a:cs typeface="Calibri"/>
              </a:rPr>
              <a:t>Đối</a:t>
            </a:r>
            <a:r>
              <a:rPr sz="1600" spc="-15" dirty="0">
                <a:solidFill>
                  <a:srgbClr val="FF0000"/>
                </a:solidFill>
                <a:latin typeface="Calibri"/>
                <a:cs typeface="Calibri"/>
              </a:rPr>
              <a:t> </a:t>
            </a:r>
            <a:r>
              <a:rPr sz="1600" dirty="0">
                <a:solidFill>
                  <a:srgbClr val="FF0000"/>
                </a:solidFill>
                <a:latin typeface="Calibri"/>
                <a:cs typeface="Calibri"/>
              </a:rPr>
              <a:t>với</a:t>
            </a:r>
            <a:r>
              <a:rPr sz="1600" spc="-35" dirty="0">
                <a:solidFill>
                  <a:srgbClr val="FF0000"/>
                </a:solidFill>
                <a:latin typeface="Calibri"/>
                <a:cs typeface="Calibri"/>
              </a:rPr>
              <a:t> </a:t>
            </a:r>
            <a:r>
              <a:rPr sz="1600" dirty="0">
                <a:solidFill>
                  <a:srgbClr val="FF0000"/>
                </a:solidFill>
                <a:latin typeface="Calibri"/>
                <a:cs typeface="Calibri"/>
              </a:rPr>
              <a:t>sản</a:t>
            </a:r>
            <a:r>
              <a:rPr sz="1600" spc="-25" dirty="0">
                <a:solidFill>
                  <a:srgbClr val="FF0000"/>
                </a:solidFill>
                <a:latin typeface="Calibri"/>
                <a:cs typeface="Calibri"/>
              </a:rPr>
              <a:t> </a:t>
            </a:r>
            <a:r>
              <a:rPr sz="1600" dirty="0">
                <a:solidFill>
                  <a:srgbClr val="FF0000"/>
                </a:solidFill>
                <a:latin typeface="Calibri"/>
                <a:cs typeface="Calibri"/>
              </a:rPr>
              <a:t>phẩm</a:t>
            </a:r>
            <a:r>
              <a:rPr sz="1600" spc="-45" dirty="0">
                <a:solidFill>
                  <a:srgbClr val="FF0000"/>
                </a:solidFill>
                <a:latin typeface="Calibri"/>
                <a:cs typeface="Calibri"/>
              </a:rPr>
              <a:t> </a:t>
            </a:r>
            <a:r>
              <a:rPr sz="1600" dirty="0">
                <a:solidFill>
                  <a:srgbClr val="FF0000"/>
                </a:solidFill>
                <a:latin typeface="Calibri"/>
                <a:cs typeface="Calibri"/>
              </a:rPr>
              <a:t>tiệt</a:t>
            </a:r>
            <a:r>
              <a:rPr sz="1600" spc="-25" dirty="0">
                <a:solidFill>
                  <a:srgbClr val="FF0000"/>
                </a:solidFill>
                <a:latin typeface="Calibri"/>
                <a:cs typeface="Calibri"/>
              </a:rPr>
              <a:t> </a:t>
            </a:r>
            <a:r>
              <a:rPr sz="1600" dirty="0">
                <a:solidFill>
                  <a:srgbClr val="FF0000"/>
                </a:solidFill>
                <a:latin typeface="Calibri"/>
                <a:cs typeface="Calibri"/>
              </a:rPr>
              <a:t>trùng,</a:t>
            </a:r>
            <a:r>
              <a:rPr sz="1600" spc="-20" dirty="0">
                <a:solidFill>
                  <a:srgbClr val="FF0000"/>
                </a:solidFill>
                <a:latin typeface="Calibri"/>
                <a:cs typeface="Calibri"/>
              </a:rPr>
              <a:t> </a:t>
            </a:r>
            <a:r>
              <a:rPr sz="1600" dirty="0">
                <a:solidFill>
                  <a:srgbClr val="FF0000"/>
                </a:solidFill>
                <a:latin typeface="Calibri"/>
                <a:cs typeface="Calibri"/>
              </a:rPr>
              <a:t>tổ</a:t>
            </a:r>
            <a:r>
              <a:rPr sz="1600" spc="-20" dirty="0">
                <a:solidFill>
                  <a:srgbClr val="FF0000"/>
                </a:solidFill>
                <a:latin typeface="Calibri"/>
                <a:cs typeface="Calibri"/>
              </a:rPr>
              <a:t> </a:t>
            </a:r>
            <a:r>
              <a:rPr sz="1600" dirty="0">
                <a:solidFill>
                  <a:srgbClr val="FF0000"/>
                </a:solidFill>
                <a:latin typeface="Calibri"/>
                <a:cs typeface="Calibri"/>
              </a:rPr>
              <a:t>chức</a:t>
            </a:r>
            <a:r>
              <a:rPr sz="1600" spc="-35" dirty="0">
                <a:solidFill>
                  <a:srgbClr val="FF0000"/>
                </a:solidFill>
                <a:latin typeface="Calibri"/>
                <a:cs typeface="Calibri"/>
              </a:rPr>
              <a:t> </a:t>
            </a:r>
            <a:r>
              <a:rPr sz="1600" dirty="0">
                <a:solidFill>
                  <a:srgbClr val="FF0000"/>
                </a:solidFill>
                <a:latin typeface="Calibri"/>
                <a:cs typeface="Calibri"/>
              </a:rPr>
              <a:t>nên</a:t>
            </a:r>
            <a:r>
              <a:rPr sz="1600" spc="-15" dirty="0">
                <a:solidFill>
                  <a:srgbClr val="FF0000"/>
                </a:solidFill>
                <a:latin typeface="Calibri"/>
                <a:cs typeface="Calibri"/>
              </a:rPr>
              <a:t> </a:t>
            </a:r>
            <a:r>
              <a:rPr sz="1600" dirty="0">
                <a:solidFill>
                  <a:srgbClr val="FF0000"/>
                </a:solidFill>
                <a:latin typeface="Calibri"/>
                <a:cs typeface="Calibri"/>
              </a:rPr>
              <a:t>thiết</a:t>
            </a:r>
            <a:r>
              <a:rPr sz="1600" spc="-25" dirty="0">
                <a:solidFill>
                  <a:srgbClr val="FF0000"/>
                </a:solidFill>
                <a:latin typeface="Calibri"/>
                <a:cs typeface="Calibri"/>
              </a:rPr>
              <a:t> </a:t>
            </a:r>
            <a:r>
              <a:rPr sz="1600" dirty="0">
                <a:solidFill>
                  <a:srgbClr val="FF0000"/>
                </a:solidFill>
                <a:latin typeface="Calibri"/>
                <a:cs typeface="Calibri"/>
              </a:rPr>
              <a:t>lập</a:t>
            </a:r>
            <a:r>
              <a:rPr sz="1600" spc="-50" dirty="0">
                <a:solidFill>
                  <a:srgbClr val="FF0000"/>
                </a:solidFill>
                <a:latin typeface="Calibri"/>
                <a:cs typeface="Calibri"/>
              </a:rPr>
              <a:t> </a:t>
            </a:r>
            <a:r>
              <a:rPr sz="1600" dirty="0">
                <a:solidFill>
                  <a:srgbClr val="FF0000"/>
                </a:solidFill>
                <a:latin typeface="Calibri"/>
                <a:cs typeface="Calibri"/>
              </a:rPr>
              <a:t>các</a:t>
            </a:r>
            <a:r>
              <a:rPr sz="1600" spc="-20" dirty="0">
                <a:solidFill>
                  <a:srgbClr val="FF0000"/>
                </a:solidFill>
                <a:latin typeface="Calibri"/>
                <a:cs typeface="Calibri"/>
              </a:rPr>
              <a:t> </a:t>
            </a:r>
            <a:r>
              <a:rPr sz="1600" dirty="0">
                <a:solidFill>
                  <a:srgbClr val="FF0000"/>
                </a:solidFill>
                <a:latin typeface="Calibri"/>
                <a:cs typeface="Calibri"/>
              </a:rPr>
              <a:t>yêu</a:t>
            </a:r>
            <a:r>
              <a:rPr sz="1600" spc="-15" dirty="0">
                <a:solidFill>
                  <a:srgbClr val="FF0000"/>
                </a:solidFill>
                <a:latin typeface="Calibri"/>
                <a:cs typeface="Calibri"/>
              </a:rPr>
              <a:t> </a:t>
            </a:r>
            <a:r>
              <a:rPr sz="1600" dirty="0">
                <a:solidFill>
                  <a:srgbClr val="FF0000"/>
                </a:solidFill>
                <a:latin typeface="Calibri"/>
                <a:cs typeface="Calibri"/>
              </a:rPr>
              <a:t>cầu</a:t>
            </a:r>
            <a:r>
              <a:rPr sz="1600" spc="-25" dirty="0">
                <a:solidFill>
                  <a:srgbClr val="FF0000"/>
                </a:solidFill>
                <a:latin typeface="Calibri"/>
                <a:cs typeface="Calibri"/>
              </a:rPr>
              <a:t> </a:t>
            </a:r>
            <a:r>
              <a:rPr sz="1600" dirty="0">
                <a:solidFill>
                  <a:srgbClr val="FF0000"/>
                </a:solidFill>
                <a:latin typeface="Calibri"/>
                <a:cs typeface="Calibri"/>
              </a:rPr>
              <a:t>kiểm</a:t>
            </a:r>
            <a:r>
              <a:rPr sz="1600" spc="-35" dirty="0">
                <a:solidFill>
                  <a:srgbClr val="FF0000"/>
                </a:solidFill>
                <a:latin typeface="Calibri"/>
                <a:cs typeface="Calibri"/>
              </a:rPr>
              <a:t> </a:t>
            </a:r>
            <a:r>
              <a:rPr sz="1600" dirty="0">
                <a:solidFill>
                  <a:srgbClr val="FF0000"/>
                </a:solidFill>
                <a:latin typeface="Calibri"/>
                <a:cs typeface="Calibri"/>
              </a:rPr>
              <a:t>soát</a:t>
            </a:r>
            <a:r>
              <a:rPr sz="1600" spc="-15" dirty="0">
                <a:solidFill>
                  <a:srgbClr val="FF0000"/>
                </a:solidFill>
                <a:latin typeface="Calibri"/>
                <a:cs typeface="Calibri"/>
              </a:rPr>
              <a:t> </a:t>
            </a:r>
            <a:r>
              <a:rPr sz="1600" dirty="0">
                <a:solidFill>
                  <a:srgbClr val="FF0000"/>
                </a:solidFill>
                <a:latin typeface="Calibri"/>
                <a:cs typeface="Calibri"/>
              </a:rPr>
              <a:t>bằng</a:t>
            </a:r>
            <a:r>
              <a:rPr sz="1600" spc="-40" dirty="0">
                <a:solidFill>
                  <a:srgbClr val="FF0000"/>
                </a:solidFill>
                <a:latin typeface="Calibri"/>
                <a:cs typeface="Calibri"/>
              </a:rPr>
              <a:t> </a:t>
            </a:r>
            <a:r>
              <a:rPr sz="1600" dirty="0">
                <a:solidFill>
                  <a:srgbClr val="FF0000"/>
                </a:solidFill>
                <a:latin typeface="Calibri"/>
                <a:cs typeface="Calibri"/>
              </a:rPr>
              <a:t>văn</a:t>
            </a:r>
            <a:r>
              <a:rPr sz="1600" spc="-25" dirty="0">
                <a:solidFill>
                  <a:srgbClr val="FF0000"/>
                </a:solidFill>
                <a:latin typeface="Calibri"/>
                <a:cs typeface="Calibri"/>
              </a:rPr>
              <a:t> bản </a:t>
            </a:r>
            <a:r>
              <a:rPr sz="1600" dirty="0">
                <a:solidFill>
                  <a:srgbClr val="FF0000"/>
                </a:solidFill>
                <a:latin typeface="Calibri"/>
                <a:cs typeface="Calibri"/>
              </a:rPr>
              <a:t>về</a:t>
            </a:r>
            <a:r>
              <a:rPr sz="1600" spc="-25" dirty="0">
                <a:solidFill>
                  <a:srgbClr val="FF0000"/>
                </a:solidFill>
                <a:latin typeface="Calibri"/>
                <a:cs typeface="Calibri"/>
              </a:rPr>
              <a:t> </a:t>
            </a:r>
            <a:r>
              <a:rPr sz="1600" dirty="0">
                <a:solidFill>
                  <a:srgbClr val="FF0000"/>
                </a:solidFill>
                <a:latin typeface="Calibri"/>
                <a:cs typeface="Calibri"/>
              </a:rPr>
              <a:t>vi</a:t>
            </a:r>
            <a:r>
              <a:rPr sz="1600" spc="-30" dirty="0">
                <a:solidFill>
                  <a:srgbClr val="FF0000"/>
                </a:solidFill>
                <a:latin typeface="Calibri"/>
                <a:cs typeface="Calibri"/>
              </a:rPr>
              <a:t> </a:t>
            </a:r>
            <a:r>
              <a:rPr sz="1600" dirty="0">
                <a:solidFill>
                  <a:srgbClr val="FF0000"/>
                </a:solidFill>
                <a:latin typeface="Calibri"/>
                <a:cs typeface="Calibri"/>
              </a:rPr>
              <a:t>sinh</a:t>
            </a:r>
            <a:r>
              <a:rPr sz="1600" spc="-30" dirty="0">
                <a:solidFill>
                  <a:srgbClr val="FF0000"/>
                </a:solidFill>
                <a:latin typeface="Calibri"/>
                <a:cs typeface="Calibri"/>
              </a:rPr>
              <a:t> </a:t>
            </a:r>
            <a:r>
              <a:rPr sz="1600" dirty="0">
                <a:solidFill>
                  <a:srgbClr val="FF0000"/>
                </a:solidFill>
                <a:latin typeface="Calibri"/>
                <a:cs typeface="Calibri"/>
              </a:rPr>
              <a:t>vật</a:t>
            </a:r>
            <a:r>
              <a:rPr sz="1600" spc="-25" dirty="0">
                <a:solidFill>
                  <a:srgbClr val="FF0000"/>
                </a:solidFill>
                <a:latin typeface="Calibri"/>
                <a:cs typeface="Calibri"/>
              </a:rPr>
              <a:t> </a:t>
            </a:r>
            <a:r>
              <a:rPr sz="1600" dirty="0">
                <a:solidFill>
                  <a:srgbClr val="FF0000"/>
                </a:solidFill>
                <a:latin typeface="Calibri"/>
                <a:cs typeface="Calibri"/>
              </a:rPr>
              <a:t>và</a:t>
            </a:r>
            <a:r>
              <a:rPr sz="1600" spc="-30" dirty="0">
                <a:solidFill>
                  <a:srgbClr val="FF0000"/>
                </a:solidFill>
                <a:latin typeface="Calibri"/>
                <a:cs typeface="Calibri"/>
              </a:rPr>
              <a:t> </a:t>
            </a:r>
            <a:r>
              <a:rPr sz="1600" dirty="0">
                <a:solidFill>
                  <a:srgbClr val="FF0000"/>
                </a:solidFill>
                <a:latin typeface="Calibri"/>
                <a:cs typeface="Calibri"/>
              </a:rPr>
              <a:t>tiểu</a:t>
            </a:r>
            <a:r>
              <a:rPr sz="1600" spc="-30" dirty="0">
                <a:solidFill>
                  <a:srgbClr val="FF0000"/>
                </a:solidFill>
                <a:latin typeface="Calibri"/>
                <a:cs typeface="Calibri"/>
              </a:rPr>
              <a:t> </a:t>
            </a:r>
            <a:r>
              <a:rPr sz="1600" dirty="0">
                <a:solidFill>
                  <a:srgbClr val="FF0000"/>
                </a:solidFill>
                <a:latin typeface="Calibri"/>
                <a:cs typeface="Calibri"/>
              </a:rPr>
              <a:t>phân,</a:t>
            </a:r>
            <a:r>
              <a:rPr sz="1600" spc="-40" dirty="0">
                <a:solidFill>
                  <a:srgbClr val="FF0000"/>
                </a:solidFill>
                <a:latin typeface="Calibri"/>
                <a:cs typeface="Calibri"/>
              </a:rPr>
              <a:t> </a:t>
            </a:r>
            <a:r>
              <a:rPr sz="1600" dirty="0">
                <a:solidFill>
                  <a:srgbClr val="FF0000"/>
                </a:solidFill>
                <a:latin typeface="Calibri"/>
                <a:cs typeface="Calibri"/>
              </a:rPr>
              <a:t>và</a:t>
            </a:r>
            <a:r>
              <a:rPr sz="1600" spc="-30" dirty="0">
                <a:solidFill>
                  <a:srgbClr val="FF0000"/>
                </a:solidFill>
                <a:latin typeface="Calibri"/>
                <a:cs typeface="Calibri"/>
              </a:rPr>
              <a:t> </a:t>
            </a:r>
            <a:r>
              <a:rPr sz="1600" dirty="0">
                <a:solidFill>
                  <a:srgbClr val="FF0000"/>
                </a:solidFill>
                <a:latin typeface="Calibri"/>
                <a:cs typeface="Calibri"/>
              </a:rPr>
              <a:t>duy</a:t>
            </a:r>
            <a:r>
              <a:rPr sz="1600" spc="-30" dirty="0">
                <a:solidFill>
                  <a:srgbClr val="FF0000"/>
                </a:solidFill>
                <a:latin typeface="Calibri"/>
                <a:cs typeface="Calibri"/>
              </a:rPr>
              <a:t> </a:t>
            </a:r>
            <a:r>
              <a:rPr sz="1600" dirty="0">
                <a:solidFill>
                  <a:srgbClr val="FF0000"/>
                </a:solidFill>
                <a:latin typeface="Calibri"/>
                <a:cs typeface="Calibri"/>
              </a:rPr>
              <a:t>trì</a:t>
            </a:r>
            <a:r>
              <a:rPr sz="1600" spc="-15" dirty="0">
                <a:solidFill>
                  <a:srgbClr val="FF0000"/>
                </a:solidFill>
                <a:latin typeface="Calibri"/>
                <a:cs typeface="Calibri"/>
              </a:rPr>
              <a:t> </a:t>
            </a:r>
            <a:r>
              <a:rPr sz="1600" dirty="0">
                <a:solidFill>
                  <a:srgbClr val="FF0000"/>
                </a:solidFill>
                <a:latin typeface="Calibri"/>
                <a:cs typeface="Calibri"/>
              </a:rPr>
              <a:t>các</a:t>
            </a:r>
            <a:r>
              <a:rPr sz="1600" spc="-30" dirty="0">
                <a:solidFill>
                  <a:srgbClr val="FF0000"/>
                </a:solidFill>
                <a:latin typeface="Calibri"/>
                <a:cs typeface="Calibri"/>
              </a:rPr>
              <a:t> </a:t>
            </a:r>
            <a:r>
              <a:rPr sz="1600" dirty="0">
                <a:solidFill>
                  <a:srgbClr val="FF0000"/>
                </a:solidFill>
                <a:latin typeface="Calibri"/>
                <a:cs typeface="Calibri"/>
              </a:rPr>
              <a:t>yêu</a:t>
            </a:r>
            <a:r>
              <a:rPr sz="1600" spc="-20" dirty="0">
                <a:solidFill>
                  <a:srgbClr val="FF0000"/>
                </a:solidFill>
                <a:latin typeface="Calibri"/>
                <a:cs typeface="Calibri"/>
              </a:rPr>
              <a:t> </a:t>
            </a:r>
            <a:r>
              <a:rPr sz="1600" dirty="0">
                <a:solidFill>
                  <a:srgbClr val="FF0000"/>
                </a:solidFill>
                <a:latin typeface="Calibri"/>
                <a:cs typeface="Calibri"/>
              </a:rPr>
              <a:t>cầu</a:t>
            </a:r>
            <a:r>
              <a:rPr sz="1600" spc="-25" dirty="0">
                <a:solidFill>
                  <a:srgbClr val="FF0000"/>
                </a:solidFill>
                <a:latin typeface="Calibri"/>
                <a:cs typeface="Calibri"/>
              </a:rPr>
              <a:t> </a:t>
            </a:r>
            <a:r>
              <a:rPr sz="1600" dirty="0">
                <a:solidFill>
                  <a:srgbClr val="FF0000"/>
                </a:solidFill>
                <a:latin typeface="Calibri"/>
                <a:cs typeface="Calibri"/>
              </a:rPr>
              <a:t>về</a:t>
            </a:r>
            <a:r>
              <a:rPr sz="1600" spc="-20" dirty="0">
                <a:solidFill>
                  <a:srgbClr val="FF0000"/>
                </a:solidFill>
                <a:latin typeface="Calibri"/>
                <a:cs typeface="Calibri"/>
              </a:rPr>
              <a:t> </a:t>
            </a:r>
            <a:r>
              <a:rPr sz="1600" dirty="0">
                <a:solidFill>
                  <a:srgbClr val="FF0000"/>
                </a:solidFill>
                <a:latin typeface="Calibri"/>
                <a:cs typeface="Calibri"/>
              </a:rPr>
              <a:t>độ</a:t>
            </a:r>
            <a:r>
              <a:rPr sz="1600" spc="-15" dirty="0">
                <a:solidFill>
                  <a:srgbClr val="FF0000"/>
                </a:solidFill>
                <a:latin typeface="Calibri"/>
                <a:cs typeface="Calibri"/>
              </a:rPr>
              <a:t> </a:t>
            </a:r>
            <a:r>
              <a:rPr sz="1600" dirty="0">
                <a:solidFill>
                  <a:srgbClr val="FF0000"/>
                </a:solidFill>
                <a:latin typeface="Calibri"/>
                <a:cs typeface="Calibri"/>
              </a:rPr>
              <a:t>sạch</a:t>
            </a:r>
            <a:r>
              <a:rPr sz="1600" spc="-30" dirty="0">
                <a:solidFill>
                  <a:srgbClr val="FF0000"/>
                </a:solidFill>
                <a:latin typeface="Calibri"/>
                <a:cs typeface="Calibri"/>
              </a:rPr>
              <a:t> </a:t>
            </a:r>
            <a:r>
              <a:rPr sz="1600" dirty="0">
                <a:solidFill>
                  <a:srgbClr val="FF0000"/>
                </a:solidFill>
                <a:latin typeface="Calibri"/>
                <a:cs typeface="Calibri"/>
              </a:rPr>
              <a:t>của</a:t>
            </a:r>
            <a:r>
              <a:rPr sz="1600" spc="-35" dirty="0">
                <a:solidFill>
                  <a:srgbClr val="FF0000"/>
                </a:solidFill>
                <a:latin typeface="Calibri"/>
                <a:cs typeface="Calibri"/>
              </a:rPr>
              <a:t> </a:t>
            </a:r>
            <a:r>
              <a:rPr sz="1600" dirty="0">
                <a:solidFill>
                  <a:srgbClr val="FF0000"/>
                </a:solidFill>
                <a:latin typeface="Calibri"/>
                <a:cs typeface="Calibri"/>
              </a:rPr>
              <a:t>Quy</a:t>
            </a:r>
            <a:r>
              <a:rPr sz="1600" spc="-20" dirty="0">
                <a:solidFill>
                  <a:srgbClr val="FF0000"/>
                </a:solidFill>
                <a:latin typeface="Calibri"/>
                <a:cs typeface="Calibri"/>
              </a:rPr>
              <a:t> </a:t>
            </a:r>
            <a:r>
              <a:rPr sz="1600" dirty="0">
                <a:solidFill>
                  <a:srgbClr val="FF0000"/>
                </a:solidFill>
                <a:latin typeface="Calibri"/>
                <a:cs typeface="Calibri"/>
              </a:rPr>
              <a:t>trình</a:t>
            </a:r>
            <a:r>
              <a:rPr sz="1600" spc="-30" dirty="0">
                <a:solidFill>
                  <a:srgbClr val="FF0000"/>
                </a:solidFill>
                <a:latin typeface="Calibri"/>
                <a:cs typeface="Calibri"/>
              </a:rPr>
              <a:t> </a:t>
            </a:r>
            <a:r>
              <a:rPr sz="1600" dirty="0">
                <a:solidFill>
                  <a:srgbClr val="FF0000"/>
                </a:solidFill>
                <a:latin typeface="Calibri"/>
                <a:cs typeface="Calibri"/>
              </a:rPr>
              <a:t>lắp</a:t>
            </a:r>
            <a:r>
              <a:rPr sz="1600" spc="-30" dirty="0">
                <a:solidFill>
                  <a:srgbClr val="FF0000"/>
                </a:solidFill>
                <a:latin typeface="Calibri"/>
                <a:cs typeface="Calibri"/>
              </a:rPr>
              <a:t> </a:t>
            </a:r>
            <a:r>
              <a:rPr sz="1600" dirty="0">
                <a:solidFill>
                  <a:srgbClr val="FF0000"/>
                </a:solidFill>
                <a:latin typeface="Calibri"/>
                <a:cs typeface="Calibri"/>
              </a:rPr>
              <a:t>ráp</a:t>
            </a:r>
            <a:r>
              <a:rPr sz="1600" spc="-20" dirty="0">
                <a:solidFill>
                  <a:srgbClr val="FF0000"/>
                </a:solidFill>
                <a:latin typeface="Calibri"/>
                <a:cs typeface="Calibri"/>
              </a:rPr>
              <a:t> </a:t>
            </a:r>
            <a:r>
              <a:rPr sz="1600" spc="-25" dirty="0">
                <a:solidFill>
                  <a:srgbClr val="FF0000"/>
                </a:solidFill>
                <a:latin typeface="Calibri"/>
                <a:cs typeface="Calibri"/>
              </a:rPr>
              <a:t>và </a:t>
            </a:r>
            <a:r>
              <a:rPr sz="1600" dirty="0">
                <a:solidFill>
                  <a:srgbClr val="FF0000"/>
                </a:solidFill>
                <a:latin typeface="Calibri"/>
                <a:cs typeface="Calibri"/>
              </a:rPr>
              <a:t>đóng</a:t>
            </a:r>
            <a:r>
              <a:rPr sz="1600" spc="-30" dirty="0">
                <a:solidFill>
                  <a:srgbClr val="FF0000"/>
                </a:solidFill>
                <a:latin typeface="Calibri"/>
                <a:cs typeface="Calibri"/>
              </a:rPr>
              <a:t> </a:t>
            </a:r>
            <a:r>
              <a:rPr sz="1600" spc="-25" dirty="0">
                <a:solidFill>
                  <a:srgbClr val="FF0000"/>
                </a:solidFill>
                <a:latin typeface="Calibri"/>
                <a:cs typeface="Calibri"/>
              </a:rPr>
              <a:t>gói</a:t>
            </a:r>
            <a:endParaRPr sz="1600">
              <a:latin typeface="Calibri"/>
              <a:cs typeface="Calibri"/>
            </a:endParaRPr>
          </a:p>
        </p:txBody>
      </p:sp>
      <p:pic>
        <p:nvPicPr>
          <p:cNvPr id="6" name="object 6"/>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95932" y="183636"/>
            <a:ext cx="4125595" cy="551180"/>
          </a:xfrm>
          <a:prstGeom prst="rect">
            <a:avLst/>
          </a:prstGeom>
        </p:spPr>
        <p:txBody>
          <a:bodyPr vert="horz" wrap="square" lIns="0" tIns="12700" rIns="0" bIns="0" rtlCol="0">
            <a:spAutoFit/>
          </a:bodyPr>
          <a:lstStyle/>
          <a:p>
            <a:pPr marL="12700">
              <a:lnSpc>
                <a:spcPts val="2070"/>
              </a:lnSpc>
              <a:spcBef>
                <a:spcPts val="100"/>
              </a:spcBef>
            </a:pPr>
            <a:r>
              <a:rPr sz="1800" spc="-10" dirty="0">
                <a:solidFill>
                  <a:srgbClr val="000000"/>
                </a:solidFill>
              </a:rPr>
              <a:t>环境控制的国际标准</a:t>
            </a:r>
            <a:endParaRPr sz="1800"/>
          </a:p>
          <a:p>
            <a:pPr marL="12700">
              <a:lnSpc>
                <a:spcPts val="2070"/>
              </a:lnSpc>
            </a:pPr>
            <a:r>
              <a:rPr sz="1800" dirty="0">
                <a:solidFill>
                  <a:srgbClr val="000000"/>
                </a:solidFill>
                <a:latin typeface="Calibri"/>
                <a:cs typeface="Calibri"/>
              </a:rPr>
              <a:t>Tiêu</a:t>
            </a:r>
            <a:r>
              <a:rPr sz="1800" spc="-20" dirty="0">
                <a:solidFill>
                  <a:srgbClr val="000000"/>
                </a:solidFill>
                <a:latin typeface="Calibri"/>
                <a:cs typeface="Calibri"/>
              </a:rPr>
              <a:t> </a:t>
            </a:r>
            <a:r>
              <a:rPr sz="1800" dirty="0">
                <a:solidFill>
                  <a:srgbClr val="000000"/>
                </a:solidFill>
                <a:latin typeface="Calibri"/>
                <a:cs typeface="Calibri"/>
              </a:rPr>
              <a:t>chuẩn</a:t>
            </a:r>
            <a:r>
              <a:rPr sz="1800" spc="-20" dirty="0">
                <a:solidFill>
                  <a:srgbClr val="000000"/>
                </a:solidFill>
                <a:latin typeface="Calibri"/>
                <a:cs typeface="Calibri"/>
              </a:rPr>
              <a:t> </a:t>
            </a:r>
            <a:r>
              <a:rPr sz="1800" dirty="0">
                <a:solidFill>
                  <a:srgbClr val="000000"/>
                </a:solidFill>
                <a:latin typeface="Calibri"/>
                <a:cs typeface="Calibri"/>
              </a:rPr>
              <a:t>quốc</a:t>
            </a:r>
            <a:r>
              <a:rPr sz="1800" spc="-15" dirty="0">
                <a:solidFill>
                  <a:srgbClr val="000000"/>
                </a:solidFill>
                <a:latin typeface="Calibri"/>
                <a:cs typeface="Calibri"/>
              </a:rPr>
              <a:t> </a:t>
            </a:r>
            <a:r>
              <a:rPr sz="1800" dirty="0">
                <a:solidFill>
                  <a:srgbClr val="000000"/>
                </a:solidFill>
                <a:latin typeface="Calibri"/>
                <a:cs typeface="Calibri"/>
              </a:rPr>
              <a:t>tế</a:t>
            </a:r>
            <a:r>
              <a:rPr sz="1800" spc="-35" dirty="0">
                <a:solidFill>
                  <a:srgbClr val="000000"/>
                </a:solidFill>
                <a:latin typeface="Calibri"/>
                <a:cs typeface="Calibri"/>
              </a:rPr>
              <a:t> </a:t>
            </a:r>
            <a:r>
              <a:rPr sz="1800" dirty="0">
                <a:solidFill>
                  <a:srgbClr val="000000"/>
                </a:solidFill>
                <a:latin typeface="Calibri"/>
                <a:cs typeface="Calibri"/>
              </a:rPr>
              <a:t>về</a:t>
            </a:r>
            <a:r>
              <a:rPr sz="1800" spc="-30" dirty="0">
                <a:solidFill>
                  <a:srgbClr val="000000"/>
                </a:solidFill>
                <a:latin typeface="Calibri"/>
                <a:cs typeface="Calibri"/>
              </a:rPr>
              <a:t> </a:t>
            </a:r>
            <a:r>
              <a:rPr sz="1800" dirty="0">
                <a:solidFill>
                  <a:srgbClr val="000000"/>
                </a:solidFill>
                <a:latin typeface="Calibri"/>
                <a:cs typeface="Calibri"/>
              </a:rPr>
              <a:t>kiểm</a:t>
            </a:r>
            <a:r>
              <a:rPr sz="1800" spc="-30" dirty="0">
                <a:solidFill>
                  <a:srgbClr val="000000"/>
                </a:solidFill>
                <a:latin typeface="Calibri"/>
                <a:cs typeface="Calibri"/>
              </a:rPr>
              <a:t> </a:t>
            </a:r>
            <a:r>
              <a:rPr sz="1800" dirty="0">
                <a:solidFill>
                  <a:srgbClr val="000000"/>
                </a:solidFill>
                <a:latin typeface="Calibri"/>
                <a:cs typeface="Calibri"/>
              </a:rPr>
              <a:t>soát</a:t>
            </a:r>
            <a:r>
              <a:rPr sz="1800" spc="-35" dirty="0">
                <a:solidFill>
                  <a:srgbClr val="000000"/>
                </a:solidFill>
                <a:latin typeface="Calibri"/>
                <a:cs typeface="Calibri"/>
              </a:rPr>
              <a:t> </a:t>
            </a:r>
            <a:r>
              <a:rPr sz="1800" dirty="0">
                <a:solidFill>
                  <a:srgbClr val="000000"/>
                </a:solidFill>
                <a:latin typeface="Calibri"/>
                <a:cs typeface="Calibri"/>
              </a:rPr>
              <a:t>môi</a:t>
            </a:r>
            <a:r>
              <a:rPr sz="1800" spc="-40" dirty="0">
                <a:solidFill>
                  <a:srgbClr val="000000"/>
                </a:solidFill>
                <a:latin typeface="Calibri"/>
                <a:cs typeface="Calibri"/>
              </a:rPr>
              <a:t> </a:t>
            </a:r>
            <a:r>
              <a:rPr sz="1800" spc="-10" dirty="0">
                <a:solidFill>
                  <a:srgbClr val="000000"/>
                </a:solidFill>
                <a:latin typeface="Calibri"/>
                <a:cs typeface="Calibri"/>
              </a:rPr>
              <a:t>trường</a:t>
            </a:r>
            <a:endParaRPr sz="1800">
              <a:latin typeface="Calibri"/>
              <a:cs typeface="Calibri"/>
            </a:endParaRPr>
          </a:p>
        </p:txBody>
      </p:sp>
      <p:sp>
        <p:nvSpPr>
          <p:cNvPr id="3" name="object 3"/>
          <p:cNvSpPr txBox="1"/>
          <p:nvPr/>
        </p:nvSpPr>
        <p:spPr>
          <a:xfrm>
            <a:off x="238150" y="949566"/>
            <a:ext cx="6190615" cy="4657090"/>
          </a:xfrm>
          <a:prstGeom prst="rect">
            <a:avLst/>
          </a:prstGeom>
        </p:spPr>
        <p:txBody>
          <a:bodyPr vert="horz" wrap="square" lIns="0" tIns="12065" rIns="0" bIns="0" rtlCol="0">
            <a:spAutoFit/>
          </a:bodyPr>
          <a:lstStyle/>
          <a:p>
            <a:pPr marR="4615180" algn="r">
              <a:lnSpc>
                <a:spcPct val="100000"/>
              </a:lnSpc>
              <a:spcBef>
                <a:spcPts val="95"/>
              </a:spcBef>
            </a:pPr>
            <a:r>
              <a:rPr sz="1000" b="1" dirty="0">
                <a:latin typeface="Arial"/>
                <a:cs typeface="Arial"/>
              </a:rPr>
              <a:t>EN</a:t>
            </a:r>
            <a:r>
              <a:rPr sz="1000" spc="5" dirty="0">
                <a:latin typeface="Times New Roman"/>
                <a:cs typeface="Times New Roman"/>
              </a:rPr>
              <a:t> </a:t>
            </a:r>
            <a:r>
              <a:rPr sz="1000" b="1" dirty="0">
                <a:latin typeface="Arial"/>
                <a:cs typeface="Arial"/>
              </a:rPr>
              <a:t>ISO</a:t>
            </a:r>
            <a:r>
              <a:rPr sz="1000" dirty="0">
                <a:latin typeface="Times New Roman"/>
                <a:cs typeface="Times New Roman"/>
              </a:rPr>
              <a:t> </a:t>
            </a:r>
            <a:r>
              <a:rPr sz="1000" b="1" dirty="0">
                <a:latin typeface="Arial"/>
                <a:cs typeface="Arial"/>
              </a:rPr>
              <a:t>14644</a:t>
            </a:r>
            <a:r>
              <a:rPr sz="1000" dirty="0">
                <a:latin typeface="Times New Roman"/>
                <a:cs typeface="Times New Roman"/>
              </a:rPr>
              <a:t> </a:t>
            </a:r>
            <a:r>
              <a:rPr sz="1000" b="1" spc="-10" dirty="0">
                <a:latin typeface="Arial"/>
                <a:cs typeface="Arial"/>
              </a:rPr>
              <a:t>series</a:t>
            </a:r>
            <a:endParaRPr sz="1000">
              <a:latin typeface="Arial"/>
              <a:cs typeface="Arial"/>
            </a:endParaRPr>
          </a:p>
          <a:p>
            <a:pPr marL="342265" marR="4652010" indent="-342265" algn="r">
              <a:lnSpc>
                <a:spcPts val="1195"/>
              </a:lnSpc>
              <a:buSzPct val="110000"/>
              <a:buFont typeface="Wingdings"/>
              <a:buChar char=""/>
              <a:tabLst>
                <a:tab pos="342265" algn="l"/>
              </a:tabLst>
            </a:pPr>
            <a:r>
              <a:rPr sz="1000" b="1" dirty="0">
                <a:latin typeface="Arial"/>
                <a:cs typeface="Arial"/>
              </a:rPr>
              <a:t>Dòng</a:t>
            </a:r>
            <a:r>
              <a:rPr sz="1000" spc="10" dirty="0">
                <a:latin typeface="Times New Roman"/>
                <a:cs typeface="Times New Roman"/>
              </a:rPr>
              <a:t> </a:t>
            </a:r>
            <a:r>
              <a:rPr sz="1000" b="1" dirty="0">
                <a:latin typeface="Arial"/>
                <a:cs typeface="Arial"/>
              </a:rPr>
              <a:t>EN</a:t>
            </a:r>
            <a:r>
              <a:rPr sz="1000" spc="20" dirty="0">
                <a:latin typeface="Times New Roman"/>
                <a:cs typeface="Times New Roman"/>
              </a:rPr>
              <a:t> </a:t>
            </a:r>
            <a:r>
              <a:rPr sz="1000" b="1" dirty="0">
                <a:latin typeface="Arial"/>
                <a:cs typeface="Arial"/>
              </a:rPr>
              <a:t>ISO</a:t>
            </a:r>
            <a:r>
              <a:rPr sz="1000" spc="10" dirty="0">
                <a:latin typeface="Times New Roman"/>
                <a:cs typeface="Times New Roman"/>
              </a:rPr>
              <a:t> </a:t>
            </a:r>
            <a:r>
              <a:rPr sz="1000" b="1" spc="-20" dirty="0">
                <a:latin typeface="Arial"/>
                <a:cs typeface="Arial"/>
              </a:rPr>
              <a:t>14644</a:t>
            </a:r>
            <a:endParaRPr sz="1000">
              <a:latin typeface="Arial"/>
              <a:cs typeface="Arial"/>
            </a:endParaRPr>
          </a:p>
          <a:p>
            <a:pPr marL="398780" lvl="1" indent="-100330">
              <a:lnSpc>
                <a:spcPts val="1195"/>
              </a:lnSpc>
              <a:buFont typeface="Cambria Math"/>
              <a:buChar char="⎯"/>
              <a:tabLst>
                <a:tab pos="398780" algn="l"/>
              </a:tabLst>
            </a:pPr>
            <a:r>
              <a:rPr sz="1000" b="1" dirty="0">
                <a:latin typeface="Arial"/>
                <a:cs typeface="Arial"/>
              </a:rPr>
              <a:t>Part</a:t>
            </a:r>
            <a:r>
              <a:rPr sz="1000" spc="-5" dirty="0">
                <a:latin typeface="Times New Roman"/>
                <a:cs typeface="Times New Roman"/>
              </a:rPr>
              <a:t> </a:t>
            </a:r>
            <a:r>
              <a:rPr sz="1000" b="1" dirty="0">
                <a:latin typeface="Arial"/>
                <a:cs typeface="Arial"/>
              </a:rPr>
              <a:t>1:</a:t>
            </a:r>
            <a:r>
              <a:rPr sz="1000" dirty="0">
                <a:latin typeface="Times New Roman"/>
                <a:cs typeface="Times New Roman"/>
              </a:rPr>
              <a:t> </a:t>
            </a:r>
            <a:r>
              <a:rPr sz="1000" b="1" dirty="0">
                <a:latin typeface="Arial"/>
                <a:cs typeface="Arial"/>
              </a:rPr>
              <a:t>Classification</a:t>
            </a:r>
            <a:r>
              <a:rPr sz="1000" spc="-10" dirty="0">
                <a:latin typeface="Times New Roman"/>
                <a:cs typeface="Times New Roman"/>
              </a:rPr>
              <a:t> </a:t>
            </a:r>
            <a:r>
              <a:rPr sz="1000" b="1" dirty="0">
                <a:latin typeface="Arial"/>
                <a:cs typeface="Arial"/>
              </a:rPr>
              <a:t>of</a:t>
            </a:r>
            <a:r>
              <a:rPr sz="1000" dirty="0">
                <a:latin typeface="Times New Roman"/>
                <a:cs typeface="Times New Roman"/>
              </a:rPr>
              <a:t> </a:t>
            </a:r>
            <a:r>
              <a:rPr sz="1000" b="1" dirty="0">
                <a:latin typeface="Arial"/>
                <a:cs typeface="Arial"/>
              </a:rPr>
              <a:t>air</a:t>
            </a:r>
            <a:r>
              <a:rPr sz="1000" spc="-5" dirty="0">
                <a:latin typeface="Times New Roman"/>
                <a:cs typeface="Times New Roman"/>
              </a:rPr>
              <a:t> </a:t>
            </a:r>
            <a:r>
              <a:rPr sz="1000" b="1" spc="-10" dirty="0">
                <a:latin typeface="Arial"/>
                <a:cs typeface="Arial"/>
              </a:rPr>
              <a:t>cleanliness</a:t>
            </a:r>
            <a:endParaRPr sz="1000">
              <a:latin typeface="Arial"/>
              <a:cs typeface="Arial"/>
            </a:endParaRPr>
          </a:p>
          <a:p>
            <a:pPr marL="398780" lvl="1" indent="-100330">
              <a:lnSpc>
                <a:spcPct val="100000"/>
              </a:lnSpc>
              <a:buFont typeface="Cambria Math"/>
              <a:buChar char="⎯"/>
              <a:tabLst>
                <a:tab pos="398780" algn="l"/>
              </a:tabLst>
            </a:pPr>
            <a:r>
              <a:rPr sz="1000" b="1" dirty="0">
                <a:latin typeface="Arial"/>
                <a:cs typeface="Arial"/>
              </a:rPr>
              <a:t>Phần</a:t>
            </a:r>
            <a:r>
              <a:rPr sz="1000" b="1" spc="-30" dirty="0">
                <a:latin typeface="Arial"/>
                <a:cs typeface="Arial"/>
              </a:rPr>
              <a:t> </a:t>
            </a:r>
            <a:r>
              <a:rPr sz="1000" b="1" dirty="0">
                <a:latin typeface="Arial"/>
                <a:cs typeface="Arial"/>
              </a:rPr>
              <a:t>1:</a:t>
            </a:r>
            <a:r>
              <a:rPr sz="1000" spc="10" dirty="0">
                <a:latin typeface="Times New Roman"/>
                <a:cs typeface="Times New Roman"/>
              </a:rPr>
              <a:t> </a:t>
            </a:r>
            <a:r>
              <a:rPr sz="1000" b="1" dirty="0">
                <a:latin typeface="Arial"/>
                <a:cs typeface="Arial"/>
              </a:rPr>
              <a:t>Phân</a:t>
            </a:r>
            <a:r>
              <a:rPr sz="1000" dirty="0">
                <a:latin typeface="Times New Roman"/>
                <a:cs typeface="Times New Roman"/>
              </a:rPr>
              <a:t> </a:t>
            </a:r>
            <a:r>
              <a:rPr sz="1000" b="1" dirty="0">
                <a:latin typeface="Arial"/>
                <a:cs typeface="Arial"/>
              </a:rPr>
              <a:t>loại</a:t>
            </a:r>
            <a:r>
              <a:rPr sz="1000" b="1" spc="-35" dirty="0">
                <a:latin typeface="Arial"/>
                <a:cs typeface="Arial"/>
              </a:rPr>
              <a:t> </a:t>
            </a:r>
            <a:r>
              <a:rPr sz="1000" b="1" dirty="0">
                <a:latin typeface="Arial"/>
                <a:cs typeface="Arial"/>
              </a:rPr>
              <a:t>độ</a:t>
            </a:r>
            <a:r>
              <a:rPr sz="1000" b="1" spc="-15" dirty="0">
                <a:latin typeface="Arial"/>
                <a:cs typeface="Arial"/>
              </a:rPr>
              <a:t> </a:t>
            </a:r>
            <a:r>
              <a:rPr sz="1000" b="1" dirty="0">
                <a:latin typeface="Arial"/>
                <a:cs typeface="Arial"/>
              </a:rPr>
              <a:t>sạch</a:t>
            </a:r>
            <a:r>
              <a:rPr sz="1000" b="1" spc="-20" dirty="0">
                <a:latin typeface="Arial"/>
                <a:cs typeface="Arial"/>
              </a:rPr>
              <a:t> </a:t>
            </a:r>
            <a:r>
              <a:rPr sz="1000" b="1" dirty="0">
                <a:latin typeface="Arial"/>
                <a:cs typeface="Arial"/>
              </a:rPr>
              <a:t>không</a:t>
            </a:r>
            <a:r>
              <a:rPr sz="1000" spc="15" dirty="0">
                <a:latin typeface="Times New Roman"/>
                <a:cs typeface="Times New Roman"/>
              </a:rPr>
              <a:t> </a:t>
            </a:r>
            <a:r>
              <a:rPr sz="1000" b="1" spc="-25" dirty="0">
                <a:latin typeface="Arial"/>
                <a:cs typeface="Arial"/>
              </a:rPr>
              <a:t>khí</a:t>
            </a:r>
            <a:endParaRPr sz="1000">
              <a:latin typeface="Arial"/>
              <a:cs typeface="Arial"/>
            </a:endParaRPr>
          </a:p>
          <a:p>
            <a:pPr marL="409575" lvl="1" indent="-111125">
              <a:lnSpc>
                <a:spcPct val="100000"/>
              </a:lnSpc>
              <a:spcBef>
                <a:spcPts val="175"/>
              </a:spcBef>
              <a:buSzPct val="110000"/>
              <a:buFont typeface="Cambria Math"/>
              <a:buChar char="⎯"/>
              <a:tabLst>
                <a:tab pos="409575" algn="l"/>
              </a:tabLst>
            </a:pPr>
            <a:r>
              <a:rPr sz="1000" b="1" dirty="0">
                <a:latin typeface="Arial"/>
                <a:cs typeface="Arial"/>
              </a:rPr>
              <a:t>Part</a:t>
            </a:r>
            <a:r>
              <a:rPr sz="1000" spc="-10" dirty="0">
                <a:latin typeface="Times New Roman"/>
                <a:cs typeface="Times New Roman"/>
              </a:rPr>
              <a:t> </a:t>
            </a:r>
            <a:r>
              <a:rPr sz="1000" b="1" dirty="0">
                <a:latin typeface="Arial"/>
                <a:cs typeface="Arial"/>
              </a:rPr>
              <a:t>2:</a:t>
            </a:r>
            <a:r>
              <a:rPr sz="1000" spc="-5" dirty="0">
                <a:latin typeface="Times New Roman"/>
                <a:cs typeface="Times New Roman"/>
              </a:rPr>
              <a:t> </a:t>
            </a:r>
            <a:r>
              <a:rPr sz="1000" b="1" dirty="0">
                <a:latin typeface="Arial"/>
                <a:cs typeface="Arial"/>
              </a:rPr>
              <a:t>Specifications</a:t>
            </a:r>
            <a:r>
              <a:rPr sz="1000" spc="-5" dirty="0">
                <a:latin typeface="Times New Roman"/>
                <a:cs typeface="Times New Roman"/>
              </a:rPr>
              <a:t> </a:t>
            </a:r>
            <a:r>
              <a:rPr sz="1000" b="1" dirty="0">
                <a:latin typeface="Arial"/>
                <a:cs typeface="Arial"/>
              </a:rPr>
              <a:t>for</a:t>
            </a:r>
            <a:r>
              <a:rPr sz="1000" spc="-10" dirty="0">
                <a:latin typeface="Times New Roman"/>
                <a:cs typeface="Times New Roman"/>
              </a:rPr>
              <a:t> </a:t>
            </a:r>
            <a:r>
              <a:rPr sz="1000" b="1" dirty="0">
                <a:latin typeface="Arial"/>
                <a:cs typeface="Arial"/>
              </a:rPr>
              <a:t>testing</a:t>
            </a:r>
            <a:r>
              <a:rPr sz="1000" dirty="0">
                <a:latin typeface="Times New Roman"/>
                <a:cs typeface="Times New Roman"/>
              </a:rPr>
              <a:t> </a:t>
            </a:r>
            <a:r>
              <a:rPr sz="1000" b="1" dirty="0">
                <a:latin typeface="Arial"/>
                <a:cs typeface="Arial"/>
              </a:rPr>
              <a:t>and</a:t>
            </a:r>
            <a:r>
              <a:rPr sz="1000" spc="-5" dirty="0">
                <a:latin typeface="Times New Roman"/>
                <a:cs typeface="Times New Roman"/>
              </a:rPr>
              <a:t> </a:t>
            </a:r>
            <a:r>
              <a:rPr sz="1000" b="1" dirty="0">
                <a:latin typeface="Arial"/>
                <a:cs typeface="Arial"/>
              </a:rPr>
              <a:t>monitoring</a:t>
            </a:r>
            <a:r>
              <a:rPr sz="1000" dirty="0">
                <a:latin typeface="Times New Roman"/>
                <a:cs typeface="Times New Roman"/>
              </a:rPr>
              <a:t> </a:t>
            </a:r>
            <a:r>
              <a:rPr sz="1000" b="1" dirty="0">
                <a:latin typeface="Arial"/>
                <a:cs typeface="Arial"/>
              </a:rPr>
              <a:t>to</a:t>
            </a:r>
            <a:r>
              <a:rPr sz="1000" spc="-5" dirty="0">
                <a:latin typeface="Times New Roman"/>
                <a:cs typeface="Times New Roman"/>
              </a:rPr>
              <a:t> </a:t>
            </a:r>
            <a:r>
              <a:rPr sz="1000" b="1" dirty="0">
                <a:latin typeface="Arial"/>
                <a:cs typeface="Arial"/>
              </a:rPr>
              <a:t>prove</a:t>
            </a:r>
            <a:r>
              <a:rPr sz="1000" spc="-20" dirty="0">
                <a:latin typeface="Times New Roman"/>
                <a:cs typeface="Times New Roman"/>
              </a:rPr>
              <a:t> </a:t>
            </a:r>
            <a:r>
              <a:rPr sz="1000" b="1" dirty="0">
                <a:latin typeface="Arial"/>
                <a:cs typeface="Arial"/>
              </a:rPr>
              <a:t>continued</a:t>
            </a:r>
            <a:r>
              <a:rPr sz="1000" spc="-5" dirty="0">
                <a:latin typeface="Times New Roman"/>
                <a:cs typeface="Times New Roman"/>
              </a:rPr>
              <a:t> </a:t>
            </a:r>
            <a:r>
              <a:rPr sz="1000" b="1" spc="-10" dirty="0">
                <a:latin typeface="Arial"/>
                <a:cs typeface="Arial"/>
              </a:rPr>
              <a:t>compliance</a:t>
            </a:r>
            <a:endParaRPr sz="1000">
              <a:latin typeface="Arial"/>
              <a:cs typeface="Arial"/>
            </a:endParaRPr>
          </a:p>
          <a:p>
            <a:pPr marL="398780" lvl="1" indent="-100330">
              <a:lnSpc>
                <a:spcPct val="100000"/>
              </a:lnSpc>
              <a:buFont typeface="Cambria Math"/>
              <a:buChar char="⎯"/>
              <a:tabLst>
                <a:tab pos="398780" algn="l"/>
              </a:tabLst>
            </a:pPr>
            <a:r>
              <a:rPr sz="1000" b="1" dirty="0">
                <a:latin typeface="Arial"/>
                <a:cs typeface="Arial"/>
              </a:rPr>
              <a:t>Phần</a:t>
            </a:r>
            <a:r>
              <a:rPr sz="1000" b="1" spc="-20" dirty="0">
                <a:latin typeface="Arial"/>
                <a:cs typeface="Arial"/>
              </a:rPr>
              <a:t> </a:t>
            </a:r>
            <a:r>
              <a:rPr sz="1000" b="1" dirty="0">
                <a:latin typeface="Arial"/>
                <a:cs typeface="Arial"/>
              </a:rPr>
              <a:t>2:</a:t>
            </a:r>
            <a:r>
              <a:rPr sz="1000" spc="10" dirty="0">
                <a:latin typeface="Times New Roman"/>
                <a:cs typeface="Times New Roman"/>
              </a:rPr>
              <a:t> </a:t>
            </a:r>
            <a:r>
              <a:rPr sz="1000" b="1" dirty="0">
                <a:latin typeface="Arial"/>
                <a:cs typeface="Arial"/>
              </a:rPr>
              <a:t>Thông</a:t>
            </a:r>
            <a:r>
              <a:rPr sz="1000" spc="5" dirty="0">
                <a:latin typeface="Times New Roman"/>
                <a:cs typeface="Times New Roman"/>
              </a:rPr>
              <a:t> </a:t>
            </a:r>
            <a:r>
              <a:rPr sz="1000" b="1" dirty="0">
                <a:latin typeface="Arial"/>
                <a:cs typeface="Arial"/>
              </a:rPr>
              <a:t>số</a:t>
            </a:r>
            <a:r>
              <a:rPr sz="1000" b="1" spc="-30" dirty="0">
                <a:latin typeface="Arial"/>
                <a:cs typeface="Arial"/>
              </a:rPr>
              <a:t> </a:t>
            </a:r>
            <a:r>
              <a:rPr sz="1000" b="1" dirty="0">
                <a:latin typeface="Arial"/>
                <a:cs typeface="Arial"/>
              </a:rPr>
              <a:t>kỹ</a:t>
            </a:r>
            <a:r>
              <a:rPr sz="1000" b="1" spc="-20" dirty="0">
                <a:latin typeface="Arial"/>
                <a:cs typeface="Arial"/>
              </a:rPr>
              <a:t> </a:t>
            </a:r>
            <a:r>
              <a:rPr sz="1000" b="1" dirty="0">
                <a:latin typeface="Arial"/>
                <a:cs typeface="Arial"/>
              </a:rPr>
              <a:t>thuật</a:t>
            </a:r>
            <a:r>
              <a:rPr sz="1000" b="1" spc="-10" dirty="0">
                <a:latin typeface="Arial"/>
                <a:cs typeface="Arial"/>
              </a:rPr>
              <a:t> </a:t>
            </a:r>
            <a:r>
              <a:rPr sz="1000" b="1" dirty="0">
                <a:latin typeface="Arial"/>
                <a:cs typeface="Arial"/>
              </a:rPr>
              <a:t>để</a:t>
            </a:r>
            <a:r>
              <a:rPr sz="1000" b="1" spc="-25" dirty="0">
                <a:latin typeface="Arial"/>
                <a:cs typeface="Arial"/>
              </a:rPr>
              <a:t> </a:t>
            </a:r>
            <a:r>
              <a:rPr sz="1000" b="1" dirty="0">
                <a:latin typeface="Arial"/>
                <a:cs typeface="Arial"/>
              </a:rPr>
              <a:t>thử</a:t>
            </a:r>
            <a:r>
              <a:rPr sz="1000" b="1" spc="-20" dirty="0">
                <a:latin typeface="Arial"/>
                <a:cs typeface="Arial"/>
              </a:rPr>
              <a:t> </a:t>
            </a:r>
            <a:r>
              <a:rPr sz="1000" b="1" dirty="0">
                <a:latin typeface="Arial"/>
                <a:cs typeface="Arial"/>
              </a:rPr>
              <a:t>nghiệm</a:t>
            </a:r>
            <a:r>
              <a:rPr sz="1000" b="1" spc="-15" dirty="0">
                <a:latin typeface="Arial"/>
                <a:cs typeface="Arial"/>
              </a:rPr>
              <a:t> </a:t>
            </a:r>
            <a:r>
              <a:rPr sz="1000" b="1" dirty="0">
                <a:latin typeface="Arial"/>
                <a:cs typeface="Arial"/>
              </a:rPr>
              <a:t>và</a:t>
            </a:r>
            <a:r>
              <a:rPr sz="1000" spc="-5" dirty="0">
                <a:latin typeface="Times New Roman"/>
                <a:cs typeface="Times New Roman"/>
              </a:rPr>
              <a:t> </a:t>
            </a:r>
            <a:r>
              <a:rPr sz="1000" b="1" dirty="0">
                <a:latin typeface="Arial"/>
                <a:cs typeface="Arial"/>
              </a:rPr>
              <a:t>giám</a:t>
            </a:r>
            <a:r>
              <a:rPr sz="1000" dirty="0">
                <a:latin typeface="Times New Roman"/>
                <a:cs typeface="Times New Roman"/>
              </a:rPr>
              <a:t> </a:t>
            </a:r>
            <a:r>
              <a:rPr sz="1000" b="1" dirty="0">
                <a:latin typeface="Arial"/>
                <a:cs typeface="Arial"/>
              </a:rPr>
              <a:t>sát</a:t>
            </a:r>
            <a:r>
              <a:rPr sz="1000" spc="15" dirty="0">
                <a:latin typeface="Times New Roman"/>
                <a:cs typeface="Times New Roman"/>
              </a:rPr>
              <a:t> </a:t>
            </a:r>
            <a:r>
              <a:rPr sz="1000" b="1" dirty="0">
                <a:latin typeface="Arial"/>
                <a:cs typeface="Arial"/>
              </a:rPr>
              <a:t>nhằm</a:t>
            </a:r>
            <a:r>
              <a:rPr sz="1000" b="1" spc="-20" dirty="0">
                <a:latin typeface="Arial"/>
                <a:cs typeface="Arial"/>
              </a:rPr>
              <a:t> </a:t>
            </a:r>
            <a:r>
              <a:rPr sz="1000" b="1" dirty="0">
                <a:latin typeface="Arial"/>
                <a:cs typeface="Arial"/>
              </a:rPr>
              <a:t>chứng</a:t>
            </a:r>
            <a:r>
              <a:rPr sz="1000" b="1" spc="-15" dirty="0">
                <a:latin typeface="Arial"/>
                <a:cs typeface="Arial"/>
              </a:rPr>
              <a:t> </a:t>
            </a:r>
            <a:r>
              <a:rPr sz="1000" b="1" dirty="0">
                <a:latin typeface="Arial"/>
                <a:cs typeface="Arial"/>
              </a:rPr>
              <a:t>minh</a:t>
            </a:r>
            <a:r>
              <a:rPr sz="1000" spc="15" dirty="0">
                <a:latin typeface="Times New Roman"/>
                <a:cs typeface="Times New Roman"/>
              </a:rPr>
              <a:t> </a:t>
            </a:r>
            <a:r>
              <a:rPr sz="1000" b="1" dirty="0">
                <a:latin typeface="Arial"/>
                <a:cs typeface="Arial"/>
              </a:rPr>
              <a:t>sự</a:t>
            </a:r>
            <a:r>
              <a:rPr sz="1000" b="1" spc="-20" dirty="0">
                <a:latin typeface="Arial"/>
                <a:cs typeface="Arial"/>
              </a:rPr>
              <a:t> </a:t>
            </a:r>
            <a:r>
              <a:rPr sz="1000" b="1" dirty="0">
                <a:latin typeface="Arial"/>
                <a:cs typeface="Arial"/>
              </a:rPr>
              <a:t>tuân</a:t>
            </a:r>
            <a:r>
              <a:rPr sz="1000" spc="15" dirty="0">
                <a:latin typeface="Times New Roman"/>
                <a:cs typeface="Times New Roman"/>
              </a:rPr>
              <a:t> </a:t>
            </a:r>
            <a:r>
              <a:rPr sz="1000" b="1" dirty="0">
                <a:latin typeface="Arial"/>
                <a:cs typeface="Arial"/>
              </a:rPr>
              <a:t>thủ</a:t>
            </a:r>
            <a:r>
              <a:rPr sz="1000" b="1" spc="-20" dirty="0">
                <a:latin typeface="Arial"/>
                <a:cs typeface="Arial"/>
              </a:rPr>
              <a:t> </a:t>
            </a:r>
            <a:r>
              <a:rPr sz="1000" b="1" dirty="0">
                <a:latin typeface="Arial"/>
                <a:cs typeface="Arial"/>
              </a:rPr>
              <a:t>liên</a:t>
            </a:r>
            <a:r>
              <a:rPr sz="1000" spc="10" dirty="0">
                <a:latin typeface="Times New Roman"/>
                <a:cs typeface="Times New Roman"/>
              </a:rPr>
              <a:t> </a:t>
            </a:r>
            <a:r>
              <a:rPr sz="1000" b="1" spc="-25" dirty="0">
                <a:latin typeface="Arial"/>
                <a:cs typeface="Arial"/>
              </a:rPr>
              <a:t>tục</a:t>
            </a:r>
            <a:endParaRPr sz="1000">
              <a:latin typeface="Arial"/>
              <a:cs typeface="Arial"/>
            </a:endParaRPr>
          </a:p>
          <a:p>
            <a:pPr marL="355600">
              <a:lnSpc>
                <a:spcPct val="100000"/>
              </a:lnSpc>
              <a:spcBef>
                <a:spcPts val="170"/>
              </a:spcBef>
            </a:pPr>
            <a:r>
              <a:rPr sz="1000" b="1" dirty="0">
                <a:latin typeface="Arial"/>
                <a:cs typeface="Arial"/>
              </a:rPr>
              <a:t>with</a:t>
            </a:r>
            <a:r>
              <a:rPr sz="1000" spc="25" dirty="0">
                <a:latin typeface="Times New Roman"/>
                <a:cs typeface="Times New Roman"/>
              </a:rPr>
              <a:t> </a:t>
            </a:r>
            <a:r>
              <a:rPr sz="1000" b="1" dirty="0">
                <a:latin typeface="Arial"/>
                <a:cs typeface="Arial"/>
              </a:rPr>
              <a:t>ISO</a:t>
            </a:r>
            <a:r>
              <a:rPr sz="1000" spc="25" dirty="0">
                <a:latin typeface="Times New Roman"/>
                <a:cs typeface="Times New Roman"/>
              </a:rPr>
              <a:t> </a:t>
            </a:r>
            <a:r>
              <a:rPr sz="1000" b="1" spc="-10" dirty="0">
                <a:latin typeface="Arial"/>
                <a:cs typeface="Arial"/>
              </a:rPr>
              <a:t>14644-</a:t>
            </a:r>
            <a:r>
              <a:rPr sz="1000" b="1" spc="-50" dirty="0">
                <a:latin typeface="Arial"/>
                <a:cs typeface="Arial"/>
              </a:rPr>
              <a:t>1</a:t>
            </a:r>
            <a:endParaRPr sz="1000">
              <a:latin typeface="Arial"/>
              <a:cs typeface="Arial"/>
            </a:endParaRPr>
          </a:p>
          <a:p>
            <a:pPr marL="355600">
              <a:lnSpc>
                <a:spcPct val="100000"/>
              </a:lnSpc>
            </a:pPr>
            <a:r>
              <a:rPr sz="1000" b="1" dirty="0">
                <a:latin typeface="Arial"/>
                <a:cs typeface="Arial"/>
              </a:rPr>
              <a:t>với</a:t>
            </a:r>
            <a:r>
              <a:rPr sz="1000" b="1" spc="-10" dirty="0">
                <a:latin typeface="Arial"/>
                <a:cs typeface="Arial"/>
              </a:rPr>
              <a:t> </a:t>
            </a:r>
            <a:r>
              <a:rPr sz="1000" b="1" dirty="0">
                <a:latin typeface="Arial"/>
                <a:cs typeface="Arial"/>
              </a:rPr>
              <a:t>ISO</a:t>
            </a:r>
            <a:r>
              <a:rPr sz="1000" spc="40" dirty="0">
                <a:latin typeface="Times New Roman"/>
                <a:cs typeface="Times New Roman"/>
              </a:rPr>
              <a:t> </a:t>
            </a:r>
            <a:r>
              <a:rPr sz="1000" b="1" spc="-10" dirty="0">
                <a:latin typeface="Arial"/>
                <a:cs typeface="Arial"/>
              </a:rPr>
              <a:t>14644-</a:t>
            </a:r>
            <a:r>
              <a:rPr sz="1000" b="1" spc="-50" dirty="0">
                <a:latin typeface="Arial"/>
                <a:cs typeface="Arial"/>
              </a:rPr>
              <a:t>1</a:t>
            </a:r>
            <a:endParaRPr sz="1000">
              <a:latin typeface="Arial"/>
              <a:cs typeface="Arial"/>
            </a:endParaRPr>
          </a:p>
          <a:p>
            <a:pPr marL="347345" indent="-111125">
              <a:lnSpc>
                <a:spcPct val="100000"/>
              </a:lnSpc>
              <a:spcBef>
                <a:spcPts val="135"/>
              </a:spcBef>
              <a:buSzPct val="110000"/>
              <a:buFont typeface="Cambria Math"/>
              <a:buChar char="⎯"/>
              <a:tabLst>
                <a:tab pos="347345" algn="l"/>
              </a:tabLst>
            </a:pPr>
            <a:r>
              <a:rPr sz="1000" b="1" dirty="0">
                <a:latin typeface="Arial"/>
                <a:cs typeface="Arial"/>
              </a:rPr>
              <a:t>Part</a:t>
            </a:r>
            <a:r>
              <a:rPr sz="1000" spc="10" dirty="0">
                <a:latin typeface="Times New Roman"/>
                <a:cs typeface="Times New Roman"/>
              </a:rPr>
              <a:t> </a:t>
            </a:r>
            <a:r>
              <a:rPr sz="1000" b="1" dirty="0">
                <a:latin typeface="Arial"/>
                <a:cs typeface="Arial"/>
              </a:rPr>
              <a:t>3:</a:t>
            </a:r>
            <a:r>
              <a:rPr sz="1000" spc="10" dirty="0">
                <a:latin typeface="Times New Roman"/>
                <a:cs typeface="Times New Roman"/>
              </a:rPr>
              <a:t> </a:t>
            </a:r>
            <a:r>
              <a:rPr sz="1000" b="1" dirty="0">
                <a:latin typeface="Arial"/>
                <a:cs typeface="Arial"/>
              </a:rPr>
              <a:t>Test</a:t>
            </a:r>
            <a:r>
              <a:rPr sz="1000" dirty="0">
                <a:latin typeface="Times New Roman"/>
                <a:cs typeface="Times New Roman"/>
              </a:rPr>
              <a:t> </a:t>
            </a:r>
            <a:r>
              <a:rPr sz="1000" b="1" spc="-10" dirty="0">
                <a:latin typeface="Arial"/>
                <a:cs typeface="Arial"/>
              </a:rPr>
              <a:t>methods</a:t>
            </a:r>
            <a:endParaRPr sz="1000">
              <a:latin typeface="Arial"/>
              <a:cs typeface="Arial"/>
            </a:endParaRPr>
          </a:p>
          <a:p>
            <a:pPr marL="336550" indent="-100330">
              <a:lnSpc>
                <a:spcPct val="100000"/>
              </a:lnSpc>
              <a:spcBef>
                <a:spcPts val="5"/>
              </a:spcBef>
              <a:buFont typeface="Cambria Math"/>
              <a:buChar char="⎯"/>
              <a:tabLst>
                <a:tab pos="336550" algn="l"/>
              </a:tabLst>
            </a:pPr>
            <a:r>
              <a:rPr sz="1000" b="1" dirty="0">
                <a:latin typeface="Arial"/>
                <a:cs typeface="Arial"/>
              </a:rPr>
              <a:t>Phần</a:t>
            </a:r>
            <a:r>
              <a:rPr sz="1000" b="1" spc="-35" dirty="0">
                <a:latin typeface="Arial"/>
                <a:cs typeface="Arial"/>
              </a:rPr>
              <a:t> </a:t>
            </a:r>
            <a:r>
              <a:rPr sz="1000" b="1" dirty="0">
                <a:latin typeface="Arial"/>
                <a:cs typeface="Arial"/>
              </a:rPr>
              <a:t>3:</a:t>
            </a:r>
            <a:r>
              <a:rPr sz="1000" spc="5" dirty="0">
                <a:latin typeface="Times New Roman"/>
                <a:cs typeface="Times New Roman"/>
              </a:rPr>
              <a:t> </a:t>
            </a:r>
            <a:r>
              <a:rPr sz="1000" b="1" dirty="0">
                <a:latin typeface="Arial"/>
                <a:cs typeface="Arial"/>
              </a:rPr>
              <a:t>Phương</a:t>
            </a:r>
            <a:r>
              <a:rPr sz="1000" b="1" spc="-10" dirty="0">
                <a:latin typeface="Arial"/>
                <a:cs typeface="Arial"/>
              </a:rPr>
              <a:t> </a:t>
            </a:r>
            <a:r>
              <a:rPr sz="1000" b="1" dirty="0">
                <a:latin typeface="Arial"/>
                <a:cs typeface="Arial"/>
              </a:rPr>
              <a:t>pháp</a:t>
            </a:r>
            <a:r>
              <a:rPr sz="1000" spc="-5" dirty="0">
                <a:latin typeface="Times New Roman"/>
                <a:cs typeface="Times New Roman"/>
              </a:rPr>
              <a:t> </a:t>
            </a:r>
            <a:r>
              <a:rPr sz="1000" b="1" dirty="0">
                <a:latin typeface="Arial"/>
                <a:cs typeface="Arial"/>
              </a:rPr>
              <a:t>thử</a:t>
            </a:r>
            <a:r>
              <a:rPr sz="1000" b="1" spc="-15" dirty="0">
                <a:latin typeface="Arial"/>
                <a:cs typeface="Arial"/>
              </a:rPr>
              <a:t> </a:t>
            </a:r>
            <a:r>
              <a:rPr sz="1000" b="1" spc="-10" dirty="0">
                <a:latin typeface="Arial"/>
                <a:cs typeface="Arial"/>
              </a:rPr>
              <a:t>nghiệm</a:t>
            </a:r>
            <a:endParaRPr sz="1000">
              <a:latin typeface="Arial"/>
              <a:cs typeface="Arial"/>
            </a:endParaRPr>
          </a:p>
          <a:p>
            <a:pPr marL="409575" lvl="1" indent="-111125">
              <a:lnSpc>
                <a:spcPct val="100000"/>
              </a:lnSpc>
              <a:spcBef>
                <a:spcPts val="375"/>
              </a:spcBef>
              <a:buSzPct val="110000"/>
              <a:buFont typeface="Cambria Math"/>
              <a:buChar char="⎯"/>
              <a:tabLst>
                <a:tab pos="409575" algn="l"/>
              </a:tabLst>
            </a:pPr>
            <a:r>
              <a:rPr sz="1000" b="1" dirty="0">
                <a:latin typeface="Arial"/>
                <a:cs typeface="Arial"/>
              </a:rPr>
              <a:t>Part</a:t>
            </a:r>
            <a:r>
              <a:rPr sz="1000" dirty="0">
                <a:latin typeface="Times New Roman"/>
                <a:cs typeface="Times New Roman"/>
              </a:rPr>
              <a:t> </a:t>
            </a:r>
            <a:r>
              <a:rPr sz="1000" b="1" dirty="0">
                <a:latin typeface="Arial"/>
                <a:cs typeface="Arial"/>
              </a:rPr>
              <a:t>4:</a:t>
            </a:r>
            <a:r>
              <a:rPr sz="1000" spc="5" dirty="0">
                <a:latin typeface="Times New Roman"/>
                <a:cs typeface="Times New Roman"/>
              </a:rPr>
              <a:t> </a:t>
            </a:r>
            <a:r>
              <a:rPr sz="1000" b="1" dirty="0">
                <a:latin typeface="Arial"/>
                <a:cs typeface="Arial"/>
              </a:rPr>
              <a:t>Design,</a:t>
            </a:r>
            <a:r>
              <a:rPr sz="1000" spc="5" dirty="0">
                <a:latin typeface="Times New Roman"/>
                <a:cs typeface="Times New Roman"/>
              </a:rPr>
              <a:t> </a:t>
            </a:r>
            <a:r>
              <a:rPr sz="1000" b="1" dirty="0">
                <a:latin typeface="Arial"/>
                <a:cs typeface="Arial"/>
              </a:rPr>
              <a:t>construction</a:t>
            </a:r>
            <a:r>
              <a:rPr sz="1000" spc="10" dirty="0">
                <a:latin typeface="Times New Roman"/>
                <a:cs typeface="Times New Roman"/>
              </a:rPr>
              <a:t> </a:t>
            </a:r>
            <a:r>
              <a:rPr sz="1000" b="1" dirty="0">
                <a:latin typeface="Arial"/>
                <a:cs typeface="Arial"/>
              </a:rPr>
              <a:t>and</a:t>
            </a:r>
            <a:r>
              <a:rPr sz="1000" spc="5" dirty="0">
                <a:latin typeface="Times New Roman"/>
                <a:cs typeface="Times New Roman"/>
              </a:rPr>
              <a:t> </a:t>
            </a:r>
            <a:r>
              <a:rPr sz="1000" b="1" spc="-10" dirty="0">
                <a:latin typeface="Arial"/>
                <a:cs typeface="Arial"/>
              </a:rPr>
              <a:t>start-</a:t>
            </a:r>
            <a:r>
              <a:rPr sz="1000" b="1" spc="-25" dirty="0">
                <a:latin typeface="Arial"/>
                <a:cs typeface="Arial"/>
              </a:rPr>
              <a:t>up</a:t>
            </a:r>
            <a:endParaRPr sz="1000">
              <a:latin typeface="Arial"/>
              <a:cs typeface="Arial"/>
            </a:endParaRPr>
          </a:p>
          <a:p>
            <a:pPr marL="398780" lvl="1" indent="-100330">
              <a:lnSpc>
                <a:spcPct val="100000"/>
              </a:lnSpc>
              <a:spcBef>
                <a:spcPts val="5"/>
              </a:spcBef>
              <a:buFont typeface="Cambria Math"/>
              <a:buChar char="⎯"/>
              <a:tabLst>
                <a:tab pos="398780" algn="l"/>
              </a:tabLst>
            </a:pPr>
            <a:r>
              <a:rPr sz="1000" b="1" dirty="0">
                <a:latin typeface="Arial"/>
                <a:cs typeface="Arial"/>
              </a:rPr>
              <a:t>Phần</a:t>
            </a:r>
            <a:r>
              <a:rPr sz="1000" b="1" spc="-15" dirty="0">
                <a:latin typeface="Arial"/>
                <a:cs typeface="Arial"/>
              </a:rPr>
              <a:t> </a:t>
            </a:r>
            <a:r>
              <a:rPr sz="1000" b="1" dirty="0">
                <a:latin typeface="Arial"/>
                <a:cs typeface="Arial"/>
              </a:rPr>
              <a:t>4:</a:t>
            </a:r>
            <a:r>
              <a:rPr sz="1000" spc="15" dirty="0">
                <a:latin typeface="Times New Roman"/>
                <a:cs typeface="Times New Roman"/>
              </a:rPr>
              <a:t> </a:t>
            </a:r>
            <a:r>
              <a:rPr sz="1000" b="1" dirty="0">
                <a:latin typeface="Arial"/>
                <a:cs typeface="Arial"/>
              </a:rPr>
              <a:t>Thiết</a:t>
            </a:r>
            <a:r>
              <a:rPr sz="1000" b="1" spc="-40" dirty="0">
                <a:latin typeface="Arial"/>
                <a:cs typeface="Arial"/>
              </a:rPr>
              <a:t> </a:t>
            </a:r>
            <a:r>
              <a:rPr sz="1000" b="1" dirty="0">
                <a:latin typeface="Arial"/>
                <a:cs typeface="Arial"/>
              </a:rPr>
              <a:t>kế,</a:t>
            </a:r>
            <a:r>
              <a:rPr sz="1000" spc="15" dirty="0">
                <a:latin typeface="Times New Roman"/>
                <a:cs typeface="Times New Roman"/>
              </a:rPr>
              <a:t> </a:t>
            </a:r>
            <a:r>
              <a:rPr sz="1000" b="1" dirty="0">
                <a:latin typeface="Arial"/>
                <a:cs typeface="Arial"/>
              </a:rPr>
              <a:t>xây</a:t>
            </a:r>
            <a:r>
              <a:rPr sz="1000" spc="-5" dirty="0">
                <a:latin typeface="Times New Roman"/>
                <a:cs typeface="Times New Roman"/>
              </a:rPr>
              <a:t> </a:t>
            </a:r>
            <a:r>
              <a:rPr sz="1000" b="1" dirty="0">
                <a:latin typeface="Arial"/>
                <a:cs typeface="Arial"/>
              </a:rPr>
              <a:t>dựng</a:t>
            </a:r>
            <a:r>
              <a:rPr sz="1000" b="1" spc="10" dirty="0">
                <a:latin typeface="Arial"/>
                <a:cs typeface="Arial"/>
              </a:rPr>
              <a:t> </a:t>
            </a:r>
            <a:r>
              <a:rPr sz="1000" b="1" dirty="0">
                <a:latin typeface="Arial"/>
                <a:cs typeface="Arial"/>
              </a:rPr>
              <a:t>và</a:t>
            </a:r>
            <a:r>
              <a:rPr sz="1000" spc="-15" dirty="0">
                <a:latin typeface="Times New Roman"/>
                <a:cs typeface="Times New Roman"/>
              </a:rPr>
              <a:t> </a:t>
            </a:r>
            <a:r>
              <a:rPr sz="1000" b="1" dirty="0">
                <a:latin typeface="Arial"/>
                <a:cs typeface="Arial"/>
              </a:rPr>
              <a:t>khởi</a:t>
            </a:r>
            <a:r>
              <a:rPr sz="1000" b="1" spc="-15" dirty="0">
                <a:latin typeface="Arial"/>
                <a:cs typeface="Arial"/>
              </a:rPr>
              <a:t> </a:t>
            </a:r>
            <a:r>
              <a:rPr sz="1000" b="1" spc="-20" dirty="0">
                <a:latin typeface="Arial"/>
                <a:cs typeface="Arial"/>
              </a:rPr>
              <a:t>động</a:t>
            </a:r>
            <a:endParaRPr sz="1000">
              <a:latin typeface="Arial"/>
              <a:cs typeface="Arial"/>
            </a:endParaRPr>
          </a:p>
          <a:p>
            <a:pPr marL="410209" lvl="1" indent="-111760">
              <a:lnSpc>
                <a:spcPct val="100000"/>
              </a:lnSpc>
              <a:spcBef>
                <a:spcPts val="235"/>
              </a:spcBef>
              <a:buSzPct val="110000"/>
              <a:buFont typeface="Cambria Math"/>
              <a:buChar char="⎯"/>
              <a:tabLst>
                <a:tab pos="410209" algn="l"/>
              </a:tabLst>
            </a:pPr>
            <a:r>
              <a:rPr sz="1000" b="1" dirty="0">
                <a:latin typeface="Arial"/>
                <a:cs typeface="Arial"/>
              </a:rPr>
              <a:t>Part</a:t>
            </a:r>
            <a:r>
              <a:rPr sz="1000" spc="5" dirty="0">
                <a:latin typeface="Times New Roman"/>
                <a:cs typeface="Times New Roman"/>
              </a:rPr>
              <a:t> </a:t>
            </a:r>
            <a:r>
              <a:rPr sz="1000" b="1" dirty="0">
                <a:latin typeface="Arial"/>
                <a:cs typeface="Arial"/>
              </a:rPr>
              <a:t>5:</a:t>
            </a:r>
            <a:r>
              <a:rPr sz="1000" spc="10" dirty="0">
                <a:latin typeface="Times New Roman"/>
                <a:cs typeface="Times New Roman"/>
              </a:rPr>
              <a:t> </a:t>
            </a:r>
            <a:r>
              <a:rPr sz="1000" b="1" spc="-10" dirty="0">
                <a:latin typeface="Arial"/>
                <a:cs typeface="Arial"/>
              </a:rPr>
              <a:t>Operations</a:t>
            </a:r>
            <a:endParaRPr sz="1000">
              <a:latin typeface="Arial"/>
              <a:cs typeface="Arial"/>
            </a:endParaRPr>
          </a:p>
          <a:p>
            <a:pPr marL="398780" lvl="1" indent="-100330">
              <a:lnSpc>
                <a:spcPct val="100000"/>
              </a:lnSpc>
              <a:spcBef>
                <a:spcPts val="10"/>
              </a:spcBef>
              <a:buFont typeface="Cambria Math"/>
              <a:buChar char="⎯"/>
              <a:tabLst>
                <a:tab pos="398780" algn="l"/>
              </a:tabLst>
            </a:pPr>
            <a:r>
              <a:rPr sz="1000" b="1" dirty="0">
                <a:latin typeface="Arial"/>
                <a:cs typeface="Arial"/>
              </a:rPr>
              <a:t>Phần</a:t>
            </a:r>
            <a:r>
              <a:rPr sz="1000" b="1" spc="-20" dirty="0">
                <a:latin typeface="Arial"/>
                <a:cs typeface="Arial"/>
              </a:rPr>
              <a:t> </a:t>
            </a:r>
            <a:r>
              <a:rPr sz="1000" b="1" dirty="0">
                <a:latin typeface="Arial"/>
                <a:cs typeface="Arial"/>
              </a:rPr>
              <a:t>5:</a:t>
            </a:r>
            <a:r>
              <a:rPr sz="1000" spc="10" dirty="0">
                <a:latin typeface="Times New Roman"/>
                <a:cs typeface="Times New Roman"/>
              </a:rPr>
              <a:t> </a:t>
            </a:r>
            <a:r>
              <a:rPr sz="1000" b="1" dirty="0">
                <a:latin typeface="Arial"/>
                <a:cs typeface="Arial"/>
              </a:rPr>
              <a:t>Vận</a:t>
            </a:r>
            <a:r>
              <a:rPr sz="1000" b="1" spc="-20" dirty="0">
                <a:latin typeface="Arial"/>
                <a:cs typeface="Arial"/>
              </a:rPr>
              <a:t> hành</a:t>
            </a:r>
            <a:endParaRPr sz="1000">
              <a:latin typeface="Arial"/>
              <a:cs typeface="Arial"/>
            </a:endParaRPr>
          </a:p>
          <a:p>
            <a:pPr marL="409575" lvl="1" indent="-111125">
              <a:lnSpc>
                <a:spcPct val="100000"/>
              </a:lnSpc>
              <a:spcBef>
                <a:spcPts val="475"/>
              </a:spcBef>
              <a:buSzPct val="110000"/>
              <a:buFont typeface="Cambria Math"/>
              <a:buChar char="⎯"/>
              <a:tabLst>
                <a:tab pos="409575" algn="l"/>
              </a:tabLst>
            </a:pPr>
            <a:r>
              <a:rPr sz="1000" b="1" dirty="0">
                <a:latin typeface="Arial"/>
                <a:cs typeface="Arial"/>
              </a:rPr>
              <a:t>Part</a:t>
            </a:r>
            <a:r>
              <a:rPr sz="1000" spc="5" dirty="0">
                <a:latin typeface="Times New Roman"/>
                <a:cs typeface="Times New Roman"/>
              </a:rPr>
              <a:t> </a:t>
            </a:r>
            <a:r>
              <a:rPr sz="1000" b="1" dirty="0">
                <a:latin typeface="Arial"/>
                <a:cs typeface="Arial"/>
              </a:rPr>
              <a:t>6:</a:t>
            </a:r>
            <a:r>
              <a:rPr sz="1000" spc="5" dirty="0">
                <a:latin typeface="Times New Roman"/>
                <a:cs typeface="Times New Roman"/>
              </a:rPr>
              <a:t> </a:t>
            </a:r>
            <a:r>
              <a:rPr sz="1000" b="1" spc="-10" dirty="0">
                <a:latin typeface="Arial"/>
                <a:cs typeface="Arial"/>
              </a:rPr>
              <a:t>Vocabulary</a:t>
            </a:r>
            <a:endParaRPr sz="1000">
              <a:latin typeface="Arial"/>
              <a:cs typeface="Arial"/>
            </a:endParaRPr>
          </a:p>
          <a:p>
            <a:pPr marL="398780" lvl="1" indent="-100330">
              <a:lnSpc>
                <a:spcPct val="100000"/>
              </a:lnSpc>
              <a:spcBef>
                <a:spcPts val="5"/>
              </a:spcBef>
              <a:buFont typeface="Cambria Math"/>
              <a:buChar char="⎯"/>
              <a:tabLst>
                <a:tab pos="398780" algn="l"/>
              </a:tabLst>
            </a:pPr>
            <a:r>
              <a:rPr sz="1000" b="1" dirty="0">
                <a:latin typeface="Arial"/>
                <a:cs typeface="Arial"/>
              </a:rPr>
              <a:t>Phần</a:t>
            </a:r>
            <a:r>
              <a:rPr sz="1000" b="1" spc="-15" dirty="0">
                <a:latin typeface="Arial"/>
                <a:cs typeface="Arial"/>
              </a:rPr>
              <a:t> </a:t>
            </a:r>
            <a:r>
              <a:rPr sz="1000" b="1" dirty="0">
                <a:latin typeface="Arial"/>
                <a:cs typeface="Arial"/>
              </a:rPr>
              <a:t>6:</a:t>
            </a:r>
            <a:r>
              <a:rPr sz="1000" spc="10" dirty="0">
                <a:latin typeface="Times New Roman"/>
                <a:cs typeface="Times New Roman"/>
              </a:rPr>
              <a:t> </a:t>
            </a:r>
            <a:r>
              <a:rPr sz="1000" b="1" dirty="0">
                <a:latin typeface="Arial"/>
                <a:cs typeface="Arial"/>
              </a:rPr>
              <a:t>Thuật</a:t>
            </a:r>
            <a:r>
              <a:rPr sz="1000" b="1" spc="-25" dirty="0">
                <a:latin typeface="Arial"/>
                <a:cs typeface="Arial"/>
              </a:rPr>
              <a:t> ngữ</a:t>
            </a:r>
            <a:endParaRPr sz="1000">
              <a:latin typeface="Arial"/>
              <a:cs typeface="Arial"/>
            </a:endParaRPr>
          </a:p>
          <a:p>
            <a:pPr marL="409575" lvl="1" indent="-111125">
              <a:lnSpc>
                <a:spcPct val="100000"/>
              </a:lnSpc>
              <a:spcBef>
                <a:spcPts val="300"/>
              </a:spcBef>
              <a:buSzPct val="110000"/>
              <a:buFont typeface="Cambria Math"/>
              <a:buChar char="⎯"/>
              <a:tabLst>
                <a:tab pos="409575" algn="l"/>
              </a:tabLst>
            </a:pPr>
            <a:r>
              <a:rPr sz="1000" b="1" dirty="0">
                <a:latin typeface="Arial"/>
                <a:cs typeface="Arial"/>
              </a:rPr>
              <a:t>Part</a:t>
            </a:r>
            <a:r>
              <a:rPr sz="1000" dirty="0">
                <a:latin typeface="Times New Roman"/>
                <a:cs typeface="Times New Roman"/>
              </a:rPr>
              <a:t> </a:t>
            </a:r>
            <a:r>
              <a:rPr sz="1000" b="1" dirty="0">
                <a:latin typeface="Arial"/>
                <a:cs typeface="Arial"/>
              </a:rPr>
              <a:t>7:</a:t>
            </a:r>
            <a:r>
              <a:rPr sz="1000" spc="5" dirty="0">
                <a:latin typeface="Times New Roman"/>
                <a:cs typeface="Times New Roman"/>
              </a:rPr>
              <a:t> </a:t>
            </a:r>
            <a:r>
              <a:rPr sz="1000" b="1" dirty="0">
                <a:latin typeface="Arial"/>
                <a:cs typeface="Arial"/>
              </a:rPr>
              <a:t>Separative</a:t>
            </a:r>
            <a:r>
              <a:rPr sz="1000" spc="-10" dirty="0">
                <a:latin typeface="Times New Roman"/>
                <a:cs typeface="Times New Roman"/>
              </a:rPr>
              <a:t> </a:t>
            </a:r>
            <a:r>
              <a:rPr sz="1000" b="1" dirty="0">
                <a:latin typeface="Arial"/>
                <a:cs typeface="Arial"/>
              </a:rPr>
              <a:t>enclosures</a:t>
            </a:r>
            <a:r>
              <a:rPr sz="1000" spc="-20" dirty="0">
                <a:latin typeface="Times New Roman"/>
                <a:cs typeface="Times New Roman"/>
              </a:rPr>
              <a:t> </a:t>
            </a:r>
            <a:r>
              <a:rPr sz="1000" b="1" dirty="0">
                <a:latin typeface="Arial"/>
                <a:cs typeface="Arial"/>
              </a:rPr>
              <a:t>(clean</a:t>
            </a:r>
            <a:r>
              <a:rPr sz="1000" spc="5" dirty="0">
                <a:latin typeface="Times New Roman"/>
                <a:cs typeface="Times New Roman"/>
              </a:rPr>
              <a:t> </a:t>
            </a:r>
            <a:r>
              <a:rPr sz="1000" b="1" dirty="0">
                <a:latin typeface="Arial"/>
                <a:cs typeface="Arial"/>
              </a:rPr>
              <a:t>air</a:t>
            </a:r>
            <a:r>
              <a:rPr sz="1000" dirty="0">
                <a:latin typeface="Times New Roman"/>
                <a:cs typeface="Times New Roman"/>
              </a:rPr>
              <a:t> </a:t>
            </a:r>
            <a:r>
              <a:rPr sz="1000" b="1" dirty="0">
                <a:latin typeface="Arial"/>
                <a:cs typeface="Arial"/>
              </a:rPr>
              <a:t>hoods,</a:t>
            </a:r>
            <a:r>
              <a:rPr sz="1000" spc="-5" dirty="0">
                <a:latin typeface="Times New Roman"/>
                <a:cs typeface="Times New Roman"/>
              </a:rPr>
              <a:t> </a:t>
            </a:r>
            <a:r>
              <a:rPr sz="1000" b="1" dirty="0">
                <a:latin typeface="Arial"/>
                <a:cs typeface="Arial"/>
              </a:rPr>
              <a:t>gloveboxes,</a:t>
            </a:r>
            <a:r>
              <a:rPr sz="1000" spc="-25" dirty="0">
                <a:latin typeface="Times New Roman"/>
                <a:cs typeface="Times New Roman"/>
              </a:rPr>
              <a:t> </a:t>
            </a:r>
            <a:r>
              <a:rPr sz="1000" b="1" dirty="0">
                <a:latin typeface="Arial"/>
                <a:cs typeface="Arial"/>
              </a:rPr>
              <a:t>isolators,</a:t>
            </a:r>
            <a:r>
              <a:rPr sz="1000" spc="-10" dirty="0">
                <a:latin typeface="Times New Roman"/>
                <a:cs typeface="Times New Roman"/>
              </a:rPr>
              <a:t> </a:t>
            </a:r>
            <a:r>
              <a:rPr sz="1000" b="1" dirty="0">
                <a:latin typeface="Arial"/>
                <a:cs typeface="Arial"/>
              </a:rPr>
              <a:t>mini-</a:t>
            </a:r>
            <a:r>
              <a:rPr sz="1000" spc="10" dirty="0">
                <a:latin typeface="Times New Roman"/>
                <a:cs typeface="Times New Roman"/>
              </a:rPr>
              <a:t> </a:t>
            </a:r>
            <a:r>
              <a:rPr sz="1000" b="1" spc="-10" dirty="0">
                <a:latin typeface="Arial"/>
                <a:cs typeface="Arial"/>
              </a:rPr>
              <a:t>environments)</a:t>
            </a:r>
            <a:endParaRPr sz="1000">
              <a:latin typeface="Arial"/>
              <a:cs typeface="Arial"/>
            </a:endParaRPr>
          </a:p>
          <a:p>
            <a:pPr marL="398780" lvl="1" indent="-100330">
              <a:lnSpc>
                <a:spcPct val="100000"/>
              </a:lnSpc>
              <a:spcBef>
                <a:spcPts val="5"/>
              </a:spcBef>
              <a:buFont typeface="Cambria Math"/>
              <a:buChar char="⎯"/>
              <a:tabLst>
                <a:tab pos="398780" algn="l"/>
              </a:tabLst>
            </a:pPr>
            <a:r>
              <a:rPr sz="1000" b="1" dirty="0">
                <a:latin typeface="Arial"/>
                <a:cs typeface="Arial"/>
              </a:rPr>
              <a:t>Phần</a:t>
            </a:r>
            <a:r>
              <a:rPr sz="1000" b="1" spc="-20" dirty="0">
                <a:latin typeface="Arial"/>
                <a:cs typeface="Arial"/>
              </a:rPr>
              <a:t> </a:t>
            </a:r>
            <a:r>
              <a:rPr sz="1000" b="1" dirty="0">
                <a:latin typeface="Arial"/>
                <a:cs typeface="Arial"/>
              </a:rPr>
              <a:t>7:</a:t>
            </a:r>
            <a:r>
              <a:rPr sz="1000" spc="10" dirty="0">
                <a:latin typeface="Times New Roman"/>
                <a:cs typeface="Times New Roman"/>
              </a:rPr>
              <a:t> </a:t>
            </a:r>
            <a:r>
              <a:rPr sz="1000" b="1" dirty="0">
                <a:latin typeface="Arial"/>
                <a:cs typeface="Arial"/>
              </a:rPr>
              <a:t>Khu</a:t>
            </a:r>
            <a:r>
              <a:rPr sz="1000" spc="15" dirty="0">
                <a:latin typeface="Times New Roman"/>
                <a:cs typeface="Times New Roman"/>
              </a:rPr>
              <a:t> </a:t>
            </a:r>
            <a:r>
              <a:rPr sz="1000" b="1" dirty="0">
                <a:latin typeface="Arial"/>
                <a:cs typeface="Arial"/>
              </a:rPr>
              <a:t>vực</a:t>
            </a:r>
            <a:r>
              <a:rPr sz="1000" b="1" spc="-35" dirty="0">
                <a:latin typeface="Arial"/>
                <a:cs typeface="Arial"/>
              </a:rPr>
              <a:t> </a:t>
            </a:r>
            <a:r>
              <a:rPr sz="1000" b="1" dirty="0">
                <a:latin typeface="Arial"/>
                <a:cs typeface="Arial"/>
              </a:rPr>
              <a:t>cách</a:t>
            </a:r>
            <a:r>
              <a:rPr sz="1000" dirty="0">
                <a:latin typeface="Times New Roman"/>
                <a:cs typeface="Times New Roman"/>
              </a:rPr>
              <a:t> </a:t>
            </a:r>
            <a:r>
              <a:rPr sz="1000" b="1" dirty="0">
                <a:latin typeface="Arial"/>
                <a:cs typeface="Arial"/>
              </a:rPr>
              <a:t>ly</a:t>
            </a:r>
            <a:r>
              <a:rPr sz="1000" spc="5" dirty="0">
                <a:latin typeface="Times New Roman"/>
                <a:cs typeface="Times New Roman"/>
              </a:rPr>
              <a:t> </a:t>
            </a:r>
            <a:r>
              <a:rPr sz="1000" b="1" dirty="0">
                <a:latin typeface="Arial"/>
                <a:cs typeface="Arial"/>
              </a:rPr>
              <a:t>(buồng</a:t>
            </a:r>
            <a:r>
              <a:rPr sz="1000" b="1" spc="-15" dirty="0">
                <a:latin typeface="Arial"/>
                <a:cs typeface="Arial"/>
              </a:rPr>
              <a:t> </a:t>
            </a:r>
            <a:r>
              <a:rPr sz="1000" b="1" dirty="0">
                <a:latin typeface="Arial"/>
                <a:cs typeface="Arial"/>
              </a:rPr>
              <a:t>khí</a:t>
            </a:r>
            <a:r>
              <a:rPr sz="1000" spc="5" dirty="0">
                <a:latin typeface="Times New Roman"/>
                <a:cs typeface="Times New Roman"/>
              </a:rPr>
              <a:t> </a:t>
            </a:r>
            <a:r>
              <a:rPr sz="1000" b="1" dirty="0">
                <a:latin typeface="Arial"/>
                <a:cs typeface="Arial"/>
              </a:rPr>
              <a:t>sạch,</a:t>
            </a:r>
            <a:r>
              <a:rPr sz="1000" spc="-5" dirty="0">
                <a:latin typeface="Times New Roman"/>
                <a:cs typeface="Times New Roman"/>
              </a:rPr>
              <a:t> </a:t>
            </a:r>
            <a:r>
              <a:rPr sz="1000" b="1" dirty="0">
                <a:latin typeface="Arial"/>
                <a:cs typeface="Arial"/>
              </a:rPr>
              <a:t>tủ</a:t>
            </a:r>
            <a:r>
              <a:rPr sz="1000" b="1" spc="-5" dirty="0">
                <a:latin typeface="Arial"/>
                <a:cs typeface="Arial"/>
              </a:rPr>
              <a:t> </a:t>
            </a:r>
            <a:r>
              <a:rPr sz="1000" b="1" dirty="0">
                <a:latin typeface="Arial"/>
                <a:cs typeface="Arial"/>
              </a:rPr>
              <a:t>an</a:t>
            </a:r>
            <a:r>
              <a:rPr sz="1000" dirty="0">
                <a:latin typeface="Times New Roman"/>
                <a:cs typeface="Times New Roman"/>
              </a:rPr>
              <a:t> </a:t>
            </a:r>
            <a:r>
              <a:rPr sz="1000" b="1" dirty="0">
                <a:latin typeface="Arial"/>
                <a:cs typeface="Arial"/>
              </a:rPr>
              <a:t>toàn</a:t>
            </a:r>
            <a:r>
              <a:rPr sz="1000" spc="15" dirty="0">
                <a:latin typeface="Times New Roman"/>
                <a:cs typeface="Times New Roman"/>
              </a:rPr>
              <a:t> </a:t>
            </a:r>
            <a:r>
              <a:rPr sz="1000" b="1" dirty="0">
                <a:latin typeface="Arial"/>
                <a:cs typeface="Arial"/>
              </a:rPr>
              <a:t>sinh</a:t>
            </a:r>
            <a:r>
              <a:rPr sz="1000" spc="10" dirty="0">
                <a:latin typeface="Times New Roman"/>
                <a:cs typeface="Times New Roman"/>
              </a:rPr>
              <a:t> </a:t>
            </a:r>
            <a:r>
              <a:rPr sz="1000" b="1" dirty="0">
                <a:latin typeface="Arial"/>
                <a:cs typeface="Arial"/>
              </a:rPr>
              <a:t>học,</a:t>
            </a:r>
            <a:r>
              <a:rPr sz="1000" spc="5" dirty="0">
                <a:latin typeface="Times New Roman"/>
                <a:cs typeface="Times New Roman"/>
              </a:rPr>
              <a:t> </a:t>
            </a:r>
            <a:r>
              <a:rPr sz="1000" b="1" dirty="0">
                <a:latin typeface="Arial"/>
                <a:cs typeface="Arial"/>
              </a:rPr>
              <a:t>thiết</a:t>
            </a:r>
            <a:r>
              <a:rPr sz="1000" b="1" spc="-15" dirty="0">
                <a:latin typeface="Arial"/>
                <a:cs typeface="Arial"/>
              </a:rPr>
              <a:t> </a:t>
            </a:r>
            <a:r>
              <a:rPr sz="1000" b="1" dirty="0">
                <a:latin typeface="Arial"/>
                <a:cs typeface="Arial"/>
              </a:rPr>
              <a:t>bị</a:t>
            </a:r>
            <a:r>
              <a:rPr sz="1000" b="1" spc="-20" dirty="0">
                <a:latin typeface="Arial"/>
                <a:cs typeface="Arial"/>
              </a:rPr>
              <a:t> </a:t>
            </a:r>
            <a:r>
              <a:rPr sz="1000" b="1" dirty="0">
                <a:latin typeface="Arial"/>
                <a:cs typeface="Arial"/>
              </a:rPr>
              <a:t>cách</a:t>
            </a:r>
            <a:r>
              <a:rPr sz="1000" dirty="0">
                <a:latin typeface="Times New Roman"/>
                <a:cs typeface="Times New Roman"/>
              </a:rPr>
              <a:t> </a:t>
            </a:r>
            <a:r>
              <a:rPr sz="1000" b="1" dirty="0">
                <a:latin typeface="Arial"/>
                <a:cs typeface="Arial"/>
              </a:rPr>
              <a:t>ly,</a:t>
            </a:r>
            <a:r>
              <a:rPr sz="1000" spc="20" dirty="0">
                <a:latin typeface="Times New Roman"/>
                <a:cs typeface="Times New Roman"/>
              </a:rPr>
              <a:t> </a:t>
            </a:r>
            <a:r>
              <a:rPr sz="1000" b="1" dirty="0">
                <a:latin typeface="Arial"/>
                <a:cs typeface="Arial"/>
              </a:rPr>
              <a:t>môi</a:t>
            </a:r>
            <a:r>
              <a:rPr sz="1000" spc="-5" dirty="0">
                <a:latin typeface="Times New Roman"/>
                <a:cs typeface="Times New Roman"/>
              </a:rPr>
              <a:t> </a:t>
            </a:r>
            <a:r>
              <a:rPr sz="1000" b="1" dirty="0">
                <a:latin typeface="Arial"/>
                <a:cs typeface="Arial"/>
              </a:rPr>
              <a:t>trường</a:t>
            </a:r>
            <a:r>
              <a:rPr sz="1000" b="1" spc="5" dirty="0">
                <a:latin typeface="Arial"/>
                <a:cs typeface="Arial"/>
              </a:rPr>
              <a:t> </a:t>
            </a:r>
            <a:r>
              <a:rPr sz="1000" b="1" dirty="0">
                <a:latin typeface="Arial"/>
                <a:cs typeface="Arial"/>
              </a:rPr>
              <a:t>vi</a:t>
            </a:r>
            <a:r>
              <a:rPr sz="1000" spc="-15" dirty="0">
                <a:latin typeface="Times New Roman"/>
                <a:cs typeface="Times New Roman"/>
              </a:rPr>
              <a:t> </a:t>
            </a:r>
            <a:r>
              <a:rPr sz="1000" b="1" spc="-25" dirty="0">
                <a:latin typeface="Arial"/>
                <a:cs typeface="Arial"/>
              </a:rPr>
              <a:t>mô</a:t>
            </a:r>
            <a:endParaRPr sz="1000">
              <a:latin typeface="Arial"/>
              <a:cs typeface="Arial"/>
            </a:endParaRPr>
          </a:p>
          <a:p>
            <a:pPr marL="409575" lvl="1" indent="-111125">
              <a:lnSpc>
                <a:spcPct val="100000"/>
              </a:lnSpc>
              <a:spcBef>
                <a:spcPts val="700"/>
              </a:spcBef>
              <a:buSzPct val="110000"/>
              <a:buFont typeface="Cambria Math"/>
              <a:buChar char="⎯"/>
              <a:tabLst>
                <a:tab pos="409575" algn="l"/>
              </a:tabLst>
            </a:pPr>
            <a:r>
              <a:rPr sz="1000" b="1" dirty="0">
                <a:latin typeface="Arial"/>
                <a:cs typeface="Arial"/>
              </a:rPr>
              <a:t>Part</a:t>
            </a:r>
            <a:r>
              <a:rPr sz="1000" spc="-10" dirty="0">
                <a:latin typeface="Times New Roman"/>
                <a:cs typeface="Times New Roman"/>
              </a:rPr>
              <a:t> </a:t>
            </a:r>
            <a:r>
              <a:rPr sz="1000" b="1" dirty="0">
                <a:latin typeface="Arial"/>
                <a:cs typeface="Arial"/>
              </a:rPr>
              <a:t>8:</a:t>
            </a:r>
            <a:r>
              <a:rPr sz="1000" spc="-10" dirty="0">
                <a:latin typeface="Times New Roman"/>
                <a:cs typeface="Times New Roman"/>
              </a:rPr>
              <a:t> </a:t>
            </a:r>
            <a:r>
              <a:rPr sz="1000" b="1" dirty="0">
                <a:latin typeface="Arial"/>
                <a:cs typeface="Arial"/>
              </a:rPr>
              <a:t>Classification</a:t>
            </a:r>
            <a:r>
              <a:rPr sz="1000" spc="-5" dirty="0">
                <a:latin typeface="Times New Roman"/>
                <a:cs typeface="Times New Roman"/>
              </a:rPr>
              <a:t> </a:t>
            </a:r>
            <a:r>
              <a:rPr sz="1000" b="1" dirty="0">
                <a:latin typeface="Arial"/>
                <a:cs typeface="Arial"/>
              </a:rPr>
              <a:t>of</a:t>
            </a:r>
            <a:r>
              <a:rPr sz="1000" spc="-5" dirty="0">
                <a:latin typeface="Times New Roman"/>
                <a:cs typeface="Times New Roman"/>
              </a:rPr>
              <a:t> </a:t>
            </a:r>
            <a:r>
              <a:rPr sz="1000" b="1" dirty="0">
                <a:latin typeface="Arial"/>
                <a:cs typeface="Arial"/>
              </a:rPr>
              <a:t>airborne</a:t>
            </a:r>
            <a:r>
              <a:rPr sz="1000" spc="-10" dirty="0">
                <a:latin typeface="Times New Roman"/>
                <a:cs typeface="Times New Roman"/>
              </a:rPr>
              <a:t> </a:t>
            </a:r>
            <a:r>
              <a:rPr sz="1000" b="1" dirty="0">
                <a:latin typeface="Arial"/>
                <a:cs typeface="Arial"/>
              </a:rPr>
              <a:t>molecular</a:t>
            </a:r>
            <a:r>
              <a:rPr sz="1000" spc="-15" dirty="0">
                <a:latin typeface="Times New Roman"/>
                <a:cs typeface="Times New Roman"/>
              </a:rPr>
              <a:t> </a:t>
            </a:r>
            <a:r>
              <a:rPr sz="1000" b="1" spc="-10" dirty="0">
                <a:latin typeface="Arial"/>
                <a:cs typeface="Arial"/>
              </a:rPr>
              <a:t>contamination</a:t>
            </a:r>
            <a:endParaRPr sz="1000">
              <a:latin typeface="Arial"/>
              <a:cs typeface="Arial"/>
            </a:endParaRPr>
          </a:p>
          <a:p>
            <a:pPr marL="398780" lvl="1" indent="-100330">
              <a:lnSpc>
                <a:spcPct val="100000"/>
              </a:lnSpc>
              <a:spcBef>
                <a:spcPts val="5"/>
              </a:spcBef>
              <a:buFont typeface="Cambria Math"/>
              <a:buChar char="⎯"/>
              <a:tabLst>
                <a:tab pos="398780" algn="l"/>
              </a:tabLst>
            </a:pPr>
            <a:r>
              <a:rPr sz="1000" b="1" dirty="0">
                <a:latin typeface="Arial"/>
                <a:cs typeface="Arial"/>
              </a:rPr>
              <a:t>Phần</a:t>
            </a:r>
            <a:r>
              <a:rPr sz="1000" b="1" spc="-20" dirty="0">
                <a:latin typeface="Arial"/>
                <a:cs typeface="Arial"/>
              </a:rPr>
              <a:t> </a:t>
            </a:r>
            <a:r>
              <a:rPr sz="1000" b="1" dirty="0">
                <a:latin typeface="Arial"/>
                <a:cs typeface="Arial"/>
              </a:rPr>
              <a:t>8:</a:t>
            </a:r>
            <a:r>
              <a:rPr sz="1000" spc="5" dirty="0">
                <a:latin typeface="Times New Roman"/>
                <a:cs typeface="Times New Roman"/>
              </a:rPr>
              <a:t> </a:t>
            </a:r>
            <a:r>
              <a:rPr sz="1000" b="1" dirty="0">
                <a:latin typeface="Arial"/>
                <a:cs typeface="Arial"/>
              </a:rPr>
              <a:t>Phân</a:t>
            </a:r>
            <a:r>
              <a:rPr sz="1000" spc="10" dirty="0">
                <a:latin typeface="Times New Roman"/>
                <a:cs typeface="Times New Roman"/>
              </a:rPr>
              <a:t> </a:t>
            </a:r>
            <a:r>
              <a:rPr sz="1000" b="1" dirty="0">
                <a:latin typeface="Arial"/>
                <a:cs typeface="Arial"/>
              </a:rPr>
              <a:t>loại</a:t>
            </a:r>
            <a:r>
              <a:rPr sz="1000" b="1" spc="-30" dirty="0">
                <a:latin typeface="Arial"/>
                <a:cs typeface="Arial"/>
              </a:rPr>
              <a:t> </a:t>
            </a:r>
            <a:r>
              <a:rPr sz="1000" b="1" dirty="0">
                <a:latin typeface="Arial"/>
                <a:cs typeface="Arial"/>
              </a:rPr>
              <a:t>ô</a:t>
            </a:r>
            <a:r>
              <a:rPr sz="1000" spc="5" dirty="0">
                <a:latin typeface="Times New Roman"/>
                <a:cs typeface="Times New Roman"/>
              </a:rPr>
              <a:t> </a:t>
            </a:r>
            <a:r>
              <a:rPr sz="1000" b="1" dirty="0">
                <a:latin typeface="Arial"/>
                <a:cs typeface="Arial"/>
              </a:rPr>
              <a:t>nhiễm</a:t>
            </a:r>
            <a:r>
              <a:rPr sz="1000" b="1" spc="-20" dirty="0">
                <a:latin typeface="Arial"/>
                <a:cs typeface="Arial"/>
              </a:rPr>
              <a:t> </a:t>
            </a:r>
            <a:r>
              <a:rPr sz="1000" b="1" dirty="0">
                <a:latin typeface="Arial"/>
                <a:cs typeface="Arial"/>
              </a:rPr>
              <a:t>phân</a:t>
            </a:r>
            <a:r>
              <a:rPr sz="1000" spc="15" dirty="0">
                <a:latin typeface="Times New Roman"/>
                <a:cs typeface="Times New Roman"/>
              </a:rPr>
              <a:t> </a:t>
            </a:r>
            <a:r>
              <a:rPr sz="1000" b="1" dirty="0">
                <a:latin typeface="Arial"/>
                <a:cs typeface="Arial"/>
              </a:rPr>
              <a:t>tử</a:t>
            </a:r>
            <a:r>
              <a:rPr sz="1000" b="1" spc="-25" dirty="0">
                <a:latin typeface="Arial"/>
                <a:cs typeface="Arial"/>
              </a:rPr>
              <a:t> </a:t>
            </a:r>
            <a:r>
              <a:rPr sz="1000" b="1" dirty="0">
                <a:latin typeface="Arial"/>
                <a:cs typeface="Arial"/>
              </a:rPr>
              <a:t>trong</a:t>
            </a:r>
            <a:r>
              <a:rPr sz="1000" spc="30" dirty="0">
                <a:latin typeface="Times New Roman"/>
                <a:cs typeface="Times New Roman"/>
              </a:rPr>
              <a:t> </a:t>
            </a:r>
            <a:r>
              <a:rPr sz="1000" b="1" dirty="0">
                <a:latin typeface="Arial"/>
                <a:cs typeface="Arial"/>
              </a:rPr>
              <a:t>không</a:t>
            </a:r>
            <a:r>
              <a:rPr sz="1000" spc="10" dirty="0">
                <a:latin typeface="Times New Roman"/>
                <a:cs typeface="Times New Roman"/>
              </a:rPr>
              <a:t> </a:t>
            </a:r>
            <a:r>
              <a:rPr sz="1000" b="1" spc="-25" dirty="0">
                <a:latin typeface="Arial"/>
                <a:cs typeface="Arial"/>
              </a:rPr>
              <a:t>khí</a:t>
            </a:r>
            <a:endParaRPr sz="1000">
              <a:latin typeface="Arial"/>
              <a:cs typeface="Arial"/>
            </a:endParaRPr>
          </a:p>
          <a:p>
            <a:pPr marL="250190">
              <a:lnSpc>
                <a:spcPct val="100000"/>
              </a:lnSpc>
              <a:spcBef>
                <a:spcPts val="740"/>
              </a:spcBef>
            </a:pPr>
            <a:r>
              <a:rPr sz="1000" b="1" dirty="0">
                <a:latin typeface="Arial"/>
                <a:cs typeface="Arial"/>
              </a:rPr>
              <a:t>EN</a:t>
            </a:r>
            <a:r>
              <a:rPr sz="1000" spc="-5" dirty="0">
                <a:latin typeface="Times New Roman"/>
                <a:cs typeface="Times New Roman"/>
              </a:rPr>
              <a:t> </a:t>
            </a:r>
            <a:r>
              <a:rPr sz="1000" b="1" dirty="0">
                <a:latin typeface="Arial"/>
                <a:cs typeface="Arial"/>
              </a:rPr>
              <a:t>ISO</a:t>
            </a:r>
            <a:r>
              <a:rPr sz="1000" spc="-20" dirty="0">
                <a:latin typeface="Times New Roman"/>
                <a:cs typeface="Times New Roman"/>
              </a:rPr>
              <a:t> </a:t>
            </a:r>
            <a:r>
              <a:rPr sz="1000" b="1" spc="-10" dirty="0">
                <a:latin typeface="Arial"/>
                <a:cs typeface="Arial"/>
              </a:rPr>
              <a:t>14698-</a:t>
            </a:r>
            <a:r>
              <a:rPr sz="1000" b="1" dirty="0">
                <a:latin typeface="Arial"/>
                <a:cs typeface="Arial"/>
              </a:rPr>
              <a:t>1:2003</a:t>
            </a:r>
            <a:r>
              <a:rPr sz="1000" spc="-25" dirty="0">
                <a:latin typeface="Times New Roman"/>
                <a:cs typeface="Times New Roman"/>
              </a:rPr>
              <a:t> </a:t>
            </a:r>
            <a:r>
              <a:rPr sz="1000" b="1" dirty="0">
                <a:latin typeface="Arial"/>
                <a:cs typeface="Arial"/>
              </a:rPr>
              <a:t>Cleanrooms</a:t>
            </a:r>
            <a:r>
              <a:rPr sz="1000" spc="-10" dirty="0">
                <a:latin typeface="Times New Roman"/>
                <a:cs typeface="Times New Roman"/>
              </a:rPr>
              <a:t> </a:t>
            </a:r>
            <a:r>
              <a:rPr sz="1000" b="1" dirty="0">
                <a:latin typeface="Arial"/>
                <a:cs typeface="Arial"/>
              </a:rPr>
              <a:t>and</a:t>
            </a:r>
            <a:r>
              <a:rPr sz="1000" spc="-5" dirty="0">
                <a:latin typeface="Times New Roman"/>
                <a:cs typeface="Times New Roman"/>
              </a:rPr>
              <a:t> </a:t>
            </a:r>
            <a:r>
              <a:rPr sz="1000" b="1" dirty="0">
                <a:latin typeface="Arial"/>
                <a:cs typeface="Arial"/>
              </a:rPr>
              <a:t>Associated</a:t>
            </a:r>
            <a:r>
              <a:rPr sz="1000" spc="20" dirty="0">
                <a:latin typeface="Times New Roman"/>
                <a:cs typeface="Times New Roman"/>
              </a:rPr>
              <a:t> </a:t>
            </a:r>
            <a:r>
              <a:rPr sz="1000" b="1" dirty="0">
                <a:latin typeface="Arial"/>
                <a:cs typeface="Arial"/>
              </a:rPr>
              <a:t>Environments</a:t>
            </a:r>
            <a:r>
              <a:rPr sz="1000" spc="229" dirty="0">
                <a:latin typeface="Times New Roman"/>
                <a:cs typeface="Times New Roman"/>
              </a:rPr>
              <a:t> </a:t>
            </a:r>
            <a:r>
              <a:rPr sz="1000" b="1" dirty="0">
                <a:latin typeface="Arial"/>
                <a:cs typeface="Arial"/>
              </a:rPr>
              <a:t>Biocontamination</a:t>
            </a:r>
            <a:r>
              <a:rPr sz="1000" dirty="0">
                <a:latin typeface="Times New Roman"/>
                <a:cs typeface="Times New Roman"/>
              </a:rPr>
              <a:t> </a:t>
            </a:r>
            <a:r>
              <a:rPr sz="1000" b="1" spc="-10" dirty="0">
                <a:latin typeface="Arial"/>
                <a:cs typeface="Arial"/>
              </a:rPr>
              <a:t>Control</a:t>
            </a:r>
            <a:endParaRPr sz="1000">
              <a:latin typeface="Arial"/>
              <a:cs typeface="Arial"/>
            </a:endParaRPr>
          </a:p>
          <a:p>
            <a:pPr marL="255904">
              <a:lnSpc>
                <a:spcPts val="1265"/>
              </a:lnSpc>
              <a:spcBef>
                <a:spcPts val="30"/>
              </a:spcBef>
            </a:pPr>
            <a:r>
              <a:rPr sz="1000" b="1" dirty="0">
                <a:latin typeface="Arial"/>
                <a:cs typeface="Arial"/>
              </a:rPr>
              <a:t>EN</a:t>
            </a:r>
            <a:r>
              <a:rPr sz="1000" spc="40" dirty="0">
                <a:latin typeface="Times New Roman"/>
                <a:cs typeface="Times New Roman"/>
              </a:rPr>
              <a:t> </a:t>
            </a:r>
            <a:r>
              <a:rPr sz="1000" b="1" dirty="0">
                <a:latin typeface="Arial"/>
                <a:cs typeface="Arial"/>
              </a:rPr>
              <a:t>ISO</a:t>
            </a:r>
            <a:r>
              <a:rPr sz="1000" spc="40" dirty="0">
                <a:latin typeface="Times New Roman"/>
                <a:cs typeface="Times New Roman"/>
              </a:rPr>
              <a:t> </a:t>
            </a:r>
            <a:r>
              <a:rPr sz="1000" b="1" spc="-10" dirty="0">
                <a:latin typeface="Arial"/>
                <a:cs typeface="Arial"/>
              </a:rPr>
              <a:t>14698-</a:t>
            </a:r>
            <a:r>
              <a:rPr sz="1000" b="1" dirty="0">
                <a:latin typeface="Arial"/>
                <a:cs typeface="Arial"/>
              </a:rPr>
              <a:t>1:2003</a:t>
            </a:r>
            <a:r>
              <a:rPr sz="1000" dirty="0">
                <a:latin typeface="Times New Roman"/>
                <a:cs typeface="Times New Roman"/>
              </a:rPr>
              <a:t> </a:t>
            </a:r>
            <a:r>
              <a:rPr sz="1100" b="1" dirty="0">
                <a:latin typeface="Arial"/>
                <a:cs typeface="Arial"/>
              </a:rPr>
              <a:t>Buồng</a:t>
            </a:r>
            <a:r>
              <a:rPr sz="1100" b="1" spc="40" dirty="0">
                <a:latin typeface="Arial"/>
                <a:cs typeface="Arial"/>
              </a:rPr>
              <a:t> </a:t>
            </a:r>
            <a:r>
              <a:rPr sz="1100" b="1" dirty="0">
                <a:latin typeface="Arial"/>
                <a:cs typeface="Arial"/>
              </a:rPr>
              <a:t>sạch</a:t>
            </a:r>
            <a:r>
              <a:rPr sz="1100" b="1" spc="20" dirty="0">
                <a:latin typeface="Arial"/>
                <a:cs typeface="Arial"/>
              </a:rPr>
              <a:t> </a:t>
            </a:r>
            <a:r>
              <a:rPr sz="1100" b="1" dirty="0">
                <a:latin typeface="Arial"/>
                <a:cs typeface="Arial"/>
              </a:rPr>
              <a:t>và</a:t>
            </a:r>
            <a:r>
              <a:rPr sz="1100" spc="70" dirty="0">
                <a:latin typeface="Times New Roman"/>
                <a:cs typeface="Times New Roman"/>
              </a:rPr>
              <a:t> </a:t>
            </a:r>
            <a:r>
              <a:rPr sz="1100" b="1" dirty="0">
                <a:latin typeface="Arial"/>
                <a:cs typeface="Arial"/>
              </a:rPr>
              <a:t>Môi</a:t>
            </a:r>
            <a:r>
              <a:rPr sz="1100" spc="25" dirty="0">
                <a:latin typeface="Times New Roman"/>
                <a:cs typeface="Times New Roman"/>
              </a:rPr>
              <a:t> </a:t>
            </a:r>
            <a:r>
              <a:rPr sz="1100" b="1" dirty="0">
                <a:latin typeface="Arial"/>
                <a:cs typeface="Arial"/>
              </a:rPr>
              <a:t>trường</a:t>
            </a:r>
            <a:r>
              <a:rPr sz="1100" b="1" spc="55" dirty="0">
                <a:latin typeface="Arial"/>
                <a:cs typeface="Arial"/>
              </a:rPr>
              <a:t> </a:t>
            </a:r>
            <a:r>
              <a:rPr sz="1100" b="1" dirty="0">
                <a:latin typeface="Arial"/>
                <a:cs typeface="Arial"/>
              </a:rPr>
              <a:t>Liên</a:t>
            </a:r>
            <a:r>
              <a:rPr sz="1100" spc="55" dirty="0">
                <a:latin typeface="Times New Roman"/>
                <a:cs typeface="Times New Roman"/>
              </a:rPr>
              <a:t> </a:t>
            </a:r>
            <a:r>
              <a:rPr sz="1100" b="1" dirty="0">
                <a:latin typeface="Arial"/>
                <a:cs typeface="Arial"/>
              </a:rPr>
              <a:t>quan</a:t>
            </a:r>
            <a:r>
              <a:rPr sz="1100" spc="385" dirty="0">
                <a:latin typeface="Times New Roman"/>
                <a:cs typeface="Times New Roman"/>
              </a:rPr>
              <a:t> </a:t>
            </a:r>
            <a:r>
              <a:rPr sz="1100" b="1" dirty="0">
                <a:latin typeface="Arial"/>
                <a:cs typeface="Arial"/>
              </a:rPr>
              <a:t>Kiểm</a:t>
            </a:r>
            <a:r>
              <a:rPr sz="1100" b="1" spc="15" dirty="0">
                <a:latin typeface="Arial"/>
                <a:cs typeface="Arial"/>
              </a:rPr>
              <a:t> </a:t>
            </a:r>
            <a:r>
              <a:rPr sz="1100" b="1" dirty="0">
                <a:latin typeface="Arial"/>
                <a:cs typeface="Arial"/>
              </a:rPr>
              <a:t>soát</a:t>
            </a:r>
            <a:r>
              <a:rPr sz="1100" spc="60" dirty="0">
                <a:latin typeface="Times New Roman"/>
                <a:cs typeface="Times New Roman"/>
              </a:rPr>
              <a:t> </a:t>
            </a:r>
            <a:r>
              <a:rPr sz="1100" b="1" dirty="0">
                <a:latin typeface="Arial"/>
                <a:cs typeface="Arial"/>
              </a:rPr>
              <a:t>Ô</a:t>
            </a:r>
            <a:r>
              <a:rPr sz="1100" spc="55" dirty="0">
                <a:latin typeface="Times New Roman"/>
                <a:cs typeface="Times New Roman"/>
              </a:rPr>
              <a:t> </a:t>
            </a:r>
            <a:r>
              <a:rPr sz="1100" b="1" dirty="0">
                <a:latin typeface="Arial"/>
                <a:cs typeface="Arial"/>
              </a:rPr>
              <a:t>nhiễm</a:t>
            </a:r>
            <a:r>
              <a:rPr sz="1100" b="1" spc="15" dirty="0">
                <a:latin typeface="Arial"/>
                <a:cs typeface="Arial"/>
              </a:rPr>
              <a:t> </a:t>
            </a:r>
            <a:r>
              <a:rPr sz="1100" b="1" dirty="0">
                <a:latin typeface="Arial"/>
                <a:cs typeface="Arial"/>
              </a:rPr>
              <a:t>Sinh</a:t>
            </a:r>
            <a:r>
              <a:rPr sz="1100" spc="60" dirty="0">
                <a:latin typeface="Times New Roman"/>
                <a:cs typeface="Times New Roman"/>
              </a:rPr>
              <a:t> </a:t>
            </a:r>
            <a:r>
              <a:rPr sz="1100" b="1" spc="-25" dirty="0">
                <a:latin typeface="Arial"/>
                <a:cs typeface="Arial"/>
              </a:rPr>
              <a:t>học</a:t>
            </a:r>
            <a:endParaRPr sz="1100">
              <a:latin typeface="Arial"/>
              <a:cs typeface="Arial"/>
            </a:endParaRPr>
          </a:p>
          <a:p>
            <a:pPr marL="563245" lvl="2" indent="-150495">
              <a:lnSpc>
                <a:spcPts val="1265"/>
              </a:lnSpc>
              <a:buSzPct val="110000"/>
              <a:buFont typeface="Cambria Math"/>
              <a:buChar char="⎯"/>
              <a:tabLst>
                <a:tab pos="563245" algn="l"/>
              </a:tabLst>
            </a:pPr>
            <a:r>
              <a:rPr sz="1000" b="1" dirty="0">
                <a:latin typeface="Arial"/>
                <a:cs typeface="Arial"/>
              </a:rPr>
              <a:t>Part</a:t>
            </a:r>
            <a:r>
              <a:rPr sz="1000" dirty="0">
                <a:latin typeface="Times New Roman"/>
                <a:cs typeface="Times New Roman"/>
              </a:rPr>
              <a:t> </a:t>
            </a:r>
            <a:r>
              <a:rPr sz="1000" b="1" dirty="0">
                <a:latin typeface="Arial"/>
                <a:cs typeface="Arial"/>
              </a:rPr>
              <a:t>1:</a:t>
            </a:r>
            <a:r>
              <a:rPr sz="1000" dirty="0">
                <a:latin typeface="Times New Roman"/>
                <a:cs typeface="Times New Roman"/>
              </a:rPr>
              <a:t> </a:t>
            </a:r>
            <a:r>
              <a:rPr sz="1000" b="1" dirty="0">
                <a:latin typeface="Arial"/>
                <a:cs typeface="Arial"/>
              </a:rPr>
              <a:t>General</a:t>
            </a:r>
            <a:r>
              <a:rPr sz="1000" spc="-15" dirty="0">
                <a:latin typeface="Times New Roman"/>
                <a:cs typeface="Times New Roman"/>
              </a:rPr>
              <a:t> </a:t>
            </a:r>
            <a:r>
              <a:rPr sz="1000" b="1" dirty="0">
                <a:latin typeface="Arial"/>
                <a:cs typeface="Arial"/>
              </a:rPr>
              <a:t>Principles</a:t>
            </a:r>
            <a:r>
              <a:rPr sz="1000" spc="-5" dirty="0">
                <a:latin typeface="Times New Roman"/>
                <a:cs typeface="Times New Roman"/>
              </a:rPr>
              <a:t> </a:t>
            </a:r>
            <a:r>
              <a:rPr sz="1000" b="1" dirty="0">
                <a:latin typeface="Arial"/>
                <a:cs typeface="Arial"/>
              </a:rPr>
              <a:t>and</a:t>
            </a:r>
            <a:r>
              <a:rPr sz="1000" dirty="0">
                <a:latin typeface="Times New Roman"/>
                <a:cs typeface="Times New Roman"/>
              </a:rPr>
              <a:t> </a:t>
            </a:r>
            <a:r>
              <a:rPr sz="1000" b="1" spc="-10" dirty="0">
                <a:latin typeface="Arial"/>
                <a:cs typeface="Arial"/>
              </a:rPr>
              <a:t>Methods</a:t>
            </a:r>
            <a:endParaRPr sz="1000">
              <a:latin typeface="Arial"/>
              <a:cs typeface="Arial"/>
            </a:endParaRPr>
          </a:p>
          <a:p>
            <a:pPr marL="548640" lvl="2" indent="-135890">
              <a:lnSpc>
                <a:spcPct val="100000"/>
              </a:lnSpc>
              <a:spcBef>
                <a:spcPts val="5"/>
              </a:spcBef>
              <a:buFont typeface="Cambria Math"/>
              <a:buChar char="⎯"/>
              <a:tabLst>
                <a:tab pos="548640" algn="l"/>
              </a:tabLst>
            </a:pPr>
            <a:r>
              <a:rPr sz="1000" b="1" dirty="0">
                <a:latin typeface="Arial"/>
                <a:cs typeface="Arial"/>
              </a:rPr>
              <a:t>Phần</a:t>
            </a:r>
            <a:r>
              <a:rPr sz="1000" b="1" spc="-25" dirty="0">
                <a:latin typeface="Arial"/>
                <a:cs typeface="Arial"/>
              </a:rPr>
              <a:t> </a:t>
            </a:r>
            <a:r>
              <a:rPr sz="1000" b="1" dirty="0">
                <a:latin typeface="Arial"/>
                <a:cs typeface="Arial"/>
              </a:rPr>
              <a:t>1:</a:t>
            </a:r>
            <a:r>
              <a:rPr sz="1000" dirty="0">
                <a:latin typeface="Times New Roman"/>
                <a:cs typeface="Times New Roman"/>
              </a:rPr>
              <a:t> </a:t>
            </a:r>
            <a:r>
              <a:rPr sz="1000" b="1" dirty="0">
                <a:latin typeface="Arial"/>
                <a:cs typeface="Arial"/>
              </a:rPr>
              <a:t>Nguyên</a:t>
            </a:r>
            <a:r>
              <a:rPr sz="1000" spc="25" dirty="0">
                <a:latin typeface="Times New Roman"/>
                <a:cs typeface="Times New Roman"/>
              </a:rPr>
              <a:t> </a:t>
            </a:r>
            <a:r>
              <a:rPr sz="1000" b="1" dirty="0">
                <a:latin typeface="Arial"/>
                <a:cs typeface="Arial"/>
              </a:rPr>
              <a:t>tắc</a:t>
            </a:r>
            <a:r>
              <a:rPr sz="1000" b="1" spc="-40" dirty="0">
                <a:latin typeface="Arial"/>
                <a:cs typeface="Arial"/>
              </a:rPr>
              <a:t> </a:t>
            </a:r>
            <a:r>
              <a:rPr sz="1000" b="1" dirty="0">
                <a:latin typeface="Arial"/>
                <a:cs typeface="Arial"/>
              </a:rPr>
              <a:t>và</a:t>
            </a:r>
            <a:r>
              <a:rPr sz="1000" spc="-5" dirty="0">
                <a:latin typeface="Times New Roman"/>
                <a:cs typeface="Times New Roman"/>
              </a:rPr>
              <a:t> </a:t>
            </a:r>
            <a:r>
              <a:rPr sz="1000" b="1" dirty="0">
                <a:latin typeface="Arial"/>
                <a:cs typeface="Arial"/>
              </a:rPr>
              <a:t>Phương</a:t>
            </a:r>
            <a:r>
              <a:rPr sz="1000" b="1" spc="-10" dirty="0">
                <a:latin typeface="Arial"/>
                <a:cs typeface="Arial"/>
              </a:rPr>
              <a:t> </a:t>
            </a:r>
            <a:r>
              <a:rPr sz="1000" b="1" dirty="0">
                <a:latin typeface="Arial"/>
                <a:cs typeface="Arial"/>
              </a:rPr>
              <a:t>pháp</a:t>
            </a:r>
            <a:r>
              <a:rPr sz="1000" spc="10" dirty="0">
                <a:latin typeface="Times New Roman"/>
                <a:cs typeface="Times New Roman"/>
              </a:rPr>
              <a:t> </a:t>
            </a:r>
            <a:r>
              <a:rPr sz="1000" b="1" spc="-20" dirty="0">
                <a:latin typeface="Arial"/>
                <a:cs typeface="Arial"/>
              </a:rPr>
              <a:t>Chung</a:t>
            </a:r>
            <a:endParaRPr sz="1000">
              <a:latin typeface="Arial"/>
              <a:cs typeface="Arial"/>
            </a:endParaRPr>
          </a:p>
          <a:p>
            <a:pPr marL="455930" indent="-100330">
              <a:lnSpc>
                <a:spcPct val="100000"/>
              </a:lnSpc>
              <a:spcBef>
                <a:spcPts val="944"/>
              </a:spcBef>
              <a:buFont typeface="Cambria Math"/>
              <a:buChar char="⎯"/>
              <a:tabLst>
                <a:tab pos="455930" algn="l"/>
              </a:tabLst>
            </a:pPr>
            <a:r>
              <a:rPr sz="1000" b="1" dirty="0">
                <a:latin typeface="Arial"/>
                <a:cs typeface="Arial"/>
              </a:rPr>
              <a:t>Part</a:t>
            </a:r>
            <a:r>
              <a:rPr sz="1000" spc="-15" dirty="0">
                <a:latin typeface="Times New Roman"/>
                <a:cs typeface="Times New Roman"/>
              </a:rPr>
              <a:t> </a:t>
            </a:r>
            <a:r>
              <a:rPr sz="1000" b="1" dirty="0">
                <a:latin typeface="Arial"/>
                <a:cs typeface="Arial"/>
              </a:rPr>
              <a:t>2:</a:t>
            </a:r>
            <a:r>
              <a:rPr sz="1000" spc="-10" dirty="0">
                <a:latin typeface="Times New Roman"/>
                <a:cs typeface="Times New Roman"/>
              </a:rPr>
              <a:t> </a:t>
            </a:r>
            <a:r>
              <a:rPr sz="1000" b="1" dirty="0">
                <a:latin typeface="Arial"/>
                <a:cs typeface="Arial"/>
              </a:rPr>
              <a:t>Evaluation</a:t>
            </a:r>
            <a:r>
              <a:rPr sz="1000" spc="-20" dirty="0">
                <a:latin typeface="Times New Roman"/>
                <a:cs typeface="Times New Roman"/>
              </a:rPr>
              <a:t> </a:t>
            </a:r>
            <a:r>
              <a:rPr sz="1000" b="1" dirty="0">
                <a:latin typeface="Arial"/>
                <a:cs typeface="Arial"/>
              </a:rPr>
              <a:t>and</a:t>
            </a:r>
            <a:r>
              <a:rPr sz="1000" spc="-20" dirty="0">
                <a:latin typeface="Times New Roman"/>
                <a:cs typeface="Times New Roman"/>
              </a:rPr>
              <a:t> </a:t>
            </a:r>
            <a:r>
              <a:rPr sz="1000" b="1" dirty="0">
                <a:latin typeface="Arial"/>
                <a:cs typeface="Arial"/>
              </a:rPr>
              <a:t>Interpretation</a:t>
            </a:r>
            <a:r>
              <a:rPr sz="1000" dirty="0">
                <a:latin typeface="Times New Roman"/>
                <a:cs typeface="Times New Roman"/>
              </a:rPr>
              <a:t> </a:t>
            </a:r>
            <a:r>
              <a:rPr sz="1000" b="1" dirty="0">
                <a:latin typeface="Arial"/>
                <a:cs typeface="Arial"/>
              </a:rPr>
              <a:t>of</a:t>
            </a:r>
            <a:r>
              <a:rPr sz="1000" spc="5" dirty="0">
                <a:latin typeface="Times New Roman"/>
                <a:cs typeface="Times New Roman"/>
              </a:rPr>
              <a:t> </a:t>
            </a:r>
            <a:r>
              <a:rPr sz="1000" b="1" dirty="0">
                <a:latin typeface="Arial"/>
                <a:cs typeface="Arial"/>
              </a:rPr>
              <a:t>Biocontamination</a:t>
            </a:r>
            <a:r>
              <a:rPr sz="1000" dirty="0">
                <a:latin typeface="Times New Roman"/>
                <a:cs typeface="Times New Roman"/>
              </a:rPr>
              <a:t> </a:t>
            </a:r>
            <a:r>
              <a:rPr sz="1000" b="1" spc="-20" dirty="0">
                <a:latin typeface="Arial"/>
                <a:cs typeface="Arial"/>
              </a:rPr>
              <a:t>Data</a:t>
            </a:r>
            <a:endParaRPr sz="1000">
              <a:latin typeface="Arial"/>
              <a:cs typeface="Arial"/>
            </a:endParaRPr>
          </a:p>
          <a:p>
            <a:pPr marL="455930" indent="-100330">
              <a:lnSpc>
                <a:spcPct val="100000"/>
              </a:lnSpc>
              <a:buFont typeface="Cambria Math"/>
              <a:buChar char="⎯"/>
              <a:tabLst>
                <a:tab pos="455930" algn="l"/>
              </a:tabLst>
            </a:pPr>
            <a:r>
              <a:rPr sz="1000" b="1" dirty="0">
                <a:latin typeface="Arial"/>
                <a:cs typeface="Arial"/>
              </a:rPr>
              <a:t>Phần</a:t>
            </a:r>
            <a:r>
              <a:rPr sz="1000" b="1" spc="-15" dirty="0">
                <a:latin typeface="Arial"/>
                <a:cs typeface="Arial"/>
              </a:rPr>
              <a:t> </a:t>
            </a:r>
            <a:r>
              <a:rPr sz="1000" b="1" dirty="0">
                <a:latin typeface="Arial"/>
                <a:cs typeface="Arial"/>
              </a:rPr>
              <a:t>2:</a:t>
            </a:r>
            <a:r>
              <a:rPr sz="1000" spc="15" dirty="0">
                <a:latin typeface="Times New Roman"/>
                <a:cs typeface="Times New Roman"/>
              </a:rPr>
              <a:t> </a:t>
            </a:r>
            <a:r>
              <a:rPr sz="1000" b="1" dirty="0">
                <a:latin typeface="Arial"/>
                <a:cs typeface="Arial"/>
              </a:rPr>
              <a:t>Đánh</a:t>
            </a:r>
            <a:r>
              <a:rPr sz="1000" b="1" spc="-15" dirty="0">
                <a:latin typeface="Arial"/>
                <a:cs typeface="Arial"/>
              </a:rPr>
              <a:t> </a:t>
            </a:r>
            <a:r>
              <a:rPr sz="1000" b="1" dirty="0">
                <a:latin typeface="Arial"/>
                <a:cs typeface="Arial"/>
              </a:rPr>
              <a:t>giá</a:t>
            </a:r>
            <a:r>
              <a:rPr sz="1000" dirty="0">
                <a:latin typeface="Times New Roman"/>
                <a:cs typeface="Times New Roman"/>
              </a:rPr>
              <a:t> </a:t>
            </a:r>
            <a:r>
              <a:rPr sz="1000" b="1" dirty="0">
                <a:latin typeface="Arial"/>
                <a:cs typeface="Arial"/>
              </a:rPr>
              <a:t>và</a:t>
            </a:r>
            <a:r>
              <a:rPr sz="1000" spc="-5" dirty="0">
                <a:latin typeface="Times New Roman"/>
                <a:cs typeface="Times New Roman"/>
              </a:rPr>
              <a:t> </a:t>
            </a:r>
            <a:r>
              <a:rPr sz="1000" b="1" dirty="0">
                <a:latin typeface="Arial"/>
                <a:cs typeface="Arial"/>
              </a:rPr>
              <a:t>Diễn</a:t>
            </a:r>
            <a:r>
              <a:rPr sz="1000" b="1" spc="-15" dirty="0">
                <a:latin typeface="Arial"/>
                <a:cs typeface="Arial"/>
              </a:rPr>
              <a:t> </a:t>
            </a:r>
            <a:r>
              <a:rPr sz="1000" b="1" dirty="0">
                <a:latin typeface="Arial"/>
                <a:cs typeface="Arial"/>
              </a:rPr>
              <a:t>giải</a:t>
            </a:r>
            <a:r>
              <a:rPr sz="1000" b="1" spc="-20" dirty="0">
                <a:latin typeface="Arial"/>
                <a:cs typeface="Arial"/>
              </a:rPr>
              <a:t> </a:t>
            </a:r>
            <a:r>
              <a:rPr sz="1000" b="1" dirty="0">
                <a:latin typeface="Arial"/>
                <a:cs typeface="Arial"/>
              </a:rPr>
              <a:t>Dữ</a:t>
            </a:r>
            <a:r>
              <a:rPr sz="1000" b="1" spc="-5" dirty="0">
                <a:latin typeface="Arial"/>
                <a:cs typeface="Arial"/>
              </a:rPr>
              <a:t> </a:t>
            </a:r>
            <a:r>
              <a:rPr sz="1000" b="1" dirty="0">
                <a:latin typeface="Arial"/>
                <a:cs typeface="Arial"/>
              </a:rPr>
              <a:t>liệu</a:t>
            </a:r>
            <a:r>
              <a:rPr sz="1000" b="1" spc="-30" dirty="0">
                <a:latin typeface="Arial"/>
                <a:cs typeface="Arial"/>
              </a:rPr>
              <a:t> </a:t>
            </a:r>
            <a:r>
              <a:rPr sz="1000" b="1" dirty="0">
                <a:latin typeface="Arial"/>
                <a:cs typeface="Arial"/>
              </a:rPr>
              <a:t>Ô</a:t>
            </a:r>
            <a:r>
              <a:rPr sz="1000" spc="15" dirty="0">
                <a:latin typeface="Times New Roman"/>
                <a:cs typeface="Times New Roman"/>
              </a:rPr>
              <a:t> </a:t>
            </a:r>
            <a:r>
              <a:rPr sz="1000" b="1" dirty="0">
                <a:latin typeface="Arial"/>
                <a:cs typeface="Arial"/>
              </a:rPr>
              <a:t>nhiễm</a:t>
            </a:r>
            <a:r>
              <a:rPr sz="1000" b="1" spc="-25" dirty="0">
                <a:latin typeface="Arial"/>
                <a:cs typeface="Arial"/>
              </a:rPr>
              <a:t> </a:t>
            </a:r>
            <a:r>
              <a:rPr sz="1000" b="1" dirty="0">
                <a:latin typeface="Arial"/>
                <a:cs typeface="Arial"/>
              </a:rPr>
              <a:t>Sinh</a:t>
            </a:r>
            <a:r>
              <a:rPr sz="1000" spc="30" dirty="0">
                <a:latin typeface="Times New Roman"/>
                <a:cs typeface="Times New Roman"/>
              </a:rPr>
              <a:t> </a:t>
            </a:r>
            <a:r>
              <a:rPr sz="1000" b="1" spc="-25" dirty="0">
                <a:latin typeface="Arial"/>
                <a:cs typeface="Arial"/>
              </a:rPr>
              <a:t>học</a:t>
            </a:r>
            <a:endParaRPr sz="1000">
              <a:latin typeface="Arial"/>
              <a:cs typeface="Arial"/>
            </a:endParaRPr>
          </a:p>
        </p:txBody>
      </p:sp>
      <p:pic>
        <p:nvPicPr>
          <p:cNvPr id="4" name="object 4"/>
          <p:cNvPicPr/>
          <p:nvPr/>
        </p:nvPicPr>
        <p:blipFill>
          <a:blip r:embed="rId2" cstate="print"/>
          <a:stretch>
            <a:fillRect/>
          </a:stretch>
        </p:blipFill>
        <p:spPr>
          <a:xfrm>
            <a:off x="7072365" y="6286500"/>
            <a:ext cx="1571502" cy="428624"/>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3509012" y="315589"/>
            <a:ext cx="151638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0000"/>
                </a:solidFill>
                <a:latin typeface="Arial"/>
                <a:cs typeface="Arial"/>
              </a:rPr>
              <a:t>6.4.2</a:t>
            </a:r>
            <a:r>
              <a:rPr sz="1800" spc="55" dirty="0">
                <a:solidFill>
                  <a:srgbClr val="000000"/>
                </a:solidFill>
                <a:latin typeface="Times New Roman"/>
                <a:cs typeface="Times New Roman"/>
              </a:rPr>
              <a:t> </a:t>
            </a:r>
            <a:r>
              <a:rPr sz="1800" spc="-15" dirty="0">
                <a:solidFill>
                  <a:srgbClr val="000000"/>
                </a:solidFill>
              </a:rPr>
              <a:t>污染控制</a:t>
            </a:r>
            <a:endParaRPr sz="1800">
              <a:latin typeface="Times New Roman"/>
              <a:cs typeface="Times New Roman"/>
            </a:endParaRPr>
          </a:p>
        </p:txBody>
      </p:sp>
      <p:sp>
        <p:nvSpPr>
          <p:cNvPr id="4" name="object 4"/>
          <p:cNvSpPr txBox="1"/>
          <p:nvPr/>
        </p:nvSpPr>
        <p:spPr>
          <a:xfrm>
            <a:off x="887674" y="582289"/>
            <a:ext cx="6717665" cy="4719955"/>
          </a:xfrm>
          <a:prstGeom prst="rect">
            <a:avLst/>
          </a:prstGeom>
        </p:spPr>
        <p:txBody>
          <a:bodyPr vert="horz" wrap="square" lIns="0" tIns="12700" rIns="0" bIns="0" rtlCol="0">
            <a:spAutoFit/>
          </a:bodyPr>
          <a:lstStyle/>
          <a:p>
            <a:pPr marL="2633980">
              <a:lnSpc>
                <a:spcPct val="100000"/>
              </a:lnSpc>
              <a:spcBef>
                <a:spcPts val="100"/>
              </a:spcBef>
            </a:pPr>
            <a:r>
              <a:rPr sz="1800" b="1" dirty="0">
                <a:latin typeface="Arial"/>
                <a:cs typeface="Arial"/>
              </a:rPr>
              <a:t>6.4.2</a:t>
            </a:r>
            <a:r>
              <a:rPr sz="1800" spc="30" dirty="0">
                <a:latin typeface="Times New Roman"/>
                <a:cs typeface="Times New Roman"/>
              </a:rPr>
              <a:t> </a:t>
            </a:r>
            <a:r>
              <a:rPr sz="1800" b="1" dirty="0">
                <a:latin typeface="Calibri"/>
                <a:cs typeface="Calibri"/>
              </a:rPr>
              <a:t>Kiểm</a:t>
            </a:r>
            <a:r>
              <a:rPr sz="1800" b="1" spc="-20" dirty="0">
                <a:latin typeface="Calibri"/>
                <a:cs typeface="Calibri"/>
              </a:rPr>
              <a:t> </a:t>
            </a:r>
            <a:r>
              <a:rPr sz="1800" b="1" dirty="0">
                <a:latin typeface="Calibri"/>
                <a:cs typeface="Calibri"/>
              </a:rPr>
              <a:t>soát</a:t>
            </a:r>
            <a:r>
              <a:rPr sz="1800" spc="-70" dirty="0">
                <a:latin typeface="Times New Roman"/>
                <a:cs typeface="Times New Roman"/>
              </a:rPr>
              <a:t> </a:t>
            </a:r>
            <a:r>
              <a:rPr sz="1800" b="1" dirty="0">
                <a:latin typeface="Calibri"/>
                <a:cs typeface="Calibri"/>
              </a:rPr>
              <a:t>ô</a:t>
            </a:r>
            <a:r>
              <a:rPr sz="1800" spc="-65" dirty="0">
                <a:latin typeface="Times New Roman"/>
                <a:cs typeface="Times New Roman"/>
              </a:rPr>
              <a:t> </a:t>
            </a:r>
            <a:r>
              <a:rPr sz="1800" b="1" spc="-20" dirty="0">
                <a:latin typeface="Calibri"/>
                <a:cs typeface="Calibri"/>
              </a:rPr>
              <a:t>nhiễm</a:t>
            </a:r>
            <a:endParaRPr sz="1800">
              <a:latin typeface="Calibri"/>
              <a:cs typeface="Calibri"/>
            </a:endParaRPr>
          </a:p>
          <a:p>
            <a:pPr>
              <a:lnSpc>
                <a:spcPct val="100000"/>
              </a:lnSpc>
              <a:spcBef>
                <a:spcPts val="125"/>
              </a:spcBef>
            </a:pPr>
            <a:endParaRPr sz="1800">
              <a:latin typeface="Calibri"/>
              <a:cs typeface="Calibri"/>
            </a:endParaRPr>
          </a:p>
          <a:p>
            <a:pPr marL="160020">
              <a:lnSpc>
                <a:spcPts val="1855"/>
              </a:lnSpc>
            </a:pPr>
            <a:r>
              <a:rPr sz="1600" spc="-30" dirty="0">
                <a:solidFill>
                  <a:srgbClr val="006FC0"/>
                </a:solidFill>
                <a:latin typeface="SimSun"/>
                <a:cs typeface="SimSun"/>
              </a:rPr>
              <a:t>环境微生物污染控制</a:t>
            </a:r>
            <a:endParaRPr sz="1600">
              <a:latin typeface="SimSun"/>
              <a:cs typeface="SimSun"/>
            </a:endParaRPr>
          </a:p>
          <a:p>
            <a:pPr marL="172720">
              <a:lnSpc>
                <a:spcPts val="1855"/>
              </a:lnSpc>
            </a:pPr>
            <a:r>
              <a:rPr sz="1600" dirty="0">
                <a:solidFill>
                  <a:srgbClr val="006FC0"/>
                </a:solidFill>
                <a:latin typeface="Calibri"/>
                <a:cs typeface="Calibri"/>
              </a:rPr>
              <a:t>Kiểm</a:t>
            </a:r>
            <a:r>
              <a:rPr sz="1600" spc="-25" dirty="0">
                <a:solidFill>
                  <a:srgbClr val="006FC0"/>
                </a:solidFill>
                <a:latin typeface="Calibri"/>
                <a:cs typeface="Calibri"/>
              </a:rPr>
              <a:t> </a:t>
            </a:r>
            <a:r>
              <a:rPr sz="1600" dirty="0">
                <a:solidFill>
                  <a:srgbClr val="006FC0"/>
                </a:solidFill>
                <a:latin typeface="Calibri"/>
                <a:cs typeface="Calibri"/>
              </a:rPr>
              <a:t>soát</a:t>
            </a:r>
            <a:r>
              <a:rPr sz="1600" spc="-20" dirty="0">
                <a:solidFill>
                  <a:srgbClr val="006FC0"/>
                </a:solidFill>
                <a:latin typeface="Calibri"/>
                <a:cs typeface="Calibri"/>
              </a:rPr>
              <a:t> </a:t>
            </a:r>
            <a:r>
              <a:rPr sz="1600" dirty="0">
                <a:solidFill>
                  <a:srgbClr val="006FC0"/>
                </a:solidFill>
                <a:latin typeface="Calibri"/>
                <a:cs typeface="Calibri"/>
              </a:rPr>
              <a:t>ô</a:t>
            </a:r>
            <a:r>
              <a:rPr sz="1600" spc="-20" dirty="0">
                <a:solidFill>
                  <a:srgbClr val="006FC0"/>
                </a:solidFill>
                <a:latin typeface="Calibri"/>
                <a:cs typeface="Calibri"/>
              </a:rPr>
              <a:t> </a:t>
            </a:r>
            <a:r>
              <a:rPr sz="1600" dirty="0">
                <a:solidFill>
                  <a:srgbClr val="006FC0"/>
                </a:solidFill>
                <a:latin typeface="Calibri"/>
                <a:cs typeface="Calibri"/>
              </a:rPr>
              <a:t>nhiễm</a:t>
            </a:r>
            <a:r>
              <a:rPr sz="1600" spc="-35" dirty="0">
                <a:solidFill>
                  <a:srgbClr val="006FC0"/>
                </a:solidFill>
                <a:latin typeface="Calibri"/>
                <a:cs typeface="Calibri"/>
              </a:rPr>
              <a:t> </a:t>
            </a:r>
            <a:r>
              <a:rPr sz="1600" dirty="0">
                <a:solidFill>
                  <a:srgbClr val="006FC0"/>
                </a:solidFill>
                <a:latin typeface="Calibri"/>
                <a:cs typeface="Calibri"/>
              </a:rPr>
              <a:t>vi</a:t>
            </a:r>
            <a:r>
              <a:rPr sz="1600" spc="-35" dirty="0">
                <a:solidFill>
                  <a:srgbClr val="006FC0"/>
                </a:solidFill>
                <a:latin typeface="Calibri"/>
                <a:cs typeface="Calibri"/>
              </a:rPr>
              <a:t> </a:t>
            </a:r>
            <a:r>
              <a:rPr sz="1600" dirty="0">
                <a:solidFill>
                  <a:srgbClr val="006FC0"/>
                </a:solidFill>
                <a:latin typeface="Calibri"/>
                <a:cs typeface="Calibri"/>
              </a:rPr>
              <a:t>sinh</a:t>
            </a:r>
            <a:r>
              <a:rPr sz="1600" spc="-40" dirty="0">
                <a:solidFill>
                  <a:srgbClr val="006FC0"/>
                </a:solidFill>
                <a:latin typeface="Calibri"/>
                <a:cs typeface="Calibri"/>
              </a:rPr>
              <a:t> </a:t>
            </a:r>
            <a:r>
              <a:rPr sz="1600" dirty="0">
                <a:solidFill>
                  <a:srgbClr val="006FC0"/>
                </a:solidFill>
                <a:latin typeface="Calibri"/>
                <a:cs typeface="Calibri"/>
              </a:rPr>
              <a:t>vật</a:t>
            </a:r>
            <a:r>
              <a:rPr sz="1600" spc="-25" dirty="0">
                <a:solidFill>
                  <a:srgbClr val="006FC0"/>
                </a:solidFill>
                <a:latin typeface="Calibri"/>
                <a:cs typeface="Calibri"/>
              </a:rPr>
              <a:t> </a:t>
            </a:r>
            <a:r>
              <a:rPr sz="1600" dirty="0">
                <a:solidFill>
                  <a:srgbClr val="006FC0"/>
                </a:solidFill>
                <a:latin typeface="Calibri"/>
                <a:cs typeface="Calibri"/>
              </a:rPr>
              <a:t>môi</a:t>
            </a:r>
            <a:r>
              <a:rPr sz="1600" spc="-20" dirty="0">
                <a:solidFill>
                  <a:srgbClr val="006FC0"/>
                </a:solidFill>
                <a:latin typeface="Calibri"/>
                <a:cs typeface="Calibri"/>
              </a:rPr>
              <a:t> </a:t>
            </a:r>
            <a:r>
              <a:rPr sz="1600" spc="-10" dirty="0">
                <a:solidFill>
                  <a:srgbClr val="006FC0"/>
                </a:solidFill>
                <a:latin typeface="Calibri"/>
                <a:cs typeface="Calibri"/>
              </a:rPr>
              <a:t>trường</a:t>
            </a:r>
            <a:endParaRPr sz="1600">
              <a:latin typeface="Calibri"/>
              <a:cs typeface="Calibri"/>
            </a:endParaRPr>
          </a:p>
          <a:p>
            <a:pPr>
              <a:lnSpc>
                <a:spcPct val="100000"/>
              </a:lnSpc>
              <a:spcBef>
                <a:spcPts val="860"/>
              </a:spcBef>
            </a:pPr>
            <a:endParaRPr sz="1600">
              <a:latin typeface="Calibri"/>
              <a:cs typeface="Calibri"/>
            </a:endParaRPr>
          </a:p>
          <a:p>
            <a:pPr marL="160020">
              <a:lnSpc>
                <a:spcPts val="1855"/>
              </a:lnSpc>
            </a:pPr>
            <a:r>
              <a:rPr sz="1600" spc="-30" dirty="0">
                <a:solidFill>
                  <a:srgbClr val="006FC0"/>
                </a:solidFill>
                <a:latin typeface="SimSun"/>
                <a:cs typeface="SimSun"/>
              </a:rPr>
              <a:t>浮游菌的监测</a:t>
            </a:r>
            <a:endParaRPr sz="1600">
              <a:latin typeface="SimSun"/>
              <a:cs typeface="SimSun"/>
            </a:endParaRPr>
          </a:p>
          <a:p>
            <a:pPr marL="172720">
              <a:lnSpc>
                <a:spcPts val="1855"/>
              </a:lnSpc>
            </a:pPr>
            <a:r>
              <a:rPr sz="1600" dirty="0">
                <a:solidFill>
                  <a:srgbClr val="006FC0"/>
                </a:solidFill>
                <a:latin typeface="Calibri"/>
                <a:cs typeface="Calibri"/>
              </a:rPr>
              <a:t>Giám</a:t>
            </a:r>
            <a:r>
              <a:rPr sz="1600" spc="-20" dirty="0">
                <a:solidFill>
                  <a:srgbClr val="006FC0"/>
                </a:solidFill>
                <a:latin typeface="Calibri"/>
                <a:cs typeface="Calibri"/>
              </a:rPr>
              <a:t> </a:t>
            </a:r>
            <a:r>
              <a:rPr sz="1600" dirty="0">
                <a:solidFill>
                  <a:srgbClr val="006FC0"/>
                </a:solidFill>
                <a:latin typeface="Calibri"/>
                <a:cs typeface="Calibri"/>
              </a:rPr>
              <a:t>sát</a:t>
            </a:r>
            <a:r>
              <a:rPr sz="1600" spc="-30" dirty="0">
                <a:solidFill>
                  <a:srgbClr val="006FC0"/>
                </a:solidFill>
                <a:latin typeface="Calibri"/>
                <a:cs typeface="Calibri"/>
              </a:rPr>
              <a:t> </a:t>
            </a:r>
            <a:r>
              <a:rPr sz="1600" dirty="0">
                <a:solidFill>
                  <a:srgbClr val="006FC0"/>
                </a:solidFill>
                <a:latin typeface="Calibri"/>
                <a:cs typeface="Calibri"/>
              </a:rPr>
              <a:t>vi</a:t>
            </a:r>
            <a:r>
              <a:rPr sz="1600" spc="-20" dirty="0">
                <a:solidFill>
                  <a:srgbClr val="006FC0"/>
                </a:solidFill>
                <a:latin typeface="Calibri"/>
                <a:cs typeface="Calibri"/>
              </a:rPr>
              <a:t> </a:t>
            </a:r>
            <a:r>
              <a:rPr sz="1600" dirty="0">
                <a:solidFill>
                  <a:srgbClr val="006FC0"/>
                </a:solidFill>
                <a:latin typeface="Calibri"/>
                <a:cs typeface="Calibri"/>
              </a:rPr>
              <a:t>khuẩn</a:t>
            </a:r>
            <a:r>
              <a:rPr sz="1600" spc="-15" dirty="0">
                <a:solidFill>
                  <a:srgbClr val="006FC0"/>
                </a:solidFill>
                <a:latin typeface="Calibri"/>
                <a:cs typeface="Calibri"/>
              </a:rPr>
              <a:t> </a:t>
            </a:r>
            <a:r>
              <a:rPr sz="1600" dirty="0">
                <a:solidFill>
                  <a:srgbClr val="006FC0"/>
                </a:solidFill>
                <a:latin typeface="Calibri"/>
                <a:cs typeface="Calibri"/>
              </a:rPr>
              <a:t>lơ</a:t>
            </a:r>
            <a:r>
              <a:rPr sz="1600" spc="-25" dirty="0">
                <a:solidFill>
                  <a:srgbClr val="006FC0"/>
                </a:solidFill>
                <a:latin typeface="Calibri"/>
                <a:cs typeface="Calibri"/>
              </a:rPr>
              <a:t> </a:t>
            </a:r>
            <a:r>
              <a:rPr sz="1600" spc="-20" dirty="0">
                <a:solidFill>
                  <a:srgbClr val="006FC0"/>
                </a:solidFill>
                <a:latin typeface="Calibri"/>
                <a:cs typeface="Calibri"/>
              </a:rPr>
              <a:t>lửng</a:t>
            </a:r>
            <a:endParaRPr sz="1600">
              <a:latin typeface="Calibri"/>
              <a:cs typeface="Calibri"/>
            </a:endParaRPr>
          </a:p>
          <a:p>
            <a:pPr>
              <a:lnSpc>
                <a:spcPct val="100000"/>
              </a:lnSpc>
              <a:spcBef>
                <a:spcPts val="1210"/>
              </a:spcBef>
            </a:pPr>
            <a:endParaRPr sz="1600">
              <a:latin typeface="Calibri"/>
              <a:cs typeface="Calibri"/>
            </a:endParaRPr>
          </a:p>
          <a:p>
            <a:pPr marL="160020">
              <a:lnSpc>
                <a:spcPts val="1855"/>
              </a:lnSpc>
            </a:pPr>
            <a:r>
              <a:rPr sz="1600" spc="-30" dirty="0">
                <a:solidFill>
                  <a:srgbClr val="006FC0"/>
                </a:solidFill>
                <a:latin typeface="SimSun"/>
                <a:cs typeface="SimSun"/>
              </a:rPr>
              <a:t>沉降菌的监测</a:t>
            </a:r>
            <a:endParaRPr sz="1600">
              <a:latin typeface="SimSun"/>
              <a:cs typeface="SimSun"/>
            </a:endParaRPr>
          </a:p>
          <a:p>
            <a:pPr marL="172720">
              <a:lnSpc>
                <a:spcPts val="1855"/>
              </a:lnSpc>
            </a:pPr>
            <a:r>
              <a:rPr sz="1600" dirty="0">
                <a:solidFill>
                  <a:srgbClr val="006FC0"/>
                </a:solidFill>
                <a:latin typeface="Calibri"/>
                <a:cs typeface="Calibri"/>
              </a:rPr>
              <a:t>Giám</a:t>
            </a:r>
            <a:r>
              <a:rPr sz="1600" spc="-20" dirty="0">
                <a:solidFill>
                  <a:srgbClr val="006FC0"/>
                </a:solidFill>
                <a:latin typeface="Calibri"/>
                <a:cs typeface="Calibri"/>
              </a:rPr>
              <a:t> </a:t>
            </a:r>
            <a:r>
              <a:rPr sz="1600" dirty="0">
                <a:solidFill>
                  <a:srgbClr val="006FC0"/>
                </a:solidFill>
                <a:latin typeface="Calibri"/>
                <a:cs typeface="Calibri"/>
              </a:rPr>
              <a:t>sát</a:t>
            </a:r>
            <a:r>
              <a:rPr sz="1600" spc="-25" dirty="0">
                <a:solidFill>
                  <a:srgbClr val="006FC0"/>
                </a:solidFill>
                <a:latin typeface="Calibri"/>
                <a:cs typeface="Calibri"/>
              </a:rPr>
              <a:t> </a:t>
            </a:r>
            <a:r>
              <a:rPr sz="1600" dirty="0">
                <a:solidFill>
                  <a:srgbClr val="006FC0"/>
                </a:solidFill>
                <a:latin typeface="Calibri"/>
                <a:cs typeface="Calibri"/>
              </a:rPr>
              <a:t>vi</a:t>
            </a:r>
            <a:r>
              <a:rPr sz="1600" spc="-15" dirty="0">
                <a:solidFill>
                  <a:srgbClr val="006FC0"/>
                </a:solidFill>
                <a:latin typeface="Calibri"/>
                <a:cs typeface="Calibri"/>
              </a:rPr>
              <a:t> </a:t>
            </a:r>
            <a:r>
              <a:rPr sz="1600" dirty="0">
                <a:solidFill>
                  <a:srgbClr val="006FC0"/>
                </a:solidFill>
                <a:latin typeface="Calibri"/>
                <a:cs typeface="Calibri"/>
              </a:rPr>
              <a:t>khuẩn</a:t>
            </a:r>
            <a:r>
              <a:rPr sz="1600" spc="-15" dirty="0">
                <a:solidFill>
                  <a:srgbClr val="006FC0"/>
                </a:solidFill>
                <a:latin typeface="Calibri"/>
                <a:cs typeface="Calibri"/>
              </a:rPr>
              <a:t> </a:t>
            </a:r>
            <a:r>
              <a:rPr sz="1600" dirty="0">
                <a:solidFill>
                  <a:srgbClr val="006FC0"/>
                </a:solidFill>
                <a:latin typeface="Calibri"/>
                <a:cs typeface="Calibri"/>
              </a:rPr>
              <a:t>lắng</a:t>
            </a:r>
            <a:r>
              <a:rPr sz="1600" spc="-30" dirty="0">
                <a:solidFill>
                  <a:srgbClr val="006FC0"/>
                </a:solidFill>
                <a:latin typeface="Calibri"/>
                <a:cs typeface="Calibri"/>
              </a:rPr>
              <a:t> </a:t>
            </a:r>
            <a:r>
              <a:rPr sz="1600" spc="-20" dirty="0">
                <a:solidFill>
                  <a:srgbClr val="006FC0"/>
                </a:solidFill>
                <a:latin typeface="Calibri"/>
                <a:cs typeface="Calibri"/>
              </a:rPr>
              <a:t>đọng</a:t>
            </a:r>
            <a:endParaRPr sz="1600">
              <a:latin typeface="Calibri"/>
              <a:cs typeface="Calibri"/>
            </a:endParaRPr>
          </a:p>
          <a:p>
            <a:pPr>
              <a:lnSpc>
                <a:spcPct val="100000"/>
              </a:lnSpc>
              <a:spcBef>
                <a:spcPts val="865"/>
              </a:spcBef>
            </a:pPr>
            <a:endParaRPr sz="1600">
              <a:latin typeface="Calibri"/>
              <a:cs typeface="Calibri"/>
            </a:endParaRPr>
          </a:p>
          <a:p>
            <a:pPr marL="12700">
              <a:lnSpc>
                <a:spcPts val="1670"/>
              </a:lnSpc>
              <a:spcBef>
                <a:spcPts val="5"/>
              </a:spcBef>
            </a:pPr>
            <a:r>
              <a:rPr sz="1450" dirty="0">
                <a:solidFill>
                  <a:srgbClr val="006FC0"/>
                </a:solidFill>
                <a:latin typeface="SimSun"/>
                <a:cs typeface="SimSun"/>
              </a:rPr>
              <a:t>表面附着菌的监测（</a:t>
            </a:r>
            <a:r>
              <a:rPr sz="1450" spc="-5" dirty="0">
                <a:solidFill>
                  <a:srgbClr val="006FC0"/>
                </a:solidFill>
                <a:latin typeface="SimSun"/>
                <a:cs typeface="SimSun"/>
              </a:rPr>
              <a:t>设备，人手，服装，墙壁，天花板，门，桌椅</a:t>
            </a:r>
            <a:endParaRPr sz="1450">
              <a:latin typeface="SimSun"/>
              <a:cs typeface="SimSun"/>
            </a:endParaRPr>
          </a:p>
          <a:p>
            <a:pPr marL="12700">
              <a:lnSpc>
                <a:spcPts val="1850"/>
              </a:lnSpc>
            </a:pPr>
            <a:r>
              <a:rPr sz="1600" dirty="0">
                <a:solidFill>
                  <a:srgbClr val="006FC0"/>
                </a:solidFill>
                <a:latin typeface="Calibri"/>
                <a:cs typeface="Calibri"/>
              </a:rPr>
              <a:t>Giám</a:t>
            </a:r>
            <a:r>
              <a:rPr sz="1600" spc="-30" dirty="0">
                <a:solidFill>
                  <a:srgbClr val="006FC0"/>
                </a:solidFill>
                <a:latin typeface="Calibri"/>
                <a:cs typeface="Calibri"/>
              </a:rPr>
              <a:t> </a:t>
            </a:r>
            <a:r>
              <a:rPr sz="1600" dirty="0">
                <a:solidFill>
                  <a:srgbClr val="006FC0"/>
                </a:solidFill>
                <a:latin typeface="Calibri"/>
                <a:cs typeface="Calibri"/>
              </a:rPr>
              <a:t>sát</a:t>
            </a:r>
            <a:r>
              <a:rPr sz="1600" spc="-40" dirty="0">
                <a:solidFill>
                  <a:srgbClr val="006FC0"/>
                </a:solidFill>
                <a:latin typeface="Calibri"/>
                <a:cs typeface="Calibri"/>
              </a:rPr>
              <a:t> </a:t>
            </a:r>
            <a:r>
              <a:rPr sz="1600" dirty="0">
                <a:solidFill>
                  <a:srgbClr val="006FC0"/>
                </a:solidFill>
                <a:latin typeface="Calibri"/>
                <a:cs typeface="Calibri"/>
              </a:rPr>
              <a:t>vi</a:t>
            </a:r>
            <a:r>
              <a:rPr sz="1600" spc="-30" dirty="0">
                <a:solidFill>
                  <a:srgbClr val="006FC0"/>
                </a:solidFill>
                <a:latin typeface="Calibri"/>
                <a:cs typeface="Calibri"/>
              </a:rPr>
              <a:t> </a:t>
            </a:r>
            <a:r>
              <a:rPr sz="1600" dirty="0">
                <a:solidFill>
                  <a:srgbClr val="006FC0"/>
                </a:solidFill>
                <a:latin typeface="Calibri"/>
                <a:cs typeface="Calibri"/>
              </a:rPr>
              <a:t>khuẩn</a:t>
            </a:r>
            <a:r>
              <a:rPr sz="1600" spc="-35" dirty="0">
                <a:solidFill>
                  <a:srgbClr val="006FC0"/>
                </a:solidFill>
                <a:latin typeface="Calibri"/>
                <a:cs typeface="Calibri"/>
              </a:rPr>
              <a:t> </a:t>
            </a:r>
            <a:r>
              <a:rPr sz="1600" dirty="0">
                <a:solidFill>
                  <a:srgbClr val="006FC0"/>
                </a:solidFill>
                <a:latin typeface="Calibri"/>
                <a:cs typeface="Calibri"/>
              </a:rPr>
              <a:t>bám</a:t>
            </a:r>
            <a:r>
              <a:rPr sz="1600" spc="-35" dirty="0">
                <a:solidFill>
                  <a:srgbClr val="006FC0"/>
                </a:solidFill>
                <a:latin typeface="Calibri"/>
                <a:cs typeface="Calibri"/>
              </a:rPr>
              <a:t> </a:t>
            </a:r>
            <a:r>
              <a:rPr sz="1600" dirty="0">
                <a:solidFill>
                  <a:srgbClr val="006FC0"/>
                </a:solidFill>
                <a:latin typeface="Calibri"/>
                <a:cs typeface="Calibri"/>
              </a:rPr>
              <a:t>dính</a:t>
            </a:r>
            <a:r>
              <a:rPr sz="1600" spc="-35" dirty="0">
                <a:solidFill>
                  <a:srgbClr val="006FC0"/>
                </a:solidFill>
                <a:latin typeface="Calibri"/>
                <a:cs typeface="Calibri"/>
              </a:rPr>
              <a:t> </a:t>
            </a:r>
            <a:r>
              <a:rPr sz="1600" dirty="0">
                <a:solidFill>
                  <a:srgbClr val="006FC0"/>
                </a:solidFill>
                <a:latin typeface="Calibri"/>
                <a:cs typeface="Calibri"/>
              </a:rPr>
              <a:t>bề</a:t>
            </a:r>
            <a:r>
              <a:rPr sz="1600" spc="-20" dirty="0">
                <a:solidFill>
                  <a:srgbClr val="006FC0"/>
                </a:solidFill>
                <a:latin typeface="Calibri"/>
                <a:cs typeface="Calibri"/>
              </a:rPr>
              <a:t> </a:t>
            </a:r>
            <a:r>
              <a:rPr sz="1600" dirty="0">
                <a:solidFill>
                  <a:srgbClr val="006FC0"/>
                </a:solidFill>
                <a:latin typeface="Calibri"/>
                <a:cs typeface="Calibri"/>
              </a:rPr>
              <a:t>mặt</a:t>
            </a:r>
            <a:r>
              <a:rPr sz="1600" spc="-40" dirty="0">
                <a:solidFill>
                  <a:srgbClr val="006FC0"/>
                </a:solidFill>
                <a:latin typeface="Calibri"/>
                <a:cs typeface="Calibri"/>
              </a:rPr>
              <a:t> </a:t>
            </a:r>
            <a:r>
              <a:rPr sz="1600" dirty="0">
                <a:solidFill>
                  <a:srgbClr val="006FC0"/>
                </a:solidFill>
                <a:latin typeface="Calibri"/>
                <a:cs typeface="Calibri"/>
              </a:rPr>
              <a:t>(thiết</a:t>
            </a:r>
            <a:r>
              <a:rPr sz="1600" spc="-15" dirty="0">
                <a:solidFill>
                  <a:srgbClr val="006FC0"/>
                </a:solidFill>
                <a:latin typeface="Calibri"/>
                <a:cs typeface="Calibri"/>
              </a:rPr>
              <a:t> </a:t>
            </a:r>
            <a:r>
              <a:rPr sz="1600" dirty="0">
                <a:solidFill>
                  <a:srgbClr val="006FC0"/>
                </a:solidFill>
                <a:latin typeface="Calibri"/>
                <a:cs typeface="Calibri"/>
              </a:rPr>
              <a:t>bị,</a:t>
            </a:r>
            <a:r>
              <a:rPr sz="1600" spc="-45" dirty="0">
                <a:solidFill>
                  <a:srgbClr val="006FC0"/>
                </a:solidFill>
                <a:latin typeface="Calibri"/>
                <a:cs typeface="Calibri"/>
              </a:rPr>
              <a:t> </a:t>
            </a:r>
            <a:r>
              <a:rPr sz="1600" dirty="0">
                <a:solidFill>
                  <a:srgbClr val="006FC0"/>
                </a:solidFill>
                <a:latin typeface="Calibri"/>
                <a:cs typeface="Calibri"/>
              </a:rPr>
              <a:t>tay</a:t>
            </a:r>
            <a:r>
              <a:rPr sz="1600" spc="-30" dirty="0">
                <a:solidFill>
                  <a:srgbClr val="006FC0"/>
                </a:solidFill>
                <a:latin typeface="Calibri"/>
                <a:cs typeface="Calibri"/>
              </a:rPr>
              <a:t> </a:t>
            </a:r>
            <a:r>
              <a:rPr sz="1600" dirty="0">
                <a:solidFill>
                  <a:srgbClr val="006FC0"/>
                </a:solidFill>
                <a:latin typeface="Calibri"/>
                <a:cs typeface="Calibri"/>
              </a:rPr>
              <a:t>người,</a:t>
            </a:r>
            <a:r>
              <a:rPr sz="1600" spc="-45" dirty="0">
                <a:solidFill>
                  <a:srgbClr val="006FC0"/>
                </a:solidFill>
                <a:latin typeface="Calibri"/>
                <a:cs typeface="Calibri"/>
              </a:rPr>
              <a:t> </a:t>
            </a:r>
            <a:r>
              <a:rPr sz="1600" dirty="0">
                <a:solidFill>
                  <a:srgbClr val="006FC0"/>
                </a:solidFill>
                <a:latin typeface="Calibri"/>
                <a:cs typeface="Calibri"/>
              </a:rPr>
              <a:t>quần</a:t>
            </a:r>
            <a:r>
              <a:rPr sz="1600" spc="-35" dirty="0">
                <a:solidFill>
                  <a:srgbClr val="006FC0"/>
                </a:solidFill>
                <a:latin typeface="Calibri"/>
                <a:cs typeface="Calibri"/>
              </a:rPr>
              <a:t> </a:t>
            </a:r>
            <a:r>
              <a:rPr sz="1600" dirty="0">
                <a:solidFill>
                  <a:srgbClr val="006FC0"/>
                </a:solidFill>
                <a:latin typeface="Calibri"/>
                <a:cs typeface="Calibri"/>
              </a:rPr>
              <a:t>áo,</a:t>
            </a:r>
            <a:r>
              <a:rPr sz="1600" spc="-20" dirty="0">
                <a:solidFill>
                  <a:srgbClr val="006FC0"/>
                </a:solidFill>
                <a:latin typeface="Calibri"/>
                <a:cs typeface="Calibri"/>
              </a:rPr>
              <a:t> </a:t>
            </a:r>
            <a:r>
              <a:rPr sz="1600" dirty="0">
                <a:solidFill>
                  <a:srgbClr val="006FC0"/>
                </a:solidFill>
                <a:latin typeface="Calibri"/>
                <a:cs typeface="Calibri"/>
              </a:rPr>
              <a:t>tường,</a:t>
            </a:r>
            <a:r>
              <a:rPr sz="1600" spc="-30" dirty="0">
                <a:solidFill>
                  <a:srgbClr val="006FC0"/>
                </a:solidFill>
                <a:latin typeface="Calibri"/>
                <a:cs typeface="Calibri"/>
              </a:rPr>
              <a:t> </a:t>
            </a:r>
            <a:r>
              <a:rPr sz="1600" dirty="0">
                <a:solidFill>
                  <a:srgbClr val="006FC0"/>
                </a:solidFill>
                <a:latin typeface="Calibri"/>
                <a:cs typeface="Calibri"/>
              </a:rPr>
              <a:t>trần</a:t>
            </a:r>
            <a:r>
              <a:rPr sz="1600" spc="-15" dirty="0">
                <a:solidFill>
                  <a:srgbClr val="006FC0"/>
                </a:solidFill>
                <a:latin typeface="Calibri"/>
                <a:cs typeface="Calibri"/>
              </a:rPr>
              <a:t> </a:t>
            </a:r>
            <a:r>
              <a:rPr sz="1600" spc="-20" dirty="0">
                <a:solidFill>
                  <a:srgbClr val="006FC0"/>
                </a:solidFill>
                <a:latin typeface="Calibri"/>
                <a:cs typeface="Calibri"/>
              </a:rPr>
              <a:t>nhà,</a:t>
            </a:r>
            <a:endParaRPr sz="1600">
              <a:latin typeface="Calibri"/>
              <a:cs typeface="Calibri"/>
            </a:endParaRPr>
          </a:p>
          <a:p>
            <a:pPr marL="12700">
              <a:lnSpc>
                <a:spcPct val="100000"/>
              </a:lnSpc>
            </a:pPr>
            <a:r>
              <a:rPr sz="1600" dirty="0">
                <a:solidFill>
                  <a:srgbClr val="006FC0"/>
                </a:solidFill>
                <a:latin typeface="Calibri"/>
                <a:cs typeface="Calibri"/>
              </a:rPr>
              <a:t>Cửa</a:t>
            </a:r>
            <a:r>
              <a:rPr sz="1600" spc="-40" dirty="0">
                <a:solidFill>
                  <a:srgbClr val="006FC0"/>
                </a:solidFill>
                <a:latin typeface="Calibri"/>
                <a:cs typeface="Calibri"/>
              </a:rPr>
              <a:t> </a:t>
            </a:r>
            <a:r>
              <a:rPr sz="1600" dirty="0">
                <a:solidFill>
                  <a:srgbClr val="006FC0"/>
                </a:solidFill>
                <a:latin typeface="Calibri"/>
                <a:cs typeface="Calibri"/>
              </a:rPr>
              <a:t>ra</a:t>
            </a:r>
            <a:r>
              <a:rPr sz="1600" spc="-25" dirty="0">
                <a:solidFill>
                  <a:srgbClr val="006FC0"/>
                </a:solidFill>
                <a:latin typeface="Calibri"/>
                <a:cs typeface="Calibri"/>
              </a:rPr>
              <a:t> </a:t>
            </a:r>
            <a:r>
              <a:rPr sz="1600" dirty="0">
                <a:solidFill>
                  <a:srgbClr val="006FC0"/>
                </a:solidFill>
                <a:latin typeface="Calibri"/>
                <a:cs typeface="Calibri"/>
              </a:rPr>
              <a:t>vào,</a:t>
            </a:r>
            <a:r>
              <a:rPr sz="1600" spc="-30" dirty="0">
                <a:solidFill>
                  <a:srgbClr val="006FC0"/>
                </a:solidFill>
                <a:latin typeface="Calibri"/>
                <a:cs typeface="Calibri"/>
              </a:rPr>
              <a:t> </a:t>
            </a:r>
            <a:r>
              <a:rPr sz="1600" dirty="0">
                <a:solidFill>
                  <a:srgbClr val="006FC0"/>
                </a:solidFill>
                <a:latin typeface="Calibri"/>
                <a:cs typeface="Calibri"/>
              </a:rPr>
              <a:t>bàn</a:t>
            </a:r>
            <a:r>
              <a:rPr sz="1600" spc="-45" dirty="0">
                <a:solidFill>
                  <a:srgbClr val="006FC0"/>
                </a:solidFill>
                <a:latin typeface="Calibri"/>
                <a:cs typeface="Calibri"/>
              </a:rPr>
              <a:t> </a:t>
            </a:r>
            <a:r>
              <a:rPr sz="1600" spc="-25" dirty="0">
                <a:solidFill>
                  <a:srgbClr val="006FC0"/>
                </a:solidFill>
                <a:latin typeface="Calibri"/>
                <a:cs typeface="Calibri"/>
              </a:rPr>
              <a:t>ghế</a:t>
            </a:r>
            <a:endParaRPr sz="1600">
              <a:latin typeface="Calibri"/>
              <a:cs typeface="Calibri"/>
            </a:endParaRPr>
          </a:p>
          <a:p>
            <a:pPr>
              <a:lnSpc>
                <a:spcPct val="100000"/>
              </a:lnSpc>
              <a:spcBef>
                <a:spcPts val="1455"/>
              </a:spcBef>
            </a:pPr>
            <a:endParaRPr sz="1600">
              <a:latin typeface="Calibri"/>
              <a:cs typeface="Calibri"/>
            </a:endParaRPr>
          </a:p>
          <a:p>
            <a:pPr marL="160020">
              <a:lnSpc>
                <a:spcPts val="1855"/>
              </a:lnSpc>
            </a:pPr>
            <a:r>
              <a:rPr sz="1600" spc="-35" dirty="0">
                <a:solidFill>
                  <a:srgbClr val="006FC0"/>
                </a:solidFill>
                <a:latin typeface="SimSun"/>
                <a:cs typeface="SimSun"/>
              </a:rPr>
              <a:t>工艺用水</a:t>
            </a:r>
            <a:endParaRPr sz="1600">
              <a:latin typeface="SimSun"/>
              <a:cs typeface="SimSun"/>
            </a:endParaRPr>
          </a:p>
          <a:p>
            <a:pPr marL="172720">
              <a:lnSpc>
                <a:spcPts val="1855"/>
              </a:lnSpc>
            </a:pPr>
            <a:r>
              <a:rPr sz="1600" dirty="0">
                <a:solidFill>
                  <a:srgbClr val="006FC0"/>
                </a:solidFill>
                <a:latin typeface="Calibri"/>
                <a:cs typeface="Calibri"/>
              </a:rPr>
              <a:t>Nước</a:t>
            </a:r>
            <a:r>
              <a:rPr sz="1600" spc="-30" dirty="0">
                <a:solidFill>
                  <a:srgbClr val="006FC0"/>
                </a:solidFill>
                <a:latin typeface="Calibri"/>
                <a:cs typeface="Calibri"/>
              </a:rPr>
              <a:t> </a:t>
            </a:r>
            <a:r>
              <a:rPr sz="1600" dirty="0">
                <a:solidFill>
                  <a:srgbClr val="006FC0"/>
                </a:solidFill>
                <a:latin typeface="Calibri"/>
                <a:cs typeface="Calibri"/>
              </a:rPr>
              <a:t>sử</a:t>
            </a:r>
            <a:r>
              <a:rPr sz="1600" spc="-30" dirty="0">
                <a:solidFill>
                  <a:srgbClr val="006FC0"/>
                </a:solidFill>
                <a:latin typeface="Calibri"/>
                <a:cs typeface="Calibri"/>
              </a:rPr>
              <a:t> </a:t>
            </a:r>
            <a:r>
              <a:rPr sz="1600" dirty="0">
                <a:solidFill>
                  <a:srgbClr val="006FC0"/>
                </a:solidFill>
                <a:latin typeface="Calibri"/>
                <a:cs typeface="Calibri"/>
              </a:rPr>
              <a:t>dụng</a:t>
            </a:r>
            <a:r>
              <a:rPr sz="1600" spc="-45" dirty="0">
                <a:solidFill>
                  <a:srgbClr val="006FC0"/>
                </a:solidFill>
                <a:latin typeface="Calibri"/>
                <a:cs typeface="Calibri"/>
              </a:rPr>
              <a:t> </a:t>
            </a:r>
            <a:r>
              <a:rPr sz="1600" dirty="0">
                <a:solidFill>
                  <a:srgbClr val="006FC0"/>
                </a:solidFill>
                <a:latin typeface="Calibri"/>
                <a:cs typeface="Calibri"/>
              </a:rPr>
              <a:t>trong</a:t>
            </a:r>
            <a:r>
              <a:rPr sz="1600" spc="-25" dirty="0">
                <a:solidFill>
                  <a:srgbClr val="006FC0"/>
                </a:solidFill>
                <a:latin typeface="Calibri"/>
                <a:cs typeface="Calibri"/>
              </a:rPr>
              <a:t> </a:t>
            </a:r>
            <a:r>
              <a:rPr sz="1600" dirty="0">
                <a:solidFill>
                  <a:srgbClr val="006FC0"/>
                </a:solidFill>
                <a:latin typeface="Calibri"/>
                <a:cs typeface="Calibri"/>
              </a:rPr>
              <a:t>Quy</a:t>
            </a:r>
            <a:r>
              <a:rPr sz="1600" spc="-25" dirty="0">
                <a:solidFill>
                  <a:srgbClr val="006FC0"/>
                </a:solidFill>
                <a:latin typeface="Calibri"/>
                <a:cs typeface="Calibri"/>
              </a:rPr>
              <a:t> </a:t>
            </a:r>
            <a:r>
              <a:rPr sz="1600" spc="-20" dirty="0">
                <a:solidFill>
                  <a:srgbClr val="006FC0"/>
                </a:solidFill>
                <a:latin typeface="Calibri"/>
                <a:cs typeface="Calibri"/>
              </a:rPr>
              <a:t>trình</a:t>
            </a:r>
            <a:endParaRPr sz="1600">
              <a:latin typeface="Calibri"/>
              <a:cs typeface="Calibri"/>
            </a:endParaRPr>
          </a:p>
        </p:txBody>
      </p:sp>
      <p:pic>
        <p:nvPicPr>
          <p:cNvPr id="5" name="object 5"/>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619" y="0"/>
            <a:ext cx="9130380" cy="6857998"/>
          </a:xfrm>
          <a:prstGeom prst="rect">
            <a:avLst/>
          </a:prstGeom>
        </p:spPr>
      </p:pic>
      <p:sp>
        <p:nvSpPr>
          <p:cNvPr id="3" name="object 3"/>
          <p:cNvSpPr txBox="1">
            <a:spLocks noGrp="1"/>
          </p:cNvSpPr>
          <p:nvPr>
            <p:ph type="title"/>
          </p:nvPr>
        </p:nvSpPr>
        <p:spPr>
          <a:xfrm>
            <a:off x="3509012" y="243022"/>
            <a:ext cx="1516380"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0000"/>
                </a:solidFill>
                <a:latin typeface="Arial"/>
                <a:cs typeface="Arial"/>
              </a:rPr>
              <a:t>6.4.2</a:t>
            </a:r>
            <a:r>
              <a:rPr sz="1800" spc="35" dirty="0">
                <a:solidFill>
                  <a:srgbClr val="000000"/>
                </a:solidFill>
                <a:latin typeface="Times New Roman"/>
                <a:cs typeface="Times New Roman"/>
              </a:rPr>
              <a:t> </a:t>
            </a:r>
            <a:r>
              <a:rPr sz="1800" spc="-15" dirty="0">
                <a:solidFill>
                  <a:srgbClr val="000000"/>
                </a:solidFill>
              </a:rPr>
              <a:t>污染控制</a:t>
            </a:r>
            <a:endParaRPr sz="1800">
              <a:latin typeface="Times New Roman"/>
              <a:cs typeface="Times New Roman"/>
            </a:endParaRPr>
          </a:p>
        </p:txBody>
      </p:sp>
      <p:sp>
        <p:nvSpPr>
          <p:cNvPr id="4" name="object 4"/>
          <p:cNvSpPr txBox="1"/>
          <p:nvPr/>
        </p:nvSpPr>
        <p:spPr>
          <a:xfrm>
            <a:off x="3509012" y="516372"/>
            <a:ext cx="263080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a:cs typeface="Arial"/>
              </a:rPr>
              <a:t>6.4.2</a:t>
            </a:r>
            <a:r>
              <a:rPr sz="1800" spc="30" dirty="0">
                <a:latin typeface="Times New Roman"/>
                <a:cs typeface="Times New Roman"/>
              </a:rPr>
              <a:t> </a:t>
            </a:r>
            <a:r>
              <a:rPr sz="1800" b="1" dirty="0">
                <a:latin typeface="Arial"/>
                <a:cs typeface="Arial"/>
              </a:rPr>
              <a:t>Kiểm</a:t>
            </a:r>
            <a:r>
              <a:rPr sz="1800" b="1" spc="-25" dirty="0">
                <a:latin typeface="Arial"/>
                <a:cs typeface="Arial"/>
              </a:rPr>
              <a:t> </a:t>
            </a:r>
            <a:r>
              <a:rPr sz="1800" b="1" dirty="0">
                <a:latin typeface="Arial"/>
                <a:cs typeface="Arial"/>
              </a:rPr>
              <a:t>soát</a:t>
            </a:r>
            <a:r>
              <a:rPr sz="1800" spc="35" dirty="0">
                <a:latin typeface="Times New Roman"/>
                <a:cs typeface="Times New Roman"/>
              </a:rPr>
              <a:t> </a:t>
            </a:r>
            <a:r>
              <a:rPr sz="1800" b="1" dirty="0">
                <a:latin typeface="Arial"/>
                <a:cs typeface="Arial"/>
              </a:rPr>
              <a:t>ô</a:t>
            </a:r>
            <a:r>
              <a:rPr sz="1800" spc="35" dirty="0">
                <a:latin typeface="Times New Roman"/>
                <a:cs typeface="Times New Roman"/>
              </a:rPr>
              <a:t> </a:t>
            </a:r>
            <a:r>
              <a:rPr sz="1800" b="1" spc="-20" dirty="0">
                <a:latin typeface="Arial"/>
                <a:cs typeface="Arial"/>
              </a:rPr>
              <a:t>nhiễm</a:t>
            </a:r>
            <a:endParaRPr sz="1800">
              <a:latin typeface="Arial"/>
              <a:cs typeface="Arial"/>
            </a:endParaRPr>
          </a:p>
        </p:txBody>
      </p:sp>
      <p:sp>
        <p:nvSpPr>
          <p:cNvPr id="5" name="object 5"/>
          <p:cNvSpPr txBox="1"/>
          <p:nvPr/>
        </p:nvSpPr>
        <p:spPr>
          <a:xfrm>
            <a:off x="672790" y="1565270"/>
            <a:ext cx="3402329" cy="495934"/>
          </a:xfrm>
          <a:prstGeom prst="rect">
            <a:avLst/>
          </a:prstGeom>
        </p:spPr>
        <p:txBody>
          <a:bodyPr vert="horz" wrap="square" lIns="0" tIns="12065" rIns="0" bIns="0" rtlCol="0">
            <a:spAutoFit/>
          </a:bodyPr>
          <a:lstStyle/>
          <a:p>
            <a:pPr marL="12700">
              <a:lnSpc>
                <a:spcPts val="1855"/>
              </a:lnSpc>
              <a:spcBef>
                <a:spcPts val="95"/>
              </a:spcBef>
            </a:pPr>
            <a:r>
              <a:rPr sz="1600" spc="-30" dirty="0">
                <a:solidFill>
                  <a:srgbClr val="006FC0"/>
                </a:solidFill>
                <a:latin typeface="SimSun"/>
                <a:cs typeface="SimSun"/>
              </a:rPr>
              <a:t>评估和控制微生物危害</a:t>
            </a:r>
            <a:endParaRPr sz="1600">
              <a:latin typeface="SimSun"/>
              <a:cs typeface="SimSun"/>
            </a:endParaRPr>
          </a:p>
          <a:p>
            <a:pPr marL="33655">
              <a:lnSpc>
                <a:spcPts val="1855"/>
              </a:lnSpc>
            </a:pPr>
            <a:r>
              <a:rPr sz="1600" dirty="0">
                <a:solidFill>
                  <a:srgbClr val="006FC0"/>
                </a:solidFill>
                <a:latin typeface="Calibri"/>
                <a:cs typeface="Calibri"/>
              </a:rPr>
              <a:t>Đánh</a:t>
            </a:r>
            <a:r>
              <a:rPr sz="1600" spc="-25" dirty="0">
                <a:solidFill>
                  <a:srgbClr val="006FC0"/>
                </a:solidFill>
                <a:latin typeface="Calibri"/>
                <a:cs typeface="Calibri"/>
              </a:rPr>
              <a:t> </a:t>
            </a:r>
            <a:r>
              <a:rPr sz="1600" dirty="0">
                <a:solidFill>
                  <a:srgbClr val="006FC0"/>
                </a:solidFill>
                <a:latin typeface="Calibri"/>
                <a:cs typeface="Calibri"/>
              </a:rPr>
              <a:t>giá</a:t>
            </a:r>
            <a:r>
              <a:rPr sz="1600" spc="-40" dirty="0">
                <a:solidFill>
                  <a:srgbClr val="006FC0"/>
                </a:solidFill>
                <a:latin typeface="Calibri"/>
                <a:cs typeface="Calibri"/>
              </a:rPr>
              <a:t> </a:t>
            </a:r>
            <a:r>
              <a:rPr sz="1600" dirty="0">
                <a:solidFill>
                  <a:srgbClr val="006FC0"/>
                </a:solidFill>
                <a:latin typeface="Calibri"/>
                <a:cs typeface="Calibri"/>
              </a:rPr>
              <a:t>và</a:t>
            </a:r>
            <a:r>
              <a:rPr sz="1600" spc="-25" dirty="0">
                <a:solidFill>
                  <a:srgbClr val="006FC0"/>
                </a:solidFill>
                <a:latin typeface="Calibri"/>
                <a:cs typeface="Calibri"/>
              </a:rPr>
              <a:t> </a:t>
            </a:r>
            <a:r>
              <a:rPr sz="1600" dirty="0">
                <a:solidFill>
                  <a:srgbClr val="006FC0"/>
                </a:solidFill>
                <a:latin typeface="Calibri"/>
                <a:cs typeface="Calibri"/>
              </a:rPr>
              <a:t>kiểm</a:t>
            </a:r>
            <a:r>
              <a:rPr sz="1600" spc="-20" dirty="0">
                <a:solidFill>
                  <a:srgbClr val="006FC0"/>
                </a:solidFill>
                <a:latin typeface="Calibri"/>
                <a:cs typeface="Calibri"/>
              </a:rPr>
              <a:t> </a:t>
            </a:r>
            <a:r>
              <a:rPr sz="1600" dirty="0">
                <a:solidFill>
                  <a:srgbClr val="006FC0"/>
                </a:solidFill>
                <a:latin typeface="Calibri"/>
                <a:cs typeface="Calibri"/>
              </a:rPr>
              <a:t>soát</a:t>
            </a:r>
            <a:r>
              <a:rPr sz="1600" spc="-20" dirty="0">
                <a:solidFill>
                  <a:srgbClr val="006FC0"/>
                </a:solidFill>
                <a:latin typeface="Calibri"/>
                <a:cs typeface="Calibri"/>
              </a:rPr>
              <a:t> </a:t>
            </a:r>
            <a:r>
              <a:rPr sz="1600" dirty="0">
                <a:solidFill>
                  <a:srgbClr val="006FC0"/>
                </a:solidFill>
                <a:latin typeface="Calibri"/>
                <a:cs typeface="Calibri"/>
              </a:rPr>
              <a:t>nguy</a:t>
            </a:r>
            <a:r>
              <a:rPr sz="1600" spc="-25" dirty="0">
                <a:solidFill>
                  <a:srgbClr val="006FC0"/>
                </a:solidFill>
                <a:latin typeface="Calibri"/>
                <a:cs typeface="Calibri"/>
              </a:rPr>
              <a:t> </a:t>
            </a:r>
            <a:r>
              <a:rPr sz="1600" dirty="0">
                <a:solidFill>
                  <a:srgbClr val="006FC0"/>
                </a:solidFill>
                <a:latin typeface="Calibri"/>
                <a:cs typeface="Calibri"/>
              </a:rPr>
              <a:t>cơ</a:t>
            </a:r>
            <a:r>
              <a:rPr sz="1600" spc="-25" dirty="0">
                <a:solidFill>
                  <a:srgbClr val="006FC0"/>
                </a:solidFill>
                <a:latin typeface="Calibri"/>
                <a:cs typeface="Calibri"/>
              </a:rPr>
              <a:t> </a:t>
            </a:r>
            <a:r>
              <a:rPr sz="1600" dirty="0">
                <a:solidFill>
                  <a:srgbClr val="006FC0"/>
                </a:solidFill>
                <a:latin typeface="Calibri"/>
                <a:cs typeface="Calibri"/>
              </a:rPr>
              <a:t>vi</a:t>
            </a:r>
            <a:r>
              <a:rPr sz="1600" spc="-25" dirty="0">
                <a:solidFill>
                  <a:srgbClr val="006FC0"/>
                </a:solidFill>
                <a:latin typeface="Calibri"/>
                <a:cs typeface="Calibri"/>
              </a:rPr>
              <a:t> </a:t>
            </a:r>
            <a:r>
              <a:rPr sz="1600" dirty="0">
                <a:solidFill>
                  <a:srgbClr val="006FC0"/>
                </a:solidFill>
                <a:latin typeface="Calibri"/>
                <a:cs typeface="Calibri"/>
              </a:rPr>
              <a:t>sinh</a:t>
            </a:r>
            <a:r>
              <a:rPr sz="1600" spc="-30" dirty="0">
                <a:solidFill>
                  <a:srgbClr val="006FC0"/>
                </a:solidFill>
                <a:latin typeface="Calibri"/>
                <a:cs typeface="Calibri"/>
              </a:rPr>
              <a:t> </a:t>
            </a:r>
            <a:r>
              <a:rPr sz="1600" spc="-25" dirty="0">
                <a:solidFill>
                  <a:srgbClr val="006FC0"/>
                </a:solidFill>
                <a:latin typeface="Calibri"/>
                <a:cs typeface="Calibri"/>
              </a:rPr>
              <a:t>vật</a:t>
            </a:r>
            <a:endParaRPr sz="1600">
              <a:latin typeface="Calibri"/>
              <a:cs typeface="Calibri"/>
            </a:endParaRPr>
          </a:p>
        </p:txBody>
      </p:sp>
      <p:sp>
        <p:nvSpPr>
          <p:cNvPr id="6" name="object 6"/>
          <p:cNvSpPr txBox="1"/>
          <p:nvPr/>
        </p:nvSpPr>
        <p:spPr>
          <a:xfrm>
            <a:off x="431998" y="2310507"/>
            <a:ext cx="180975" cy="259715"/>
          </a:xfrm>
          <a:prstGeom prst="rect">
            <a:avLst/>
          </a:prstGeom>
        </p:spPr>
        <p:txBody>
          <a:bodyPr vert="horz" wrap="square" lIns="0" tIns="17145" rIns="0" bIns="0" rtlCol="0">
            <a:spAutoFit/>
          </a:bodyPr>
          <a:lstStyle/>
          <a:p>
            <a:pPr marL="12700">
              <a:lnSpc>
                <a:spcPct val="100000"/>
              </a:lnSpc>
              <a:spcBef>
                <a:spcPts val="135"/>
              </a:spcBef>
            </a:pPr>
            <a:r>
              <a:rPr sz="1500" spc="-50" dirty="0">
                <a:latin typeface="Wingdings"/>
                <a:cs typeface="Wingdings"/>
              </a:rPr>
              <a:t></a:t>
            </a:r>
            <a:endParaRPr sz="1500">
              <a:latin typeface="Wingdings"/>
              <a:cs typeface="Wingdings"/>
            </a:endParaRPr>
          </a:p>
        </p:txBody>
      </p:sp>
      <p:sp>
        <p:nvSpPr>
          <p:cNvPr id="7" name="object 7"/>
          <p:cNvSpPr txBox="1"/>
          <p:nvPr/>
        </p:nvSpPr>
        <p:spPr>
          <a:xfrm>
            <a:off x="431998" y="3066412"/>
            <a:ext cx="180975" cy="259715"/>
          </a:xfrm>
          <a:prstGeom prst="rect">
            <a:avLst/>
          </a:prstGeom>
        </p:spPr>
        <p:txBody>
          <a:bodyPr vert="horz" wrap="square" lIns="0" tIns="17145" rIns="0" bIns="0" rtlCol="0">
            <a:spAutoFit/>
          </a:bodyPr>
          <a:lstStyle/>
          <a:p>
            <a:pPr marL="12700">
              <a:lnSpc>
                <a:spcPct val="100000"/>
              </a:lnSpc>
              <a:spcBef>
                <a:spcPts val="135"/>
              </a:spcBef>
            </a:pPr>
            <a:r>
              <a:rPr sz="1500" spc="-50" dirty="0">
                <a:latin typeface="Wingdings"/>
                <a:cs typeface="Wingdings"/>
              </a:rPr>
              <a:t></a:t>
            </a:r>
            <a:endParaRPr sz="1500">
              <a:latin typeface="Wingdings"/>
              <a:cs typeface="Wingdings"/>
            </a:endParaRPr>
          </a:p>
        </p:txBody>
      </p:sp>
      <p:sp>
        <p:nvSpPr>
          <p:cNvPr id="8" name="object 8"/>
          <p:cNvSpPr txBox="1"/>
          <p:nvPr/>
        </p:nvSpPr>
        <p:spPr>
          <a:xfrm>
            <a:off x="431998" y="3821935"/>
            <a:ext cx="180975" cy="259715"/>
          </a:xfrm>
          <a:prstGeom prst="rect">
            <a:avLst/>
          </a:prstGeom>
        </p:spPr>
        <p:txBody>
          <a:bodyPr vert="horz" wrap="square" lIns="0" tIns="17145" rIns="0" bIns="0" rtlCol="0">
            <a:spAutoFit/>
          </a:bodyPr>
          <a:lstStyle/>
          <a:p>
            <a:pPr marL="12700">
              <a:lnSpc>
                <a:spcPct val="100000"/>
              </a:lnSpc>
              <a:spcBef>
                <a:spcPts val="135"/>
              </a:spcBef>
            </a:pPr>
            <a:r>
              <a:rPr sz="1500" spc="-50" dirty="0">
                <a:latin typeface="Wingdings"/>
                <a:cs typeface="Wingdings"/>
              </a:rPr>
              <a:t></a:t>
            </a:r>
            <a:endParaRPr sz="1500">
              <a:latin typeface="Wingdings"/>
              <a:cs typeface="Wingdings"/>
            </a:endParaRPr>
          </a:p>
        </p:txBody>
      </p:sp>
      <p:sp>
        <p:nvSpPr>
          <p:cNvPr id="9" name="object 9"/>
          <p:cNvSpPr txBox="1"/>
          <p:nvPr/>
        </p:nvSpPr>
        <p:spPr>
          <a:xfrm>
            <a:off x="431998" y="4577840"/>
            <a:ext cx="180975" cy="259715"/>
          </a:xfrm>
          <a:prstGeom prst="rect">
            <a:avLst/>
          </a:prstGeom>
        </p:spPr>
        <p:txBody>
          <a:bodyPr vert="horz" wrap="square" lIns="0" tIns="17145" rIns="0" bIns="0" rtlCol="0">
            <a:spAutoFit/>
          </a:bodyPr>
          <a:lstStyle/>
          <a:p>
            <a:pPr marL="12700">
              <a:lnSpc>
                <a:spcPct val="100000"/>
              </a:lnSpc>
              <a:spcBef>
                <a:spcPts val="135"/>
              </a:spcBef>
            </a:pPr>
            <a:r>
              <a:rPr sz="1500" spc="-50" dirty="0">
                <a:latin typeface="Wingdings"/>
                <a:cs typeface="Wingdings"/>
              </a:rPr>
              <a:t></a:t>
            </a:r>
            <a:endParaRPr sz="1500">
              <a:latin typeface="Wingdings"/>
              <a:cs typeface="Wingdings"/>
            </a:endParaRPr>
          </a:p>
        </p:txBody>
      </p:sp>
      <p:sp>
        <p:nvSpPr>
          <p:cNvPr id="10" name="object 10"/>
          <p:cNvSpPr txBox="1"/>
          <p:nvPr/>
        </p:nvSpPr>
        <p:spPr>
          <a:xfrm>
            <a:off x="431998" y="5335268"/>
            <a:ext cx="180975" cy="259715"/>
          </a:xfrm>
          <a:prstGeom prst="rect">
            <a:avLst/>
          </a:prstGeom>
        </p:spPr>
        <p:txBody>
          <a:bodyPr vert="horz" wrap="square" lIns="0" tIns="17145" rIns="0" bIns="0" rtlCol="0">
            <a:spAutoFit/>
          </a:bodyPr>
          <a:lstStyle/>
          <a:p>
            <a:pPr marL="12700">
              <a:lnSpc>
                <a:spcPct val="100000"/>
              </a:lnSpc>
              <a:spcBef>
                <a:spcPts val="135"/>
              </a:spcBef>
            </a:pPr>
            <a:r>
              <a:rPr sz="1500" spc="-50" dirty="0">
                <a:latin typeface="Wingdings"/>
                <a:cs typeface="Wingdings"/>
              </a:rPr>
              <a:t></a:t>
            </a:r>
            <a:endParaRPr sz="1500">
              <a:latin typeface="Wingdings"/>
              <a:cs typeface="Wingdings"/>
            </a:endParaRPr>
          </a:p>
        </p:txBody>
      </p:sp>
      <p:sp>
        <p:nvSpPr>
          <p:cNvPr id="11" name="object 11"/>
          <p:cNvSpPr txBox="1"/>
          <p:nvPr/>
        </p:nvSpPr>
        <p:spPr>
          <a:xfrm>
            <a:off x="1360679" y="2303776"/>
            <a:ext cx="5250815" cy="492759"/>
          </a:xfrm>
          <a:prstGeom prst="rect">
            <a:avLst/>
          </a:prstGeom>
        </p:spPr>
        <p:txBody>
          <a:bodyPr vert="horz" wrap="square" lIns="0" tIns="12065" rIns="0" bIns="0" rtlCol="0">
            <a:spAutoFit/>
          </a:bodyPr>
          <a:lstStyle/>
          <a:p>
            <a:pPr marL="12700">
              <a:lnSpc>
                <a:spcPts val="1839"/>
              </a:lnSpc>
              <a:spcBef>
                <a:spcPts val="95"/>
              </a:spcBef>
            </a:pPr>
            <a:r>
              <a:rPr sz="1600" spc="-30" dirty="0">
                <a:solidFill>
                  <a:srgbClr val="006FC0"/>
                </a:solidFill>
                <a:latin typeface="SimSun"/>
                <a:cs typeface="SimSun"/>
              </a:rPr>
              <a:t>识别对过程或产品的潜在危害</a:t>
            </a:r>
            <a:endParaRPr sz="1600">
              <a:latin typeface="SimSun"/>
              <a:cs typeface="SimSun"/>
            </a:endParaRPr>
          </a:p>
          <a:p>
            <a:pPr marL="12700">
              <a:lnSpc>
                <a:spcPts val="1839"/>
              </a:lnSpc>
            </a:pPr>
            <a:r>
              <a:rPr sz="1600" dirty="0">
                <a:solidFill>
                  <a:srgbClr val="006FC0"/>
                </a:solidFill>
                <a:latin typeface="Calibri"/>
                <a:cs typeface="Calibri"/>
              </a:rPr>
              <a:t>Xác</a:t>
            </a:r>
            <a:r>
              <a:rPr sz="1600" spc="-30" dirty="0">
                <a:solidFill>
                  <a:srgbClr val="006FC0"/>
                </a:solidFill>
                <a:latin typeface="Calibri"/>
                <a:cs typeface="Calibri"/>
              </a:rPr>
              <a:t> </a:t>
            </a:r>
            <a:r>
              <a:rPr sz="1600" dirty="0">
                <a:solidFill>
                  <a:srgbClr val="006FC0"/>
                </a:solidFill>
                <a:latin typeface="Calibri"/>
                <a:cs typeface="Calibri"/>
              </a:rPr>
              <a:t>định</a:t>
            </a:r>
            <a:r>
              <a:rPr sz="1600" spc="-25" dirty="0">
                <a:solidFill>
                  <a:srgbClr val="006FC0"/>
                </a:solidFill>
                <a:latin typeface="Calibri"/>
                <a:cs typeface="Calibri"/>
              </a:rPr>
              <a:t> </a:t>
            </a:r>
            <a:r>
              <a:rPr sz="1600" dirty="0">
                <a:solidFill>
                  <a:srgbClr val="006FC0"/>
                </a:solidFill>
                <a:latin typeface="Calibri"/>
                <a:cs typeface="Calibri"/>
              </a:rPr>
              <a:t>các</a:t>
            </a:r>
            <a:r>
              <a:rPr sz="1600" spc="-25" dirty="0">
                <a:solidFill>
                  <a:srgbClr val="006FC0"/>
                </a:solidFill>
                <a:latin typeface="Calibri"/>
                <a:cs typeface="Calibri"/>
              </a:rPr>
              <a:t> </a:t>
            </a:r>
            <a:r>
              <a:rPr sz="1600" dirty="0">
                <a:solidFill>
                  <a:srgbClr val="006FC0"/>
                </a:solidFill>
                <a:latin typeface="Calibri"/>
                <a:cs typeface="Calibri"/>
              </a:rPr>
              <a:t>mối</a:t>
            </a:r>
            <a:r>
              <a:rPr sz="1600" spc="-25" dirty="0">
                <a:solidFill>
                  <a:srgbClr val="006FC0"/>
                </a:solidFill>
                <a:latin typeface="Calibri"/>
                <a:cs typeface="Calibri"/>
              </a:rPr>
              <a:t> </a:t>
            </a:r>
            <a:r>
              <a:rPr sz="1600" dirty="0">
                <a:solidFill>
                  <a:srgbClr val="006FC0"/>
                </a:solidFill>
                <a:latin typeface="Calibri"/>
                <a:cs typeface="Calibri"/>
              </a:rPr>
              <a:t>nguy</a:t>
            </a:r>
            <a:r>
              <a:rPr sz="1600" spc="-30" dirty="0">
                <a:solidFill>
                  <a:srgbClr val="006FC0"/>
                </a:solidFill>
                <a:latin typeface="Calibri"/>
                <a:cs typeface="Calibri"/>
              </a:rPr>
              <a:t> </a:t>
            </a:r>
            <a:r>
              <a:rPr sz="1600" dirty="0">
                <a:solidFill>
                  <a:srgbClr val="006FC0"/>
                </a:solidFill>
                <a:latin typeface="Calibri"/>
                <a:cs typeface="Calibri"/>
              </a:rPr>
              <a:t>tiềm</a:t>
            </a:r>
            <a:r>
              <a:rPr sz="1600" spc="-30" dirty="0">
                <a:solidFill>
                  <a:srgbClr val="006FC0"/>
                </a:solidFill>
                <a:latin typeface="Calibri"/>
                <a:cs typeface="Calibri"/>
              </a:rPr>
              <a:t> </a:t>
            </a:r>
            <a:r>
              <a:rPr sz="1600" dirty="0">
                <a:solidFill>
                  <a:srgbClr val="006FC0"/>
                </a:solidFill>
                <a:latin typeface="Calibri"/>
                <a:cs typeface="Calibri"/>
              </a:rPr>
              <a:t>ẩn</a:t>
            </a:r>
            <a:r>
              <a:rPr sz="1600" spc="-20" dirty="0">
                <a:solidFill>
                  <a:srgbClr val="006FC0"/>
                </a:solidFill>
                <a:latin typeface="Calibri"/>
                <a:cs typeface="Calibri"/>
              </a:rPr>
              <a:t> </a:t>
            </a:r>
            <a:r>
              <a:rPr sz="1600" dirty="0">
                <a:solidFill>
                  <a:srgbClr val="006FC0"/>
                </a:solidFill>
                <a:latin typeface="Calibri"/>
                <a:cs typeface="Calibri"/>
              </a:rPr>
              <a:t>đối</a:t>
            </a:r>
            <a:r>
              <a:rPr sz="1600" spc="-10" dirty="0">
                <a:solidFill>
                  <a:srgbClr val="006FC0"/>
                </a:solidFill>
                <a:latin typeface="Calibri"/>
                <a:cs typeface="Calibri"/>
              </a:rPr>
              <a:t> </a:t>
            </a:r>
            <a:r>
              <a:rPr sz="1600" dirty="0">
                <a:solidFill>
                  <a:srgbClr val="006FC0"/>
                </a:solidFill>
                <a:latin typeface="Calibri"/>
                <a:cs typeface="Calibri"/>
              </a:rPr>
              <a:t>với</a:t>
            </a:r>
            <a:r>
              <a:rPr sz="1600" spc="-25" dirty="0">
                <a:solidFill>
                  <a:srgbClr val="006FC0"/>
                </a:solidFill>
                <a:latin typeface="Calibri"/>
                <a:cs typeface="Calibri"/>
              </a:rPr>
              <a:t> </a:t>
            </a:r>
            <a:r>
              <a:rPr sz="1600" dirty="0">
                <a:solidFill>
                  <a:srgbClr val="006FC0"/>
                </a:solidFill>
                <a:latin typeface="Calibri"/>
                <a:cs typeface="Calibri"/>
              </a:rPr>
              <a:t>Quy</a:t>
            </a:r>
            <a:r>
              <a:rPr sz="1600" spc="-15" dirty="0">
                <a:solidFill>
                  <a:srgbClr val="006FC0"/>
                </a:solidFill>
                <a:latin typeface="Calibri"/>
                <a:cs typeface="Calibri"/>
              </a:rPr>
              <a:t> </a:t>
            </a:r>
            <a:r>
              <a:rPr sz="1600" dirty="0">
                <a:solidFill>
                  <a:srgbClr val="006FC0"/>
                </a:solidFill>
                <a:latin typeface="Calibri"/>
                <a:cs typeface="Calibri"/>
              </a:rPr>
              <a:t>trình</a:t>
            </a:r>
            <a:r>
              <a:rPr sz="1600" spc="-30" dirty="0">
                <a:solidFill>
                  <a:srgbClr val="006FC0"/>
                </a:solidFill>
                <a:latin typeface="Calibri"/>
                <a:cs typeface="Calibri"/>
              </a:rPr>
              <a:t> </a:t>
            </a:r>
            <a:r>
              <a:rPr sz="1600" dirty="0">
                <a:solidFill>
                  <a:srgbClr val="006FC0"/>
                </a:solidFill>
                <a:latin typeface="Calibri"/>
                <a:cs typeface="Calibri"/>
              </a:rPr>
              <a:t>hoặc</a:t>
            </a:r>
            <a:r>
              <a:rPr sz="1600" spc="-15" dirty="0">
                <a:solidFill>
                  <a:srgbClr val="006FC0"/>
                </a:solidFill>
                <a:latin typeface="Calibri"/>
                <a:cs typeface="Calibri"/>
              </a:rPr>
              <a:t> </a:t>
            </a:r>
            <a:r>
              <a:rPr sz="1600" dirty="0">
                <a:solidFill>
                  <a:srgbClr val="006FC0"/>
                </a:solidFill>
                <a:latin typeface="Calibri"/>
                <a:cs typeface="Calibri"/>
              </a:rPr>
              <a:t>sản</a:t>
            </a:r>
            <a:r>
              <a:rPr sz="1600" spc="-20" dirty="0">
                <a:solidFill>
                  <a:srgbClr val="006FC0"/>
                </a:solidFill>
                <a:latin typeface="Calibri"/>
                <a:cs typeface="Calibri"/>
              </a:rPr>
              <a:t> phẩm</a:t>
            </a:r>
            <a:endParaRPr sz="1600">
              <a:latin typeface="Calibri"/>
              <a:cs typeface="Calibri"/>
            </a:endParaRPr>
          </a:p>
        </p:txBody>
      </p:sp>
      <p:sp>
        <p:nvSpPr>
          <p:cNvPr id="12" name="object 12"/>
          <p:cNvSpPr txBox="1"/>
          <p:nvPr/>
        </p:nvSpPr>
        <p:spPr>
          <a:xfrm>
            <a:off x="1360679" y="3060646"/>
            <a:ext cx="2289175" cy="493395"/>
          </a:xfrm>
          <a:prstGeom prst="rect">
            <a:avLst/>
          </a:prstGeom>
        </p:spPr>
        <p:txBody>
          <a:bodyPr vert="horz" wrap="square" lIns="0" tIns="12065" rIns="0" bIns="0" rtlCol="0">
            <a:spAutoFit/>
          </a:bodyPr>
          <a:lstStyle/>
          <a:p>
            <a:pPr marL="12700">
              <a:lnSpc>
                <a:spcPts val="1845"/>
              </a:lnSpc>
              <a:spcBef>
                <a:spcPts val="95"/>
              </a:spcBef>
            </a:pPr>
            <a:r>
              <a:rPr sz="1600" spc="-35" dirty="0">
                <a:solidFill>
                  <a:srgbClr val="006FC0"/>
                </a:solidFill>
                <a:latin typeface="SimSun"/>
                <a:cs typeface="SimSun"/>
              </a:rPr>
              <a:t>建立控制限度</a:t>
            </a:r>
            <a:endParaRPr sz="1600">
              <a:latin typeface="SimSun"/>
              <a:cs typeface="SimSun"/>
            </a:endParaRPr>
          </a:p>
          <a:p>
            <a:pPr marL="12700">
              <a:lnSpc>
                <a:spcPts val="1845"/>
              </a:lnSpc>
            </a:pPr>
            <a:r>
              <a:rPr sz="1600" dirty="0">
                <a:solidFill>
                  <a:srgbClr val="006FC0"/>
                </a:solidFill>
                <a:latin typeface="Calibri"/>
                <a:cs typeface="Calibri"/>
              </a:rPr>
              <a:t>Thiết</a:t>
            </a:r>
            <a:r>
              <a:rPr sz="1600" spc="-15" dirty="0">
                <a:solidFill>
                  <a:srgbClr val="006FC0"/>
                </a:solidFill>
                <a:latin typeface="Calibri"/>
                <a:cs typeface="Calibri"/>
              </a:rPr>
              <a:t> </a:t>
            </a:r>
            <a:r>
              <a:rPr sz="1600" dirty="0">
                <a:solidFill>
                  <a:srgbClr val="006FC0"/>
                </a:solidFill>
                <a:latin typeface="Calibri"/>
                <a:cs typeface="Calibri"/>
              </a:rPr>
              <a:t>lập</a:t>
            </a:r>
            <a:r>
              <a:rPr sz="1600" spc="-35" dirty="0">
                <a:solidFill>
                  <a:srgbClr val="006FC0"/>
                </a:solidFill>
                <a:latin typeface="Calibri"/>
                <a:cs typeface="Calibri"/>
              </a:rPr>
              <a:t> </a:t>
            </a:r>
            <a:r>
              <a:rPr sz="1600" dirty="0">
                <a:solidFill>
                  <a:srgbClr val="006FC0"/>
                </a:solidFill>
                <a:latin typeface="Calibri"/>
                <a:cs typeface="Calibri"/>
              </a:rPr>
              <a:t>giới</a:t>
            </a:r>
            <a:r>
              <a:rPr sz="1600" spc="-30" dirty="0">
                <a:solidFill>
                  <a:srgbClr val="006FC0"/>
                </a:solidFill>
                <a:latin typeface="Calibri"/>
                <a:cs typeface="Calibri"/>
              </a:rPr>
              <a:t> </a:t>
            </a:r>
            <a:r>
              <a:rPr sz="1600" dirty="0">
                <a:solidFill>
                  <a:srgbClr val="006FC0"/>
                </a:solidFill>
                <a:latin typeface="Calibri"/>
                <a:cs typeface="Calibri"/>
              </a:rPr>
              <a:t>hạn</a:t>
            </a:r>
            <a:r>
              <a:rPr sz="1600" spc="-15" dirty="0">
                <a:solidFill>
                  <a:srgbClr val="006FC0"/>
                </a:solidFill>
                <a:latin typeface="Calibri"/>
                <a:cs typeface="Calibri"/>
              </a:rPr>
              <a:t> </a:t>
            </a:r>
            <a:r>
              <a:rPr sz="1600" dirty="0">
                <a:solidFill>
                  <a:srgbClr val="006FC0"/>
                </a:solidFill>
                <a:latin typeface="Calibri"/>
                <a:cs typeface="Calibri"/>
              </a:rPr>
              <a:t>kiểm</a:t>
            </a:r>
            <a:r>
              <a:rPr sz="1600" spc="-10" dirty="0">
                <a:solidFill>
                  <a:srgbClr val="006FC0"/>
                </a:solidFill>
                <a:latin typeface="Calibri"/>
                <a:cs typeface="Calibri"/>
              </a:rPr>
              <a:t> </a:t>
            </a:r>
            <a:r>
              <a:rPr sz="1600" spc="-20" dirty="0">
                <a:solidFill>
                  <a:srgbClr val="006FC0"/>
                </a:solidFill>
                <a:latin typeface="Calibri"/>
                <a:cs typeface="Calibri"/>
              </a:rPr>
              <a:t>soát</a:t>
            </a:r>
            <a:endParaRPr sz="1600">
              <a:latin typeface="Calibri"/>
              <a:cs typeface="Calibri"/>
            </a:endParaRPr>
          </a:p>
        </p:txBody>
      </p:sp>
      <p:sp>
        <p:nvSpPr>
          <p:cNvPr id="13" name="object 13"/>
          <p:cNvSpPr txBox="1"/>
          <p:nvPr/>
        </p:nvSpPr>
        <p:spPr>
          <a:xfrm>
            <a:off x="1360679" y="3816859"/>
            <a:ext cx="3167380" cy="492759"/>
          </a:xfrm>
          <a:prstGeom prst="rect">
            <a:avLst/>
          </a:prstGeom>
        </p:spPr>
        <p:txBody>
          <a:bodyPr vert="horz" wrap="square" lIns="0" tIns="12065" rIns="0" bIns="0" rtlCol="0">
            <a:spAutoFit/>
          </a:bodyPr>
          <a:lstStyle/>
          <a:p>
            <a:pPr marL="12700">
              <a:lnSpc>
                <a:spcPts val="1839"/>
              </a:lnSpc>
              <a:spcBef>
                <a:spcPts val="95"/>
              </a:spcBef>
            </a:pPr>
            <a:r>
              <a:rPr sz="1600" spc="-30" dirty="0">
                <a:solidFill>
                  <a:srgbClr val="006FC0"/>
                </a:solidFill>
                <a:latin typeface="SimSun"/>
                <a:cs typeface="SimSun"/>
              </a:rPr>
              <a:t>建立监视和观察频次</a:t>
            </a:r>
            <a:endParaRPr sz="1600">
              <a:latin typeface="SimSun"/>
              <a:cs typeface="SimSun"/>
            </a:endParaRPr>
          </a:p>
          <a:p>
            <a:pPr marL="12700">
              <a:lnSpc>
                <a:spcPts val="1839"/>
              </a:lnSpc>
            </a:pPr>
            <a:r>
              <a:rPr sz="1600" dirty="0">
                <a:solidFill>
                  <a:srgbClr val="006FC0"/>
                </a:solidFill>
                <a:latin typeface="Calibri"/>
                <a:cs typeface="Calibri"/>
              </a:rPr>
              <a:t>Thiết</a:t>
            </a:r>
            <a:r>
              <a:rPr sz="1600" spc="-15" dirty="0">
                <a:solidFill>
                  <a:srgbClr val="006FC0"/>
                </a:solidFill>
                <a:latin typeface="Calibri"/>
                <a:cs typeface="Calibri"/>
              </a:rPr>
              <a:t> </a:t>
            </a:r>
            <a:r>
              <a:rPr sz="1600" dirty="0">
                <a:solidFill>
                  <a:srgbClr val="006FC0"/>
                </a:solidFill>
                <a:latin typeface="Calibri"/>
                <a:cs typeface="Calibri"/>
              </a:rPr>
              <a:t>lập</a:t>
            </a:r>
            <a:r>
              <a:rPr sz="1600" spc="-40" dirty="0">
                <a:solidFill>
                  <a:srgbClr val="006FC0"/>
                </a:solidFill>
                <a:latin typeface="Calibri"/>
                <a:cs typeface="Calibri"/>
              </a:rPr>
              <a:t> </a:t>
            </a:r>
            <a:r>
              <a:rPr sz="1600" dirty="0">
                <a:solidFill>
                  <a:srgbClr val="006FC0"/>
                </a:solidFill>
                <a:latin typeface="Calibri"/>
                <a:cs typeface="Calibri"/>
              </a:rPr>
              <a:t>tần</a:t>
            </a:r>
            <a:r>
              <a:rPr sz="1600" spc="-15" dirty="0">
                <a:solidFill>
                  <a:srgbClr val="006FC0"/>
                </a:solidFill>
                <a:latin typeface="Calibri"/>
                <a:cs typeface="Calibri"/>
              </a:rPr>
              <a:t> </a:t>
            </a:r>
            <a:r>
              <a:rPr sz="1600" dirty="0">
                <a:solidFill>
                  <a:srgbClr val="006FC0"/>
                </a:solidFill>
                <a:latin typeface="Calibri"/>
                <a:cs typeface="Calibri"/>
              </a:rPr>
              <a:t>suất</a:t>
            </a:r>
            <a:r>
              <a:rPr sz="1600" spc="-30" dirty="0">
                <a:solidFill>
                  <a:srgbClr val="006FC0"/>
                </a:solidFill>
                <a:latin typeface="Calibri"/>
                <a:cs typeface="Calibri"/>
              </a:rPr>
              <a:t> </a:t>
            </a:r>
            <a:r>
              <a:rPr sz="1600" dirty="0">
                <a:solidFill>
                  <a:srgbClr val="006FC0"/>
                </a:solidFill>
                <a:latin typeface="Calibri"/>
                <a:cs typeface="Calibri"/>
              </a:rPr>
              <a:t>giám</a:t>
            </a:r>
            <a:r>
              <a:rPr sz="1600" spc="-30" dirty="0">
                <a:solidFill>
                  <a:srgbClr val="006FC0"/>
                </a:solidFill>
                <a:latin typeface="Calibri"/>
                <a:cs typeface="Calibri"/>
              </a:rPr>
              <a:t> </a:t>
            </a:r>
            <a:r>
              <a:rPr sz="1600" dirty="0">
                <a:solidFill>
                  <a:srgbClr val="006FC0"/>
                </a:solidFill>
                <a:latin typeface="Calibri"/>
                <a:cs typeface="Calibri"/>
              </a:rPr>
              <a:t>sát</a:t>
            </a:r>
            <a:r>
              <a:rPr sz="1600" spc="-30" dirty="0">
                <a:solidFill>
                  <a:srgbClr val="006FC0"/>
                </a:solidFill>
                <a:latin typeface="Calibri"/>
                <a:cs typeface="Calibri"/>
              </a:rPr>
              <a:t> </a:t>
            </a:r>
            <a:r>
              <a:rPr sz="1600" dirty="0">
                <a:solidFill>
                  <a:srgbClr val="006FC0"/>
                </a:solidFill>
                <a:latin typeface="Calibri"/>
                <a:cs typeface="Calibri"/>
              </a:rPr>
              <a:t>và</a:t>
            </a:r>
            <a:r>
              <a:rPr sz="1600" spc="-15" dirty="0">
                <a:solidFill>
                  <a:srgbClr val="006FC0"/>
                </a:solidFill>
                <a:latin typeface="Calibri"/>
                <a:cs typeface="Calibri"/>
              </a:rPr>
              <a:t> </a:t>
            </a:r>
            <a:r>
              <a:rPr sz="1600" dirty="0">
                <a:solidFill>
                  <a:srgbClr val="006FC0"/>
                </a:solidFill>
                <a:latin typeface="Calibri"/>
                <a:cs typeface="Calibri"/>
              </a:rPr>
              <a:t>quan</a:t>
            </a:r>
            <a:r>
              <a:rPr sz="1600" spc="-20" dirty="0">
                <a:solidFill>
                  <a:srgbClr val="006FC0"/>
                </a:solidFill>
                <a:latin typeface="Calibri"/>
                <a:cs typeface="Calibri"/>
              </a:rPr>
              <a:t> </a:t>
            </a:r>
            <a:r>
              <a:rPr sz="1600" spc="-25" dirty="0">
                <a:solidFill>
                  <a:srgbClr val="006FC0"/>
                </a:solidFill>
                <a:latin typeface="Calibri"/>
                <a:cs typeface="Calibri"/>
              </a:rPr>
              <a:t>sát</a:t>
            </a:r>
            <a:endParaRPr sz="1600">
              <a:latin typeface="Calibri"/>
              <a:cs typeface="Calibri"/>
            </a:endParaRPr>
          </a:p>
        </p:txBody>
      </p:sp>
      <p:sp>
        <p:nvSpPr>
          <p:cNvPr id="14" name="object 14"/>
          <p:cNvSpPr txBox="1"/>
          <p:nvPr/>
        </p:nvSpPr>
        <p:spPr>
          <a:xfrm>
            <a:off x="1360679" y="4572763"/>
            <a:ext cx="2798445" cy="492759"/>
          </a:xfrm>
          <a:prstGeom prst="rect">
            <a:avLst/>
          </a:prstGeom>
        </p:spPr>
        <p:txBody>
          <a:bodyPr vert="horz" wrap="square" lIns="0" tIns="12065" rIns="0" bIns="0" rtlCol="0">
            <a:spAutoFit/>
          </a:bodyPr>
          <a:lstStyle/>
          <a:p>
            <a:pPr marL="12700">
              <a:lnSpc>
                <a:spcPts val="1839"/>
              </a:lnSpc>
              <a:spcBef>
                <a:spcPts val="95"/>
              </a:spcBef>
            </a:pPr>
            <a:r>
              <a:rPr sz="1600" spc="-30" dirty="0">
                <a:solidFill>
                  <a:srgbClr val="006FC0"/>
                </a:solidFill>
                <a:latin typeface="SimSun"/>
                <a:cs typeface="SimSun"/>
              </a:rPr>
              <a:t>建立纠正措施</a:t>
            </a:r>
            <a:endParaRPr sz="1600">
              <a:latin typeface="SimSun"/>
              <a:cs typeface="SimSun"/>
            </a:endParaRPr>
          </a:p>
          <a:p>
            <a:pPr marL="12700">
              <a:lnSpc>
                <a:spcPts val="1839"/>
              </a:lnSpc>
            </a:pPr>
            <a:r>
              <a:rPr sz="1600" dirty="0">
                <a:solidFill>
                  <a:srgbClr val="006FC0"/>
                </a:solidFill>
                <a:latin typeface="Calibri"/>
                <a:cs typeface="Calibri"/>
              </a:rPr>
              <a:t>Thiết</a:t>
            </a:r>
            <a:r>
              <a:rPr sz="1600" spc="-15" dirty="0">
                <a:solidFill>
                  <a:srgbClr val="006FC0"/>
                </a:solidFill>
                <a:latin typeface="Calibri"/>
                <a:cs typeface="Calibri"/>
              </a:rPr>
              <a:t> </a:t>
            </a:r>
            <a:r>
              <a:rPr sz="1600" dirty="0">
                <a:solidFill>
                  <a:srgbClr val="006FC0"/>
                </a:solidFill>
                <a:latin typeface="Calibri"/>
                <a:cs typeface="Calibri"/>
              </a:rPr>
              <a:t>lập</a:t>
            </a:r>
            <a:r>
              <a:rPr sz="1600" spc="-40" dirty="0">
                <a:solidFill>
                  <a:srgbClr val="006FC0"/>
                </a:solidFill>
                <a:latin typeface="Calibri"/>
                <a:cs typeface="Calibri"/>
              </a:rPr>
              <a:t> </a:t>
            </a:r>
            <a:r>
              <a:rPr sz="1600" dirty="0">
                <a:solidFill>
                  <a:srgbClr val="006FC0"/>
                </a:solidFill>
                <a:latin typeface="Calibri"/>
                <a:cs typeface="Calibri"/>
              </a:rPr>
              <a:t>các</a:t>
            </a:r>
            <a:r>
              <a:rPr sz="1600" spc="-20" dirty="0">
                <a:solidFill>
                  <a:srgbClr val="006FC0"/>
                </a:solidFill>
                <a:latin typeface="Calibri"/>
                <a:cs typeface="Calibri"/>
              </a:rPr>
              <a:t> </a:t>
            </a:r>
            <a:r>
              <a:rPr sz="1600" dirty="0">
                <a:solidFill>
                  <a:srgbClr val="006FC0"/>
                </a:solidFill>
                <a:latin typeface="Calibri"/>
                <a:cs typeface="Calibri"/>
              </a:rPr>
              <a:t>biện</a:t>
            </a:r>
            <a:r>
              <a:rPr sz="1600" spc="-15" dirty="0">
                <a:solidFill>
                  <a:srgbClr val="006FC0"/>
                </a:solidFill>
                <a:latin typeface="Calibri"/>
                <a:cs typeface="Calibri"/>
              </a:rPr>
              <a:t> </a:t>
            </a:r>
            <a:r>
              <a:rPr sz="1600" dirty="0">
                <a:solidFill>
                  <a:srgbClr val="006FC0"/>
                </a:solidFill>
                <a:latin typeface="Calibri"/>
                <a:cs typeface="Calibri"/>
              </a:rPr>
              <a:t>pháp</a:t>
            </a:r>
            <a:r>
              <a:rPr sz="1600" spc="-30" dirty="0">
                <a:solidFill>
                  <a:srgbClr val="006FC0"/>
                </a:solidFill>
                <a:latin typeface="Calibri"/>
                <a:cs typeface="Calibri"/>
              </a:rPr>
              <a:t> </a:t>
            </a:r>
            <a:r>
              <a:rPr sz="1600" dirty="0">
                <a:solidFill>
                  <a:srgbClr val="006FC0"/>
                </a:solidFill>
                <a:latin typeface="Calibri"/>
                <a:cs typeface="Calibri"/>
              </a:rPr>
              <a:t>khắc</a:t>
            </a:r>
            <a:r>
              <a:rPr sz="1600" spc="-20" dirty="0">
                <a:solidFill>
                  <a:srgbClr val="006FC0"/>
                </a:solidFill>
                <a:latin typeface="Calibri"/>
                <a:cs typeface="Calibri"/>
              </a:rPr>
              <a:t> phục</a:t>
            </a:r>
            <a:endParaRPr sz="1600">
              <a:latin typeface="Calibri"/>
              <a:cs typeface="Calibri"/>
            </a:endParaRPr>
          </a:p>
        </p:txBody>
      </p:sp>
      <p:sp>
        <p:nvSpPr>
          <p:cNvPr id="15" name="object 15"/>
          <p:cNvSpPr txBox="1"/>
          <p:nvPr/>
        </p:nvSpPr>
        <p:spPr>
          <a:xfrm>
            <a:off x="1360679" y="5327979"/>
            <a:ext cx="2244090" cy="493395"/>
          </a:xfrm>
          <a:prstGeom prst="rect">
            <a:avLst/>
          </a:prstGeom>
        </p:spPr>
        <p:txBody>
          <a:bodyPr vert="horz" wrap="square" lIns="0" tIns="12065" rIns="0" bIns="0" rtlCol="0">
            <a:spAutoFit/>
          </a:bodyPr>
          <a:lstStyle/>
          <a:p>
            <a:pPr marL="12700">
              <a:lnSpc>
                <a:spcPts val="1845"/>
              </a:lnSpc>
              <a:spcBef>
                <a:spcPts val="95"/>
              </a:spcBef>
            </a:pPr>
            <a:r>
              <a:rPr sz="1600" spc="-35" dirty="0">
                <a:solidFill>
                  <a:srgbClr val="006FC0"/>
                </a:solidFill>
                <a:latin typeface="SimSun"/>
                <a:cs typeface="SimSun"/>
              </a:rPr>
              <a:t>建立培训程序</a:t>
            </a:r>
            <a:endParaRPr sz="1600">
              <a:latin typeface="SimSun"/>
              <a:cs typeface="SimSun"/>
            </a:endParaRPr>
          </a:p>
          <a:p>
            <a:pPr marL="12700">
              <a:lnSpc>
                <a:spcPts val="1845"/>
              </a:lnSpc>
            </a:pPr>
            <a:r>
              <a:rPr sz="1600" dirty="0">
                <a:solidFill>
                  <a:srgbClr val="006FC0"/>
                </a:solidFill>
                <a:latin typeface="Calibri"/>
                <a:cs typeface="Calibri"/>
              </a:rPr>
              <a:t>Thiết</a:t>
            </a:r>
            <a:r>
              <a:rPr sz="1600" spc="-25" dirty="0">
                <a:solidFill>
                  <a:srgbClr val="006FC0"/>
                </a:solidFill>
                <a:latin typeface="Calibri"/>
                <a:cs typeface="Calibri"/>
              </a:rPr>
              <a:t> </a:t>
            </a:r>
            <a:r>
              <a:rPr sz="1600" dirty="0">
                <a:solidFill>
                  <a:srgbClr val="006FC0"/>
                </a:solidFill>
                <a:latin typeface="Calibri"/>
                <a:cs typeface="Calibri"/>
              </a:rPr>
              <a:t>lập</a:t>
            </a:r>
            <a:r>
              <a:rPr sz="1600" spc="-45" dirty="0">
                <a:solidFill>
                  <a:srgbClr val="006FC0"/>
                </a:solidFill>
                <a:latin typeface="Calibri"/>
                <a:cs typeface="Calibri"/>
              </a:rPr>
              <a:t> </a:t>
            </a:r>
            <a:r>
              <a:rPr sz="1600" dirty="0">
                <a:solidFill>
                  <a:srgbClr val="006FC0"/>
                </a:solidFill>
                <a:latin typeface="Calibri"/>
                <a:cs typeface="Calibri"/>
              </a:rPr>
              <a:t>Quy</a:t>
            </a:r>
            <a:r>
              <a:rPr sz="1600" spc="-20" dirty="0">
                <a:solidFill>
                  <a:srgbClr val="006FC0"/>
                </a:solidFill>
                <a:latin typeface="Calibri"/>
                <a:cs typeface="Calibri"/>
              </a:rPr>
              <a:t> </a:t>
            </a:r>
            <a:r>
              <a:rPr sz="1600" dirty="0">
                <a:solidFill>
                  <a:srgbClr val="006FC0"/>
                </a:solidFill>
                <a:latin typeface="Calibri"/>
                <a:cs typeface="Calibri"/>
              </a:rPr>
              <a:t>trình</a:t>
            </a:r>
            <a:r>
              <a:rPr sz="1600" spc="-30" dirty="0">
                <a:solidFill>
                  <a:srgbClr val="006FC0"/>
                </a:solidFill>
                <a:latin typeface="Calibri"/>
                <a:cs typeface="Calibri"/>
              </a:rPr>
              <a:t> </a:t>
            </a:r>
            <a:r>
              <a:rPr sz="1600" dirty="0">
                <a:solidFill>
                  <a:srgbClr val="006FC0"/>
                </a:solidFill>
                <a:latin typeface="Calibri"/>
                <a:cs typeface="Calibri"/>
              </a:rPr>
              <a:t>đào</a:t>
            </a:r>
            <a:r>
              <a:rPr sz="1600" spc="-5" dirty="0">
                <a:solidFill>
                  <a:srgbClr val="006FC0"/>
                </a:solidFill>
                <a:latin typeface="Calibri"/>
                <a:cs typeface="Calibri"/>
              </a:rPr>
              <a:t> </a:t>
            </a:r>
            <a:r>
              <a:rPr sz="1600" spc="-25" dirty="0">
                <a:solidFill>
                  <a:srgbClr val="006FC0"/>
                </a:solidFill>
                <a:latin typeface="Calibri"/>
                <a:cs typeface="Calibri"/>
              </a:rPr>
              <a:t>tạo</a:t>
            </a:r>
            <a:endParaRPr sz="1600">
              <a:latin typeface="Calibri"/>
              <a:cs typeface="Calibri"/>
            </a:endParaRPr>
          </a:p>
        </p:txBody>
      </p:sp>
      <p:pic>
        <p:nvPicPr>
          <p:cNvPr id="16" name="object 16"/>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4128011" y="255213"/>
            <a:ext cx="2083435"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7.1</a:t>
            </a:r>
            <a:r>
              <a:rPr sz="1800" spc="459" dirty="0">
                <a:solidFill>
                  <a:srgbClr val="000000"/>
                </a:solidFill>
                <a:latin typeface="Times New Roman"/>
                <a:cs typeface="Times New Roman"/>
              </a:rPr>
              <a:t> </a:t>
            </a:r>
            <a:r>
              <a:rPr sz="1800" spc="-20" dirty="0">
                <a:solidFill>
                  <a:srgbClr val="000000"/>
                </a:solidFill>
              </a:rPr>
              <a:t>产品实现的策划</a:t>
            </a:r>
            <a:endParaRPr sz="1800">
              <a:latin typeface="Times New Roman"/>
              <a:cs typeface="Times New Roman"/>
            </a:endParaRPr>
          </a:p>
        </p:txBody>
      </p:sp>
      <p:sp>
        <p:nvSpPr>
          <p:cNvPr id="4" name="object 4"/>
          <p:cNvSpPr txBox="1"/>
          <p:nvPr/>
        </p:nvSpPr>
        <p:spPr>
          <a:xfrm>
            <a:off x="4128011" y="511801"/>
            <a:ext cx="359219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SimSun"/>
                <a:cs typeface="SimSun"/>
              </a:rPr>
              <a:t>7.1</a:t>
            </a:r>
            <a:r>
              <a:rPr sz="1800" spc="380" dirty="0">
                <a:latin typeface="Times New Roman"/>
                <a:cs typeface="Times New Roman"/>
              </a:rPr>
              <a:t> </a:t>
            </a:r>
            <a:r>
              <a:rPr sz="1800" dirty="0">
                <a:latin typeface="Calibri"/>
                <a:cs typeface="Calibri"/>
              </a:rPr>
              <a:t>Lập</a:t>
            </a:r>
            <a:r>
              <a:rPr sz="1800" spc="-20" dirty="0">
                <a:latin typeface="Calibri"/>
                <a:cs typeface="Calibri"/>
              </a:rPr>
              <a:t> </a:t>
            </a:r>
            <a:r>
              <a:rPr sz="1800" dirty="0">
                <a:latin typeface="Calibri"/>
                <a:cs typeface="Calibri"/>
              </a:rPr>
              <a:t>kế</a:t>
            </a:r>
            <a:r>
              <a:rPr sz="1800" spc="-30" dirty="0">
                <a:latin typeface="Calibri"/>
                <a:cs typeface="Calibri"/>
              </a:rPr>
              <a:t> </a:t>
            </a:r>
            <a:r>
              <a:rPr sz="1800" dirty="0">
                <a:latin typeface="Calibri"/>
                <a:cs typeface="Calibri"/>
              </a:rPr>
              <a:t>hoạch</a:t>
            </a:r>
            <a:r>
              <a:rPr sz="1800" spc="-15" dirty="0">
                <a:latin typeface="Calibri"/>
                <a:cs typeface="Calibri"/>
              </a:rPr>
              <a:t> </a:t>
            </a:r>
            <a:r>
              <a:rPr sz="1800" dirty="0">
                <a:latin typeface="Calibri"/>
                <a:cs typeface="Calibri"/>
              </a:rPr>
              <a:t>thực</a:t>
            </a:r>
            <a:r>
              <a:rPr sz="1800" spc="-25" dirty="0">
                <a:latin typeface="Calibri"/>
                <a:cs typeface="Calibri"/>
              </a:rPr>
              <a:t> </a:t>
            </a:r>
            <a:r>
              <a:rPr sz="1800" dirty="0">
                <a:latin typeface="Calibri"/>
                <a:cs typeface="Calibri"/>
              </a:rPr>
              <a:t>hiện</a:t>
            </a:r>
            <a:r>
              <a:rPr sz="1800" spc="-20" dirty="0">
                <a:latin typeface="Calibri"/>
                <a:cs typeface="Calibri"/>
              </a:rPr>
              <a:t> </a:t>
            </a:r>
            <a:r>
              <a:rPr sz="1800" dirty="0">
                <a:latin typeface="Calibri"/>
                <a:cs typeface="Calibri"/>
              </a:rPr>
              <a:t>sản</a:t>
            </a:r>
            <a:r>
              <a:rPr sz="1800" spc="-40" dirty="0">
                <a:latin typeface="Calibri"/>
                <a:cs typeface="Calibri"/>
              </a:rPr>
              <a:t> </a:t>
            </a:r>
            <a:r>
              <a:rPr sz="1800" spc="-20" dirty="0">
                <a:latin typeface="Calibri"/>
                <a:cs typeface="Calibri"/>
              </a:rPr>
              <a:t>phẩm</a:t>
            </a:r>
            <a:endParaRPr sz="1800">
              <a:latin typeface="Calibri"/>
              <a:cs typeface="Calibri"/>
            </a:endParaRPr>
          </a:p>
        </p:txBody>
      </p:sp>
      <p:sp>
        <p:nvSpPr>
          <p:cNvPr id="5" name="object 5"/>
          <p:cNvSpPr txBox="1"/>
          <p:nvPr/>
        </p:nvSpPr>
        <p:spPr>
          <a:xfrm>
            <a:off x="501797" y="1247893"/>
            <a:ext cx="7853680" cy="4398645"/>
          </a:xfrm>
          <a:prstGeom prst="rect">
            <a:avLst/>
          </a:prstGeom>
        </p:spPr>
        <p:txBody>
          <a:bodyPr vert="horz" wrap="square" lIns="0" tIns="13335" rIns="0" bIns="0" rtlCol="0">
            <a:spAutoFit/>
          </a:bodyPr>
          <a:lstStyle/>
          <a:p>
            <a:pPr marL="12700">
              <a:lnSpc>
                <a:spcPts val="1614"/>
              </a:lnSpc>
              <a:spcBef>
                <a:spcPts val="105"/>
              </a:spcBef>
            </a:pPr>
            <a:r>
              <a:rPr sz="1400" spc="-10" dirty="0">
                <a:latin typeface="SimSun"/>
                <a:cs typeface="SimSun"/>
              </a:rPr>
              <a:t>策划哪些内容：</a:t>
            </a:r>
            <a:endParaRPr sz="1400">
              <a:latin typeface="SimSun"/>
              <a:cs typeface="SimSun"/>
            </a:endParaRPr>
          </a:p>
          <a:p>
            <a:pPr marL="12700">
              <a:lnSpc>
                <a:spcPts val="1614"/>
              </a:lnSpc>
            </a:pPr>
            <a:r>
              <a:rPr sz="1400" dirty="0">
                <a:latin typeface="Calibri"/>
                <a:cs typeface="Calibri"/>
              </a:rPr>
              <a:t>Lập</a:t>
            </a:r>
            <a:r>
              <a:rPr sz="1400" spc="-35" dirty="0">
                <a:latin typeface="Calibri"/>
                <a:cs typeface="Calibri"/>
              </a:rPr>
              <a:t> </a:t>
            </a:r>
            <a:r>
              <a:rPr sz="1400" dirty="0">
                <a:latin typeface="Calibri"/>
                <a:cs typeface="Calibri"/>
              </a:rPr>
              <a:t>kế</a:t>
            </a:r>
            <a:r>
              <a:rPr sz="1400" spc="-40" dirty="0">
                <a:latin typeface="Calibri"/>
                <a:cs typeface="Calibri"/>
              </a:rPr>
              <a:t> </a:t>
            </a:r>
            <a:r>
              <a:rPr sz="1400" dirty="0">
                <a:latin typeface="Calibri"/>
                <a:cs typeface="Calibri"/>
              </a:rPr>
              <a:t>hoạch</a:t>
            </a:r>
            <a:r>
              <a:rPr sz="1400" spc="-30" dirty="0">
                <a:latin typeface="Calibri"/>
                <a:cs typeface="Calibri"/>
              </a:rPr>
              <a:t> </a:t>
            </a:r>
            <a:r>
              <a:rPr sz="1400" dirty="0">
                <a:latin typeface="Calibri"/>
                <a:cs typeface="Calibri"/>
              </a:rPr>
              <a:t>những</a:t>
            </a:r>
            <a:r>
              <a:rPr sz="1400" spc="-40" dirty="0">
                <a:latin typeface="Calibri"/>
                <a:cs typeface="Calibri"/>
              </a:rPr>
              <a:t> </a:t>
            </a:r>
            <a:r>
              <a:rPr sz="1400" dirty="0">
                <a:latin typeface="Calibri"/>
                <a:cs typeface="Calibri"/>
              </a:rPr>
              <a:t>nội</a:t>
            </a:r>
            <a:r>
              <a:rPr sz="1400" spc="-20" dirty="0">
                <a:latin typeface="Calibri"/>
                <a:cs typeface="Calibri"/>
              </a:rPr>
              <a:t> </a:t>
            </a:r>
            <a:r>
              <a:rPr sz="1400" dirty="0">
                <a:latin typeface="Calibri"/>
                <a:cs typeface="Calibri"/>
              </a:rPr>
              <a:t>dung</a:t>
            </a:r>
            <a:r>
              <a:rPr sz="1400" spc="-25" dirty="0">
                <a:latin typeface="Calibri"/>
                <a:cs typeface="Calibri"/>
              </a:rPr>
              <a:t> </a:t>
            </a:r>
            <a:r>
              <a:rPr sz="1400" spc="-20" dirty="0">
                <a:latin typeface="Calibri"/>
                <a:cs typeface="Calibri"/>
              </a:rPr>
              <a:t>nào:</a:t>
            </a:r>
            <a:endParaRPr sz="1400">
              <a:latin typeface="Calibri"/>
              <a:cs typeface="Calibri"/>
            </a:endParaRPr>
          </a:p>
          <a:p>
            <a:pPr marL="12700">
              <a:lnSpc>
                <a:spcPts val="1670"/>
              </a:lnSpc>
              <a:spcBef>
                <a:spcPts val="1555"/>
              </a:spcBef>
            </a:pPr>
            <a:r>
              <a:rPr sz="1400" spc="-5" dirty="0">
                <a:latin typeface="SimSun"/>
                <a:cs typeface="SimSun"/>
              </a:rPr>
              <a:t>产品的质量目标和要求</a:t>
            </a:r>
            <a:endParaRPr sz="1400">
              <a:latin typeface="SimSun"/>
              <a:cs typeface="SimSun"/>
            </a:endParaRPr>
          </a:p>
          <a:p>
            <a:pPr marL="12700">
              <a:lnSpc>
                <a:spcPts val="1670"/>
              </a:lnSpc>
            </a:pPr>
            <a:r>
              <a:rPr sz="1400" dirty="0">
                <a:latin typeface="Calibri"/>
                <a:cs typeface="Calibri"/>
              </a:rPr>
              <a:t>Mục</a:t>
            </a:r>
            <a:r>
              <a:rPr sz="1400" spc="-45" dirty="0">
                <a:latin typeface="Calibri"/>
                <a:cs typeface="Calibri"/>
              </a:rPr>
              <a:t> </a:t>
            </a:r>
            <a:r>
              <a:rPr sz="1400" dirty="0">
                <a:latin typeface="Calibri"/>
                <a:cs typeface="Calibri"/>
              </a:rPr>
              <a:t>tiêu</a:t>
            </a:r>
            <a:r>
              <a:rPr sz="1400" spc="-20" dirty="0">
                <a:latin typeface="Calibri"/>
                <a:cs typeface="Calibri"/>
              </a:rPr>
              <a:t> </a:t>
            </a:r>
            <a:r>
              <a:rPr sz="1400" dirty="0">
                <a:latin typeface="Calibri"/>
                <a:cs typeface="Calibri"/>
              </a:rPr>
              <a:t>và</a:t>
            </a:r>
            <a:r>
              <a:rPr sz="1400" spc="-20" dirty="0">
                <a:latin typeface="Calibri"/>
                <a:cs typeface="Calibri"/>
              </a:rPr>
              <a:t> </a:t>
            </a:r>
            <a:r>
              <a:rPr sz="1400" dirty="0">
                <a:latin typeface="Calibri"/>
                <a:cs typeface="Calibri"/>
              </a:rPr>
              <a:t>yêu</a:t>
            </a:r>
            <a:r>
              <a:rPr sz="1400" spc="-45" dirty="0">
                <a:latin typeface="Calibri"/>
                <a:cs typeface="Calibri"/>
              </a:rPr>
              <a:t> </a:t>
            </a:r>
            <a:r>
              <a:rPr sz="1400" dirty="0">
                <a:latin typeface="Calibri"/>
                <a:cs typeface="Calibri"/>
              </a:rPr>
              <a:t>cầu</a:t>
            </a:r>
            <a:r>
              <a:rPr sz="1400" spc="-30" dirty="0">
                <a:latin typeface="Calibri"/>
                <a:cs typeface="Calibri"/>
              </a:rPr>
              <a:t> </a:t>
            </a:r>
            <a:r>
              <a:rPr sz="1400" dirty="0">
                <a:latin typeface="Calibri"/>
                <a:cs typeface="Calibri"/>
              </a:rPr>
              <a:t>chất</a:t>
            </a:r>
            <a:r>
              <a:rPr sz="1400" spc="-25" dirty="0">
                <a:latin typeface="Calibri"/>
                <a:cs typeface="Calibri"/>
              </a:rPr>
              <a:t> </a:t>
            </a:r>
            <a:r>
              <a:rPr sz="1400" dirty="0">
                <a:latin typeface="Calibri"/>
                <a:cs typeface="Calibri"/>
              </a:rPr>
              <a:t>lượng</a:t>
            </a:r>
            <a:r>
              <a:rPr sz="1400" spc="-45" dirty="0">
                <a:latin typeface="Calibri"/>
                <a:cs typeface="Calibri"/>
              </a:rPr>
              <a:t> </a:t>
            </a:r>
            <a:r>
              <a:rPr sz="1400" dirty="0">
                <a:latin typeface="Calibri"/>
                <a:cs typeface="Calibri"/>
              </a:rPr>
              <a:t>của</a:t>
            </a:r>
            <a:r>
              <a:rPr sz="1400" spc="-25" dirty="0">
                <a:latin typeface="Calibri"/>
                <a:cs typeface="Calibri"/>
              </a:rPr>
              <a:t> </a:t>
            </a:r>
            <a:r>
              <a:rPr sz="1400" dirty="0">
                <a:latin typeface="Calibri"/>
                <a:cs typeface="Calibri"/>
              </a:rPr>
              <a:t>sản</a:t>
            </a:r>
            <a:r>
              <a:rPr sz="1400" spc="-30" dirty="0">
                <a:latin typeface="Calibri"/>
                <a:cs typeface="Calibri"/>
              </a:rPr>
              <a:t> </a:t>
            </a:r>
            <a:r>
              <a:rPr sz="1400" spc="-20" dirty="0">
                <a:latin typeface="Calibri"/>
                <a:cs typeface="Calibri"/>
              </a:rPr>
              <a:t>phẩm</a:t>
            </a:r>
            <a:endParaRPr sz="1400">
              <a:latin typeface="Calibri"/>
              <a:cs typeface="Calibri"/>
            </a:endParaRPr>
          </a:p>
          <a:p>
            <a:pPr>
              <a:lnSpc>
                <a:spcPct val="100000"/>
              </a:lnSpc>
              <a:spcBef>
                <a:spcPts val="509"/>
              </a:spcBef>
            </a:pPr>
            <a:endParaRPr sz="1400">
              <a:latin typeface="Calibri"/>
              <a:cs typeface="Calibri"/>
            </a:endParaRPr>
          </a:p>
          <a:p>
            <a:pPr marL="12700">
              <a:lnSpc>
                <a:spcPts val="1614"/>
              </a:lnSpc>
            </a:pPr>
            <a:r>
              <a:rPr sz="1400" spc="-20" dirty="0">
                <a:latin typeface="SimSun"/>
                <a:cs typeface="SimSun"/>
              </a:rPr>
              <a:t>针对产品确定过程、文件和资源的需求，包括基础设施和工作环境</a:t>
            </a:r>
            <a:endParaRPr sz="1400">
              <a:latin typeface="SimSun"/>
              <a:cs typeface="SimSun"/>
            </a:endParaRPr>
          </a:p>
          <a:p>
            <a:pPr marL="12700">
              <a:lnSpc>
                <a:spcPts val="1614"/>
              </a:lnSpc>
            </a:pPr>
            <a:r>
              <a:rPr sz="1400" dirty="0">
                <a:latin typeface="Calibri"/>
                <a:cs typeface="Calibri"/>
              </a:rPr>
              <a:t>Xác</a:t>
            </a:r>
            <a:r>
              <a:rPr sz="1400" spc="-35" dirty="0">
                <a:latin typeface="Calibri"/>
                <a:cs typeface="Calibri"/>
              </a:rPr>
              <a:t> </a:t>
            </a:r>
            <a:r>
              <a:rPr sz="1400" dirty="0">
                <a:latin typeface="Calibri"/>
                <a:cs typeface="Calibri"/>
              </a:rPr>
              <a:t>định</a:t>
            </a:r>
            <a:r>
              <a:rPr sz="1400" spc="-35" dirty="0">
                <a:latin typeface="Calibri"/>
                <a:cs typeface="Calibri"/>
              </a:rPr>
              <a:t> </a:t>
            </a:r>
            <a:r>
              <a:rPr sz="1400" dirty="0">
                <a:latin typeface="Calibri"/>
                <a:cs typeface="Calibri"/>
              </a:rPr>
              <a:t>nhu</a:t>
            </a:r>
            <a:r>
              <a:rPr sz="1400" spc="-15" dirty="0">
                <a:latin typeface="Calibri"/>
                <a:cs typeface="Calibri"/>
              </a:rPr>
              <a:t> </a:t>
            </a:r>
            <a:r>
              <a:rPr sz="1400" dirty="0">
                <a:latin typeface="Calibri"/>
                <a:cs typeface="Calibri"/>
              </a:rPr>
              <a:t>cầu</a:t>
            </a:r>
            <a:r>
              <a:rPr sz="1400" spc="-35" dirty="0">
                <a:latin typeface="Calibri"/>
                <a:cs typeface="Calibri"/>
              </a:rPr>
              <a:t> </a:t>
            </a:r>
            <a:r>
              <a:rPr sz="1400" dirty="0">
                <a:latin typeface="Calibri"/>
                <a:cs typeface="Calibri"/>
              </a:rPr>
              <a:t>về</a:t>
            </a:r>
            <a:r>
              <a:rPr sz="1400" spc="-20" dirty="0">
                <a:latin typeface="Calibri"/>
                <a:cs typeface="Calibri"/>
              </a:rPr>
              <a:t> </a:t>
            </a:r>
            <a:r>
              <a:rPr sz="1400" dirty="0">
                <a:latin typeface="Calibri"/>
                <a:cs typeface="Calibri"/>
              </a:rPr>
              <a:t>Quy</a:t>
            </a:r>
            <a:r>
              <a:rPr sz="1400" spc="-30" dirty="0">
                <a:latin typeface="Calibri"/>
                <a:cs typeface="Calibri"/>
              </a:rPr>
              <a:t> </a:t>
            </a:r>
            <a:r>
              <a:rPr sz="1400" dirty="0">
                <a:latin typeface="Calibri"/>
                <a:cs typeface="Calibri"/>
              </a:rPr>
              <a:t>trình,</a:t>
            </a:r>
            <a:r>
              <a:rPr sz="1400" spc="-20" dirty="0">
                <a:latin typeface="Calibri"/>
                <a:cs typeface="Calibri"/>
              </a:rPr>
              <a:t> </a:t>
            </a:r>
            <a:r>
              <a:rPr sz="1400" spc="-30" dirty="0">
                <a:latin typeface="Calibri"/>
                <a:cs typeface="Calibri"/>
              </a:rPr>
              <a:t>Tài</a:t>
            </a:r>
            <a:r>
              <a:rPr sz="1400" spc="-20" dirty="0">
                <a:latin typeface="Calibri"/>
                <a:cs typeface="Calibri"/>
              </a:rPr>
              <a:t> </a:t>
            </a:r>
            <a:r>
              <a:rPr sz="1400" dirty="0">
                <a:latin typeface="Calibri"/>
                <a:cs typeface="Calibri"/>
              </a:rPr>
              <a:t>liệu</a:t>
            </a:r>
            <a:r>
              <a:rPr sz="1400" spc="-20" dirty="0">
                <a:latin typeface="Calibri"/>
                <a:cs typeface="Calibri"/>
              </a:rPr>
              <a:t> </a:t>
            </a:r>
            <a:r>
              <a:rPr sz="1400" dirty="0">
                <a:latin typeface="Calibri"/>
                <a:cs typeface="Calibri"/>
              </a:rPr>
              <a:t>và</a:t>
            </a:r>
            <a:r>
              <a:rPr sz="1400" spc="-25" dirty="0">
                <a:latin typeface="Calibri"/>
                <a:cs typeface="Calibri"/>
              </a:rPr>
              <a:t> </a:t>
            </a:r>
            <a:r>
              <a:rPr sz="1400" dirty="0">
                <a:latin typeface="Calibri"/>
                <a:cs typeface="Calibri"/>
              </a:rPr>
              <a:t>nguồn</a:t>
            </a:r>
            <a:r>
              <a:rPr sz="1400" spc="-25" dirty="0">
                <a:latin typeface="Calibri"/>
                <a:cs typeface="Calibri"/>
              </a:rPr>
              <a:t> </a:t>
            </a:r>
            <a:r>
              <a:rPr sz="1400" dirty="0">
                <a:latin typeface="Calibri"/>
                <a:cs typeface="Calibri"/>
              </a:rPr>
              <a:t>lực</a:t>
            </a:r>
            <a:r>
              <a:rPr sz="1400" spc="-45" dirty="0">
                <a:latin typeface="Calibri"/>
                <a:cs typeface="Calibri"/>
              </a:rPr>
              <a:t> </a:t>
            </a:r>
            <a:r>
              <a:rPr sz="1400" dirty="0">
                <a:latin typeface="Calibri"/>
                <a:cs typeface="Calibri"/>
              </a:rPr>
              <a:t>cho</a:t>
            </a:r>
            <a:r>
              <a:rPr sz="1400" spc="-20" dirty="0">
                <a:latin typeface="Calibri"/>
                <a:cs typeface="Calibri"/>
              </a:rPr>
              <a:t> </a:t>
            </a:r>
            <a:r>
              <a:rPr sz="1400" dirty="0">
                <a:latin typeface="Calibri"/>
                <a:cs typeface="Calibri"/>
              </a:rPr>
              <a:t>sản</a:t>
            </a:r>
            <a:r>
              <a:rPr sz="1400" spc="-25" dirty="0">
                <a:latin typeface="Calibri"/>
                <a:cs typeface="Calibri"/>
              </a:rPr>
              <a:t> </a:t>
            </a:r>
            <a:r>
              <a:rPr sz="1400" dirty="0">
                <a:latin typeface="Calibri"/>
                <a:cs typeface="Calibri"/>
              </a:rPr>
              <a:t>phẩm,</a:t>
            </a:r>
            <a:r>
              <a:rPr sz="1400" spc="-20" dirty="0">
                <a:latin typeface="Calibri"/>
                <a:cs typeface="Calibri"/>
              </a:rPr>
              <a:t> </a:t>
            </a:r>
            <a:r>
              <a:rPr sz="1400" dirty="0">
                <a:latin typeface="Calibri"/>
                <a:cs typeface="Calibri"/>
              </a:rPr>
              <a:t>bao</a:t>
            </a:r>
            <a:r>
              <a:rPr sz="1400" spc="-25" dirty="0">
                <a:latin typeface="Calibri"/>
                <a:cs typeface="Calibri"/>
              </a:rPr>
              <a:t> </a:t>
            </a:r>
            <a:r>
              <a:rPr sz="1400" dirty="0">
                <a:latin typeface="Calibri"/>
                <a:cs typeface="Calibri"/>
              </a:rPr>
              <a:t>gồm</a:t>
            </a:r>
            <a:r>
              <a:rPr sz="1400" spc="-30" dirty="0">
                <a:latin typeface="Calibri"/>
                <a:cs typeface="Calibri"/>
              </a:rPr>
              <a:t> </a:t>
            </a:r>
            <a:r>
              <a:rPr sz="1400" dirty="0">
                <a:latin typeface="Calibri"/>
                <a:cs typeface="Calibri"/>
              </a:rPr>
              <a:t>cơ</a:t>
            </a:r>
            <a:r>
              <a:rPr sz="1400" spc="-35" dirty="0">
                <a:latin typeface="Calibri"/>
                <a:cs typeface="Calibri"/>
              </a:rPr>
              <a:t> </a:t>
            </a:r>
            <a:r>
              <a:rPr sz="1400" dirty="0">
                <a:latin typeface="Calibri"/>
                <a:cs typeface="Calibri"/>
              </a:rPr>
              <a:t>sở</a:t>
            </a:r>
            <a:r>
              <a:rPr sz="1400" spc="-25" dirty="0">
                <a:latin typeface="Calibri"/>
                <a:cs typeface="Calibri"/>
              </a:rPr>
              <a:t> </a:t>
            </a:r>
            <a:r>
              <a:rPr sz="1400" dirty="0">
                <a:latin typeface="Calibri"/>
                <a:cs typeface="Calibri"/>
              </a:rPr>
              <a:t>hạ</a:t>
            </a:r>
            <a:r>
              <a:rPr sz="1400" spc="-15" dirty="0">
                <a:latin typeface="Calibri"/>
                <a:cs typeface="Calibri"/>
              </a:rPr>
              <a:t> </a:t>
            </a:r>
            <a:r>
              <a:rPr sz="1400" spc="-20" dirty="0">
                <a:latin typeface="Calibri"/>
                <a:cs typeface="Calibri"/>
              </a:rPr>
              <a:t>tầng</a:t>
            </a:r>
            <a:endParaRPr sz="1400">
              <a:latin typeface="Calibri"/>
              <a:cs typeface="Calibri"/>
            </a:endParaRPr>
          </a:p>
          <a:p>
            <a:pPr marL="52069">
              <a:lnSpc>
                <a:spcPct val="100000"/>
              </a:lnSpc>
            </a:pPr>
            <a:r>
              <a:rPr sz="1400" dirty="0">
                <a:latin typeface="Calibri"/>
                <a:cs typeface="Calibri"/>
              </a:rPr>
              <a:t>và</a:t>
            </a:r>
            <a:r>
              <a:rPr sz="1400" spc="-20" dirty="0">
                <a:latin typeface="Calibri"/>
                <a:cs typeface="Calibri"/>
              </a:rPr>
              <a:t> </a:t>
            </a:r>
            <a:r>
              <a:rPr sz="1400" dirty="0">
                <a:latin typeface="Calibri"/>
                <a:cs typeface="Calibri"/>
              </a:rPr>
              <a:t>công</a:t>
            </a:r>
            <a:r>
              <a:rPr sz="1400" spc="-30" dirty="0">
                <a:latin typeface="Calibri"/>
                <a:cs typeface="Calibri"/>
              </a:rPr>
              <a:t> </a:t>
            </a:r>
            <a:r>
              <a:rPr sz="1400" dirty="0">
                <a:latin typeface="Calibri"/>
                <a:cs typeface="Calibri"/>
              </a:rPr>
              <a:t>việc</a:t>
            </a:r>
            <a:r>
              <a:rPr sz="1400" spc="-30" dirty="0">
                <a:latin typeface="Calibri"/>
                <a:cs typeface="Calibri"/>
              </a:rPr>
              <a:t> </a:t>
            </a:r>
            <a:r>
              <a:rPr sz="1400" dirty="0">
                <a:latin typeface="Calibri"/>
                <a:cs typeface="Calibri"/>
              </a:rPr>
              <a:t>môi</a:t>
            </a:r>
            <a:r>
              <a:rPr sz="1400" spc="-20" dirty="0">
                <a:latin typeface="Calibri"/>
                <a:cs typeface="Calibri"/>
              </a:rPr>
              <a:t> </a:t>
            </a:r>
            <a:r>
              <a:rPr sz="1400" spc="-10" dirty="0">
                <a:latin typeface="Calibri"/>
                <a:cs typeface="Calibri"/>
              </a:rPr>
              <a:t>trường</a:t>
            </a:r>
            <a:endParaRPr sz="1400">
              <a:latin typeface="Calibri"/>
              <a:cs typeface="Calibri"/>
            </a:endParaRPr>
          </a:p>
          <a:p>
            <a:pPr>
              <a:lnSpc>
                <a:spcPct val="100000"/>
              </a:lnSpc>
              <a:spcBef>
                <a:spcPts val="475"/>
              </a:spcBef>
            </a:pPr>
            <a:endParaRPr sz="1400">
              <a:latin typeface="Calibri"/>
              <a:cs typeface="Calibri"/>
            </a:endParaRPr>
          </a:p>
          <a:p>
            <a:pPr marL="12700">
              <a:lnSpc>
                <a:spcPts val="1670"/>
              </a:lnSpc>
            </a:pPr>
            <a:r>
              <a:rPr sz="1400" spc="-25" dirty="0">
                <a:latin typeface="SimSun"/>
                <a:cs typeface="SimSun"/>
              </a:rPr>
              <a:t>产品所要求的验证、确认、监视、检验和试验，处置，仓储，发货和追溯性活动，以及产品接收准则</a:t>
            </a:r>
            <a:endParaRPr sz="1400">
              <a:latin typeface="SimSun"/>
              <a:cs typeface="SimSun"/>
            </a:endParaRPr>
          </a:p>
          <a:p>
            <a:pPr marL="12700">
              <a:lnSpc>
                <a:spcPts val="1670"/>
              </a:lnSpc>
            </a:pPr>
            <a:r>
              <a:rPr sz="1400" dirty="0">
                <a:latin typeface="Calibri"/>
                <a:cs typeface="Calibri"/>
              </a:rPr>
              <a:t>Xác</a:t>
            </a:r>
            <a:r>
              <a:rPr sz="1400" spc="-40" dirty="0">
                <a:latin typeface="Calibri"/>
                <a:cs typeface="Calibri"/>
              </a:rPr>
              <a:t> </a:t>
            </a:r>
            <a:r>
              <a:rPr sz="1400" dirty="0">
                <a:latin typeface="Calibri"/>
                <a:cs typeface="Calibri"/>
              </a:rPr>
              <a:t>định,</a:t>
            </a:r>
            <a:r>
              <a:rPr sz="1400" spc="-40" dirty="0">
                <a:latin typeface="Calibri"/>
                <a:cs typeface="Calibri"/>
              </a:rPr>
              <a:t> </a:t>
            </a:r>
            <a:r>
              <a:rPr sz="1400" dirty="0">
                <a:latin typeface="Calibri"/>
                <a:cs typeface="Calibri"/>
              </a:rPr>
              <a:t>phê</a:t>
            </a:r>
            <a:r>
              <a:rPr sz="1400" spc="-15" dirty="0">
                <a:latin typeface="Calibri"/>
                <a:cs typeface="Calibri"/>
              </a:rPr>
              <a:t> </a:t>
            </a:r>
            <a:r>
              <a:rPr sz="1400" dirty="0">
                <a:latin typeface="Calibri"/>
                <a:cs typeface="Calibri"/>
              </a:rPr>
              <a:t>duyệt,</a:t>
            </a:r>
            <a:r>
              <a:rPr sz="1400" spc="-20" dirty="0">
                <a:latin typeface="Calibri"/>
                <a:cs typeface="Calibri"/>
              </a:rPr>
              <a:t> </a:t>
            </a:r>
            <a:r>
              <a:rPr sz="1400" dirty="0">
                <a:latin typeface="Calibri"/>
                <a:cs typeface="Calibri"/>
              </a:rPr>
              <a:t>giám</a:t>
            </a:r>
            <a:r>
              <a:rPr sz="1400" spc="-45" dirty="0">
                <a:latin typeface="Calibri"/>
                <a:cs typeface="Calibri"/>
              </a:rPr>
              <a:t> </a:t>
            </a:r>
            <a:r>
              <a:rPr sz="1400" dirty="0">
                <a:latin typeface="Calibri"/>
                <a:cs typeface="Calibri"/>
              </a:rPr>
              <a:t>sát,</a:t>
            </a:r>
            <a:r>
              <a:rPr sz="1400" spc="-25" dirty="0">
                <a:latin typeface="Calibri"/>
                <a:cs typeface="Calibri"/>
              </a:rPr>
              <a:t> </a:t>
            </a:r>
            <a:r>
              <a:rPr sz="1400" dirty="0">
                <a:latin typeface="Calibri"/>
                <a:cs typeface="Calibri"/>
              </a:rPr>
              <a:t>kiểm</a:t>
            </a:r>
            <a:r>
              <a:rPr sz="1400" spc="-45" dirty="0">
                <a:latin typeface="Calibri"/>
                <a:cs typeface="Calibri"/>
              </a:rPr>
              <a:t> </a:t>
            </a:r>
            <a:r>
              <a:rPr sz="1400" dirty="0">
                <a:latin typeface="Calibri"/>
                <a:cs typeface="Calibri"/>
              </a:rPr>
              <a:t>tra</a:t>
            </a:r>
            <a:r>
              <a:rPr sz="1400" spc="-35" dirty="0">
                <a:latin typeface="Calibri"/>
                <a:cs typeface="Calibri"/>
              </a:rPr>
              <a:t> </a:t>
            </a:r>
            <a:r>
              <a:rPr sz="1400" dirty="0">
                <a:latin typeface="Calibri"/>
                <a:cs typeface="Calibri"/>
              </a:rPr>
              <a:t>và</a:t>
            </a:r>
            <a:r>
              <a:rPr sz="1400" spc="-25" dirty="0">
                <a:latin typeface="Calibri"/>
                <a:cs typeface="Calibri"/>
              </a:rPr>
              <a:t> </a:t>
            </a:r>
            <a:r>
              <a:rPr sz="1400" dirty="0">
                <a:latin typeface="Calibri"/>
                <a:cs typeface="Calibri"/>
              </a:rPr>
              <a:t>thử</a:t>
            </a:r>
            <a:r>
              <a:rPr sz="1400" spc="-25" dirty="0">
                <a:latin typeface="Calibri"/>
                <a:cs typeface="Calibri"/>
              </a:rPr>
              <a:t> </a:t>
            </a:r>
            <a:r>
              <a:rPr sz="1400" dirty="0">
                <a:latin typeface="Calibri"/>
                <a:cs typeface="Calibri"/>
              </a:rPr>
              <a:t>nghiệm</a:t>
            </a:r>
            <a:r>
              <a:rPr sz="1400" spc="-35" dirty="0">
                <a:latin typeface="Calibri"/>
                <a:cs typeface="Calibri"/>
              </a:rPr>
              <a:t> </a:t>
            </a:r>
            <a:r>
              <a:rPr sz="1400" dirty="0">
                <a:latin typeface="Calibri"/>
                <a:cs typeface="Calibri"/>
              </a:rPr>
              <a:t>theo</a:t>
            </a:r>
            <a:r>
              <a:rPr sz="1400" spc="-25" dirty="0">
                <a:latin typeface="Calibri"/>
                <a:cs typeface="Calibri"/>
              </a:rPr>
              <a:t> </a:t>
            </a:r>
            <a:r>
              <a:rPr sz="1400" dirty="0">
                <a:latin typeface="Calibri"/>
                <a:cs typeface="Calibri"/>
              </a:rPr>
              <a:t>yêu</a:t>
            </a:r>
            <a:r>
              <a:rPr sz="1400" spc="-35" dirty="0">
                <a:latin typeface="Calibri"/>
                <a:cs typeface="Calibri"/>
              </a:rPr>
              <a:t> </a:t>
            </a:r>
            <a:r>
              <a:rPr sz="1400" dirty="0">
                <a:latin typeface="Calibri"/>
                <a:cs typeface="Calibri"/>
              </a:rPr>
              <a:t>cầu</a:t>
            </a:r>
            <a:r>
              <a:rPr sz="1400" spc="-40" dirty="0">
                <a:latin typeface="Calibri"/>
                <a:cs typeface="Calibri"/>
              </a:rPr>
              <a:t> </a:t>
            </a:r>
            <a:r>
              <a:rPr sz="1400" dirty="0">
                <a:latin typeface="Calibri"/>
                <a:cs typeface="Calibri"/>
              </a:rPr>
              <a:t>của</a:t>
            </a:r>
            <a:r>
              <a:rPr sz="1400" spc="-25" dirty="0">
                <a:latin typeface="Calibri"/>
                <a:cs typeface="Calibri"/>
              </a:rPr>
              <a:t> </a:t>
            </a:r>
            <a:r>
              <a:rPr sz="1400" dirty="0">
                <a:latin typeface="Calibri"/>
                <a:cs typeface="Calibri"/>
              </a:rPr>
              <a:t>sản</a:t>
            </a:r>
            <a:r>
              <a:rPr sz="1400" spc="-30" dirty="0">
                <a:latin typeface="Calibri"/>
                <a:cs typeface="Calibri"/>
              </a:rPr>
              <a:t> </a:t>
            </a:r>
            <a:r>
              <a:rPr sz="1400" dirty="0">
                <a:latin typeface="Calibri"/>
                <a:cs typeface="Calibri"/>
              </a:rPr>
              <a:t>phẩm,</a:t>
            </a:r>
            <a:r>
              <a:rPr sz="1400" spc="-30" dirty="0">
                <a:latin typeface="Calibri"/>
                <a:cs typeface="Calibri"/>
              </a:rPr>
              <a:t> </a:t>
            </a:r>
            <a:r>
              <a:rPr sz="1400" dirty="0">
                <a:latin typeface="Calibri"/>
                <a:cs typeface="Calibri"/>
              </a:rPr>
              <a:t>xử</a:t>
            </a:r>
            <a:r>
              <a:rPr sz="1400" spc="-40" dirty="0">
                <a:latin typeface="Calibri"/>
                <a:cs typeface="Calibri"/>
              </a:rPr>
              <a:t> </a:t>
            </a:r>
            <a:r>
              <a:rPr sz="1400" spc="-20" dirty="0">
                <a:latin typeface="Calibri"/>
                <a:cs typeface="Calibri"/>
              </a:rPr>
              <a:t>lý,</a:t>
            </a:r>
            <a:r>
              <a:rPr sz="1400" spc="-35" dirty="0">
                <a:latin typeface="Calibri"/>
                <a:cs typeface="Calibri"/>
              </a:rPr>
              <a:t> </a:t>
            </a:r>
            <a:r>
              <a:rPr sz="1400" dirty="0">
                <a:latin typeface="Calibri"/>
                <a:cs typeface="Calibri"/>
              </a:rPr>
              <a:t>kho</a:t>
            </a:r>
            <a:r>
              <a:rPr sz="1400" spc="-10" dirty="0">
                <a:latin typeface="Calibri"/>
                <a:cs typeface="Calibri"/>
              </a:rPr>
              <a:t> </a:t>
            </a:r>
            <a:r>
              <a:rPr sz="1400" spc="-20" dirty="0">
                <a:latin typeface="Calibri"/>
                <a:cs typeface="Calibri"/>
              </a:rPr>
              <a:t>bãi,</a:t>
            </a:r>
            <a:endParaRPr sz="1400">
              <a:latin typeface="Calibri"/>
              <a:cs typeface="Calibri"/>
            </a:endParaRPr>
          </a:p>
          <a:p>
            <a:pPr marL="12700">
              <a:lnSpc>
                <a:spcPct val="100000"/>
              </a:lnSpc>
            </a:pPr>
            <a:r>
              <a:rPr sz="1400" dirty="0">
                <a:latin typeface="Calibri"/>
                <a:cs typeface="Calibri"/>
              </a:rPr>
              <a:t>vận</a:t>
            </a:r>
            <a:r>
              <a:rPr sz="1400" spc="-35" dirty="0">
                <a:latin typeface="Calibri"/>
                <a:cs typeface="Calibri"/>
              </a:rPr>
              <a:t> </a:t>
            </a:r>
            <a:r>
              <a:rPr sz="1400" dirty="0">
                <a:latin typeface="Calibri"/>
                <a:cs typeface="Calibri"/>
              </a:rPr>
              <a:t>chuyển</a:t>
            </a:r>
            <a:r>
              <a:rPr sz="1400" spc="-25" dirty="0">
                <a:latin typeface="Calibri"/>
                <a:cs typeface="Calibri"/>
              </a:rPr>
              <a:t> </a:t>
            </a:r>
            <a:r>
              <a:rPr sz="1400" dirty="0">
                <a:latin typeface="Calibri"/>
                <a:cs typeface="Calibri"/>
              </a:rPr>
              <a:t>và</a:t>
            </a:r>
            <a:r>
              <a:rPr sz="1400" spc="-35" dirty="0">
                <a:latin typeface="Calibri"/>
                <a:cs typeface="Calibri"/>
              </a:rPr>
              <a:t> </a:t>
            </a:r>
            <a:r>
              <a:rPr sz="1400" dirty="0">
                <a:latin typeface="Calibri"/>
                <a:cs typeface="Calibri"/>
              </a:rPr>
              <a:t>các</a:t>
            </a:r>
            <a:r>
              <a:rPr sz="1400" spc="-35" dirty="0">
                <a:latin typeface="Calibri"/>
                <a:cs typeface="Calibri"/>
              </a:rPr>
              <a:t> </a:t>
            </a:r>
            <a:r>
              <a:rPr sz="1400" dirty="0">
                <a:latin typeface="Calibri"/>
                <a:cs typeface="Calibri"/>
              </a:rPr>
              <a:t>hoạt</a:t>
            </a:r>
            <a:r>
              <a:rPr sz="1400" spc="-40" dirty="0">
                <a:latin typeface="Calibri"/>
                <a:cs typeface="Calibri"/>
              </a:rPr>
              <a:t> </a:t>
            </a:r>
            <a:r>
              <a:rPr sz="1400" dirty="0">
                <a:latin typeface="Calibri"/>
                <a:cs typeface="Calibri"/>
              </a:rPr>
              <a:t>động</a:t>
            </a:r>
            <a:r>
              <a:rPr sz="1400" spc="-40" dirty="0">
                <a:latin typeface="Calibri"/>
                <a:cs typeface="Calibri"/>
              </a:rPr>
              <a:t> </a:t>
            </a:r>
            <a:r>
              <a:rPr sz="1400" dirty="0">
                <a:latin typeface="Calibri"/>
                <a:cs typeface="Calibri"/>
              </a:rPr>
              <a:t>truy</a:t>
            </a:r>
            <a:r>
              <a:rPr sz="1400" spc="-30" dirty="0">
                <a:latin typeface="Calibri"/>
                <a:cs typeface="Calibri"/>
              </a:rPr>
              <a:t> </a:t>
            </a:r>
            <a:r>
              <a:rPr sz="1400" dirty="0">
                <a:latin typeface="Calibri"/>
                <a:cs typeface="Calibri"/>
              </a:rPr>
              <a:t>xuất</a:t>
            </a:r>
            <a:r>
              <a:rPr sz="1400" spc="-30" dirty="0">
                <a:latin typeface="Calibri"/>
                <a:cs typeface="Calibri"/>
              </a:rPr>
              <a:t> </a:t>
            </a:r>
            <a:r>
              <a:rPr sz="1400" dirty="0">
                <a:latin typeface="Calibri"/>
                <a:cs typeface="Calibri"/>
              </a:rPr>
              <a:t>nguồn</a:t>
            </a:r>
            <a:r>
              <a:rPr sz="1400" spc="-30" dirty="0">
                <a:latin typeface="Calibri"/>
                <a:cs typeface="Calibri"/>
              </a:rPr>
              <a:t> </a:t>
            </a:r>
            <a:r>
              <a:rPr sz="1400" dirty="0">
                <a:latin typeface="Calibri"/>
                <a:cs typeface="Calibri"/>
              </a:rPr>
              <a:t>gốc,</a:t>
            </a:r>
            <a:r>
              <a:rPr sz="1400" spc="-40" dirty="0">
                <a:latin typeface="Calibri"/>
                <a:cs typeface="Calibri"/>
              </a:rPr>
              <a:t> </a:t>
            </a:r>
            <a:r>
              <a:rPr sz="1400" dirty="0">
                <a:latin typeface="Calibri"/>
                <a:cs typeface="Calibri"/>
              </a:rPr>
              <a:t>cũng</a:t>
            </a:r>
            <a:r>
              <a:rPr sz="1400" spc="-30" dirty="0">
                <a:latin typeface="Calibri"/>
                <a:cs typeface="Calibri"/>
              </a:rPr>
              <a:t> </a:t>
            </a:r>
            <a:r>
              <a:rPr sz="1400" dirty="0">
                <a:latin typeface="Calibri"/>
                <a:cs typeface="Calibri"/>
              </a:rPr>
              <a:t>như</a:t>
            </a:r>
            <a:r>
              <a:rPr sz="1400" spc="-30" dirty="0">
                <a:latin typeface="Calibri"/>
                <a:cs typeface="Calibri"/>
              </a:rPr>
              <a:t> </a:t>
            </a:r>
            <a:r>
              <a:rPr sz="1400" dirty="0">
                <a:latin typeface="Calibri"/>
                <a:cs typeface="Calibri"/>
              </a:rPr>
              <a:t>các</a:t>
            </a:r>
            <a:r>
              <a:rPr sz="1400" spc="-45" dirty="0">
                <a:latin typeface="Calibri"/>
                <a:cs typeface="Calibri"/>
              </a:rPr>
              <a:t> </a:t>
            </a:r>
            <a:r>
              <a:rPr sz="1400" dirty="0">
                <a:latin typeface="Calibri"/>
                <a:cs typeface="Calibri"/>
              </a:rPr>
              <a:t>quy</a:t>
            </a:r>
            <a:r>
              <a:rPr sz="1400" spc="-25" dirty="0">
                <a:latin typeface="Calibri"/>
                <a:cs typeface="Calibri"/>
              </a:rPr>
              <a:t> </a:t>
            </a:r>
            <a:r>
              <a:rPr sz="1400" dirty="0">
                <a:latin typeface="Calibri"/>
                <a:cs typeface="Calibri"/>
              </a:rPr>
              <a:t>tắc</a:t>
            </a:r>
            <a:r>
              <a:rPr sz="1400" spc="-35" dirty="0">
                <a:latin typeface="Calibri"/>
                <a:cs typeface="Calibri"/>
              </a:rPr>
              <a:t> </a:t>
            </a:r>
            <a:r>
              <a:rPr sz="1400" dirty="0">
                <a:latin typeface="Calibri"/>
                <a:cs typeface="Calibri"/>
              </a:rPr>
              <a:t>tiếp</a:t>
            </a:r>
            <a:r>
              <a:rPr sz="1400" spc="-30" dirty="0">
                <a:latin typeface="Calibri"/>
                <a:cs typeface="Calibri"/>
              </a:rPr>
              <a:t> </a:t>
            </a:r>
            <a:r>
              <a:rPr sz="1400" dirty="0">
                <a:latin typeface="Calibri"/>
                <a:cs typeface="Calibri"/>
              </a:rPr>
              <a:t>nhận</a:t>
            </a:r>
            <a:r>
              <a:rPr sz="1400" spc="-25" dirty="0">
                <a:latin typeface="Calibri"/>
                <a:cs typeface="Calibri"/>
              </a:rPr>
              <a:t> </a:t>
            </a:r>
            <a:r>
              <a:rPr sz="1400" dirty="0">
                <a:latin typeface="Calibri"/>
                <a:cs typeface="Calibri"/>
              </a:rPr>
              <a:t>sản</a:t>
            </a:r>
            <a:r>
              <a:rPr sz="1400" spc="-30" dirty="0">
                <a:latin typeface="Calibri"/>
                <a:cs typeface="Calibri"/>
              </a:rPr>
              <a:t> </a:t>
            </a:r>
            <a:r>
              <a:rPr sz="1400" spc="-20" dirty="0">
                <a:latin typeface="Calibri"/>
                <a:cs typeface="Calibri"/>
              </a:rPr>
              <a:t>phẩm</a:t>
            </a:r>
            <a:endParaRPr sz="1400">
              <a:latin typeface="Calibri"/>
              <a:cs typeface="Calibri"/>
            </a:endParaRPr>
          </a:p>
          <a:p>
            <a:pPr>
              <a:lnSpc>
                <a:spcPct val="100000"/>
              </a:lnSpc>
              <a:spcBef>
                <a:spcPts val="900"/>
              </a:spcBef>
            </a:pPr>
            <a:endParaRPr sz="1400">
              <a:latin typeface="Calibri"/>
              <a:cs typeface="Calibri"/>
            </a:endParaRPr>
          </a:p>
          <a:p>
            <a:pPr marL="12700">
              <a:lnSpc>
                <a:spcPts val="1614"/>
              </a:lnSpc>
            </a:pPr>
            <a:r>
              <a:rPr sz="1400" spc="-20" dirty="0">
                <a:latin typeface="SimSun"/>
                <a:cs typeface="SimSun"/>
              </a:rPr>
              <a:t>为实现过程及其产品满足要求提供证据所需的记录</a:t>
            </a:r>
            <a:endParaRPr sz="1400">
              <a:latin typeface="SimSun"/>
              <a:cs typeface="SimSun"/>
            </a:endParaRPr>
          </a:p>
          <a:p>
            <a:pPr marL="12700">
              <a:lnSpc>
                <a:spcPts val="1614"/>
              </a:lnSpc>
            </a:pPr>
            <a:r>
              <a:rPr sz="1400" dirty="0">
                <a:latin typeface="Calibri"/>
                <a:cs typeface="Calibri"/>
              </a:rPr>
              <a:t>Các</a:t>
            </a:r>
            <a:r>
              <a:rPr sz="1400" spc="-40" dirty="0">
                <a:latin typeface="Calibri"/>
                <a:cs typeface="Calibri"/>
              </a:rPr>
              <a:t> </a:t>
            </a:r>
            <a:r>
              <a:rPr sz="1400" dirty="0">
                <a:latin typeface="Calibri"/>
                <a:cs typeface="Calibri"/>
              </a:rPr>
              <a:t>bản</a:t>
            </a:r>
            <a:r>
              <a:rPr sz="1400" spc="-30" dirty="0">
                <a:latin typeface="Calibri"/>
                <a:cs typeface="Calibri"/>
              </a:rPr>
              <a:t> </a:t>
            </a:r>
            <a:r>
              <a:rPr sz="1400" dirty="0">
                <a:latin typeface="Calibri"/>
                <a:cs typeface="Calibri"/>
              </a:rPr>
              <a:t>ghi</a:t>
            </a:r>
            <a:r>
              <a:rPr sz="1400" spc="-30" dirty="0">
                <a:latin typeface="Calibri"/>
                <a:cs typeface="Calibri"/>
              </a:rPr>
              <a:t> </a:t>
            </a:r>
            <a:r>
              <a:rPr sz="1400" dirty="0">
                <a:latin typeface="Calibri"/>
                <a:cs typeface="Calibri"/>
              </a:rPr>
              <a:t>cần</a:t>
            </a:r>
            <a:r>
              <a:rPr sz="1400" spc="-45" dirty="0">
                <a:latin typeface="Calibri"/>
                <a:cs typeface="Calibri"/>
              </a:rPr>
              <a:t> </a:t>
            </a:r>
            <a:r>
              <a:rPr sz="1400" dirty="0">
                <a:latin typeface="Calibri"/>
                <a:cs typeface="Calibri"/>
              </a:rPr>
              <a:t>thiết</a:t>
            </a:r>
            <a:r>
              <a:rPr sz="1400" spc="-10" dirty="0">
                <a:latin typeface="Calibri"/>
                <a:cs typeface="Calibri"/>
              </a:rPr>
              <a:t> </a:t>
            </a:r>
            <a:r>
              <a:rPr sz="1400" dirty="0">
                <a:latin typeface="Calibri"/>
                <a:cs typeface="Calibri"/>
              </a:rPr>
              <a:t>để</a:t>
            </a:r>
            <a:r>
              <a:rPr sz="1400" spc="-45" dirty="0">
                <a:latin typeface="Calibri"/>
                <a:cs typeface="Calibri"/>
              </a:rPr>
              <a:t> </a:t>
            </a:r>
            <a:r>
              <a:rPr sz="1400" dirty="0">
                <a:latin typeface="Calibri"/>
                <a:cs typeface="Calibri"/>
              </a:rPr>
              <a:t>cung</a:t>
            </a:r>
            <a:r>
              <a:rPr sz="1400" spc="-25" dirty="0">
                <a:latin typeface="Calibri"/>
                <a:cs typeface="Calibri"/>
              </a:rPr>
              <a:t> </a:t>
            </a:r>
            <a:r>
              <a:rPr sz="1400" dirty="0">
                <a:latin typeface="Calibri"/>
                <a:cs typeface="Calibri"/>
              </a:rPr>
              <a:t>cấp</a:t>
            </a:r>
            <a:r>
              <a:rPr sz="1400" spc="-35" dirty="0">
                <a:latin typeface="Calibri"/>
                <a:cs typeface="Calibri"/>
              </a:rPr>
              <a:t> </a:t>
            </a:r>
            <a:r>
              <a:rPr sz="1400" dirty="0">
                <a:latin typeface="Calibri"/>
                <a:cs typeface="Calibri"/>
              </a:rPr>
              <a:t>bằng</a:t>
            </a:r>
            <a:r>
              <a:rPr sz="1400" spc="-30" dirty="0">
                <a:latin typeface="Calibri"/>
                <a:cs typeface="Calibri"/>
              </a:rPr>
              <a:t> </a:t>
            </a:r>
            <a:r>
              <a:rPr sz="1400" dirty="0">
                <a:latin typeface="Calibri"/>
                <a:cs typeface="Calibri"/>
              </a:rPr>
              <a:t>chứng</a:t>
            </a:r>
            <a:r>
              <a:rPr sz="1400" spc="-40" dirty="0">
                <a:latin typeface="Calibri"/>
                <a:cs typeface="Calibri"/>
              </a:rPr>
              <a:t> </a:t>
            </a:r>
            <a:r>
              <a:rPr sz="1400" dirty="0">
                <a:latin typeface="Calibri"/>
                <a:cs typeface="Calibri"/>
              </a:rPr>
              <a:t>rằng</a:t>
            </a:r>
            <a:r>
              <a:rPr sz="1400" spc="-40" dirty="0">
                <a:latin typeface="Calibri"/>
                <a:cs typeface="Calibri"/>
              </a:rPr>
              <a:t> </a:t>
            </a:r>
            <a:r>
              <a:rPr sz="1400" dirty="0">
                <a:latin typeface="Calibri"/>
                <a:cs typeface="Calibri"/>
              </a:rPr>
              <a:t>quy</a:t>
            </a:r>
            <a:r>
              <a:rPr sz="1400" spc="-30" dirty="0">
                <a:latin typeface="Calibri"/>
                <a:cs typeface="Calibri"/>
              </a:rPr>
              <a:t> </a:t>
            </a:r>
            <a:r>
              <a:rPr sz="1400" dirty="0">
                <a:latin typeface="Calibri"/>
                <a:cs typeface="Calibri"/>
              </a:rPr>
              <a:t>trình</a:t>
            </a:r>
            <a:r>
              <a:rPr sz="1400" spc="-25" dirty="0">
                <a:latin typeface="Calibri"/>
                <a:cs typeface="Calibri"/>
              </a:rPr>
              <a:t> và</a:t>
            </a:r>
            <a:endParaRPr sz="1400">
              <a:latin typeface="Calibri"/>
              <a:cs typeface="Calibri"/>
            </a:endParaRPr>
          </a:p>
          <a:p>
            <a:pPr marL="12700">
              <a:lnSpc>
                <a:spcPct val="100000"/>
              </a:lnSpc>
            </a:pPr>
            <a:r>
              <a:rPr sz="1400" dirty="0">
                <a:latin typeface="Calibri"/>
                <a:cs typeface="Calibri"/>
              </a:rPr>
              <a:t>sản</a:t>
            </a:r>
            <a:r>
              <a:rPr sz="1400" spc="-25" dirty="0">
                <a:latin typeface="Calibri"/>
                <a:cs typeface="Calibri"/>
              </a:rPr>
              <a:t> </a:t>
            </a:r>
            <a:r>
              <a:rPr sz="1400" dirty="0">
                <a:latin typeface="Calibri"/>
                <a:cs typeface="Calibri"/>
              </a:rPr>
              <a:t>phẩm</a:t>
            </a:r>
            <a:r>
              <a:rPr sz="1400" spc="-35" dirty="0">
                <a:latin typeface="Calibri"/>
                <a:cs typeface="Calibri"/>
              </a:rPr>
              <a:t> </a:t>
            </a:r>
            <a:r>
              <a:rPr sz="1400" dirty="0">
                <a:latin typeface="Calibri"/>
                <a:cs typeface="Calibri"/>
              </a:rPr>
              <a:t>của</a:t>
            </a:r>
            <a:r>
              <a:rPr sz="1400" spc="-20" dirty="0">
                <a:latin typeface="Calibri"/>
                <a:cs typeface="Calibri"/>
              </a:rPr>
              <a:t> </a:t>
            </a:r>
            <a:r>
              <a:rPr sz="1400" dirty="0">
                <a:latin typeface="Calibri"/>
                <a:cs typeface="Calibri"/>
              </a:rPr>
              <a:t>quy</a:t>
            </a:r>
            <a:r>
              <a:rPr sz="1400" spc="-15" dirty="0">
                <a:latin typeface="Calibri"/>
                <a:cs typeface="Calibri"/>
              </a:rPr>
              <a:t> </a:t>
            </a:r>
            <a:r>
              <a:rPr sz="1400" dirty="0">
                <a:latin typeface="Calibri"/>
                <a:cs typeface="Calibri"/>
              </a:rPr>
              <a:t>trình</a:t>
            </a:r>
            <a:r>
              <a:rPr sz="1400" spc="-15" dirty="0">
                <a:latin typeface="Calibri"/>
                <a:cs typeface="Calibri"/>
              </a:rPr>
              <a:t> </a:t>
            </a:r>
            <a:r>
              <a:rPr sz="1400" dirty="0">
                <a:latin typeface="Calibri"/>
                <a:cs typeface="Calibri"/>
              </a:rPr>
              <a:t>đó</a:t>
            </a:r>
            <a:r>
              <a:rPr sz="1400" spc="-35" dirty="0">
                <a:latin typeface="Calibri"/>
                <a:cs typeface="Calibri"/>
              </a:rPr>
              <a:t> </a:t>
            </a:r>
            <a:r>
              <a:rPr sz="1400" dirty="0">
                <a:latin typeface="Calibri"/>
                <a:cs typeface="Calibri"/>
              </a:rPr>
              <a:t>đáp</a:t>
            </a:r>
            <a:r>
              <a:rPr sz="1400" spc="-35" dirty="0">
                <a:latin typeface="Calibri"/>
                <a:cs typeface="Calibri"/>
              </a:rPr>
              <a:t> </a:t>
            </a:r>
            <a:r>
              <a:rPr sz="1400" dirty="0">
                <a:latin typeface="Calibri"/>
                <a:cs typeface="Calibri"/>
              </a:rPr>
              <a:t>ứng</a:t>
            </a:r>
            <a:r>
              <a:rPr sz="1400" spc="-40" dirty="0">
                <a:latin typeface="Calibri"/>
                <a:cs typeface="Calibri"/>
              </a:rPr>
              <a:t> </a:t>
            </a:r>
            <a:r>
              <a:rPr sz="1400" dirty="0">
                <a:latin typeface="Calibri"/>
                <a:cs typeface="Calibri"/>
              </a:rPr>
              <a:t>các</a:t>
            </a:r>
            <a:r>
              <a:rPr sz="1400" spc="-30" dirty="0">
                <a:latin typeface="Calibri"/>
                <a:cs typeface="Calibri"/>
              </a:rPr>
              <a:t> </a:t>
            </a:r>
            <a:r>
              <a:rPr sz="1400" dirty="0">
                <a:latin typeface="Calibri"/>
                <a:cs typeface="Calibri"/>
              </a:rPr>
              <a:t>yêu</a:t>
            </a:r>
            <a:r>
              <a:rPr sz="1400" spc="-35" dirty="0">
                <a:latin typeface="Calibri"/>
                <a:cs typeface="Calibri"/>
              </a:rPr>
              <a:t> </a:t>
            </a:r>
            <a:r>
              <a:rPr sz="1400" spc="-25" dirty="0">
                <a:latin typeface="Calibri"/>
                <a:cs typeface="Calibri"/>
              </a:rPr>
              <a:t>cầu</a:t>
            </a:r>
            <a:endParaRPr sz="1400">
              <a:latin typeface="Calibri"/>
              <a:cs typeface="Calibri"/>
            </a:endParaRPr>
          </a:p>
          <a:p>
            <a:pPr>
              <a:lnSpc>
                <a:spcPct val="100000"/>
              </a:lnSpc>
              <a:spcBef>
                <a:spcPts val="95"/>
              </a:spcBef>
            </a:pPr>
            <a:endParaRPr sz="1400">
              <a:latin typeface="Calibri"/>
              <a:cs typeface="Calibri"/>
            </a:endParaRPr>
          </a:p>
          <a:p>
            <a:pPr marL="6052185">
              <a:lnSpc>
                <a:spcPct val="100000"/>
              </a:lnSpc>
            </a:pPr>
            <a:r>
              <a:rPr sz="1100" b="1" dirty="0">
                <a:solidFill>
                  <a:srgbClr val="CC0065"/>
                </a:solidFill>
                <a:latin typeface="Arial"/>
                <a:cs typeface="Arial"/>
              </a:rPr>
              <a:t>EN</a:t>
            </a:r>
            <a:r>
              <a:rPr sz="1100" spc="50" dirty="0">
                <a:solidFill>
                  <a:srgbClr val="CC0065"/>
                </a:solidFill>
                <a:latin typeface="Times New Roman"/>
                <a:cs typeface="Times New Roman"/>
              </a:rPr>
              <a:t> </a:t>
            </a:r>
            <a:r>
              <a:rPr sz="1100" b="1" dirty="0">
                <a:solidFill>
                  <a:srgbClr val="CC0065"/>
                </a:solidFill>
                <a:latin typeface="Arial"/>
                <a:cs typeface="Arial"/>
              </a:rPr>
              <a:t>ISO</a:t>
            </a:r>
            <a:r>
              <a:rPr sz="1100" spc="60" dirty="0">
                <a:solidFill>
                  <a:srgbClr val="CC0065"/>
                </a:solidFill>
                <a:latin typeface="Times New Roman"/>
                <a:cs typeface="Times New Roman"/>
              </a:rPr>
              <a:t> </a:t>
            </a:r>
            <a:r>
              <a:rPr sz="1100" b="1" spc="-10" dirty="0">
                <a:solidFill>
                  <a:srgbClr val="CC0065"/>
                </a:solidFill>
                <a:latin typeface="Arial"/>
                <a:cs typeface="Arial"/>
              </a:rPr>
              <a:t>14971:2012</a:t>
            </a:r>
            <a:endParaRPr sz="1100">
              <a:latin typeface="Arial"/>
              <a:cs typeface="Arial"/>
            </a:endParaRPr>
          </a:p>
          <a:p>
            <a:pPr marL="6052185">
              <a:lnSpc>
                <a:spcPct val="100000"/>
              </a:lnSpc>
              <a:spcBef>
                <a:spcPts val="10"/>
              </a:spcBef>
            </a:pPr>
            <a:r>
              <a:rPr sz="1100" b="1" dirty="0">
                <a:solidFill>
                  <a:srgbClr val="CC0065"/>
                </a:solidFill>
                <a:latin typeface="Arial"/>
                <a:cs typeface="Arial"/>
              </a:rPr>
              <a:t>TRONG</a:t>
            </a:r>
            <a:r>
              <a:rPr sz="1100" spc="100" dirty="0">
                <a:solidFill>
                  <a:srgbClr val="CC0065"/>
                </a:solidFill>
                <a:latin typeface="Times New Roman"/>
                <a:cs typeface="Times New Roman"/>
              </a:rPr>
              <a:t> </a:t>
            </a:r>
            <a:r>
              <a:rPr sz="1100" b="1" dirty="0">
                <a:solidFill>
                  <a:srgbClr val="CC0065"/>
                </a:solidFill>
                <a:latin typeface="Arial"/>
                <a:cs typeface="Arial"/>
              </a:rPr>
              <a:t>ISO</a:t>
            </a:r>
            <a:r>
              <a:rPr sz="1100" spc="70" dirty="0">
                <a:solidFill>
                  <a:srgbClr val="CC0065"/>
                </a:solidFill>
                <a:latin typeface="Times New Roman"/>
                <a:cs typeface="Times New Roman"/>
              </a:rPr>
              <a:t> </a:t>
            </a:r>
            <a:r>
              <a:rPr sz="1100" b="1" spc="-10" dirty="0">
                <a:solidFill>
                  <a:srgbClr val="CC0065"/>
                </a:solidFill>
                <a:latin typeface="Arial"/>
                <a:cs typeface="Arial"/>
              </a:rPr>
              <a:t>14971:2012</a:t>
            </a:r>
            <a:endParaRPr sz="1100">
              <a:latin typeface="Arial"/>
              <a:cs typeface="Arial"/>
            </a:endParaRPr>
          </a:p>
        </p:txBody>
      </p:sp>
      <p:pic>
        <p:nvPicPr>
          <p:cNvPr id="6" name="object 6"/>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3905761" y="327781"/>
            <a:ext cx="1054100" cy="299720"/>
          </a:xfrm>
          <a:prstGeom prst="rect">
            <a:avLst/>
          </a:prstGeom>
        </p:spPr>
        <p:txBody>
          <a:bodyPr vert="horz" wrap="square" lIns="0" tIns="12700" rIns="0" bIns="0" rtlCol="0">
            <a:spAutoFit/>
          </a:bodyPr>
          <a:lstStyle/>
          <a:p>
            <a:pPr marL="12700">
              <a:lnSpc>
                <a:spcPct val="100000"/>
              </a:lnSpc>
              <a:spcBef>
                <a:spcPts val="100"/>
              </a:spcBef>
              <a:tabLst>
                <a:tab pos="583565" algn="l"/>
              </a:tabLst>
            </a:pPr>
            <a:r>
              <a:rPr sz="1800" spc="-25" dirty="0">
                <a:solidFill>
                  <a:srgbClr val="000000"/>
                </a:solidFill>
              </a:rPr>
              <a:t>0.1</a:t>
            </a:r>
            <a:r>
              <a:rPr sz="1800" dirty="0">
                <a:solidFill>
                  <a:srgbClr val="000000"/>
                </a:solidFill>
                <a:latin typeface="Times New Roman"/>
                <a:cs typeface="Times New Roman"/>
              </a:rPr>
              <a:t>	</a:t>
            </a:r>
            <a:r>
              <a:rPr sz="1800" spc="-25" dirty="0">
                <a:solidFill>
                  <a:srgbClr val="000000"/>
                </a:solidFill>
              </a:rPr>
              <a:t>总则</a:t>
            </a:r>
            <a:endParaRPr sz="1800">
              <a:latin typeface="Times New Roman"/>
              <a:cs typeface="Times New Roman"/>
            </a:endParaRPr>
          </a:p>
        </p:txBody>
      </p:sp>
      <p:sp>
        <p:nvSpPr>
          <p:cNvPr id="4" name="object 4"/>
          <p:cNvSpPr txBox="1"/>
          <p:nvPr/>
        </p:nvSpPr>
        <p:spPr>
          <a:xfrm>
            <a:off x="3905761" y="589909"/>
            <a:ext cx="15176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SimSun"/>
                <a:cs typeface="SimSun"/>
              </a:rPr>
              <a:t>0.1</a:t>
            </a:r>
            <a:r>
              <a:rPr sz="1800" spc="450" dirty="0">
                <a:latin typeface="Times New Roman"/>
                <a:cs typeface="Times New Roman"/>
              </a:rPr>
              <a:t> </a:t>
            </a:r>
            <a:r>
              <a:rPr sz="1800" dirty="0">
                <a:latin typeface="SimSun"/>
                <a:cs typeface="SimSun"/>
              </a:rPr>
              <a:t>T</a:t>
            </a:r>
            <a:r>
              <a:rPr sz="1800" dirty="0">
                <a:latin typeface="Cambria"/>
                <a:cs typeface="Cambria"/>
              </a:rPr>
              <a:t>ổ</a:t>
            </a:r>
            <a:r>
              <a:rPr sz="1800" dirty="0">
                <a:latin typeface="SimSun"/>
                <a:cs typeface="SimSun"/>
              </a:rPr>
              <a:t>ng</a:t>
            </a:r>
            <a:r>
              <a:rPr sz="1800" spc="434" dirty="0">
                <a:latin typeface="Times New Roman"/>
                <a:cs typeface="Times New Roman"/>
              </a:rPr>
              <a:t> </a:t>
            </a:r>
            <a:r>
              <a:rPr sz="1800" spc="-20" dirty="0">
                <a:latin typeface="SimSun"/>
                <a:cs typeface="SimSun"/>
              </a:rPr>
              <a:t>quan</a:t>
            </a:r>
            <a:endParaRPr sz="1800">
              <a:latin typeface="SimSun"/>
              <a:cs typeface="SimSun"/>
            </a:endParaRPr>
          </a:p>
        </p:txBody>
      </p:sp>
      <p:sp>
        <p:nvSpPr>
          <p:cNvPr id="5" name="object 5"/>
          <p:cNvSpPr txBox="1"/>
          <p:nvPr/>
        </p:nvSpPr>
        <p:spPr>
          <a:xfrm>
            <a:off x="763623" y="1694176"/>
            <a:ext cx="6114415" cy="2851150"/>
          </a:xfrm>
          <a:prstGeom prst="rect">
            <a:avLst/>
          </a:prstGeom>
        </p:spPr>
        <p:txBody>
          <a:bodyPr vert="horz" wrap="square" lIns="0" tIns="13335" rIns="0" bIns="0" rtlCol="0">
            <a:spAutoFit/>
          </a:bodyPr>
          <a:lstStyle/>
          <a:p>
            <a:pPr marL="12700">
              <a:lnSpc>
                <a:spcPts val="1614"/>
              </a:lnSpc>
              <a:spcBef>
                <a:spcPts val="105"/>
              </a:spcBef>
            </a:pPr>
            <a:r>
              <a:rPr sz="1400" spc="-10" dirty="0">
                <a:solidFill>
                  <a:srgbClr val="FF0000"/>
                </a:solidFill>
                <a:latin typeface="SimSun"/>
                <a:cs typeface="SimSun"/>
              </a:rPr>
              <a:t>组织的职责</a:t>
            </a:r>
            <a:endParaRPr sz="1400">
              <a:latin typeface="SimSun"/>
              <a:cs typeface="SimSun"/>
            </a:endParaRPr>
          </a:p>
          <a:p>
            <a:pPr marL="12700">
              <a:lnSpc>
                <a:spcPts val="1614"/>
              </a:lnSpc>
            </a:pPr>
            <a:r>
              <a:rPr sz="1400" spc="-20" dirty="0">
                <a:solidFill>
                  <a:srgbClr val="FF0000"/>
                </a:solidFill>
                <a:latin typeface="Calibri"/>
                <a:cs typeface="Calibri"/>
              </a:rPr>
              <a:t>Trách</a:t>
            </a:r>
            <a:r>
              <a:rPr sz="1400" spc="-40" dirty="0">
                <a:solidFill>
                  <a:srgbClr val="FF0000"/>
                </a:solidFill>
                <a:latin typeface="Calibri"/>
                <a:cs typeface="Calibri"/>
              </a:rPr>
              <a:t> </a:t>
            </a:r>
            <a:r>
              <a:rPr sz="1400" dirty="0">
                <a:solidFill>
                  <a:srgbClr val="FF0000"/>
                </a:solidFill>
                <a:latin typeface="Calibri"/>
                <a:cs typeface="Calibri"/>
              </a:rPr>
              <a:t>nhiệm</a:t>
            </a:r>
            <a:r>
              <a:rPr sz="1400" spc="-25" dirty="0">
                <a:solidFill>
                  <a:srgbClr val="FF0000"/>
                </a:solidFill>
                <a:latin typeface="Calibri"/>
                <a:cs typeface="Calibri"/>
              </a:rPr>
              <a:t> </a:t>
            </a:r>
            <a:r>
              <a:rPr sz="1400" dirty="0">
                <a:solidFill>
                  <a:srgbClr val="FF0000"/>
                </a:solidFill>
                <a:latin typeface="Calibri"/>
                <a:cs typeface="Calibri"/>
              </a:rPr>
              <a:t>của</a:t>
            </a:r>
            <a:r>
              <a:rPr sz="1400" spc="-20" dirty="0">
                <a:solidFill>
                  <a:srgbClr val="FF0000"/>
                </a:solidFill>
                <a:latin typeface="Calibri"/>
                <a:cs typeface="Calibri"/>
              </a:rPr>
              <a:t> </a:t>
            </a:r>
            <a:r>
              <a:rPr sz="1400" dirty="0">
                <a:solidFill>
                  <a:srgbClr val="FF0000"/>
                </a:solidFill>
                <a:latin typeface="Calibri"/>
                <a:cs typeface="Calibri"/>
              </a:rPr>
              <a:t>tổ</a:t>
            </a:r>
            <a:r>
              <a:rPr sz="1400" spc="-25" dirty="0">
                <a:solidFill>
                  <a:srgbClr val="FF0000"/>
                </a:solidFill>
                <a:latin typeface="Calibri"/>
                <a:cs typeface="Calibri"/>
              </a:rPr>
              <a:t> </a:t>
            </a:r>
            <a:r>
              <a:rPr sz="1400" spc="-20" dirty="0">
                <a:solidFill>
                  <a:srgbClr val="FF0000"/>
                </a:solidFill>
                <a:latin typeface="Calibri"/>
                <a:cs typeface="Calibri"/>
              </a:rPr>
              <a:t>chức</a:t>
            </a:r>
            <a:endParaRPr sz="1400">
              <a:latin typeface="Calibri"/>
              <a:cs typeface="Calibri"/>
            </a:endParaRPr>
          </a:p>
          <a:p>
            <a:pPr>
              <a:lnSpc>
                <a:spcPct val="100000"/>
              </a:lnSpc>
            </a:pPr>
            <a:endParaRPr sz="1400">
              <a:latin typeface="Calibri"/>
              <a:cs typeface="Calibri"/>
            </a:endParaRPr>
          </a:p>
          <a:p>
            <a:pPr>
              <a:lnSpc>
                <a:spcPct val="100000"/>
              </a:lnSpc>
              <a:spcBef>
                <a:spcPts val="150"/>
              </a:spcBef>
            </a:pPr>
            <a:endParaRPr sz="1400">
              <a:latin typeface="Calibri"/>
              <a:cs typeface="Calibri"/>
            </a:endParaRPr>
          </a:p>
          <a:p>
            <a:pPr marL="12700">
              <a:lnSpc>
                <a:spcPts val="1614"/>
              </a:lnSpc>
            </a:pPr>
            <a:r>
              <a:rPr sz="1400" spc="-15" dirty="0">
                <a:solidFill>
                  <a:srgbClr val="FF0000"/>
                </a:solidFill>
                <a:latin typeface="SimSun"/>
                <a:cs typeface="SimSun"/>
              </a:rPr>
              <a:t>识别相关法规的要求</a:t>
            </a:r>
            <a:endParaRPr sz="1400">
              <a:latin typeface="SimSun"/>
              <a:cs typeface="SimSun"/>
            </a:endParaRPr>
          </a:p>
          <a:p>
            <a:pPr marL="12700">
              <a:lnSpc>
                <a:spcPts val="1614"/>
              </a:lnSpc>
            </a:pPr>
            <a:r>
              <a:rPr sz="1400" dirty="0">
                <a:solidFill>
                  <a:srgbClr val="FF0000"/>
                </a:solidFill>
                <a:latin typeface="Calibri"/>
                <a:cs typeface="Calibri"/>
              </a:rPr>
              <a:t>Xác</a:t>
            </a:r>
            <a:r>
              <a:rPr sz="1400" spc="-35" dirty="0">
                <a:solidFill>
                  <a:srgbClr val="FF0000"/>
                </a:solidFill>
                <a:latin typeface="Calibri"/>
                <a:cs typeface="Calibri"/>
              </a:rPr>
              <a:t> </a:t>
            </a:r>
            <a:r>
              <a:rPr sz="1400" dirty="0">
                <a:solidFill>
                  <a:srgbClr val="FF0000"/>
                </a:solidFill>
                <a:latin typeface="Calibri"/>
                <a:cs typeface="Calibri"/>
              </a:rPr>
              <a:t>định</a:t>
            </a:r>
            <a:r>
              <a:rPr sz="1400" spc="-35" dirty="0">
                <a:solidFill>
                  <a:srgbClr val="FF0000"/>
                </a:solidFill>
                <a:latin typeface="Calibri"/>
                <a:cs typeface="Calibri"/>
              </a:rPr>
              <a:t> </a:t>
            </a:r>
            <a:r>
              <a:rPr sz="1400" dirty="0">
                <a:solidFill>
                  <a:srgbClr val="FF0000"/>
                </a:solidFill>
                <a:latin typeface="Calibri"/>
                <a:cs typeface="Calibri"/>
              </a:rPr>
              <a:t>các</a:t>
            </a:r>
            <a:r>
              <a:rPr sz="1400" spc="-25" dirty="0">
                <a:solidFill>
                  <a:srgbClr val="FF0000"/>
                </a:solidFill>
                <a:latin typeface="Calibri"/>
                <a:cs typeface="Calibri"/>
              </a:rPr>
              <a:t> </a:t>
            </a:r>
            <a:r>
              <a:rPr sz="1400" dirty="0">
                <a:solidFill>
                  <a:srgbClr val="FF0000"/>
                </a:solidFill>
                <a:latin typeface="Calibri"/>
                <a:cs typeface="Calibri"/>
              </a:rPr>
              <a:t>yêu</a:t>
            </a:r>
            <a:r>
              <a:rPr sz="1400" spc="-35" dirty="0">
                <a:solidFill>
                  <a:srgbClr val="FF0000"/>
                </a:solidFill>
                <a:latin typeface="Calibri"/>
                <a:cs typeface="Calibri"/>
              </a:rPr>
              <a:t> </a:t>
            </a:r>
            <a:r>
              <a:rPr sz="1400" dirty="0">
                <a:solidFill>
                  <a:srgbClr val="FF0000"/>
                </a:solidFill>
                <a:latin typeface="Calibri"/>
                <a:cs typeface="Calibri"/>
              </a:rPr>
              <a:t>cầu</a:t>
            </a:r>
            <a:r>
              <a:rPr sz="1400" spc="-25" dirty="0">
                <a:solidFill>
                  <a:srgbClr val="FF0000"/>
                </a:solidFill>
                <a:latin typeface="Calibri"/>
                <a:cs typeface="Calibri"/>
              </a:rPr>
              <a:t> </a:t>
            </a:r>
            <a:r>
              <a:rPr sz="1400" dirty="0">
                <a:solidFill>
                  <a:srgbClr val="FF0000"/>
                </a:solidFill>
                <a:latin typeface="Calibri"/>
                <a:cs typeface="Calibri"/>
              </a:rPr>
              <a:t>của</a:t>
            </a:r>
            <a:r>
              <a:rPr sz="1400" spc="-15" dirty="0">
                <a:solidFill>
                  <a:srgbClr val="FF0000"/>
                </a:solidFill>
                <a:latin typeface="Calibri"/>
                <a:cs typeface="Calibri"/>
              </a:rPr>
              <a:t> </a:t>
            </a:r>
            <a:r>
              <a:rPr sz="1400" dirty="0">
                <a:solidFill>
                  <a:srgbClr val="FF0000"/>
                </a:solidFill>
                <a:latin typeface="Calibri"/>
                <a:cs typeface="Calibri"/>
              </a:rPr>
              <a:t>quy</a:t>
            </a:r>
            <a:r>
              <a:rPr sz="1400" spc="-20" dirty="0">
                <a:solidFill>
                  <a:srgbClr val="FF0000"/>
                </a:solidFill>
                <a:latin typeface="Calibri"/>
                <a:cs typeface="Calibri"/>
              </a:rPr>
              <a:t> </a:t>
            </a:r>
            <a:r>
              <a:rPr sz="1400" dirty="0">
                <a:solidFill>
                  <a:srgbClr val="FF0000"/>
                </a:solidFill>
                <a:latin typeface="Calibri"/>
                <a:cs typeface="Calibri"/>
              </a:rPr>
              <a:t>định</a:t>
            </a:r>
            <a:r>
              <a:rPr sz="1400" spc="-35" dirty="0">
                <a:solidFill>
                  <a:srgbClr val="FF0000"/>
                </a:solidFill>
                <a:latin typeface="Calibri"/>
                <a:cs typeface="Calibri"/>
              </a:rPr>
              <a:t> </a:t>
            </a:r>
            <a:r>
              <a:rPr sz="1400" dirty="0">
                <a:solidFill>
                  <a:srgbClr val="FF0000"/>
                </a:solidFill>
                <a:latin typeface="Calibri"/>
                <a:cs typeface="Calibri"/>
              </a:rPr>
              <a:t>liên</a:t>
            </a:r>
            <a:r>
              <a:rPr sz="1400" spc="-20" dirty="0">
                <a:solidFill>
                  <a:srgbClr val="FF0000"/>
                </a:solidFill>
                <a:latin typeface="Calibri"/>
                <a:cs typeface="Calibri"/>
              </a:rPr>
              <a:t> quan</a:t>
            </a:r>
            <a:endParaRPr sz="1400">
              <a:latin typeface="Calibri"/>
              <a:cs typeface="Calibri"/>
            </a:endParaRPr>
          </a:p>
          <a:p>
            <a:pPr>
              <a:lnSpc>
                <a:spcPct val="100000"/>
              </a:lnSpc>
              <a:spcBef>
                <a:spcPts val="600"/>
              </a:spcBef>
            </a:pPr>
            <a:endParaRPr sz="1400">
              <a:latin typeface="Calibri"/>
              <a:cs typeface="Calibri"/>
            </a:endParaRPr>
          </a:p>
          <a:p>
            <a:pPr marL="12700">
              <a:lnSpc>
                <a:spcPts val="1614"/>
              </a:lnSpc>
            </a:pPr>
            <a:r>
              <a:rPr sz="1400" spc="-15" dirty="0">
                <a:solidFill>
                  <a:srgbClr val="FF0000"/>
                </a:solidFill>
                <a:latin typeface="SimSun"/>
                <a:cs typeface="SimSun"/>
              </a:rPr>
              <a:t>将法规要求融入到质量管理体系中</a:t>
            </a:r>
            <a:endParaRPr sz="1400">
              <a:latin typeface="SimSun"/>
              <a:cs typeface="SimSun"/>
            </a:endParaRPr>
          </a:p>
          <a:p>
            <a:pPr marL="12700">
              <a:lnSpc>
                <a:spcPts val="1614"/>
              </a:lnSpc>
            </a:pPr>
            <a:r>
              <a:rPr sz="1400" dirty="0">
                <a:solidFill>
                  <a:srgbClr val="FF0000"/>
                </a:solidFill>
                <a:latin typeface="Calibri"/>
                <a:cs typeface="Calibri"/>
              </a:rPr>
              <a:t>Tích</a:t>
            </a:r>
            <a:r>
              <a:rPr sz="1400" spc="-30" dirty="0">
                <a:solidFill>
                  <a:srgbClr val="FF0000"/>
                </a:solidFill>
                <a:latin typeface="Calibri"/>
                <a:cs typeface="Calibri"/>
              </a:rPr>
              <a:t> </a:t>
            </a:r>
            <a:r>
              <a:rPr sz="1400" dirty="0">
                <a:solidFill>
                  <a:srgbClr val="FF0000"/>
                </a:solidFill>
                <a:latin typeface="Calibri"/>
                <a:cs typeface="Calibri"/>
              </a:rPr>
              <a:t>hợp</a:t>
            </a:r>
            <a:r>
              <a:rPr sz="1400" spc="-35" dirty="0">
                <a:solidFill>
                  <a:srgbClr val="FF0000"/>
                </a:solidFill>
                <a:latin typeface="Calibri"/>
                <a:cs typeface="Calibri"/>
              </a:rPr>
              <a:t> </a:t>
            </a:r>
            <a:r>
              <a:rPr sz="1400" dirty="0">
                <a:solidFill>
                  <a:srgbClr val="FF0000"/>
                </a:solidFill>
                <a:latin typeface="Calibri"/>
                <a:cs typeface="Calibri"/>
              </a:rPr>
              <a:t>các</a:t>
            </a:r>
            <a:r>
              <a:rPr sz="1400" spc="-30" dirty="0">
                <a:solidFill>
                  <a:srgbClr val="FF0000"/>
                </a:solidFill>
                <a:latin typeface="Calibri"/>
                <a:cs typeface="Calibri"/>
              </a:rPr>
              <a:t> </a:t>
            </a:r>
            <a:r>
              <a:rPr sz="1400" dirty="0">
                <a:solidFill>
                  <a:srgbClr val="FF0000"/>
                </a:solidFill>
                <a:latin typeface="Calibri"/>
                <a:cs typeface="Calibri"/>
              </a:rPr>
              <a:t>yêu</a:t>
            </a:r>
            <a:r>
              <a:rPr sz="1400" spc="-40" dirty="0">
                <a:solidFill>
                  <a:srgbClr val="FF0000"/>
                </a:solidFill>
                <a:latin typeface="Calibri"/>
                <a:cs typeface="Calibri"/>
              </a:rPr>
              <a:t> </a:t>
            </a:r>
            <a:r>
              <a:rPr sz="1400" dirty="0">
                <a:solidFill>
                  <a:srgbClr val="FF0000"/>
                </a:solidFill>
                <a:latin typeface="Calibri"/>
                <a:cs typeface="Calibri"/>
              </a:rPr>
              <a:t>cầu</a:t>
            </a:r>
            <a:r>
              <a:rPr sz="1400" spc="-25" dirty="0">
                <a:solidFill>
                  <a:srgbClr val="FF0000"/>
                </a:solidFill>
                <a:latin typeface="Calibri"/>
                <a:cs typeface="Calibri"/>
              </a:rPr>
              <a:t> </a:t>
            </a:r>
            <a:r>
              <a:rPr sz="1400" dirty="0">
                <a:solidFill>
                  <a:srgbClr val="FF0000"/>
                </a:solidFill>
                <a:latin typeface="Calibri"/>
                <a:cs typeface="Calibri"/>
              </a:rPr>
              <a:t>của</a:t>
            </a:r>
            <a:r>
              <a:rPr sz="1400" spc="-20" dirty="0">
                <a:solidFill>
                  <a:srgbClr val="FF0000"/>
                </a:solidFill>
                <a:latin typeface="Calibri"/>
                <a:cs typeface="Calibri"/>
              </a:rPr>
              <a:t> </a:t>
            </a:r>
            <a:r>
              <a:rPr sz="1400" dirty="0">
                <a:solidFill>
                  <a:srgbClr val="FF0000"/>
                </a:solidFill>
                <a:latin typeface="Calibri"/>
                <a:cs typeface="Calibri"/>
              </a:rPr>
              <a:t>quy</a:t>
            </a:r>
            <a:r>
              <a:rPr sz="1400" spc="-25" dirty="0">
                <a:solidFill>
                  <a:srgbClr val="FF0000"/>
                </a:solidFill>
                <a:latin typeface="Calibri"/>
                <a:cs typeface="Calibri"/>
              </a:rPr>
              <a:t> </a:t>
            </a:r>
            <a:r>
              <a:rPr sz="1400" dirty="0">
                <a:solidFill>
                  <a:srgbClr val="FF0000"/>
                </a:solidFill>
                <a:latin typeface="Calibri"/>
                <a:cs typeface="Calibri"/>
              </a:rPr>
              <a:t>định</a:t>
            </a:r>
            <a:r>
              <a:rPr sz="1400" spc="-35" dirty="0">
                <a:solidFill>
                  <a:srgbClr val="FF0000"/>
                </a:solidFill>
                <a:latin typeface="Calibri"/>
                <a:cs typeface="Calibri"/>
              </a:rPr>
              <a:t> </a:t>
            </a:r>
            <a:r>
              <a:rPr sz="1400" dirty="0">
                <a:solidFill>
                  <a:srgbClr val="FF0000"/>
                </a:solidFill>
                <a:latin typeface="Calibri"/>
                <a:cs typeface="Calibri"/>
              </a:rPr>
              <a:t>vào</a:t>
            </a:r>
            <a:r>
              <a:rPr sz="1400" spc="-25" dirty="0">
                <a:solidFill>
                  <a:srgbClr val="FF0000"/>
                </a:solidFill>
                <a:latin typeface="Calibri"/>
                <a:cs typeface="Calibri"/>
              </a:rPr>
              <a:t> </a:t>
            </a:r>
            <a:r>
              <a:rPr sz="1400" dirty="0">
                <a:solidFill>
                  <a:srgbClr val="FF0000"/>
                </a:solidFill>
                <a:latin typeface="Calibri"/>
                <a:cs typeface="Calibri"/>
              </a:rPr>
              <a:t>hệ</a:t>
            </a:r>
            <a:r>
              <a:rPr sz="1400" spc="-35" dirty="0">
                <a:solidFill>
                  <a:srgbClr val="FF0000"/>
                </a:solidFill>
                <a:latin typeface="Calibri"/>
                <a:cs typeface="Calibri"/>
              </a:rPr>
              <a:t> </a:t>
            </a:r>
            <a:r>
              <a:rPr sz="1400" dirty="0">
                <a:solidFill>
                  <a:srgbClr val="FF0000"/>
                </a:solidFill>
                <a:latin typeface="Calibri"/>
                <a:cs typeface="Calibri"/>
              </a:rPr>
              <a:t>thống</a:t>
            </a:r>
            <a:r>
              <a:rPr sz="1400" spc="-10" dirty="0">
                <a:solidFill>
                  <a:srgbClr val="FF0000"/>
                </a:solidFill>
                <a:latin typeface="Calibri"/>
                <a:cs typeface="Calibri"/>
              </a:rPr>
              <a:t> </a:t>
            </a:r>
            <a:r>
              <a:rPr sz="1400" dirty="0">
                <a:solidFill>
                  <a:srgbClr val="FF0000"/>
                </a:solidFill>
                <a:latin typeface="Calibri"/>
                <a:cs typeface="Calibri"/>
              </a:rPr>
              <a:t>quản</a:t>
            </a:r>
            <a:r>
              <a:rPr sz="1400" spc="-25" dirty="0">
                <a:solidFill>
                  <a:srgbClr val="FF0000"/>
                </a:solidFill>
                <a:latin typeface="Calibri"/>
                <a:cs typeface="Calibri"/>
              </a:rPr>
              <a:t> </a:t>
            </a:r>
            <a:r>
              <a:rPr sz="1400" dirty="0">
                <a:solidFill>
                  <a:srgbClr val="FF0000"/>
                </a:solidFill>
                <a:latin typeface="Calibri"/>
                <a:cs typeface="Calibri"/>
              </a:rPr>
              <a:t>lý</a:t>
            </a:r>
            <a:r>
              <a:rPr sz="1400" spc="-20" dirty="0">
                <a:solidFill>
                  <a:srgbClr val="FF0000"/>
                </a:solidFill>
                <a:latin typeface="Calibri"/>
                <a:cs typeface="Calibri"/>
              </a:rPr>
              <a:t> </a:t>
            </a:r>
            <a:r>
              <a:rPr sz="1400" dirty="0">
                <a:solidFill>
                  <a:srgbClr val="FF0000"/>
                </a:solidFill>
                <a:latin typeface="Calibri"/>
                <a:cs typeface="Calibri"/>
              </a:rPr>
              <a:t>chất</a:t>
            </a:r>
            <a:r>
              <a:rPr sz="1400" spc="-25" dirty="0">
                <a:solidFill>
                  <a:srgbClr val="FF0000"/>
                </a:solidFill>
                <a:latin typeface="Calibri"/>
                <a:cs typeface="Calibri"/>
              </a:rPr>
              <a:t> </a:t>
            </a:r>
            <a:r>
              <a:rPr sz="1400" spc="-10" dirty="0">
                <a:solidFill>
                  <a:srgbClr val="FF0000"/>
                </a:solidFill>
                <a:latin typeface="Calibri"/>
                <a:cs typeface="Calibri"/>
              </a:rPr>
              <a:t>lượng</a:t>
            </a:r>
            <a:endParaRPr sz="1400">
              <a:latin typeface="Calibri"/>
              <a:cs typeface="Calibri"/>
            </a:endParaRPr>
          </a:p>
          <a:p>
            <a:pPr>
              <a:lnSpc>
                <a:spcPct val="100000"/>
              </a:lnSpc>
            </a:pPr>
            <a:endParaRPr sz="1400">
              <a:latin typeface="Calibri"/>
              <a:cs typeface="Calibri"/>
            </a:endParaRPr>
          </a:p>
          <a:p>
            <a:pPr>
              <a:lnSpc>
                <a:spcPct val="100000"/>
              </a:lnSpc>
              <a:spcBef>
                <a:spcPts val="30"/>
              </a:spcBef>
            </a:pPr>
            <a:endParaRPr sz="1400">
              <a:latin typeface="Calibri"/>
              <a:cs typeface="Calibri"/>
            </a:endParaRPr>
          </a:p>
          <a:p>
            <a:pPr marL="1724025">
              <a:lnSpc>
                <a:spcPts val="1614"/>
              </a:lnSpc>
            </a:pPr>
            <a:r>
              <a:rPr sz="1400" spc="-10" dirty="0">
                <a:solidFill>
                  <a:srgbClr val="FF0000"/>
                </a:solidFill>
                <a:latin typeface="SimSun"/>
                <a:cs typeface="SimSun"/>
              </a:rPr>
              <a:t>法规不局限于某个国家和地区</a:t>
            </a:r>
            <a:endParaRPr sz="1400">
              <a:latin typeface="SimSun"/>
              <a:cs typeface="SimSun"/>
            </a:endParaRPr>
          </a:p>
          <a:p>
            <a:pPr marL="1724025">
              <a:lnSpc>
                <a:spcPts val="1614"/>
              </a:lnSpc>
            </a:pPr>
            <a:r>
              <a:rPr sz="1400" dirty="0">
                <a:solidFill>
                  <a:srgbClr val="FF0000"/>
                </a:solidFill>
                <a:latin typeface="Calibri"/>
                <a:cs typeface="Calibri"/>
              </a:rPr>
              <a:t>Quy</a:t>
            </a:r>
            <a:r>
              <a:rPr sz="1400" spc="-25" dirty="0">
                <a:solidFill>
                  <a:srgbClr val="FF0000"/>
                </a:solidFill>
                <a:latin typeface="Calibri"/>
                <a:cs typeface="Calibri"/>
              </a:rPr>
              <a:t> </a:t>
            </a:r>
            <a:r>
              <a:rPr sz="1400" dirty="0">
                <a:solidFill>
                  <a:srgbClr val="FF0000"/>
                </a:solidFill>
                <a:latin typeface="Calibri"/>
                <a:cs typeface="Calibri"/>
              </a:rPr>
              <a:t>định</a:t>
            </a:r>
            <a:r>
              <a:rPr sz="1400" spc="-30" dirty="0">
                <a:solidFill>
                  <a:srgbClr val="FF0000"/>
                </a:solidFill>
                <a:latin typeface="Calibri"/>
                <a:cs typeface="Calibri"/>
              </a:rPr>
              <a:t> </a:t>
            </a:r>
            <a:r>
              <a:rPr sz="1400" dirty="0">
                <a:solidFill>
                  <a:srgbClr val="FF0000"/>
                </a:solidFill>
                <a:latin typeface="Calibri"/>
                <a:cs typeface="Calibri"/>
              </a:rPr>
              <a:t>không</a:t>
            </a:r>
            <a:r>
              <a:rPr sz="1400" spc="-15" dirty="0">
                <a:solidFill>
                  <a:srgbClr val="FF0000"/>
                </a:solidFill>
                <a:latin typeface="Calibri"/>
                <a:cs typeface="Calibri"/>
              </a:rPr>
              <a:t> </a:t>
            </a:r>
            <a:r>
              <a:rPr sz="1400" dirty="0">
                <a:solidFill>
                  <a:srgbClr val="FF0000"/>
                </a:solidFill>
                <a:latin typeface="Calibri"/>
                <a:cs typeface="Calibri"/>
              </a:rPr>
              <a:t>giới</a:t>
            </a:r>
            <a:r>
              <a:rPr sz="1400" spc="-15" dirty="0">
                <a:solidFill>
                  <a:srgbClr val="FF0000"/>
                </a:solidFill>
                <a:latin typeface="Calibri"/>
                <a:cs typeface="Calibri"/>
              </a:rPr>
              <a:t> </a:t>
            </a:r>
            <a:r>
              <a:rPr sz="1400" dirty="0">
                <a:solidFill>
                  <a:srgbClr val="FF0000"/>
                </a:solidFill>
                <a:latin typeface="Calibri"/>
                <a:cs typeface="Calibri"/>
              </a:rPr>
              <a:t>hạn</a:t>
            </a:r>
            <a:r>
              <a:rPr sz="1400" spc="-15" dirty="0">
                <a:solidFill>
                  <a:srgbClr val="FF0000"/>
                </a:solidFill>
                <a:latin typeface="Calibri"/>
                <a:cs typeface="Calibri"/>
              </a:rPr>
              <a:t> </a:t>
            </a:r>
            <a:r>
              <a:rPr sz="1400" dirty="0">
                <a:solidFill>
                  <a:srgbClr val="FF0000"/>
                </a:solidFill>
                <a:latin typeface="Calibri"/>
                <a:cs typeface="Calibri"/>
              </a:rPr>
              <a:t>ở</a:t>
            </a:r>
            <a:r>
              <a:rPr sz="1400" spc="-20" dirty="0">
                <a:solidFill>
                  <a:srgbClr val="FF0000"/>
                </a:solidFill>
                <a:latin typeface="Calibri"/>
                <a:cs typeface="Calibri"/>
              </a:rPr>
              <a:t> </a:t>
            </a:r>
            <a:r>
              <a:rPr sz="1400" dirty="0">
                <a:solidFill>
                  <a:srgbClr val="FF0000"/>
                </a:solidFill>
                <a:latin typeface="Calibri"/>
                <a:cs typeface="Calibri"/>
              </a:rPr>
              <a:t>một</a:t>
            </a:r>
            <a:r>
              <a:rPr sz="1400" spc="-15" dirty="0">
                <a:solidFill>
                  <a:srgbClr val="FF0000"/>
                </a:solidFill>
                <a:latin typeface="Calibri"/>
                <a:cs typeface="Calibri"/>
              </a:rPr>
              <a:t> </a:t>
            </a:r>
            <a:r>
              <a:rPr sz="1400" dirty="0">
                <a:solidFill>
                  <a:srgbClr val="FF0000"/>
                </a:solidFill>
                <a:latin typeface="Calibri"/>
                <a:cs typeface="Calibri"/>
              </a:rPr>
              <a:t>quốc</a:t>
            </a:r>
            <a:r>
              <a:rPr sz="1400" spc="-20" dirty="0">
                <a:solidFill>
                  <a:srgbClr val="FF0000"/>
                </a:solidFill>
                <a:latin typeface="Calibri"/>
                <a:cs typeface="Calibri"/>
              </a:rPr>
              <a:t> </a:t>
            </a:r>
            <a:r>
              <a:rPr sz="1400" dirty="0">
                <a:solidFill>
                  <a:srgbClr val="FF0000"/>
                </a:solidFill>
                <a:latin typeface="Calibri"/>
                <a:cs typeface="Calibri"/>
              </a:rPr>
              <a:t>gia</a:t>
            </a:r>
            <a:r>
              <a:rPr sz="1400" spc="-10" dirty="0">
                <a:solidFill>
                  <a:srgbClr val="FF0000"/>
                </a:solidFill>
                <a:latin typeface="Calibri"/>
                <a:cs typeface="Calibri"/>
              </a:rPr>
              <a:t> </a:t>
            </a:r>
            <a:r>
              <a:rPr sz="1400" dirty="0">
                <a:solidFill>
                  <a:srgbClr val="FF0000"/>
                </a:solidFill>
                <a:latin typeface="Calibri"/>
                <a:cs typeface="Calibri"/>
              </a:rPr>
              <a:t>hoặc</a:t>
            </a:r>
            <a:r>
              <a:rPr sz="1400" spc="-25" dirty="0">
                <a:solidFill>
                  <a:srgbClr val="FF0000"/>
                </a:solidFill>
                <a:latin typeface="Calibri"/>
                <a:cs typeface="Calibri"/>
              </a:rPr>
              <a:t> </a:t>
            </a:r>
            <a:r>
              <a:rPr sz="1400" dirty="0">
                <a:solidFill>
                  <a:srgbClr val="FF0000"/>
                </a:solidFill>
                <a:latin typeface="Calibri"/>
                <a:cs typeface="Calibri"/>
              </a:rPr>
              <a:t>khu</a:t>
            </a:r>
            <a:r>
              <a:rPr sz="1400" spc="-10" dirty="0">
                <a:solidFill>
                  <a:srgbClr val="FF0000"/>
                </a:solidFill>
                <a:latin typeface="Calibri"/>
                <a:cs typeface="Calibri"/>
              </a:rPr>
              <a:t> </a:t>
            </a:r>
            <a:r>
              <a:rPr sz="1400" dirty="0">
                <a:solidFill>
                  <a:srgbClr val="FF0000"/>
                </a:solidFill>
                <a:latin typeface="Calibri"/>
                <a:cs typeface="Calibri"/>
              </a:rPr>
              <a:t>vực</a:t>
            </a:r>
            <a:r>
              <a:rPr sz="1400" spc="-40" dirty="0">
                <a:solidFill>
                  <a:srgbClr val="FF0000"/>
                </a:solidFill>
                <a:latin typeface="Calibri"/>
                <a:cs typeface="Calibri"/>
              </a:rPr>
              <a:t> </a:t>
            </a:r>
            <a:r>
              <a:rPr sz="1400" dirty="0">
                <a:solidFill>
                  <a:srgbClr val="FF0000"/>
                </a:solidFill>
                <a:latin typeface="Calibri"/>
                <a:cs typeface="Calibri"/>
              </a:rPr>
              <a:t>cụ</a:t>
            </a:r>
            <a:r>
              <a:rPr sz="1400" spc="-15" dirty="0">
                <a:solidFill>
                  <a:srgbClr val="FF0000"/>
                </a:solidFill>
                <a:latin typeface="Calibri"/>
                <a:cs typeface="Calibri"/>
              </a:rPr>
              <a:t> </a:t>
            </a:r>
            <a:r>
              <a:rPr sz="1400" spc="-25" dirty="0">
                <a:solidFill>
                  <a:srgbClr val="FF0000"/>
                </a:solidFill>
                <a:latin typeface="Calibri"/>
                <a:cs typeface="Calibri"/>
              </a:rPr>
              <a:t>thể</a:t>
            </a:r>
            <a:endParaRPr sz="1400">
              <a:latin typeface="Calibri"/>
              <a:cs typeface="Calibri"/>
            </a:endParaRPr>
          </a:p>
        </p:txBody>
      </p:sp>
      <p:pic>
        <p:nvPicPr>
          <p:cNvPr id="6" name="object 6"/>
          <p:cNvPicPr/>
          <p:nvPr/>
        </p:nvPicPr>
        <p:blipFill>
          <a:blip r:embed="rId3" cstate="print"/>
          <a:stretch>
            <a:fillRect/>
          </a:stretch>
        </p:blipFill>
        <p:spPr>
          <a:xfrm>
            <a:off x="7000890" y="6215060"/>
            <a:ext cx="1714499" cy="500064"/>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425"/>
            <a:ext cx="9143999" cy="6758574"/>
          </a:xfrm>
          <a:prstGeom prst="rect">
            <a:avLst/>
          </a:prstGeom>
        </p:spPr>
      </p:pic>
      <p:sp>
        <p:nvSpPr>
          <p:cNvPr id="3" name="object 3"/>
          <p:cNvSpPr txBox="1">
            <a:spLocks noGrp="1"/>
          </p:cNvSpPr>
          <p:nvPr>
            <p:ph type="title"/>
          </p:nvPr>
        </p:nvSpPr>
        <p:spPr>
          <a:xfrm>
            <a:off x="2933194" y="148838"/>
            <a:ext cx="196723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latin typeface="Calibri"/>
                <a:cs typeface="Calibri"/>
              </a:rPr>
              <a:t>7.1</a:t>
            </a:r>
            <a:r>
              <a:rPr sz="1800" spc="-40" dirty="0">
                <a:solidFill>
                  <a:srgbClr val="000000"/>
                </a:solidFill>
                <a:latin typeface="Times New Roman"/>
                <a:cs typeface="Times New Roman"/>
              </a:rPr>
              <a:t> </a:t>
            </a:r>
            <a:r>
              <a:rPr sz="1800" spc="-10" dirty="0">
                <a:solidFill>
                  <a:srgbClr val="000000"/>
                </a:solidFill>
              </a:rPr>
              <a:t>产品实现的策划</a:t>
            </a:r>
            <a:endParaRPr sz="1800">
              <a:latin typeface="Times New Roman"/>
              <a:cs typeface="Times New Roman"/>
            </a:endParaRPr>
          </a:p>
        </p:txBody>
      </p:sp>
      <p:sp>
        <p:nvSpPr>
          <p:cNvPr id="4" name="object 4"/>
          <p:cNvSpPr txBox="1"/>
          <p:nvPr/>
        </p:nvSpPr>
        <p:spPr>
          <a:xfrm>
            <a:off x="2933194" y="418586"/>
            <a:ext cx="3329304"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7.1</a:t>
            </a:r>
            <a:r>
              <a:rPr sz="1800" spc="-30" dirty="0">
                <a:latin typeface="Calibri"/>
                <a:cs typeface="Calibri"/>
              </a:rPr>
              <a:t> </a:t>
            </a:r>
            <a:r>
              <a:rPr sz="1800" dirty="0">
                <a:latin typeface="Calibri"/>
                <a:cs typeface="Calibri"/>
              </a:rPr>
              <a:t>Hoạch</a:t>
            </a:r>
            <a:r>
              <a:rPr sz="1800" spc="-5" dirty="0">
                <a:latin typeface="Calibri"/>
                <a:cs typeface="Calibri"/>
              </a:rPr>
              <a:t> </a:t>
            </a:r>
            <a:r>
              <a:rPr sz="1800" dirty="0">
                <a:latin typeface="Calibri"/>
                <a:cs typeface="Calibri"/>
              </a:rPr>
              <a:t>định</a:t>
            </a:r>
            <a:r>
              <a:rPr sz="1800" spc="-35" dirty="0">
                <a:latin typeface="Calibri"/>
                <a:cs typeface="Calibri"/>
              </a:rPr>
              <a:t> </a:t>
            </a:r>
            <a:r>
              <a:rPr sz="1800" dirty="0">
                <a:latin typeface="Calibri"/>
                <a:cs typeface="Calibri"/>
              </a:rPr>
              <a:t>thực</a:t>
            </a:r>
            <a:r>
              <a:rPr sz="1800" spc="-10" dirty="0">
                <a:latin typeface="Calibri"/>
                <a:cs typeface="Calibri"/>
              </a:rPr>
              <a:t> </a:t>
            </a:r>
            <a:r>
              <a:rPr sz="1800" dirty="0">
                <a:latin typeface="Calibri"/>
                <a:cs typeface="Calibri"/>
              </a:rPr>
              <a:t>hiện</a:t>
            </a:r>
            <a:r>
              <a:rPr sz="1800" spc="-20" dirty="0">
                <a:latin typeface="Calibri"/>
                <a:cs typeface="Calibri"/>
              </a:rPr>
              <a:t> </a:t>
            </a:r>
            <a:r>
              <a:rPr sz="1800" dirty="0">
                <a:latin typeface="Calibri"/>
                <a:cs typeface="Calibri"/>
              </a:rPr>
              <a:t>sản</a:t>
            </a:r>
            <a:r>
              <a:rPr sz="1800" spc="-35" dirty="0">
                <a:latin typeface="Calibri"/>
                <a:cs typeface="Calibri"/>
              </a:rPr>
              <a:t> </a:t>
            </a:r>
            <a:r>
              <a:rPr sz="1800" spc="-20" dirty="0">
                <a:latin typeface="Calibri"/>
                <a:cs typeface="Calibri"/>
              </a:rPr>
              <a:t>phẩm</a:t>
            </a:r>
            <a:endParaRPr sz="1800">
              <a:latin typeface="Calibri"/>
              <a:cs typeface="Calibri"/>
            </a:endParaRPr>
          </a:p>
        </p:txBody>
      </p:sp>
      <p:sp>
        <p:nvSpPr>
          <p:cNvPr id="5" name="object 5"/>
          <p:cNvSpPr txBox="1"/>
          <p:nvPr/>
        </p:nvSpPr>
        <p:spPr>
          <a:xfrm>
            <a:off x="3509016" y="1233677"/>
            <a:ext cx="1238250" cy="377825"/>
          </a:xfrm>
          <a:prstGeom prst="rect">
            <a:avLst/>
          </a:prstGeom>
        </p:spPr>
        <p:txBody>
          <a:bodyPr vert="horz" wrap="square" lIns="0" tIns="12700" rIns="0" bIns="0" rtlCol="0">
            <a:spAutoFit/>
          </a:bodyPr>
          <a:lstStyle/>
          <a:p>
            <a:pPr marL="12700">
              <a:lnSpc>
                <a:spcPts val="1385"/>
              </a:lnSpc>
              <a:spcBef>
                <a:spcPts val="100"/>
              </a:spcBef>
            </a:pPr>
            <a:r>
              <a:rPr sz="1200" spc="-15" dirty="0">
                <a:latin typeface="SimSun"/>
                <a:cs typeface="SimSun"/>
              </a:rPr>
              <a:t>过程控制</a:t>
            </a:r>
            <a:endParaRPr sz="1200">
              <a:latin typeface="SimSun"/>
              <a:cs typeface="SimSun"/>
            </a:endParaRPr>
          </a:p>
          <a:p>
            <a:pPr marL="12700">
              <a:lnSpc>
                <a:spcPts val="1385"/>
              </a:lnSpc>
            </a:pPr>
            <a:r>
              <a:rPr sz="1200" dirty="0">
                <a:latin typeface="Calibri"/>
                <a:cs typeface="Calibri"/>
              </a:rPr>
              <a:t>Kiểm</a:t>
            </a:r>
            <a:r>
              <a:rPr sz="1200" spc="-20" dirty="0">
                <a:latin typeface="Calibri"/>
                <a:cs typeface="Calibri"/>
              </a:rPr>
              <a:t> </a:t>
            </a:r>
            <a:r>
              <a:rPr sz="1200" dirty="0">
                <a:latin typeface="Calibri"/>
                <a:cs typeface="Calibri"/>
              </a:rPr>
              <a:t>soát</a:t>
            </a:r>
            <a:r>
              <a:rPr sz="1200" spc="-15" dirty="0">
                <a:latin typeface="Calibri"/>
                <a:cs typeface="Calibri"/>
              </a:rPr>
              <a:t> </a:t>
            </a:r>
            <a:r>
              <a:rPr sz="1200" dirty="0">
                <a:latin typeface="Calibri"/>
                <a:cs typeface="Calibri"/>
              </a:rPr>
              <a:t>quá</a:t>
            </a:r>
            <a:r>
              <a:rPr sz="1200" spc="-40" dirty="0">
                <a:latin typeface="Calibri"/>
                <a:cs typeface="Calibri"/>
              </a:rPr>
              <a:t> </a:t>
            </a:r>
            <a:r>
              <a:rPr sz="1200" spc="-20" dirty="0">
                <a:latin typeface="Calibri"/>
                <a:cs typeface="Calibri"/>
              </a:rPr>
              <a:t>trình</a:t>
            </a:r>
            <a:endParaRPr sz="1200">
              <a:latin typeface="Calibri"/>
              <a:cs typeface="Calibri"/>
            </a:endParaRPr>
          </a:p>
        </p:txBody>
      </p:sp>
      <p:sp>
        <p:nvSpPr>
          <p:cNvPr id="6" name="object 6"/>
          <p:cNvSpPr txBox="1"/>
          <p:nvPr/>
        </p:nvSpPr>
        <p:spPr>
          <a:xfrm>
            <a:off x="1823471" y="2126099"/>
            <a:ext cx="755015" cy="265430"/>
          </a:xfrm>
          <a:prstGeom prst="rect">
            <a:avLst/>
          </a:prstGeom>
        </p:spPr>
        <p:txBody>
          <a:bodyPr vert="horz" wrap="square" lIns="0" tIns="13335" rIns="0" bIns="0" rtlCol="0">
            <a:spAutoFit/>
          </a:bodyPr>
          <a:lstStyle/>
          <a:p>
            <a:pPr marL="12700">
              <a:lnSpc>
                <a:spcPts val="940"/>
              </a:lnSpc>
              <a:spcBef>
                <a:spcPts val="105"/>
              </a:spcBef>
            </a:pPr>
            <a:r>
              <a:rPr sz="800" spc="-15" dirty="0">
                <a:latin typeface="SimSun"/>
                <a:cs typeface="SimSun"/>
              </a:rPr>
              <a:t>人力资源</a:t>
            </a:r>
            <a:endParaRPr sz="800">
              <a:latin typeface="SimSun"/>
              <a:cs typeface="SimSun"/>
            </a:endParaRPr>
          </a:p>
          <a:p>
            <a:pPr marL="12700">
              <a:lnSpc>
                <a:spcPts val="940"/>
              </a:lnSpc>
            </a:pPr>
            <a:r>
              <a:rPr sz="800" dirty="0">
                <a:latin typeface="SimSun"/>
                <a:cs typeface="SimSun"/>
              </a:rPr>
              <a:t>Ngu</a:t>
            </a:r>
            <a:r>
              <a:rPr sz="800" dirty="0">
                <a:latin typeface="Cambria"/>
                <a:cs typeface="Cambria"/>
              </a:rPr>
              <a:t>ồ</a:t>
            </a:r>
            <a:r>
              <a:rPr sz="800" dirty="0">
                <a:latin typeface="SimSun"/>
                <a:cs typeface="SimSun"/>
              </a:rPr>
              <a:t>n</a:t>
            </a:r>
            <a:r>
              <a:rPr sz="800" spc="160" dirty="0">
                <a:latin typeface="Times New Roman"/>
                <a:cs typeface="Times New Roman"/>
              </a:rPr>
              <a:t> </a:t>
            </a:r>
            <a:r>
              <a:rPr sz="800" dirty="0">
                <a:latin typeface="SimSun"/>
                <a:cs typeface="SimSun"/>
              </a:rPr>
              <a:t>nhân</a:t>
            </a:r>
            <a:r>
              <a:rPr sz="800" spc="190" dirty="0">
                <a:latin typeface="Times New Roman"/>
                <a:cs typeface="Times New Roman"/>
              </a:rPr>
              <a:t> </a:t>
            </a:r>
            <a:r>
              <a:rPr sz="800" spc="-25" dirty="0">
                <a:latin typeface="SimSun"/>
                <a:cs typeface="SimSun"/>
              </a:rPr>
              <a:t>l</a:t>
            </a:r>
            <a:r>
              <a:rPr sz="800" spc="-25" dirty="0">
                <a:latin typeface="Cambria"/>
                <a:cs typeface="Cambria"/>
              </a:rPr>
              <a:t>ự</a:t>
            </a:r>
            <a:r>
              <a:rPr sz="800" spc="-25" dirty="0">
                <a:latin typeface="SimSun"/>
                <a:cs typeface="SimSun"/>
              </a:rPr>
              <a:t>c</a:t>
            </a:r>
            <a:endParaRPr sz="800">
              <a:latin typeface="SimSun"/>
              <a:cs typeface="SimSun"/>
            </a:endParaRPr>
          </a:p>
        </p:txBody>
      </p:sp>
      <p:sp>
        <p:nvSpPr>
          <p:cNvPr id="7" name="object 7"/>
          <p:cNvSpPr txBox="1"/>
          <p:nvPr/>
        </p:nvSpPr>
        <p:spPr>
          <a:xfrm>
            <a:off x="479556" y="3166110"/>
            <a:ext cx="527685" cy="377825"/>
          </a:xfrm>
          <a:prstGeom prst="rect">
            <a:avLst/>
          </a:prstGeom>
        </p:spPr>
        <p:txBody>
          <a:bodyPr vert="horz" wrap="square" lIns="0" tIns="12700" rIns="0" bIns="0" rtlCol="0">
            <a:spAutoFit/>
          </a:bodyPr>
          <a:lstStyle/>
          <a:p>
            <a:pPr marL="12700">
              <a:lnSpc>
                <a:spcPts val="1385"/>
              </a:lnSpc>
              <a:spcBef>
                <a:spcPts val="100"/>
              </a:spcBef>
            </a:pPr>
            <a:r>
              <a:rPr sz="1200" spc="-20" dirty="0">
                <a:latin typeface="SimSun"/>
                <a:cs typeface="SimSun"/>
              </a:rPr>
              <a:t>输 入</a:t>
            </a:r>
            <a:endParaRPr sz="1200">
              <a:latin typeface="SimSun"/>
              <a:cs typeface="SimSun"/>
            </a:endParaRPr>
          </a:p>
          <a:p>
            <a:pPr marL="12700">
              <a:lnSpc>
                <a:spcPts val="1385"/>
              </a:lnSpc>
            </a:pPr>
            <a:r>
              <a:rPr sz="1200" dirty="0">
                <a:latin typeface="Calibri"/>
                <a:cs typeface="Calibri"/>
              </a:rPr>
              <a:t>Đầu</a:t>
            </a:r>
            <a:r>
              <a:rPr sz="1200" spc="-30" dirty="0">
                <a:latin typeface="Calibri"/>
                <a:cs typeface="Calibri"/>
              </a:rPr>
              <a:t> </a:t>
            </a:r>
            <a:r>
              <a:rPr sz="1200" spc="-25" dirty="0">
                <a:latin typeface="Calibri"/>
                <a:cs typeface="Calibri"/>
              </a:rPr>
              <a:t>vào</a:t>
            </a:r>
            <a:endParaRPr sz="1200">
              <a:latin typeface="Calibri"/>
              <a:cs typeface="Calibri"/>
            </a:endParaRPr>
          </a:p>
        </p:txBody>
      </p:sp>
      <p:sp>
        <p:nvSpPr>
          <p:cNvPr id="8" name="object 8"/>
          <p:cNvSpPr txBox="1"/>
          <p:nvPr/>
        </p:nvSpPr>
        <p:spPr>
          <a:xfrm>
            <a:off x="2405639" y="2937510"/>
            <a:ext cx="1275080"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SimSun"/>
                <a:cs typeface="SimSun"/>
              </a:rPr>
              <a:t>过程/Quá</a:t>
            </a:r>
            <a:r>
              <a:rPr sz="1400" spc="320" dirty="0">
                <a:latin typeface="Times New Roman"/>
                <a:cs typeface="Times New Roman"/>
              </a:rPr>
              <a:t> </a:t>
            </a:r>
            <a:r>
              <a:rPr sz="1400" spc="-10" dirty="0">
                <a:latin typeface="SimSun"/>
                <a:cs typeface="SimSun"/>
              </a:rPr>
              <a:t>trình</a:t>
            </a:r>
            <a:endParaRPr sz="1400">
              <a:latin typeface="SimSun"/>
              <a:cs typeface="SimSun"/>
            </a:endParaRPr>
          </a:p>
        </p:txBody>
      </p:sp>
      <p:sp>
        <p:nvSpPr>
          <p:cNvPr id="9" name="object 9"/>
          <p:cNvSpPr txBox="1"/>
          <p:nvPr/>
        </p:nvSpPr>
        <p:spPr>
          <a:xfrm>
            <a:off x="5231633" y="2978658"/>
            <a:ext cx="1080135" cy="265430"/>
          </a:xfrm>
          <a:prstGeom prst="rect">
            <a:avLst/>
          </a:prstGeom>
        </p:spPr>
        <p:txBody>
          <a:bodyPr vert="horz" wrap="square" lIns="0" tIns="13335" rIns="0" bIns="0" rtlCol="0">
            <a:spAutoFit/>
          </a:bodyPr>
          <a:lstStyle/>
          <a:p>
            <a:pPr marL="12700">
              <a:lnSpc>
                <a:spcPts val="940"/>
              </a:lnSpc>
              <a:spcBef>
                <a:spcPts val="105"/>
              </a:spcBef>
            </a:pPr>
            <a:r>
              <a:rPr sz="800" spc="-10" dirty="0">
                <a:latin typeface="SimSun"/>
                <a:cs typeface="SimSun"/>
              </a:rPr>
              <a:t>计划的结果</a:t>
            </a:r>
            <a:endParaRPr sz="800">
              <a:latin typeface="SimSun"/>
              <a:cs typeface="SimSun"/>
            </a:endParaRPr>
          </a:p>
          <a:p>
            <a:pPr marL="12700">
              <a:lnSpc>
                <a:spcPts val="940"/>
              </a:lnSpc>
            </a:pPr>
            <a:r>
              <a:rPr sz="800" dirty="0">
                <a:latin typeface="SimSun"/>
                <a:cs typeface="SimSun"/>
              </a:rPr>
              <a:t>K</a:t>
            </a:r>
            <a:r>
              <a:rPr sz="800" dirty="0">
                <a:latin typeface="Cambria"/>
                <a:cs typeface="Cambria"/>
              </a:rPr>
              <a:t>ế</a:t>
            </a:r>
            <a:r>
              <a:rPr sz="800" dirty="0">
                <a:latin typeface="SimSun"/>
                <a:cs typeface="SimSun"/>
              </a:rPr>
              <a:t>t</a:t>
            </a:r>
            <a:r>
              <a:rPr sz="800" spc="175" dirty="0">
                <a:latin typeface="Times New Roman"/>
                <a:cs typeface="Times New Roman"/>
              </a:rPr>
              <a:t> </a:t>
            </a:r>
            <a:r>
              <a:rPr sz="800" dirty="0">
                <a:latin typeface="SimSun"/>
                <a:cs typeface="SimSun"/>
              </a:rPr>
              <a:t>qu</a:t>
            </a:r>
            <a:r>
              <a:rPr sz="800" dirty="0">
                <a:latin typeface="Cambria"/>
                <a:cs typeface="Cambria"/>
              </a:rPr>
              <a:t>ả</a:t>
            </a:r>
            <a:r>
              <a:rPr sz="800" spc="215" dirty="0">
                <a:latin typeface="Cambria"/>
                <a:cs typeface="Cambria"/>
              </a:rPr>
              <a:t> </a:t>
            </a:r>
            <a:r>
              <a:rPr sz="800" dirty="0">
                <a:latin typeface="Cambria"/>
                <a:cs typeface="Cambria"/>
              </a:rPr>
              <a:t>đ</a:t>
            </a:r>
            <a:r>
              <a:rPr sz="800" dirty="0">
                <a:latin typeface="SimSun"/>
                <a:cs typeface="SimSun"/>
              </a:rPr>
              <a:t>ã</a:t>
            </a:r>
            <a:r>
              <a:rPr sz="800" spc="204" dirty="0">
                <a:latin typeface="Times New Roman"/>
                <a:cs typeface="Times New Roman"/>
              </a:rPr>
              <a:t> </a:t>
            </a:r>
            <a:r>
              <a:rPr sz="800" dirty="0">
                <a:latin typeface="SimSun"/>
                <a:cs typeface="SimSun"/>
              </a:rPr>
              <a:t>ho</a:t>
            </a:r>
            <a:r>
              <a:rPr sz="800" dirty="0">
                <a:latin typeface="Cambria"/>
                <a:cs typeface="Cambria"/>
              </a:rPr>
              <a:t>ạ</a:t>
            </a:r>
            <a:r>
              <a:rPr sz="800" dirty="0">
                <a:latin typeface="SimSun"/>
                <a:cs typeface="SimSun"/>
              </a:rPr>
              <a:t>ch</a:t>
            </a:r>
            <a:r>
              <a:rPr sz="800" spc="170" dirty="0">
                <a:latin typeface="Times New Roman"/>
                <a:cs typeface="Times New Roman"/>
              </a:rPr>
              <a:t> </a:t>
            </a:r>
            <a:r>
              <a:rPr sz="800" spc="-20" dirty="0">
                <a:latin typeface="Cambria"/>
                <a:cs typeface="Cambria"/>
              </a:rPr>
              <a:t>đị</a:t>
            </a:r>
            <a:r>
              <a:rPr sz="800" spc="-20" dirty="0">
                <a:latin typeface="SimSun"/>
                <a:cs typeface="SimSun"/>
              </a:rPr>
              <a:t>nh</a:t>
            </a:r>
            <a:endParaRPr sz="800">
              <a:latin typeface="SimSun"/>
              <a:cs typeface="SimSun"/>
            </a:endParaRPr>
          </a:p>
        </p:txBody>
      </p:sp>
      <p:sp>
        <p:nvSpPr>
          <p:cNvPr id="10" name="object 10"/>
          <p:cNvSpPr txBox="1"/>
          <p:nvPr/>
        </p:nvSpPr>
        <p:spPr>
          <a:xfrm>
            <a:off x="2252210" y="3294072"/>
            <a:ext cx="2061845" cy="452755"/>
          </a:xfrm>
          <a:prstGeom prst="rect">
            <a:avLst/>
          </a:prstGeom>
        </p:spPr>
        <p:txBody>
          <a:bodyPr vert="horz" wrap="square" lIns="0" tIns="31115" rIns="0" bIns="0" rtlCol="0">
            <a:spAutoFit/>
          </a:bodyPr>
          <a:lstStyle/>
          <a:p>
            <a:pPr marL="12700" marR="5080">
              <a:lnSpc>
                <a:spcPct val="94200"/>
              </a:lnSpc>
              <a:spcBef>
                <a:spcPts val="245"/>
              </a:spcBef>
              <a:tabLst>
                <a:tab pos="423545" algn="l"/>
              </a:tabLst>
            </a:pPr>
            <a:r>
              <a:rPr sz="1650" dirty="0">
                <a:latin typeface="SimSun"/>
                <a:cs typeface="SimSun"/>
              </a:rPr>
              <a:t>(</a:t>
            </a:r>
            <a:r>
              <a:rPr sz="1200" spc="-50" dirty="0">
                <a:latin typeface="SimSun"/>
                <a:cs typeface="SimSun"/>
              </a:rPr>
              <a:t>产</a:t>
            </a:r>
            <a:r>
              <a:rPr sz="1200" dirty="0">
                <a:latin typeface="SimSun"/>
                <a:cs typeface="SimSun"/>
              </a:rPr>
              <a:t>	品 实 现 或 其 他</a:t>
            </a:r>
            <a:r>
              <a:rPr sz="1200" spc="-50" dirty="0">
                <a:latin typeface="SimSun"/>
                <a:cs typeface="SimSun"/>
              </a:rPr>
              <a:t>)</a:t>
            </a:r>
            <a:r>
              <a:rPr sz="1200" spc="-50" dirty="0">
                <a:latin typeface="Times New Roman"/>
                <a:cs typeface="Times New Roman"/>
              </a:rPr>
              <a:t> </a:t>
            </a:r>
            <a:r>
              <a:rPr sz="1200" dirty="0">
                <a:latin typeface="SimSun"/>
                <a:cs typeface="SimSun"/>
              </a:rPr>
              <a:t>(</a:t>
            </a:r>
            <a:r>
              <a:rPr sz="1200" dirty="0">
                <a:latin typeface="Calibri"/>
                <a:cs typeface="Calibri"/>
              </a:rPr>
              <a:t>thực</a:t>
            </a:r>
            <a:r>
              <a:rPr sz="1200" spc="-30" dirty="0">
                <a:latin typeface="Calibri"/>
                <a:cs typeface="Calibri"/>
              </a:rPr>
              <a:t> </a:t>
            </a:r>
            <a:r>
              <a:rPr sz="1200" dirty="0">
                <a:latin typeface="Calibri"/>
                <a:cs typeface="Calibri"/>
              </a:rPr>
              <a:t>hiện</a:t>
            </a:r>
            <a:r>
              <a:rPr sz="1200" spc="-30" dirty="0">
                <a:latin typeface="Calibri"/>
                <a:cs typeface="Calibri"/>
              </a:rPr>
              <a:t> </a:t>
            </a:r>
            <a:r>
              <a:rPr sz="1200" dirty="0">
                <a:latin typeface="Calibri"/>
                <a:cs typeface="Calibri"/>
              </a:rPr>
              <a:t>sản</a:t>
            </a:r>
            <a:r>
              <a:rPr sz="1200" spc="-15" dirty="0">
                <a:latin typeface="Calibri"/>
                <a:cs typeface="Calibri"/>
              </a:rPr>
              <a:t> </a:t>
            </a:r>
            <a:r>
              <a:rPr sz="1200" dirty="0">
                <a:latin typeface="Calibri"/>
                <a:cs typeface="Calibri"/>
              </a:rPr>
              <a:t>phẩm</a:t>
            </a:r>
            <a:r>
              <a:rPr sz="1200" spc="-35" dirty="0">
                <a:latin typeface="Calibri"/>
                <a:cs typeface="Calibri"/>
              </a:rPr>
              <a:t> </a:t>
            </a:r>
            <a:r>
              <a:rPr sz="1200" dirty="0">
                <a:latin typeface="Calibri"/>
                <a:cs typeface="Calibri"/>
              </a:rPr>
              <a:t>hoặc</a:t>
            </a:r>
            <a:r>
              <a:rPr sz="1200" spc="-15" dirty="0">
                <a:latin typeface="Calibri"/>
                <a:cs typeface="Calibri"/>
              </a:rPr>
              <a:t> </a:t>
            </a:r>
            <a:r>
              <a:rPr sz="1200" spc="-20" dirty="0">
                <a:latin typeface="Calibri"/>
                <a:cs typeface="Calibri"/>
              </a:rPr>
              <a:t>khác</a:t>
            </a:r>
            <a:r>
              <a:rPr sz="1200" spc="-20" dirty="0">
                <a:latin typeface="SimSun"/>
                <a:cs typeface="SimSun"/>
              </a:rPr>
              <a:t>)</a:t>
            </a:r>
            <a:endParaRPr sz="1200">
              <a:latin typeface="SimSun"/>
              <a:cs typeface="SimSun"/>
            </a:endParaRPr>
          </a:p>
        </p:txBody>
      </p:sp>
      <p:sp>
        <p:nvSpPr>
          <p:cNvPr id="11" name="object 11"/>
          <p:cNvSpPr txBox="1"/>
          <p:nvPr/>
        </p:nvSpPr>
        <p:spPr>
          <a:xfrm>
            <a:off x="1751195" y="4336543"/>
            <a:ext cx="822960"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SimSun"/>
                <a:cs typeface="SimSun"/>
              </a:rPr>
              <a:t>策划/</a:t>
            </a:r>
            <a:r>
              <a:rPr sz="800" spc="190" dirty="0">
                <a:latin typeface="Times New Roman"/>
                <a:cs typeface="Times New Roman"/>
              </a:rPr>
              <a:t> </a:t>
            </a:r>
            <a:r>
              <a:rPr sz="800" dirty="0">
                <a:latin typeface="SimSun"/>
                <a:cs typeface="SimSun"/>
              </a:rPr>
              <a:t>Ho</a:t>
            </a:r>
            <a:r>
              <a:rPr sz="800" dirty="0">
                <a:latin typeface="Cambria"/>
                <a:cs typeface="Cambria"/>
              </a:rPr>
              <a:t>ạ</a:t>
            </a:r>
            <a:r>
              <a:rPr sz="800" dirty="0">
                <a:latin typeface="SimSun"/>
                <a:cs typeface="SimSun"/>
              </a:rPr>
              <a:t>ch</a:t>
            </a:r>
            <a:r>
              <a:rPr sz="800" spc="170" dirty="0">
                <a:latin typeface="Times New Roman"/>
                <a:cs typeface="Times New Roman"/>
              </a:rPr>
              <a:t> </a:t>
            </a:r>
            <a:r>
              <a:rPr sz="800" spc="-20" dirty="0">
                <a:latin typeface="Cambria"/>
                <a:cs typeface="Cambria"/>
              </a:rPr>
              <a:t>đị</a:t>
            </a:r>
            <a:r>
              <a:rPr sz="800" spc="-20" dirty="0">
                <a:latin typeface="SimSun"/>
                <a:cs typeface="SimSun"/>
              </a:rPr>
              <a:t>nh</a:t>
            </a:r>
            <a:endParaRPr sz="800">
              <a:latin typeface="SimSun"/>
              <a:cs typeface="SimSun"/>
            </a:endParaRPr>
          </a:p>
        </p:txBody>
      </p:sp>
      <p:sp>
        <p:nvSpPr>
          <p:cNvPr id="12" name="object 12"/>
          <p:cNvSpPr txBox="1"/>
          <p:nvPr/>
        </p:nvSpPr>
        <p:spPr>
          <a:xfrm>
            <a:off x="1751195" y="4554726"/>
            <a:ext cx="712470" cy="311150"/>
          </a:xfrm>
          <a:prstGeom prst="rect">
            <a:avLst/>
          </a:prstGeom>
        </p:spPr>
        <p:txBody>
          <a:bodyPr vert="horz" wrap="square" lIns="0" tIns="14604" rIns="0" bIns="0" rtlCol="0">
            <a:spAutoFit/>
          </a:bodyPr>
          <a:lstStyle/>
          <a:p>
            <a:pPr marL="12700">
              <a:lnSpc>
                <a:spcPts val="1295"/>
              </a:lnSpc>
              <a:spcBef>
                <a:spcPts val="114"/>
              </a:spcBef>
            </a:pPr>
            <a:r>
              <a:rPr sz="1100" dirty="0">
                <a:latin typeface="SimSun"/>
                <a:cs typeface="SimSun"/>
              </a:rPr>
              <a:t>(</a:t>
            </a:r>
            <a:r>
              <a:rPr sz="800" spc="-20" dirty="0">
                <a:latin typeface="SimSun"/>
                <a:cs typeface="SimSun"/>
              </a:rPr>
              <a:t>方法)</a:t>
            </a:r>
            <a:endParaRPr sz="800">
              <a:latin typeface="SimSun"/>
              <a:cs typeface="SimSun"/>
            </a:endParaRPr>
          </a:p>
          <a:p>
            <a:pPr marL="12700">
              <a:lnSpc>
                <a:spcPts val="935"/>
              </a:lnSpc>
            </a:pPr>
            <a:r>
              <a:rPr sz="800" dirty="0">
                <a:latin typeface="SimSun"/>
                <a:cs typeface="SimSun"/>
              </a:rPr>
              <a:t>(ph</a:t>
            </a:r>
            <a:r>
              <a:rPr sz="800" dirty="0">
                <a:latin typeface="Cambria"/>
                <a:cs typeface="Cambria"/>
              </a:rPr>
              <a:t>ươ</a:t>
            </a:r>
            <a:r>
              <a:rPr sz="800" dirty="0">
                <a:latin typeface="SimSun"/>
                <a:cs typeface="SimSun"/>
              </a:rPr>
              <a:t>ng</a:t>
            </a:r>
            <a:r>
              <a:rPr sz="800" spc="150" dirty="0">
                <a:latin typeface="Times New Roman"/>
                <a:cs typeface="Times New Roman"/>
              </a:rPr>
              <a:t> </a:t>
            </a:r>
            <a:r>
              <a:rPr sz="800" spc="-10" dirty="0">
                <a:latin typeface="SimSun"/>
                <a:cs typeface="SimSun"/>
              </a:rPr>
              <a:t>pháp)</a:t>
            </a:r>
            <a:endParaRPr sz="800">
              <a:latin typeface="SimSun"/>
              <a:cs typeface="SimSun"/>
            </a:endParaRPr>
          </a:p>
        </p:txBody>
      </p:sp>
      <p:sp>
        <p:nvSpPr>
          <p:cNvPr id="13" name="object 13"/>
          <p:cNvSpPr txBox="1"/>
          <p:nvPr/>
        </p:nvSpPr>
        <p:spPr>
          <a:xfrm>
            <a:off x="3623812" y="4396480"/>
            <a:ext cx="842644" cy="381635"/>
          </a:xfrm>
          <a:prstGeom prst="rect">
            <a:avLst/>
          </a:prstGeom>
        </p:spPr>
        <p:txBody>
          <a:bodyPr vert="horz" wrap="square" lIns="0" tIns="13335" rIns="0" bIns="0" rtlCol="0">
            <a:spAutoFit/>
          </a:bodyPr>
          <a:lstStyle/>
          <a:p>
            <a:pPr marL="12700">
              <a:lnSpc>
                <a:spcPts val="919"/>
              </a:lnSpc>
              <a:spcBef>
                <a:spcPts val="105"/>
              </a:spcBef>
            </a:pPr>
            <a:r>
              <a:rPr sz="800" spc="-10" dirty="0">
                <a:latin typeface="SimSun"/>
                <a:cs typeface="SimSun"/>
              </a:rPr>
              <a:t>过程的监视和测量</a:t>
            </a:r>
            <a:endParaRPr sz="800">
              <a:latin typeface="SimSun"/>
              <a:cs typeface="SimSun"/>
            </a:endParaRPr>
          </a:p>
          <a:p>
            <a:pPr marL="12700">
              <a:lnSpc>
                <a:spcPts val="919"/>
              </a:lnSpc>
            </a:pPr>
            <a:r>
              <a:rPr sz="800" dirty="0">
                <a:latin typeface="Calibri"/>
                <a:cs typeface="Calibri"/>
              </a:rPr>
              <a:t>QT</a:t>
            </a:r>
            <a:r>
              <a:rPr sz="800" spc="-40" dirty="0">
                <a:latin typeface="Times New Roman"/>
                <a:cs typeface="Times New Roman"/>
              </a:rPr>
              <a:t> </a:t>
            </a:r>
            <a:r>
              <a:rPr sz="800" dirty="0">
                <a:latin typeface="Calibri"/>
                <a:cs typeface="Calibri"/>
              </a:rPr>
              <a:t>giám</a:t>
            </a:r>
            <a:r>
              <a:rPr sz="800" spc="-35" dirty="0">
                <a:latin typeface="Times New Roman"/>
                <a:cs typeface="Times New Roman"/>
              </a:rPr>
              <a:t> </a:t>
            </a:r>
            <a:r>
              <a:rPr sz="800" dirty="0">
                <a:latin typeface="Calibri"/>
                <a:cs typeface="Calibri"/>
              </a:rPr>
              <a:t>sát</a:t>
            </a:r>
            <a:r>
              <a:rPr sz="800" spc="-45" dirty="0">
                <a:latin typeface="Times New Roman"/>
                <a:cs typeface="Times New Roman"/>
              </a:rPr>
              <a:t> </a:t>
            </a:r>
            <a:r>
              <a:rPr sz="800" spc="-25" dirty="0">
                <a:latin typeface="Calibri"/>
                <a:cs typeface="Calibri"/>
              </a:rPr>
              <a:t>và</a:t>
            </a:r>
            <a:endParaRPr sz="800">
              <a:latin typeface="Calibri"/>
              <a:cs typeface="Calibri"/>
            </a:endParaRPr>
          </a:p>
          <a:p>
            <a:pPr marL="12700">
              <a:lnSpc>
                <a:spcPct val="100000"/>
              </a:lnSpc>
            </a:pPr>
            <a:r>
              <a:rPr sz="800" dirty="0">
                <a:latin typeface="Calibri"/>
                <a:cs typeface="Calibri"/>
              </a:rPr>
              <a:t>Đo</a:t>
            </a:r>
            <a:r>
              <a:rPr sz="800" spc="-10" dirty="0">
                <a:latin typeface="Calibri"/>
                <a:cs typeface="Calibri"/>
              </a:rPr>
              <a:t> </a:t>
            </a:r>
            <a:r>
              <a:rPr sz="800" spc="-20" dirty="0">
                <a:latin typeface="Calibri"/>
                <a:cs typeface="Calibri"/>
              </a:rPr>
              <a:t>lường</a:t>
            </a:r>
            <a:endParaRPr sz="800">
              <a:latin typeface="Calibri"/>
              <a:cs typeface="Calibri"/>
            </a:endParaRPr>
          </a:p>
        </p:txBody>
      </p:sp>
      <p:sp>
        <p:nvSpPr>
          <p:cNvPr id="14" name="object 14"/>
          <p:cNvSpPr txBox="1"/>
          <p:nvPr/>
        </p:nvSpPr>
        <p:spPr>
          <a:xfrm>
            <a:off x="5063993" y="4413886"/>
            <a:ext cx="1057910" cy="381635"/>
          </a:xfrm>
          <a:prstGeom prst="rect">
            <a:avLst/>
          </a:prstGeom>
        </p:spPr>
        <p:txBody>
          <a:bodyPr vert="horz" wrap="square" lIns="0" tIns="18415" rIns="0" bIns="0" rtlCol="0">
            <a:spAutoFit/>
          </a:bodyPr>
          <a:lstStyle/>
          <a:p>
            <a:pPr marL="12700" marR="5080">
              <a:lnSpc>
                <a:spcPct val="95800"/>
              </a:lnSpc>
              <a:spcBef>
                <a:spcPts val="145"/>
              </a:spcBef>
            </a:pPr>
            <a:r>
              <a:rPr sz="800" spc="-10" dirty="0">
                <a:latin typeface="SimSun"/>
                <a:cs typeface="SimSun"/>
              </a:rPr>
              <a:t>输出的监视和测量</a:t>
            </a:r>
            <a:r>
              <a:rPr sz="800" spc="-50" dirty="0">
                <a:latin typeface="SimSun"/>
                <a:cs typeface="SimSun"/>
              </a:rPr>
              <a:t> </a:t>
            </a:r>
            <a:r>
              <a:rPr sz="800" dirty="0">
                <a:latin typeface="Calibri"/>
                <a:cs typeface="Calibri"/>
              </a:rPr>
              <a:t>Giám</a:t>
            </a:r>
            <a:r>
              <a:rPr sz="800" spc="-25" dirty="0">
                <a:latin typeface="Calibri"/>
                <a:cs typeface="Calibri"/>
              </a:rPr>
              <a:t> </a:t>
            </a:r>
            <a:r>
              <a:rPr sz="800" dirty="0">
                <a:latin typeface="Calibri"/>
                <a:cs typeface="Calibri"/>
              </a:rPr>
              <a:t>sát</a:t>
            </a:r>
            <a:r>
              <a:rPr sz="800" spc="-15" dirty="0">
                <a:latin typeface="Calibri"/>
                <a:cs typeface="Calibri"/>
              </a:rPr>
              <a:t> </a:t>
            </a:r>
            <a:r>
              <a:rPr sz="800" dirty="0">
                <a:latin typeface="Calibri"/>
                <a:cs typeface="Calibri"/>
              </a:rPr>
              <a:t>và</a:t>
            </a:r>
            <a:r>
              <a:rPr sz="800" spc="-15" dirty="0">
                <a:latin typeface="Calibri"/>
                <a:cs typeface="Calibri"/>
              </a:rPr>
              <a:t> </a:t>
            </a:r>
            <a:r>
              <a:rPr sz="800" dirty="0">
                <a:latin typeface="Calibri"/>
                <a:cs typeface="Calibri"/>
              </a:rPr>
              <a:t>đo</a:t>
            </a:r>
            <a:r>
              <a:rPr sz="800" spc="-15" dirty="0">
                <a:latin typeface="Calibri"/>
                <a:cs typeface="Calibri"/>
              </a:rPr>
              <a:t> </a:t>
            </a:r>
            <a:r>
              <a:rPr sz="800" dirty="0">
                <a:latin typeface="Calibri"/>
                <a:cs typeface="Calibri"/>
              </a:rPr>
              <a:t>lường</a:t>
            </a:r>
            <a:r>
              <a:rPr sz="800" spc="-10" dirty="0">
                <a:latin typeface="Calibri"/>
                <a:cs typeface="Calibri"/>
              </a:rPr>
              <a:t> </a:t>
            </a:r>
            <a:r>
              <a:rPr sz="800" spc="-25" dirty="0">
                <a:latin typeface="Calibri"/>
                <a:cs typeface="Calibri"/>
              </a:rPr>
              <a:t>kết</a:t>
            </a:r>
            <a:r>
              <a:rPr sz="800" spc="500" dirty="0">
                <a:latin typeface="Calibri"/>
                <a:cs typeface="Calibri"/>
              </a:rPr>
              <a:t> </a:t>
            </a:r>
            <a:r>
              <a:rPr sz="800" dirty="0">
                <a:latin typeface="Calibri"/>
                <a:cs typeface="Calibri"/>
              </a:rPr>
              <a:t>quả</a:t>
            </a:r>
            <a:r>
              <a:rPr sz="800" spc="-15" dirty="0">
                <a:latin typeface="Calibri"/>
                <a:cs typeface="Calibri"/>
              </a:rPr>
              <a:t> </a:t>
            </a:r>
            <a:r>
              <a:rPr sz="800" dirty="0">
                <a:latin typeface="Calibri"/>
                <a:cs typeface="Calibri"/>
              </a:rPr>
              <a:t>đầu</a:t>
            </a:r>
            <a:r>
              <a:rPr sz="800" spc="-35" dirty="0">
                <a:latin typeface="Calibri"/>
                <a:cs typeface="Calibri"/>
              </a:rPr>
              <a:t> </a:t>
            </a:r>
            <a:r>
              <a:rPr sz="800" spc="-25" dirty="0">
                <a:latin typeface="Calibri"/>
                <a:cs typeface="Calibri"/>
              </a:rPr>
              <a:t>ra</a:t>
            </a:r>
            <a:endParaRPr sz="800">
              <a:latin typeface="Calibri"/>
              <a:cs typeface="Calibri"/>
            </a:endParaRPr>
          </a:p>
        </p:txBody>
      </p:sp>
      <p:sp>
        <p:nvSpPr>
          <p:cNvPr id="15" name="object 15"/>
          <p:cNvSpPr txBox="1"/>
          <p:nvPr/>
        </p:nvSpPr>
        <p:spPr>
          <a:xfrm>
            <a:off x="6882774" y="3196209"/>
            <a:ext cx="507365" cy="383540"/>
          </a:xfrm>
          <a:prstGeom prst="rect">
            <a:avLst/>
          </a:prstGeom>
        </p:spPr>
        <p:txBody>
          <a:bodyPr vert="horz" wrap="square" lIns="0" tIns="12700" rIns="0" bIns="0" rtlCol="0">
            <a:spAutoFit/>
          </a:bodyPr>
          <a:lstStyle/>
          <a:p>
            <a:pPr marL="12700">
              <a:lnSpc>
                <a:spcPts val="1410"/>
              </a:lnSpc>
              <a:spcBef>
                <a:spcPts val="100"/>
              </a:spcBef>
            </a:pPr>
            <a:r>
              <a:rPr sz="1200" spc="-20" dirty="0">
                <a:latin typeface="SimSun"/>
                <a:cs typeface="SimSun"/>
              </a:rPr>
              <a:t>输 出</a:t>
            </a:r>
            <a:endParaRPr sz="1200">
              <a:latin typeface="SimSun"/>
              <a:cs typeface="SimSun"/>
            </a:endParaRPr>
          </a:p>
          <a:p>
            <a:pPr marL="12700">
              <a:lnSpc>
                <a:spcPts val="1410"/>
              </a:lnSpc>
            </a:pPr>
            <a:r>
              <a:rPr sz="1200" dirty="0">
                <a:latin typeface="Cambria"/>
                <a:cs typeface="Cambria"/>
              </a:rPr>
              <a:t>Đầ</a:t>
            </a:r>
            <a:r>
              <a:rPr sz="1200" dirty="0">
                <a:latin typeface="SimSun"/>
                <a:cs typeface="SimSun"/>
              </a:rPr>
              <a:t>u</a:t>
            </a:r>
            <a:r>
              <a:rPr sz="1200" spc="285" dirty="0">
                <a:latin typeface="Times New Roman"/>
                <a:cs typeface="Times New Roman"/>
              </a:rPr>
              <a:t> </a:t>
            </a:r>
            <a:r>
              <a:rPr sz="1200" spc="-25" dirty="0">
                <a:latin typeface="SimSun"/>
                <a:cs typeface="SimSun"/>
              </a:rPr>
              <a:t>ra</a:t>
            </a:r>
            <a:endParaRPr sz="1200">
              <a:latin typeface="SimSun"/>
              <a:cs typeface="SimSun"/>
            </a:endParaRPr>
          </a:p>
        </p:txBody>
      </p:sp>
      <p:pic>
        <p:nvPicPr>
          <p:cNvPr id="16" name="object 16"/>
          <p:cNvPicPr/>
          <p:nvPr/>
        </p:nvPicPr>
        <p:blipFill>
          <a:blip r:embed="rId3" cstate="print"/>
          <a:stretch>
            <a:fillRect/>
          </a:stretch>
        </p:blipFill>
        <p:spPr>
          <a:xfrm>
            <a:off x="7072365" y="6286500"/>
            <a:ext cx="1571502" cy="428624"/>
          </a:xfrm>
          <a:prstGeom prst="rect">
            <a:avLst/>
          </a:prstGeom>
        </p:spPr>
      </p:pic>
      <p:sp>
        <p:nvSpPr>
          <p:cNvPr id="17" name="object 17"/>
          <p:cNvSpPr txBox="1"/>
          <p:nvPr/>
        </p:nvSpPr>
        <p:spPr>
          <a:xfrm>
            <a:off x="2933194" y="2158107"/>
            <a:ext cx="541655" cy="267335"/>
          </a:xfrm>
          <a:prstGeom prst="rect">
            <a:avLst/>
          </a:prstGeom>
        </p:spPr>
        <p:txBody>
          <a:bodyPr vert="horz" wrap="square" lIns="0" tIns="13335" rIns="0" bIns="0" rtlCol="0">
            <a:spAutoFit/>
          </a:bodyPr>
          <a:lstStyle/>
          <a:p>
            <a:pPr marL="26670" algn="ctr">
              <a:lnSpc>
                <a:spcPts val="950"/>
              </a:lnSpc>
              <a:spcBef>
                <a:spcPts val="105"/>
              </a:spcBef>
            </a:pPr>
            <a:r>
              <a:rPr sz="800" spc="-15" dirty="0">
                <a:latin typeface="SimSun"/>
                <a:cs typeface="SimSun"/>
              </a:rPr>
              <a:t>工作环境</a:t>
            </a:r>
            <a:endParaRPr sz="800">
              <a:latin typeface="SimSun"/>
              <a:cs typeface="SimSun"/>
            </a:endParaRPr>
          </a:p>
          <a:p>
            <a:pPr algn="ctr">
              <a:lnSpc>
                <a:spcPts val="950"/>
              </a:lnSpc>
            </a:pPr>
            <a:r>
              <a:rPr sz="800" dirty="0">
                <a:latin typeface="Times New Roman"/>
                <a:cs typeface="Times New Roman"/>
              </a:rPr>
              <a:t>MT</a:t>
            </a:r>
            <a:r>
              <a:rPr sz="800" spc="-15" dirty="0">
                <a:latin typeface="Times New Roman"/>
                <a:cs typeface="Times New Roman"/>
              </a:rPr>
              <a:t> </a:t>
            </a:r>
            <a:r>
              <a:rPr sz="800" dirty="0">
                <a:latin typeface="Calibri"/>
                <a:cs typeface="Calibri"/>
              </a:rPr>
              <a:t>làm</a:t>
            </a:r>
            <a:r>
              <a:rPr sz="800" spc="-15" dirty="0">
                <a:latin typeface="Calibri"/>
                <a:cs typeface="Calibri"/>
              </a:rPr>
              <a:t> </a:t>
            </a:r>
            <a:r>
              <a:rPr sz="800" spc="-20" dirty="0">
                <a:latin typeface="Calibri"/>
                <a:cs typeface="Calibri"/>
              </a:rPr>
              <a:t>việc</a:t>
            </a:r>
            <a:endParaRPr sz="800">
              <a:latin typeface="Calibri"/>
              <a:cs typeface="Calibri"/>
            </a:endParaRPr>
          </a:p>
        </p:txBody>
      </p:sp>
      <p:sp>
        <p:nvSpPr>
          <p:cNvPr id="18" name="object 18"/>
          <p:cNvSpPr txBox="1"/>
          <p:nvPr/>
        </p:nvSpPr>
        <p:spPr>
          <a:xfrm>
            <a:off x="3945381" y="2126103"/>
            <a:ext cx="434340" cy="269875"/>
          </a:xfrm>
          <a:prstGeom prst="rect">
            <a:avLst/>
          </a:prstGeom>
        </p:spPr>
        <p:txBody>
          <a:bodyPr vert="horz" wrap="square" lIns="0" tIns="13335" rIns="0" bIns="0" rtlCol="0">
            <a:spAutoFit/>
          </a:bodyPr>
          <a:lstStyle/>
          <a:p>
            <a:pPr marL="12700">
              <a:lnSpc>
                <a:spcPct val="100000"/>
              </a:lnSpc>
              <a:spcBef>
                <a:spcPts val="105"/>
              </a:spcBef>
            </a:pPr>
            <a:r>
              <a:rPr sz="800" spc="-15" dirty="0">
                <a:latin typeface="SimSun"/>
                <a:cs typeface="SimSun"/>
              </a:rPr>
              <a:t>基础设施</a:t>
            </a:r>
            <a:endParaRPr sz="800">
              <a:latin typeface="SimSun"/>
              <a:cs typeface="SimSun"/>
            </a:endParaRPr>
          </a:p>
          <a:p>
            <a:pPr marL="12700">
              <a:lnSpc>
                <a:spcPct val="100000"/>
              </a:lnSpc>
            </a:pPr>
            <a:r>
              <a:rPr sz="800" spc="-20" dirty="0">
                <a:latin typeface="SimSun"/>
                <a:cs typeface="SimSun"/>
              </a:rPr>
              <a:t>CSGT</a:t>
            </a:r>
            <a:endParaRPr sz="800">
              <a:latin typeface="SimSun"/>
              <a:cs typeface="SimSun"/>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775" y="0"/>
            <a:ext cx="9127224" cy="6849136"/>
          </a:xfrm>
          <a:prstGeom prst="rect">
            <a:avLst/>
          </a:prstGeom>
        </p:spPr>
      </p:pic>
      <p:graphicFrame>
        <p:nvGraphicFramePr>
          <p:cNvPr id="3" name="object 3"/>
          <p:cNvGraphicFramePr>
            <a:graphicFrameLocks noGrp="1"/>
          </p:cNvGraphicFramePr>
          <p:nvPr/>
        </p:nvGraphicFramePr>
        <p:xfrm>
          <a:off x="3135759" y="157974"/>
          <a:ext cx="4019549" cy="535305"/>
        </p:xfrm>
        <a:graphic>
          <a:graphicData uri="http://schemas.openxmlformats.org/drawingml/2006/table">
            <a:tbl>
              <a:tblPr firstRow="1" bandRow="1">
                <a:tableStyleId>{2D5ABB26-0587-4C30-8999-92F81FD0307C}</a:tableStyleId>
              </a:tblPr>
              <a:tblGrid>
                <a:gridCol w="453390">
                  <a:extLst>
                    <a:ext uri="{9D8B030D-6E8A-4147-A177-3AD203B41FA5}">
                      <a16:colId xmlns:a16="http://schemas.microsoft.com/office/drawing/2014/main" val="20000"/>
                    </a:ext>
                  </a:extLst>
                </a:gridCol>
                <a:gridCol w="1914525">
                  <a:extLst>
                    <a:ext uri="{9D8B030D-6E8A-4147-A177-3AD203B41FA5}">
                      <a16:colId xmlns:a16="http://schemas.microsoft.com/office/drawing/2014/main" val="20001"/>
                    </a:ext>
                  </a:extLst>
                </a:gridCol>
                <a:gridCol w="601344">
                  <a:extLst>
                    <a:ext uri="{9D8B030D-6E8A-4147-A177-3AD203B41FA5}">
                      <a16:colId xmlns:a16="http://schemas.microsoft.com/office/drawing/2014/main" val="20002"/>
                    </a:ext>
                  </a:extLst>
                </a:gridCol>
                <a:gridCol w="1050290">
                  <a:extLst>
                    <a:ext uri="{9D8B030D-6E8A-4147-A177-3AD203B41FA5}">
                      <a16:colId xmlns:a16="http://schemas.microsoft.com/office/drawing/2014/main" val="20003"/>
                    </a:ext>
                  </a:extLst>
                </a:gridCol>
              </a:tblGrid>
              <a:tr h="247015">
                <a:tc>
                  <a:txBody>
                    <a:bodyPr/>
                    <a:lstStyle/>
                    <a:p>
                      <a:pPr marL="31750">
                        <a:lnSpc>
                          <a:spcPts val="1850"/>
                        </a:lnSpc>
                      </a:pPr>
                      <a:r>
                        <a:rPr sz="1850" spc="-25" dirty="0">
                          <a:latin typeface="SimSun"/>
                          <a:cs typeface="SimSun"/>
                        </a:rPr>
                        <a:t>7.1</a:t>
                      </a:r>
                      <a:endParaRPr sz="1850">
                        <a:latin typeface="SimSun"/>
                        <a:cs typeface="SimSun"/>
                      </a:endParaRPr>
                    </a:p>
                  </a:txBody>
                  <a:tcPr marL="0" marR="0" marT="0" marB="0"/>
                </a:tc>
                <a:tc>
                  <a:txBody>
                    <a:bodyPr/>
                    <a:lstStyle/>
                    <a:p>
                      <a:pPr marL="60960">
                        <a:lnSpc>
                          <a:spcPts val="1850"/>
                        </a:lnSpc>
                      </a:pPr>
                      <a:r>
                        <a:rPr sz="1850" spc="-10" dirty="0">
                          <a:latin typeface="SimSun"/>
                          <a:cs typeface="SimSun"/>
                        </a:rPr>
                        <a:t>产品实现的策划</a:t>
                      </a:r>
                      <a:endParaRPr sz="1850">
                        <a:latin typeface="SimSun"/>
                        <a:cs typeface="SimSun"/>
                      </a:endParaRPr>
                    </a:p>
                  </a:txBody>
                  <a:tcPr marL="0" marR="0" marT="0" marB="0"/>
                </a:tc>
                <a:tc gridSpan="2">
                  <a:txBody>
                    <a:bodyPr/>
                    <a:lstStyle/>
                    <a:p>
                      <a:pPr>
                        <a:lnSpc>
                          <a:spcPct val="100000"/>
                        </a:lnSpc>
                      </a:pPr>
                      <a:endParaRPr sz="1100">
                        <a:latin typeface="Times New Roman"/>
                        <a:cs typeface="Times New Roman"/>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88290">
                <a:tc>
                  <a:txBody>
                    <a:bodyPr/>
                    <a:lstStyle/>
                    <a:p>
                      <a:pPr marL="31750">
                        <a:lnSpc>
                          <a:spcPts val="2170"/>
                        </a:lnSpc>
                        <a:spcBef>
                          <a:spcPts val="5"/>
                        </a:spcBef>
                      </a:pPr>
                      <a:r>
                        <a:rPr sz="1850" spc="-25" dirty="0">
                          <a:latin typeface="SimSun"/>
                          <a:cs typeface="SimSun"/>
                        </a:rPr>
                        <a:t>7.1</a:t>
                      </a:r>
                      <a:endParaRPr sz="1850">
                        <a:latin typeface="SimSun"/>
                        <a:cs typeface="SimSun"/>
                      </a:endParaRPr>
                    </a:p>
                  </a:txBody>
                  <a:tcPr marL="0" marR="0" marT="635" marB="0"/>
                </a:tc>
                <a:tc>
                  <a:txBody>
                    <a:bodyPr/>
                    <a:lstStyle/>
                    <a:p>
                      <a:pPr marL="60325">
                        <a:lnSpc>
                          <a:spcPts val="2170"/>
                        </a:lnSpc>
                        <a:spcBef>
                          <a:spcPts val="5"/>
                        </a:spcBef>
                      </a:pPr>
                      <a:r>
                        <a:rPr sz="1850" dirty="0">
                          <a:latin typeface="SimSun"/>
                          <a:cs typeface="SimSun"/>
                        </a:rPr>
                        <a:t>Ho</a:t>
                      </a:r>
                      <a:r>
                        <a:rPr sz="1850" dirty="0">
                          <a:latin typeface="Cambria"/>
                          <a:cs typeface="Cambria"/>
                        </a:rPr>
                        <a:t>ạ</a:t>
                      </a:r>
                      <a:r>
                        <a:rPr sz="1850" dirty="0">
                          <a:latin typeface="SimSun"/>
                          <a:cs typeface="SimSun"/>
                        </a:rPr>
                        <a:t>ch</a:t>
                      </a:r>
                      <a:r>
                        <a:rPr sz="1850" spc="50" dirty="0">
                          <a:latin typeface="Times New Roman"/>
                          <a:cs typeface="Times New Roman"/>
                        </a:rPr>
                        <a:t>  </a:t>
                      </a:r>
                      <a:r>
                        <a:rPr sz="1850" dirty="0">
                          <a:latin typeface="Cambria"/>
                          <a:cs typeface="Cambria"/>
                        </a:rPr>
                        <a:t>đị</a:t>
                      </a:r>
                      <a:r>
                        <a:rPr sz="1850" dirty="0">
                          <a:latin typeface="SimSun"/>
                          <a:cs typeface="SimSun"/>
                        </a:rPr>
                        <a:t>nh</a:t>
                      </a:r>
                      <a:r>
                        <a:rPr sz="1850" spc="40" dirty="0">
                          <a:latin typeface="Times New Roman"/>
                          <a:cs typeface="Times New Roman"/>
                        </a:rPr>
                        <a:t>  </a:t>
                      </a:r>
                      <a:r>
                        <a:rPr sz="1850" spc="-20" dirty="0">
                          <a:latin typeface="SimSun"/>
                          <a:cs typeface="SimSun"/>
                        </a:rPr>
                        <a:t>th</a:t>
                      </a:r>
                      <a:r>
                        <a:rPr sz="1850" spc="-20" dirty="0">
                          <a:latin typeface="Cambria"/>
                          <a:cs typeface="Cambria"/>
                        </a:rPr>
                        <a:t>ự</a:t>
                      </a:r>
                      <a:r>
                        <a:rPr sz="1850" spc="-20" dirty="0">
                          <a:latin typeface="SimSun"/>
                          <a:cs typeface="SimSun"/>
                        </a:rPr>
                        <a:t>c</a:t>
                      </a:r>
                      <a:endParaRPr sz="1850">
                        <a:latin typeface="SimSun"/>
                        <a:cs typeface="SimSun"/>
                      </a:endParaRPr>
                    </a:p>
                  </a:txBody>
                  <a:tcPr marL="0" marR="0" marT="635" marB="0"/>
                </a:tc>
                <a:tc>
                  <a:txBody>
                    <a:bodyPr/>
                    <a:lstStyle/>
                    <a:p>
                      <a:pPr marL="60960">
                        <a:lnSpc>
                          <a:spcPts val="2170"/>
                        </a:lnSpc>
                        <a:spcBef>
                          <a:spcPts val="5"/>
                        </a:spcBef>
                      </a:pPr>
                      <a:r>
                        <a:rPr sz="1850" spc="-20" dirty="0">
                          <a:latin typeface="SimSun"/>
                          <a:cs typeface="SimSun"/>
                        </a:rPr>
                        <a:t>hi</a:t>
                      </a:r>
                      <a:r>
                        <a:rPr sz="1850" spc="-20" dirty="0">
                          <a:latin typeface="Cambria"/>
                          <a:cs typeface="Cambria"/>
                        </a:rPr>
                        <a:t>ệ</a:t>
                      </a:r>
                      <a:r>
                        <a:rPr sz="1850" spc="-20" dirty="0">
                          <a:latin typeface="SimSun"/>
                          <a:cs typeface="SimSun"/>
                        </a:rPr>
                        <a:t>n</a:t>
                      </a:r>
                      <a:endParaRPr sz="1850">
                        <a:latin typeface="SimSun"/>
                        <a:cs typeface="SimSun"/>
                      </a:endParaRPr>
                    </a:p>
                  </a:txBody>
                  <a:tcPr marL="0" marR="0" marT="635" marB="0"/>
                </a:tc>
                <a:tc>
                  <a:txBody>
                    <a:bodyPr/>
                    <a:lstStyle/>
                    <a:p>
                      <a:pPr marL="60960">
                        <a:lnSpc>
                          <a:spcPts val="2170"/>
                        </a:lnSpc>
                        <a:spcBef>
                          <a:spcPts val="5"/>
                        </a:spcBef>
                      </a:pPr>
                      <a:r>
                        <a:rPr sz="1850" dirty="0">
                          <a:latin typeface="SimSun"/>
                          <a:cs typeface="SimSun"/>
                        </a:rPr>
                        <a:t>s</a:t>
                      </a:r>
                      <a:r>
                        <a:rPr sz="1850" dirty="0">
                          <a:latin typeface="Cambria"/>
                          <a:cs typeface="Cambria"/>
                        </a:rPr>
                        <a:t>ả</a:t>
                      </a:r>
                      <a:r>
                        <a:rPr sz="1850" dirty="0">
                          <a:latin typeface="SimSun"/>
                          <a:cs typeface="SimSun"/>
                        </a:rPr>
                        <a:t>n</a:t>
                      </a:r>
                      <a:r>
                        <a:rPr sz="1850" spc="30" dirty="0">
                          <a:latin typeface="Times New Roman"/>
                          <a:cs typeface="Times New Roman"/>
                        </a:rPr>
                        <a:t>  </a:t>
                      </a:r>
                      <a:r>
                        <a:rPr sz="1850" spc="-20" dirty="0">
                          <a:latin typeface="SimSun"/>
                          <a:cs typeface="SimSun"/>
                        </a:rPr>
                        <a:t>ph</a:t>
                      </a:r>
                      <a:r>
                        <a:rPr sz="1850" spc="-20" dirty="0">
                          <a:latin typeface="Cambria"/>
                          <a:cs typeface="Cambria"/>
                        </a:rPr>
                        <a:t>ẩ</a:t>
                      </a:r>
                      <a:r>
                        <a:rPr sz="1850" spc="-20" dirty="0">
                          <a:latin typeface="SimSun"/>
                          <a:cs typeface="SimSun"/>
                        </a:rPr>
                        <a:t>m</a:t>
                      </a:r>
                      <a:endParaRPr sz="1850">
                        <a:latin typeface="SimSun"/>
                        <a:cs typeface="SimSun"/>
                      </a:endParaRPr>
                    </a:p>
                  </a:txBody>
                  <a:tcPr marL="0" marR="0" marT="635" marB="0"/>
                </a:tc>
                <a:extLst>
                  <a:ext uri="{0D108BD9-81ED-4DB2-BD59-A6C34878D82A}">
                    <a16:rowId xmlns:a16="http://schemas.microsoft.com/office/drawing/2014/main" val="10001"/>
                  </a:ext>
                </a:extLst>
              </a:tr>
            </a:tbl>
          </a:graphicData>
        </a:graphic>
      </p:graphicFrame>
      <p:sp>
        <p:nvSpPr>
          <p:cNvPr id="4" name="object 4"/>
          <p:cNvSpPr txBox="1"/>
          <p:nvPr/>
        </p:nvSpPr>
        <p:spPr>
          <a:xfrm>
            <a:off x="4128018" y="1295133"/>
            <a:ext cx="68897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SimSun"/>
                <a:cs typeface="SimSun"/>
              </a:rPr>
              <a:t>概念/</a:t>
            </a:r>
            <a:r>
              <a:rPr sz="800" spc="-10" dirty="0">
                <a:latin typeface="Calibri"/>
                <a:cs typeface="Calibri"/>
              </a:rPr>
              <a:t>Khái</a:t>
            </a:r>
            <a:r>
              <a:rPr sz="800" spc="5" dirty="0">
                <a:latin typeface="Calibri"/>
                <a:cs typeface="Calibri"/>
              </a:rPr>
              <a:t> </a:t>
            </a:r>
            <a:r>
              <a:rPr sz="800" spc="-20" dirty="0">
                <a:latin typeface="Calibri"/>
                <a:cs typeface="Calibri"/>
              </a:rPr>
              <a:t>niệm</a:t>
            </a:r>
            <a:endParaRPr sz="800">
              <a:latin typeface="Calibri"/>
              <a:cs typeface="Calibri"/>
            </a:endParaRPr>
          </a:p>
        </p:txBody>
      </p:sp>
      <p:sp>
        <p:nvSpPr>
          <p:cNvPr id="5" name="object 5"/>
          <p:cNvSpPr txBox="1"/>
          <p:nvPr/>
        </p:nvSpPr>
        <p:spPr>
          <a:xfrm>
            <a:off x="1902080" y="2480556"/>
            <a:ext cx="755650" cy="267335"/>
          </a:xfrm>
          <a:prstGeom prst="rect">
            <a:avLst/>
          </a:prstGeom>
        </p:spPr>
        <p:txBody>
          <a:bodyPr vert="horz" wrap="square" lIns="0" tIns="13335" rIns="0" bIns="0" rtlCol="0">
            <a:spAutoFit/>
          </a:bodyPr>
          <a:lstStyle/>
          <a:p>
            <a:pPr marL="12700">
              <a:lnSpc>
                <a:spcPts val="950"/>
              </a:lnSpc>
              <a:spcBef>
                <a:spcPts val="105"/>
              </a:spcBef>
            </a:pPr>
            <a:r>
              <a:rPr sz="800" spc="-15" dirty="0">
                <a:latin typeface="SimSun"/>
                <a:cs typeface="SimSun"/>
              </a:rPr>
              <a:t>退市报废</a:t>
            </a:r>
            <a:endParaRPr sz="800">
              <a:latin typeface="SimSun"/>
              <a:cs typeface="SimSun"/>
            </a:endParaRPr>
          </a:p>
          <a:p>
            <a:pPr marL="12700">
              <a:lnSpc>
                <a:spcPts val="950"/>
              </a:lnSpc>
            </a:pPr>
            <a:r>
              <a:rPr sz="800" dirty="0">
                <a:latin typeface="Calibri"/>
                <a:cs typeface="Calibri"/>
              </a:rPr>
              <a:t>Thu</a:t>
            </a:r>
            <a:r>
              <a:rPr sz="800" spc="-25" dirty="0">
                <a:latin typeface="Calibri"/>
                <a:cs typeface="Calibri"/>
              </a:rPr>
              <a:t> </a:t>
            </a:r>
            <a:r>
              <a:rPr sz="800" dirty="0">
                <a:latin typeface="Calibri"/>
                <a:cs typeface="Calibri"/>
              </a:rPr>
              <a:t>hồi</a:t>
            </a:r>
            <a:r>
              <a:rPr sz="800" spc="-20" dirty="0">
                <a:latin typeface="Calibri"/>
                <a:cs typeface="Calibri"/>
              </a:rPr>
              <a:t> </a:t>
            </a:r>
            <a:r>
              <a:rPr sz="800" dirty="0">
                <a:latin typeface="Calibri"/>
                <a:cs typeface="Calibri"/>
              </a:rPr>
              <a:t>và</a:t>
            </a:r>
            <a:r>
              <a:rPr sz="800" spc="-25" dirty="0">
                <a:latin typeface="Calibri"/>
                <a:cs typeface="Calibri"/>
              </a:rPr>
              <a:t> </a:t>
            </a:r>
            <a:r>
              <a:rPr sz="800" dirty="0">
                <a:latin typeface="Calibri"/>
                <a:cs typeface="Calibri"/>
              </a:rPr>
              <a:t>loại</a:t>
            </a:r>
            <a:r>
              <a:rPr sz="800" spc="-20" dirty="0">
                <a:latin typeface="Calibri"/>
                <a:cs typeface="Calibri"/>
              </a:rPr>
              <a:t> </a:t>
            </a:r>
            <a:r>
              <a:rPr sz="800" spc="-25" dirty="0">
                <a:latin typeface="Calibri"/>
                <a:cs typeface="Calibri"/>
              </a:rPr>
              <a:t>bỏ</a:t>
            </a:r>
            <a:endParaRPr sz="800">
              <a:latin typeface="Calibri"/>
              <a:cs typeface="Calibri"/>
            </a:endParaRPr>
          </a:p>
        </p:txBody>
      </p:sp>
      <p:sp>
        <p:nvSpPr>
          <p:cNvPr id="6" name="object 6"/>
          <p:cNvSpPr txBox="1"/>
          <p:nvPr/>
        </p:nvSpPr>
        <p:spPr>
          <a:xfrm>
            <a:off x="6422522" y="2339717"/>
            <a:ext cx="903605" cy="259715"/>
          </a:xfrm>
          <a:prstGeom prst="rect">
            <a:avLst/>
          </a:prstGeom>
        </p:spPr>
        <p:txBody>
          <a:bodyPr vert="horz" wrap="square" lIns="0" tIns="13335" rIns="0" bIns="0" rtlCol="0">
            <a:spAutoFit/>
          </a:bodyPr>
          <a:lstStyle/>
          <a:p>
            <a:pPr marL="12700">
              <a:lnSpc>
                <a:spcPts val="919"/>
              </a:lnSpc>
              <a:spcBef>
                <a:spcPts val="105"/>
              </a:spcBef>
            </a:pPr>
            <a:r>
              <a:rPr sz="800" spc="-15" dirty="0">
                <a:latin typeface="SimSun"/>
                <a:cs typeface="SimSun"/>
              </a:rPr>
              <a:t>设计开发</a:t>
            </a:r>
            <a:endParaRPr sz="800">
              <a:latin typeface="SimSun"/>
              <a:cs typeface="SimSun"/>
            </a:endParaRPr>
          </a:p>
          <a:p>
            <a:pPr marL="12700">
              <a:lnSpc>
                <a:spcPts val="919"/>
              </a:lnSpc>
            </a:pPr>
            <a:r>
              <a:rPr sz="800" dirty="0">
                <a:latin typeface="Calibri"/>
                <a:cs typeface="Calibri"/>
              </a:rPr>
              <a:t>Thiết</a:t>
            </a:r>
            <a:r>
              <a:rPr sz="800" spc="-20" dirty="0">
                <a:latin typeface="Calibri"/>
                <a:cs typeface="Calibri"/>
              </a:rPr>
              <a:t> </a:t>
            </a:r>
            <a:r>
              <a:rPr sz="800" dirty="0">
                <a:latin typeface="Calibri"/>
                <a:cs typeface="Calibri"/>
              </a:rPr>
              <a:t>kế</a:t>
            </a:r>
            <a:r>
              <a:rPr sz="800" spc="-20" dirty="0">
                <a:latin typeface="Calibri"/>
                <a:cs typeface="Calibri"/>
              </a:rPr>
              <a:t> </a:t>
            </a:r>
            <a:r>
              <a:rPr sz="800" dirty="0">
                <a:latin typeface="Calibri"/>
                <a:cs typeface="Calibri"/>
              </a:rPr>
              <a:t>và</a:t>
            </a:r>
            <a:r>
              <a:rPr sz="800" spc="-20" dirty="0">
                <a:latin typeface="Calibri"/>
                <a:cs typeface="Calibri"/>
              </a:rPr>
              <a:t> </a:t>
            </a:r>
            <a:r>
              <a:rPr sz="800" dirty="0">
                <a:latin typeface="Calibri"/>
                <a:cs typeface="Calibri"/>
              </a:rPr>
              <a:t>phát</a:t>
            </a:r>
            <a:r>
              <a:rPr sz="800" spc="-10" dirty="0">
                <a:latin typeface="Calibri"/>
                <a:cs typeface="Calibri"/>
              </a:rPr>
              <a:t> triển</a:t>
            </a:r>
            <a:endParaRPr sz="800">
              <a:latin typeface="Calibri"/>
              <a:cs typeface="Calibri"/>
            </a:endParaRPr>
          </a:p>
        </p:txBody>
      </p:sp>
      <p:sp>
        <p:nvSpPr>
          <p:cNvPr id="7" name="object 7"/>
          <p:cNvSpPr txBox="1"/>
          <p:nvPr/>
        </p:nvSpPr>
        <p:spPr>
          <a:xfrm>
            <a:off x="4380741" y="3421496"/>
            <a:ext cx="635000" cy="377825"/>
          </a:xfrm>
          <a:prstGeom prst="rect">
            <a:avLst/>
          </a:prstGeom>
        </p:spPr>
        <p:txBody>
          <a:bodyPr vert="horz" wrap="square" lIns="0" tIns="12700" rIns="0" bIns="0" rtlCol="0">
            <a:spAutoFit/>
          </a:bodyPr>
          <a:lstStyle/>
          <a:p>
            <a:pPr marL="12700">
              <a:lnSpc>
                <a:spcPts val="1385"/>
              </a:lnSpc>
              <a:spcBef>
                <a:spcPts val="100"/>
              </a:spcBef>
            </a:pPr>
            <a:r>
              <a:rPr sz="1200" spc="-15" dirty="0">
                <a:latin typeface="SimSun"/>
                <a:cs typeface="SimSun"/>
              </a:rPr>
              <a:t>生命周期</a:t>
            </a:r>
            <a:endParaRPr sz="1200">
              <a:latin typeface="SimSun"/>
              <a:cs typeface="SimSun"/>
            </a:endParaRPr>
          </a:p>
          <a:p>
            <a:pPr marL="12700">
              <a:lnSpc>
                <a:spcPts val="1385"/>
              </a:lnSpc>
            </a:pPr>
            <a:r>
              <a:rPr sz="1200" dirty="0">
                <a:latin typeface="Calibri"/>
                <a:cs typeface="Calibri"/>
              </a:rPr>
              <a:t>Vòng</a:t>
            </a:r>
            <a:r>
              <a:rPr sz="1200" spc="-70" dirty="0">
                <a:latin typeface="Calibri"/>
                <a:cs typeface="Calibri"/>
              </a:rPr>
              <a:t> </a:t>
            </a:r>
            <a:r>
              <a:rPr sz="1200" spc="-25" dirty="0">
                <a:latin typeface="Calibri"/>
                <a:cs typeface="Calibri"/>
              </a:rPr>
              <a:t>đời</a:t>
            </a:r>
            <a:endParaRPr sz="1200">
              <a:latin typeface="Calibri"/>
              <a:cs typeface="Calibri"/>
            </a:endParaRPr>
          </a:p>
        </p:txBody>
      </p:sp>
      <p:sp>
        <p:nvSpPr>
          <p:cNvPr id="8" name="object 8"/>
          <p:cNvSpPr txBox="1"/>
          <p:nvPr/>
        </p:nvSpPr>
        <p:spPr>
          <a:xfrm>
            <a:off x="2039240" y="4327014"/>
            <a:ext cx="618490"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SimSun"/>
                <a:cs typeface="SimSun"/>
              </a:rPr>
              <a:t>使用/</a:t>
            </a:r>
            <a:r>
              <a:rPr sz="800" dirty="0">
                <a:latin typeface="Calibri"/>
                <a:cs typeface="Calibri"/>
              </a:rPr>
              <a:t>Sử</a:t>
            </a:r>
            <a:r>
              <a:rPr sz="800" spc="-30" dirty="0">
                <a:latin typeface="Calibri"/>
                <a:cs typeface="Calibri"/>
              </a:rPr>
              <a:t> </a:t>
            </a:r>
            <a:r>
              <a:rPr sz="800" spc="-20" dirty="0">
                <a:latin typeface="Calibri"/>
                <a:cs typeface="Calibri"/>
              </a:rPr>
              <a:t>dụng</a:t>
            </a:r>
            <a:endParaRPr sz="800">
              <a:latin typeface="Calibri"/>
              <a:cs typeface="Calibri"/>
            </a:endParaRPr>
          </a:p>
        </p:txBody>
      </p:sp>
      <p:sp>
        <p:nvSpPr>
          <p:cNvPr id="9" name="object 9"/>
          <p:cNvSpPr txBox="1"/>
          <p:nvPr/>
        </p:nvSpPr>
        <p:spPr>
          <a:xfrm>
            <a:off x="6490843" y="4212452"/>
            <a:ext cx="434340" cy="265430"/>
          </a:xfrm>
          <a:prstGeom prst="rect">
            <a:avLst/>
          </a:prstGeom>
        </p:spPr>
        <p:txBody>
          <a:bodyPr vert="horz" wrap="square" lIns="0" tIns="13335" rIns="0" bIns="0" rtlCol="0">
            <a:spAutoFit/>
          </a:bodyPr>
          <a:lstStyle/>
          <a:p>
            <a:pPr marL="12700">
              <a:lnSpc>
                <a:spcPts val="940"/>
              </a:lnSpc>
              <a:spcBef>
                <a:spcPts val="105"/>
              </a:spcBef>
            </a:pPr>
            <a:r>
              <a:rPr sz="800" spc="-15" dirty="0">
                <a:latin typeface="SimSun"/>
                <a:cs typeface="SimSun"/>
              </a:rPr>
              <a:t>生产制造</a:t>
            </a:r>
            <a:endParaRPr sz="800">
              <a:latin typeface="SimSun"/>
              <a:cs typeface="SimSun"/>
            </a:endParaRPr>
          </a:p>
          <a:p>
            <a:pPr marL="12700">
              <a:lnSpc>
                <a:spcPts val="940"/>
              </a:lnSpc>
            </a:pPr>
            <a:r>
              <a:rPr sz="800" dirty="0">
                <a:latin typeface="SimSun"/>
                <a:cs typeface="SimSun"/>
              </a:rPr>
              <a:t>S</a:t>
            </a:r>
            <a:r>
              <a:rPr sz="800" dirty="0">
                <a:latin typeface="Cambria"/>
                <a:cs typeface="Cambria"/>
              </a:rPr>
              <a:t>ả</a:t>
            </a:r>
            <a:r>
              <a:rPr sz="800" dirty="0">
                <a:latin typeface="SimSun"/>
                <a:cs typeface="SimSun"/>
              </a:rPr>
              <a:t>n</a:t>
            </a:r>
            <a:r>
              <a:rPr sz="800" spc="180" dirty="0">
                <a:latin typeface="Times New Roman"/>
                <a:cs typeface="Times New Roman"/>
              </a:rPr>
              <a:t> </a:t>
            </a:r>
            <a:r>
              <a:rPr sz="800" spc="-20" dirty="0">
                <a:latin typeface="SimSun"/>
                <a:cs typeface="SimSun"/>
              </a:rPr>
              <a:t>xu</a:t>
            </a:r>
            <a:r>
              <a:rPr sz="800" spc="-20" dirty="0">
                <a:latin typeface="Cambria"/>
                <a:cs typeface="Cambria"/>
              </a:rPr>
              <a:t>ấ</a:t>
            </a:r>
            <a:r>
              <a:rPr sz="800" spc="-20" dirty="0">
                <a:latin typeface="SimSun"/>
                <a:cs typeface="SimSun"/>
              </a:rPr>
              <a:t>t</a:t>
            </a:r>
            <a:endParaRPr sz="800">
              <a:latin typeface="SimSun"/>
              <a:cs typeface="SimSun"/>
            </a:endParaRPr>
          </a:p>
        </p:txBody>
      </p:sp>
      <p:sp>
        <p:nvSpPr>
          <p:cNvPr id="10" name="object 10"/>
          <p:cNvSpPr txBox="1"/>
          <p:nvPr/>
        </p:nvSpPr>
        <p:spPr>
          <a:xfrm>
            <a:off x="4271897" y="5652608"/>
            <a:ext cx="944880" cy="265430"/>
          </a:xfrm>
          <a:prstGeom prst="rect">
            <a:avLst/>
          </a:prstGeom>
        </p:spPr>
        <p:txBody>
          <a:bodyPr vert="horz" wrap="square" lIns="0" tIns="13335" rIns="0" bIns="0" rtlCol="0">
            <a:spAutoFit/>
          </a:bodyPr>
          <a:lstStyle/>
          <a:p>
            <a:pPr marL="12700">
              <a:lnSpc>
                <a:spcPts val="940"/>
              </a:lnSpc>
              <a:spcBef>
                <a:spcPts val="105"/>
              </a:spcBef>
            </a:pPr>
            <a:r>
              <a:rPr sz="800" spc="-25" dirty="0">
                <a:latin typeface="SimSun"/>
                <a:cs typeface="SimSun"/>
              </a:rPr>
              <a:t>上市</a:t>
            </a:r>
            <a:endParaRPr sz="800">
              <a:latin typeface="SimSun"/>
              <a:cs typeface="SimSun"/>
            </a:endParaRPr>
          </a:p>
          <a:p>
            <a:pPr marL="12700">
              <a:lnSpc>
                <a:spcPts val="940"/>
              </a:lnSpc>
            </a:pPr>
            <a:r>
              <a:rPr sz="800" dirty="0">
                <a:latin typeface="SimSun"/>
                <a:cs typeface="SimSun"/>
              </a:rPr>
              <a:t>Tung</a:t>
            </a:r>
            <a:r>
              <a:rPr sz="800" spc="175" dirty="0">
                <a:latin typeface="Times New Roman"/>
                <a:cs typeface="Times New Roman"/>
              </a:rPr>
              <a:t> </a:t>
            </a:r>
            <a:r>
              <a:rPr sz="800" dirty="0">
                <a:latin typeface="SimSun"/>
                <a:cs typeface="SimSun"/>
              </a:rPr>
              <a:t>ra</a:t>
            </a:r>
            <a:r>
              <a:rPr sz="800" spc="190" dirty="0">
                <a:latin typeface="Times New Roman"/>
                <a:cs typeface="Times New Roman"/>
              </a:rPr>
              <a:t> </a:t>
            </a:r>
            <a:r>
              <a:rPr sz="800" dirty="0">
                <a:latin typeface="SimSun"/>
                <a:cs typeface="SimSun"/>
              </a:rPr>
              <a:t>th</a:t>
            </a:r>
            <a:r>
              <a:rPr sz="800" dirty="0">
                <a:latin typeface="Cambria"/>
                <a:cs typeface="Cambria"/>
              </a:rPr>
              <a:t>ị</a:t>
            </a:r>
            <a:r>
              <a:rPr sz="800" spc="195" dirty="0">
                <a:latin typeface="Cambria"/>
                <a:cs typeface="Cambria"/>
              </a:rPr>
              <a:t> </a:t>
            </a:r>
            <a:r>
              <a:rPr sz="800" spc="-10" dirty="0">
                <a:latin typeface="SimSun"/>
                <a:cs typeface="SimSun"/>
              </a:rPr>
              <a:t>tr</a:t>
            </a:r>
            <a:r>
              <a:rPr sz="800" spc="-10" dirty="0">
                <a:latin typeface="Cambria"/>
                <a:cs typeface="Cambria"/>
              </a:rPr>
              <a:t>ườ</a:t>
            </a:r>
            <a:r>
              <a:rPr sz="800" spc="-10" dirty="0">
                <a:latin typeface="SimSun"/>
                <a:cs typeface="SimSun"/>
              </a:rPr>
              <a:t>ng</a:t>
            </a:r>
            <a:endParaRPr sz="800">
              <a:latin typeface="SimSun"/>
              <a:cs typeface="SimSun"/>
            </a:endParaRPr>
          </a:p>
        </p:txBody>
      </p:sp>
      <p:pic>
        <p:nvPicPr>
          <p:cNvPr id="11" name="object 11"/>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0" y="52456"/>
            <a:ext cx="9143877" cy="6805543"/>
          </a:xfrm>
          <a:prstGeom prst="rect">
            <a:avLst/>
          </a:prstGeom>
        </p:spPr>
      </p:pic>
      <p:sp>
        <p:nvSpPr>
          <p:cNvPr id="3" name="object 3"/>
          <p:cNvSpPr txBox="1">
            <a:spLocks noGrp="1"/>
          </p:cNvSpPr>
          <p:nvPr>
            <p:ph type="title"/>
          </p:nvPr>
        </p:nvSpPr>
        <p:spPr>
          <a:xfrm>
            <a:off x="2543685" y="93339"/>
            <a:ext cx="219583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latin typeface="Calibri"/>
                <a:cs typeface="Calibri"/>
              </a:rPr>
              <a:t>7.2</a:t>
            </a:r>
            <a:r>
              <a:rPr sz="1800" spc="-45" dirty="0">
                <a:solidFill>
                  <a:srgbClr val="000000"/>
                </a:solidFill>
                <a:latin typeface="Times New Roman"/>
                <a:cs typeface="Times New Roman"/>
              </a:rPr>
              <a:t> </a:t>
            </a:r>
            <a:r>
              <a:rPr sz="1800" spc="-10" dirty="0">
                <a:solidFill>
                  <a:srgbClr val="000000"/>
                </a:solidFill>
              </a:rPr>
              <a:t>与顾客有关的过程</a:t>
            </a:r>
            <a:endParaRPr sz="1800">
              <a:latin typeface="Times New Roman"/>
              <a:cs typeface="Times New Roman"/>
            </a:endParaRPr>
          </a:p>
        </p:txBody>
      </p:sp>
      <p:sp>
        <p:nvSpPr>
          <p:cNvPr id="4" name="object 4"/>
          <p:cNvSpPr txBox="1"/>
          <p:nvPr/>
        </p:nvSpPr>
        <p:spPr>
          <a:xfrm>
            <a:off x="2543685" y="363087"/>
            <a:ext cx="368554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7.2</a:t>
            </a:r>
            <a:r>
              <a:rPr sz="1800" spc="-30" dirty="0">
                <a:latin typeface="Calibri"/>
                <a:cs typeface="Calibri"/>
              </a:rPr>
              <a:t> </a:t>
            </a:r>
            <a:r>
              <a:rPr sz="1800" dirty="0">
                <a:latin typeface="Calibri"/>
                <a:cs typeface="Calibri"/>
              </a:rPr>
              <a:t>Quy</a:t>
            </a:r>
            <a:r>
              <a:rPr sz="1800" spc="-25" dirty="0">
                <a:latin typeface="Calibri"/>
                <a:cs typeface="Calibri"/>
              </a:rPr>
              <a:t> </a:t>
            </a:r>
            <a:r>
              <a:rPr sz="1800" dirty="0">
                <a:latin typeface="Calibri"/>
                <a:cs typeface="Calibri"/>
              </a:rPr>
              <a:t>trình</a:t>
            </a:r>
            <a:r>
              <a:rPr sz="1800" spc="-15" dirty="0">
                <a:latin typeface="Calibri"/>
                <a:cs typeface="Calibri"/>
              </a:rPr>
              <a:t> </a:t>
            </a:r>
            <a:r>
              <a:rPr sz="1800" dirty="0">
                <a:latin typeface="Calibri"/>
                <a:cs typeface="Calibri"/>
              </a:rPr>
              <a:t>liên quan</a:t>
            </a:r>
            <a:r>
              <a:rPr sz="1800" spc="-25" dirty="0">
                <a:latin typeface="Calibri"/>
                <a:cs typeface="Calibri"/>
              </a:rPr>
              <a:t> </a:t>
            </a:r>
            <a:r>
              <a:rPr sz="1800" dirty="0">
                <a:latin typeface="Calibri"/>
                <a:cs typeface="Calibri"/>
              </a:rPr>
              <a:t>đến</a:t>
            </a:r>
            <a:r>
              <a:rPr sz="1800" spc="-30" dirty="0">
                <a:latin typeface="Calibri"/>
                <a:cs typeface="Calibri"/>
              </a:rPr>
              <a:t> </a:t>
            </a:r>
            <a:r>
              <a:rPr sz="1800" dirty="0">
                <a:latin typeface="Calibri"/>
                <a:cs typeface="Calibri"/>
              </a:rPr>
              <a:t>khách</a:t>
            </a:r>
            <a:r>
              <a:rPr sz="1800" spc="-15" dirty="0">
                <a:latin typeface="Calibri"/>
                <a:cs typeface="Calibri"/>
              </a:rPr>
              <a:t> </a:t>
            </a:r>
            <a:r>
              <a:rPr sz="1800" spc="-20" dirty="0">
                <a:latin typeface="Calibri"/>
                <a:cs typeface="Calibri"/>
              </a:rPr>
              <a:t>hàng</a:t>
            </a:r>
            <a:endParaRPr sz="1800">
              <a:latin typeface="Calibri"/>
              <a:cs typeface="Calibri"/>
            </a:endParaRPr>
          </a:p>
        </p:txBody>
      </p:sp>
      <p:sp>
        <p:nvSpPr>
          <p:cNvPr id="5" name="object 5"/>
          <p:cNvSpPr txBox="1"/>
          <p:nvPr/>
        </p:nvSpPr>
        <p:spPr>
          <a:xfrm>
            <a:off x="887679" y="1181857"/>
            <a:ext cx="6932930" cy="4418965"/>
          </a:xfrm>
          <a:prstGeom prst="rect">
            <a:avLst/>
          </a:prstGeom>
        </p:spPr>
        <p:txBody>
          <a:bodyPr vert="horz" wrap="square" lIns="0" tIns="13335" rIns="0" bIns="0" rtlCol="0">
            <a:spAutoFit/>
          </a:bodyPr>
          <a:lstStyle/>
          <a:p>
            <a:pPr marL="12700">
              <a:lnSpc>
                <a:spcPts val="1670"/>
              </a:lnSpc>
              <a:spcBef>
                <a:spcPts val="105"/>
              </a:spcBef>
            </a:pPr>
            <a:r>
              <a:rPr sz="1400" spc="-10" dirty="0">
                <a:latin typeface="SimSun"/>
                <a:cs typeface="SimSun"/>
              </a:rPr>
              <a:t>要求的确定</a:t>
            </a:r>
            <a:endParaRPr sz="1400">
              <a:latin typeface="SimSun"/>
              <a:cs typeface="SimSun"/>
            </a:endParaRPr>
          </a:p>
          <a:p>
            <a:pPr marL="52069">
              <a:lnSpc>
                <a:spcPts val="1670"/>
              </a:lnSpc>
            </a:pPr>
            <a:r>
              <a:rPr sz="1400" dirty="0">
                <a:latin typeface="Calibri"/>
                <a:cs typeface="Calibri"/>
              </a:rPr>
              <a:t>Xác</a:t>
            </a:r>
            <a:r>
              <a:rPr sz="1400" spc="-30" dirty="0">
                <a:latin typeface="Calibri"/>
                <a:cs typeface="Calibri"/>
              </a:rPr>
              <a:t> </a:t>
            </a:r>
            <a:r>
              <a:rPr sz="1400" dirty="0">
                <a:latin typeface="Calibri"/>
                <a:cs typeface="Calibri"/>
              </a:rPr>
              <a:t>định</a:t>
            </a:r>
            <a:r>
              <a:rPr sz="1400" spc="-35" dirty="0">
                <a:latin typeface="Calibri"/>
                <a:cs typeface="Calibri"/>
              </a:rPr>
              <a:t> </a:t>
            </a:r>
            <a:r>
              <a:rPr sz="1400" dirty="0">
                <a:latin typeface="Calibri"/>
                <a:cs typeface="Calibri"/>
              </a:rPr>
              <a:t>các</a:t>
            </a:r>
            <a:r>
              <a:rPr sz="1400" spc="-20" dirty="0">
                <a:latin typeface="Calibri"/>
                <a:cs typeface="Calibri"/>
              </a:rPr>
              <a:t> </a:t>
            </a:r>
            <a:r>
              <a:rPr sz="1400" dirty="0">
                <a:latin typeface="Calibri"/>
                <a:cs typeface="Calibri"/>
              </a:rPr>
              <a:t>yêu</a:t>
            </a:r>
            <a:r>
              <a:rPr sz="1400" spc="-35" dirty="0">
                <a:latin typeface="Calibri"/>
                <a:cs typeface="Calibri"/>
              </a:rPr>
              <a:t> </a:t>
            </a:r>
            <a:r>
              <a:rPr sz="1400" spc="-25" dirty="0">
                <a:latin typeface="Calibri"/>
                <a:cs typeface="Calibri"/>
              </a:rPr>
              <a:t>cầu</a:t>
            </a:r>
            <a:endParaRPr sz="1400">
              <a:latin typeface="Calibri"/>
              <a:cs typeface="Calibri"/>
            </a:endParaRPr>
          </a:p>
          <a:p>
            <a:pPr marL="12700" marR="2724150" indent="-635">
              <a:lnSpc>
                <a:spcPct val="96100"/>
              </a:lnSpc>
              <a:spcBef>
                <a:spcPts val="1320"/>
              </a:spcBef>
            </a:pPr>
            <a:r>
              <a:rPr sz="1400" spc="-20" dirty="0">
                <a:latin typeface="SimSun"/>
                <a:cs typeface="SimSun"/>
              </a:rPr>
              <a:t>顾客规定的要求,包括对交付和交付后活动的要求;</a:t>
            </a:r>
            <a:r>
              <a:rPr sz="1400" spc="500" dirty="0">
                <a:latin typeface="Times New Roman"/>
                <a:cs typeface="Times New Roman"/>
              </a:rPr>
              <a:t> </a:t>
            </a:r>
            <a:r>
              <a:rPr sz="1400" dirty="0">
                <a:latin typeface="Calibri"/>
                <a:cs typeface="Calibri"/>
              </a:rPr>
              <a:t>Các</a:t>
            </a:r>
            <a:r>
              <a:rPr sz="1400" spc="-30" dirty="0">
                <a:latin typeface="Calibri"/>
                <a:cs typeface="Calibri"/>
              </a:rPr>
              <a:t> </a:t>
            </a:r>
            <a:r>
              <a:rPr sz="1400" dirty="0">
                <a:latin typeface="Calibri"/>
                <a:cs typeface="Calibri"/>
              </a:rPr>
              <a:t>yêu</a:t>
            </a:r>
            <a:r>
              <a:rPr sz="1400" spc="-40" dirty="0">
                <a:latin typeface="Calibri"/>
                <a:cs typeface="Calibri"/>
              </a:rPr>
              <a:t> </a:t>
            </a:r>
            <a:r>
              <a:rPr sz="1400" dirty="0">
                <a:latin typeface="Calibri"/>
                <a:cs typeface="Calibri"/>
              </a:rPr>
              <a:t>cầu</a:t>
            </a:r>
            <a:r>
              <a:rPr sz="1400" spc="-25" dirty="0">
                <a:latin typeface="Calibri"/>
                <a:cs typeface="Calibri"/>
              </a:rPr>
              <a:t> </a:t>
            </a:r>
            <a:r>
              <a:rPr sz="1400" dirty="0">
                <a:latin typeface="Calibri"/>
                <a:cs typeface="Calibri"/>
              </a:rPr>
              <a:t>do</a:t>
            </a:r>
            <a:r>
              <a:rPr sz="1400" spc="-25" dirty="0">
                <a:latin typeface="Calibri"/>
                <a:cs typeface="Calibri"/>
              </a:rPr>
              <a:t> </a:t>
            </a:r>
            <a:r>
              <a:rPr sz="1400" dirty="0">
                <a:latin typeface="Calibri"/>
                <a:cs typeface="Calibri"/>
              </a:rPr>
              <a:t>khách</a:t>
            </a:r>
            <a:r>
              <a:rPr sz="1400" spc="-25" dirty="0">
                <a:latin typeface="Calibri"/>
                <a:cs typeface="Calibri"/>
              </a:rPr>
              <a:t> </a:t>
            </a:r>
            <a:r>
              <a:rPr sz="1400" dirty="0">
                <a:latin typeface="Calibri"/>
                <a:cs typeface="Calibri"/>
              </a:rPr>
              <a:t>hàng</a:t>
            </a:r>
            <a:r>
              <a:rPr sz="1400" spc="-15" dirty="0">
                <a:latin typeface="Calibri"/>
                <a:cs typeface="Calibri"/>
              </a:rPr>
              <a:t> </a:t>
            </a:r>
            <a:r>
              <a:rPr sz="1400" dirty="0">
                <a:latin typeface="Calibri"/>
                <a:cs typeface="Calibri"/>
              </a:rPr>
              <a:t>quy</a:t>
            </a:r>
            <a:r>
              <a:rPr sz="1400" spc="-20" dirty="0">
                <a:latin typeface="Calibri"/>
                <a:cs typeface="Calibri"/>
              </a:rPr>
              <a:t> </a:t>
            </a:r>
            <a:r>
              <a:rPr sz="1400" dirty="0">
                <a:latin typeface="Calibri"/>
                <a:cs typeface="Calibri"/>
              </a:rPr>
              <a:t>định</a:t>
            </a:r>
            <a:r>
              <a:rPr sz="1400" spc="-15" dirty="0">
                <a:latin typeface="Calibri"/>
                <a:cs typeface="Calibri"/>
              </a:rPr>
              <a:t>, </a:t>
            </a:r>
            <a:r>
              <a:rPr sz="1400" dirty="0">
                <a:latin typeface="Calibri"/>
                <a:cs typeface="Calibri"/>
              </a:rPr>
              <a:t>bao</a:t>
            </a:r>
            <a:r>
              <a:rPr sz="1400" spc="-25" dirty="0">
                <a:latin typeface="Calibri"/>
                <a:cs typeface="Calibri"/>
              </a:rPr>
              <a:t> </a:t>
            </a:r>
            <a:r>
              <a:rPr sz="1400" dirty="0">
                <a:latin typeface="Calibri"/>
                <a:cs typeface="Calibri"/>
              </a:rPr>
              <a:t>gồm</a:t>
            </a:r>
            <a:r>
              <a:rPr sz="1400" spc="-45" dirty="0">
                <a:latin typeface="Calibri"/>
                <a:cs typeface="Calibri"/>
              </a:rPr>
              <a:t> </a:t>
            </a:r>
            <a:r>
              <a:rPr sz="1400" dirty="0">
                <a:latin typeface="Calibri"/>
                <a:cs typeface="Calibri"/>
              </a:rPr>
              <a:t>các</a:t>
            </a:r>
            <a:r>
              <a:rPr sz="1400" spc="-30" dirty="0">
                <a:latin typeface="Calibri"/>
                <a:cs typeface="Calibri"/>
              </a:rPr>
              <a:t> </a:t>
            </a:r>
            <a:r>
              <a:rPr sz="1400" spc="-25" dirty="0">
                <a:latin typeface="Calibri"/>
                <a:cs typeface="Calibri"/>
              </a:rPr>
              <a:t>yêu</a:t>
            </a:r>
            <a:r>
              <a:rPr sz="1400" spc="500" dirty="0">
                <a:latin typeface="Calibri"/>
                <a:cs typeface="Calibri"/>
              </a:rPr>
              <a:t> </a:t>
            </a:r>
            <a:r>
              <a:rPr sz="1400" dirty="0">
                <a:latin typeface="Calibri"/>
                <a:cs typeface="Calibri"/>
              </a:rPr>
              <a:t>cầu</a:t>
            </a:r>
            <a:r>
              <a:rPr sz="1400" spc="-25" dirty="0">
                <a:latin typeface="Calibri"/>
                <a:cs typeface="Calibri"/>
              </a:rPr>
              <a:t> </a:t>
            </a:r>
            <a:r>
              <a:rPr sz="1400" dirty="0">
                <a:latin typeface="Calibri"/>
                <a:cs typeface="Calibri"/>
              </a:rPr>
              <a:t>đối</a:t>
            </a:r>
            <a:r>
              <a:rPr sz="1400" spc="-40" dirty="0">
                <a:latin typeface="Calibri"/>
                <a:cs typeface="Calibri"/>
              </a:rPr>
              <a:t> </a:t>
            </a:r>
            <a:r>
              <a:rPr sz="1400" dirty="0">
                <a:latin typeface="Calibri"/>
                <a:cs typeface="Calibri"/>
              </a:rPr>
              <a:t>với</a:t>
            </a:r>
            <a:r>
              <a:rPr sz="1400" spc="-30" dirty="0">
                <a:latin typeface="Calibri"/>
                <a:cs typeface="Calibri"/>
              </a:rPr>
              <a:t> </a:t>
            </a:r>
            <a:r>
              <a:rPr sz="1400" dirty="0">
                <a:latin typeface="Calibri"/>
                <a:cs typeface="Calibri"/>
              </a:rPr>
              <a:t>việc</a:t>
            </a:r>
            <a:r>
              <a:rPr sz="1400" spc="-40" dirty="0">
                <a:latin typeface="Calibri"/>
                <a:cs typeface="Calibri"/>
              </a:rPr>
              <a:t> </a:t>
            </a:r>
            <a:r>
              <a:rPr sz="1400" dirty="0">
                <a:latin typeface="Calibri"/>
                <a:cs typeface="Calibri"/>
              </a:rPr>
              <a:t>giao</a:t>
            </a:r>
            <a:r>
              <a:rPr sz="1400" spc="-25" dirty="0">
                <a:latin typeface="Calibri"/>
                <a:cs typeface="Calibri"/>
              </a:rPr>
              <a:t> </a:t>
            </a:r>
            <a:r>
              <a:rPr sz="1400" dirty="0">
                <a:latin typeface="Calibri"/>
                <a:cs typeface="Calibri"/>
              </a:rPr>
              <a:t>hàng</a:t>
            </a:r>
            <a:r>
              <a:rPr sz="1400" spc="-10" dirty="0">
                <a:latin typeface="Calibri"/>
                <a:cs typeface="Calibri"/>
              </a:rPr>
              <a:t> </a:t>
            </a:r>
            <a:r>
              <a:rPr sz="1400" dirty="0">
                <a:latin typeface="Calibri"/>
                <a:cs typeface="Calibri"/>
              </a:rPr>
              <a:t>và</a:t>
            </a:r>
            <a:r>
              <a:rPr sz="1400" spc="-20" dirty="0">
                <a:latin typeface="Calibri"/>
                <a:cs typeface="Calibri"/>
              </a:rPr>
              <a:t> </a:t>
            </a:r>
            <a:r>
              <a:rPr sz="1400" dirty="0">
                <a:latin typeface="Calibri"/>
                <a:cs typeface="Calibri"/>
              </a:rPr>
              <a:t>các</a:t>
            </a:r>
            <a:r>
              <a:rPr sz="1400" spc="-40" dirty="0">
                <a:latin typeface="Calibri"/>
                <a:cs typeface="Calibri"/>
              </a:rPr>
              <a:t> </a:t>
            </a:r>
            <a:r>
              <a:rPr sz="1400" dirty="0">
                <a:latin typeface="Calibri"/>
                <a:cs typeface="Calibri"/>
              </a:rPr>
              <a:t>hoạt</a:t>
            </a:r>
            <a:r>
              <a:rPr sz="1400" spc="-30" dirty="0">
                <a:latin typeface="Calibri"/>
                <a:cs typeface="Calibri"/>
              </a:rPr>
              <a:t> </a:t>
            </a:r>
            <a:r>
              <a:rPr sz="1400" dirty="0">
                <a:latin typeface="Calibri"/>
                <a:cs typeface="Calibri"/>
              </a:rPr>
              <a:t>động</a:t>
            </a:r>
            <a:r>
              <a:rPr sz="1400" spc="-35" dirty="0">
                <a:latin typeface="Calibri"/>
                <a:cs typeface="Calibri"/>
              </a:rPr>
              <a:t> </a:t>
            </a:r>
            <a:r>
              <a:rPr sz="1400" dirty="0">
                <a:latin typeface="Calibri"/>
                <a:cs typeface="Calibri"/>
              </a:rPr>
              <a:t>sau</a:t>
            </a:r>
            <a:r>
              <a:rPr sz="1400" spc="-25" dirty="0">
                <a:latin typeface="Calibri"/>
                <a:cs typeface="Calibri"/>
              </a:rPr>
              <a:t> </a:t>
            </a:r>
            <a:r>
              <a:rPr sz="1400" dirty="0">
                <a:latin typeface="Calibri"/>
                <a:cs typeface="Calibri"/>
              </a:rPr>
              <a:t>giao</a:t>
            </a:r>
            <a:r>
              <a:rPr sz="1400" spc="-25" dirty="0">
                <a:latin typeface="Calibri"/>
                <a:cs typeface="Calibri"/>
              </a:rPr>
              <a:t> </a:t>
            </a:r>
            <a:r>
              <a:rPr sz="1400" spc="-10" dirty="0">
                <a:latin typeface="Calibri"/>
                <a:cs typeface="Calibri"/>
              </a:rPr>
              <a:t>hàng;</a:t>
            </a:r>
            <a:endParaRPr sz="1400">
              <a:latin typeface="Calibri"/>
              <a:cs typeface="Calibri"/>
            </a:endParaRPr>
          </a:p>
          <a:p>
            <a:pPr>
              <a:lnSpc>
                <a:spcPct val="100000"/>
              </a:lnSpc>
              <a:spcBef>
                <a:spcPts val="1330"/>
              </a:spcBef>
            </a:pPr>
            <a:endParaRPr sz="1400">
              <a:latin typeface="Calibri"/>
              <a:cs typeface="Calibri"/>
            </a:endParaRPr>
          </a:p>
          <a:p>
            <a:pPr marL="160020">
              <a:lnSpc>
                <a:spcPts val="1630"/>
              </a:lnSpc>
            </a:pPr>
            <a:r>
              <a:rPr sz="1400" spc="-20" dirty="0">
                <a:latin typeface="SimSun"/>
                <a:cs typeface="SimSun"/>
              </a:rPr>
              <a:t>顾客虽然未明示,但规定的用途或已知的预期用途所必需的要求;</a:t>
            </a:r>
            <a:endParaRPr sz="1400">
              <a:latin typeface="SimSun"/>
              <a:cs typeface="SimSun"/>
            </a:endParaRPr>
          </a:p>
          <a:p>
            <a:pPr marL="152400">
              <a:lnSpc>
                <a:spcPts val="1620"/>
              </a:lnSpc>
            </a:pPr>
            <a:r>
              <a:rPr sz="1400" dirty="0">
                <a:latin typeface="Calibri"/>
                <a:cs typeface="Calibri"/>
              </a:rPr>
              <a:t>Mặc</a:t>
            </a:r>
            <a:r>
              <a:rPr sz="1400" spc="-40" dirty="0">
                <a:latin typeface="Calibri"/>
                <a:cs typeface="Calibri"/>
              </a:rPr>
              <a:t> </a:t>
            </a:r>
            <a:r>
              <a:rPr sz="1400" dirty="0">
                <a:latin typeface="Calibri"/>
                <a:cs typeface="Calibri"/>
              </a:rPr>
              <a:t>dù</a:t>
            </a:r>
            <a:r>
              <a:rPr sz="1400" spc="-20" dirty="0">
                <a:latin typeface="Calibri"/>
                <a:cs typeface="Calibri"/>
              </a:rPr>
              <a:t> </a:t>
            </a:r>
            <a:r>
              <a:rPr sz="1400" dirty="0">
                <a:latin typeface="Calibri"/>
                <a:cs typeface="Calibri"/>
              </a:rPr>
              <a:t>khách</a:t>
            </a:r>
            <a:r>
              <a:rPr sz="1400" spc="-25" dirty="0">
                <a:latin typeface="Calibri"/>
                <a:cs typeface="Calibri"/>
              </a:rPr>
              <a:t> </a:t>
            </a:r>
            <a:r>
              <a:rPr sz="1400" dirty="0">
                <a:latin typeface="Calibri"/>
                <a:cs typeface="Calibri"/>
              </a:rPr>
              <a:t>hàng</a:t>
            </a:r>
            <a:r>
              <a:rPr sz="1400" spc="-5" dirty="0">
                <a:latin typeface="Calibri"/>
                <a:cs typeface="Calibri"/>
              </a:rPr>
              <a:t> </a:t>
            </a:r>
            <a:r>
              <a:rPr sz="1400" dirty="0">
                <a:latin typeface="Calibri"/>
                <a:cs typeface="Calibri"/>
              </a:rPr>
              <a:t>không</a:t>
            </a:r>
            <a:r>
              <a:rPr sz="1400" spc="-35" dirty="0">
                <a:latin typeface="Calibri"/>
                <a:cs typeface="Calibri"/>
              </a:rPr>
              <a:t> </a:t>
            </a:r>
            <a:r>
              <a:rPr sz="1400" dirty="0">
                <a:latin typeface="Calibri"/>
                <a:cs typeface="Calibri"/>
              </a:rPr>
              <a:t>nêu</a:t>
            </a:r>
            <a:r>
              <a:rPr sz="1400" spc="-15" dirty="0">
                <a:latin typeface="Calibri"/>
                <a:cs typeface="Calibri"/>
              </a:rPr>
              <a:t> </a:t>
            </a:r>
            <a:r>
              <a:rPr sz="1400" dirty="0">
                <a:latin typeface="Calibri"/>
                <a:cs typeface="Calibri"/>
              </a:rPr>
              <a:t>rõ,</a:t>
            </a:r>
            <a:r>
              <a:rPr sz="1400" spc="-40" dirty="0">
                <a:latin typeface="Calibri"/>
                <a:cs typeface="Calibri"/>
              </a:rPr>
              <a:t> </a:t>
            </a:r>
            <a:r>
              <a:rPr sz="1400" dirty="0">
                <a:latin typeface="Calibri"/>
                <a:cs typeface="Calibri"/>
              </a:rPr>
              <a:t>nhưng</a:t>
            </a:r>
            <a:r>
              <a:rPr sz="1400" spc="-35" dirty="0">
                <a:latin typeface="Calibri"/>
                <a:cs typeface="Calibri"/>
              </a:rPr>
              <a:t> </a:t>
            </a:r>
            <a:r>
              <a:rPr sz="1400" dirty="0">
                <a:latin typeface="Calibri"/>
                <a:cs typeface="Calibri"/>
              </a:rPr>
              <a:t>mục</a:t>
            </a:r>
            <a:r>
              <a:rPr sz="1400" spc="-20" dirty="0">
                <a:latin typeface="Calibri"/>
                <a:cs typeface="Calibri"/>
              </a:rPr>
              <a:t> </a:t>
            </a:r>
            <a:r>
              <a:rPr sz="1400" dirty="0">
                <a:latin typeface="Calibri"/>
                <a:cs typeface="Calibri"/>
              </a:rPr>
              <a:t>đích</a:t>
            </a:r>
            <a:r>
              <a:rPr sz="1400" spc="-40" dirty="0">
                <a:latin typeface="Calibri"/>
                <a:cs typeface="Calibri"/>
              </a:rPr>
              <a:t> </a:t>
            </a:r>
            <a:r>
              <a:rPr sz="1400" dirty="0">
                <a:latin typeface="Calibri"/>
                <a:cs typeface="Calibri"/>
              </a:rPr>
              <a:t>sử</a:t>
            </a:r>
            <a:r>
              <a:rPr sz="1400" spc="-45" dirty="0">
                <a:latin typeface="Calibri"/>
                <a:cs typeface="Calibri"/>
              </a:rPr>
              <a:t> </a:t>
            </a:r>
            <a:r>
              <a:rPr sz="1400" dirty="0">
                <a:latin typeface="Calibri"/>
                <a:cs typeface="Calibri"/>
              </a:rPr>
              <a:t>dụng</a:t>
            </a:r>
            <a:r>
              <a:rPr sz="1400" spc="-5" dirty="0">
                <a:latin typeface="Calibri"/>
                <a:cs typeface="Calibri"/>
              </a:rPr>
              <a:t> </a:t>
            </a:r>
            <a:r>
              <a:rPr sz="1400" spc="-25" dirty="0">
                <a:latin typeface="Calibri"/>
                <a:cs typeface="Calibri"/>
              </a:rPr>
              <a:t>đã</a:t>
            </a:r>
            <a:endParaRPr sz="1400">
              <a:latin typeface="Calibri"/>
              <a:cs typeface="Calibri"/>
            </a:endParaRPr>
          </a:p>
          <a:p>
            <a:pPr marL="12700">
              <a:lnSpc>
                <a:spcPts val="1670"/>
              </a:lnSpc>
            </a:pPr>
            <a:r>
              <a:rPr sz="1400" dirty="0">
                <a:latin typeface="Calibri"/>
                <a:cs typeface="Calibri"/>
              </a:rPr>
              <a:t>quy</a:t>
            </a:r>
            <a:r>
              <a:rPr sz="1400" spc="-20" dirty="0">
                <a:latin typeface="Calibri"/>
                <a:cs typeface="Calibri"/>
              </a:rPr>
              <a:t> </a:t>
            </a:r>
            <a:r>
              <a:rPr sz="1400" dirty="0">
                <a:latin typeface="Calibri"/>
                <a:cs typeface="Calibri"/>
              </a:rPr>
              <a:t>định</a:t>
            </a:r>
            <a:r>
              <a:rPr sz="1400" spc="-25" dirty="0">
                <a:latin typeface="Calibri"/>
                <a:cs typeface="Calibri"/>
              </a:rPr>
              <a:t> </a:t>
            </a:r>
            <a:r>
              <a:rPr sz="1400" dirty="0">
                <a:latin typeface="Calibri"/>
                <a:cs typeface="Calibri"/>
              </a:rPr>
              <a:t>hoặc</a:t>
            </a:r>
            <a:r>
              <a:rPr sz="1400" spc="-30" dirty="0">
                <a:latin typeface="Calibri"/>
                <a:cs typeface="Calibri"/>
              </a:rPr>
              <a:t> </a:t>
            </a:r>
            <a:r>
              <a:rPr sz="1400" dirty="0">
                <a:latin typeface="Calibri"/>
                <a:cs typeface="Calibri"/>
              </a:rPr>
              <a:t>mục</a:t>
            </a:r>
            <a:r>
              <a:rPr sz="1400" spc="-35" dirty="0">
                <a:latin typeface="Calibri"/>
                <a:cs typeface="Calibri"/>
              </a:rPr>
              <a:t> </a:t>
            </a:r>
            <a:r>
              <a:rPr sz="1400" dirty="0">
                <a:latin typeface="Calibri"/>
                <a:cs typeface="Calibri"/>
              </a:rPr>
              <a:t>đích</a:t>
            </a:r>
            <a:r>
              <a:rPr sz="1400" spc="-35" dirty="0">
                <a:latin typeface="Calibri"/>
                <a:cs typeface="Calibri"/>
              </a:rPr>
              <a:t> </a:t>
            </a:r>
            <a:r>
              <a:rPr sz="1400" dirty="0">
                <a:latin typeface="Calibri"/>
                <a:cs typeface="Calibri"/>
              </a:rPr>
              <a:t>sử</a:t>
            </a:r>
            <a:r>
              <a:rPr sz="1400" spc="-30" dirty="0">
                <a:latin typeface="Calibri"/>
                <a:cs typeface="Calibri"/>
              </a:rPr>
              <a:t> </a:t>
            </a:r>
            <a:r>
              <a:rPr sz="1400" dirty="0">
                <a:latin typeface="Calibri"/>
                <a:cs typeface="Calibri"/>
              </a:rPr>
              <a:t>dụng</a:t>
            </a:r>
            <a:r>
              <a:rPr sz="1400" spc="-20" dirty="0">
                <a:latin typeface="Calibri"/>
                <a:cs typeface="Calibri"/>
              </a:rPr>
              <a:t> </a:t>
            </a:r>
            <a:r>
              <a:rPr sz="1400" dirty="0">
                <a:latin typeface="Calibri"/>
                <a:cs typeface="Calibri"/>
              </a:rPr>
              <a:t>dự</a:t>
            </a:r>
            <a:r>
              <a:rPr sz="1400" spc="-20" dirty="0">
                <a:latin typeface="Calibri"/>
                <a:cs typeface="Calibri"/>
              </a:rPr>
              <a:t> </a:t>
            </a:r>
            <a:r>
              <a:rPr sz="1400" dirty="0">
                <a:latin typeface="Calibri"/>
                <a:cs typeface="Calibri"/>
              </a:rPr>
              <a:t>kiến</a:t>
            </a:r>
            <a:r>
              <a:rPr sz="1400" spc="-20" dirty="0">
                <a:latin typeface="Calibri"/>
                <a:cs typeface="Calibri"/>
              </a:rPr>
              <a:t> </a:t>
            </a:r>
            <a:r>
              <a:rPr sz="1400" dirty="0">
                <a:latin typeface="Calibri"/>
                <a:cs typeface="Calibri"/>
              </a:rPr>
              <a:t>đã</a:t>
            </a:r>
            <a:r>
              <a:rPr sz="1400" spc="-30" dirty="0">
                <a:latin typeface="Calibri"/>
                <a:cs typeface="Calibri"/>
              </a:rPr>
              <a:t> </a:t>
            </a:r>
            <a:r>
              <a:rPr sz="1400" dirty="0">
                <a:latin typeface="Calibri"/>
                <a:cs typeface="Calibri"/>
              </a:rPr>
              <a:t>biết</a:t>
            </a:r>
            <a:r>
              <a:rPr sz="1400" spc="10" dirty="0">
                <a:latin typeface="Calibri"/>
                <a:cs typeface="Calibri"/>
              </a:rPr>
              <a:t> </a:t>
            </a:r>
            <a:r>
              <a:rPr sz="1400" dirty="0">
                <a:latin typeface="Calibri"/>
                <a:cs typeface="Calibri"/>
              </a:rPr>
              <a:t>các</a:t>
            </a:r>
            <a:r>
              <a:rPr sz="1400" spc="-35" dirty="0">
                <a:latin typeface="Calibri"/>
                <a:cs typeface="Calibri"/>
              </a:rPr>
              <a:t> </a:t>
            </a:r>
            <a:r>
              <a:rPr sz="1400" dirty="0">
                <a:latin typeface="Calibri"/>
                <a:cs typeface="Calibri"/>
              </a:rPr>
              <a:t>yêu</a:t>
            </a:r>
            <a:r>
              <a:rPr sz="1400" spc="-35" dirty="0">
                <a:latin typeface="Calibri"/>
                <a:cs typeface="Calibri"/>
              </a:rPr>
              <a:t> </a:t>
            </a:r>
            <a:r>
              <a:rPr sz="1400" dirty="0">
                <a:latin typeface="Calibri"/>
                <a:cs typeface="Calibri"/>
              </a:rPr>
              <a:t>cầu</a:t>
            </a:r>
            <a:r>
              <a:rPr sz="1400" spc="-25" dirty="0">
                <a:latin typeface="Calibri"/>
                <a:cs typeface="Calibri"/>
              </a:rPr>
              <a:t> </a:t>
            </a:r>
            <a:r>
              <a:rPr sz="1400" dirty="0">
                <a:latin typeface="Calibri"/>
                <a:cs typeface="Calibri"/>
              </a:rPr>
              <a:t>cần</a:t>
            </a:r>
            <a:r>
              <a:rPr sz="1400" spc="-20" dirty="0">
                <a:latin typeface="Calibri"/>
                <a:cs typeface="Calibri"/>
              </a:rPr>
              <a:t> </a:t>
            </a:r>
            <a:r>
              <a:rPr sz="1400" spc="-10" dirty="0">
                <a:latin typeface="Calibri"/>
                <a:cs typeface="Calibri"/>
              </a:rPr>
              <a:t>thiết;</a:t>
            </a:r>
            <a:endParaRPr sz="1400">
              <a:latin typeface="Calibri"/>
              <a:cs typeface="Calibri"/>
            </a:endParaRPr>
          </a:p>
          <a:p>
            <a:pPr>
              <a:lnSpc>
                <a:spcPct val="100000"/>
              </a:lnSpc>
              <a:spcBef>
                <a:spcPts val="1595"/>
              </a:spcBef>
            </a:pPr>
            <a:endParaRPr sz="1400">
              <a:latin typeface="Calibri"/>
              <a:cs typeface="Calibri"/>
            </a:endParaRPr>
          </a:p>
          <a:p>
            <a:pPr marL="160020">
              <a:lnSpc>
                <a:spcPts val="1635"/>
              </a:lnSpc>
            </a:pPr>
            <a:r>
              <a:rPr sz="1400" spc="-10" dirty="0">
                <a:latin typeface="SimSun"/>
                <a:cs typeface="SimSun"/>
              </a:rPr>
              <a:t>与产品有关的法律法规要求;</a:t>
            </a:r>
            <a:endParaRPr sz="1400">
              <a:latin typeface="SimSun"/>
              <a:cs typeface="SimSun"/>
            </a:endParaRPr>
          </a:p>
          <a:p>
            <a:pPr marL="152400">
              <a:lnSpc>
                <a:spcPts val="1695"/>
              </a:lnSpc>
            </a:pPr>
            <a:r>
              <a:rPr sz="1400" dirty="0">
                <a:latin typeface="Calibri"/>
                <a:cs typeface="Calibri"/>
              </a:rPr>
              <a:t>Các</a:t>
            </a:r>
            <a:r>
              <a:rPr sz="1400" spc="-45" dirty="0">
                <a:latin typeface="Calibri"/>
                <a:cs typeface="Calibri"/>
              </a:rPr>
              <a:t> </a:t>
            </a:r>
            <a:r>
              <a:rPr sz="1400" dirty="0">
                <a:latin typeface="Calibri"/>
                <a:cs typeface="Calibri"/>
              </a:rPr>
              <a:t>yêu</a:t>
            </a:r>
            <a:r>
              <a:rPr sz="1400" spc="-35" dirty="0">
                <a:latin typeface="Calibri"/>
                <a:cs typeface="Calibri"/>
              </a:rPr>
              <a:t> </a:t>
            </a:r>
            <a:r>
              <a:rPr sz="1400" dirty="0">
                <a:latin typeface="Calibri"/>
                <a:cs typeface="Calibri"/>
              </a:rPr>
              <a:t>cầu</a:t>
            </a:r>
            <a:r>
              <a:rPr sz="1400" spc="-35" dirty="0">
                <a:latin typeface="Calibri"/>
                <a:cs typeface="Calibri"/>
              </a:rPr>
              <a:t> </a:t>
            </a:r>
            <a:r>
              <a:rPr sz="1400" dirty="0">
                <a:latin typeface="Calibri"/>
                <a:cs typeface="Calibri"/>
              </a:rPr>
              <a:t>về</a:t>
            </a:r>
            <a:r>
              <a:rPr sz="1400" spc="-40" dirty="0">
                <a:latin typeface="Calibri"/>
                <a:cs typeface="Calibri"/>
              </a:rPr>
              <a:t> </a:t>
            </a:r>
            <a:r>
              <a:rPr sz="1400" dirty="0">
                <a:latin typeface="Calibri"/>
                <a:cs typeface="Calibri"/>
              </a:rPr>
              <a:t>luật</a:t>
            </a:r>
            <a:r>
              <a:rPr sz="1400" spc="-30" dirty="0">
                <a:latin typeface="Calibri"/>
                <a:cs typeface="Calibri"/>
              </a:rPr>
              <a:t> </a:t>
            </a:r>
            <a:r>
              <a:rPr sz="1400" dirty="0">
                <a:latin typeface="Calibri"/>
                <a:cs typeface="Calibri"/>
              </a:rPr>
              <a:t>pháp</a:t>
            </a:r>
            <a:r>
              <a:rPr sz="1400" spc="-20" dirty="0">
                <a:latin typeface="Calibri"/>
                <a:cs typeface="Calibri"/>
              </a:rPr>
              <a:t> </a:t>
            </a:r>
            <a:r>
              <a:rPr sz="1400" dirty="0">
                <a:latin typeface="Calibri"/>
                <a:cs typeface="Calibri"/>
              </a:rPr>
              <a:t>và</a:t>
            </a:r>
            <a:r>
              <a:rPr sz="1400" spc="-25" dirty="0">
                <a:latin typeface="Calibri"/>
                <a:cs typeface="Calibri"/>
              </a:rPr>
              <a:t> </a:t>
            </a:r>
            <a:r>
              <a:rPr sz="1400" dirty="0">
                <a:latin typeface="Calibri"/>
                <a:cs typeface="Calibri"/>
              </a:rPr>
              <a:t>quy</a:t>
            </a:r>
            <a:r>
              <a:rPr sz="1400" spc="-30" dirty="0">
                <a:latin typeface="Calibri"/>
                <a:cs typeface="Calibri"/>
              </a:rPr>
              <a:t> </a:t>
            </a:r>
            <a:r>
              <a:rPr sz="1400" dirty="0">
                <a:latin typeface="Calibri"/>
                <a:cs typeface="Calibri"/>
              </a:rPr>
              <a:t>định</a:t>
            </a:r>
            <a:r>
              <a:rPr sz="1400" spc="-35" dirty="0">
                <a:latin typeface="Calibri"/>
                <a:cs typeface="Calibri"/>
              </a:rPr>
              <a:t> </a:t>
            </a:r>
            <a:r>
              <a:rPr sz="1400" dirty="0">
                <a:latin typeface="Calibri"/>
                <a:cs typeface="Calibri"/>
              </a:rPr>
              <a:t>liên</a:t>
            </a:r>
            <a:r>
              <a:rPr sz="1400" spc="-30" dirty="0">
                <a:latin typeface="Calibri"/>
                <a:cs typeface="Calibri"/>
              </a:rPr>
              <a:t> </a:t>
            </a:r>
            <a:r>
              <a:rPr sz="1400" dirty="0">
                <a:latin typeface="Calibri"/>
                <a:cs typeface="Calibri"/>
              </a:rPr>
              <a:t>quan</a:t>
            </a:r>
            <a:r>
              <a:rPr sz="1400" spc="-30" dirty="0">
                <a:latin typeface="Calibri"/>
                <a:cs typeface="Calibri"/>
              </a:rPr>
              <a:t> </a:t>
            </a:r>
            <a:r>
              <a:rPr sz="1400" dirty="0">
                <a:latin typeface="Calibri"/>
                <a:cs typeface="Calibri"/>
              </a:rPr>
              <a:t>đến</a:t>
            </a:r>
            <a:r>
              <a:rPr sz="1400" spc="-35" dirty="0">
                <a:latin typeface="Calibri"/>
                <a:cs typeface="Calibri"/>
              </a:rPr>
              <a:t> </a:t>
            </a:r>
            <a:r>
              <a:rPr sz="1400" dirty="0">
                <a:latin typeface="Calibri"/>
                <a:cs typeface="Calibri"/>
              </a:rPr>
              <a:t>sản</a:t>
            </a:r>
            <a:r>
              <a:rPr sz="1400" spc="-40" dirty="0">
                <a:latin typeface="Calibri"/>
                <a:cs typeface="Calibri"/>
              </a:rPr>
              <a:t> </a:t>
            </a:r>
            <a:r>
              <a:rPr sz="1400" spc="-10" dirty="0">
                <a:latin typeface="Calibri"/>
                <a:cs typeface="Calibri"/>
              </a:rPr>
              <a:t>phẩm</a:t>
            </a:r>
            <a:r>
              <a:rPr sz="1450" spc="-10" dirty="0">
                <a:latin typeface="Calibri"/>
                <a:cs typeface="Calibri"/>
              </a:rPr>
              <a:t>;</a:t>
            </a:r>
            <a:endParaRPr sz="1450">
              <a:latin typeface="Calibri"/>
              <a:cs typeface="Calibri"/>
            </a:endParaRPr>
          </a:p>
          <a:p>
            <a:pPr>
              <a:lnSpc>
                <a:spcPct val="100000"/>
              </a:lnSpc>
              <a:spcBef>
                <a:spcPts val="140"/>
              </a:spcBef>
            </a:pPr>
            <a:endParaRPr sz="1400">
              <a:latin typeface="Calibri"/>
              <a:cs typeface="Calibri"/>
            </a:endParaRPr>
          </a:p>
          <a:p>
            <a:pPr marL="152400">
              <a:lnSpc>
                <a:spcPts val="1625"/>
              </a:lnSpc>
            </a:pPr>
            <a:r>
              <a:rPr sz="1400" spc="-20" dirty="0">
                <a:solidFill>
                  <a:srgbClr val="FF0000"/>
                </a:solidFill>
                <a:latin typeface="SimSun"/>
                <a:cs typeface="SimSun"/>
              </a:rPr>
              <a:t>与产品安全使用和特定性能相关的用户培训需求</a:t>
            </a:r>
            <a:endParaRPr sz="1400">
              <a:latin typeface="SimSun"/>
              <a:cs typeface="SimSun"/>
            </a:endParaRPr>
          </a:p>
          <a:p>
            <a:pPr marL="152400">
              <a:lnSpc>
                <a:spcPts val="1625"/>
              </a:lnSpc>
            </a:pPr>
            <a:r>
              <a:rPr sz="1400" dirty="0">
                <a:solidFill>
                  <a:srgbClr val="FF0000"/>
                </a:solidFill>
                <a:latin typeface="Calibri"/>
                <a:cs typeface="Calibri"/>
              </a:rPr>
              <a:t>Nhu</a:t>
            </a:r>
            <a:r>
              <a:rPr sz="1400" spc="-40" dirty="0">
                <a:solidFill>
                  <a:srgbClr val="FF0000"/>
                </a:solidFill>
                <a:latin typeface="Calibri"/>
                <a:cs typeface="Calibri"/>
              </a:rPr>
              <a:t> </a:t>
            </a:r>
            <a:r>
              <a:rPr sz="1400" dirty="0">
                <a:solidFill>
                  <a:srgbClr val="FF0000"/>
                </a:solidFill>
                <a:latin typeface="Calibri"/>
                <a:cs typeface="Calibri"/>
              </a:rPr>
              <a:t>cầu</a:t>
            </a:r>
            <a:r>
              <a:rPr sz="1400" spc="-40" dirty="0">
                <a:solidFill>
                  <a:srgbClr val="FF0000"/>
                </a:solidFill>
                <a:latin typeface="Calibri"/>
                <a:cs typeface="Calibri"/>
              </a:rPr>
              <a:t> </a:t>
            </a:r>
            <a:r>
              <a:rPr sz="1400" dirty="0">
                <a:solidFill>
                  <a:srgbClr val="FF0000"/>
                </a:solidFill>
                <a:latin typeface="Calibri"/>
                <a:cs typeface="Calibri"/>
              </a:rPr>
              <a:t>đào</a:t>
            </a:r>
            <a:r>
              <a:rPr sz="1400" spc="-25" dirty="0">
                <a:solidFill>
                  <a:srgbClr val="FF0000"/>
                </a:solidFill>
                <a:latin typeface="Calibri"/>
                <a:cs typeface="Calibri"/>
              </a:rPr>
              <a:t> </a:t>
            </a:r>
            <a:r>
              <a:rPr sz="1400" dirty="0">
                <a:solidFill>
                  <a:srgbClr val="FF0000"/>
                </a:solidFill>
                <a:latin typeface="Calibri"/>
                <a:cs typeface="Calibri"/>
              </a:rPr>
              <a:t>tạo</a:t>
            </a:r>
            <a:r>
              <a:rPr sz="1400" spc="-25" dirty="0">
                <a:solidFill>
                  <a:srgbClr val="FF0000"/>
                </a:solidFill>
                <a:latin typeface="Calibri"/>
                <a:cs typeface="Calibri"/>
              </a:rPr>
              <a:t> </a:t>
            </a:r>
            <a:r>
              <a:rPr sz="1400" dirty="0">
                <a:solidFill>
                  <a:srgbClr val="FF0000"/>
                </a:solidFill>
                <a:latin typeface="Calibri"/>
                <a:cs typeface="Calibri"/>
              </a:rPr>
              <a:t>người</a:t>
            </a:r>
            <a:r>
              <a:rPr sz="1400" spc="-40" dirty="0">
                <a:solidFill>
                  <a:srgbClr val="FF0000"/>
                </a:solidFill>
                <a:latin typeface="Calibri"/>
                <a:cs typeface="Calibri"/>
              </a:rPr>
              <a:t> </a:t>
            </a:r>
            <a:r>
              <a:rPr sz="1400" dirty="0">
                <a:solidFill>
                  <a:srgbClr val="FF0000"/>
                </a:solidFill>
                <a:latin typeface="Calibri"/>
                <a:cs typeface="Calibri"/>
              </a:rPr>
              <a:t>dùng</a:t>
            </a:r>
            <a:r>
              <a:rPr sz="1400" spc="-10" dirty="0">
                <a:solidFill>
                  <a:srgbClr val="FF0000"/>
                </a:solidFill>
                <a:latin typeface="Calibri"/>
                <a:cs typeface="Calibri"/>
              </a:rPr>
              <a:t> </a:t>
            </a:r>
            <a:r>
              <a:rPr sz="1400" dirty="0">
                <a:solidFill>
                  <a:srgbClr val="FF0000"/>
                </a:solidFill>
                <a:latin typeface="Calibri"/>
                <a:cs typeface="Calibri"/>
              </a:rPr>
              <a:t>liên</a:t>
            </a:r>
            <a:r>
              <a:rPr sz="1400" spc="-25" dirty="0">
                <a:solidFill>
                  <a:srgbClr val="FF0000"/>
                </a:solidFill>
                <a:latin typeface="Calibri"/>
                <a:cs typeface="Calibri"/>
              </a:rPr>
              <a:t> </a:t>
            </a:r>
            <a:r>
              <a:rPr sz="1400" dirty="0">
                <a:solidFill>
                  <a:srgbClr val="FF0000"/>
                </a:solidFill>
                <a:latin typeface="Calibri"/>
                <a:cs typeface="Calibri"/>
              </a:rPr>
              <a:t>quan</a:t>
            </a:r>
            <a:r>
              <a:rPr sz="1400" spc="-25" dirty="0">
                <a:solidFill>
                  <a:srgbClr val="FF0000"/>
                </a:solidFill>
                <a:latin typeface="Calibri"/>
                <a:cs typeface="Calibri"/>
              </a:rPr>
              <a:t> </a:t>
            </a:r>
            <a:r>
              <a:rPr sz="1400" dirty="0">
                <a:solidFill>
                  <a:srgbClr val="FF0000"/>
                </a:solidFill>
                <a:latin typeface="Calibri"/>
                <a:cs typeface="Calibri"/>
              </a:rPr>
              <a:t>đến</a:t>
            </a:r>
            <a:r>
              <a:rPr sz="1400" spc="-30" dirty="0">
                <a:solidFill>
                  <a:srgbClr val="FF0000"/>
                </a:solidFill>
                <a:latin typeface="Calibri"/>
                <a:cs typeface="Calibri"/>
              </a:rPr>
              <a:t> </a:t>
            </a:r>
            <a:r>
              <a:rPr sz="1400" dirty="0">
                <a:solidFill>
                  <a:srgbClr val="FF0000"/>
                </a:solidFill>
                <a:latin typeface="Calibri"/>
                <a:cs typeface="Calibri"/>
              </a:rPr>
              <a:t>việc</a:t>
            </a:r>
            <a:r>
              <a:rPr sz="1400" spc="-35" dirty="0">
                <a:solidFill>
                  <a:srgbClr val="FF0000"/>
                </a:solidFill>
                <a:latin typeface="Calibri"/>
                <a:cs typeface="Calibri"/>
              </a:rPr>
              <a:t> </a:t>
            </a:r>
            <a:r>
              <a:rPr sz="1400" dirty="0">
                <a:solidFill>
                  <a:srgbClr val="FF0000"/>
                </a:solidFill>
                <a:latin typeface="Calibri"/>
                <a:cs typeface="Calibri"/>
              </a:rPr>
              <a:t>sử</a:t>
            </a:r>
            <a:r>
              <a:rPr sz="1400" spc="-35" dirty="0">
                <a:solidFill>
                  <a:srgbClr val="FF0000"/>
                </a:solidFill>
                <a:latin typeface="Calibri"/>
                <a:cs typeface="Calibri"/>
              </a:rPr>
              <a:t> </a:t>
            </a:r>
            <a:r>
              <a:rPr sz="1400" dirty="0">
                <a:solidFill>
                  <a:srgbClr val="FF0000"/>
                </a:solidFill>
                <a:latin typeface="Calibri"/>
                <a:cs typeface="Calibri"/>
              </a:rPr>
              <a:t>dụng</a:t>
            </a:r>
            <a:r>
              <a:rPr sz="1400" spc="-20" dirty="0">
                <a:solidFill>
                  <a:srgbClr val="FF0000"/>
                </a:solidFill>
                <a:latin typeface="Calibri"/>
                <a:cs typeface="Calibri"/>
              </a:rPr>
              <a:t> </a:t>
            </a:r>
            <a:r>
              <a:rPr sz="1400" dirty="0">
                <a:solidFill>
                  <a:srgbClr val="FF0000"/>
                </a:solidFill>
                <a:latin typeface="Calibri"/>
                <a:cs typeface="Calibri"/>
              </a:rPr>
              <a:t>sản</a:t>
            </a:r>
            <a:r>
              <a:rPr sz="1400" spc="-25" dirty="0">
                <a:solidFill>
                  <a:srgbClr val="FF0000"/>
                </a:solidFill>
                <a:latin typeface="Calibri"/>
                <a:cs typeface="Calibri"/>
              </a:rPr>
              <a:t> </a:t>
            </a:r>
            <a:r>
              <a:rPr sz="1400" dirty="0">
                <a:solidFill>
                  <a:srgbClr val="FF0000"/>
                </a:solidFill>
                <a:latin typeface="Calibri"/>
                <a:cs typeface="Calibri"/>
              </a:rPr>
              <a:t>phẩm</a:t>
            </a:r>
            <a:r>
              <a:rPr sz="1400" spc="-25" dirty="0">
                <a:solidFill>
                  <a:srgbClr val="FF0000"/>
                </a:solidFill>
                <a:latin typeface="Calibri"/>
                <a:cs typeface="Calibri"/>
              </a:rPr>
              <a:t> </a:t>
            </a:r>
            <a:r>
              <a:rPr sz="1400" dirty="0">
                <a:solidFill>
                  <a:srgbClr val="FF0000"/>
                </a:solidFill>
                <a:latin typeface="Calibri"/>
                <a:cs typeface="Calibri"/>
              </a:rPr>
              <a:t>an</a:t>
            </a:r>
            <a:r>
              <a:rPr sz="1400" spc="-25" dirty="0">
                <a:solidFill>
                  <a:srgbClr val="FF0000"/>
                </a:solidFill>
                <a:latin typeface="Calibri"/>
                <a:cs typeface="Calibri"/>
              </a:rPr>
              <a:t> </a:t>
            </a:r>
            <a:r>
              <a:rPr sz="1400" dirty="0">
                <a:solidFill>
                  <a:srgbClr val="FF0000"/>
                </a:solidFill>
                <a:latin typeface="Calibri"/>
                <a:cs typeface="Calibri"/>
              </a:rPr>
              <a:t>toàn</a:t>
            </a:r>
            <a:r>
              <a:rPr sz="1400" spc="-30" dirty="0">
                <a:solidFill>
                  <a:srgbClr val="FF0000"/>
                </a:solidFill>
                <a:latin typeface="Calibri"/>
                <a:cs typeface="Calibri"/>
              </a:rPr>
              <a:t> </a:t>
            </a:r>
            <a:r>
              <a:rPr sz="1400" dirty="0">
                <a:solidFill>
                  <a:srgbClr val="FF0000"/>
                </a:solidFill>
                <a:latin typeface="Calibri"/>
                <a:cs typeface="Calibri"/>
              </a:rPr>
              <a:t>và</a:t>
            </a:r>
            <a:r>
              <a:rPr sz="1400" spc="-20" dirty="0">
                <a:solidFill>
                  <a:srgbClr val="FF0000"/>
                </a:solidFill>
                <a:latin typeface="Calibri"/>
                <a:cs typeface="Calibri"/>
              </a:rPr>
              <a:t> </a:t>
            </a:r>
            <a:r>
              <a:rPr sz="1400" dirty="0">
                <a:solidFill>
                  <a:srgbClr val="FF0000"/>
                </a:solidFill>
                <a:latin typeface="Calibri"/>
                <a:cs typeface="Calibri"/>
              </a:rPr>
              <a:t>hiệu</a:t>
            </a:r>
            <a:r>
              <a:rPr sz="1400" spc="-30" dirty="0">
                <a:solidFill>
                  <a:srgbClr val="FF0000"/>
                </a:solidFill>
                <a:latin typeface="Calibri"/>
                <a:cs typeface="Calibri"/>
              </a:rPr>
              <a:t> </a:t>
            </a:r>
            <a:r>
              <a:rPr sz="1400" dirty="0">
                <a:solidFill>
                  <a:srgbClr val="FF0000"/>
                </a:solidFill>
                <a:latin typeface="Calibri"/>
                <a:cs typeface="Calibri"/>
              </a:rPr>
              <a:t>suất</a:t>
            </a:r>
            <a:r>
              <a:rPr sz="1400" spc="-10" dirty="0">
                <a:solidFill>
                  <a:srgbClr val="FF0000"/>
                </a:solidFill>
                <a:latin typeface="Calibri"/>
                <a:cs typeface="Calibri"/>
              </a:rPr>
              <a:t> </a:t>
            </a:r>
            <a:r>
              <a:rPr sz="1400" dirty="0">
                <a:solidFill>
                  <a:srgbClr val="FF0000"/>
                </a:solidFill>
                <a:latin typeface="Calibri"/>
                <a:cs typeface="Calibri"/>
              </a:rPr>
              <a:t>cụ</a:t>
            </a:r>
            <a:r>
              <a:rPr sz="1400" spc="-40" dirty="0">
                <a:solidFill>
                  <a:srgbClr val="FF0000"/>
                </a:solidFill>
                <a:latin typeface="Calibri"/>
                <a:cs typeface="Calibri"/>
              </a:rPr>
              <a:t> </a:t>
            </a:r>
            <a:r>
              <a:rPr sz="1400" spc="-25" dirty="0">
                <a:solidFill>
                  <a:srgbClr val="FF0000"/>
                </a:solidFill>
                <a:latin typeface="Calibri"/>
                <a:cs typeface="Calibri"/>
              </a:rPr>
              <a:t>thể</a:t>
            </a:r>
            <a:endParaRPr sz="1400">
              <a:latin typeface="Calibri"/>
              <a:cs typeface="Calibri"/>
            </a:endParaRPr>
          </a:p>
          <a:p>
            <a:pPr>
              <a:lnSpc>
                <a:spcPct val="100000"/>
              </a:lnSpc>
              <a:spcBef>
                <a:spcPts val="350"/>
              </a:spcBef>
            </a:pPr>
            <a:endParaRPr sz="1400">
              <a:latin typeface="Calibri"/>
              <a:cs typeface="Calibri"/>
            </a:endParaRPr>
          </a:p>
          <a:p>
            <a:pPr marL="152400">
              <a:lnSpc>
                <a:spcPts val="1630"/>
              </a:lnSpc>
            </a:pPr>
            <a:r>
              <a:rPr sz="1400" spc="-10" dirty="0">
                <a:latin typeface="SimSun"/>
                <a:cs typeface="SimSun"/>
              </a:rPr>
              <a:t>组织确定的任何附加要求.</a:t>
            </a:r>
            <a:endParaRPr sz="1400">
              <a:latin typeface="SimSun"/>
              <a:cs typeface="SimSun"/>
            </a:endParaRPr>
          </a:p>
          <a:p>
            <a:pPr marL="152400">
              <a:lnSpc>
                <a:spcPts val="1689"/>
              </a:lnSpc>
            </a:pPr>
            <a:r>
              <a:rPr sz="1400" dirty="0">
                <a:latin typeface="Calibri"/>
                <a:cs typeface="Calibri"/>
              </a:rPr>
              <a:t>Bất</a:t>
            </a:r>
            <a:r>
              <a:rPr sz="1400" spc="-35" dirty="0">
                <a:latin typeface="Calibri"/>
                <a:cs typeface="Calibri"/>
              </a:rPr>
              <a:t> </a:t>
            </a:r>
            <a:r>
              <a:rPr sz="1400" dirty="0">
                <a:latin typeface="Calibri"/>
                <a:cs typeface="Calibri"/>
              </a:rPr>
              <a:t>kỳ</a:t>
            </a:r>
            <a:r>
              <a:rPr sz="1400" spc="-30" dirty="0">
                <a:latin typeface="Calibri"/>
                <a:cs typeface="Calibri"/>
              </a:rPr>
              <a:t> </a:t>
            </a:r>
            <a:r>
              <a:rPr sz="1400" dirty="0">
                <a:latin typeface="Calibri"/>
                <a:cs typeface="Calibri"/>
              </a:rPr>
              <a:t>yêu</a:t>
            </a:r>
            <a:r>
              <a:rPr sz="1400" spc="-30" dirty="0">
                <a:latin typeface="Calibri"/>
                <a:cs typeface="Calibri"/>
              </a:rPr>
              <a:t> </a:t>
            </a:r>
            <a:r>
              <a:rPr sz="1400" dirty="0">
                <a:latin typeface="Calibri"/>
                <a:cs typeface="Calibri"/>
              </a:rPr>
              <a:t>cầu</a:t>
            </a:r>
            <a:r>
              <a:rPr sz="1400" spc="-20" dirty="0">
                <a:latin typeface="Calibri"/>
                <a:cs typeface="Calibri"/>
              </a:rPr>
              <a:t> </a:t>
            </a:r>
            <a:r>
              <a:rPr sz="1400" dirty="0">
                <a:latin typeface="Calibri"/>
                <a:cs typeface="Calibri"/>
              </a:rPr>
              <a:t>bổ</a:t>
            </a:r>
            <a:r>
              <a:rPr sz="1400" spc="-25" dirty="0">
                <a:latin typeface="Calibri"/>
                <a:cs typeface="Calibri"/>
              </a:rPr>
              <a:t> </a:t>
            </a:r>
            <a:r>
              <a:rPr sz="1400" dirty="0">
                <a:latin typeface="Calibri"/>
                <a:cs typeface="Calibri"/>
              </a:rPr>
              <a:t>sung</a:t>
            </a:r>
            <a:r>
              <a:rPr sz="1400" spc="-15" dirty="0">
                <a:latin typeface="Calibri"/>
                <a:cs typeface="Calibri"/>
              </a:rPr>
              <a:t> </a:t>
            </a:r>
            <a:r>
              <a:rPr sz="1400" dirty="0">
                <a:latin typeface="Calibri"/>
                <a:cs typeface="Calibri"/>
              </a:rPr>
              <a:t>nào</a:t>
            </a:r>
            <a:r>
              <a:rPr sz="1400" spc="-25" dirty="0">
                <a:latin typeface="Calibri"/>
                <a:cs typeface="Calibri"/>
              </a:rPr>
              <a:t> </a:t>
            </a:r>
            <a:r>
              <a:rPr sz="1400" dirty="0">
                <a:latin typeface="Calibri"/>
                <a:cs typeface="Calibri"/>
              </a:rPr>
              <a:t>do</a:t>
            </a:r>
            <a:r>
              <a:rPr sz="1400" spc="-25" dirty="0">
                <a:latin typeface="Calibri"/>
                <a:cs typeface="Calibri"/>
              </a:rPr>
              <a:t> </a:t>
            </a:r>
            <a:r>
              <a:rPr sz="1400" dirty="0">
                <a:latin typeface="Calibri"/>
                <a:cs typeface="Calibri"/>
              </a:rPr>
              <a:t>tổ</a:t>
            </a:r>
            <a:r>
              <a:rPr sz="1400" spc="-20" dirty="0">
                <a:latin typeface="Calibri"/>
                <a:cs typeface="Calibri"/>
              </a:rPr>
              <a:t> </a:t>
            </a:r>
            <a:r>
              <a:rPr sz="1400" dirty="0">
                <a:latin typeface="Calibri"/>
                <a:cs typeface="Calibri"/>
              </a:rPr>
              <a:t>chức</a:t>
            </a:r>
            <a:r>
              <a:rPr sz="1400" spc="-45" dirty="0">
                <a:latin typeface="Calibri"/>
                <a:cs typeface="Calibri"/>
              </a:rPr>
              <a:t> </a:t>
            </a:r>
            <a:r>
              <a:rPr sz="1400" dirty="0">
                <a:latin typeface="Calibri"/>
                <a:cs typeface="Calibri"/>
              </a:rPr>
              <a:t>xác</a:t>
            </a:r>
            <a:r>
              <a:rPr sz="1400" spc="-40" dirty="0">
                <a:latin typeface="Calibri"/>
                <a:cs typeface="Calibri"/>
              </a:rPr>
              <a:t> </a:t>
            </a:r>
            <a:r>
              <a:rPr sz="1400" spc="-10" dirty="0">
                <a:latin typeface="Calibri"/>
                <a:cs typeface="Calibri"/>
              </a:rPr>
              <a:t>định</a:t>
            </a:r>
            <a:r>
              <a:rPr sz="1450" spc="-10" dirty="0">
                <a:latin typeface="Calibri"/>
                <a:cs typeface="Calibri"/>
              </a:rPr>
              <a:t>.</a:t>
            </a:r>
            <a:endParaRPr sz="1450">
              <a:latin typeface="Calibri"/>
              <a:cs typeface="Calibri"/>
            </a:endParaRPr>
          </a:p>
        </p:txBody>
      </p:sp>
      <p:pic>
        <p:nvPicPr>
          <p:cNvPr id="6" name="object 6"/>
          <p:cNvPicPr/>
          <p:nvPr/>
        </p:nvPicPr>
        <p:blipFill>
          <a:blip r:embed="rId3" cstate="print"/>
          <a:stretch>
            <a:fillRect/>
          </a:stretch>
        </p:blipFill>
        <p:spPr>
          <a:xfrm>
            <a:off x="7072365" y="6286500"/>
            <a:ext cx="1571502" cy="571499"/>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4919"/>
            <a:ext cx="9143999" cy="6783080"/>
          </a:xfrm>
          <a:prstGeom prst="rect">
            <a:avLst/>
          </a:prstGeom>
        </p:spPr>
      </p:pic>
      <p:sp>
        <p:nvSpPr>
          <p:cNvPr id="3" name="object 3"/>
          <p:cNvSpPr txBox="1">
            <a:spLocks noGrp="1"/>
          </p:cNvSpPr>
          <p:nvPr>
            <p:ph type="title"/>
          </p:nvPr>
        </p:nvSpPr>
        <p:spPr>
          <a:xfrm>
            <a:off x="2699133" y="255213"/>
            <a:ext cx="2311400"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7.2</a:t>
            </a:r>
            <a:r>
              <a:rPr sz="1800" spc="459" dirty="0">
                <a:solidFill>
                  <a:srgbClr val="000000"/>
                </a:solidFill>
                <a:latin typeface="Times New Roman"/>
                <a:cs typeface="Times New Roman"/>
              </a:rPr>
              <a:t> </a:t>
            </a:r>
            <a:r>
              <a:rPr sz="1800" spc="-20" dirty="0">
                <a:solidFill>
                  <a:srgbClr val="000000"/>
                </a:solidFill>
              </a:rPr>
              <a:t>与顾客有关的过程</a:t>
            </a:r>
            <a:endParaRPr sz="1800">
              <a:latin typeface="Times New Roman"/>
              <a:cs typeface="Times New Roman"/>
            </a:endParaRPr>
          </a:p>
        </p:txBody>
      </p:sp>
      <p:sp>
        <p:nvSpPr>
          <p:cNvPr id="4" name="object 4"/>
          <p:cNvSpPr txBox="1"/>
          <p:nvPr/>
        </p:nvSpPr>
        <p:spPr>
          <a:xfrm>
            <a:off x="598734" y="511801"/>
            <a:ext cx="5912485" cy="4935220"/>
          </a:xfrm>
          <a:prstGeom prst="rect">
            <a:avLst/>
          </a:prstGeom>
        </p:spPr>
        <p:txBody>
          <a:bodyPr vert="horz" wrap="square" lIns="0" tIns="12700" rIns="0" bIns="0" rtlCol="0">
            <a:spAutoFit/>
          </a:bodyPr>
          <a:lstStyle/>
          <a:p>
            <a:pPr marL="2112645">
              <a:lnSpc>
                <a:spcPct val="100000"/>
              </a:lnSpc>
              <a:spcBef>
                <a:spcPts val="100"/>
              </a:spcBef>
            </a:pPr>
            <a:r>
              <a:rPr sz="1800" dirty="0">
                <a:latin typeface="SimSun"/>
                <a:cs typeface="SimSun"/>
              </a:rPr>
              <a:t>7.2</a:t>
            </a:r>
            <a:r>
              <a:rPr sz="1800" spc="390" dirty="0">
                <a:latin typeface="Times New Roman"/>
                <a:cs typeface="Times New Roman"/>
              </a:rPr>
              <a:t> </a:t>
            </a:r>
            <a:r>
              <a:rPr sz="1800" dirty="0">
                <a:latin typeface="Calibri"/>
                <a:cs typeface="Calibri"/>
              </a:rPr>
              <a:t>Quy</a:t>
            </a:r>
            <a:r>
              <a:rPr sz="1800" spc="-30" dirty="0">
                <a:latin typeface="Calibri"/>
                <a:cs typeface="Calibri"/>
              </a:rPr>
              <a:t> </a:t>
            </a:r>
            <a:r>
              <a:rPr sz="1800" dirty="0">
                <a:latin typeface="Calibri"/>
                <a:cs typeface="Calibri"/>
              </a:rPr>
              <a:t>trình</a:t>
            </a:r>
            <a:r>
              <a:rPr sz="1800" spc="-15" dirty="0">
                <a:latin typeface="Calibri"/>
                <a:cs typeface="Calibri"/>
              </a:rPr>
              <a:t> </a:t>
            </a:r>
            <a:r>
              <a:rPr sz="1800" dirty="0">
                <a:latin typeface="Calibri"/>
                <a:cs typeface="Calibri"/>
              </a:rPr>
              <a:t>liên</a:t>
            </a:r>
            <a:r>
              <a:rPr sz="1800" spc="-5" dirty="0">
                <a:latin typeface="Calibri"/>
                <a:cs typeface="Calibri"/>
              </a:rPr>
              <a:t> </a:t>
            </a:r>
            <a:r>
              <a:rPr sz="1800" dirty="0">
                <a:latin typeface="Calibri"/>
                <a:cs typeface="Calibri"/>
              </a:rPr>
              <a:t>quan</a:t>
            </a:r>
            <a:r>
              <a:rPr sz="1800" spc="-10" dirty="0">
                <a:latin typeface="Calibri"/>
                <a:cs typeface="Calibri"/>
              </a:rPr>
              <a:t> </a:t>
            </a:r>
            <a:r>
              <a:rPr sz="1800" dirty="0">
                <a:latin typeface="Calibri"/>
                <a:cs typeface="Calibri"/>
              </a:rPr>
              <a:t>đến</a:t>
            </a:r>
            <a:r>
              <a:rPr sz="1800" spc="-40" dirty="0">
                <a:latin typeface="Calibri"/>
                <a:cs typeface="Calibri"/>
              </a:rPr>
              <a:t> </a:t>
            </a:r>
            <a:r>
              <a:rPr sz="1800" dirty="0">
                <a:latin typeface="Calibri"/>
                <a:cs typeface="Calibri"/>
              </a:rPr>
              <a:t>khách</a:t>
            </a:r>
            <a:r>
              <a:rPr sz="1800" spc="-20" dirty="0">
                <a:latin typeface="Calibri"/>
                <a:cs typeface="Calibri"/>
              </a:rPr>
              <a:t> hàn</a:t>
            </a:r>
            <a:r>
              <a:rPr sz="1800" spc="-20" dirty="0">
                <a:latin typeface="SimSun"/>
                <a:cs typeface="SimSun"/>
              </a:rPr>
              <a:t>g</a:t>
            </a:r>
            <a:endParaRPr sz="1800">
              <a:latin typeface="SimSun"/>
              <a:cs typeface="SimSun"/>
            </a:endParaRPr>
          </a:p>
          <a:p>
            <a:pPr>
              <a:lnSpc>
                <a:spcPct val="100000"/>
              </a:lnSpc>
              <a:spcBef>
                <a:spcPts val="1285"/>
              </a:spcBef>
            </a:pPr>
            <a:endParaRPr sz="1800">
              <a:latin typeface="SimSun"/>
              <a:cs typeface="SimSun"/>
            </a:endParaRPr>
          </a:p>
          <a:p>
            <a:pPr marL="63500">
              <a:lnSpc>
                <a:spcPts val="1855"/>
              </a:lnSpc>
              <a:spcBef>
                <a:spcPts val="5"/>
              </a:spcBef>
            </a:pPr>
            <a:r>
              <a:rPr sz="1600" spc="-30" dirty="0">
                <a:latin typeface="SimSun"/>
                <a:cs typeface="SimSun"/>
              </a:rPr>
              <a:t>与产品有关要求的评审，应确保</a:t>
            </a:r>
            <a:endParaRPr sz="1600">
              <a:latin typeface="SimSun"/>
              <a:cs typeface="SimSun"/>
            </a:endParaRPr>
          </a:p>
          <a:p>
            <a:pPr marL="75565">
              <a:lnSpc>
                <a:spcPts val="1855"/>
              </a:lnSpc>
            </a:pPr>
            <a:r>
              <a:rPr sz="1600" dirty="0">
                <a:latin typeface="Calibri"/>
                <a:cs typeface="Calibri"/>
              </a:rPr>
              <a:t>Đánh</a:t>
            </a:r>
            <a:r>
              <a:rPr sz="1600" spc="-20" dirty="0">
                <a:latin typeface="Calibri"/>
                <a:cs typeface="Calibri"/>
              </a:rPr>
              <a:t> </a:t>
            </a:r>
            <a:r>
              <a:rPr sz="1600" dirty="0">
                <a:latin typeface="Calibri"/>
                <a:cs typeface="Calibri"/>
              </a:rPr>
              <a:t>giá</a:t>
            </a:r>
            <a:r>
              <a:rPr sz="1600" spc="-45" dirty="0">
                <a:latin typeface="Calibri"/>
                <a:cs typeface="Calibri"/>
              </a:rPr>
              <a:t> </a:t>
            </a:r>
            <a:r>
              <a:rPr sz="1600" dirty="0">
                <a:latin typeface="Calibri"/>
                <a:cs typeface="Calibri"/>
              </a:rPr>
              <a:t>các</a:t>
            </a:r>
            <a:r>
              <a:rPr sz="1600" spc="-25" dirty="0">
                <a:latin typeface="Calibri"/>
                <a:cs typeface="Calibri"/>
              </a:rPr>
              <a:t> </a:t>
            </a:r>
            <a:r>
              <a:rPr sz="1600" dirty="0">
                <a:latin typeface="Calibri"/>
                <a:cs typeface="Calibri"/>
              </a:rPr>
              <a:t>yêu</a:t>
            </a:r>
            <a:r>
              <a:rPr sz="1600" spc="-5" dirty="0">
                <a:latin typeface="Calibri"/>
                <a:cs typeface="Calibri"/>
              </a:rPr>
              <a:t> </a:t>
            </a:r>
            <a:r>
              <a:rPr sz="1600" dirty="0">
                <a:latin typeface="Calibri"/>
                <a:cs typeface="Calibri"/>
              </a:rPr>
              <a:t>cầu</a:t>
            </a:r>
            <a:r>
              <a:rPr sz="1600" spc="-20" dirty="0">
                <a:latin typeface="Calibri"/>
                <a:cs typeface="Calibri"/>
              </a:rPr>
              <a:t> </a:t>
            </a:r>
            <a:r>
              <a:rPr sz="1600" dirty="0">
                <a:latin typeface="Calibri"/>
                <a:cs typeface="Calibri"/>
              </a:rPr>
              <a:t>liên</a:t>
            </a:r>
            <a:r>
              <a:rPr sz="1600" spc="-30" dirty="0">
                <a:latin typeface="Calibri"/>
                <a:cs typeface="Calibri"/>
              </a:rPr>
              <a:t> </a:t>
            </a:r>
            <a:r>
              <a:rPr sz="1600" dirty="0">
                <a:latin typeface="Calibri"/>
                <a:cs typeface="Calibri"/>
              </a:rPr>
              <a:t>quan</a:t>
            </a:r>
            <a:r>
              <a:rPr sz="1600" spc="-35" dirty="0">
                <a:latin typeface="Calibri"/>
                <a:cs typeface="Calibri"/>
              </a:rPr>
              <a:t> </a:t>
            </a:r>
            <a:r>
              <a:rPr sz="1600" dirty="0">
                <a:latin typeface="Calibri"/>
                <a:cs typeface="Calibri"/>
              </a:rPr>
              <a:t>đến</a:t>
            </a:r>
            <a:r>
              <a:rPr sz="1600" spc="-15" dirty="0">
                <a:latin typeface="Calibri"/>
                <a:cs typeface="Calibri"/>
              </a:rPr>
              <a:t> </a:t>
            </a:r>
            <a:r>
              <a:rPr sz="1600" dirty="0">
                <a:latin typeface="Calibri"/>
                <a:cs typeface="Calibri"/>
              </a:rPr>
              <a:t>sản</a:t>
            </a:r>
            <a:r>
              <a:rPr sz="1600" spc="-20" dirty="0">
                <a:latin typeface="Calibri"/>
                <a:cs typeface="Calibri"/>
              </a:rPr>
              <a:t> </a:t>
            </a:r>
            <a:r>
              <a:rPr sz="1600" dirty="0">
                <a:latin typeface="Calibri"/>
                <a:cs typeface="Calibri"/>
              </a:rPr>
              <a:t>phẩm,</a:t>
            </a:r>
            <a:r>
              <a:rPr sz="1600" spc="-25" dirty="0">
                <a:latin typeface="Calibri"/>
                <a:cs typeface="Calibri"/>
              </a:rPr>
              <a:t> </a:t>
            </a:r>
            <a:r>
              <a:rPr sz="1600" dirty="0">
                <a:latin typeface="Calibri"/>
                <a:cs typeface="Calibri"/>
              </a:rPr>
              <a:t>cần</a:t>
            </a:r>
            <a:r>
              <a:rPr sz="1600" spc="-20" dirty="0">
                <a:latin typeface="Calibri"/>
                <a:cs typeface="Calibri"/>
              </a:rPr>
              <a:t> </a:t>
            </a:r>
            <a:r>
              <a:rPr sz="1600" dirty="0">
                <a:latin typeface="Calibri"/>
                <a:cs typeface="Calibri"/>
              </a:rPr>
              <a:t>đảm</a:t>
            </a:r>
            <a:r>
              <a:rPr sz="1600" spc="-15" dirty="0">
                <a:latin typeface="Calibri"/>
                <a:cs typeface="Calibri"/>
              </a:rPr>
              <a:t> </a:t>
            </a:r>
            <a:r>
              <a:rPr sz="1600" dirty="0">
                <a:latin typeface="Calibri"/>
                <a:cs typeface="Calibri"/>
              </a:rPr>
              <a:t>bảo</a:t>
            </a:r>
            <a:r>
              <a:rPr sz="1600" spc="-25" dirty="0">
                <a:latin typeface="Calibri"/>
                <a:cs typeface="Calibri"/>
              </a:rPr>
              <a:t> </a:t>
            </a:r>
            <a:r>
              <a:rPr sz="1600" spc="-20" dirty="0">
                <a:latin typeface="Calibri"/>
                <a:cs typeface="Calibri"/>
              </a:rPr>
              <a:t>rằng</a:t>
            </a:r>
            <a:endParaRPr sz="1600">
              <a:latin typeface="Calibri"/>
              <a:cs typeface="Calibri"/>
            </a:endParaRPr>
          </a:p>
          <a:p>
            <a:pPr>
              <a:lnSpc>
                <a:spcPct val="100000"/>
              </a:lnSpc>
              <a:spcBef>
                <a:spcPts val="370"/>
              </a:spcBef>
            </a:pPr>
            <a:endParaRPr sz="1600">
              <a:latin typeface="Calibri"/>
              <a:cs typeface="Calibri"/>
            </a:endParaRPr>
          </a:p>
          <a:p>
            <a:pPr marL="12700">
              <a:lnSpc>
                <a:spcPts val="1839"/>
              </a:lnSpc>
              <a:spcBef>
                <a:spcPts val="5"/>
              </a:spcBef>
            </a:pPr>
            <a:r>
              <a:rPr sz="1600" spc="-30" dirty="0">
                <a:latin typeface="SimSun"/>
                <a:cs typeface="SimSun"/>
              </a:rPr>
              <a:t>产品要求得到规定和文件化</a:t>
            </a:r>
            <a:endParaRPr sz="1600">
              <a:latin typeface="SimSun"/>
              <a:cs typeface="SimSun"/>
            </a:endParaRPr>
          </a:p>
          <a:p>
            <a:pPr marL="12700">
              <a:lnSpc>
                <a:spcPts val="1839"/>
              </a:lnSpc>
            </a:pPr>
            <a:r>
              <a:rPr sz="1600" dirty="0">
                <a:latin typeface="Calibri"/>
                <a:cs typeface="Calibri"/>
              </a:rPr>
              <a:t>Các</a:t>
            </a:r>
            <a:r>
              <a:rPr sz="1600" spc="-30" dirty="0">
                <a:latin typeface="Calibri"/>
                <a:cs typeface="Calibri"/>
              </a:rPr>
              <a:t> </a:t>
            </a:r>
            <a:r>
              <a:rPr sz="1600" dirty="0">
                <a:latin typeface="Calibri"/>
                <a:cs typeface="Calibri"/>
              </a:rPr>
              <a:t>yêu</a:t>
            </a:r>
            <a:r>
              <a:rPr sz="1600" spc="-15" dirty="0">
                <a:latin typeface="Calibri"/>
                <a:cs typeface="Calibri"/>
              </a:rPr>
              <a:t> </a:t>
            </a:r>
            <a:r>
              <a:rPr sz="1600" dirty="0">
                <a:latin typeface="Calibri"/>
                <a:cs typeface="Calibri"/>
              </a:rPr>
              <a:t>cầu</a:t>
            </a:r>
            <a:r>
              <a:rPr sz="1600" spc="-25" dirty="0">
                <a:latin typeface="Calibri"/>
                <a:cs typeface="Calibri"/>
              </a:rPr>
              <a:t> </a:t>
            </a:r>
            <a:r>
              <a:rPr sz="1600" dirty="0">
                <a:latin typeface="Calibri"/>
                <a:cs typeface="Calibri"/>
              </a:rPr>
              <a:t>về</a:t>
            </a:r>
            <a:r>
              <a:rPr sz="1600" spc="-15" dirty="0">
                <a:latin typeface="Calibri"/>
                <a:cs typeface="Calibri"/>
              </a:rPr>
              <a:t> </a:t>
            </a:r>
            <a:r>
              <a:rPr sz="1600" dirty="0">
                <a:latin typeface="Calibri"/>
                <a:cs typeface="Calibri"/>
              </a:rPr>
              <a:t>sản</a:t>
            </a:r>
            <a:r>
              <a:rPr sz="1600" spc="-25" dirty="0">
                <a:latin typeface="Calibri"/>
                <a:cs typeface="Calibri"/>
              </a:rPr>
              <a:t> </a:t>
            </a:r>
            <a:r>
              <a:rPr sz="1600" dirty="0">
                <a:latin typeface="Calibri"/>
                <a:cs typeface="Calibri"/>
              </a:rPr>
              <a:t>phẩm</a:t>
            </a:r>
            <a:r>
              <a:rPr sz="1600" spc="-45" dirty="0">
                <a:latin typeface="Calibri"/>
                <a:cs typeface="Calibri"/>
              </a:rPr>
              <a:t> </a:t>
            </a:r>
            <a:r>
              <a:rPr sz="1600" dirty="0">
                <a:latin typeface="Calibri"/>
                <a:cs typeface="Calibri"/>
              </a:rPr>
              <a:t>được</a:t>
            </a:r>
            <a:r>
              <a:rPr sz="1600" spc="-10" dirty="0">
                <a:latin typeface="Calibri"/>
                <a:cs typeface="Calibri"/>
              </a:rPr>
              <a:t> </a:t>
            </a:r>
            <a:r>
              <a:rPr sz="1600" dirty="0">
                <a:latin typeface="Calibri"/>
                <a:cs typeface="Calibri"/>
              </a:rPr>
              <a:t>quy</a:t>
            </a:r>
            <a:r>
              <a:rPr sz="1600" spc="-25" dirty="0">
                <a:latin typeface="Calibri"/>
                <a:cs typeface="Calibri"/>
              </a:rPr>
              <a:t> </a:t>
            </a:r>
            <a:r>
              <a:rPr sz="1600" dirty="0">
                <a:latin typeface="Calibri"/>
                <a:cs typeface="Calibri"/>
              </a:rPr>
              <a:t>định</a:t>
            </a:r>
            <a:r>
              <a:rPr sz="1600" spc="-25" dirty="0">
                <a:latin typeface="Calibri"/>
                <a:cs typeface="Calibri"/>
              </a:rPr>
              <a:t> </a:t>
            </a:r>
            <a:r>
              <a:rPr sz="1600" dirty="0">
                <a:latin typeface="Calibri"/>
                <a:cs typeface="Calibri"/>
              </a:rPr>
              <a:t>và</a:t>
            </a:r>
            <a:r>
              <a:rPr sz="1600" spc="-30" dirty="0">
                <a:latin typeface="Calibri"/>
                <a:cs typeface="Calibri"/>
              </a:rPr>
              <a:t> </a:t>
            </a:r>
            <a:r>
              <a:rPr sz="1600" dirty="0">
                <a:latin typeface="Calibri"/>
                <a:cs typeface="Calibri"/>
              </a:rPr>
              <a:t>lập</a:t>
            </a:r>
            <a:r>
              <a:rPr sz="1600" spc="-30" dirty="0">
                <a:latin typeface="Calibri"/>
                <a:cs typeface="Calibri"/>
              </a:rPr>
              <a:t> </a:t>
            </a:r>
            <a:r>
              <a:rPr sz="1600" dirty="0">
                <a:latin typeface="Calibri"/>
                <a:cs typeface="Calibri"/>
              </a:rPr>
              <a:t>thành</a:t>
            </a:r>
            <a:r>
              <a:rPr sz="1600" spc="-30" dirty="0">
                <a:latin typeface="Calibri"/>
                <a:cs typeface="Calibri"/>
              </a:rPr>
              <a:t> </a:t>
            </a:r>
            <a:r>
              <a:rPr sz="1600" spc="-35" dirty="0">
                <a:latin typeface="Calibri"/>
                <a:cs typeface="Calibri"/>
              </a:rPr>
              <a:t>Tài</a:t>
            </a:r>
            <a:r>
              <a:rPr sz="1600" spc="-45" dirty="0">
                <a:latin typeface="Calibri"/>
                <a:cs typeface="Calibri"/>
              </a:rPr>
              <a:t> </a:t>
            </a:r>
            <a:r>
              <a:rPr sz="1600" spc="-20" dirty="0">
                <a:latin typeface="Calibri"/>
                <a:cs typeface="Calibri"/>
              </a:rPr>
              <a:t>liệu</a:t>
            </a:r>
            <a:endParaRPr sz="1600">
              <a:latin typeface="Calibri"/>
              <a:cs typeface="Calibri"/>
            </a:endParaRPr>
          </a:p>
          <a:p>
            <a:pPr marL="12700">
              <a:lnSpc>
                <a:spcPts val="1845"/>
              </a:lnSpc>
              <a:spcBef>
                <a:spcPts val="1725"/>
              </a:spcBef>
            </a:pPr>
            <a:r>
              <a:rPr sz="1600" spc="-35" dirty="0">
                <a:latin typeface="SimSun"/>
                <a:cs typeface="SimSun"/>
              </a:rPr>
              <a:t>与以前表述不一致的合同或订单要求已经解决</a:t>
            </a:r>
            <a:endParaRPr sz="1600">
              <a:latin typeface="SimSun"/>
              <a:cs typeface="SimSun"/>
            </a:endParaRPr>
          </a:p>
          <a:p>
            <a:pPr marL="12700">
              <a:lnSpc>
                <a:spcPts val="1845"/>
              </a:lnSpc>
            </a:pPr>
            <a:r>
              <a:rPr sz="1600" dirty="0">
                <a:latin typeface="Calibri"/>
                <a:cs typeface="Calibri"/>
              </a:rPr>
              <a:t>Các</a:t>
            </a:r>
            <a:r>
              <a:rPr sz="1600" spc="-35" dirty="0">
                <a:latin typeface="Calibri"/>
                <a:cs typeface="Calibri"/>
              </a:rPr>
              <a:t> </a:t>
            </a:r>
            <a:r>
              <a:rPr sz="1600" dirty="0">
                <a:latin typeface="Calibri"/>
                <a:cs typeface="Calibri"/>
              </a:rPr>
              <a:t>yêu</a:t>
            </a:r>
            <a:r>
              <a:rPr sz="1600" spc="-20" dirty="0">
                <a:latin typeface="Calibri"/>
                <a:cs typeface="Calibri"/>
              </a:rPr>
              <a:t> </a:t>
            </a:r>
            <a:r>
              <a:rPr sz="1600" dirty="0">
                <a:latin typeface="Calibri"/>
                <a:cs typeface="Calibri"/>
              </a:rPr>
              <a:t>cầu</a:t>
            </a:r>
            <a:r>
              <a:rPr sz="1600" spc="-30" dirty="0">
                <a:latin typeface="Calibri"/>
                <a:cs typeface="Calibri"/>
              </a:rPr>
              <a:t> </a:t>
            </a:r>
            <a:r>
              <a:rPr sz="1600" dirty="0">
                <a:latin typeface="Calibri"/>
                <a:cs typeface="Calibri"/>
              </a:rPr>
              <a:t>của</a:t>
            </a:r>
            <a:r>
              <a:rPr sz="1600" spc="-30" dirty="0">
                <a:latin typeface="Calibri"/>
                <a:cs typeface="Calibri"/>
              </a:rPr>
              <a:t> </a:t>
            </a:r>
            <a:r>
              <a:rPr sz="1600" dirty="0">
                <a:latin typeface="Calibri"/>
                <a:cs typeface="Calibri"/>
              </a:rPr>
              <a:t>hợp</a:t>
            </a:r>
            <a:r>
              <a:rPr sz="1600" spc="-30" dirty="0">
                <a:latin typeface="Calibri"/>
                <a:cs typeface="Calibri"/>
              </a:rPr>
              <a:t> </a:t>
            </a:r>
            <a:r>
              <a:rPr sz="1600" dirty="0">
                <a:latin typeface="Calibri"/>
                <a:cs typeface="Calibri"/>
              </a:rPr>
              <a:t>đồng</a:t>
            </a:r>
            <a:r>
              <a:rPr sz="1600" spc="-15" dirty="0">
                <a:latin typeface="Calibri"/>
                <a:cs typeface="Calibri"/>
              </a:rPr>
              <a:t> </a:t>
            </a:r>
            <a:r>
              <a:rPr sz="1600" dirty="0">
                <a:latin typeface="Calibri"/>
                <a:cs typeface="Calibri"/>
              </a:rPr>
              <a:t>hoặc</a:t>
            </a:r>
            <a:r>
              <a:rPr sz="1600" spc="-20" dirty="0">
                <a:latin typeface="Calibri"/>
                <a:cs typeface="Calibri"/>
              </a:rPr>
              <a:t> </a:t>
            </a:r>
            <a:r>
              <a:rPr sz="1600" dirty="0">
                <a:latin typeface="Calibri"/>
                <a:cs typeface="Calibri"/>
              </a:rPr>
              <a:t>đơn</a:t>
            </a:r>
            <a:r>
              <a:rPr sz="1600" spc="-20" dirty="0">
                <a:latin typeface="Calibri"/>
                <a:cs typeface="Calibri"/>
              </a:rPr>
              <a:t> </a:t>
            </a:r>
            <a:r>
              <a:rPr sz="1600" dirty="0">
                <a:latin typeface="Calibri"/>
                <a:cs typeface="Calibri"/>
              </a:rPr>
              <a:t>đặt</a:t>
            </a:r>
            <a:r>
              <a:rPr sz="1600" spc="-25" dirty="0">
                <a:latin typeface="Calibri"/>
                <a:cs typeface="Calibri"/>
              </a:rPr>
              <a:t> </a:t>
            </a:r>
            <a:r>
              <a:rPr sz="1600" dirty="0">
                <a:latin typeface="Calibri"/>
                <a:cs typeface="Calibri"/>
              </a:rPr>
              <a:t>hàng</a:t>
            </a:r>
            <a:r>
              <a:rPr sz="1600" spc="-35" dirty="0">
                <a:latin typeface="Calibri"/>
                <a:cs typeface="Calibri"/>
              </a:rPr>
              <a:t> </a:t>
            </a:r>
            <a:r>
              <a:rPr sz="1600" dirty="0">
                <a:latin typeface="Calibri"/>
                <a:cs typeface="Calibri"/>
              </a:rPr>
              <a:t>không</a:t>
            </a:r>
            <a:r>
              <a:rPr sz="1600" spc="-25" dirty="0">
                <a:latin typeface="Calibri"/>
                <a:cs typeface="Calibri"/>
              </a:rPr>
              <a:t> </a:t>
            </a:r>
            <a:r>
              <a:rPr sz="1600" dirty="0">
                <a:latin typeface="Calibri"/>
                <a:cs typeface="Calibri"/>
              </a:rPr>
              <a:t>phù</a:t>
            </a:r>
            <a:r>
              <a:rPr sz="1600" spc="-25" dirty="0">
                <a:latin typeface="Calibri"/>
                <a:cs typeface="Calibri"/>
              </a:rPr>
              <a:t> </a:t>
            </a:r>
            <a:r>
              <a:rPr sz="1600" dirty="0">
                <a:latin typeface="Calibri"/>
                <a:cs typeface="Calibri"/>
              </a:rPr>
              <a:t>hợp</a:t>
            </a:r>
            <a:r>
              <a:rPr sz="1600" spc="-30" dirty="0">
                <a:latin typeface="Calibri"/>
                <a:cs typeface="Calibri"/>
              </a:rPr>
              <a:t> </a:t>
            </a:r>
            <a:r>
              <a:rPr sz="1600" spc="-25" dirty="0">
                <a:latin typeface="Calibri"/>
                <a:cs typeface="Calibri"/>
              </a:rPr>
              <a:t>với</a:t>
            </a:r>
            <a:endParaRPr sz="1600">
              <a:latin typeface="Calibri"/>
              <a:cs typeface="Calibri"/>
            </a:endParaRPr>
          </a:p>
          <a:p>
            <a:pPr marL="12700">
              <a:lnSpc>
                <a:spcPct val="100000"/>
              </a:lnSpc>
            </a:pPr>
            <a:r>
              <a:rPr sz="1600" dirty="0">
                <a:latin typeface="Calibri"/>
                <a:cs typeface="Calibri"/>
              </a:rPr>
              <a:t>các</a:t>
            </a:r>
            <a:r>
              <a:rPr sz="1600" spc="-35" dirty="0">
                <a:latin typeface="Calibri"/>
                <a:cs typeface="Calibri"/>
              </a:rPr>
              <a:t> </a:t>
            </a:r>
            <a:r>
              <a:rPr sz="1600" dirty="0">
                <a:latin typeface="Calibri"/>
                <a:cs typeface="Calibri"/>
              </a:rPr>
              <a:t>tuyên</a:t>
            </a:r>
            <a:r>
              <a:rPr sz="1600" spc="-25" dirty="0">
                <a:latin typeface="Calibri"/>
                <a:cs typeface="Calibri"/>
              </a:rPr>
              <a:t> </a:t>
            </a:r>
            <a:r>
              <a:rPr sz="1600" dirty="0">
                <a:latin typeface="Calibri"/>
                <a:cs typeface="Calibri"/>
              </a:rPr>
              <a:t>bố</a:t>
            </a:r>
            <a:r>
              <a:rPr sz="1600" spc="-25" dirty="0">
                <a:latin typeface="Calibri"/>
                <a:cs typeface="Calibri"/>
              </a:rPr>
              <a:t> </a:t>
            </a:r>
            <a:r>
              <a:rPr sz="1600" dirty="0">
                <a:latin typeface="Calibri"/>
                <a:cs typeface="Calibri"/>
              </a:rPr>
              <a:t>trước</a:t>
            </a:r>
            <a:r>
              <a:rPr sz="1600" spc="-25" dirty="0">
                <a:latin typeface="Calibri"/>
                <a:cs typeface="Calibri"/>
              </a:rPr>
              <a:t> </a:t>
            </a:r>
            <a:r>
              <a:rPr sz="1600" dirty="0">
                <a:latin typeface="Calibri"/>
                <a:cs typeface="Calibri"/>
              </a:rPr>
              <a:t>đó</a:t>
            </a:r>
            <a:r>
              <a:rPr sz="1600" spc="-15" dirty="0">
                <a:latin typeface="Calibri"/>
                <a:cs typeface="Calibri"/>
              </a:rPr>
              <a:t> </a:t>
            </a:r>
            <a:r>
              <a:rPr sz="1600" dirty="0">
                <a:latin typeface="Calibri"/>
                <a:cs typeface="Calibri"/>
              </a:rPr>
              <a:t>đã</a:t>
            </a:r>
            <a:r>
              <a:rPr sz="1600" spc="-25" dirty="0">
                <a:latin typeface="Calibri"/>
                <a:cs typeface="Calibri"/>
              </a:rPr>
              <a:t> </a:t>
            </a:r>
            <a:r>
              <a:rPr sz="1600" dirty="0">
                <a:latin typeface="Calibri"/>
                <a:cs typeface="Calibri"/>
              </a:rPr>
              <a:t>được</a:t>
            </a:r>
            <a:r>
              <a:rPr sz="1600" spc="-15" dirty="0">
                <a:latin typeface="Calibri"/>
                <a:cs typeface="Calibri"/>
              </a:rPr>
              <a:t> </a:t>
            </a:r>
            <a:r>
              <a:rPr sz="1600" dirty="0">
                <a:latin typeface="Calibri"/>
                <a:cs typeface="Calibri"/>
              </a:rPr>
              <a:t>giải</a:t>
            </a:r>
            <a:r>
              <a:rPr sz="1600" spc="-45" dirty="0">
                <a:latin typeface="Calibri"/>
                <a:cs typeface="Calibri"/>
              </a:rPr>
              <a:t> </a:t>
            </a:r>
            <a:r>
              <a:rPr sz="1600" spc="-10" dirty="0">
                <a:latin typeface="Calibri"/>
                <a:cs typeface="Calibri"/>
              </a:rPr>
              <a:t>quyết</a:t>
            </a:r>
            <a:endParaRPr sz="1600">
              <a:latin typeface="Calibri"/>
              <a:cs typeface="Calibri"/>
            </a:endParaRPr>
          </a:p>
          <a:p>
            <a:pPr marL="12700">
              <a:lnSpc>
                <a:spcPts val="1839"/>
              </a:lnSpc>
              <a:spcBef>
                <a:spcPts val="919"/>
              </a:spcBef>
            </a:pPr>
            <a:r>
              <a:rPr sz="1600" spc="-30" dirty="0">
                <a:solidFill>
                  <a:srgbClr val="FF0000"/>
                </a:solidFill>
                <a:latin typeface="SimSun"/>
                <a:cs typeface="SimSun"/>
              </a:rPr>
              <a:t>满足适用的法规要求</a:t>
            </a:r>
            <a:endParaRPr sz="1600">
              <a:latin typeface="SimSun"/>
              <a:cs typeface="SimSun"/>
            </a:endParaRPr>
          </a:p>
          <a:p>
            <a:pPr marL="12700">
              <a:lnSpc>
                <a:spcPts val="1839"/>
              </a:lnSpc>
            </a:pPr>
            <a:r>
              <a:rPr sz="1600" dirty="0">
                <a:solidFill>
                  <a:srgbClr val="FF0000"/>
                </a:solidFill>
                <a:latin typeface="Calibri"/>
                <a:cs typeface="Calibri"/>
              </a:rPr>
              <a:t>Đáp</a:t>
            </a:r>
            <a:r>
              <a:rPr sz="1600" spc="-35" dirty="0">
                <a:solidFill>
                  <a:srgbClr val="FF0000"/>
                </a:solidFill>
                <a:latin typeface="Calibri"/>
                <a:cs typeface="Calibri"/>
              </a:rPr>
              <a:t> </a:t>
            </a:r>
            <a:r>
              <a:rPr sz="1600" dirty="0">
                <a:solidFill>
                  <a:srgbClr val="FF0000"/>
                </a:solidFill>
                <a:latin typeface="Calibri"/>
                <a:cs typeface="Calibri"/>
              </a:rPr>
              <a:t>ứng</a:t>
            </a:r>
            <a:r>
              <a:rPr sz="1600" spc="-20" dirty="0">
                <a:solidFill>
                  <a:srgbClr val="FF0000"/>
                </a:solidFill>
                <a:latin typeface="Calibri"/>
                <a:cs typeface="Calibri"/>
              </a:rPr>
              <a:t> </a:t>
            </a:r>
            <a:r>
              <a:rPr sz="1600" dirty="0">
                <a:solidFill>
                  <a:srgbClr val="FF0000"/>
                </a:solidFill>
                <a:latin typeface="Calibri"/>
                <a:cs typeface="Calibri"/>
              </a:rPr>
              <a:t>các</a:t>
            </a:r>
            <a:r>
              <a:rPr sz="1600" spc="-30" dirty="0">
                <a:solidFill>
                  <a:srgbClr val="FF0000"/>
                </a:solidFill>
                <a:latin typeface="Calibri"/>
                <a:cs typeface="Calibri"/>
              </a:rPr>
              <a:t> </a:t>
            </a:r>
            <a:r>
              <a:rPr sz="1600" dirty="0">
                <a:solidFill>
                  <a:srgbClr val="FF0000"/>
                </a:solidFill>
                <a:latin typeface="Calibri"/>
                <a:cs typeface="Calibri"/>
              </a:rPr>
              <a:t>yêu</a:t>
            </a:r>
            <a:r>
              <a:rPr sz="1600" spc="-20" dirty="0">
                <a:solidFill>
                  <a:srgbClr val="FF0000"/>
                </a:solidFill>
                <a:latin typeface="Calibri"/>
                <a:cs typeface="Calibri"/>
              </a:rPr>
              <a:t> </a:t>
            </a:r>
            <a:r>
              <a:rPr sz="1600" dirty="0">
                <a:solidFill>
                  <a:srgbClr val="FF0000"/>
                </a:solidFill>
                <a:latin typeface="Calibri"/>
                <a:cs typeface="Calibri"/>
              </a:rPr>
              <a:t>cầu</a:t>
            </a:r>
            <a:r>
              <a:rPr sz="1600" spc="-25" dirty="0">
                <a:solidFill>
                  <a:srgbClr val="FF0000"/>
                </a:solidFill>
                <a:latin typeface="Calibri"/>
                <a:cs typeface="Calibri"/>
              </a:rPr>
              <a:t> </a:t>
            </a:r>
            <a:r>
              <a:rPr sz="1600" dirty="0">
                <a:solidFill>
                  <a:srgbClr val="FF0000"/>
                </a:solidFill>
                <a:latin typeface="Calibri"/>
                <a:cs typeface="Calibri"/>
              </a:rPr>
              <a:t>quy</a:t>
            </a:r>
            <a:r>
              <a:rPr sz="1600" spc="-30" dirty="0">
                <a:solidFill>
                  <a:srgbClr val="FF0000"/>
                </a:solidFill>
                <a:latin typeface="Calibri"/>
                <a:cs typeface="Calibri"/>
              </a:rPr>
              <a:t> </a:t>
            </a:r>
            <a:r>
              <a:rPr sz="1600" dirty="0">
                <a:solidFill>
                  <a:srgbClr val="FF0000"/>
                </a:solidFill>
                <a:latin typeface="Calibri"/>
                <a:cs typeface="Calibri"/>
              </a:rPr>
              <a:t>định</a:t>
            </a:r>
            <a:r>
              <a:rPr sz="1600" spc="-30" dirty="0">
                <a:solidFill>
                  <a:srgbClr val="FF0000"/>
                </a:solidFill>
                <a:latin typeface="Calibri"/>
                <a:cs typeface="Calibri"/>
              </a:rPr>
              <a:t> </a:t>
            </a:r>
            <a:r>
              <a:rPr sz="1600" dirty="0">
                <a:solidFill>
                  <a:srgbClr val="FF0000"/>
                </a:solidFill>
                <a:latin typeface="Calibri"/>
                <a:cs typeface="Calibri"/>
              </a:rPr>
              <a:t>hiện</a:t>
            </a:r>
            <a:r>
              <a:rPr sz="1600" spc="-35" dirty="0">
                <a:solidFill>
                  <a:srgbClr val="FF0000"/>
                </a:solidFill>
                <a:latin typeface="Calibri"/>
                <a:cs typeface="Calibri"/>
              </a:rPr>
              <a:t> </a:t>
            </a:r>
            <a:r>
              <a:rPr sz="1600" spc="-20" dirty="0">
                <a:solidFill>
                  <a:srgbClr val="FF0000"/>
                </a:solidFill>
                <a:latin typeface="Calibri"/>
                <a:cs typeface="Calibri"/>
              </a:rPr>
              <a:t>hành</a:t>
            </a:r>
            <a:endParaRPr sz="1600">
              <a:latin typeface="Calibri"/>
              <a:cs typeface="Calibri"/>
            </a:endParaRPr>
          </a:p>
          <a:p>
            <a:pPr marL="12700">
              <a:lnSpc>
                <a:spcPts val="1839"/>
              </a:lnSpc>
              <a:spcBef>
                <a:spcPts val="1620"/>
              </a:spcBef>
            </a:pPr>
            <a:r>
              <a:rPr sz="1600" spc="-30" dirty="0">
                <a:solidFill>
                  <a:srgbClr val="FF0000"/>
                </a:solidFill>
                <a:latin typeface="SimSun"/>
                <a:cs typeface="SimSun"/>
              </a:rPr>
              <a:t>用户培训需求的识别</a:t>
            </a:r>
            <a:endParaRPr sz="1600">
              <a:latin typeface="SimSun"/>
              <a:cs typeface="SimSun"/>
            </a:endParaRPr>
          </a:p>
          <a:p>
            <a:pPr marL="58419">
              <a:lnSpc>
                <a:spcPts val="1839"/>
              </a:lnSpc>
            </a:pPr>
            <a:r>
              <a:rPr sz="1600" dirty="0">
                <a:solidFill>
                  <a:srgbClr val="FF0000"/>
                </a:solidFill>
                <a:latin typeface="Calibri"/>
                <a:cs typeface="Calibri"/>
              </a:rPr>
              <a:t>Xác</a:t>
            </a:r>
            <a:r>
              <a:rPr sz="1600" spc="-30" dirty="0">
                <a:solidFill>
                  <a:srgbClr val="FF0000"/>
                </a:solidFill>
                <a:latin typeface="Calibri"/>
                <a:cs typeface="Calibri"/>
              </a:rPr>
              <a:t> </a:t>
            </a:r>
            <a:r>
              <a:rPr sz="1600" dirty="0">
                <a:solidFill>
                  <a:srgbClr val="FF0000"/>
                </a:solidFill>
                <a:latin typeface="Calibri"/>
                <a:cs typeface="Calibri"/>
              </a:rPr>
              <a:t>định</a:t>
            </a:r>
            <a:r>
              <a:rPr sz="1600" spc="-25" dirty="0">
                <a:solidFill>
                  <a:srgbClr val="FF0000"/>
                </a:solidFill>
                <a:latin typeface="Calibri"/>
                <a:cs typeface="Calibri"/>
              </a:rPr>
              <a:t> </a:t>
            </a:r>
            <a:r>
              <a:rPr sz="1600" dirty="0">
                <a:solidFill>
                  <a:srgbClr val="FF0000"/>
                </a:solidFill>
                <a:latin typeface="Calibri"/>
                <a:cs typeface="Calibri"/>
              </a:rPr>
              <a:t>nhu</a:t>
            </a:r>
            <a:r>
              <a:rPr sz="1600" spc="-30" dirty="0">
                <a:solidFill>
                  <a:srgbClr val="FF0000"/>
                </a:solidFill>
                <a:latin typeface="Calibri"/>
                <a:cs typeface="Calibri"/>
              </a:rPr>
              <a:t> </a:t>
            </a:r>
            <a:r>
              <a:rPr sz="1600" dirty="0">
                <a:solidFill>
                  <a:srgbClr val="FF0000"/>
                </a:solidFill>
                <a:latin typeface="Calibri"/>
                <a:cs typeface="Calibri"/>
              </a:rPr>
              <a:t>cầu</a:t>
            </a:r>
            <a:r>
              <a:rPr sz="1600" spc="-20" dirty="0">
                <a:solidFill>
                  <a:srgbClr val="FF0000"/>
                </a:solidFill>
                <a:latin typeface="Calibri"/>
                <a:cs typeface="Calibri"/>
              </a:rPr>
              <a:t> </a:t>
            </a:r>
            <a:r>
              <a:rPr sz="1600" dirty="0">
                <a:solidFill>
                  <a:srgbClr val="FF0000"/>
                </a:solidFill>
                <a:latin typeface="Calibri"/>
                <a:cs typeface="Calibri"/>
              </a:rPr>
              <a:t>đào tạo</a:t>
            </a:r>
            <a:r>
              <a:rPr sz="1600" spc="-25" dirty="0">
                <a:solidFill>
                  <a:srgbClr val="FF0000"/>
                </a:solidFill>
                <a:latin typeface="Calibri"/>
                <a:cs typeface="Calibri"/>
              </a:rPr>
              <a:t> </a:t>
            </a:r>
            <a:r>
              <a:rPr sz="1600" dirty="0">
                <a:solidFill>
                  <a:srgbClr val="FF0000"/>
                </a:solidFill>
                <a:latin typeface="Calibri"/>
                <a:cs typeface="Calibri"/>
              </a:rPr>
              <a:t>người</a:t>
            </a:r>
            <a:r>
              <a:rPr sz="1600" spc="-30" dirty="0">
                <a:solidFill>
                  <a:srgbClr val="FF0000"/>
                </a:solidFill>
                <a:latin typeface="Calibri"/>
                <a:cs typeface="Calibri"/>
              </a:rPr>
              <a:t> </a:t>
            </a:r>
            <a:r>
              <a:rPr sz="1600" spc="-20" dirty="0">
                <a:solidFill>
                  <a:srgbClr val="FF0000"/>
                </a:solidFill>
                <a:latin typeface="Calibri"/>
                <a:cs typeface="Calibri"/>
              </a:rPr>
              <a:t>dùng</a:t>
            </a:r>
            <a:endParaRPr sz="1600">
              <a:latin typeface="Calibri"/>
              <a:cs typeface="Calibri"/>
            </a:endParaRPr>
          </a:p>
          <a:p>
            <a:pPr>
              <a:lnSpc>
                <a:spcPct val="100000"/>
              </a:lnSpc>
              <a:spcBef>
                <a:spcPts val="300"/>
              </a:spcBef>
            </a:pPr>
            <a:endParaRPr sz="1600">
              <a:latin typeface="Calibri"/>
              <a:cs typeface="Calibri"/>
            </a:endParaRPr>
          </a:p>
          <a:p>
            <a:pPr marL="12700">
              <a:lnSpc>
                <a:spcPts val="1839"/>
              </a:lnSpc>
            </a:pPr>
            <a:r>
              <a:rPr sz="1600" spc="-30" dirty="0">
                <a:latin typeface="SimSun"/>
                <a:cs typeface="SimSun"/>
              </a:rPr>
              <a:t>组织有能力满足规定的要求</a:t>
            </a:r>
            <a:endParaRPr sz="1600">
              <a:latin typeface="SimSun"/>
              <a:cs typeface="SimSun"/>
            </a:endParaRPr>
          </a:p>
          <a:p>
            <a:pPr marL="12700">
              <a:lnSpc>
                <a:spcPts val="1839"/>
              </a:lnSpc>
            </a:pPr>
            <a:r>
              <a:rPr sz="1600" spc="-60" dirty="0">
                <a:latin typeface="Calibri"/>
                <a:cs typeface="Calibri"/>
              </a:rPr>
              <a:t>Tổ</a:t>
            </a:r>
            <a:r>
              <a:rPr sz="1600" spc="-20" dirty="0">
                <a:latin typeface="Calibri"/>
                <a:cs typeface="Calibri"/>
              </a:rPr>
              <a:t> </a:t>
            </a:r>
            <a:r>
              <a:rPr sz="1600" dirty="0">
                <a:latin typeface="Calibri"/>
                <a:cs typeface="Calibri"/>
              </a:rPr>
              <a:t>chức</a:t>
            </a:r>
            <a:r>
              <a:rPr sz="1600" spc="-30" dirty="0">
                <a:latin typeface="Calibri"/>
                <a:cs typeface="Calibri"/>
              </a:rPr>
              <a:t> </a:t>
            </a:r>
            <a:r>
              <a:rPr sz="1600" dirty="0">
                <a:latin typeface="Calibri"/>
                <a:cs typeface="Calibri"/>
              </a:rPr>
              <a:t>có</a:t>
            </a:r>
            <a:r>
              <a:rPr sz="1600" spc="-5" dirty="0">
                <a:latin typeface="Calibri"/>
                <a:cs typeface="Calibri"/>
              </a:rPr>
              <a:t> </a:t>
            </a:r>
            <a:r>
              <a:rPr sz="1600" dirty="0">
                <a:latin typeface="Calibri"/>
                <a:cs typeface="Calibri"/>
              </a:rPr>
              <a:t>khả</a:t>
            </a:r>
            <a:r>
              <a:rPr sz="1600" spc="-20" dirty="0">
                <a:latin typeface="Calibri"/>
                <a:cs typeface="Calibri"/>
              </a:rPr>
              <a:t> </a:t>
            </a:r>
            <a:r>
              <a:rPr sz="1600" dirty="0">
                <a:latin typeface="Calibri"/>
                <a:cs typeface="Calibri"/>
              </a:rPr>
              <a:t>năng</a:t>
            </a:r>
            <a:r>
              <a:rPr sz="1600" spc="-40" dirty="0">
                <a:latin typeface="Calibri"/>
                <a:cs typeface="Calibri"/>
              </a:rPr>
              <a:t> </a:t>
            </a:r>
            <a:r>
              <a:rPr sz="1600" dirty="0">
                <a:latin typeface="Calibri"/>
                <a:cs typeface="Calibri"/>
              </a:rPr>
              <a:t>đáp</a:t>
            </a:r>
            <a:r>
              <a:rPr sz="1600" spc="-10" dirty="0">
                <a:latin typeface="Calibri"/>
                <a:cs typeface="Calibri"/>
              </a:rPr>
              <a:t> </a:t>
            </a:r>
            <a:r>
              <a:rPr sz="1600" dirty="0">
                <a:latin typeface="Calibri"/>
                <a:cs typeface="Calibri"/>
              </a:rPr>
              <a:t>ứng</a:t>
            </a:r>
            <a:r>
              <a:rPr sz="1600" spc="-25" dirty="0">
                <a:latin typeface="Calibri"/>
                <a:cs typeface="Calibri"/>
              </a:rPr>
              <a:t> </a:t>
            </a:r>
            <a:r>
              <a:rPr sz="1600" dirty="0">
                <a:latin typeface="Calibri"/>
                <a:cs typeface="Calibri"/>
              </a:rPr>
              <a:t>các</a:t>
            </a:r>
            <a:r>
              <a:rPr sz="1600" spc="-25" dirty="0">
                <a:latin typeface="Calibri"/>
                <a:cs typeface="Calibri"/>
              </a:rPr>
              <a:t> </a:t>
            </a:r>
            <a:r>
              <a:rPr sz="1600" dirty="0">
                <a:latin typeface="Calibri"/>
                <a:cs typeface="Calibri"/>
              </a:rPr>
              <a:t>yêu</a:t>
            </a:r>
            <a:r>
              <a:rPr sz="1600" spc="-20" dirty="0">
                <a:latin typeface="Calibri"/>
                <a:cs typeface="Calibri"/>
              </a:rPr>
              <a:t> </a:t>
            </a:r>
            <a:r>
              <a:rPr sz="1600" dirty="0">
                <a:latin typeface="Calibri"/>
                <a:cs typeface="Calibri"/>
              </a:rPr>
              <a:t>cầu</a:t>
            </a:r>
            <a:r>
              <a:rPr sz="1600" spc="-20" dirty="0">
                <a:latin typeface="Calibri"/>
                <a:cs typeface="Calibri"/>
              </a:rPr>
              <a:t> </a:t>
            </a:r>
            <a:r>
              <a:rPr sz="1600" dirty="0">
                <a:latin typeface="Calibri"/>
                <a:cs typeface="Calibri"/>
              </a:rPr>
              <a:t>đã</a:t>
            </a:r>
            <a:r>
              <a:rPr sz="1600" spc="-10" dirty="0">
                <a:latin typeface="Calibri"/>
                <a:cs typeface="Calibri"/>
              </a:rPr>
              <a:t> </a:t>
            </a:r>
            <a:r>
              <a:rPr sz="1600" dirty="0">
                <a:latin typeface="Calibri"/>
                <a:cs typeface="Calibri"/>
              </a:rPr>
              <a:t>quy</a:t>
            </a:r>
            <a:r>
              <a:rPr sz="1600" spc="-25" dirty="0">
                <a:latin typeface="Calibri"/>
                <a:cs typeface="Calibri"/>
              </a:rPr>
              <a:t> </a:t>
            </a:r>
            <a:r>
              <a:rPr sz="1600" spc="-20" dirty="0">
                <a:latin typeface="Calibri"/>
                <a:cs typeface="Calibri"/>
              </a:rPr>
              <a:t>định</a:t>
            </a:r>
            <a:endParaRPr sz="1600">
              <a:latin typeface="Calibri"/>
              <a:cs typeface="Calibri"/>
            </a:endParaRPr>
          </a:p>
        </p:txBody>
      </p:sp>
      <p:pic>
        <p:nvPicPr>
          <p:cNvPr id="5" name="object 5"/>
          <p:cNvPicPr/>
          <p:nvPr/>
        </p:nvPicPr>
        <p:blipFill>
          <a:blip r:embed="rId3" cstate="print"/>
          <a:stretch>
            <a:fillRect/>
          </a:stretch>
        </p:blipFill>
        <p:spPr>
          <a:xfrm>
            <a:off x="7072365" y="6286500"/>
            <a:ext cx="1571502" cy="571499"/>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2791208" y="236925"/>
            <a:ext cx="2198370"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latin typeface="Calibri"/>
                <a:cs typeface="Calibri"/>
              </a:rPr>
              <a:t>7.2</a:t>
            </a:r>
            <a:r>
              <a:rPr sz="1800" spc="-45" dirty="0">
                <a:solidFill>
                  <a:srgbClr val="000000"/>
                </a:solidFill>
                <a:latin typeface="Times New Roman"/>
                <a:cs typeface="Times New Roman"/>
              </a:rPr>
              <a:t> </a:t>
            </a:r>
            <a:r>
              <a:rPr sz="1800" spc="-10" dirty="0">
                <a:solidFill>
                  <a:srgbClr val="000000"/>
                </a:solidFill>
              </a:rPr>
              <a:t>与顾客有关的过程</a:t>
            </a:r>
            <a:endParaRPr sz="1800">
              <a:latin typeface="Times New Roman"/>
              <a:cs typeface="Times New Roman"/>
            </a:endParaRPr>
          </a:p>
        </p:txBody>
      </p:sp>
      <p:sp>
        <p:nvSpPr>
          <p:cNvPr id="4" name="object 4"/>
          <p:cNvSpPr txBox="1"/>
          <p:nvPr/>
        </p:nvSpPr>
        <p:spPr>
          <a:xfrm>
            <a:off x="690778" y="507228"/>
            <a:ext cx="6210300" cy="2812415"/>
          </a:xfrm>
          <a:prstGeom prst="rect">
            <a:avLst/>
          </a:prstGeom>
        </p:spPr>
        <p:txBody>
          <a:bodyPr vert="horz" wrap="square" lIns="0" tIns="12700" rIns="0" bIns="0" rtlCol="0">
            <a:spAutoFit/>
          </a:bodyPr>
          <a:lstStyle/>
          <a:p>
            <a:pPr marL="2112645">
              <a:lnSpc>
                <a:spcPct val="100000"/>
              </a:lnSpc>
              <a:spcBef>
                <a:spcPts val="100"/>
              </a:spcBef>
            </a:pPr>
            <a:r>
              <a:rPr sz="1800" dirty="0">
                <a:latin typeface="Calibri"/>
                <a:cs typeface="Calibri"/>
              </a:rPr>
              <a:t>7.2</a:t>
            </a:r>
            <a:r>
              <a:rPr sz="1800" spc="-30" dirty="0">
                <a:latin typeface="Calibri"/>
                <a:cs typeface="Calibri"/>
              </a:rPr>
              <a:t> </a:t>
            </a:r>
            <a:r>
              <a:rPr sz="1800" dirty="0">
                <a:latin typeface="Calibri"/>
                <a:cs typeface="Calibri"/>
              </a:rPr>
              <a:t>Quy</a:t>
            </a:r>
            <a:r>
              <a:rPr sz="1800" spc="-25" dirty="0">
                <a:latin typeface="Calibri"/>
                <a:cs typeface="Calibri"/>
              </a:rPr>
              <a:t> </a:t>
            </a:r>
            <a:r>
              <a:rPr sz="1800" dirty="0">
                <a:latin typeface="Calibri"/>
                <a:cs typeface="Calibri"/>
              </a:rPr>
              <a:t>trình</a:t>
            </a:r>
            <a:r>
              <a:rPr sz="1800" spc="-15" dirty="0">
                <a:latin typeface="Calibri"/>
                <a:cs typeface="Calibri"/>
              </a:rPr>
              <a:t> </a:t>
            </a:r>
            <a:r>
              <a:rPr sz="1800" dirty="0">
                <a:latin typeface="Calibri"/>
                <a:cs typeface="Calibri"/>
              </a:rPr>
              <a:t>liên quan</a:t>
            </a:r>
            <a:r>
              <a:rPr sz="1800" spc="-25" dirty="0">
                <a:latin typeface="Calibri"/>
                <a:cs typeface="Calibri"/>
              </a:rPr>
              <a:t> </a:t>
            </a:r>
            <a:r>
              <a:rPr sz="1800" dirty="0">
                <a:latin typeface="Calibri"/>
                <a:cs typeface="Calibri"/>
              </a:rPr>
              <a:t>đến</a:t>
            </a:r>
            <a:r>
              <a:rPr sz="1800" spc="-30" dirty="0">
                <a:latin typeface="Calibri"/>
                <a:cs typeface="Calibri"/>
              </a:rPr>
              <a:t> </a:t>
            </a:r>
            <a:r>
              <a:rPr sz="1800" dirty="0">
                <a:latin typeface="Calibri"/>
                <a:cs typeface="Calibri"/>
              </a:rPr>
              <a:t>khách</a:t>
            </a:r>
            <a:r>
              <a:rPr sz="1800" spc="-15" dirty="0">
                <a:latin typeface="Calibri"/>
                <a:cs typeface="Calibri"/>
              </a:rPr>
              <a:t> </a:t>
            </a:r>
            <a:r>
              <a:rPr sz="1800" spc="-20" dirty="0">
                <a:latin typeface="Calibri"/>
                <a:cs typeface="Calibri"/>
              </a:rPr>
              <a:t>hàng</a:t>
            </a:r>
            <a:endParaRPr sz="1800">
              <a:latin typeface="Calibri"/>
              <a:cs typeface="Calibri"/>
            </a:endParaRPr>
          </a:p>
          <a:p>
            <a:pPr>
              <a:lnSpc>
                <a:spcPct val="100000"/>
              </a:lnSpc>
              <a:spcBef>
                <a:spcPts val="1500"/>
              </a:spcBef>
            </a:pPr>
            <a:endParaRPr sz="1800">
              <a:latin typeface="Calibri"/>
              <a:cs typeface="Calibri"/>
            </a:endParaRPr>
          </a:p>
          <a:p>
            <a:pPr marL="12700">
              <a:lnSpc>
                <a:spcPct val="100000"/>
              </a:lnSpc>
            </a:pPr>
            <a:r>
              <a:rPr sz="1450" spc="-5" dirty="0">
                <a:latin typeface="SimSun"/>
                <a:cs typeface="SimSun"/>
              </a:rPr>
              <a:t>评审结果及评审所引起的措施的记录应予保持</a:t>
            </a:r>
            <a:endParaRPr sz="1450">
              <a:latin typeface="SimSun"/>
              <a:cs typeface="SimSun"/>
            </a:endParaRPr>
          </a:p>
          <a:p>
            <a:pPr marL="12700">
              <a:lnSpc>
                <a:spcPct val="100000"/>
              </a:lnSpc>
              <a:spcBef>
                <a:spcPts val="1655"/>
              </a:spcBef>
            </a:pPr>
            <a:r>
              <a:rPr sz="1450" dirty="0">
                <a:latin typeface="Calibri"/>
                <a:cs typeface="Calibri"/>
              </a:rPr>
              <a:t>Kết</a:t>
            </a:r>
            <a:r>
              <a:rPr sz="1450" spc="10" dirty="0">
                <a:latin typeface="Calibri"/>
                <a:cs typeface="Calibri"/>
              </a:rPr>
              <a:t> </a:t>
            </a:r>
            <a:r>
              <a:rPr sz="1450" dirty="0">
                <a:latin typeface="Calibri"/>
                <a:cs typeface="Calibri"/>
              </a:rPr>
              <a:t>quả</a:t>
            </a:r>
            <a:r>
              <a:rPr sz="1450" spc="-10" dirty="0">
                <a:latin typeface="Calibri"/>
                <a:cs typeface="Calibri"/>
              </a:rPr>
              <a:t> </a:t>
            </a:r>
            <a:r>
              <a:rPr sz="1450" dirty="0">
                <a:latin typeface="Calibri"/>
                <a:cs typeface="Calibri"/>
              </a:rPr>
              <a:t>đánh giá</a:t>
            </a:r>
            <a:r>
              <a:rPr sz="1450" spc="-5" dirty="0">
                <a:latin typeface="Calibri"/>
                <a:cs typeface="Calibri"/>
              </a:rPr>
              <a:t> </a:t>
            </a:r>
            <a:r>
              <a:rPr sz="1450" dirty="0">
                <a:latin typeface="Calibri"/>
                <a:cs typeface="Calibri"/>
              </a:rPr>
              <a:t>và </a:t>
            </a:r>
            <a:r>
              <a:rPr sz="1450" spc="-25" dirty="0">
                <a:latin typeface="Calibri"/>
                <a:cs typeface="Calibri"/>
              </a:rPr>
              <a:t>Tài</a:t>
            </a:r>
            <a:r>
              <a:rPr sz="1450" spc="-5" dirty="0">
                <a:latin typeface="Calibri"/>
                <a:cs typeface="Calibri"/>
              </a:rPr>
              <a:t> </a:t>
            </a:r>
            <a:r>
              <a:rPr sz="1450" dirty="0">
                <a:latin typeface="Calibri"/>
                <a:cs typeface="Calibri"/>
              </a:rPr>
              <a:t>liệu</a:t>
            </a:r>
            <a:r>
              <a:rPr sz="1450" spc="10" dirty="0">
                <a:latin typeface="Calibri"/>
                <a:cs typeface="Calibri"/>
              </a:rPr>
              <a:t> </a:t>
            </a:r>
            <a:r>
              <a:rPr sz="1450" dirty="0">
                <a:latin typeface="Calibri"/>
                <a:cs typeface="Calibri"/>
              </a:rPr>
              <a:t>về</a:t>
            </a:r>
            <a:r>
              <a:rPr sz="1450" spc="10" dirty="0">
                <a:latin typeface="Calibri"/>
                <a:cs typeface="Calibri"/>
              </a:rPr>
              <a:t> </a:t>
            </a:r>
            <a:r>
              <a:rPr sz="1450" dirty="0">
                <a:latin typeface="Calibri"/>
                <a:cs typeface="Calibri"/>
              </a:rPr>
              <a:t>các</a:t>
            </a:r>
            <a:r>
              <a:rPr sz="1450" spc="10" dirty="0">
                <a:latin typeface="Calibri"/>
                <a:cs typeface="Calibri"/>
              </a:rPr>
              <a:t> </a:t>
            </a:r>
            <a:r>
              <a:rPr sz="1450" dirty="0">
                <a:latin typeface="Calibri"/>
                <a:cs typeface="Calibri"/>
              </a:rPr>
              <a:t>biện</a:t>
            </a:r>
            <a:r>
              <a:rPr sz="1450" spc="5" dirty="0">
                <a:latin typeface="Calibri"/>
                <a:cs typeface="Calibri"/>
              </a:rPr>
              <a:t> </a:t>
            </a:r>
            <a:r>
              <a:rPr sz="1450" dirty="0">
                <a:latin typeface="Calibri"/>
                <a:cs typeface="Calibri"/>
              </a:rPr>
              <a:t>pháp</a:t>
            </a:r>
            <a:r>
              <a:rPr sz="1450" spc="5" dirty="0">
                <a:latin typeface="Calibri"/>
                <a:cs typeface="Calibri"/>
              </a:rPr>
              <a:t> </a:t>
            </a:r>
            <a:r>
              <a:rPr sz="1450" dirty="0">
                <a:latin typeface="Calibri"/>
                <a:cs typeface="Calibri"/>
              </a:rPr>
              <a:t>do đánh</a:t>
            </a:r>
            <a:r>
              <a:rPr sz="1450" spc="-10" dirty="0">
                <a:latin typeface="Calibri"/>
                <a:cs typeface="Calibri"/>
              </a:rPr>
              <a:t> </a:t>
            </a:r>
            <a:r>
              <a:rPr sz="1450" dirty="0">
                <a:latin typeface="Calibri"/>
                <a:cs typeface="Calibri"/>
              </a:rPr>
              <a:t>giá</a:t>
            </a:r>
            <a:r>
              <a:rPr sz="1450" spc="-5" dirty="0">
                <a:latin typeface="Calibri"/>
                <a:cs typeface="Calibri"/>
              </a:rPr>
              <a:t> </a:t>
            </a:r>
            <a:r>
              <a:rPr sz="1450" dirty="0">
                <a:latin typeface="Calibri"/>
                <a:cs typeface="Calibri"/>
              </a:rPr>
              <a:t>gây</a:t>
            </a:r>
            <a:r>
              <a:rPr sz="1450" spc="-10" dirty="0">
                <a:latin typeface="Calibri"/>
                <a:cs typeface="Calibri"/>
              </a:rPr>
              <a:t> </a:t>
            </a:r>
            <a:r>
              <a:rPr sz="1450" dirty="0">
                <a:latin typeface="Calibri"/>
                <a:cs typeface="Calibri"/>
              </a:rPr>
              <a:t>ra</a:t>
            </a:r>
            <a:r>
              <a:rPr sz="1450" spc="-10" dirty="0">
                <a:latin typeface="Calibri"/>
                <a:cs typeface="Calibri"/>
              </a:rPr>
              <a:t> </a:t>
            </a:r>
            <a:r>
              <a:rPr sz="1450" dirty="0">
                <a:latin typeface="Calibri"/>
                <a:cs typeface="Calibri"/>
              </a:rPr>
              <a:t>phải</a:t>
            </a:r>
            <a:r>
              <a:rPr sz="1450" spc="-5" dirty="0">
                <a:latin typeface="Calibri"/>
                <a:cs typeface="Calibri"/>
              </a:rPr>
              <a:t> </a:t>
            </a:r>
            <a:r>
              <a:rPr sz="1450" dirty="0">
                <a:latin typeface="Calibri"/>
                <a:cs typeface="Calibri"/>
              </a:rPr>
              <a:t>được</a:t>
            </a:r>
            <a:r>
              <a:rPr sz="1450" spc="10" dirty="0">
                <a:latin typeface="Calibri"/>
                <a:cs typeface="Calibri"/>
              </a:rPr>
              <a:t> </a:t>
            </a:r>
            <a:r>
              <a:rPr sz="1450" dirty="0">
                <a:latin typeface="Calibri"/>
                <a:cs typeface="Calibri"/>
              </a:rPr>
              <a:t>lưu </a:t>
            </a:r>
            <a:r>
              <a:rPr sz="1450" spc="-25" dirty="0">
                <a:latin typeface="Calibri"/>
                <a:cs typeface="Calibri"/>
              </a:rPr>
              <a:t>giữ</a:t>
            </a:r>
            <a:endParaRPr sz="1450">
              <a:latin typeface="Calibri"/>
              <a:cs typeface="Calibri"/>
            </a:endParaRPr>
          </a:p>
          <a:p>
            <a:pPr>
              <a:lnSpc>
                <a:spcPct val="100000"/>
              </a:lnSpc>
            </a:pPr>
            <a:endParaRPr sz="1450">
              <a:latin typeface="Calibri"/>
              <a:cs typeface="Calibri"/>
            </a:endParaRPr>
          </a:p>
          <a:p>
            <a:pPr>
              <a:lnSpc>
                <a:spcPct val="100000"/>
              </a:lnSpc>
              <a:spcBef>
                <a:spcPts val="500"/>
              </a:spcBef>
            </a:pPr>
            <a:endParaRPr sz="1450">
              <a:latin typeface="Calibri"/>
              <a:cs typeface="Calibri"/>
            </a:endParaRPr>
          </a:p>
          <a:p>
            <a:pPr marL="12700">
              <a:lnSpc>
                <a:spcPct val="100000"/>
              </a:lnSpc>
            </a:pPr>
            <a:r>
              <a:rPr sz="1450" spc="-5" dirty="0">
                <a:latin typeface="SimSun"/>
                <a:cs typeface="SimSun"/>
              </a:rPr>
              <a:t>在顾客对要求没有提供书面说明的情况下，这些要求在接受前得到确认</a:t>
            </a:r>
            <a:endParaRPr sz="1450">
              <a:latin typeface="SimSun"/>
              <a:cs typeface="SimSun"/>
            </a:endParaRPr>
          </a:p>
          <a:p>
            <a:pPr marL="12700">
              <a:lnSpc>
                <a:spcPct val="100000"/>
              </a:lnSpc>
              <a:spcBef>
                <a:spcPts val="1660"/>
              </a:spcBef>
            </a:pPr>
            <a:r>
              <a:rPr sz="1450" spc="-10" dirty="0">
                <a:latin typeface="Calibri"/>
                <a:cs typeface="Calibri"/>
              </a:rPr>
              <a:t>Trong</a:t>
            </a:r>
            <a:r>
              <a:rPr sz="1450" dirty="0">
                <a:latin typeface="Calibri"/>
                <a:cs typeface="Calibri"/>
              </a:rPr>
              <a:t> trường hợp</a:t>
            </a:r>
            <a:r>
              <a:rPr sz="1450" spc="10" dirty="0">
                <a:latin typeface="Calibri"/>
                <a:cs typeface="Calibri"/>
              </a:rPr>
              <a:t> </a:t>
            </a:r>
            <a:r>
              <a:rPr sz="1450" dirty="0">
                <a:latin typeface="Calibri"/>
                <a:cs typeface="Calibri"/>
              </a:rPr>
              <a:t>khách hàng không cung cấp</a:t>
            </a:r>
            <a:r>
              <a:rPr sz="1450" spc="15" dirty="0">
                <a:latin typeface="Calibri"/>
                <a:cs typeface="Calibri"/>
              </a:rPr>
              <a:t> </a:t>
            </a:r>
            <a:r>
              <a:rPr sz="1450" dirty="0">
                <a:latin typeface="Calibri"/>
                <a:cs typeface="Calibri"/>
              </a:rPr>
              <a:t>hướng</a:t>
            </a:r>
            <a:r>
              <a:rPr sz="1450" spc="10" dirty="0">
                <a:latin typeface="Calibri"/>
                <a:cs typeface="Calibri"/>
              </a:rPr>
              <a:t> </a:t>
            </a:r>
            <a:r>
              <a:rPr sz="1450" dirty="0">
                <a:latin typeface="Calibri"/>
                <a:cs typeface="Calibri"/>
              </a:rPr>
              <a:t>dẫn bằng văn</a:t>
            </a:r>
            <a:r>
              <a:rPr sz="1450" spc="20" dirty="0">
                <a:latin typeface="Calibri"/>
                <a:cs typeface="Calibri"/>
              </a:rPr>
              <a:t> </a:t>
            </a:r>
            <a:r>
              <a:rPr sz="1450" spc="-25" dirty="0">
                <a:latin typeface="Calibri"/>
                <a:cs typeface="Calibri"/>
              </a:rPr>
              <a:t>bản</a:t>
            </a:r>
            <a:endParaRPr sz="1450">
              <a:latin typeface="Calibri"/>
              <a:cs typeface="Calibri"/>
            </a:endParaRPr>
          </a:p>
          <a:p>
            <a:pPr marL="55244">
              <a:lnSpc>
                <a:spcPct val="100000"/>
              </a:lnSpc>
              <a:spcBef>
                <a:spcPts val="20"/>
              </a:spcBef>
            </a:pPr>
            <a:r>
              <a:rPr sz="1450" dirty="0">
                <a:latin typeface="Calibri"/>
                <a:cs typeface="Calibri"/>
              </a:rPr>
              <a:t>về</a:t>
            </a:r>
            <a:r>
              <a:rPr sz="1450" spc="10" dirty="0">
                <a:latin typeface="Calibri"/>
                <a:cs typeface="Calibri"/>
              </a:rPr>
              <a:t> </a:t>
            </a:r>
            <a:r>
              <a:rPr sz="1450" dirty="0">
                <a:latin typeface="Calibri"/>
                <a:cs typeface="Calibri"/>
              </a:rPr>
              <a:t>các</a:t>
            </a:r>
            <a:r>
              <a:rPr sz="1450" spc="5" dirty="0">
                <a:latin typeface="Calibri"/>
                <a:cs typeface="Calibri"/>
              </a:rPr>
              <a:t> </a:t>
            </a:r>
            <a:r>
              <a:rPr sz="1450" dirty="0">
                <a:latin typeface="Calibri"/>
                <a:cs typeface="Calibri"/>
              </a:rPr>
              <a:t>yêu</a:t>
            </a:r>
            <a:r>
              <a:rPr sz="1450" spc="5" dirty="0">
                <a:latin typeface="Calibri"/>
                <a:cs typeface="Calibri"/>
              </a:rPr>
              <a:t> </a:t>
            </a:r>
            <a:r>
              <a:rPr sz="1450" dirty="0">
                <a:latin typeface="Calibri"/>
                <a:cs typeface="Calibri"/>
              </a:rPr>
              <a:t>cầu,</a:t>
            </a:r>
            <a:r>
              <a:rPr sz="1450" spc="10" dirty="0">
                <a:latin typeface="Calibri"/>
                <a:cs typeface="Calibri"/>
              </a:rPr>
              <a:t> </a:t>
            </a:r>
            <a:r>
              <a:rPr sz="1450" dirty="0">
                <a:latin typeface="Calibri"/>
                <a:cs typeface="Calibri"/>
              </a:rPr>
              <a:t>các</a:t>
            </a:r>
            <a:r>
              <a:rPr sz="1450" spc="5" dirty="0">
                <a:latin typeface="Calibri"/>
                <a:cs typeface="Calibri"/>
              </a:rPr>
              <a:t> </a:t>
            </a:r>
            <a:r>
              <a:rPr sz="1450" dirty="0">
                <a:latin typeface="Calibri"/>
                <a:cs typeface="Calibri"/>
              </a:rPr>
              <a:t>yêu</a:t>
            </a:r>
            <a:r>
              <a:rPr sz="1450" spc="5" dirty="0">
                <a:latin typeface="Calibri"/>
                <a:cs typeface="Calibri"/>
              </a:rPr>
              <a:t> </a:t>
            </a:r>
            <a:r>
              <a:rPr sz="1450" dirty="0">
                <a:latin typeface="Calibri"/>
                <a:cs typeface="Calibri"/>
              </a:rPr>
              <a:t>cầu</a:t>
            </a:r>
            <a:r>
              <a:rPr sz="1450" spc="5" dirty="0">
                <a:latin typeface="Calibri"/>
                <a:cs typeface="Calibri"/>
              </a:rPr>
              <a:t> </a:t>
            </a:r>
            <a:r>
              <a:rPr sz="1450" dirty="0">
                <a:latin typeface="Calibri"/>
                <a:cs typeface="Calibri"/>
              </a:rPr>
              <a:t>này</a:t>
            </a:r>
            <a:r>
              <a:rPr sz="1450" spc="-5" dirty="0">
                <a:latin typeface="Calibri"/>
                <a:cs typeface="Calibri"/>
              </a:rPr>
              <a:t> </a:t>
            </a:r>
            <a:r>
              <a:rPr sz="1450" dirty="0">
                <a:latin typeface="Calibri"/>
                <a:cs typeface="Calibri"/>
              </a:rPr>
              <a:t>phải được</a:t>
            </a:r>
            <a:r>
              <a:rPr sz="1450" spc="15" dirty="0">
                <a:latin typeface="Calibri"/>
                <a:cs typeface="Calibri"/>
              </a:rPr>
              <a:t> </a:t>
            </a:r>
            <a:r>
              <a:rPr sz="1450" dirty="0">
                <a:latin typeface="Calibri"/>
                <a:cs typeface="Calibri"/>
              </a:rPr>
              <a:t>chấp</a:t>
            </a:r>
            <a:r>
              <a:rPr sz="1450" spc="-5" dirty="0">
                <a:latin typeface="Calibri"/>
                <a:cs typeface="Calibri"/>
              </a:rPr>
              <a:t> </a:t>
            </a:r>
            <a:r>
              <a:rPr sz="1450" dirty="0">
                <a:latin typeface="Calibri"/>
                <a:cs typeface="Calibri"/>
              </a:rPr>
              <a:t>nhận</a:t>
            </a:r>
            <a:r>
              <a:rPr sz="1450" spc="30" dirty="0">
                <a:latin typeface="Calibri"/>
                <a:cs typeface="Calibri"/>
              </a:rPr>
              <a:t> </a:t>
            </a:r>
            <a:r>
              <a:rPr sz="1450" dirty="0">
                <a:latin typeface="Calibri"/>
                <a:cs typeface="Calibri"/>
              </a:rPr>
              <a:t>trước khi được</a:t>
            </a:r>
            <a:r>
              <a:rPr sz="1450" spc="15" dirty="0">
                <a:latin typeface="Calibri"/>
                <a:cs typeface="Calibri"/>
              </a:rPr>
              <a:t> </a:t>
            </a:r>
            <a:r>
              <a:rPr sz="1450" dirty="0">
                <a:latin typeface="Calibri"/>
                <a:cs typeface="Calibri"/>
              </a:rPr>
              <a:t>xác</a:t>
            </a:r>
            <a:r>
              <a:rPr sz="1450" spc="5" dirty="0">
                <a:latin typeface="Calibri"/>
                <a:cs typeface="Calibri"/>
              </a:rPr>
              <a:t> </a:t>
            </a:r>
            <a:r>
              <a:rPr sz="1450" spc="-10" dirty="0">
                <a:latin typeface="Calibri"/>
                <a:cs typeface="Calibri"/>
              </a:rPr>
              <a:t>nhận.</a:t>
            </a:r>
            <a:endParaRPr sz="1450">
              <a:latin typeface="Calibri"/>
              <a:cs typeface="Calibri"/>
            </a:endParaRPr>
          </a:p>
        </p:txBody>
      </p:sp>
      <p:sp>
        <p:nvSpPr>
          <p:cNvPr id="5" name="object 5"/>
          <p:cNvSpPr txBox="1"/>
          <p:nvPr/>
        </p:nvSpPr>
        <p:spPr>
          <a:xfrm>
            <a:off x="690778" y="3961258"/>
            <a:ext cx="6211570" cy="906144"/>
          </a:xfrm>
          <a:prstGeom prst="rect">
            <a:avLst/>
          </a:prstGeom>
        </p:spPr>
        <p:txBody>
          <a:bodyPr vert="horz" wrap="square" lIns="0" tIns="15875" rIns="0" bIns="0" rtlCol="0">
            <a:spAutoFit/>
          </a:bodyPr>
          <a:lstStyle/>
          <a:p>
            <a:pPr marL="12700">
              <a:lnSpc>
                <a:spcPct val="100000"/>
              </a:lnSpc>
              <a:spcBef>
                <a:spcPts val="125"/>
              </a:spcBef>
            </a:pPr>
            <a:r>
              <a:rPr sz="1450" spc="-5" dirty="0">
                <a:latin typeface="SimSun"/>
                <a:cs typeface="SimSun"/>
              </a:rPr>
              <a:t>当产品要求有改变时，应确保文件得到修正，相关人员知道已变更的要求。</a:t>
            </a:r>
            <a:endParaRPr sz="1450">
              <a:latin typeface="SimSun"/>
              <a:cs typeface="SimSun"/>
            </a:endParaRPr>
          </a:p>
          <a:p>
            <a:pPr marL="12700" marR="600075">
              <a:lnSpc>
                <a:spcPct val="101400"/>
              </a:lnSpc>
              <a:spcBef>
                <a:spcPts val="1635"/>
              </a:spcBef>
            </a:pPr>
            <a:r>
              <a:rPr sz="1450" dirty="0">
                <a:latin typeface="Calibri"/>
                <a:cs typeface="Calibri"/>
              </a:rPr>
              <a:t>Khi</a:t>
            </a:r>
            <a:r>
              <a:rPr sz="1450" spc="-5" dirty="0">
                <a:latin typeface="Calibri"/>
                <a:cs typeface="Calibri"/>
              </a:rPr>
              <a:t> </a:t>
            </a:r>
            <a:r>
              <a:rPr sz="1450" dirty="0">
                <a:latin typeface="Calibri"/>
                <a:cs typeface="Calibri"/>
              </a:rPr>
              <a:t>các</a:t>
            </a:r>
            <a:r>
              <a:rPr sz="1450" spc="10" dirty="0">
                <a:latin typeface="Calibri"/>
                <a:cs typeface="Calibri"/>
              </a:rPr>
              <a:t> </a:t>
            </a:r>
            <a:r>
              <a:rPr sz="1450" dirty="0">
                <a:latin typeface="Calibri"/>
                <a:cs typeface="Calibri"/>
              </a:rPr>
              <a:t>yêu</a:t>
            </a:r>
            <a:r>
              <a:rPr sz="1450" spc="5" dirty="0">
                <a:latin typeface="Calibri"/>
                <a:cs typeface="Calibri"/>
              </a:rPr>
              <a:t> </a:t>
            </a:r>
            <a:r>
              <a:rPr sz="1450" dirty="0">
                <a:latin typeface="Calibri"/>
                <a:cs typeface="Calibri"/>
              </a:rPr>
              <a:t>cầu</a:t>
            </a:r>
            <a:r>
              <a:rPr sz="1450" spc="5" dirty="0">
                <a:latin typeface="Calibri"/>
                <a:cs typeface="Calibri"/>
              </a:rPr>
              <a:t> </a:t>
            </a:r>
            <a:r>
              <a:rPr sz="1450" dirty="0">
                <a:latin typeface="Calibri"/>
                <a:cs typeface="Calibri"/>
              </a:rPr>
              <a:t>về</a:t>
            </a:r>
            <a:r>
              <a:rPr sz="1450" spc="15" dirty="0">
                <a:latin typeface="Calibri"/>
                <a:cs typeface="Calibri"/>
              </a:rPr>
              <a:t> </a:t>
            </a:r>
            <a:r>
              <a:rPr sz="1450" dirty="0">
                <a:latin typeface="Calibri"/>
                <a:cs typeface="Calibri"/>
              </a:rPr>
              <a:t>sản phẩm</a:t>
            </a:r>
            <a:r>
              <a:rPr sz="1450" spc="-15" dirty="0">
                <a:latin typeface="Calibri"/>
                <a:cs typeface="Calibri"/>
              </a:rPr>
              <a:t> </a:t>
            </a:r>
            <a:r>
              <a:rPr sz="1450" dirty="0">
                <a:latin typeface="Calibri"/>
                <a:cs typeface="Calibri"/>
              </a:rPr>
              <a:t>thay</a:t>
            </a:r>
            <a:r>
              <a:rPr sz="1450" spc="-5" dirty="0">
                <a:latin typeface="Calibri"/>
                <a:cs typeface="Calibri"/>
              </a:rPr>
              <a:t> </a:t>
            </a:r>
            <a:r>
              <a:rPr sz="1450" dirty="0">
                <a:latin typeface="Calibri"/>
                <a:cs typeface="Calibri"/>
              </a:rPr>
              <a:t>đổi,</a:t>
            </a:r>
            <a:r>
              <a:rPr sz="1450" spc="-10" dirty="0">
                <a:latin typeface="Calibri"/>
                <a:cs typeface="Calibri"/>
              </a:rPr>
              <a:t> </a:t>
            </a:r>
            <a:r>
              <a:rPr sz="1450" dirty="0">
                <a:latin typeface="Calibri"/>
                <a:cs typeface="Calibri"/>
              </a:rPr>
              <a:t>cần</a:t>
            </a:r>
            <a:r>
              <a:rPr sz="1450" spc="10" dirty="0">
                <a:latin typeface="Calibri"/>
                <a:cs typeface="Calibri"/>
              </a:rPr>
              <a:t> </a:t>
            </a:r>
            <a:r>
              <a:rPr sz="1450" dirty="0">
                <a:latin typeface="Calibri"/>
                <a:cs typeface="Calibri"/>
              </a:rPr>
              <a:t>đảm bảo</a:t>
            </a:r>
            <a:r>
              <a:rPr sz="1450" spc="-10" dirty="0">
                <a:latin typeface="Calibri"/>
                <a:cs typeface="Calibri"/>
              </a:rPr>
              <a:t> </a:t>
            </a:r>
            <a:r>
              <a:rPr sz="1450" dirty="0">
                <a:latin typeface="Calibri"/>
                <a:cs typeface="Calibri"/>
              </a:rPr>
              <a:t>rằng</a:t>
            </a:r>
            <a:r>
              <a:rPr sz="1450" spc="-10" dirty="0">
                <a:latin typeface="Calibri"/>
                <a:cs typeface="Calibri"/>
              </a:rPr>
              <a:t> </a:t>
            </a:r>
            <a:r>
              <a:rPr sz="1450" spc="-25" dirty="0">
                <a:latin typeface="Calibri"/>
                <a:cs typeface="Calibri"/>
              </a:rPr>
              <a:t>Tài</a:t>
            </a:r>
            <a:r>
              <a:rPr sz="1450" dirty="0">
                <a:latin typeface="Calibri"/>
                <a:cs typeface="Calibri"/>
              </a:rPr>
              <a:t> liệu</a:t>
            </a:r>
            <a:r>
              <a:rPr sz="1450" spc="25" dirty="0">
                <a:latin typeface="Calibri"/>
                <a:cs typeface="Calibri"/>
              </a:rPr>
              <a:t> </a:t>
            </a:r>
            <a:r>
              <a:rPr sz="1450" dirty="0">
                <a:latin typeface="Calibri"/>
                <a:cs typeface="Calibri"/>
              </a:rPr>
              <a:t>được </a:t>
            </a:r>
            <a:r>
              <a:rPr sz="1450" spc="-25" dirty="0">
                <a:latin typeface="Calibri"/>
                <a:cs typeface="Calibri"/>
              </a:rPr>
              <a:t>sửa </a:t>
            </a:r>
            <a:r>
              <a:rPr sz="1450" dirty="0">
                <a:latin typeface="Calibri"/>
                <a:cs typeface="Calibri"/>
              </a:rPr>
              <a:t>đổi</a:t>
            </a:r>
            <a:r>
              <a:rPr sz="1450" spc="10" dirty="0">
                <a:latin typeface="Calibri"/>
                <a:cs typeface="Calibri"/>
              </a:rPr>
              <a:t> </a:t>
            </a:r>
            <a:r>
              <a:rPr sz="1450" dirty="0">
                <a:latin typeface="Calibri"/>
                <a:cs typeface="Calibri"/>
              </a:rPr>
              <a:t>và</a:t>
            </a:r>
            <a:r>
              <a:rPr sz="1450" spc="-10" dirty="0">
                <a:latin typeface="Calibri"/>
                <a:cs typeface="Calibri"/>
              </a:rPr>
              <a:t> </a:t>
            </a:r>
            <a:r>
              <a:rPr sz="1450" dirty="0">
                <a:latin typeface="Calibri"/>
                <a:cs typeface="Calibri"/>
              </a:rPr>
              <a:t>các</a:t>
            </a:r>
            <a:r>
              <a:rPr sz="1450" spc="10" dirty="0">
                <a:latin typeface="Calibri"/>
                <a:cs typeface="Calibri"/>
              </a:rPr>
              <a:t> </a:t>
            </a:r>
            <a:r>
              <a:rPr sz="1450" dirty="0">
                <a:latin typeface="Calibri"/>
                <a:cs typeface="Calibri"/>
              </a:rPr>
              <a:t>cá</a:t>
            </a:r>
            <a:r>
              <a:rPr sz="1450" spc="10" dirty="0">
                <a:latin typeface="Calibri"/>
                <a:cs typeface="Calibri"/>
              </a:rPr>
              <a:t> </a:t>
            </a:r>
            <a:r>
              <a:rPr sz="1450" dirty="0">
                <a:latin typeface="Calibri"/>
                <a:cs typeface="Calibri"/>
              </a:rPr>
              <a:t>nhân</a:t>
            </a:r>
            <a:r>
              <a:rPr sz="1450" spc="-10" dirty="0">
                <a:latin typeface="Calibri"/>
                <a:cs typeface="Calibri"/>
              </a:rPr>
              <a:t> </a:t>
            </a:r>
            <a:r>
              <a:rPr sz="1450" dirty="0">
                <a:latin typeface="Calibri"/>
                <a:cs typeface="Calibri"/>
              </a:rPr>
              <a:t>liên</a:t>
            </a:r>
            <a:r>
              <a:rPr sz="1450" spc="15" dirty="0">
                <a:latin typeface="Calibri"/>
                <a:cs typeface="Calibri"/>
              </a:rPr>
              <a:t> </a:t>
            </a:r>
            <a:r>
              <a:rPr sz="1450" dirty="0">
                <a:latin typeface="Calibri"/>
                <a:cs typeface="Calibri"/>
              </a:rPr>
              <a:t>quan</a:t>
            </a:r>
            <a:r>
              <a:rPr sz="1450" spc="-10" dirty="0">
                <a:latin typeface="Calibri"/>
                <a:cs typeface="Calibri"/>
              </a:rPr>
              <a:t> </a:t>
            </a:r>
            <a:r>
              <a:rPr sz="1450" dirty="0">
                <a:latin typeface="Calibri"/>
                <a:cs typeface="Calibri"/>
              </a:rPr>
              <a:t>biết</a:t>
            </a:r>
            <a:r>
              <a:rPr sz="1450" spc="40" dirty="0">
                <a:latin typeface="Calibri"/>
                <a:cs typeface="Calibri"/>
              </a:rPr>
              <a:t> </a:t>
            </a:r>
            <a:r>
              <a:rPr sz="1450" dirty="0">
                <a:latin typeface="Calibri"/>
                <a:cs typeface="Calibri"/>
              </a:rPr>
              <a:t>các yêu cầu</a:t>
            </a:r>
            <a:r>
              <a:rPr sz="1450" spc="5" dirty="0">
                <a:latin typeface="Calibri"/>
                <a:cs typeface="Calibri"/>
              </a:rPr>
              <a:t> </a:t>
            </a:r>
            <a:r>
              <a:rPr sz="1450" dirty="0">
                <a:latin typeface="Calibri"/>
                <a:cs typeface="Calibri"/>
              </a:rPr>
              <a:t>đãthay</a:t>
            </a:r>
            <a:r>
              <a:rPr sz="1450" spc="-15" dirty="0">
                <a:latin typeface="Calibri"/>
                <a:cs typeface="Calibri"/>
              </a:rPr>
              <a:t> </a:t>
            </a:r>
            <a:r>
              <a:rPr sz="1450" spc="-25" dirty="0">
                <a:latin typeface="Calibri"/>
                <a:cs typeface="Calibri"/>
              </a:rPr>
              <a:t>đổi</a:t>
            </a:r>
            <a:endParaRPr sz="1450">
              <a:latin typeface="Calibri"/>
              <a:cs typeface="Calibri"/>
            </a:endParaRPr>
          </a:p>
        </p:txBody>
      </p:sp>
      <p:pic>
        <p:nvPicPr>
          <p:cNvPr id="6" name="object 6"/>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a:spLocks noGrp="1"/>
          </p:cNvSpPr>
          <p:nvPr>
            <p:ph type="title"/>
          </p:nvPr>
        </p:nvSpPr>
        <p:spPr>
          <a:xfrm>
            <a:off x="2472057" y="342640"/>
            <a:ext cx="23120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7.2</a:t>
            </a:r>
            <a:r>
              <a:rPr sz="1800" spc="450" dirty="0">
                <a:solidFill>
                  <a:srgbClr val="000000"/>
                </a:solidFill>
                <a:latin typeface="Times New Roman"/>
                <a:cs typeface="Times New Roman"/>
              </a:rPr>
              <a:t> </a:t>
            </a:r>
            <a:r>
              <a:rPr sz="1800" spc="-10" dirty="0">
                <a:solidFill>
                  <a:srgbClr val="000000"/>
                </a:solidFill>
              </a:rPr>
              <a:t>与顾客有关的过程</a:t>
            </a:r>
            <a:endParaRPr sz="1800">
              <a:latin typeface="Times New Roman"/>
              <a:cs typeface="Times New Roman"/>
            </a:endParaRPr>
          </a:p>
        </p:txBody>
      </p:sp>
      <p:sp>
        <p:nvSpPr>
          <p:cNvPr id="4" name="object 4"/>
          <p:cNvSpPr txBox="1"/>
          <p:nvPr/>
        </p:nvSpPr>
        <p:spPr>
          <a:xfrm>
            <a:off x="570073" y="598672"/>
            <a:ext cx="7546975" cy="1734820"/>
          </a:xfrm>
          <a:prstGeom prst="rect">
            <a:avLst/>
          </a:prstGeom>
        </p:spPr>
        <p:txBody>
          <a:bodyPr vert="horz" wrap="square" lIns="0" tIns="12700" rIns="0" bIns="0" rtlCol="0">
            <a:spAutoFit/>
          </a:bodyPr>
          <a:lstStyle/>
          <a:p>
            <a:pPr marL="1914525">
              <a:lnSpc>
                <a:spcPct val="100000"/>
              </a:lnSpc>
              <a:spcBef>
                <a:spcPts val="100"/>
              </a:spcBef>
            </a:pPr>
            <a:r>
              <a:rPr sz="1800" dirty="0">
                <a:latin typeface="SimSun"/>
                <a:cs typeface="SimSun"/>
              </a:rPr>
              <a:t>7.2</a:t>
            </a:r>
            <a:r>
              <a:rPr sz="1800" spc="390" dirty="0">
                <a:latin typeface="Times New Roman"/>
                <a:cs typeface="Times New Roman"/>
              </a:rPr>
              <a:t> </a:t>
            </a:r>
            <a:r>
              <a:rPr sz="1800" dirty="0">
                <a:latin typeface="Calibri"/>
                <a:cs typeface="Calibri"/>
              </a:rPr>
              <a:t>Quy</a:t>
            </a:r>
            <a:r>
              <a:rPr sz="1800" spc="-30" dirty="0">
                <a:latin typeface="Calibri"/>
                <a:cs typeface="Calibri"/>
              </a:rPr>
              <a:t> </a:t>
            </a:r>
            <a:r>
              <a:rPr sz="1800" dirty="0">
                <a:latin typeface="Calibri"/>
                <a:cs typeface="Calibri"/>
              </a:rPr>
              <a:t>trình</a:t>
            </a:r>
            <a:r>
              <a:rPr sz="1800" spc="-15" dirty="0">
                <a:latin typeface="Calibri"/>
                <a:cs typeface="Calibri"/>
              </a:rPr>
              <a:t> </a:t>
            </a:r>
            <a:r>
              <a:rPr sz="1800" dirty="0">
                <a:latin typeface="Calibri"/>
                <a:cs typeface="Calibri"/>
              </a:rPr>
              <a:t>liên</a:t>
            </a:r>
            <a:r>
              <a:rPr sz="1800" spc="-5" dirty="0">
                <a:latin typeface="Calibri"/>
                <a:cs typeface="Calibri"/>
              </a:rPr>
              <a:t> </a:t>
            </a:r>
            <a:r>
              <a:rPr sz="1800" dirty="0">
                <a:latin typeface="Calibri"/>
                <a:cs typeface="Calibri"/>
              </a:rPr>
              <a:t>quan</a:t>
            </a:r>
            <a:r>
              <a:rPr sz="1800" spc="-10" dirty="0">
                <a:latin typeface="Calibri"/>
                <a:cs typeface="Calibri"/>
              </a:rPr>
              <a:t> </a:t>
            </a:r>
            <a:r>
              <a:rPr sz="1800" dirty="0">
                <a:latin typeface="Calibri"/>
                <a:cs typeface="Calibri"/>
              </a:rPr>
              <a:t>đến</a:t>
            </a:r>
            <a:r>
              <a:rPr sz="1800" spc="-40" dirty="0">
                <a:latin typeface="Calibri"/>
                <a:cs typeface="Calibri"/>
              </a:rPr>
              <a:t> </a:t>
            </a:r>
            <a:r>
              <a:rPr sz="1800" dirty="0">
                <a:latin typeface="Calibri"/>
                <a:cs typeface="Calibri"/>
              </a:rPr>
              <a:t>khách</a:t>
            </a:r>
            <a:r>
              <a:rPr sz="1800" spc="-20" dirty="0">
                <a:latin typeface="Calibri"/>
                <a:cs typeface="Calibri"/>
              </a:rPr>
              <a:t> hàng</a:t>
            </a:r>
            <a:endParaRPr sz="1800">
              <a:latin typeface="Calibri"/>
              <a:cs typeface="Calibri"/>
            </a:endParaRPr>
          </a:p>
          <a:p>
            <a:pPr marL="12700">
              <a:lnSpc>
                <a:spcPts val="1685"/>
              </a:lnSpc>
              <a:spcBef>
                <a:spcPts val="1945"/>
              </a:spcBef>
            </a:pPr>
            <a:r>
              <a:rPr sz="1450" spc="-15" dirty="0">
                <a:latin typeface="SimSun"/>
                <a:cs typeface="SimSun"/>
              </a:rPr>
              <a:t>顾客沟通</a:t>
            </a:r>
            <a:endParaRPr sz="1450">
              <a:latin typeface="SimSun"/>
              <a:cs typeface="SimSun"/>
            </a:endParaRPr>
          </a:p>
          <a:p>
            <a:pPr marL="12700">
              <a:lnSpc>
                <a:spcPts val="1685"/>
              </a:lnSpc>
            </a:pPr>
            <a:r>
              <a:rPr sz="1450" dirty="0">
                <a:latin typeface="Calibri"/>
                <a:cs typeface="Calibri"/>
              </a:rPr>
              <a:t>Giao</a:t>
            </a:r>
            <a:r>
              <a:rPr sz="1450" spc="-10" dirty="0">
                <a:latin typeface="Calibri"/>
                <a:cs typeface="Calibri"/>
              </a:rPr>
              <a:t> </a:t>
            </a:r>
            <a:r>
              <a:rPr sz="1450" dirty="0">
                <a:latin typeface="Calibri"/>
                <a:cs typeface="Calibri"/>
              </a:rPr>
              <a:t>tiếp</a:t>
            </a:r>
            <a:r>
              <a:rPr sz="1450" spc="20" dirty="0">
                <a:latin typeface="Calibri"/>
                <a:cs typeface="Calibri"/>
              </a:rPr>
              <a:t> </a:t>
            </a:r>
            <a:r>
              <a:rPr sz="1450" dirty="0">
                <a:latin typeface="Calibri"/>
                <a:cs typeface="Calibri"/>
              </a:rPr>
              <a:t>với khách </a:t>
            </a:r>
            <a:r>
              <a:rPr sz="1450" spc="-20" dirty="0">
                <a:latin typeface="Calibri"/>
                <a:cs typeface="Calibri"/>
              </a:rPr>
              <a:t>hàng</a:t>
            </a:r>
            <a:endParaRPr sz="1450">
              <a:latin typeface="Calibri"/>
              <a:cs typeface="Calibri"/>
            </a:endParaRPr>
          </a:p>
          <a:p>
            <a:pPr marL="81915">
              <a:lnSpc>
                <a:spcPts val="1670"/>
              </a:lnSpc>
              <a:spcBef>
                <a:spcPts val="509"/>
              </a:spcBef>
            </a:pPr>
            <a:r>
              <a:rPr sz="1450" spc="-5" dirty="0">
                <a:latin typeface="SimSun"/>
                <a:cs typeface="SimSun"/>
              </a:rPr>
              <a:t>组织应计划并实施与顾客沟通的有效安排，并形成文件:</a:t>
            </a:r>
            <a:endParaRPr sz="1450">
              <a:latin typeface="SimSun"/>
              <a:cs typeface="SimSun"/>
            </a:endParaRPr>
          </a:p>
          <a:p>
            <a:pPr marL="81915">
              <a:lnSpc>
                <a:spcPts val="1850"/>
              </a:lnSpc>
            </a:pPr>
            <a:r>
              <a:rPr sz="1600" spc="-60" dirty="0">
                <a:latin typeface="Calibri"/>
                <a:cs typeface="Calibri"/>
              </a:rPr>
              <a:t>Tổ</a:t>
            </a:r>
            <a:r>
              <a:rPr sz="1600" spc="-20" dirty="0">
                <a:latin typeface="Calibri"/>
                <a:cs typeface="Calibri"/>
              </a:rPr>
              <a:t> </a:t>
            </a:r>
            <a:r>
              <a:rPr sz="1600" dirty="0">
                <a:latin typeface="Calibri"/>
                <a:cs typeface="Calibri"/>
              </a:rPr>
              <a:t>chức</a:t>
            </a:r>
            <a:r>
              <a:rPr sz="1600" spc="-30" dirty="0">
                <a:latin typeface="Calibri"/>
                <a:cs typeface="Calibri"/>
              </a:rPr>
              <a:t> </a:t>
            </a:r>
            <a:r>
              <a:rPr sz="1600" dirty="0">
                <a:latin typeface="Calibri"/>
                <a:cs typeface="Calibri"/>
              </a:rPr>
              <a:t>phải</a:t>
            </a:r>
            <a:r>
              <a:rPr sz="1600" spc="-35" dirty="0">
                <a:latin typeface="Calibri"/>
                <a:cs typeface="Calibri"/>
              </a:rPr>
              <a:t> </a:t>
            </a:r>
            <a:r>
              <a:rPr sz="1600" dirty="0">
                <a:latin typeface="Calibri"/>
                <a:cs typeface="Calibri"/>
              </a:rPr>
              <a:t>lập</a:t>
            </a:r>
            <a:r>
              <a:rPr sz="1600" spc="-30" dirty="0">
                <a:latin typeface="Calibri"/>
                <a:cs typeface="Calibri"/>
              </a:rPr>
              <a:t> </a:t>
            </a:r>
            <a:r>
              <a:rPr sz="1600" dirty="0">
                <a:latin typeface="Calibri"/>
                <a:cs typeface="Calibri"/>
              </a:rPr>
              <a:t>kế</a:t>
            </a:r>
            <a:r>
              <a:rPr sz="1600" spc="-20" dirty="0">
                <a:latin typeface="Calibri"/>
                <a:cs typeface="Calibri"/>
              </a:rPr>
              <a:t> </a:t>
            </a:r>
            <a:r>
              <a:rPr sz="1600" dirty="0">
                <a:latin typeface="Calibri"/>
                <a:cs typeface="Calibri"/>
              </a:rPr>
              <a:t>hoạch</a:t>
            </a:r>
            <a:r>
              <a:rPr sz="1600" spc="-25" dirty="0">
                <a:latin typeface="Calibri"/>
                <a:cs typeface="Calibri"/>
              </a:rPr>
              <a:t> </a:t>
            </a:r>
            <a:r>
              <a:rPr sz="1600" dirty="0">
                <a:latin typeface="Calibri"/>
                <a:cs typeface="Calibri"/>
              </a:rPr>
              <a:t>và</a:t>
            </a:r>
            <a:r>
              <a:rPr sz="1600" spc="-25" dirty="0">
                <a:latin typeface="Calibri"/>
                <a:cs typeface="Calibri"/>
              </a:rPr>
              <a:t> </a:t>
            </a:r>
            <a:r>
              <a:rPr sz="1600" dirty="0">
                <a:latin typeface="Calibri"/>
                <a:cs typeface="Calibri"/>
              </a:rPr>
              <a:t>thực</a:t>
            </a:r>
            <a:r>
              <a:rPr sz="1600" spc="-20" dirty="0">
                <a:latin typeface="Calibri"/>
                <a:cs typeface="Calibri"/>
              </a:rPr>
              <a:t> </a:t>
            </a:r>
            <a:r>
              <a:rPr sz="1600" dirty="0">
                <a:latin typeface="Calibri"/>
                <a:cs typeface="Calibri"/>
              </a:rPr>
              <a:t>hiện</a:t>
            </a:r>
            <a:r>
              <a:rPr sz="1600" spc="-35" dirty="0">
                <a:latin typeface="Calibri"/>
                <a:cs typeface="Calibri"/>
              </a:rPr>
              <a:t> </a:t>
            </a:r>
            <a:r>
              <a:rPr sz="1600" dirty="0">
                <a:latin typeface="Calibri"/>
                <a:cs typeface="Calibri"/>
              </a:rPr>
              <a:t>các</a:t>
            </a:r>
            <a:r>
              <a:rPr sz="1600" spc="-30" dirty="0">
                <a:latin typeface="Calibri"/>
                <a:cs typeface="Calibri"/>
              </a:rPr>
              <a:t> </a:t>
            </a:r>
            <a:r>
              <a:rPr sz="1600" dirty="0">
                <a:latin typeface="Calibri"/>
                <a:cs typeface="Calibri"/>
              </a:rPr>
              <a:t>sắp</a:t>
            </a:r>
            <a:r>
              <a:rPr sz="1600" spc="-20" dirty="0">
                <a:latin typeface="Calibri"/>
                <a:cs typeface="Calibri"/>
              </a:rPr>
              <a:t> </a:t>
            </a:r>
            <a:r>
              <a:rPr sz="1600" dirty="0">
                <a:latin typeface="Calibri"/>
                <a:cs typeface="Calibri"/>
              </a:rPr>
              <a:t>xếp</a:t>
            </a:r>
            <a:r>
              <a:rPr sz="1600" spc="-25" dirty="0">
                <a:latin typeface="Calibri"/>
                <a:cs typeface="Calibri"/>
              </a:rPr>
              <a:t> </a:t>
            </a:r>
            <a:r>
              <a:rPr sz="1600" dirty="0">
                <a:latin typeface="Calibri"/>
                <a:cs typeface="Calibri"/>
              </a:rPr>
              <a:t>hiệu</a:t>
            </a:r>
            <a:r>
              <a:rPr sz="1600" spc="-40" dirty="0">
                <a:latin typeface="Calibri"/>
                <a:cs typeface="Calibri"/>
              </a:rPr>
              <a:t> </a:t>
            </a:r>
            <a:r>
              <a:rPr sz="1600" dirty="0">
                <a:latin typeface="Calibri"/>
                <a:cs typeface="Calibri"/>
              </a:rPr>
              <a:t>quả</a:t>
            </a:r>
            <a:r>
              <a:rPr sz="1600" spc="-15" dirty="0">
                <a:latin typeface="Calibri"/>
                <a:cs typeface="Calibri"/>
              </a:rPr>
              <a:t> </a:t>
            </a:r>
            <a:r>
              <a:rPr sz="1600" dirty="0">
                <a:latin typeface="Calibri"/>
                <a:cs typeface="Calibri"/>
              </a:rPr>
              <a:t>để</a:t>
            </a:r>
            <a:r>
              <a:rPr sz="1600" spc="-20" dirty="0">
                <a:latin typeface="Calibri"/>
                <a:cs typeface="Calibri"/>
              </a:rPr>
              <a:t> </a:t>
            </a:r>
            <a:r>
              <a:rPr sz="1600" dirty="0">
                <a:latin typeface="Calibri"/>
                <a:cs typeface="Calibri"/>
              </a:rPr>
              <a:t>giao</a:t>
            </a:r>
            <a:r>
              <a:rPr sz="1600" spc="-25" dirty="0">
                <a:latin typeface="Calibri"/>
                <a:cs typeface="Calibri"/>
              </a:rPr>
              <a:t> </a:t>
            </a:r>
            <a:r>
              <a:rPr sz="1600" dirty="0">
                <a:latin typeface="Calibri"/>
                <a:cs typeface="Calibri"/>
              </a:rPr>
              <a:t>tiếp</a:t>
            </a:r>
            <a:r>
              <a:rPr sz="1600" spc="-35" dirty="0">
                <a:latin typeface="Calibri"/>
                <a:cs typeface="Calibri"/>
              </a:rPr>
              <a:t> </a:t>
            </a:r>
            <a:r>
              <a:rPr sz="1600" dirty="0">
                <a:latin typeface="Calibri"/>
                <a:cs typeface="Calibri"/>
              </a:rPr>
              <a:t>với</a:t>
            </a:r>
            <a:r>
              <a:rPr sz="1600" spc="-25" dirty="0">
                <a:latin typeface="Calibri"/>
                <a:cs typeface="Calibri"/>
              </a:rPr>
              <a:t> </a:t>
            </a:r>
            <a:r>
              <a:rPr sz="1600" dirty="0">
                <a:latin typeface="Calibri"/>
                <a:cs typeface="Calibri"/>
              </a:rPr>
              <a:t>khách</a:t>
            </a:r>
            <a:r>
              <a:rPr sz="1600" spc="-25" dirty="0">
                <a:latin typeface="Calibri"/>
                <a:cs typeface="Calibri"/>
              </a:rPr>
              <a:t> </a:t>
            </a:r>
            <a:r>
              <a:rPr sz="1600" dirty="0">
                <a:latin typeface="Calibri"/>
                <a:cs typeface="Calibri"/>
              </a:rPr>
              <a:t>hàng</a:t>
            </a:r>
            <a:r>
              <a:rPr sz="1600" spc="-35" dirty="0">
                <a:latin typeface="Calibri"/>
                <a:cs typeface="Calibri"/>
              </a:rPr>
              <a:t> </a:t>
            </a:r>
            <a:r>
              <a:rPr sz="1600" spc="-25" dirty="0">
                <a:latin typeface="Calibri"/>
                <a:cs typeface="Calibri"/>
              </a:rPr>
              <a:t>và</a:t>
            </a:r>
            <a:endParaRPr sz="1600">
              <a:latin typeface="Calibri"/>
              <a:cs typeface="Calibri"/>
            </a:endParaRPr>
          </a:p>
          <a:p>
            <a:pPr marL="127635">
              <a:lnSpc>
                <a:spcPct val="100000"/>
              </a:lnSpc>
              <a:spcBef>
                <a:spcPts val="30"/>
              </a:spcBef>
            </a:pPr>
            <a:r>
              <a:rPr sz="1600" dirty="0">
                <a:latin typeface="Calibri"/>
                <a:cs typeface="Calibri"/>
              </a:rPr>
              <a:t>lập</a:t>
            </a:r>
            <a:r>
              <a:rPr sz="1600" spc="-20" dirty="0">
                <a:latin typeface="Calibri"/>
                <a:cs typeface="Calibri"/>
              </a:rPr>
              <a:t> </a:t>
            </a:r>
            <a:r>
              <a:rPr sz="1600" dirty="0">
                <a:latin typeface="Calibri"/>
                <a:cs typeface="Calibri"/>
              </a:rPr>
              <a:t>thành</a:t>
            </a:r>
            <a:r>
              <a:rPr sz="1600" spc="-20" dirty="0">
                <a:latin typeface="Calibri"/>
                <a:cs typeface="Calibri"/>
              </a:rPr>
              <a:t> </a:t>
            </a:r>
            <a:r>
              <a:rPr sz="1600" spc="-35" dirty="0">
                <a:latin typeface="Calibri"/>
                <a:cs typeface="Calibri"/>
              </a:rPr>
              <a:t>Tài</a:t>
            </a:r>
            <a:r>
              <a:rPr sz="1600" spc="-30" dirty="0">
                <a:latin typeface="Calibri"/>
                <a:cs typeface="Calibri"/>
              </a:rPr>
              <a:t> </a:t>
            </a:r>
            <a:r>
              <a:rPr sz="1600" spc="-20" dirty="0">
                <a:latin typeface="Calibri"/>
                <a:cs typeface="Calibri"/>
              </a:rPr>
              <a:t>liệu</a:t>
            </a:r>
            <a:r>
              <a:rPr sz="1600" spc="-20" dirty="0">
                <a:latin typeface="SimSun"/>
                <a:cs typeface="SimSun"/>
              </a:rPr>
              <a:t>:</a:t>
            </a:r>
            <a:endParaRPr sz="1600">
              <a:latin typeface="SimSun"/>
              <a:cs typeface="SimSun"/>
            </a:endParaRPr>
          </a:p>
        </p:txBody>
      </p:sp>
      <p:sp>
        <p:nvSpPr>
          <p:cNvPr id="5" name="object 5"/>
          <p:cNvSpPr txBox="1"/>
          <p:nvPr/>
        </p:nvSpPr>
        <p:spPr>
          <a:xfrm>
            <a:off x="1141575" y="3163316"/>
            <a:ext cx="93980" cy="259715"/>
          </a:xfrm>
          <a:prstGeom prst="rect">
            <a:avLst/>
          </a:prstGeom>
        </p:spPr>
        <p:txBody>
          <a:bodyPr vert="horz" wrap="square" lIns="0" tIns="17145" rIns="0" bIns="0" rtlCol="0">
            <a:spAutoFit/>
          </a:bodyPr>
          <a:lstStyle/>
          <a:p>
            <a:pPr marL="12700">
              <a:lnSpc>
                <a:spcPct val="100000"/>
              </a:lnSpc>
              <a:spcBef>
                <a:spcPts val="135"/>
              </a:spcBef>
            </a:pPr>
            <a:r>
              <a:rPr sz="1500" spc="-50" dirty="0">
                <a:latin typeface="Times New Roman"/>
                <a:cs typeface="Times New Roman"/>
              </a:rPr>
              <a:t>•</a:t>
            </a:r>
            <a:endParaRPr sz="1500">
              <a:latin typeface="Times New Roman"/>
              <a:cs typeface="Times New Roman"/>
            </a:endParaRPr>
          </a:p>
        </p:txBody>
      </p:sp>
      <p:sp>
        <p:nvSpPr>
          <p:cNvPr id="6" name="object 6"/>
          <p:cNvSpPr txBox="1"/>
          <p:nvPr/>
        </p:nvSpPr>
        <p:spPr>
          <a:xfrm>
            <a:off x="1141575" y="3674488"/>
            <a:ext cx="93980" cy="259715"/>
          </a:xfrm>
          <a:prstGeom prst="rect">
            <a:avLst/>
          </a:prstGeom>
        </p:spPr>
        <p:txBody>
          <a:bodyPr vert="horz" wrap="square" lIns="0" tIns="17145" rIns="0" bIns="0" rtlCol="0">
            <a:spAutoFit/>
          </a:bodyPr>
          <a:lstStyle/>
          <a:p>
            <a:pPr marL="12700">
              <a:lnSpc>
                <a:spcPct val="100000"/>
              </a:lnSpc>
              <a:spcBef>
                <a:spcPts val="135"/>
              </a:spcBef>
            </a:pPr>
            <a:r>
              <a:rPr sz="1500" spc="-50" dirty="0">
                <a:latin typeface="Times New Roman"/>
                <a:cs typeface="Times New Roman"/>
              </a:rPr>
              <a:t>•</a:t>
            </a:r>
            <a:endParaRPr sz="1500">
              <a:latin typeface="Times New Roman"/>
              <a:cs typeface="Times New Roman"/>
            </a:endParaRPr>
          </a:p>
        </p:txBody>
      </p:sp>
      <p:sp>
        <p:nvSpPr>
          <p:cNvPr id="7" name="object 7"/>
          <p:cNvSpPr txBox="1"/>
          <p:nvPr/>
        </p:nvSpPr>
        <p:spPr>
          <a:xfrm>
            <a:off x="1141575" y="2643374"/>
            <a:ext cx="6244590" cy="1457325"/>
          </a:xfrm>
          <a:prstGeom prst="rect">
            <a:avLst/>
          </a:prstGeom>
        </p:spPr>
        <p:txBody>
          <a:bodyPr vert="horz" wrap="square" lIns="0" tIns="12065" rIns="0" bIns="0" rtlCol="0">
            <a:spAutoFit/>
          </a:bodyPr>
          <a:lstStyle/>
          <a:p>
            <a:pPr marL="424815" indent="-412115">
              <a:lnSpc>
                <a:spcPts val="1845"/>
              </a:lnSpc>
              <a:spcBef>
                <a:spcPts val="95"/>
              </a:spcBef>
              <a:buSzPct val="93750"/>
              <a:buFont typeface="Times New Roman"/>
              <a:buChar char="•"/>
              <a:tabLst>
                <a:tab pos="424815" algn="l"/>
              </a:tabLst>
            </a:pPr>
            <a:r>
              <a:rPr sz="1600" spc="-35" dirty="0">
                <a:latin typeface="SimSun"/>
                <a:cs typeface="SimSun"/>
              </a:rPr>
              <a:t>产品信息</a:t>
            </a:r>
            <a:endParaRPr sz="1600">
              <a:latin typeface="SimSun"/>
              <a:cs typeface="SimSun"/>
            </a:endParaRPr>
          </a:p>
          <a:p>
            <a:pPr marL="424815">
              <a:lnSpc>
                <a:spcPts val="1605"/>
              </a:lnSpc>
            </a:pPr>
            <a:r>
              <a:rPr sz="1400" dirty="0">
                <a:latin typeface="Calibri"/>
                <a:cs typeface="Calibri"/>
              </a:rPr>
              <a:t>Thông</a:t>
            </a:r>
            <a:r>
              <a:rPr sz="1400" spc="-20" dirty="0">
                <a:latin typeface="Calibri"/>
                <a:cs typeface="Calibri"/>
              </a:rPr>
              <a:t> </a:t>
            </a:r>
            <a:r>
              <a:rPr sz="1400" dirty="0">
                <a:latin typeface="Calibri"/>
                <a:cs typeface="Calibri"/>
              </a:rPr>
              <a:t>tin</a:t>
            </a:r>
            <a:r>
              <a:rPr sz="1400" spc="-20" dirty="0">
                <a:latin typeface="Calibri"/>
                <a:cs typeface="Calibri"/>
              </a:rPr>
              <a:t> </a:t>
            </a:r>
            <a:r>
              <a:rPr sz="1400" dirty="0">
                <a:latin typeface="Calibri"/>
                <a:cs typeface="Calibri"/>
              </a:rPr>
              <a:t>sản</a:t>
            </a:r>
            <a:r>
              <a:rPr sz="1400" spc="-25" dirty="0">
                <a:latin typeface="Calibri"/>
                <a:cs typeface="Calibri"/>
              </a:rPr>
              <a:t> </a:t>
            </a:r>
            <a:r>
              <a:rPr sz="1400" spc="-20" dirty="0">
                <a:latin typeface="Calibri"/>
                <a:cs typeface="Calibri"/>
              </a:rPr>
              <a:t>phẩm</a:t>
            </a:r>
            <a:endParaRPr sz="1400">
              <a:latin typeface="Calibri"/>
              <a:cs typeface="Calibri"/>
            </a:endParaRPr>
          </a:p>
          <a:p>
            <a:pPr marL="424815">
              <a:lnSpc>
                <a:spcPts val="1614"/>
              </a:lnSpc>
              <a:spcBef>
                <a:spcPts val="570"/>
              </a:spcBef>
            </a:pPr>
            <a:r>
              <a:rPr sz="1400" spc="-20" dirty="0">
                <a:latin typeface="SimSun"/>
                <a:cs typeface="SimSun"/>
              </a:rPr>
              <a:t>询价、合同和订单的处理，包括对其修订</a:t>
            </a:r>
            <a:endParaRPr sz="1400">
              <a:latin typeface="SimSun"/>
              <a:cs typeface="SimSun"/>
            </a:endParaRPr>
          </a:p>
          <a:p>
            <a:pPr marL="424815">
              <a:lnSpc>
                <a:spcPts val="1614"/>
              </a:lnSpc>
            </a:pPr>
            <a:r>
              <a:rPr sz="1400" dirty="0">
                <a:latin typeface="Calibri"/>
                <a:cs typeface="Calibri"/>
              </a:rPr>
              <a:t>Xử</a:t>
            </a:r>
            <a:r>
              <a:rPr sz="1400" spc="-45" dirty="0">
                <a:latin typeface="Calibri"/>
                <a:cs typeface="Calibri"/>
              </a:rPr>
              <a:t> </a:t>
            </a:r>
            <a:r>
              <a:rPr sz="1400" dirty="0">
                <a:latin typeface="Calibri"/>
                <a:cs typeface="Calibri"/>
              </a:rPr>
              <a:t>lý</a:t>
            </a:r>
            <a:r>
              <a:rPr sz="1400" spc="-30" dirty="0">
                <a:latin typeface="Calibri"/>
                <a:cs typeface="Calibri"/>
              </a:rPr>
              <a:t> </a:t>
            </a:r>
            <a:r>
              <a:rPr sz="1400" dirty="0">
                <a:latin typeface="Calibri"/>
                <a:cs typeface="Calibri"/>
              </a:rPr>
              <a:t>yêu</a:t>
            </a:r>
            <a:r>
              <a:rPr sz="1400" spc="-25" dirty="0">
                <a:latin typeface="Calibri"/>
                <a:cs typeface="Calibri"/>
              </a:rPr>
              <a:t> </a:t>
            </a:r>
            <a:r>
              <a:rPr sz="1400" dirty="0">
                <a:latin typeface="Calibri"/>
                <a:cs typeface="Calibri"/>
              </a:rPr>
              <a:t>cầu</a:t>
            </a:r>
            <a:r>
              <a:rPr sz="1400" spc="-20" dirty="0">
                <a:latin typeface="Calibri"/>
                <a:cs typeface="Calibri"/>
              </a:rPr>
              <a:t> </a:t>
            </a:r>
            <a:r>
              <a:rPr sz="1400" dirty="0">
                <a:latin typeface="Calibri"/>
                <a:cs typeface="Calibri"/>
              </a:rPr>
              <a:t>báo</a:t>
            </a:r>
            <a:r>
              <a:rPr sz="1400" spc="-20" dirty="0">
                <a:latin typeface="Calibri"/>
                <a:cs typeface="Calibri"/>
              </a:rPr>
              <a:t> </a:t>
            </a:r>
            <a:r>
              <a:rPr sz="1400" dirty="0">
                <a:latin typeface="Calibri"/>
                <a:cs typeface="Calibri"/>
              </a:rPr>
              <a:t>giá,</a:t>
            </a:r>
            <a:r>
              <a:rPr sz="1400" spc="-25" dirty="0">
                <a:latin typeface="Calibri"/>
                <a:cs typeface="Calibri"/>
              </a:rPr>
              <a:t> </a:t>
            </a:r>
            <a:r>
              <a:rPr sz="1400" dirty="0">
                <a:latin typeface="Calibri"/>
                <a:cs typeface="Calibri"/>
              </a:rPr>
              <a:t>hợp</a:t>
            </a:r>
            <a:r>
              <a:rPr sz="1400" spc="-35" dirty="0">
                <a:latin typeface="Calibri"/>
                <a:cs typeface="Calibri"/>
              </a:rPr>
              <a:t> </a:t>
            </a:r>
            <a:r>
              <a:rPr sz="1400" dirty="0">
                <a:latin typeface="Calibri"/>
                <a:cs typeface="Calibri"/>
              </a:rPr>
              <a:t>đồng</a:t>
            </a:r>
            <a:r>
              <a:rPr sz="1400" spc="-30" dirty="0">
                <a:latin typeface="Calibri"/>
                <a:cs typeface="Calibri"/>
              </a:rPr>
              <a:t> </a:t>
            </a:r>
            <a:r>
              <a:rPr sz="1400" dirty="0">
                <a:latin typeface="Calibri"/>
                <a:cs typeface="Calibri"/>
              </a:rPr>
              <a:t>và</a:t>
            </a:r>
            <a:r>
              <a:rPr sz="1400" spc="-15" dirty="0">
                <a:latin typeface="Calibri"/>
                <a:cs typeface="Calibri"/>
              </a:rPr>
              <a:t> </a:t>
            </a:r>
            <a:r>
              <a:rPr sz="1400" dirty="0">
                <a:latin typeface="Calibri"/>
                <a:cs typeface="Calibri"/>
              </a:rPr>
              <a:t>đơn</a:t>
            </a:r>
            <a:r>
              <a:rPr sz="1400" spc="-35" dirty="0">
                <a:latin typeface="Calibri"/>
                <a:cs typeface="Calibri"/>
              </a:rPr>
              <a:t> </a:t>
            </a:r>
            <a:r>
              <a:rPr sz="1400" dirty="0">
                <a:latin typeface="Calibri"/>
                <a:cs typeface="Calibri"/>
              </a:rPr>
              <a:t>đặt</a:t>
            </a:r>
            <a:r>
              <a:rPr sz="1400" spc="-30" dirty="0">
                <a:latin typeface="Calibri"/>
                <a:cs typeface="Calibri"/>
              </a:rPr>
              <a:t> </a:t>
            </a:r>
            <a:r>
              <a:rPr sz="1400" dirty="0">
                <a:latin typeface="Calibri"/>
                <a:cs typeface="Calibri"/>
              </a:rPr>
              <a:t>hàng,</a:t>
            </a:r>
            <a:r>
              <a:rPr sz="1400" spc="-10" dirty="0">
                <a:latin typeface="Calibri"/>
                <a:cs typeface="Calibri"/>
              </a:rPr>
              <a:t> </a:t>
            </a:r>
            <a:r>
              <a:rPr sz="1400" dirty="0">
                <a:latin typeface="Calibri"/>
                <a:cs typeface="Calibri"/>
              </a:rPr>
              <a:t>bao</a:t>
            </a:r>
            <a:r>
              <a:rPr sz="1400" spc="-20" dirty="0">
                <a:latin typeface="Calibri"/>
                <a:cs typeface="Calibri"/>
              </a:rPr>
              <a:t> </a:t>
            </a:r>
            <a:r>
              <a:rPr sz="1400" dirty="0">
                <a:latin typeface="Calibri"/>
                <a:cs typeface="Calibri"/>
              </a:rPr>
              <a:t>gồm</a:t>
            </a:r>
            <a:r>
              <a:rPr sz="1400" spc="-30" dirty="0">
                <a:latin typeface="Calibri"/>
                <a:cs typeface="Calibri"/>
              </a:rPr>
              <a:t> </a:t>
            </a:r>
            <a:r>
              <a:rPr sz="1400" dirty="0">
                <a:latin typeface="Calibri"/>
                <a:cs typeface="Calibri"/>
              </a:rPr>
              <a:t>cả</a:t>
            </a:r>
            <a:r>
              <a:rPr sz="1400" spc="-30" dirty="0">
                <a:latin typeface="Calibri"/>
                <a:cs typeface="Calibri"/>
              </a:rPr>
              <a:t> </a:t>
            </a:r>
            <a:r>
              <a:rPr sz="1400" dirty="0">
                <a:latin typeface="Calibri"/>
                <a:cs typeface="Calibri"/>
              </a:rPr>
              <a:t>việc</a:t>
            </a:r>
            <a:r>
              <a:rPr sz="1400" spc="-35" dirty="0">
                <a:latin typeface="Calibri"/>
                <a:cs typeface="Calibri"/>
              </a:rPr>
              <a:t> </a:t>
            </a:r>
            <a:r>
              <a:rPr sz="1400" dirty="0">
                <a:latin typeface="Calibri"/>
                <a:cs typeface="Calibri"/>
              </a:rPr>
              <a:t>sửa</a:t>
            </a:r>
            <a:r>
              <a:rPr sz="1400" spc="-40" dirty="0">
                <a:latin typeface="Calibri"/>
                <a:cs typeface="Calibri"/>
              </a:rPr>
              <a:t> </a:t>
            </a:r>
            <a:r>
              <a:rPr sz="1400" dirty="0">
                <a:latin typeface="Calibri"/>
                <a:cs typeface="Calibri"/>
              </a:rPr>
              <a:t>đổi</a:t>
            </a:r>
            <a:r>
              <a:rPr sz="1400" spc="-20" dirty="0">
                <a:latin typeface="Calibri"/>
                <a:cs typeface="Calibri"/>
              </a:rPr>
              <a:t> </a:t>
            </a:r>
            <a:r>
              <a:rPr sz="1400" spc="-10" dirty="0">
                <a:latin typeface="Calibri"/>
                <a:cs typeface="Calibri"/>
              </a:rPr>
              <a:t>chúng</a:t>
            </a:r>
            <a:endParaRPr sz="1400">
              <a:latin typeface="Calibri"/>
              <a:cs typeface="Calibri"/>
            </a:endParaRPr>
          </a:p>
          <a:p>
            <a:pPr marL="424815">
              <a:lnSpc>
                <a:spcPts val="1614"/>
              </a:lnSpc>
              <a:spcBef>
                <a:spcPts val="800"/>
              </a:spcBef>
            </a:pPr>
            <a:r>
              <a:rPr sz="1400" spc="-5" dirty="0">
                <a:latin typeface="SimSun"/>
                <a:cs typeface="SimSun"/>
              </a:rPr>
              <a:t>顾客反馈，包括顾客投诉</a:t>
            </a:r>
            <a:endParaRPr sz="1400">
              <a:latin typeface="SimSun"/>
              <a:cs typeface="SimSun"/>
            </a:endParaRPr>
          </a:p>
          <a:p>
            <a:pPr marL="424815">
              <a:lnSpc>
                <a:spcPts val="1614"/>
              </a:lnSpc>
            </a:pPr>
            <a:r>
              <a:rPr sz="1400" dirty="0">
                <a:latin typeface="Calibri"/>
                <a:cs typeface="Calibri"/>
              </a:rPr>
              <a:t>Phản</a:t>
            </a:r>
            <a:r>
              <a:rPr sz="1400" spc="-20" dirty="0">
                <a:latin typeface="Calibri"/>
                <a:cs typeface="Calibri"/>
              </a:rPr>
              <a:t> </a:t>
            </a:r>
            <a:r>
              <a:rPr sz="1400" dirty="0">
                <a:latin typeface="Calibri"/>
                <a:cs typeface="Calibri"/>
              </a:rPr>
              <a:t>hồi</a:t>
            </a:r>
            <a:r>
              <a:rPr sz="1400" spc="-20" dirty="0">
                <a:latin typeface="Calibri"/>
                <a:cs typeface="Calibri"/>
              </a:rPr>
              <a:t> </a:t>
            </a:r>
            <a:r>
              <a:rPr sz="1400" dirty="0">
                <a:latin typeface="Calibri"/>
                <a:cs typeface="Calibri"/>
              </a:rPr>
              <a:t>của</a:t>
            </a:r>
            <a:r>
              <a:rPr sz="1400" spc="-30" dirty="0">
                <a:latin typeface="Calibri"/>
                <a:cs typeface="Calibri"/>
              </a:rPr>
              <a:t> </a:t>
            </a:r>
            <a:r>
              <a:rPr sz="1400" dirty="0">
                <a:latin typeface="Calibri"/>
                <a:cs typeface="Calibri"/>
              </a:rPr>
              <a:t>khách</a:t>
            </a:r>
            <a:r>
              <a:rPr sz="1400" spc="-15" dirty="0">
                <a:latin typeface="Calibri"/>
                <a:cs typeface="Calibri"/>
              </a:rPr>
              <a:t> </a:t>
            </a:r>
            <a:r>
              <a:rPr sz="1400" dirty="0">
                <a:latin typeface="Calibri"/>
                <a:cs typeface="Calibri"/>
              </a:rPr>
              <a:t>hàng,</a:t>
            </a:r>
            <a:r>
              <a:rPr sz="1400" spc="-15" dirty="0">
                <a:latin typeface="Calibri"/>
                <a:cs typeface="Calibri"/>
              </a:rPr>
              <a:t> </a:t>
            </a:r>
            <a:r>
              <a:rPr sz="1400" dirty="0">
                <a:latin typeface="Calibri"/>
                <a:cs typeface="Calibri"/>
              </a:rPr>
              <a:t>bao</a:t>
            </a:r>
            <a:r>
              <a:rPr sz="1400" spc="-20" dirty="0">
                <a:latin typeface="Calibri"/>
                <a:cs typeface="Calibri"/>
              </a:rPr>
              <a:t> </a:t>
            </a:r>
            <a:r>
              <a:rPr sz="1400" dirty="0">
                <a:latin typeface="Calibri"/>
                <a:cs typeface="Calibri"/>
              </a:rPr>
              <a:t>gồm</a:t>
            </a:r>
            <a:r>
              <a:rPr sz="1400" spc="-45" dirty="0">
                <a:latin typeface="Calibri"/>
                <a:cs typeface="Calibri"/>
              </a:rPr>
              <a:t> </a:t>
            </a:r>
            <a:r>
              <a:rPr sz="1400" dirty="0">
                <a:latin typeface="Calibri"/>
                <a:cs typeface="Calibri"/>
              </a:rPr>
              <a:t>cả</a:t>
            </a:r>
            <a:r>
              <a:rPr sz="1400" spc="-20" dirty="0">
                <a:latin typeface="Calibri"/>
                <a:cs typeface="Calibri"/>
              </a:rPr>
              <a:t> </a:t>
            </a:r>
            <a:r>
              <a:rPr sz="1400" dirty="0">
                <a:latin typeface="Calibri"/>
                <a:cs typeface="Calibri"/>
              </a:rPr>
              <a:t>khiếu</a:t>
            </a:r>
            <a:r>
              <a:rPr sz="1400" spc="-30" dirty="0">
                <a:latin typeface="Calibri"/>
                <a:cs typeface="Calibri"/>
              </a:rPr>
              <a:t> </a:t>
            </a:r>
            <a:r>
              <a:rPr sz="1400" dirty="0">
                <a:latin typeface="Calibri"/>
                <a:cs typeface="Calibri"/>
              </a:rPr>
              <a:t>nại</a:t>
            </a:r>
            <a:r>
              <a:rPr sz="1400" spc="-20" dirty="0">
                <a:latin typeface="Calibri"/>
                <a:cs typeface="Calibri"/>
              </a:rPr>
              <a:t> </a:t>
            </a:r>
            <a:r>
              <a:rPr sz="1400" dirty="0">
                <a:latin typeface="Calibri"/>
                <a:cs typeface="Calibri"/>
              </a:rPr>
              <a:t>của</a:t>
            </a:r>
            <a:r>
              <a:rPr sz="1400" spc="-20" dirty="0">
                <a:latin typeface="Calibri"/>
                <a:cs typeface="Calibri"/>
              </a:rPr>
              <a:t> </a:t>
            </a:r>
            <a:r>
              <a:rPr sz="1400" dirty="0">
                <a:latin typeface="Calibri"/>
                <a:cs typeface="Calibri"/>
              </a:rPr>
              <a:t>khách</a:t>
            </a:r>
            <a:r>
              <a:rPr sz="1400" spc="-25" dirty="0">
                <a:latin typeface="Calibri"/>
                <a:cs typeface="Calibri"/>
              </a:rPr>
              <a:t> </a:t>
            </a:r>
            <a:r>
              <a:rPr sz="1400" spc="-20" dirty="0">
                <a:latin typeface="Calibri"/>
                <a:cs typeface="Calibri"/>
              </a:rPr>
              <a:t>hàng</a:t>
            </a:r>
            <a:endParaRPr sz="1400">
              <a:latin typeface="Calibri"/>
              <a:cs typeface="Calibri"/>
            </a:endParaRPr>
          </a:p>
        </p:txBody>
      </p:sp>
      <p:sp>
        <p:nvSpPr>
          <p:cNvPr id="8" name="object 8"/>
          <p:cNvSpPr txBox="1"/>
          <p:nvPr/>
        </p:nvSpPr>
        <p:spPr>
          <a:xfrm>
            <a:off x="1141575" y="4188966"/>
            <a:ext cx="6430645" cy="1500505"/>
          </a:xfrm>
          <a:prstGeom prst="rect">
            <a:avLst/>
          </a:prstGeom>
        </p:spPr>
        <p:txBody>
          <a:bodyPr vert="horz" wrap="square" lIns="0" tIns="17145" rIns="0" bIns="0" rtlCol="0">
            <a:spAutoFit/>
          </a:bodyPr>
          <a:lstStyle/>
          <a:p>
            <a:pPr marL="133985" indent="-121285">
              <a:lnSpc>
                <a:spcPct val="100000"/>
              </a:lnSpc>
              <a:spcBef>
                <a:spcPts val="135"/>
              </a:spcBef>
              <a:buFont typeface="Arial"/>
              <a:buChar char="•"/>
              <a:tabLst>
                <a:tab pos="133985" algn="l"/>
              </a:tabLst>
            </a:pPr>
            <a:r>
              <a:rPr sz="1500" spc="-45" dirty="0">
                <a:latin typeface="SimSun"/>
                <a:cs typeface="SimSun"/>
              </a:rPr>
              <a:t>忠告性通知 </a:t>
            </a:r>
            <a:r>
              <a:rPr sz="1500" b="1" dirty="0">
                <a:latin typeface="Arial"/>
                <a:cs typeface="Arial"/>
              </a:rPr>
              <a:t>(Advisory</a:t>
            </a:r>
            <a:r>
              <a:rPr sz="1500" spc="215" dirty="0">
                <a:latin typeface="Times New Roman"/>
                <a:cs typeface="Times New Roman"/>
              </a:rPr>
              <a:t> </a:t>
            </a:r>
            <a:r>
              <a:rPr sz="1500" b="1" spc="-10" dirty="0">
                <a:latin typeface="Arial"/>
                <a:cs typeface="Arial"/>
              </a:rPr>
              <a:t>Notices)</a:t>
            </a:r>
            <a:endParaRPr sz="1500">
              <a:latin typeface="Arial"/>
              <a:cs typeface="Arial"/>
            </a:endParaRPr>
          </a:p>
          <a:p>
            <a:pPr marL="133985" indent="-121285">
              <a:lnSpc>
                <a:spcPct val="100000"/>
              </a:lnSpc>
              <a:spcBef>
                <a:spcPts val="25"/>
              </a:spcBef>
              <a:buChar char="•"/>
              <a:tabLst>
                <a:tab pos="133985" algn="l"/>
              </a:tabLst>
            </a:pPr>
            <a:r>
              <a:rPr sz="1500" b="1" dirty="0">
                <a:latin typeface="Arial"/>
                <a:cs typeface="Arial"/>
              </a:rPr>
              <a:t>Thông</a:t>
            </a:r>
            <a:r>
              <a:rPr sz="1500" spc="95" dirty="0">
                <a:latin typeface="Times New Roman"/>
                <a:cs typeface="Times New Roman"/>
              </a:rPr>
              <a:t> </a:t>
            </a:r>
            <a:r>
              <a:rPr sz="1500" b="1" dirty="0">
                <a:latin typeface="Arial"/>
                <a:cs typeface="Arial"/>
              </a:rPr>
              <a:t>báo</a:t>
            </a:r>
            <a:r>
              <a:rPr sz="1500" spc="100" dirty="0">
                <a:latin typeface="Times New Roman"/>
                <a:cs typeface="Times New Roman"/>
              </a:rPr>
              <a:t> </a:t>
            </a:r>
            <a:r>
              <a:rPr sz="1500" b="1" dirty="0">
                <a:latin typeface="Arial"/>
                <a:cs typeface="Arial"/>
              </a:rPr>
              <a:t>tư</a:t>
            </a:r>
            <a:r>
              <a:rPr sz="1500" b="1" spc="50" dirty="0">
                <a:latin typeface="Arial"/>
                <a:cs typeface="Arial"/>
              </a:rPr>
              <a:t> </a:t>
            </a:r>
            <a:r>
              <a:rPr sz="1500" b="1" dirty="0">
                <a:latin typeface="Arial"/>
                <a:cs typeface="Arial"/>
              </a:rPr>
              <a:t>vấn</a:t>
            </a:r>
            <a:r>
              <a:rPr sz="1500" b="1" spc="65" dirty="0">
                <a:latin typeface="Arial"/>
                <a:cs typeface="Arial"/>
              </a:rPr>
              <a:t> </a:t>
            </a:r>
            <a:r>
              <a:rPr sz="1500" b="1" dirty="0">
                <a:latin typeface="Arial"/>
                <a:cs typeface="Arial"/>
              </a:rPr>
              <a:t>(Advisory</a:t>
            </a:r>
            <a:r>
              <a:rPr sz="1500" spc="135" dirty="0">
                <a:latin typeface="Times New Roman"/>
                <a:cs typeface="Times New Roman"/>
              </a:rPr>
              <a:t> </a:t>
            </a:r>
            <a:r>
              <a:rPr sz="1500" b="1" spc="-10" dirty="0">
                <a:latin typeface="Arial"/>
                <a:cs typeface="Arial"/>
              </a:rPr>
              <a:t>Notices)</a:t>
            </a:r>
            <a:endParaRPr sz="1500">
              <a:latin typeface="Arial"/>
              <a:cs typeface="Arial"/>
            </a:endParaRPr>
          </a:p>
          <a:p>
            <a:pPr>
              <a:lnSpc>
                <a:spcPct val="100000"/>
              </a:lnSpc>
            </a:pPr>
            <a:endParaRPr sz="1500">
              <a:latin typeface="Arial"/>
              <a:cs typeface="Arial"/>
            </a:endParaRPr>
          </a:p>
          <a:p>
            <a:pPr>
              <a:lnSpc>
                <a:spcPct val="100000"/>
              </a:lnSpc>
              <a:spcBef>
                <a:spcPts val="670"/>
              </a:spcBef>
            </a:pPr>
            <a:endParaRPr sz="1500">
              <a:latin typeface="Arial"/>
              <a:cs typeface="Arial"/>
            </a:endParaRPr>
          </a:p>
          <a:p>
            <a:pPr marL="12700">
              <a:lnSpc>
                <a:spcPts val="1914"/>
              </a:lnSpc>
              <a:spcBef>
                <a:spcPts val="5"/>
              </a:spcBef>
            </a:pPr>
            <a:r>
              <a:rPr sz="1600" spc="-5" dirty="0">
                <a:solidFill>
                  <a:srgbClr val="FF0000"/>
                </a:solidFill>
                <a:latin typeface="SimSun"/>
                <a:cs typeface="SimSun"/>
              </a:rPr>
              <a:t>组织应按照适用的法规要求，与管理当局进行沟通</a:t>
            </a:r>
            <a:endParaRPr sz="1600">
              <a:latin typeface="SimSun"/>
              <a:cs typeface="SimSun"/>
            </a:endParaRPr>
          </a:p>
          <a:p>
            <a:pPr marL="12700">
              <a:lnSpc>
                <a:spcPts val="1914"/>
              </a:lnSpc>
            </a:pPr>
            <a:r>
              <a:rPr sz="1600" dirty="0">
                <a:solidFill>
                  <a:srgbClr val="FF0000"/>
                </a:solidFill>
                <a:latin typeface="Times New Roman"/>
                <a:cs typeface="Times New Roman"/>
              </a:rPr>
              <a:t>Tổ</a:t>
            </a:r>
            <a:r>
              <a:rPr sz="1600" spc="-10" dirty="0">
                <a:solidFill>
                  <a:srgbClr val="FF0000"/>
                </a:solidFill>
                <a:latin typeface="Times New Roman"/>
                <a:cs typeface="Times New Roman"/>
              </a:rPr>
              <a:t> </a:t>
            </a:r>
            <a:r>
              <a:rPr sz="1600" dirty="0">
                <a:solidFill>
                  <a:srgbClr val="FF0000"/>
                </a:solidFill>
                <a:latin typeface="Times New Roman"/>
                <a:cs typeface="Times New Roman"/>
              </a:rPr>
              <a:t>chức</a:t>
            </a:r>
            <a:r>
              <a:rPr sz="1600" spc="-10" dirty="0">
                <a:solidFill>
                  <a:srgbClr val="FF0000"/>
                </a:solidFill>
                <a:latin typeface="Times New Roman"/>
                <a:cs typeface="Times New Roman"/>
              </a:rPr>
              <a:t> </a:t>
            </a:r>
            <a:r>
              <a:rPr sz="1600" dirty="0">
                <a:solidFill>
                  <a:srgbClr val="FF0000"/>
                </a:solidFill>
                <a:latin typeface="Times New Roman"/>
                <a:cs typeface="Times New Roman"/>
              </a:rPr>
              <a:t>phải</a:t>
            </a:r>
            <a:r>
              <a:rPr sz="1600" spc="-20" dirty="0">
                <a:solidFill>
                  <a:srgbClr val="FF0000"/>
                </a:solidFill>
                <a:latin typeface="Times New Roman"/>
                <a:cs typeface="Times New Roman"/>
              </a:rPr>
              <a:t> </a:t>
            </a:r>
            <a:r>
              <a:rPr sz="1600" dirty="0">
                <a:solidFill>
                  <a:srgbClr val="FF0000"/>
                </a:solidFill>
                <a:latin typeface="Times New Roman"/>
                <a:cs typeface="Times New Roman"/>
              </a:rPr>
              <a:t>liên</a:t>
            </a:r>
            <a:r>
              <a:rPr sz="1600" spc="5" dirty="0">
                <a:solidFill>
                  <a:srgbClr val="FF0000"/>
                </a:solidFill>
                <a:latin typeface="Times New Roman"/>
                <a:cs typeface="Times New Roman"/>
              </a:rPr>
              <a:t> </a:t>
            </a:r>
            <a:r>
              <a:rPr sz="1600" dirty="0">
                <a:solidFill>
                  <a:srgbClr val="FF0000"/>
                </a:solidFill>
                <a:latin typeface="Times New Roman"/>
                <a:cs typeface="Times New Roman"/>
              </a:rPr>
              <a:t>lạc</a:t>
            </a:r>
            <a:r>
              <a:rPr sz="1600" spc="-5" dirty="0">
                <a:solidFill>
                  <a:srgbClr val="FF0000"/>
                </a:solidFill>
                <a:latin typeface="Times New Roman"/>
                <a:cs typeface="Times New Roman"/>
              </a:rPr>
              <a:t> </a:t>
            </a:r>
            <a:r>
              <a:rPr sz="1600" dirty="0">
                <a:solidFill>
                  <a:srgbClr val="FF0000"/>
                </a:solidFill>
                <a:latin typeface="Times New Roman"/>
                <a:cs typeface="Times New Roman"/>
              </a:rPr>
              <a:t>với</a:t>
            </a:r>
            <a:r>
              <a:rPr sz="1600" spc="-10" dirty="0">
                <a:solidFill>
                  <a:srgbClr val="FF0000"/>
                </a:solidFill>
                <a:latin typeface="Times New Roman"/>
                <a:cs typeface="Times New Roman"/>
              </a:rPr>
              <a:t> </a:t>
            </a:r>
            <a:r>
              <a:rPr sz="1600" dirty="0">
                <a:solidFill>
                  <a:srgbClr val="FF0000"/>
                </a:solidFill>
                <a:latin typeface="Times New Roman"/>
                <a:cs typeface="Times New Roman"/>
              </a:rPr>
              <a:t>cơ</a:t>
            </a:r>
            <a:r>
              <a:rPr sz="1600" spc="-15" dirty="0">
                <a:solidFill>
                  <a:srgbClr val="FF0000"/>
                </a:solidFill>
                <a:latin typeface="Times New Roman"/>
                <a:cs typeface="Times New Roman"/>
              </a:rPr>
              <a:t> </a:t>
            </a:r>
            <a:r>
              <a:rPr sz="1600" dirty="0">
                <a:solidFill>
                  <a:srgbClr val="FF0000"/>
                </a:solidFill>
                <a:latin typeface="Times New Roman"/>
                <a:cs typeface="Times New Roman"/>
              </a:rPr>
              <a:t>quan</a:t>
            </a:r>
            <a:r>
              <a:rPr sz="1600" spc="-15" dirty="0">
                <a:solidFill>
                  <a:srgbClr val="FF0000"/>
                </a:solidFill>
                <a:latin typeface="Times New Roman"/>
                <a:cs typeface="Times New Roman"/>
              </a:rPr>
              <a:t> </a:t>
            </a:r>
            <a:r>
              <a:rPr sz="1600" dirty="0">
                <a:solidFill>
                  <a:srgbClr val="FF0000"/>
                </a:solidFill>
                <a:latin typeface="Times New Roman"/>
                <a:cs typeface="Times New Roman"/>
              </a:rPr>
              <a:t>quản</a:t>
            </a:r>
            <a:r>
              <a:rPr sz="1600" spc="-10" dirty="0">
                <a:solidFill>
                  <a:srgbClr val="FF0000"/>
                </a:solidFill>
                <a:latin typeface="Times New Roman"/>
                <a:cs typeface="Times New Roman"/>
              </a:rPr>
              <a:t> </a:t>
            </a:r>
            <a:r>
              <a:rPr sz="1600" dirty="0">
                <a:solidFill>
                  <a:srgbClr val="FF0000"/>
                </a:solidFill>
                <a:latin typeface="Times New Roman"/>
                <a:cs typeface="Times New Roman"/>
              </a:rPr>
              <a:t>lý</a:t>
            </a:r>
            <a:r>
              <a:rPr sz="1600" spc="-20" dirty="0">
                <a:solidFill>
                  <a:srgbClr val="FF0000"/>
                </a:solidFill>
                <a:latin typeface="Times New Roman"/>
                <a:cs typeface="Times New Roman"/>
              </a:rPr>
              <a:t> </a:t>
            </a:r>
            <a:r>
              <a:rPr sz="1600" dirty="0">
                <a:solidFill>
                  <a:srgbClr val="FF0000"/>
                </a:solidFill>
                <a:latin typeface="Times New Roman"/>
                <a:cs typeface="Times New Roman"/>
              </a:rPr>
              <a:t>theo</a:t>
            </a:r>
            <a:r>
              <a:rPr sz="1600" spc="-5" dirty="0">
                <a:solidFill>
                  <a:srgbClr val="FF0000"/>
                </a:solidFill>
                <a:latin typeface="Times New Roman"/>
                <a:cs typeface="Times New Roman"/>
              </a:rPr>
              <a:t> </a:t>
            </a:r>
            <a:r>
              <a:rPr sz="1600" dirty="0">
                <a:solidFill>
                  <a:srgbClr val="FF0000"/>
                </a:solidFill>
                <a:latin typeface="Times New Roman"/>
                <a:cs typeface="Times New Roman"/>
              </a:rPr>
              <a:t>các</a:t>
            </a:r>
            <a:r>
              <a:rPr sz="1600" spc="-10" dirty="0">
                <a:solidFill>
                  <a:srgbClr val="FF0000"/>
                </a:solidFill>
                <a:latin typeface="Times New Roman"/>
                <a:cs typeface="Times New Roman"/>
              </a:rPr>
              <a:t> </a:t>
            </a:r>
            <a:r>
              <a:rPr sz="1600" dirty="0">
                <a:solidFill>
                  <a:srgbClr val="FF0000"/>
                </a:solidFill>
                <a:latin typeface="Times New Roman"/>
                <a:cs typeface="Times New Roman"/>
              </a:rPr>
              <a:t>yêu</a:t>
            </a:r>
            <a:r>
              <a:rPr sz="1600" spc="-15" dirty="0">
                <a:solidFill>
                  <a:srgbClr val="FF0000"/>
                </a:solidFill>
                <a:latin typeface="Times New Roman"/>
                <a:cs typeface="Times New Roman"/>
              </a:rPr>
              <a:t> </a:t>
            </a:r>
            <a:r>
              <a:rPr sz="1600" dirty="0">
                <a:solidFill>
                  <a:srgbClr val="FF0000"/>
                </a:solidFill>
                <a:latin typeface="Times New Roman"/>
                <a:cs typeface="Times New Roman"/>
              </a:rPr>
              <a:t>cầu quy</a:t>
            </a:r>
            <a:r>
              <a:rPr sz="1600" spc="-30" dirty="0">
                <a:solidFill>
                  <a:srgbClr val="FF0000"/>
                </a:solidFill>
                <a:latin typeface="Times New Roman"/>
                <a:cs typeface="Times New Roman"/>
              </a:rPr>
              <a:t> </a:t>
            </a:r>
            <a:r>
              <a:rPr sz="1600" dirty="0">
                <a:solidFill>
                  <a:srgbClr val="FF0000"/>
                </a:solidFill>
                <a:latin typeface="Times New Roman"/>
                <a:cs typeface="Times New Roman"/>
              </a:rPr>
              <a:t>định</a:t>
            </a:r>
            <a:r>
              <a:rPr sz="1600" spc="-20" dirty="0">
                <a:solidFill>
                  <a:srgbClr val="FF0000"/>
                </a:solidFill>
                <a:latin typeface="Times New Roman"/>
                <a:cs typeface="Times New Roman"/>
              </a:rPr>
              <a:t> </a:t>
            </a:r>
            <a:r>
              <a:rPr sz="1600" dirty="0">
                <a:solidFill>
                  <a:srgbClr val="FF0000"/>
                </a:solidFill>
                <a:latin typeface="Times New Roman"/>
                <a:cs typeface="Times New Roman"/>
              </a:rPr>
              <a:t>hiện</a:t>
            </a:r>
            <a:r>
              <a:rPr sz="1600" spc="-5" dirty="0">
                <a:solidFill>
                  <a:srgbClr val="FF0000"/>
                </a:solidFill>
                <a:latin typeface="Times New Roman"/>
                <a:cs typeface="Times New Roman"/>
              </a:rPr>
              <a:t> </a:t>
            </a:r>
            <a:r>
              <a:rPr sz="1600" spc="-20" dirty="0">
                <a:solidFill>
                  <a:srgbClr val="FF0000"/>
                </a:solidFill>
                <a:latin typeface="Times New Roman"/>
                <a:cs typeface="Times New Roman"/>
              </a:rPr>
              <a:t>hành</a:t>
            </a:r>
            <a:endParaRPr sz="1600">
              <a:latin typeface="Times New Roman"/>
              <a:cs typeface="Times New Roman"/>
            </a:endParaRPr>
          </a:p>
        </p:txBody>
      </p:sp>
      <p:pic>
        <p:nvPicPr>
          <p:cNvPr id="9" name="object 9"/>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6183"/>
          </a:xfrm>
          <a:prstGeom prst="rect">
            <a:avLst/>
          </a:prstGeom>
        </p:spPr>
      </p:pic>
      <p:sp>
        <p:nvSpPr>
          <p:cNvPr id="3" name="object 3"/>
          <p:cNvSpPr txBox="1">
            <a:spLocks noGrp="1"/>
          </p:cNvSpPr>
          <p:nvPr>
            <p:ph type="title"/>
          </p:nvPr>
        </p:nvSpPr>
        <p:spPr>
          <a:xfrm>
            <a:off x="2791208" y="430143"/>
            <a:ext cx="16262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7.3</a:t>
            </a:r>
            <a:r>
              <a:rPr sz="1800" spc="450" dirty="0">
                <a:solidFill>
                  <a:srgbClr val="000000"/>
                </a:solidFill>
                <a:latin typeface="Times New Roman"/>
                <a:cs typeface="Times New Roman"/>
              </a:rPr>
              <a:t> </a:t>
            </a:r>
            <a:r>
              <a:rPr sz="1800" spc="-10" dirty="0">
                <a:solidFill>
                  <a:srgbClr val="000000"/>
                </a:solidFill>
              </a:rPr>
              <a:t>设计和开发</a:t>
            </a:r>
            <a:endParaRPr sz="1800">
              <a:latin typeface="Times New Roman"/>
              <a:cs typeface="Times New Roman"/>
            </a:endParaRPr>
          </a:p>
        </p:txBody>
      </p:sp>
      <p:sp>
        <p:nvSpPr>
          <p:cNvPr id="4" name="object 4"/>
          <p:cNvSpPr txBox="1"/>
          <p:nvPr/>
        </p:nvSpPr>
        <p:spPr>
          <a:xfrm>
            <a:off x="2791208" y="686176"/>
            <a:ext cx="24511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SimSun"/>
                <a:cs typeface="SimSun"/>
              </a:rPr>
              <a:t>7.3</a:t>
            </a:r>
            <a:r>
              <a:rPr sz="1800" spc="380" dirty="0">
                <a:latin typeface="Times New Roman"/>
                <a:cs typeface="Times New Roman"/>
              </a:rPr>
              <a:t> </a:t>
            </a:r>
            <a:r>
              <a:rPr sz="1800" dirty="0">
                <a:latin typeface="Calibri"/>
                <a:cs typeface="Calibri"/>
              </a:rPr>
              <a:t>Thiết</a:t>
            </a:r>
            <a:r>
              <a:rPr sz="1800" spc="-30" dirty="0">
                <a:latin typeface="Calibri"/>
                <a:cs typeface="Calibri"/>
              </a:rPr>
              <a:t> </a:t>
            </a:r>
            <a:r>
              <a:rPr sz="1800" dirty="0">
                <a:latin typeface="Calibri"/>
                <a:cs typeface="Calibri"/>
              </a:rPr>
              <a:t>kế</a:t>
            </a:r>
            <a:r>
              <a:rPr sz="1800" spc="-30" dirty="0">
                <a:latin typeface="Calibri"/>
                <a:cs typeface="Calibri"/>
              </a:rPr>
              <a:t> </a:t>
            </a:r>
            <a:r>
              <a:rPr sz="1800" dirty="0">
                <a:latin typeface="Calibri"/>
                <a:cs typeface="Calibri"/>
              </a:rPr>
              <a:t>và</a:t>
            </a:r>
            <a:r>
              <a:rPr sz="1800" spc="-40" dirty="0">
                <a:latin typeface="Calibri"/>
                <a:cs typeface="Calibri"/>
              </a:rPr>
              <a:t> </a:t>
            </a:r>
            <a:r>
              <a:rPr sz="1800" dirty="0">
                <a:latin typeface="Calibri"/>
                <a:cs typeface="Calibri"/>
              </a:rPr>
              <a:t>phát</a:t>
            </a:r>
            <a:r>
              <a:rPr sz="1800" spc="-35" dirty="0">
                <a:latin typeface="Calibri"/>
                <a:cs typeface="Calibri"/>
              </a:rPr>
              <a:t> </a:t>
            </a:r>
            <a:r>
              <a:rPr sz="1800" spc="-20" dirty="0">
                <a:latin typeface="Calibri"/>
                <a:cs typeface="Calibri"/>
              </a:rPr>
              <a:t>triển</a:t>
            </a:r>
            <a:endParaRPr sz="1800">
              <a:latin typeface="Calibri"/>
              <a:cs typeface="Calibri"/>
            </a:endParaRPr>
          </a:p>
        </p:txBody>
      </p:sp>
      <p:sp>
        <p:nvSpPr>
          <p:cNvPr id="5" name="object 5"/>
          <p:cNvSpPr txBox="1"/>
          <p:nvPr/>
        </p:nvSpPr>
        <p:spPr>
          <a:xfrm>
            <a:off x="1327528" y="1269614"/>
            <a:ext cx="2929255" cy="4903470"/>
          </a:xfrm>
          <a:prstGeom prst="rect">
            <a:avLst/>
          </a:prstGeom>
        </p:spPr>
        <p:txBody>
          <a:bodyPr vert="horz" wrap="square" lIns="0" tIns="5715" rIns="0" bIns="0" rtlCol="0">
            <a:spAutoFit/>
          </a:bodyPr>
          <a:lstStyle/>
          <a:p>
            <a:pPr marL="119380" indent="-117475">
              <a:lnSpc>
                <a:spcPts val="1920"/>
              </a:lnSpc>
              <a:spcBef>
                <a:spcPts val="45"/>
              </a:spcBef>
              <a:buSzPct val="96875"/>
              <a:buChar char="•"/>
              <a:tabLst>
                <a:tab pos="119380" algn="l"/>
              </a:tabLst>
            </a:pPr>
            <a:r>
              <a:rPr sz="1600" spc="-30" dirty="0">
                <a:latin typeface="SimSun"/>
                <a:cs typeface="SimSun"/>
              </a:rPr>
              <a:t>设计与开发策划</a:t>
            </a:r>
            <a:endParaRPr sz="1600">
              <a:latin typeface="SimSun"/>
              <a:cs typeface="SimSun"/>
            </a:endParaRPr>
          </a:p>
          <a:p>
            <a:pPr marL="214629" indent="-201930">
              <a:lnSpc>
                <a:spcPts val="1860"/>
              </a:lnSpc>
              <a:buFont typeface="SimSun"/>
              <a:buChar char="•"/>
              <a:tabLst>
                <a:tab pos="214629" algn="l"/>
              </a:tabLst>
            </a:pPr>
            <a:r>
              <a:rPr sz="1600" dirty="0">
                <a:latin typeface="Calibri"/>
                <a:cs typeface="Calibri"/>
              </a:rPr>
              <a:t>Hoạch</a:t>
            </a:r>
            <a:r>
              <a:rPr sz="1600" spc="-30" dirty="0">
                <a:latin typeface="Calibri"/>
                <a:cs typeface="Calibri"/>
              </a:rPr>
              <a:t> </a:t>
            </a:r>
            <a:r>
              <a:rPr sz="1600" dirty="0">
                <a:latin typeface="Calibri"/>
                <a:cs typeface="Calibri"/>
              </a:rPr>
              <a:t>định</a:t>
            </a:r>
            <a:r>
              <a:rPr sz="1600" spc="-40" dirty="0">
                <a:latin typeface="Calibri"/>
                <a:cs typeface="Calibri"/>
              </a:rPr>
              <a:t> </a:t>
            </a:r>
            <a:r>
              <a:rPr sz="1600" dirty="0">
                <a:latin typeface="Calibri"/>
                <a:cs typeface="Calibri"/>
              </a:rPr>
              <a:t>thiết</a:t>
            </a:r>
            <a:r>
              <a:rPr sz="1600" spc="-35" dirty="0">
                <a:latin typeface="Calibri"/>
                <a:cs typeface="Calibri"/>
              </a:rPr>
              <a:t> </a:t>
            </a:r>
            <a:r>
              <a:rPr sz="1600" dirty="0">
                <a:latin typeface="Calibri"/>
                <a:cs typeface="Calibri"/>
              </a:rPr>
              <a:t>kế</a:t>
            </a:r>
            <a:r>
              <a:rPr sz="1600" spc="-35" dirty="0">
                <a:latin typeface="Calibri"/>
                <a:cs typeface="Calibri"/>
              </a:rPr>
              <a:t> </a:t>
            </a:r>
            <a:r>
              <a:rPr sz="1600" dirty="0">
                <a:latin typeface="Calibri"/>
                <a:cs typeface="Calibri"/>
              </a:rPr>
              <a:t>và</a:t>
            </a:r>
            <a:r>
              <a:rPr sz="1600" spc="-40" dirty="0">
                <a:latin typeface="Calibri"/>
                <a:cs typeface="Calibri"/>
              </a:rPr>
              <a:t> </a:t>
            </a:r>
            <a:r>
              <a:rPr sz="1600" dirty="0">
                <a:latin typeface="Calibri"/>
                <a:cs typeface="Calibri"/>
              </a:rPr>
              <a:t>phát</a:t>
            </a:r>
            <a:r>
              <a:rPr sz="1600" spc="-50" dirty="0">
                <a:latin typeface="Calibri"/>
                <a:cs typeface="Calibri"/>
              </a:rPr>
              <a:t> </a:t>
            </a:r>
            <a:r>
              <a:rPr sz="1600" spc="-20" dirty="0">
                <a:latin typeface="Calibri"/>
                <a:cs typeface="Calibri"/>
              </a:rPr>
              <a:t>triển</a:t>
            </a:r>
            <a:endParaRPr sz="1600">
              <a:latin typeface="Calibri"/>
              <a:cs typeface="Calibri"/>
            </a:endParaRPr>
          </a:p>
          <a:p>
            <a:pPr marL="118745" indent="-117475">
              <a:lnSpc>
                <a:spcPts val="1920"/>
              </a:lnSpc>
              <a:spcBef>
                <a:spcPts val="545"/>
              </a:spcBef>
              <a:buSzPct val="96875"/>
              <a:buChar char="•"/>
              <a:tabLst>
                <a:tab pos="118745" algn="l"/>
              </a:tabLst>
            </a:pPr>
            <a:r>
              <a:rPr sz="1600" spc="-35" dirty="0">
                <a:latin typeface="SimSun"/>
                <a:cs typeface="SimSun"/>
              </a:rPr>
              <a:t>设计输入</a:t>
            </a:r>
            <a:endParaRPr sz="1600">
              <a:latin typeface="SimSun"/>
              <a:cs typeface="SimSun"/>
            </a:endParaRPr>
          </a:p>
          <a:p>
            <a:pPr marL="214629" indent="-201930">
              <a:lnSpc>
                <a:spcPts val="1860"/>
              </a:lnSpc>
              <a:buFont typeface="SimSun"/>
              <a:buChar char="•"/>
              <a:tabLst>
                <a:tab pos="214629" algn="l"/>
              </a:tabLst>
            </a:pPr>
            <a:r>
              <a:rPr sz="1600" dirty="0">
                <a:latin typeface="Calibri"/>
                <a:cs typeface="Calibri"/>
              </a:rPr>
              <a:t>Đầu</a:t>
            </a:r>
            <a:r>
              <a:rPr sz="1600" spc="-50" dirty="0">
                <a:latin typeface="Calibri"/>
                <a:cs typeface="Calibri"/>
              </a:rPr>
              <a:t> </a:t>
            </a:r>
            <a:r>
              <a:rPr sz="1600" dirty="0">
                <a:latin typeface="Calibri"/>
                <a:cs typeface="Calibri"/>
              </a:rPr>
              <a:t>vào</a:t>
            </a:r>
            <a:r>
              <a:rPr sz="1600" spc="-30" dirty="0">
                <a:latin typeface="Calibri"/>
                <a:cs typeface="Calibri"/>
              </a:rPr>
              <a:t> </a:t>
            </a:r>
            <a:r>
              <a:rPr sz="1600" dirty="0">
                <a:latin typeface="Calibri"/>
                <a:cs typeface="Calibri"/>
              </a:rPr>
              <a:t>thiết</a:t>
            </a:r>
            <a:r>
              <a:rPr sz="1600" spc="-40" dirty="0">
                <a:latin typeface="Calibri"/>
                <a:cs typeface="Calibri"/>
              </a:rPr>
              <a:t> </a:t>
            </a:r>
            <a:r>
              <a:rPr sz="1600" spc="-25" dirty="0">
                <a:latin typeface="Calibri"/>
                <a:cs typeface="Calibri"/>
              </a:rPr>
              <a:t>kế</a:t>
            </a:r>
            <a:endParaRPr sz="1600">
              <a:latin typeface="Calibri"/>
              <a:cs typeface="Calibri"/>
            </a:endParaRPr>
          </a:p>
          <a:p>
            <a:pPr marL="119380" indent="-117475">
              <a:lnSpc>
                <a:spcPts val="1920"/>
              </a:lnSpc>
              <a:spcBef>
                <a:spcPts val="530"/>
              </a:spcBef>
              <a:buSzPct val="96875"/>
              <a:buChar char="•"/>
              <a:tabLst>
                <a:tab pos="119380" algn="l"/>
              </a:tabLst>
            </a:pPr>
            <a:r>
              <a:rPr sz="1600" spc="-35" dirty="0">
                <a:latin typeface="SimSun"/>
                <a:cs typeface="SimSun"/>
              </a:rPr>
              <a:t>设计输出</a:t>
            </a:r>
            <a:endParaRPr sz="1600">
              <a:latin typeface="SimSun"/>
              <a:cs typeface="SimSun"/>
            </a:endParaRPr>
          </a:p>
          <a:p>
            <a:pPr marL="214629" indent="-201930">
              <a:lnSpc>
                <a:spcPts val="1860"/>
              </a:lnSpc>
              <a:buFont typeface="SimSun"/>
              <a:buChar char="•"/>
              <a:tabLst>
                <a:tab pos="214629" algn="l"/>
              </a:tabLst>
            </a:pPr>
            <a:r>
              <a:rPr sz="1600" dirty="0">
                <a:latin typeface="Calibri"/>
                <a:cs typeface="Calibri"/>
              </a:rPr>
              <a:t>Đầu</a:t>
            </a:r>
            <a:r>
              <a:rPr sz="1600" spc="-45" dirty="0">
                <a:latin typeface="Calibri"/>
                <a:cs typeface="Calibri"/>
              </a:rPr>
              <a:t> </a:t>
            </a:r>
            <a:r>
              <a:rPr sz="1600" dirty="0">
                <a:latin typeface="Calibri"/>
                <a:cs typeface="Calibri"/>
              </a:rPr>
              <a:t>ra</a:t>
            </a:r>
            <a:r>
              <a:rPr sz="1600" spc="-35" dirty="0">
                <a:latin typeface="Calibri"/>
                <a:cs typeface="Calibri"/>
              </a:rPr>
              <a:t> </a:t>
            </a:r>
            <a:r>
              <a:rPr sz="1600" dirty="0">
                <a:latin typeface="Calibri"/>
                <a:cs typeface="Calibri"/>
              </a:rPr>
              <a:t>thiết</a:t>
            </a:r>
            <a:r>
              <a:rPr sz="1600" spc="-40" dirty="0">
                <a:latin typeface="Calibri"/>
                <a:cs typeface="Calibri"/>
              </a:rPr>
              <a:t> </a:t>
            </a:r>
            <a:r>
              <a:rPr sz="1600" spc="-25" dirty="0">
                <a:latin typeface="Calibri"/>
                <a:cs typeface="Calibri"/>
              </a:rPr>
              <a:t>kế</a:t>
            </a:r>
            <a:endParaRPr sz="1600">
              <a:latin typeface="Calibri"/>
              <a:cs typeface="Calibri"/>
            </a:endParaRPr>
          </a:p>
          <a:p>
            <a:pPr marL="119380" indent="-117475">
              <a:lnSpc>
                <a:spcPts val="1920"/>
              </a:lnSpc>
              <a:spcBef>
                <a:spcPts val="540"/>
              </a:spcBef>
              <a:buSzPct val="96875"/>
              <a:buChar char="•"/>
              <a:tabLst>
                <a:tab pos="119380" algn="l"/>
              </a:tabLst>
            </a:pPr>
            <a:r>
              <a:rPr sz="1600" spc="-35" dirty="0">
                <a:latin typeface="SimSun"/>
                <a:cs typeface="SimSun"/>
              </a:rPr>
              <a:t>设计评审</a:t>
            </a:r>
            <a:endParaRPr sz="1600">
              <a:latin typeface="SimSun"/>
              <a:cs typeface="SimSun"/>
            </a:endParaRPr>
          </a:p>
          <a:p>
            <a:pPr marL="214629" indent="-201930">
              <a:lnSpc>
                <a:spcPts val="1860"/>
              </a:lnSpc>
              <a:buFont typeface="SimSun"/>
              <a:buChar char="•"/>
              <a:tabLst>
                <a:tab pos="214629" algn="l"/>
              </a:tabLst>
            </a:pPr>
            <a:r>
              <a:rPr sz="1600" dirty="0">
                <a:latin typeface="Calibri"/>
                <a:cs typeface="Calibri"/>
              </a:rPr>
              <a:t>Đánh</a:t>
            </a:r>
            <a:r>
              <a:rPr sz="1600" spc="-20" dirty="0">
                <a:latin typeface="Calibri"/>
                <a:cs typeface="Calibri"/>
              </a:rPr>
              <a:t> </a:t>
            </a:r>
            <a:r>
              <a:rPr sz="1600" dirty="0">
                <a:latin typeface="Calibri"/>
                <a:cs typeface="Calibri"/>
              </a:rPr>
              <a:t>giá</a:t>
            </a:r>
            <a:r>
              <a:rPr sz="1600" spc="-40" dirty="0">
                <a:latin typeface="Calibri"/>
                <a:cs typeface="Calibri"/>
              </a:rPr>
              <a:t> </a:t>
            </a:r>
            <a:r>
              <a:rPr sz="1600" dirty="0">
                <a:latin typeface="Calibri"/>
                <a:cs typeface="Calibri"/>
              </a:rPr>
              <a:t>thiết</a:t>
            </a:r>
            <a:r>
              <a:rPr sz="1600" spc="-15" dirty="0">
                <a:latin typeface="Calibri"/>
                <a:cs typeface="Calibri"/>
              </a:rPr>
              <a:t> </a:t>
            </a:r>
            <a:r>
              <a:rPr sz="1600" spc="-25" dirty="0">
                <a:latin typeface="Calibri"/>
                <a:cs typeface="Calibri"/>
              </a:rPr>
              <a:t>kế</a:t>
            </a:r>
            <a:endParaRPr sz="1600">
              <a:latin typeface="Calibri"/>
              <a:cs typeface="Calibri"/>
            </a:endParaRPr>
          </a:p>
          <a:p>
            <a:pPr marL="119380" indent="-117475">
              <a:lnSpc>
                <a:spcPts val="1925"/>
              </a:lnSpc>
              <a:spcBef>
                <a:spcPts val="545"/>
              </a:spcBef>
              <a:buSzPct val="96875"/>
              <a:buChar char="•"/>
              <a:tabLst>
                <a:tab pos="119380" algn="l"/>
              </a:tabLst>
            </a:pPr>
            <a:r>
              <a:rPr sz="1600" spc="-35" dirty="0">
                <a:latin typeface="SimSun"/>
                <a:cs typeface="SimSun"/>
              </a:rPr>
              <a:t>设计验证</a:t>
            </a:r>
            <a:endParaRPr sz="1600">
              <a:latin typeface="SimSun"/>
              <a:cs typeface="SimSun"/>
            </a:endParaRPr>
          </a:p>
          <a:p>
            <a:pPr marL="214629" indent="-201930">
              <a:lnSpc>
                <a:spcPts val="1864"/>
              </a:lnSpc>
              <a:buFont typeface="SimSun"/>
              <a:buChar char="•"/>
              <a:tabLst>
                <a:tab pos="214629" algn="l"/>
              </a:tabLst>
            </a:pPr>
            <a:r>
              <a:rPr sz="1600" dirty="0">
                <a:latin typeface="Calibri"/>
                <a:cs typeface="Calibri"/>
              </a:rPr>
              <a:t>Xác</a:t>
            </a:r>
            <a:r>
              <a:rPr sz="1600" spc="-20" dirty="0">
                <a:latin typeface="Calibri"/>
                <a:cs typeface="Calibri"/>
              </a:rPr>
              <a:t> </a:t>
            </a:r>
            <a:r>
              <a:rPr sz="1600" dirty="0">
                <a:latin typeface="Calibri"/>
                <a:cs typeface="Calibri"/>
              </a:rPr>
              <a:t>minh</a:t>
            </a:r>
            <a:r>
              <a:rPr sz="1600" spc="-30" dirty="0">
                <a:latin typeface="Calibri"/>
                <a:cs typeface="Calibri"/>
              </a:rPr>
              <a:t> </a:t>
            </a:r>
            <a:r>
              <a:rPr sz="1600" dirty="0">
                <a:latin typeface="Calibri"/>
                <a:cs typeface="Calibri"/>
              </a:rPr>
              <a:t>thiết</a:t>
            </a:r>
            <a:r>
              <a:rPr sz="1600" spc="-15" dirty="0">
                <a:latin typeface="Calibri"/>
                <a:cs typeface="Calibri"/>
              </a:rPr>
              <a:t> </a:t>
            </a:r>
            <a:r>
              <a:rPr sz="1600" spc="-25" dirty="0">
                <a:latin typeface="Calibri"/>
                <a:cs typeface="Calibri"/>
              </a:rPr>
              <a:t>kế</a:t>
            </a:r>
            <a:endParaRPr sz="1600">
              <a:latin typeface="Calibri"/>
              <a:cs typeface="Calibri"/>
            </a:endParaRPr>
          </a:p>
          <a:p>
            <a:pPr marL="12700">
              <a:lnSpc>
                <a:spcPts val="1939"/>
              </a:lnSpc>
              <a:spcBef>
                <a:spcPts val="520"/>
              </a:spcBef>
            </a:pPr>
            <a:r>
              <a:rPr sz="1650" spc="-10" dirty="0">
                <a:latin typeface="SimSun"/>
                <a:cs typeface="SimSun"/>
              </a:rPr>
              <a:t>•设计确认</a:t>
            </a:r>
            <a:endParaRPr sz="1650">
              <a:latin typeface="SimSun"/>
              <a:cs typeface="SimSun"/>
            </a:endParaRPr>
          </a:p>
          <a:p>
            <a:pPr marL="226060" indent="-213360">
              <a:lnSpc>
                <a:spcPts val="1939"/>
              </a:lnSpc>
              <a:buFont typeface="SimSun"/>
              <a:buChar char="•"/>
              <a:tabLst>
                <a:tab pos="226060" algn="l"/>
              </a:tabLst>
            </a:pPr>
            <a:r>
              <a:rPr sz="1650" dirty="0">
                <a:latin typeface="Calibri"/>
                <a:cs typeface="Calibri"/>
              </a:rPr>
              <a:t>Xác</a:t>
            </a:r>
            <a:r>
              <a:rPr sz="1650" spc="40" dirty="0">
                <a:latin typeface="Calibri"/>
                <a:cs typeface="Calibri"/>
              </a:rPr>
              <a:t> </a:t>
            </a:r>
            <a:r>
              <a:rPr sz="1650" dirty="0">
                <a:latin typeface="Calibri"/>
                <a:cs typeface="Calibri"/>
              </a:rPr>
              <a:t>nhận</a:t>
            </a:r>
            <a:r>
              <a:rPr sz="1650" spc="40" dirty="0">
                <a:latin typeface="Calibri"/>
                <a:cs typeface="Calibri"/>
              </a:rPr>
              <a:t> </a:t>
            </a:r>
            <a:r>
              <a:rPr sz="1650" dirty="0">
                <a:latin typeface="Calibri"/>
                <a:cs typeface="Calibri"/>
              </a:rPr>
              <a:t>thiết</a:t>
            </a:r>
            <a:r>
              <a:rPr sz="1650" spc="40" dirty="0">
                <a:latin typeface="Calibri"/>
                <a:cs typeface="Calibri"/>
              </a:rPr>
              <a:t> </a:t>
            </a:r>
            <a:r>
              <a:rPr sz="1650" spc="-25" dirty="0">
                <a:latin typeface="Calibri"/>
                <a:cs typeface="Calibri"/>
              </a:rPr>
              <a:t>kế</a:t>
            </a:r>
            <a:endParaRPr sz="1650">
              <a:latin typeface="Calibri"/>
              <a:cs typeface="Calibri"/>
            </a:endParaRPr>
          </a:p>
          <a:p>
            <a:pPr marL="12700">
              <a:lnSpc>
                <a:spcPts val="1939"/>
              </a:lnSpc>
              <a:spcBef>
                <a:spcPts val="450"/>
              </a:spcBef>
            </a:pPr>
            <a:r>
              <a:rPr sz="1650" spc="-10" dirty="0">
                <a:solidFill>
                  <a:srgbClr val="FF0000"/>
                </a:solidFill>
                <a:latin typeface="SimSun"/>
                <a:cs typeface="SimSun"/>
              </a:rPr>
              <a:t>•设计转化</a:t>
            </a:r>
            <a:endParaRPr sz="1650">
              <a:latin typeface="SimSun"/>
              <a:cs typeface="SimSun"/>
            </a:endParaRPr>
          </a:p>
          <a:p>
            <a:pPr marL="225425" indent="-212725">
              <a:lnSpc>
                <a:spcPts val="1939"/>
              </a:lnSpc>
              <a:buFont typeface="SimSun"/>
              <a:buChar char="•"/>
              <a:tabLst>
                <a:tab pos="225425" algn="l"/>
              </a:tabLst>
            </a:pPr>
            <a:r>
              <a:rPr sz="1650" dirty="0">
                <a:solidFill>
                  <a:srgbClr val="FF0000"/>
                </a:solidFill>
                <a:latin typeface="Calibri"/>
                <a:cs typeface="Calibri"/>
              </a:rPr>
              <a:t>Chuyển</a:t>
            </a:r>
            <a:r>
              <a:rPr sz="1650" spc="35" dirty="0">
                <a:solidFill>
                  <a:srgbClr val="FF0000"/>
                </a:solidFill>
                <a:latin typeface="Calibri"/>
                <a:cs typeface="Calibri"/>
              </a:rPr>
              <a:t> </a:t>
            </a:r>
            <a:r>
              <a:rPr sz="1650" dirty="0">
                <a:solidFill>
                  <a:srgbClr val="FF0000"/>
                </a:solidFill>
                <a:latin typeface="Calibri"/>
                <a:cs typeface="Calibri"/>
              </a:rPr>
              <a:t>đổi</a:t>
            </a:r>
            <a:r>
              <a:rPr sz="1650" spc="35" dirty="0">
                <a:solidFill>
                  <a:srgbClr val="FF0000"/>
                </a:solidFill>
                <a:latin typeface="Calibri"/>
                <a:cs typeface="Calibri"/>
              </a:rPr>
              <a:t> </a:t>
            </a:r>
            <a:r>
              <a:rPr sz="1650" dirty="0">
                <a:solidFill>
                  <a:srgbClr val="FF0000"/>
                </a:solidFill>
                <a:latin typeface="Calibri"/>
                <a:cs typeface="Calibri"/>
              </a:rPr>
              <a:t>thiết</a:t>
            </a:r>
            <a:r>
              <a:rPr sz="1650" spc="30" dirty="0">
                <a:solidFill>
                  <a:srgbClr val="FF0000"/>
                </a:solidFill>
                <a:latin typeface="Calibri"/>
                <a:cs typeface="Calibri"/>
              </a:rPr>
              <a:t> </a:t>
            </a:r>
            <a:r>
              <a:rPr sz="1650" spc="-25" dirty="0">
                <a:solidFill>
                  <a:srgbClr val="FF0000"/>
                </a:solidFill>
                <a:latin typeface="Calibri"/>
                <a:cs typeface="Calibri"/>
              </a:rPr>
              <a:t>kế</a:t>
            </a:r>
            <a:endParaRPr sz="1650">
              <a:latin typeface="Calibri"/>
              <a:cs typeface="Calibri"/>
            </a:endParaRPr>
          </a:p>
          <a:p>
            <a:pPr marL="12700">
              <a:lnSpc>
                <a:spcPts val="1970"/>
              </a:lnSpc>
              <a:spcBef>
                <a:spcPts val="450"/>
              </a:spcBef>
            </a:pPr>
            <a:r>
              <a:rPr sz="1650" spc="-10" dirty="0">
                <a:latin typeface="SimSun"/>
                <a:cs typeface="SimSun"/>
              </a:rPr>
              <a:t>•设计更改的控制</a:t>
            </a:r>
            <a:endParaRPr sz="1650">
              <a:latin typeface="SimSun"/>
              <a:cs typeface="SimSun"/>
            </a:endParaRPr>
          </a:p>
          <a:p>
            <a:pPr marL="226060" indent="-213360">
              <a:lnSpc>
                <a:spcPts val="1910"/>
              </a:lnSpc>
              <a:buSzPct val="103125"/>
              <a:buFont typeface="SimSun"/>
              <a:buChar char="•"/>
              <a:tabLst>
                <a:tab pos="226060" algn="l"/>
              </a:tabLst>
            </a:pPr>
            <a:r>
              <a:rPr sz="1600" dirty="0">
                <a:latin typeface="Calibri"/>
                <a:cs typeface="Calibri"/>
              </a:rPr>
              <a:t>Kiểm</a:t>
            </a:r>
            <a:r>
              <a:rPr sz="1600" spc="-30" dirty="0">
                <a:latin typeface="Calibri"/>
                <a:cs typeface="Calibri"/>
              </a:rPr>
              <a:t> </a:t>
            </a:r>
            <a:r>
              <a:rPr sz="1600" dirty="0">
                <a:latin typeface="Calibri"/>
                <a:cs typeface="Calibri"/>
              </a:rPr>
              <a:t>soát</a:t>
            </a:r>
            <a:r>
              <a:rPr sz="1600" spc="-35" dirty="0">
                <a:latin typeface="Calibri"/>
                <a:cs typeface="Calibri"/>
              </a:rPr>
              <a:t> </a:t>
            </a:r>
            <a:r>
              <a:rPr sz="1600" dirty="0">
                <a:latin typeface="Calibri"/>
                <a:cs typeface="Calibri"/>
              </a:rPr>
              <a:t>các</a:t>
            </a:r>
            <a:r>
              <a:rPr sz="1600" spc="-40" dirty="0">
                <a:latin typeface="Calibri"/>
                <a:cs typeface="Calibri"/>
              </a:rPr>
              <a:t> </a:t>
            </a:r>
            <a:r>
              <a:rPr sz="1600" dirty="0">
                <a:latin typeface="Calibri"/>
                <a:cs typeface="Calibri"/>
              </a:rPr>
              <a:t>thay</a:t>
            </a:r>
            <a:r>
              <a:rPr sz="1600" spc="-50" dirty="0">
                <a:latin typeface="Calibri"/>
                <a:cs typeface="Calibri"/>
              </a:rPr>
              <a:t> </a:t>
            </a:r>
            <a:r>
              <a:rPr sz="1600" dirty="0">
                <a:latin typeface="Calibri"/>
                <a:cs typeface="Calibri"/>
              </a:rPr>
              <a:t>đổi</a:t>
            </a:r>
            <a:r>
              <a:rPr sz="1600" spc="-10" dirty="0">
                <a:latin typeface="Calibri"/>
                <a:cs typeface="Calibri"/>
              </a:rPr>
              <a:t> </a:t>
            </a:r>
            <a:r>
              <a:rPr sz="1600" dirty="0">
                <a:latin typeface="Calibri"/>
                <a:cs typeface="Calibri"/>
              </a:rPr>
              <a:t>thiết</a:t>
            </a:r>
            <a:r>
              <a:rPr sz="1600" spc="-45" dirty="0">
                <a:latin typeface="Calibri"/>
                <a:cs typeface="Calibri"/>
              </a:rPr>
              <a:t> </a:t>
            </a:r>
            <a:r>
              <a:rPr sz="1600" spc="-25" dirty="0">
                <a:latin typeface="Calibri"/>
                <a:cs typeface="Calibri"/>
              </a:rPr>
              <a:t>kế</a:t>
            </a:r>
            <a:endParaRPr sz="1600">
              <a:latin typeface="Calibri"/>
              <a:cs typeface="Calibri"/>
            </a:endParaRPr>
          </a:p>
          <a:p>
            <a:pPr marL="12700">
              <a:lnSpc>
                <a:spcPts val="1970"/>
              </a:lnSpc>
              <a:spcBef>
                <a:spcPts val="434"/>
              </a:spcBef>
            </a:pPr>
            <a:r>
              <a:rPr sz="1650" spc="-10" dirty="0">
                <a:solidFill>
                  <a:srgbClr val="FF0000"/>
                </a:solidFill>
                <a:latin typeface="SimSun"/>
                <a:cs typeface="SimSun"/>
              </a:rPr>
              <a:t>•设计开发文件</a:t>
            </a:r>
            <a:endParaRPr sz="1650">
              <a:latin typeface="SimSun"/>
              <a:cs typeface="SimSun"/>
            </a:endParaRPr>
          </a:p>
          <a:p>
            <a:pPr marL="226060" indent="-213360">
              <a:lnSpc>
                <a:spcPts val="1910"/>
              </a:lnSpc>
              <a:buSzPct val="103125"/>
              <a:buFont typeface="SimSun"/>
              <a:buChar char="•"/>
              <a:tabLst>
                <a:tab pos="226060" algn="l"/>
              </a:tabLst>
            </a:pPr>
            <a:r>
              <a:rPr sz="1600" spc="-35" dirty="0">
                <a:solidFill>
                  <a:srgbClr val="FF0000"/>
                </a:solidFill>
                <a:latin typeface="Calibri"/>
                <a:cs typeface="Calibri"/>
              </a:rPr>
              <a:t>Tài</a:t>
            </a:r>
            <a:r>
              <a:rPr sz="1600" spc="-50" dirty="0">
                <a:solidFill>
                  <a:srgbClr val="FF0000"/>
                </a:solidFill>
                <a:latin typeface="Calibri"/>
                <a:cs typeface="Calibri"/>
              </a:rPr>
              <a:t> </a:t>
            </a:r>
            <a:r>
              <a:rPr sz="1600" dirty="0">
                <a:solidFill>
                  <a:srgbClr val="FF0000"/>
                </a:solidFill>
                <a:latin typeface="Calibri"/>
                <a:cs typeface="Calibri"/>
              </a:rPr>
              <a:t>liệu</a:t>
            </a:r>
            <a:r>
              <a:rPr sz="1600" spc="-45" dirty="0">
                <a:solidFill>
                  <a:srgbClr val="FF0000"/>
                </a:solidFill>
                <a:latin typeface="Calibri"/>
                <a:cs typeface="Calibri"/>
              </a:rPr>
              <a:t> </a:t>
            </a:r>
            <a:r>
              <a:rPr sz="1600" dirty="0">
                <a:solidFill>
                  <a:srgbClr val="FF0000"/>
                </a:solidFill>
                <a:latin typeface="Calibri"/>
                <a:cs typeface="Calibri"/>
              </a:rPr>
              <a:t>thiết</a:t>
            </a:r>
            <a:r>
              <a:rPr sz="1600" spc="-30" dirty="0">
                <a:solidFill>
                  <a:srgbClr val="FF0000"/>
                </a:solidFill>
                <a:latin typeface="Calibri"/>
                <a:cs typeface="Calibri"/>
              </a:rPr>
              <a:t> </a:t>
            </a:r>
            <a:r>
              <a:rPr sz="1600" dirty="0">
                <a:solidFill>
                  <a:srgbClr val="FF0000"/>
                </a:solidFill>
                <a:latin typeface="Calibri"/>
                <a:cs typeface="Calibri"/>
              </a:rPr>
              <a:t>kế</a:t>
            </a:r>
            <a:r>
              <a:rPr sz="1600" spc="-25" dirty="0">
                <a:solidFill>
                  <a:srgbClr val="FF0000"/>
                </a:solidFill>
                <a:latin typeface="Calibri"/>
                <a:cs typeface="Calibri"/>
              </a:rPr>
              <a:t> </a:t>
            </a:r>
            <a:r>
              <a:rPr sz="1600" dirty="0">
                <a:solidFill>
                  <a:srgbClr val="FF0000"/>
                </a:solidFill>
                <a:latin typeface="Calibri"/>
                <a:cs typeface="Calibri"/>
              </a:rPr>
              <a:t>và</a:t>
            </a:r>
            <a:r>
              <a:rPr sz="1600" spc="-35" dirty="0">
                <a:solidFill>
                  <a:srgbClr val="FF0000"/>
                </a:solidFill>
                <a:latin typeface="Calibri"/>
                <a:cs typeface="Calibri"/>
              </a:rPr>
              <a:t> </a:t>
            </a:r>
            <a:r>
              <a:rPr sz="1600" dirty="0">
                <a:solidFill>
                  <a:srgbClr val="FF0000"/>
                </a:solidFill>
                <a:latin typeface="Calibri"/>
                <a:cs typeface="Calibri"/>
              </a:rPr>
              <a:t>phát</a:t>
            </a:r>
            <a:r>
              <a:rPr sz="1600" spc="-40" dirty="0">
                <a:solidFill>
                  <a:srgbClr val="FF0000"/>
                </a:solidFill>
                <a:latin typeface="Calibri"/>
                <a:cs typeface="Calibri"/>
              </a:rPr>
              <a:t> </a:t>
            </a:r>
            <a:r>
              <a:rPr sz="1600" spc="-20" dirty="0">
                <a:solidFill>
                  <a:srgbClr val="FF0000"/>
                </a:solidFill>
                <a:latin typeface="Calibri"/>
                <a:cs typeface="Calibri"/>
              </a:rPr>
              <a:t>triển</a:t>
            </a:r>
            <a:endParaRPr sz="1600">
              <a:latin typeface="Calibri"/>
              <a:cs typeface="Calibri"/>
            </a:endParaRPr>
          </a:p>
        </p:txBody>
      </p:sp>
      <p:sp>
        <p:nvSpPr>
          <p:cNvPr id="6" name="object 6"/>
          <p:cNvSpPr txBox="1"/>
          <p:nvPr/>
        </p:nvSpPr>
        <p:spPr>
          <a:xfrm>
            <a:off x="5640074" y="4923788"/>
            <a:ext cx="2677795" cy="949325"/>
          </a:xfrm>
          <a:prstGeom prst="rect">
            <a:avLst/>
          </a:prstGeom>
        </p:spPr>
        <p:txBody>
          <a:bodyPr vert="horz" wrap="square" lIns="0" tIns="10160" rIns="0" bIns="0" rtlCol="0">
            <a:spAutoFit/>
          </a:bodyPr>
          <a:lstStyle/>
          <a:p>
            <a:pPr marL="12700" marR="396875">
              <a:lnSpc>
                <a:spcPct val="101200"/>
              </a:lnSpc>
              <a:spcBef>
                <a:spcPts val="80"/>
              </a:spcBef>
            </a:pPr>
            <a:r>
              <a:rPr sz="1000" b="1" dirty="0">
                <a:solidFill>
                  <a:srgbClr val="006FC0"/>
                </a:solidFill>
                <a:latin typeface="Arial"/>
                <a:cs typeface="Arial"/>
              </a:rPr>
              <a:t>Design</a:t>
            </a:r>
            <a:r>
              <a:rPr sz="1000" spc="-5" dirty="0">
                <a:solidFill>
                  <a:srgbClr val="006FC0"/>
                </a:solidFill>
                <a:latin typeface="Times New Roman"/>
                <a:cs typeface="Times New Roman"/>
              </a:rPr>
              <a:t> </a:t>
            </a:r>
            <a:r>
              <a:rPr sz="1000" b="1" dirty="0">
                <a:solidFill>
                  <a:srgbClr val="006FC0"/>
                </a:solidFill>
                <a:latin typeface="Arial"/>
                <a:cs typeface="Arial"/>
              </a:rPr>
              <a:t>Control</a:t>
            </a:r>
            <a:r>
              <a:rPr sz="1000" spc="10" dirty="0">
                <a:solidFill>
                  <a:srgbClr val="006FC0"/>
                </a:solidFill>
                <a:latin typeface="Times New Roman"/>
                <a:cs typeface="Times New Roman"/>
              </a:rPr>
              <a:t> </a:t>
            </a:r>
            <a:r>
              <a:rPr sz="1000" b="1" dirty="0">
                <a:solidFill>
                  <a:srgbClr val="006FC0"/>
                </a:solidFill>
                <a:latin typeface="Arial"/>
                <a:cs typeface="Arial"/>
              </a:rPr>
              <a:t>Guidance</a:t>
            </a:r>
            <a:r>
              <a:rPr sz="1000" spc="-20" dirty="0">
                <a:solidFill>
                  <a:srgbClr val="006FC0"/>
                </a:solidFill>
                <a:latin typeface="Times New Roman"/>
                <a:cs typeface="Times New Roman"/>
              </a:rPr>
              <a:t> </a:t>
            </a:r>
            <a:r>
              <a:rPr sz="1000" b="1" dirty="0">
                <a:solidFill>
                  <a:srgbClr val="006FC0"/>
                </a:solidFill>
                <a:latin typeface="Arial"/>
                <a:cs typeface="Arial"/>
              </a:rPr>
              <a:t>For</a:t>
            </a:r>
            <a:r>
              <a:rPr sz="1000" spc="-10" dirty="0">
                <a:solidFill>
                  <a:srgbClr val="006FC0"/>
                </a:solidFill>
                <a:latin typeface="Times New Roman"/>
                <a:cs typeface="Times New Roman"/>
              </a:rPr>
              <a:t> </a:t>
            </a:r>
            <a:r>
              <a:rPr sz="1000" b="1" spc="-10" dirty="0">
                <a:solidFill>
                  <a:srgbClr val="006FC0"/>
                </a:solidFill>
                <a:latin typeface="Arial"/>
                <a:cs typeface="Arial"/>
              </a:rPr>
              <a:t>Medical</a:t>
            </a:r>
            <a:r>
              <a:rPr sz="1000" spc="-10" dirty="0">
                <a:solidFill>
                  <a:srgbClr val="006FC0"/>
                </a:solidFill>
                <a:latin typeface="Times New Roman"/>
                <a:cs typeface="Times New Roman"/>
              </a:rPr>
              <a:t> </a:t>
            </a:r>
            <a:r>
              <a:rPr sz="1000" b="1" dirty="0">
                <a:solidFill>
                  <a:srgbClr val="006FC0"/>
                </a:solidFill>
                <a:latin typeface="Arial"/>
                <a:cs typeface="Arial"/>
              </a:rPr>
              <a:t>Hướng</a:t>
            </a:r>
            <a:r>
              <a:rPr sz="1000" b="1" spc="-10" dirty="0">
                <a:solidFill>
                  <a:srgbClr val="006FC0"/>
                </a:solidFill>
                <a:latin typeface="Arial"/>
                <a:cs typeface="Arial"/>
              </a:rPr>
              <a:t> </a:t>
            </a:r>
            <a:r>
              <a:rPr sz="1000" b="1" dirty="0">
                <a:solidFill>
                  <a:srgbClr val="006FC0"/>
                </a:solidFill>
                <a:latin typeface="Arial"/>
                <a:cs typeface="Arial"/>
              </a:rPr>
              <a:t>dẫn</a:t>
            </a:r>
            <a:r>
              <a:rPr sz="1000" b="1" spc="-20" dirty="0">
                <a:solidFill>
                  <a:srgbClr val="006FC0"/>
                </a:solidFill>
                <a:latin typeface="Arial"/>
                <a:cs typeface="Arial"/>
              </a:rPr>
              <a:t> </a:t>
            </a:r>
            <a:r>
              <a:rPr sz="1000" b="1" dirty="0">
                <a:solidFill>
                  <a:srgbClr val="006FC0"/>
                </a:solidFill>
                <a:latin typeface="Arial"/>
                <a:cs typeface="Arial"/>
              </a:rPr>
              <a:t>Kiểm</a:t>
            </a:r>
            <a:r>
              <a:rPr sz="1000" b="1" spc="-25" dirty="0">
                <a:solidFill>
                  <a:srgbClr val="006FC0"/>
                </a:solidFill>
                <a:latin typeface="Arial"/>
                <a:cs typeface="Arial"/>
              </a:rPr>
              <a:t> </a:t>
            </a:r>
            <a:r>
              <a:rPr sz="1000" b="1" dirty="0">
                <a:solidFill>
                  <a:srgbClr val="006FC0"/>
                </a:solidFill>
                <a:latin typeface="Arial"/>
                <a:cs typeface="Arial"/>
              </a:rPr>
              <a:t>soát</a:t>
            </a:r>
            <a:r>
              <a:rPr sz="1000" spc="5" dirty="0">
                <a:solidFill>
                  <a:srgbClr val="006FC0"/>
                </a:solidFill>
                <a:latin typeface="Times New Roman"/>
                <a:cs typeface="Times New Roman"/>
              </a:rPr>
              <a:t> </a:t>
            </a:r>
            <a:r>
              <a:rPr sz="1000" b="1" dirty="0">
                <a:solidFill>
                  <a:srgbClr val="006FC0"/>
                </a:solidFill>
                <a:latin typeface="Arial"/>
                <a:cs typeface="Arial"/>
              </a:rPr>
              <a:t>Thiết</a:t>
            </a:r>
            <a:r>
              <a:rPr sz="1000" b="1" spc="-35" dirty="0">
                <a:solidFill>
                  <a:srgbClr val="006FC0"/>
                </a:solidFill>
                <a:latin typeface="Arial"/>
                <a:cs typeface="Arial"/>
              </a:rPr>
              <a:t> </a:t>
            </a:r>
            <a:r>
              <a:rPr sz="1000" b="1" dirty="0">
                <a:solidFill>
                  <a:srgbClr val="006FC0"/>
                </a:solidFill>
                <a:latin typeface="Arial"/>
                <a:cs typeface="Arial"/>
              </a:rPr>
              <a:t>kế</a:t>
            </a:r>
            <a:r>
              <a:rPr sz="1000" b="1" spc="-40" dirty="0">
                <a:solidFill>
                  <a:srgbClr val="006FC0"/>
                </a:solidFill>
                <a:latin typeface="Arial"/>
                <a:cs typeface="Arial"/>
              </a:rPr>
              <a:t> </a:t>
            </a:r>
            <a:r>
              <a:rPr sz="1000" b="1" spc="-25" dirty="0">
                <a:solidFill>
                  <a:srgbClr val="006FC0"/>
                </a:solidFill>
                <a:latin typeface="Arial"/>
                <a:cs typeface="Arial"/>
              </a:rPr>
              <a:t>cho</a:t>
            </a:r>
            <a:r>
              <a:rPr sz="1000" spc="-25" dirty="0">
                <a:solidFill>
                  <a:srgbClr val="006FC0"/>
                </a:solidFill>
                <a:latin typeface="Times New Roman"/>
                <a:cs typeface="Times New Roman"/>
              </a:rPr>
              <a:t> </a:t>
            </a:r>
            <a:r>
              <a:rPr sz="1000" b="1" dirty="0">
                <a:solidFill>
                  <a:srgbClr val="006FC0"/>
                </a:solidFill>
                <a:latin typeface="Arial"/>
                <a:cs typeface="Arial"/>
              </a:rPr>
              <a:t>Device</a:t>
            </a:r>
            <a:r>
              <a:rPr sz="1000" spc="-10" dirty="0">
                <a:solidFill>
                  <a:srgbClr val="006FC0"/>
                </a:solidFill>
                <a:latin typeface="Times New Roman"/>
                <a:cs typeface="Times New Roman"/>
              </a:rPr>
              <a:t> </a:t>
            </a:r>
            <a:r>
              <a:rPr sz="1000" b="1" spc="-10" dirty="0">
                <a:solidFill>
                  <a:srgbClr val="006FC0"/>
                </a:solidFill>
                <a:latin typeface="Arial"/>
                <a:cs typeface="Arial"/>
              </a:rPr>
              <a:t>Manufacturers</a:t>
            </a:r>
            <a:endParaRPr sz="1000">
              <a:latin typeface="Arial"/>
              <a:cs typeface="Arial"/>
            </a:endParaRPr>
          </a:p>
          <a:p>
            <a:pPr marL="12700">
              <a:lnSpc>
                <a:spcPct val="100000"/>
              </a:lnSpc>
            </a:pPr>
            <a:r>
              <a:rPr sz="1000" b="1" dirty="0">
                <a:solidFill>
                  <a:srgbClr val="006FC0"/>
                </a:solidFill>
                <a:latin typeface="Arial"/>
                <a:cs typeface="Arial"/>
              </a:rPr>
              <a:t>Nhà</a:t>
            </a:r>
            <a:r>
              <a:rPr sz="1000" spc="10" dirty="0">
                <a:solidFill>
                  <a:srgbClr val="006FC0"/>
                </a:solidFill>
                <a:latin typeface="Times New Roman"/>
                <a:cs typeface="Times New Roman"/>
              </a:rPr>
              <a:t> </a:t>
            </a:r>
            <a:r>
              <a:rPr sz="1000" b="1" dirty="0">
                <a:solidFill>
                  <a:srgbClr val="006FC0"/>
                </a:solidFill>
                <a:latin typeface="Arial"/>
                <a:cs typeface="Arial"/>
              </a:rPr>
              <a:t>sản</a:t>
            </a:r>
            <a:r>
              <a:rPr sz="1000" b="1" spc="-10" dirty="0">
                <a:solidFill>
                  <a:srgbClr val="006FC0"/>
                </a:solidFill>
                <a:latin typeface="Arial"/>
                <a:cs typeface="Arial"/>
              </a:rPr>
              <a:t> </a:t>
            </a:r>
            <a:r>
              <a:rPr sz="1000" b="1" dirty="0">
                <a:solidFill>
                  <a:srgbClr val="006FC0"/>
                </a:solidFill>
                <a:latin typeface="Arial"/>
                <a:cs typeface="Arial"/>
              </a:rPr>
              <a:t>xuất</a:t>
            </a:r>
            <a:r>
              <a:rPr sz="1000" b="1" spc="-10" dirty="0">
                <a:solidFill>
                  <a:srgbClr val="006FC0"/>
                </a:solidFill>
                <a:latin typeface="Arial"/>
                <a:cs typeface="Arial"/>
              </a:rPr>
              <a:t> </a:t>
            </a:r>
            <a:r>
              <a:rPr sz="1000" b="1" dirty="0">
                <a:solidFill>
                  <a:srgbClr val="006FC0"/>
                </a:solidFill>
                <a:latin typeface="Arial"/>
                <a:cs typeface="Arial"/>
              </a:rPr>
              <a:t>Thiết</a:t>
            </a:r>
            <a:r>
              <a:rPr sz="1000" b="1" spc="-35" dirty="0">
                <a:solidFill>
                  <a:srgbClr val="006FC0"/>
                </a:solidFill>
                <a:latin typeface="Arial"/>
                <a:cs typeface="Arial"/>
              </a:rPr>
              <a:t> </a:t>
            </a:r>
            <a:r>
              <a:rPr sz="1000" b="1" dirty="0">
                <a:solidFill>
                  <a:srgbClr val="006FC0"/>
                </a:solidFill>
                <a:latin typeface="Arial"/>
                <a:cs typeface="Arial"/>
              </a:rPr>
              <a:t>bị</a:t>
            </a:r>
            <a:r>
              <a:rPr sz="1000" b="1" spc="-15" dirty="0">
                <a:solidFill>
                  <a:srgbClr val="006FC0"/>
                </a:solidFill>
                <a:latin typeface="Arial"/>
                <a:cs typeface="Arial"/>
              </a:rPr>
              <a:t> </a:t>
            </a:r>
            <a:r>
              <a:rPr sz="1000" b="1" dirty="0">
                <a:solidFill>
                  <a:srgbClr val="006FC0"/>
                </a:solidFill>
                <a:latin typeface="Arial"/>
                <a:cs typeface="Arial"/>
              </a:rPr>
              <a:t>Y</a:t>
            </a:r>
            <a:r>
              <a:rPr sz="1000" spc="10" dirty="0">
                <a:solidFill>
                  <a:srgbClr val="006FC0"/>
                </a:solidFill>
                <a:latin typeface="Times New Roman"/>
                <a:cs typeface="Times New Roman"/>
              </a:rPr>
              <a:t> </a:t>
            </a:r>
            <a:r>
              <a:rPr sz="1000" b="1" spc="-25" dirty="0">
                <a:solidFill>
                  <a:srgbClr val="006FC0"/>
                </a:solidFill>
                <a:latin typeface="Arial"/>
                <a:cs typeface="Arial"/>
              </a:rPr>
              <a:t>tế</a:t>
            </a:r>
            <a:endParaRPr sz="1000">
              <a:latin typeface="Arial"/>
              <a:cs typeface="Arial"/>
            </a:endParaRPr>
          </a:p>
          <a:p>
            <a:pPr marL="12700">
              <a:lnSpc>
                <a:spcPct val="100000"/>
              </a:lnSpc>
              <a:spcBef>
                <a:spcPts val="50"/>
              </a:spcBef>
            </a:pPr>
            <a:r>
              <a:rPr sz="1000" b="1" u="sng" spc="-10" dirty="0">
                <a:solidFill>
                  <a:srgbClr val="0000FF"/>
                </a:solidFill>
                <a:uFill>
                  <a:solidFill>
                    <a:srgbClr val="0000FF"/>
                  </a:solidFill>
                </a:uFill>
                <a:latin typeface="Arial"/>
                <a:cs typeface="Arial"/>
                <a:hlinkClick r:id="rId3"/>
              </a:rPr>
              <a:t>http://www.fda.gov/cdrh/comp/</a:t>
            </a:r>
            <a:r>
              <a:rPr sz="1000" b="1" spc="-10" dirty="0">
                <a:solidFill>
                  <a:srgbClr val="006FC0"/>
                </a:solidFill>
                <a:latin typeface="Arial"/>
                <a:cs typeface="Arial"/>
              </a:rPr>
              <a:t>designgd.pdf</a:t>
            </a:r>
            <a:endParaRPr sz="1000">
              <a:latin typeface="Arial"/>
              <a:cs typeface="Arial"/>
            </a:endParaRPr>
          </a:p>
          <a:p>
            <a:pPr marL="12700">
              <a:lnSpc>
                <a:spcPct val="100000"/>
              </a:lnSpc>
            </a:pPr>
            <a:r>
              <a:rPr sz="1000" b="1" dirty="0">
                <a:solidFill>
                  <a:srgbClr val="006FC0"/>
                </a:solidFill>
                <a:latin typeface="Arial"/>
                <a:cs typeface="Arial"/>
              </a:rPr>
              <a:t>Tẹp</a:t>
            </a:r>
            <a:r>
              <a:rPr sz="1000" b="1" spc="-25" dirty="0">
                <a:solidFill>
                  <a:srgbClr val="006FC0"/>
                </a:solidFill>
                <a:latin typeface="Arial"/>
                <a:cs typeface="Arial"/>
              </a:rPr>
              <a:t> </a:t>
            </a:r>
            <a:r>
              <a:rPr sz="1000" b="1" dirty="0">
                <a:solidFill>
                  <a:srgbClr val="006FC0"/>
                </a:solidFill>
                <a:latin typeface="Arial"/>
                <a:cs typeface="Arial"/>
              </a:rPr>
              <a:t>tin.</a:t>
            </a:r>
            <a:r>
              <a:rPr sz="1000" spc="20" dirty="0">
                <a:solidFill>
                  <a:srgbClr val="006FC0"/>
                </a:solidFill>
                <a:latin typeface="Times New Roman"/>
                <a:cs typeface="Times New Roman"/>
              </a:rPr>
              <a:t> </a:t>
            </a:r>
            <a:r>
              <a:rPr sz="1000" b="1" spc="-25" dirty="0">
                <a:solidFill>
                  <a:srgbClr val="006FC0"/>
                </a:solidFill>
                <a:latin typeface="Arial"/>
                <a:cs typeface="Arial"/>
              </a:rPr>
              <a:t>pdf</a:t>
            </a:r>
            <a:endParaRPr sz="1000">
              <a:latin typeface="Arial"/>
              <a:cs typeface="Arial"/>
            </a:endParaRPr>
          </a:p>
        </p:txBody>
      </p:sp>
      <p:pic>
        <p:nvPicPr>
          <p:cNvPr id="7" name="object 7"/>
          <p:cNvPicPr/>
          <p:nvPr/>
        </p:nvPicPr>
        <p:blipFill>
          <a:blip r:embed="rId4" cstate="print"/>
          <a:stretch>
            <a:fillRect/>
          </a:stretch>
        </p:blipFill>
        <p:spPr>
          <a:xfrm>
            <a:off x="7072365" y="6286500"/>
            <a:ext cx="1571502" cy="428624"/>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46"/>
            <a:ext cx="9035479" cy="6818253"/>
          </a:xfrm>
          <a:prstGeom prst="rect">
            <a:avLst/>
          </a:prstGeom>
        </p:spPr>
      </p:pic>
      <p:sp>
        <p:nvSpPr>
          <p:cNvPr id="3" name="object 3"/>
          <p:cNvSpPr txBox="1">
            <a:spLocks noGrp="1"/>
          </p:cNvSpPr>
          <p:nvPr>
            <p:ph type="title"/>
          </p:nvPr>
        </p:nvSpPr>
        <p:spPr>
          <a:xfrm>
            <a:off x="611223" y="976371"/>
            <a:ext cx="2914015" cy="492759"/>
          </a:xfrm>
          <a:prstGeom prst="rect">
            <a:avLst/>
          </a:prstGeom>
        </p:spPr>
        <p:txBody>
          <a:bodyPr vert="horz" wrap="square" lIns="0" tIns="12065" rIns="0" bIns="0" rtlCol="0">
            <a:spAutoFit/>
          </a:bodyPr>
          <a:lstStyle/>
          <a:p>
            <a:pPr marL="12700">
              <a:lnSpc>
                <a:spcPts val="1839"/>
              </a:lnSpc>
              <a:spcBef>
                <a:spcPts val="95"/>
              </a:spcBef>
            </a:pPr>
            <a:r>
              <a:rPr sz="1600" spc="-30" dirty="0">
                <a:solidFill>
                  <a:srgbClr val="000000"/>
                </a:solidFill>
              </a:rPr>
              <a:t>医疗器械的设计与开发?</a:t>
            </a:r>
            <a:endParaRPr sz="1600"/>
          </a:p>
          <a:p>
            <a:pPr marL="12700">
              <a:lnSpc>
                <a:spcPts val="1839"/>
              </a:lnSpc>
            </a:pPr>
            <a:r>
              <a:rPr sz="1600" dirty="0">
                <a:solidFill>
                  <a:srgbClr val="000000"/>
                </a:solidFill>
                <a:latin typeface="Calibri"/>
                <a:cs typeface="Calibri"/>
              </a:rPr>
              <a:t>Thiết</a:t>
            </a:r>
            <a:r>
              <a:rPr sz="1600" spc="-30" dirty="0">
                <a:solidFill>
                  <a:srgbClr val="000000"/>
                </a:solidFill>
                <a:latin typeface="Calibri"/>
                <a:cs typeface="Calibri"/>
              </a:rPr>
              <a:t> </a:t>
            </a:r>
            <a:r>
              <a:rPr sz="1600" dirty="0">
                <a:solidFill>
                  <a:srgbClr val="000000"/>
                </a:solidFill>
                <a:latin typeface="Calibri"/>
                <a:cs typeface="Calibri"/>
              </a:rPr>
              <a:t>kế</a:t>
            </a:r>
            <a:r>
              <a:rPr sz="1600" spc="-20" dirty="0">
                <a:solidFill>
                  <a:srgbClr val="000000"/>
                </a:solidFill>
                <a:latin typeface="Calibri"/>
                <a:cs typeface="Calibri"/>
              </a:rPr>
              <a:t> </a:t>
            </a:r>
            <a:r>
              <a:rPr sz="1600" dirty="0">
                <a:solidFill>
                  <a:srgbClr val="000000"/>
                </a:solidFill>
                <a:latin typeface="Calibri"/>
                <a:cs typeface="Calibri"/>
              </a:rPr>
              <a:t>và</a:t>
            </a:r>
            <a:r>
              <a:rPr sz="1600" spc="-30" dirty="0">
                <a:solidFill>
                  <a:srgbClr val="000000"/>
                </a:solidFill>
                <a:latin typeface="Calibri"/>
                <a:cs typeface="Calibri"/>
              </a:rPr>
              <a:t> </a:t>
            </a:r>
            <a:r>
              <a:rPr sz="1600" dirty="0">
                <a:solidFill>
                  <a:srgbClr val="000000"/>
                </a:solidFill>
                <a:latin typeface="Calibri"/>
                <a:cs typeface="Calibri"/>
              </a:rPr>
              <a:t>phát</a:t>
            </a:r>
            <a:r>
              <a:rPr sz="1600" spc="-40" dirty="0">
                <a:solidFill>
                  <a:srgbClr val="000000"/>
                </a:solidFill>
                <a:latin typeface="Calibri"/>
                <a:cs typeface="Calibri"/>
              </a:rPr>
              <a:t> </a:t>
            </a:r>
            <a:r>
              <a:rPr sz="1600" dirty="0">
                <a:solidFill>
                  <a:srgbClr val="000000"/>
                </a:solidFill>
                <a:latin typeface="Calibri"/>
                <a:cs typeface="Calibri"/>
              </a:rPr>
              <a:t>triển</a:t>
            </a:r>
            <a:r>
              <a:rPr sz="1600" spc="-30" dirty="0">
                <a:solidFill>
                  <a:srgbClr val="000000"/>
                </a:solidFill>
                <a:latin typeface="Calibri"/>
                <a:cs typeface="Calibri"/>
              </a:rPr>
              <a:t> </a:t>
            </a:r>
            <a:r>
              <a:rPr sz="1600" dirty="0">
                <a:solidFill>
                  <a:srgbClr val="000000"/>
                </a:solidFill>
                <a:latin typeface="Calibri"/>
                <a:cs typeface="Calibri"/>
              </a:rPr>
              <a:t>dụng</a:t>
            </a:r>
            <a:r>
              <a:rPr sz="1600" spc="-35" dirty="0">
                <a:solidFill>
                  <a:srgbClr val="000000"/>
                </a:solidFill>
                <a:latin typeface="Calibri"/>
                <a:cs typeface="Calibri"/>
              </a:rPr>
              <a:t> </a:t>
            </a:r>
            <a:r>
              <a:rPr sz="1600" dirty="0">
                <a:solidFill>
                  <a:srgbClr val="000000"/>
                </a:solidFill>
                <a:latin typeface="Calibri"/>
                <a:cs typeface="Calibri"/>
              </a:rPr>
              <a:t>cụ</a:t>
            </a:r>
            <a:r>
              <a:rPr sz="1600" spc="-20" dirty="0">
                <a:solidFill>
                  <a:srgbClr val="000000"/>
                </a:solidFill>
                <a:latin typeface="Calibri"/>
                <a:cs typeface="Calibri"/>
              </a:rPr>
              <a:t> </a:t>
            </a:r>
            <a:r>
              <a:rPr sz="1600" dirty="0">
                <a:solidFill>
                  <a:srgbClr val="000000"/>
                </a:solidFill>
                <a:latin typeface="Calibri"/>
                <a:cs typeface="Calibri"/>
              </a:rPr>
              <a:t>y</a:t>
            </a:r>
            <a:r>
              <a:rPr sz="1600" spc="-30" dirty="0">
                <a:solidFill>
                  <a:srgbClr val="000000"/>
                </a:solidFill>
                <a:latin typeface="Calibri"/>
                <a:cs typeface="Calibri"/>
              </a:rPr>
              <a:t> </a:t>
            </a:r>
            <a:r>
              <a:rPr sz="1600" spc="-25" dirty="0">
                <a:solidFill>
                  <a:srgbClr val="000000"/>
                </a:solidFill>
                <a:latin typeface="Calibri"/>
                <a:cs typeface="Calibri"/>
              </a:rPr>
              <a:t>tế?</a:t>
            </a:r>
            <a:endParaRPr sz="1600">
              <a:latin typeface="Calibri"/>
              <a:cs typeface="Calibri"/>
            </a:endParaRPr>
          </a:p>
        </p:txBody>
      </p:sp>
      <p:sp>
        <p:nvSpPr>
          <p:cNvPr id="4" name="object 4"/>
          <p:cNvSpPr txBox="1"/>
          <p:nvPr/>
        </p:nvSpPr>
        <p:spPr>
          <a:xfrm>
            <a:off x="238760" y="1638418"/>
            <a:ext cx="8696325" cy="1082675"/>
          </a:xfrm>
          <a:prstGeom prst="rect">
            <a:avLst/>
          </a:prstGeom>
        </p:spPr>
        <p:txBody>
          <a:bodyPr vert="horz" wrap="square" lIns="0" tIns="13335" rIns="0" bIns="0" rtlCol="0">
            <a:spAutoFit/>
          </a:bodyPr>
          <a:lstStyle/>
          <a:p>
            <a:pPr marL="12700" marR="136525">
              <a:lnSpc>
                <a:spcPct val="100000"/>
              </a:lnSpc>
              <a:spcBef>
                <a:spcPts val="105"/>
              </a:spcBef>
            </a:pPr>
            <a:r>
              <a:rPr sz="1400" spc="-20" dirty="0">
                <a:latin typeface="SimSun"/>
                <a:cs typeface="SimSun"/>
              </a:rPr>
              <a:t>医疗器械制造商将顾客(包括病人、医生、医院等)的需求和期望识别后，转换为工程和技术上的具体要求，并将这些要求转化为医疗器械产品的特性和规范。</a:t>
            </a:r>
            <a:endParaRPr sz="1400">
              <a:latin typeface="SimSun"/>
              <a:cs typeface="SimSun"/>
            </a:endParaRPr>
          </a:p>
          <a:p>
            <a:pPr marL="12700">
              <a:lnSpc>
                <a:spcPts val="1600"/>
              </a:lnSpc>
            </a:pP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nhà</a:t>
            </a:r>
            <a:r>
              <a:rPr sz="1400" spc="-20" dirty="0">
                <a:latin typeface="Times New Roman"/>
                <a:cs typeface="Times New Roman"/>
              </a:rPr>
              <a:t> </a:t>
            </a:r>
            <a:r>
              <a:rPr sz="1400" dirty="0">
                <a:latin typeface="Times New Roman"/>
                <a:cs typeface="Times New Roman"/>
              </a:rPr>
              <a:t>sản xuất</a:t>
            </a:r>
            <a:r>
              <a:rPr sz="1400" spc="-30" dirty="0">
                <a:latin typeface="Times New Roman"/>
                <a:cs typeface="Times New Roman"/>
              </a:rPr>
              <a:t> </a:t>
            </a:r>
            <a:r>
              <a:rPr sz="1400" dirty="0">
                <a:latin typeface="Times New Roman"/>
                <a:cs typeface="Times New Roman"/>
              </a:rPr>
              <a:t>thiết</a:t>
            </a:r>
            <a:r>
              <a:rPr sz="1400" spc="-35" dirty="0">
                <a:latin typeface="Times New Roman"/>
                <a:cs typeface="Times New Roman"/>
              </a:rPr>
              <a:t> </a:t>
            </a:r>
            <a:r>
              <a:rPr sz="1400" dirty="0">
                <a:latin typeface="Times New Roman"/>
                <a:cs typeface="Times New Roman"/>
              </a:rPr>
              <a:t>bị</a:t>
            </a:r>
            <a:r>
              <a:rPr sz="1400" spc="-15" dirty="0">
                <a:latin typeface="Times New Roman"/>
                <a:cs typeface="Times New Roman"/>
              </a:rPr>
              <a:t> </a:t>
            </a:r>
            <a:r>
              <a:rPr sz="1400" dirty="0">
                <a:latin typeface="Times New Roman"/>
                <a:cs typeface="Times New Roman"/>
              </a:rPr>
              <a:t>y</a:t>
            </a:r>
            <a:r>
              <a:rPr sz="1400" spc="-5" dirty="0">
                <a:latin typeface="Times New Roman"/>
                <a:cs typeface="Times New Roman"/>
              </a:rPr>
              <a:t> </a:t>
            </a:r>
            <a:r>
              <a:rPr sz="1400" dirty="0">
                <a:latin typeface="Times New Roman"/>
                <a:cs typeface="Times New Roman"/>
              </a:rPr>
              <a:t>tế</a:t>
            </a:r>
            <a:r>
              <a:rPr sz="1400" spc="-20" dirty="0">
                <a:latin typeface="Times New Roman"/>
                <a:cs typeface="Times New Roman"/>
              </a:rPr>
              <a:t> </a:t>
            </a:r>
            <a:r>
              <a:rPr sz="1400" dirty="0">
                <a:latin typeface="Times New Roman"/>
                <a:cs typeface="Times New Roman"/>
              </a:rPr>
              <a:t>xác</a:t>
            </a:r>
            <a:r>
              <a:rPr sz="1400" spc="-5" dirty="0">
                <a:latin typeface="Times New Roman"/>
                <a:cs typeface="Times New Roman"/>
              </a:rPr>
              <a:t> </a:t>
            </a:r>
            <a:r>
              <a:rPr sz="1400" dirty="0">
                <a:latin typeface="Times New Roman"/>
                <a:cs typeface="Times New Roman"/>
              </a:rPr>
              <a:t>định</a:t>
            </a:r>
            <a:r>
              <a:rPr sz="1400" spc="-35" dirty="0">
                <a:latin typeface="Times New Roman"/>
                <a:cs typeface="Times New Roman"/>
              </a:rPr>
              <a:t> </a:t>
            </a:r>
            <a:r>
              <a:rPr sz="1400" dirty="0">
                <a:latin typeface="Times New Roman"/>
                <a:cs typeface="Times New Roman"/>
              </a:rPr>
              <a:t>nhu</a:t>
            </a:r>
            <a:r>
              <a:rPr sz="1400" spc="-20" dirty="0">
                <a:latin typeface="Times New Roman"/>
                <a:cs typeface="Times New Roman"/>
              </a:rPr>
              <a:t> </a:t>
            </a:r>
            <a:r>
              <a:rPr sz="1400" dirty="0">
                <a:latin typeface="Times New Roman"/>
                <a:cs typeface="Times New Roman"/>
              </a:rPr>
              <a:t>cầu</a:t>
            </a:r>
            <a:r>
              <a:rPr sz="1400" spc="-15" dirty="0">
                <a:latin typeface="Times New Roman"/>
                <a:cs typeface="Times New Roman"/>
              </a:rPr>
              <a:t> </a:t>
            </a:r>
            <a:r>
              <a:rPr sz="1400" dirty="0">
                <a:latin typeface="Times New Roman"/>
                <a:cs typeface="Times New Roman"/>
              </a:rPr>
              <a:t>và</a:t>
            </a:r>
            <a:r>
              <a:rPr sz="1400" spc="-5" dirty="0">
                <a:latin typeface="Times New Roman"/>
                <a:cs typeface="Times New Roman"/>
              </a:rPr>
              <a:t> </a:t>
            </a:r>
            <a:r>
              <a:rPr sz="1400" dirty="0">
                <a:latin typeface="Times New Roman"/>
                <a:cs typeface="Times New Roman"/>
              </a:rPr>
              <a:t>mong đợi</a:t>
            </a:r>
            <a:r>
              <a:rPr sz="1400" spc="-25" dirty="0">
                <a:latin typeface="Times New Roman"/>
                <a:cs typeface="Times New Roman"/>
              </a:rPr>
              <a:t> </a:t>
            </a:r>
            <a:r>
              <a:rPr sz="1400" dirty="0">
                <a:latin typeface="Times New Roman"/>
                <a:cs typeface="Times New Roman"/>
              </a:rPr>
              <a:t>của</a:t>
            </a:r>
            <a:r>
              <a:rPr sz="1400" spc="-5" dirty="0">
                <a:latin typeface="Times New Roman"/>
                <a:cs typeface="Times New Roman"/>
              </a:rPr>
              <a:t> </a:t>
            </a:r>
            <a:r>
              <a:rPr sz="1400" dirty="0">
                <a:latin typeface="Times New Roman"/>
                <a:cs typeface="Times New Roman"/>
              </a:rPr>
              <a:t>khách</a:t>
            </a:r>
            <a:r>
              <a:rPr sz="1400" spc="-30" dirty="0">
                <a:latin typeface="Times New Roman"/>
                <a:cs typeface="Times New Roman"/>
              </a:rPr>
              <a:t> </a:t>
            </a:r>
            <a:r>
              <a:rPr sz="1400" dirty="0">
                <a:latin typeface="Times New Roman"/>
                <a:cs typeface="Times New Roman"/>
              </a:rPr>
              <a:t>hàng</a:t>
            </a:r>
            <a:r>
              <a:rPr sz="1400" spc="-30" dirty="0">
                <a:latin typeface="Times New Roman"/>
                <a:cs typeface="Times New Roman"/>
              </a:rPr>
              <a:t> </a:t>
            </a:r>
            <a:r>
              <a:rPr sz="1400" dirty="0">
                <a:latin typeface="Times New Roman"/>
                <a:cs typeface="Times New Roman"/>
              </a:rPr>
              <a:t>(bao</a:t>
            </a:r>
            <a:r>
              <a:rPr sz="1400" spc="-10" dirty="0">
                <a:latin typeface="Times New Roman"/>
                <a:cs typeface="Times New Roman"/>
              </a:rPr>
              <a:t> </a:t>
            </a:r>
            <a:r>
              <a:rPr sz="1400" dirty="0">
                <a:latin typeface="Times New Roman"/>
                <a:cs typeface="Times New Roman"/>
              </a:rPr>
              <a:t>gồm</a:t>
            </a:r>
            <a:r>
              <a:rPr sz="1400" spc="-30" dirty="0">
                <a:latin typeface="Times New Roman"/>
                <a:cs typeface="Times New Roman"/>
              </a:rPr>
              <a:t> </a:t>
            </a:r>
            <a:r>
              <a:rPr sz="1400" dirty="0">
                <a:latin typeface="Times New Roman"/>
                <a:cs typeface="Times New Roman"/>
              </a:rPr>
              <a:t>bệnh</a:t>
            </a:r>
            <a:r>
              <a:rPr sz="1400" spc="-30" dirty="0">
                <a:latin typeface="Times New Roman"/>
                <a:cs typeface="Times New Roman"/>
              </a:rPr>
              <a:t> </a:t>
            </a:r>
            <a:r>
              <a:rPr sz="1400" dirty="0">
                <a:latin typeface="Times New Roman"/>
                <a:cs typeface="Times New Roman"/>
              </a:rPr>
              <a:t>nhân,</a:t>
            </a:r>
            <a:r>
              <a:rPr sz="1400" spc="-25" dirty="0">
                <a:latin typeface="Times New Roman"/>
                <a:cs typeface="Times New Roman"/>
              </a:rPr>
              <a:t> </a:t>
            </a:r>
            <a:r>
              <a:rPr sz="1400" dirty="0">
                <a:latin typeface="Times New Roman"/>
                <a:cs typeface="Times New Roman"/>
              </a:rPr>
              <a:t>bác</a:t>
            </a:r>
            <a:r>
              <a:rPr sz="1400" spc="-20" dirty="0">
                <a:latin typeface="Times New Roman"/>
                <a:cs typeface="Times New Roman"/>
              </a:rPr>
              <a:t> </a:t>
            </a:r>
            <a:r>
              <a:rPr sz="1400" dirty="0">
                <a:latin typeface="Times New Roman"/>
                <a:cs typeface="Times New Roman"/>
              </a:rPr>
              <a:t>sĩ,</a:t>
            </a:r>
            <a:r>
              <a:rPr sz="1400" spc="-5" dirty="0">
                <a:latin typeface="Times New Roman"/>
                <a:cs typeface="Times New Roman"/>
              </a:rPr>
              <a:t> </a:t>
            </a:r>
            <a:r>
              <a:rPr sz="1400" dirty="0">
                <a:latin typeface="Times New Roman"/>
                <a:cs typeface="Times New Roman"/>
              </a:rPr>
              <a:t>bệnh</a:t>
            </a:r>
            <a:r>
              <a:rPr sz="1400" spc="-30" dirty="0">
                <a:latin typeface="Times New Roman"/>
                <a:cs typeface="Times New Roman"/>
              </a:rPr>
              <a:t> </a:t>
            </a:r>
            <a:r>
              <a:rPr sz="1400" dirty="0">
                <a:latin typeface="Times New Roman"/>
                <a:cs typeface="Times New Roman"/>
              </a:rPr>
              <a:t>viện,</a:t>
            </a:r>
            <a:r>
              <a:rPr sz="1400" spc="-35" dirty="0">
                <a:latin typeface="Times New Roman"/>
                <a:cs typeface="Times New Roman"/>
              </a:rPr>
              <a:t> </a:t>
            </a:r>
            <a:r>
              <a:rPr sz="1400" spc="-10" dirty="0">
                <a:latin typeface="Times New Roman"/>
                <a:cs typeface="Times New Roman"/>
              </a:rPr>
              <a:t>v.v.)</a:t>
            </a:r>
            <a:endParaRPr sz="1400">
              <a:latin typeface="Times New Roman"/>
              <a:cs typeface="Times New Roman"/>
            </a:endParaRPr>
          </a:p>
          <a:p>
            <a:pPr marL="12700" marR="5080" indent="43815">
              <a:lnSpc>
                <a:spcPct val="100000"/>
              </a:lnSpc>
            </a:pPr>
            <a:r>
              <a:rPr sz="1400" dirty="0">
                <a:latin typeface="Times New Roman"/>
                <a:cs typeface="Times New Roman"/>
              </a:rPr>
              <a:t>và</a:t>
            </a:r>
            <a:r>
              <a:rPr sz="1400" spc="-10" dirty="0">
                <a:latin typeface="Times New Roman"/>
                <a:cs typeface="Times New Roman"/>
              </a:rPr>
              <a:t> </a:t>
            </a:r>
            <a:r>
              <a:rPr sz="1400" dirty="0">
                <a:latin typeface="Times New Roman"/>
                <a:cs typeface="Times New Roman"/>
              </a:rPr>
              <a:t>chuyển</a:t>
            </a:r>
            <a:r>
              <a:rPr sz="1400" spc="-15" dirty="0">
                <a:latin typeface="Times New Roman"/>
                <a:cs typeface="Times New Roman"/>
              </a:rPr>
              <a:t> </a:t>
            </a:r>
            <a:r>
              <a:rPr sz="1400" dirty="0">
                <a:latin typeface="Times New Roman"/>
                <a:cs typeface="Times New Roman"/>
              </a:rPr>
              <a:t>đổi</a:t>
            </a:r>
            <a:r>
              <a:rPr sz="1400" spc="-20" dirty="0">
                <a:latin typeface="Times New Roman"/>
                <a:cs typeface="Times New Roman"/>
              </a:rPr>
              <a:t> </a:t>
            </a:r>
            <a:r>
              <a:rPr sz="1400" dirty="0">
                <a:latin typeface="Times New Roman"/>
                <a:cs typeface="Times New Roman"/>
              </a:rPr>
              <a:t>chúng</a:t>
            </a:r>
            <a:r>
              <a:rPr sz="1400" spc="-40" dirty="0">
                <a:latin typeface="Times New Roman"/>
                <a:cs typeface="Times New Roman"/>
              </a:rPr>
              <a:t> </a:t>
            </a:r>
            <a:r>
              <a:rPr sz="1400" dirty="0">
                <a:latin typeface="Times New Roman"/>
                <a:cs typeface="Times New Roman"/>
              </a:rPr>
              <a:t>thành</a:t>
            </a:r>
            <a:r>
              <a:rPr sz="1400" spc="-35" dirty="0">
                <a:latin typeface="Times New Roman"/>
                <a:cs typeface="Times New Roman"/>
              </a:rPr>
              <a:t> </a:t>
            </a: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yêu cầu kỹ</a:t>
            </a:r>
            <a:r>
              <a:rPr sz="1400" spc="-20" dirty="0">
                <a:latin typeface="Times New Roman"/>
                <a:cs typeface="Times New Roman"/>
              </a:rPr>
              <a:t> </a:t>
            </a:r>
            <a:r>
              <a:rPr sz="1400" dirty="0">
                <a:latin typeface="Times New Roman"/>
                <a:cs typeface="Times New Roman"/>
              </a:rPr>
              <a:t>thuật</a:t>
            </a:r>
            <a:r>
              <a:rPr sz="1400" spc="-40" dirty="0">
                <a:latin typeface="Times New Roman"/>
                <a:cs typeface="Times New Roman"/>
              </a:rPr>
              <a:t> </a:t>
            </a:r>
            <a:r>
              <a:rPr sz="1400" dirty="0">
                <a:latin typeface="Times New Roman"/>
                <a:cs typeface="Times New Roman"/>
              </a:rPr>
              <a:t>và</a:t>
            </a:r>
            <a:r>
              <a:rPr sz="1400" spc="-10" dirty="0">
                <a:latin typeface="Times New Roman"/>
                <a:cs typeface="Times New Roman"/>
              </a:rPr>
              <a:t> </a:t>
            </a:r>
            <a:r>
              <a:rPr sz="1400" dirty="0">
                <a:latin typeface="Times New Roman"/>
                <a:cs typeface="Times New Roman"/>
              </a:rPr>
              <a:t>kỹ</a:t>
            </a:r>
            <a:r>
              <a:rPr sz="1400" spc="-20" dirty="0">
                <a:latin typeface="Times New Roman"/>
                <a:cs typeface="Times New Roman"/>
              </a:rPr>
              <a:t> </a:t>
            </a:r>
            <a:r>
              <a:rPr sz="1400" dirty="0">
                <a:latin typeface="Times New Roman"/>
                <a:cs typeface="Times New Roman"/>
              </a:rPr>
              <a:t>thuật</a:t>
            </a:r>
            <a:r>
              <a:rPr sz="1400" spc="-35" dirty="0">
                <a:latin typeface="Times New Roman"/>
                <a:cs typeface="Times New Roman"/>
              </a:rPr>
              <a:t> </a:t>
            </a:r>
            <a:r>
              <a:rPr sz="1400" dirty="0">
                <a:latin typeface="Times New Roman"/>
                <a:cs typeface="Times New Roman"/>
              </a:rPr>
              <a:t>cụ thể,</a:t>
            </a:r>
            <a:r>
              <a:rPr sz="1400" spc="-30" dirty="0">
                <a:latin typeface="Times New Roman"/>
                <a:cs typeface="Times New Roman"/>
              </a:rPr>
              <a:t> </a:t>
            </a:r>
            <a:r>
              <a:rPr sz="1400" dirty="0">
                <a:latin typeface="Times New Roman"/>
                <a:cs typeface="Times New Roman"/>
              </a:rPr>
              <a:t>vàChuyển</a:t>
            </a:r>
            <a:r>
              <a:rPr sz="1400" spc="-15" dirty="0">
                <a:latin typeface="Times New Roman"/>
                <a:cs typeface="Times New Roman"/>
              </a:rPr>
              <a:t> </a:t>
            </a:r>
            <a:r>
              <a:rPr sz="1400" dirty="0">
                <a:latin typeface="Times New Roman"/>
                <a:cs typeface="Times New Roman"/>
              </a:rPr>
              <a:t>các</a:t>
            </a:r>
            <a:r>
              <a:rPr sz="1400" spc="-10" dirty="0">
                <a:latin typeface="Times New Roman"/>
                <a:cs typeface="Times New Roman"/>
              </a:rPr>
              <a:t> </a:t>
            </a:r>
            <a:r>
              <a:rPr sz="1400" dirty="0">
                <a:latin typeface="Times New Roman"/>
                <a:cs typeface="Times New Roman"/>
              </a:rPr>
              <a:t>yêu</a:t>
            </a:r>
            <a:r>
              <a:rPr sz="1400" spc="5" dirty="0">
                <a:latin typeface="Times New Roman"/>
                <a:cs typeface="Times New Roman"/>
              </a:rPr>
              <a:t> </a:t>
            </a:r>
            <a:r>
              <a:rPr sz="1400" dirty="0">
                <a:latin typeface="Times New Roman"/>
                <a:cs typeface="Times New Roman"/>
              </a:rPr>
              <a:t>cầu</a:t>
            </a:r>
            <a:r>
              <a:rPr sz="1400" spc="-5" dirty="0">
                <a:latin typeface="Times New Roman"/>
                <a:cs typeface="Times New Roman"/>
              </a:rPr>
              <a:t> </a:t>
            </a:r>
            <a:r>
              <a:rPr sz="1400" dirty="0">
                <a:latin typeface="Times New Roman"/>
                <a:cs typeface="Times New Roman"/>
              </a:rPr>
              <a:t>này</a:t>
            </a:r>
            <a:r>
              <a:rPr sz="1400" spc="-10" dirty="0">
                <a:latin typeface="Times New Roman"/>
                <a:cs typeface="Times New Roman"/>
              </a:rPr>
              <a:t> </a:t>
            </a:r>
            <a:r>
              <a:rPr sz="1400" dirty="0">
                <a:latin typeface="Times New Roman"/>
                <a:cs typeface="Times New Roman"/>
              </a:rPr>
              <a:t>thành</a:t>
            </a:r>
            <a:r>
              <a:rPr sz="1400" spc="-45" dirty="0">
                <a:latin typeface="Times New Roman"/>
                <a:cs typeface="Times New Roman"/>
              </a:rPr>
              <a:t> </a:t>
            </a:r>
            <a:r>
              <a:rPr sz="1400" dirty="0">
                <a:latin typeface="Times New Roman"/>
                <a:cs typeface="Times New Roman"/>
              </a:rPr>
              <a:t>đặc</a:t>
            </a:r>
            <a:r>
              <a:rPr sz="1400" spc="-5" dirty="0">
                <a:latin typeface="Times New Roman"/>
                <a:cs typeface="Times New Roman"/>
              </a:rPr>
              <a:t> </a:t>
            </a:r>
            <a:r>
              <a:rPr sz="1400" dirty="0">
                <a:latin typeface="Times New Roman"/>
                <a:cs typeface="Times New Roman"/>
              </a:rPr>
              <a:t>tính</a:t>
            </a:r>
            <a:r>
              <a:rPr sz="1400" spc="-40" dirty="0">
                <a:latin typeface="Times New Roman"/>
                <a:cs typeface="Times New Roman"/>
              </a:rPr>
              <a:t> </a:t>
            </a:r>
            <a:r>
              <a:rPr sz="1400" dirty="0">
                <a:latin typeface="Times New Roman"/>
                <a:cs typeface="Times New Roman"/>
              </a:rPr>
              <a:t>và</a:t>
            </a:r>
            <a:r>
              <a:rPr sz="1400" spc="-10" dirty="0">
                <a:latin typeface="Times New Roman"/>
                <a:cs typeface="Times New Roman"/>
              </a:rPr>
              <a:t> </a:t>
            </a:r>
            <a:r>
              <a:rPr sz="1400" dirty="0">
                <a:latin typeface="Times New Roman"/>
                <a:cs typeface="Times New Roman"/>
              </a:rPr>
              <a:t>thông</a:t>
            </a:r>
            <a:r>
              <a:rPr sz="1400" spc="-15" dirty="0">
                <a:latin typeface="Times New Roman"/>
                <a:cs typeface="Times New Roman"/>
              </a:rPr>
              <a:t> </a:t>
            </a:r>
            <a:r>
              <a:rPr sz="1400" spc="-25" dirty="0">
                <a:latin typeface="Times New Roman"/>
                <a:cs typeface="Times New Roman"/>
              </a:rPr>
              <a:t>số </a:t>
            </a:r>
            <a:r>
              <a:rPr sz="1400" dirty="0">
                <a:latin typeface="Times New Roman"/>
                <a:cs typeface="Times New Roman"/>
              </a:rPr>
              <a:t>kỹ</a:t>
            </a:r>
            <a:r>
              <a:rPr sz="1400" spc="-20" dirty="0">
                <a:latin typeface="Times New Roman"/>
                <a:cs typeface="Times New Roman"/>
              </a:rPr>
              <a:t> </a:t>
            </a:r>
            <a:r>
              <a:rPr sz="1400" dirty="0">
                <a:latin typeface="Times New Roman"/>
                <a:cs typeface="Times New Roman"/>
              </a:rPr>
              <a:t>thuật</a:t>
            </a:r>
            <a:r>
              <a:rPr sz="1400" spc="-35" dirty="0">
                <a:latin typeface="Times New Roman"/>
                <a:cs typeface="Times New Roman"/>
              </a:rPr>
              <a:t> </a:t>
            </a:r>
            <a:r>
              <a:rPr sz="1400" dirty="0">
                <a:latin typeface="Times New Roman"/>
                <a:cs typeface="Times New Roman"/>
              </a:rPr>
              <a:t>của</a:t>
            </a:r>
            <a:r>
              <a:rPr sz="1400" spc="-5" dirty="0">
                <a:latin typeface="Times New Roman"/>
                <a:cs typeface="Times New Roman"/>
              </a:rPr>
              <a:t> </a:t>
            </a:r>
            <a:r>
              <a:rPr sz="1400" dirty="0">
                <a:latin typeface="Times New Roman"/>
                <a:cs typeface="Times New Roman"/>
              </a:rPr>
              <a:t>sản</a:t>
            </a:r>
            <a:r>
              <a:rPr sz="1400" spc="-10" dirty="0">
                <a:latin typeface="Times New Roman"/>
                <a:cs typeface="Times New Roman"/>
              </a:rPr>
              <a:t> </a:t>
            </a:r>
            <a:r>
              <a:rPr sz="1400" dirty="0">
                <a:latin typeface="Times New Roman"/>
                <a:cs typeface="Times New Roman"/>
              </a:rPr>
              <a:t>phẩm</a:t>
            </a:r>
            <a:r>
              <a:rPr sz="1400" spc="-25" dirty="0">
                <a:latin typeface="Times New Roman"/>
                <a:cs typeface="Times New Roman"/>
              </a:rPr>
              <a:t> </a:t>
            </a:r>
            <a:r>
              <a:rPr sz="1400" dirty="0">
                <a:latin typeface="Times New Roman"/>
                <a:cs typeface="Times New Roman"/>
              </a:rPr>
              <a:t>thiết</a:t>
            </a:r>
            <a:r>
              <a:rPr sz="1400" spc="-35" dirty="0">
                <a:latin typeface="Times New Roman"/>
                <a:cs typeface="Times New Roman"/>
              </a:rPr>
              <a:t> </a:t>
            </a:r>
            <a:r>
              <a:rPr sz="1400" dirty="0">
                <a:latin typeface="Times New Roman"/>
                <a:cs typeface="Times New Roman"/>
              </a:rPr>
              <a:t>bị</a:t>
            </a:r>
            <a:r>
              <a:rPr sz="1400" spc="-15" dirty="0">
                <a:latin typeface="Times New Roman"/>
                <a:cs typeface="Times New Roman"/>
              </a:rPr>
              <a:t> </a:t>
            </a:r>
            <a:r>
              <a:rPr sz="1400" dirty="0">
                <a:latin typeface="Times New Roman"/>
                <a:cs typeface="Times New Roman"/>
              </a:rPr>
              <a:t>y </a:t>
            </a:r>
            <a:r>
              <a:rPr sz="1400" spc="-25" dirty="0">
                <a:latin typeface="Times New Roman"/>
                <a:cs typeface="Times New Roman"/>
              </a:rPr>
              <a:t>tế.</a:t>
            </a:r>
            <a:endParaRPr sz="1400">
              <a:latin typeface="Times New Roman"/>
              <a:cs typeface="Times New Roman"/>
            </a:endParaRPr>
          </a:p>
        </p:txBody>
      </p:sp>
      <p:sp>
        <p:nvSpPr>
          <p:cNvPr id="5" name="object 5"/>
          <p:cNvSpPr txBox="1"/>
          <p:nvPr/>
        </p:nvSpPr>
        <p:spPr>
          <a:xfrm>
            <a:off x="944682" y="3112389"/>
            <a:ext cx="33020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SimSun"/>
                <a:cs typeface="SimSun"/>
              </a:rPr>
              <a:t>需求</a:t>
            </a:r>
            <a:endParaRPr sz="1200">
              <a:latin typeface="SimSun"/>
              <a:cs typeface="SimSun"/>
            </a:endParaRPr>
          </a:p>
        </p:txBody>
      </p:sp>
      <p:sp>
        <p:nvSpPr>
          <p:cNvPr id="6" name="object 6"/>
          <p:cNvSpPr txBox="1"/>
          <p:nvPr/>
        </p:nvSpPr>
        <p:spPr>
          <a:xfrm>
            <a:off x="977591" y="3403212"/>
            <a:ext cx="177800" cy="208279"/>
          </a:xfrm>
          <a:prstGeom prst="rect">
            <a:avLst/>
          </a:prstGeom>
        </p:spPr>
        <p:txBody>
          <a:bodyPr vert="horz" wrap="square" lIns="0" tIns="12700" rIns="0" bIns="0" rtlCol="0">
            <a:spAutoFit/>
          </a:bodyPr>
          <a:lstStyle/>
          <a:p>
            <a:pPr marL="12700">
              <a:lnSpc>
                <a:spcPct val="100000"/>
              </a:lnSpc>
              <a:spcBef>
                <a:spcPts val="100"/>
              </a:spcBef>
            </a:pPr>
            <a:r>
              <a:rPr sz="1200" spc="-50" dirty="0">
                <a:latin typeface="SimSun"/>
                <a:cs typeface="SimSun"/>
              </a:rPr>
              <a:t>和</a:t>
            </a:r>
            <a:endParaRPr sz="1200">
              <a:latin typeface="SimSun"/>
              <a:cs typeface="SimSun"/>
            </a:endParaRPr>
          </a:p>
        </p:txBody>
      </p:sp>
      <p:sp>
        <p:nvSpPr>
          <p:cNvPr id="7" name="object 7"/>
          <p:cNvSpPr txBox="1"/>
          <p:nvPr/>
        </p:nvSpPr>
        <p:spPr>
          <a:xfrm>
            <a:off x="941634" y="3611869"/>
            <a:ext cx="335280" cy="1291590"/>
          </a:xfrm>
          <a:prstGeom prst="rect">
            <a:avLst/>
          </a:prstGeom>
        </p:spPr>
        <p:txBody>
          <a:bodyPr vert="horz" wrap="square" lIns="0" tIns="100965" rIns="0" bIns="0" rtlCol="0">
            <a:spAutoFit/>
          </a:bodyPr>
          <a:lstStyle/>
          <a:p>
            <a:pPr marL="12700">
              <a:lnSpc>
                <a:spcPct val="100000"/>
              </a:lnSpc>
              <a:spcBef>
                <a:spcPts val="795"/>
              </a:spcBef>
            </a:pPr>
            <a:r>
              <a:rPr sz="1200" spc="-25" dirty="0">
                <a:latin typeface="SimSun"/>
                <a:cs typeface="SimSun"/>
              </a:rPr>
              <a:t>期望</a:t>
            </a:r>
            <a:endParaRPr sz="1200">
              <a:latin typeface="SimSun"/>
              <a:cs typeface="SimSun"/>
            </a:endParaRPr>
          </a:p>
          <a:p>
            <a:pPr marL="12700" marR="5080">
              <a:lnSpc>
                <a:spcPct val="99000"/>
              </a:lnSpc>
              <a:spcBef>
                <a:spcPts val="705"/>
              </a:spcBef>
            </a:pPr>
            <a:r>
              <a:rPr sz="1200" spc="-25" dirty="0">
                <a:latin typeface="SimSun"/>
                <a:cs typeface="SimSun"/>
              </a:rPr>
              <a:t>Nhu</a:t>
            </a:r>
            <a:r>
              <a:rPr sz="1200" spc="-25" dirty="0">
                <a:latin typeface="Times New Roman"/>
                <a:cs typeface="Times New Roman"/>
              </a:rPr>
              <a:t> </a:t>
            </a:r>
            <a:r>
              <a:rPr sz="1200" spc="-25" dirty="0">
                <a:latin typeface="SimSun"/>
                <a:cs typeface="SimSun"/>
              </a:rPr>
              <a:t>c</a:t>
            </a:r>
            <a:r>
              <a:rPr sz="1200" spc="-25" dirty="0">
                <a:latin typeface="Cambria"/>
                <a:cs typeface="Cambria"/>
              </a:rPr>
              <a:t>ầ</a:t>
            </a:r>
            <a:r>
              <a:rPr sz="1200" spc="-25" dirty="0">
                <a:latin typeface="SimSun"/>
                <a:cs typeface="SimSun"/>
              </a:rPr>
              <a:t>u</a:t>
            </a:r>
            <a:r>
              <a:rPr sz="1200" spc="-25" dirty="0">
                <a:latin typeface="Times New Roman"/>
                <a:cs typeface="Times New Roman"/>
              </a:rPr>
              <a:t> </a:t>
            </a:r>
            <a:r>
              <a:rPr sz="1200" spc="-25" dirty="0">
                <a:latin typeface="SimSun"/>
                <a:cs typeface="SimSun"/>
              </a:rPr>
              <a:t>và</a:t>
            </a:r>
            <a:r>
              <a:rPr sz="1200" spc="500" dirty="0">
                <a:latin typeface="Times New Roman"/>
                <a:cs typeface="Times New Roman"/>
              </a:rPr>
              <a:t> </a:t>
            </a:r>
            <a:r>
              <a:rPr sz="1200" spc="-25" dirty="0">
                <a:latin typeface="SimSun"/>
                <a:cs typeface="SimSun"/>
              </a:rPr>
              <a:t>k</a:t>
            </a:r>
            <a:r>
              <a:rPr sz="1200" spc="-25" dirty="0">
                <a:latin typeface="Cambria"/>
                <a:cs typeface="Cambria"/>
              </a:rPr>
              <a:t>ỳ </a:t>
            </a:r>
            <a:r>
              <a:rPr sz="1200" spc="-20" dirty="0">
                <a:latin typeface="SimSun"/>
                <a:cs typeface="SimSun"/>
              </a:rPr>
              <a:t>v</a:t>
            </a:r>
            <a:r>
              <a:rPr sz="1200" spc="-20" dirty="0">
                <a:latin typeface="Cambria"/>
                <a:cs typeface="Cambria"/>
              </a:rPr>
              <a:t>ọ</a:t>
            </a:r>
            <a:r>
              <a:rPr sz="1200" spc="-20" dirty="0">
                <a:latin typeface="SimSun"/>
                <a:cs typeface="SimSun"/>
              </a:rPr>
              <a:t>ng</a:t>
            </a:r>
            <a:endParaRPr sz="1200">
              <a:latin typeface="SimSun"/>
              <a:cs typeface="SimSun"/>
            </a:endParaRPr>
          </a:p>
        </p:txBody>
      </p:sp>
      <p:sp>
        <p:nvSpPr>
          <p:cNvPr id="8" name="object 8"/>
          <p:cNvSpPr txBox="1"/>
          <p:nvPr/>
        </p:nvSpPr>
        <p:spPr>
          <a:xfrm>
            <a:off x="2830189" y="3415662"/>
            <a:ext cx="33020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SimSun"/>
                <a:cs typeface="SimSun"/>
              </a:rPr>
              <a:t>要求</a:t>
            </a:r>
            <a:endParaRPr sz="1200">
              <a:latin typeface="SimSun"/>
              <a:cs typeface="SimSun"/>
            </a:endParaRPr>
          </a:p>
        </p:txBody>
      </p:sp>
      <p:sp>
        <p:nvSpPr>
          <p:cNvPr id="9" name="object 9"/>
          <p:cNvSpPr txBox="1"/>
          <p:nvPr/>
        </p:nvSpPr>
        <p:spPr>
          <a:xfrm>
            <a:off x="2880481" y="4152386"/>
            <a:ext cx="254000" cy="383540"/>
          </a:xfrm>
          <a:prstGeom prst="rect">
            <a:avLst/>
          </a:prstGeom>
        </p:spPr>
        <p:txBody>
          <a:bodyPr vert="horz" wrap="square" lIns="0" tIns="24765" rIns="0" bIns="0" rtlCol="0">
            <a:spAutoFit/>
          </a:bodyPr>
          <a:lstStyle/>
          <a:p>
            <a:pPr marL="12700" marR="5080">
              <a:lnSpc>
                <a:spcPts val="1380"/>
              </a:lnSpc>
              <a:spcBef>
                <a:spcPts val="195"/>
              </a:spcBef>
            </a:pPr>
            <a:r>
              <a:rPr sz="1200" spc="-25" dirty="0">
                <a:latin typeface="SimSun"/>
                <a:cs typeface="SimSun"/>
              </a:rPr>
              <a:t>yêu</a:t>
            </a:r>
            <a:r>
              <a:rPr sz="1200" spc="-25" dirty="0">
                <a:latin typeface="Times New Roman"/>
                <a:cs typeface="Times New Roman"/>
              </a:rPr>
              <a:t> </a:t>
            </a:r>
            <a:r>
              <a:rPr sz="1200" spc="-25" dirty="0">
                <a:latin typeface="SimSun"/>
                <a:cs typeface="SimSun"/>
              </a:rPr>
              <a:t>c</a:t>
            </a:r>
            <a:r>
              <a:rPr sz="1200" spc="-25" dirty="0">
                <a:latin typeface="Cambria"/>
                <a:cs typeface="Cambria"/>
              </a:rPr>
              <a:t>ầ</a:t>
            </a:r>
            <a:r>
              <a:rPr sz="1200" spc="-25" dirty="0">
                <a:latin typeface="SimSun"/>
                <a:cs typeface="SimSun"/>
              </a:rPr>
              <a:t>u</a:t>
            </a:r>
            <a:endParaRPr sz="1200">
              <a:latin typeface="SimSun"/>
              <a:cs typeface="SimSun"/>
            </a:endParaRPr>
          </a:p>
        </p:txBody>
      </p:sp>
      <p:sp>
        <p:nvSpPr>
          <p:cNvPr id="10" name="object 10"/>
          <p:cNvSpPr txBox="1"/>
          <p:nvPr/>
        </p:nvSpPr>
        <p:spPr>
          <a:xfrm>
            <a:off x="4923290" y="3112385"/>
            <a:ext cx="33020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SimSun"/>
                <a:cs typeface="SimSun"/>
              </a:rPr>
              <a:t>特性</a:t>
            </a:r>
            <a:endParaRPr sz="1200">
              <a:latin typeface="SimSun"/>
              <a:cs typeface="SimSun"/>
            </a:endParaRPr>
          </a:p>
        </p:txBody>
      </p:sp>
      <p:sp>
        <p:nvSpPr>
          <p:cNvPr id="11" name="object 11"/>
          <p:cNvSpPr txBox="1"/>
          <p:nvPr/>
        </p:nvSpPr>
        <p:spPr>
          <a:xfrm>
            <a:off x="4940936" y="3403208"/>
            <a:ext cx="177800" cy="208279"/>
          </a:xfrm>
          <a:prstGeom prst="rect">
            <a:avLst/>
          </a:prstGeom>
        </p:spPr>
        <p:txBody>
          <a:bodyPr vert="horz" wrap="square" lIns="0" tIns="12700" rIns="0" bIns="0" rtlCol="0">
            <a:spAutoFit/>
          </a:bodyPr>
          <a:lstStyle/>
          <a:p>
            <a:pPr marL="12700">
              <a:lnSpc>
                <a:spcPct val="100000"/>
              </a:lnSpc>
              <a:spcBef>
                <a:spcPts val="100"/>
              </a:spcBef>
            </a:pPr>
            <a:r>
              <a:rPr sz="1200" spc="-50" dirty="0">
                <a:latin typeface="SimSun"/>
                <a:cs typeface="SimSun"/>
              </a:rPr>
              <a:t>或</a:t>
            </a:r>
            <a:endParaRPr sz="1200">
              <a:latin typeface="SimSun"/>
              <a:cs typeface="SimSun"/>
            </a:endParaRPr>
          </a:p>
        </p:txBody>
      </p:sp>
      <p:sp>
        <p:nvSpPr>
          <p:cNvPr id="12" name="object 12"/>
          <p:cNvSpPr txBox="1"/>
          <p:nvPr/>
        </p:nvSpPr>
        <p:spPr>
          <a:xfrm>
            <a:off x="4923290" y="3760467"/>
            <a:ext cx="33020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SimSun"/>
                <a:cs typeface="SimSun"/>
              </a:rPr>
              <a:t>规范</a:t>
            </a:r>
            <a:endParaRPr sz="1200">
              <a:latin typeface="SimSun"/>
              <a:cs typeface="SimSun"/>
            </a:endParaRPr>
          </a:p>
        </p:txBody>
      </p:sp>
      <p:sp>
        <p:nvSpPr>
          <p:cNvPr id="13" name="object 13"/>
          <p:cNvSpPr txBox="1"/>
          <p:nvPr/>
        </p:nvSpPr>
        <p:spPr>
          <a:xfrm>
            <a:off x="4847971" y="4053957"/>
            <a:ext cx="388620" cy="1012190"/>
          </a:xfrm>
          <a:prstGeom prst="rect">
            <a:avLst/>
          </a:prstGeom>
        </p:spPr>
        <p:txBody>
          <a:bodyPr vert="horz" wrap="square" lIns="0" tIns="12700" rIns="0" bIns="0" rtlCol="0">
            <a:spAutoFit/>
          </a:bodyPr>
          <a:lstStyle/>
          <a:p>
            <a:pPr marL="12700" marR="46990">
              <a:lnSpc>
                <a:spcPct val="100000"/>
              </a:lnSpc>
              <a:spcBef>
                <a:spcPts val="100"/>
              </a:spcBef>
            </a:pPr>
            <a:r>
              <a:rPr sz="1200" spc="-25" dirty="0">
                <a:latin typeface="Times New Roman"/>
                <a:cs typeface="Times New Roman"/>
              </a:rPr>
              <a:t>Đặc </a:t>
            </a:r>
            <a:r>
              <a:rPr sz="1200" spc="-20" dirty="0">
                <a:latin typeface="Times New Roman"/>
                <a:cs typeface="Times New Roman"/>
              </a:rPr>
              <a:t>tính Hoặc Tiêu</a:t>
            </a:r>
            <a:endParaRPr sz="1200">
              <a:latin typeface="Times New Roman"/>
              <a:cs typeface="Times New Roman"/>
            </a:endParaRPr>
          </a:p>
          <a:p>
            <a:pPr marL="12700">
              <a:lnSpc>
                <a:spcPct val="100000"/>
              </a:lnSpc>
              <a:spcBef>
                <a:spcPts val="565"/>
              </a:spcBef>
            </a:pPr>
            <a:r>
              <a:rPr sz="1200" spc="-10" dirty="0">
                <a:latin typeface="Times New Roman"/>
                <a:cs typeface="Times New Roman"/>
              </a:rPr>
              <a:t>chuẩn</a:t>
            </a:r>
            <a:endParaRPr sz="1200">
              <a:latin typeface="Times New Roman"/>
              <a:cs typeface="Times New Roman"/>
            </a:endParaRPr>
          </a:p>
        </p:txBody>
      </p:sp>
      <p:sp>
        <p:nvSpPr>
          <p:cNvPr id="14" name="object 14"/>
          <p:cNvSpPr txBox="1"/>
          <p:nvPr/>
        </p:nvSpPr>
        <p:spPr>
          <a:xfrm>
            <a:off x="5690116" y="3151743"/>
            <a:ext cx="732155" cy="560705"/>
          </a:xfrm>
          <a:prstGeom prst="rect">
            <a:avLst/>
          </a:prstGeom>
        </p:spPr>
        <p:txBody>
          <a:bodyPr vert="horz" wrap="square" lIns="0" tIns="19050" rIns="0" bIns="0" rtlCol="0">
            <a:spAutoFit/>
          </a:bodyPr>
          <a:lstStyle/>
          <a:p>
            <a:pPr marL="12700" marR="5080">
              <a:lnSpc>
                <a:spcPct val="96300"/>
              </a:lnSpc>
              <a:spcBef>
                <a:spcPts val="150"/>
              </a:spcBef>
            </a:pPr>
            <a:r>
              <a:rPr sz="1200" spc="-15" dirty="0">
                <a:latin typeface="SimSun"/>
                <a:cs typeface="SimSun"/>
              </a:rPr>
              <a:t>设计转换</a:t>
            </a:r>
            <a:r>
              <a:rPr sz="1200" spc="-50" dirty="0">
                <a:latin typeface="SimSun"/>
                <a:cs typeface="SimSun"/>
              </a:rPr>
              <a:t> </a:t>
            </a:r>
            <a:r>
              <a:rPr sz="1200" dirty="0">
                <a:latin typeface="Times New Roman"/>
                <a:cs typeface="Times New Roman"/>
              </a:rPr>
              <a:t>Chuyển</a:t>
            </a:r>
            <a:r>
              <a:rPr sz="1200" spc="-25" dirty="0">
                <a:latin typeface="Times New Roman"/>
                <a:cs typeface="Times New Roman"/>
              </a:rPr>
              <a:t> đổi </a:t>
            </a:r>
            <a:r>
              <a:rPr sz="1200" dirty="0">
                <a:latin typeface="Times New Roman"/>
                <a:cs typeface="Times New Roman"/>
              </a:rPr>
              <a:t>Thiết</a:t>
            </a:r>
            <a:r>
              <a:rPr sz="1200" spc="-25" dirty="0">
                <a:latin typeface="Times New Roman"/>
                <a:cs typeface="Times New Roman"/>
              </a:rPr>
              <a:t> bị</a:t>
            </a:r>
            <a:endParaRPr sz="1200">
              <a:latin typeface="Times New Roman"/>
              <a:cs typeface="Times New Roman"/>
            </a:endParaRPr>
          </a:p>
        </p:txBody>
      </p:sp>
      <p:sp>
        <p:nvSpPr>
          <p:cNvPr id="15" name="object 15"/>
          <p:cNvSpPr txBox="1"/>
          <p:nvPr/>
        </p:nvSpPr>
        <p:spPr>
          <a:xfrm>
            <a:off x="6859025" y="3170674"/>
            <a:ext cx="33020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SimSun"/>
                <a:cs typeface="SimSun"/>
              </a:rPr>
              <a:t>医疗</a:t>
            </a:r>
            <a:endParaRPr sz="1200">
              <a:latin typeface="SimSun"/>
              <a:cs typeface="SimSun"/>
            </a:endParaRPr>
          </a:p>
        </p:txBody>
      </p:sp>
      <p:sp>
        <p:nvSpPr>
          <p:cNvPr id="16" name="object 16"/>
          <p:cNvSpPr txBox="1"/>
          <p:nvPr/>
        </p:nvSpPr>
        <p:spPr>
          <a:xfrm>
            <a:off x="6820675" y="3433604"/>
            <a:ext cx="405130" cy="1042669"/>
          </a:xfrm>
          <a:prstGeom prst="rect">
            <a:avLst/>
          </a:prstGeom>
        </p:spPr>
        <p:txBody>
          <a:bodyPr vert="horz" wrap="square" lIns="0" tIns="112395" rIns="0" bIns="0" rtlCol="0">
            <a:spAutoFit/>
          </a:bodyPr>
          <a:lstStyle/>
          <a:p>
            <a:pPr marL="12700" indent="38100">
              <a:lnSpc>
                <a:spcPct val="100000"/>
              </a:lnSpc>
              <a:spcBef>
                <a:spcPts val="885"/>
              </a:spcBef>
            </a:pPr>
            <a:r>
              <a:rPr sz="1400" dirty="0">
                <a:latin typeface="SimSun"/>
                <a:cs typeface="SimSun"/>
              </a:rPr>
              <a:t>器</a:t>
            </a:r>
            <a:r>
              <a:rPr sz="1200" spc="-50" dirty="0">
                <a:latin typeface="SimSun"/>
                <a:cs typeface="SimSun"/>
              </a:rPr>
              <a:t>械</a:t>
            </a:r>
            <a:endParaRPr sz="1200">
              <a:latin typeface="SimSun"/>
              <a:cs typeface="SimSun"/>
            </a:endParaRPr>
          </a:p>
          <a:p>
            <a:pPr marL="88900" marR="5080" indent="-76200">
              <a:lnSpc>
                <a:spcPct val="100000"/>
              </a:lnSpc>
              <a:spcBef>
                <a:spcPts val="665"/>
              </a:spcBef>
            </a:pPr>
            <a:r>
              <a:rPr sz="1200" spc="-10" dirty="0">
                <a:latin typeface="SimSun"/>
                <a:cs typeface="SimSun"/>
              </a:rPr>
              <a:t>Thi</a:t>
            </a:r>
            <a:r>
              <a:rPr sz="1200" spc="-10" dirty="0">
                <a:latin typeface="Cambria"/>
                <a:cs typeface="Cambria"/>
              </a:rPr>
              <a:t>ế</a:t>
            </a:r>
            <a:r>
              <a:rPr sz="1200" spc="-10" dirty="0">
                <a:latin typeface="SimSun"/>
                <a:cs typeface="SimSun"/>
              </a:rPr>
              <a:t>t</a:t>
            </a:r>
            <a:r>
              <a:rPr sz="1200" spc="-10" dirty="0">
                <a:latin typeface="Times New Roman"/>
                <a:cs typeface="Times New Roman"/>
              </a:rPr>
              <a:t> </a:t>
            </a:r>
            <a:r>
              <a:rPr sz="1200" spc="-25" dirty="0">
                <a:latin typeface="SimSun"/>
                <a:cs typeface="SimSun"/>
              </a:rPr>
              <a:t>b</a:t>
            </a:r>
            <a:r>
              <a:rPr sz="1200" spc="-25" dirty="0">
                <a:latin typeface="Cambria"/>
                <a:cs typeface="Cambria"/>
              </a:rPr>
              <a:t>ị</a:t>
            </a:r>
            <a:endParaRPr sz="1200">
              <a:latin typeface="Cambria"/>
              <a:cs typeface="Cambria"/>
            </a:endParaRPr>
          </a:p>
          <a:p>
            <a:pPr marL="12700">
              <a:lnSpc>
                <a:spcPct val="100000"/>
              </a:lnSpc>
              <a:spcBef>
                <a:spcPts val="555"/>
              </a:spcBef>
            </a:pPr>
            <a:r>
              <a:rPr sz="1200" dirty="0">
                <a:latin typeface="SimSun"/>
                <a:cs typeface="SimSun"/>
              </a:rPr>
              <a:t>Y</a:t>
            </a:r>
            <a:r>
              <a:rPr sz="1200" spc="300" dirty="0">
                <a:latin typeface="Times New Roman"/>
                <a:cs typeface="Times New Roman"/>
              </a:rPr>
              <a:t> </a:t>
            </a:r>
            <a:r>
              <a:rPr sz="1200" spc="-25" dirty="0">
                <a:latin typeface="SimSun"/>
                <a:cs typeface="SimSun"/>
              </a:rPr>
              <a:t>t</a:t>
            </a:r>
            <a:r>
              <a:rPr sz="1200" spc="-25" dirty="0">
                <a:latin typeface="Cambria"/>
                <a:cs typeface="Cambria"/>
              </a:rPr>
              <a:t>ế</a:t>
            </a:r>
            <a:endParaRPr sz="1200">
              <a:latin typeface="Cambria"/>
              <a:cs typeface="Cambria"/>
            </a:endParaRPr>
          </a:p>
        </p:txBody>
      </p:sp>
      <p:sp>
        <p:nvSpPr>
          <p:cNvPr id="17" name="object 17"/>
          <p:cNvSpPr txBox="1"/>
          <p:nvPr/>
        </p:nvSpPr>
        <p:spPr>
          <a:xfrm>
            <a:off x="764858" y="5510579"/>
            <a:ext cx="2448560" cy="443865"/>
          </a:xfrm>
          <a:prstGeom prst="rect">
            <a:avLst/>
          </a:prstGeom>
        </p:spPr>
        <p:txBody>
          <a:bodyPr vert="horz" wrap="square" lIns="0" tIns="13335" rIns="0" bIns="0" rtlCol="0">
            <a:spAutoFit/>
          </a:bodyPr>
          <a:lstStyle/>
          <a:p>
            <a:pPr algn="ctr">
              <a:lnSpc>
                <a:spcPts val="1645"/>
              </a:lnSpc>
              <a:spcBef>
                <a:spcPts val="105"/>
              </a:spcBef>
            </a:pPr>
            <a:r>
              <a:rPr sz="1400" spc="-10" dirty="0">
                <a:latin typeface="SimSun"/>
                <a:cs typeface="SimSun"/>
              </a:rPr>
              <a:t>设计与开发的输入</a:t>
            </a:r>
            <a:endParaRPr sz="1400">
              <a:latin typeface="SimSun"/>
              <a:cs typeface="SimSun"/>
            </a:endParaRPr>
          </a:p>
          <a:p>
            <a:pPr algn="ctr">
              <a:lnSpc>
                <a:spcPts val="1645"/>
              </a:lnSpc>
            </a:pPr>
            <a:r>
              <a:rPr sz="1400" dirty="0">
                <a:latin typeface="Calibri"/>
                <a:cs typeface="Calibri"/>
              </a:rPr>
              <a:t>đầu</a:t>
            </a:r>
            <a:r>
              <a:rPr sz="1400" spc="-55" dirty="0">
                <a:latin typeface="Calibri"/>
                <a:cs typeface="Calibri"/>
              </a:rPr>
              <a:t> </a:t>
            </a:r>
            <a:r>
              <a:rPr sz="1400" dirty="0">
                <a:latin typeface="Calibri"/>
                <a:cs typeface="Calibri"/>
              </a:rPr>
              <a:t>vào</a:t>
            </a:r>
            <a:r>
              <a:rPr sz="1400" spc="-35" dirty="0">
                <a:latin typeface="Calibri"/>
                <a:cs typeface="Calibri"/>
              </a:rPr>
              <a:t> </a:t>
            </a:r>
            <a:r>
              <a:rPr sz="1400" dirty="0">
                <a:latin typeface="Calibri"/>
                <a:cs typeface="Calibri"/>
              </a:rPr>
              <a:t>cho</a:t>
            </a:r>
            <a:r>
              <a:rPr sz="1400" spc="-40" dirty="0">
                <a:latin typeface="Calibri"/>
                <a:cs typeface="Calibri"/>
              </a:rPr>
              <a:t> </a:t>
            </a:r>
            <a:r>
              <a:rPr sz="1400" dirty="0">
                <a:latin typeface="Calibri"/>
                <a:cs typeface="Calibri"/>
              </a:rPr>
              <a:t>thiết</a:t>
            </a:r>
            <a:r>
              <a:rPr sz="1400" spc="-15" dirty="0">
                <a:latin typeface="Calibri"/>
                <a:cs typeface="Calibri"/>
              </a:rPr>
              <a:t> </a:t>
            </a:r>
            <a:r>
              <a:rPr sz="1400" dirty="0">
                <a:latin typeface="Calibri"/>
                <a:cs typeface="Calibri"/>
              </a:rPr>
              <a:t>kế</a:t>
            </a:r>
            <a:r>
              <a:rPr sz="1400" spc="-40" dirty="0">
                <a:latin typeface="Calibri"/>
                <a:cs typeface="Calibri"/>
              </a:rPr>
              <a:t> </a:t>
            </a:r>
            <a:r>
              <a:rPr sz="1400" dirty="0">
                <a:latin typeface="Calibri"/>
                <a:cs typeface="Calibri"/>
              </a:rPr>
              <a:t>và</a:t>
            </a:r>
            <a:r>
              <a:rPr sz="1400" spc="-45" dirty="0">
                <a:latin typeface="Calibri"/>
                <a:cs typeface="Calibri"/>
              </a:rPr>
              <a:t> </a:t>
            </a:r>
            <a:r>
              <a:rPr sz="1400" dirty="0">
                <a:latin typeface="Calibri"/>
                <a:cs typeface="Calibri"/>
              </a:rPr>
              <a:t>phát</a:t>
            </a:r>
            <a:r>
              <a:rPr sz="1400" spc="-25" dirty="0">
                <a:latin typeface="Calibri"/>
                <a:cs typeface="Calibri"/>
              </a:rPr>
              <a:t> </a:t>
            </a:r>
            <a:r>
              <a:rPr sz="1400" spc="-20" dirty="0">
                <a:latin typeface="Calibri"/>
                <a:cs typeface="Calibri"/>
              </a:rPr>
              <a:t>triển</a:t>
            </a:r>
            <a:endParaRPr sz="1400">
              <a:latin typeface="Calibri"/>
              <a:cs typeface="Calibri"/>
            </a:endParaRPr>
          </a:p>
        </p:txBody>
      </p:sp>
      <p:sp>
        <p:nvSpPr>
          <p:cNvPr id="18" name="object 18"/>
          <p:cNvSpPr txBox="1"/>
          <p:nvPr/>
        </p:nvSpPr>
        <p:spPr>
          <a:xfrm>
            <a:off x="4233421" y="5444427"/>
            <a:ext cx="2326005" cy="436245"/>
          </a:xfrm>
          <a:prstGeom prst="rect">
            <a:avLst/>
          </a:prstGeom>
        </p:spPr>
        <p:txBody>
          <a:bodyPr vert="horz" wrap="square" lIns="0" tIns="13335" rIns="0" bIns="0" rtlCol="0">
            <a:spAutoFit/>
          </a:bodyPr>
          <a:lstStyle/>
          <a:p>
            <a:pPr marL="1270" algn="ctr">
              <a:lnSpc>
                <a:spcPts val="1614"/>
              </a:lnSpc>
              <a:spcBef>
                <a:spcPts val="105"/>
              </a:spcBef>
            </a:pPr>
            <a:r>
              <a:rPr sz="1400" spc="-10" dirty="0">
                <a:latin typeface="SimSun"/>
                <a:cs typeface="SimSun"/>
              </a:rPr>
              <a:t>设计与开发的输出</a:t>
            </a:r>
            <a:endParaRPr sz="1400">
              <a:latin typeface="SimSun"/>
              <a:cs typeface="SimSun"/>
            </a:endParaRPr>
          </a:p>
          <a:p>
            <a:pPr algn="ctr">
              <a:lnSpc>
                <a:spcPts val="1614"/>
              </a:lnSpc>
            </a:pPr>
            <a:r>
              <a:rPr sz="1400" dirty="0">
                <a:latin typeface="Calibri"/>
                <a:cs typeface="Calibri"/>
              </a:rPr>
              <a:t>đầu</a:t>
            </a:r>
            <a:r>
              <a:rPr sz="1400" spc="-55" dirty="0">
                <a:latin typeface="Calibri"/>
                <a:cs typeface="Calibri"/>
              </a:rPr>
              <a:t> </a:t>
            </a:r>
            <a:r>
              <a:rPr sz="1400" dirty="0">
                <a:latin typeface="Calibri"/>
                <a:cs typeface="Calibri"/>
              </a:rPr>
              <a:t>ra</a:t>
            </a:r>
            <a:r>
              <a:rPr sz="1400" spc="-45" dirty="0">
                <a:latin typeface="Calibri"/>
                <a:cs typeface="Calibri"/>
              </a:rPr>
              <a:t> </a:t>
            </a:r>
            <a:r>
              <a:rPr sz="1400" dirty="0">
                <a:latin typeface="Calibri"/>
                <a:cs typeface="Calibri"/>
              </a:rPr>
              <a:t>của</a:t>
            </a:r>
            <a:r>
              <a:rPr sz="1400" spc="-30" dirty="0">
                <a:latin typeface="Calibri"/>
                <a:cs typeface="Calibri"/>
              </a:rPr>
              <a:t> </a:t>
            </a:r>
            <a:r>
              <a:rPr sz="1400" dirty="0">
                <a:latin typeface="Calibri"/>
                <a:cs typeface="Calibri"/>
              </a:rPr>
              <a:t>thiết</a:t>
            </a:r>
            <a:r>
              <a:rPr sz="1400" spc="-30" dirty="0">
                <a:latin typeface="Calibri"/>
                <a:cs typeface="Calibri"/>
              </a:rPr>
              <a:t> </a:t>
            </a:r>
            <a:r>
              <a:rPr sz="1400" dirty="0">
                <a:latin typeface="Calibri"/>
                <a:cs typeface="Calibri"/>
              </a:rPr>
              <a:t>kế</a:t>
            </a:r>
            <a:r>
              <a:rPr sz="1400" spc="-35" dirty="0">
                <a:latin typeface="Calibri"/>
                <a:cs typeface="Calibri"/>
              </a:rPr>
              <a:t> </a:t>
            </a:r>
            <a:r>
              <a:rPr sz="1400" dirty="0">
                <a:latin typeface="Calibri"/>
                <a:cs typeface="Calibri"/>
              </a:rPr>
              <a:t>và</a:t>
            </a:r>
            <a:r>
              <a:rPr sz="1400" spc="-35" dirty="0">
                <a:latin typeface="Calibri"/>
                <a:cs typeface="Calibri"/>
              </a:rPr>
              <a:t> </a:t>
            </a:r>
            <a:r>
              <a:rPr sz="1400" dirty="0">
                <a:latin typeface="Calibri"/>
                <a:cs typeface="Calibri"/>
              </a:rPr>
              <a:t>phát</a:t>
            </a:r>
            <a:r>
              <a:rPr sz="1400" spc="-40" dirty="0">
                <a:latin typeface="Calibri"/>
                <a:cs typeface="Calibri"/>
              </a:rPr>
              <a:t> </a:t>
            </a:r>
            <a:r>
              <a:rPr sz="1400" spc="-20" dirty="0">
                <a:latin typeface="Calibri"/>
                <a:cs typeface="Calibri"/>
              </a:rPr>
              <a:t>triển</a:t>
            </a:r>
            <a:endParaRPr sz="1400">
              <a:latin typeface="Calibri"/>
              <a:cs typeface="Calibri"/>
            </a:endParaRPr>
          </a:p>
        </p:txBody>
      </p:sp>
      <p:sp>
        <p:nvSpPr>
          <p:cNvPr id="19" name="object 19"/>
          <p:cNvSpPr txBox="1"/>
          <p:nvPr/>
        </p:nvSpPr>
        <p:spPr>
          <a:xfrm>
            <a:off x="6824604" y="5463632"/>
            <a:ext cx="1421130" cy="436245"/>
          </a:xfrm>
          <a:prstGeom prst="rect">
            <a:avLst/>
          </a:prstGeom>
        </p:spPr>
        <p:txBody>
          <a:bodyPr vert="horz" wrap="square" lIns="0" tIns="13335" rIns="0" bIns="0" rtlCol="0">
            <a:spAutoFit/>
          </a:bodyPr>
          <a:lstStyle/>
          <a:p>
            <a:pPr marL="1905" algn="ctr">
              <a:lnSpc>
                <a:spcPts val="1614"/>
              </a:lnSpc>
              <a:spcBef>
                <a:spcPts val="105"/>
              </a:spcBef>
            </a:pPr>
            <a:r>
              <a:rPr sz="1400" spc="-10" dirty="0">
                <a:latin typeface="SimSun"/>
                <a:cs typeface="SimSun"/>
              </a:rPr>
              <a:t>生产的输出</a:t>
            </a:r>
            <a:endParaRPr sz="1400">
              <a:latin typeface="SimSun"/>
              <a:cs typeface="SimSun"/>
            </a:endParaRPr>
          </a:p>
          <a:p>
            <a:pPr algn="ctr">
              <a:lnSpc>
                <a:spcPts val="1614"/>
              </a:lnSpc>
            </a:pPr>
            <a:r>
              <a:rPr sz="1400" dirty="0">
                <a:latin typeface="Calibri"/>
                <a:cs typeface="Calibri"/>
              </a:rPr>
              <a:t>đầu</a:t>
            </a:r>
            <a:r>
              <a:rPr sz="1400" spc="-45" dirty="0">
                <a:latin typeface="Calibri"/>
                <a:cs typeface="Calibri"/>
              </a:rPr>
              <a:t> </a:t>
            </a:r>
            <a:r>
              <a:rPr sz="1400" dirty="0">
                <a:latin typeface="Calibri"/>
                <a:cs typeface="Calibri"/>
              </a:rPr>
              <a:t>ra</a:t>
            </a:r>
            <a:r>
              <a:rPr sz="1400" spc="-30" dirty="0">
                <a:latin typeface="Calibri"/>
                <a:cs typeface="Calibri"/>
              </a:rPr>
              <a:t> </a:t>
            </a:r>
            <a:r>
              <a:rPr sz="1400" dirty="0">
                <a:latin typeface="Calibri"/>
                <a:cs typeface="Calibri"/>
              </a:rPr>
              <a:t>của</a:t>
            </a:r>
            <a:r>
              <a:rPr sz="1400" spc="-25" dirty="0">
                <a:latin typeface="Calibri"/>
                <a:cs typeface="Calibri"/>
              </a:rPr>
              <a:t> </a:t>
            </a:r>
            <a:r>
              <a:rPr sz="1400" dirty="0">
                <a:latin typeface="Calibri"/>
                <a:cs typeface="Calibri"/>
              </a:rPr>
              <a:t>sản</a:t>
            </a:r>
            <a:r>
              <a:rPr sz="1400" spc="-35" dirty="0">
                <a:latin typeface="Calibri"/>
                <a:cs typeface="Calibri"/>
              </a:rPr>
              <a:t> </a:t>
            </a:r>
            <a:r>
              <a:rPr sz="1400" spc="-20" dirty="0">
                <a:latin typeface="Calibri"/>
                <a:cs typeface="Calibri"/>
              </a:rPr>
              <a:t>xuất</a:t>
            </a:r>
            <a:endParaRPr sz="1400">
              <a:latin typeface="Calibri"/>
              <a:cs typeface="Calibri"/>
            </a:endParaRPr>
          </a:p>
        </p:txBody>
      </p:sp>
      <p:pic>
        <p:nvPicPr>
          <p:cNvPr id="20" name="object 20"/>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8"/>
          </a:xfrm>
          <a:prstGeom prst="rect">
            <a:avLst/>
          </a:prstGeom>
        </p:spPr>
      </p:pic>
      <p:sp>
        <p:nvSpPr>
          <p:cNvPr id="3" name="object 3"/>
          <p:cNvSpPr txBox="1"/>
          <p:nvPr/>
        </p:nvSpPr>
        <p:spPr>
          <a:xfrm>
            <a:off x="2135506" y="388995"/>
            <a:ext cx="5160645" cy="534670"/>
          </a:xfrm>
          <a:prstGeom prst="rect">
            <a:avLst/>
          </a:prstGeom>
        </p:spPr>
        <p:txBody>
          <a:bodyPr vert="horz" wrap="square" lIns="0" tIns="16510" rIns="0" bIns="0" rtlCol="0">
            <a:spAutoFit/>
          </a:bodyPr>
          <a:lstStyle/>
          <a:p>
            <a:pPr marL="12700">
              <a:lnSpc>
                <a:spcPct val="100000"/>
              </a:lnSpc>
              <a:spcBef>
                <a:spcPts val="130"/>
              </a:spcBef>
            </a:pPr>
            <a:r>
              <a:rPr sz="1650" b="1" dirty="0">
                <a:latin typeface="Arial"/>
                <a:cs typeface="Arial"/>
              </a:rPr>
              <a:t>7.3.2</a:t>
            </a:r>
            <a:r>
              <a:rPr sz="1650" spc="165" dirty="0">
                <a:latin typeface="Times New Roman"/>
                <a:cs typeface="Times New Roman"/>
              </a:rPr>
              <a:t> </a:t>
            </a:r>
            <a:r>
              <a:rPr sz="1650" spc="-35" dirty="0">
                <a:latin typeface="SimSun"/>
                <a:cs typeface="SimSun"/>
              </a:rPr>
              <a:t>设计与开发策划 </a:t>
            </a:r>
            <a:r>
              <a:rPr sz="1650" b="1" spc="-10" dirty="0">
                <a:latin typeface="Arial"/>
                <a:cs typeface="Arial"/>
              </a:rPr>
              <a:t>(Planning)</a:t>
            </a:r>
            <a:endParaRPr sz="1650">
              <a:latin typeface="Arial"/>
              <a:cs typeface="Arial"/>
            </a:endParaRPr>
          </a:p>
          <a:p>
            <a:pPr marL="12700">
              <a:lnSpc>
                <a:spcPct val="100000"/>
              </a:lnSpc>
              <a:spcBef>
                <a:spcPts val="10"/>
              </a:spcBef>
            </a:pPr>
            <a:r>
              <a:rPr sz="1650" b="1" dirty="0">
                <a:latin typeface="Arial"/>
                <a:cs typeface="Arial"/>
              </a:rPr>
              <a:t>7.3.2</a:t>
            </a:r>
            <a:r>
              <a:rPr sz="1650" spc="80" dirty="0">
                <a:latin typeface="Times New Roman"/>
                <a:cs typeface="Times New Roman"/>
              </a:rPr>
              <a:t> </a:t>
            </a:r>
            <a:r>
              <a:rPr sz="1650" b="1" dirty="0">
                <a:latin typeface="Arial"/>
                <a:cs typeface="Arial"/>
              </a:rPr>
              <a:t>Lập</a:t>
            </a:r>
            <a:r>
              <a:rPr sz="1650" b="1" spc="35" dirty="0">
                <a:latin typeface="Arial"/>
                <a:cs typeface="Arial"/>
              </a:rPr>
              <a:t> </a:t>
            </a:r>
            <a:r>
              <a:rPr sz="1650" b="1" dirty="0">
                <a:latin typeface="Arial"/>
                <a:cs typeface="Arial"/>
              </a:rPr>
              <a:t>kế</a:t>
            </a:r>
            <a:r>
              <a:rPr sz="1650" b="1" spc="55" dirty="0">
                <a:latin typeface="Arial"/>
                <a:cs typeface="Arial"/>
              </a:rPr>
              <a:t> </a:t>
            </a:r>
            <a:r>
              <a:rPr sz="1650" b="1" dirty="0">
                <a:latin typeface="Arial"/>
                <a:cs typeface="Arial"/>
              </a:rPr>
              <a:t>hoạch</a:t>
            </a:r>
            <a:r>
              <a:rPr sz="1650" b="1" spc="40" dirty="0">
                <a:latin typeface="Arial"/>
                <a:cs typeface="Arial"/>
              </a:rPr>
              <a:t> </a:t>
            </a:r>
            <a:r>
              <a:rPr sz="1650" b="1" dirty="0">
                <a:latin typeface="Arial"/>
                <a:cs typeface="Arial"/>
              </a:rPr>
              <a:t>thiết</a:t>
            </a:r>
            <a:r>
              <a:rPr sz="1650" b="1" spc="50" dirty="0">
                <a:latin typeface="Arial"/>
                <a:cs typeface="Arial"/>
              </a:rPr>
              <a:t> </a:t>
            </a:r>
            <a:r>
              <a:rPr sz="1650" b="1" dirty="0">
                <a:latin typeface="Arial"/>
                <a:cs typeface="Arial"/>
              </a:rPr>
              <a:t>kế</a:t>
            </a:r>
            <a:r>
              <a:rPr sz="1650" b="1" spc="55" dirty="0">
                <a:latin typeface="Arial"/>
                <a:cs typeface="Arial"/>
              </a:rPr>
              <a:t> </a:t>
            </a:r>
            <a:r>
              <a:rPr sz="1650" b="1" dirty="0">
                <a:latin typeface="Arial"/>
                <a:cs typeface="Arial"/>
              </a:rPr>
              <a:t>và</a:t>
            </a:r>
            <a:r>
              <a:rPr sz="1650" spc="110" dirty="0">
                <a:latin typeface="Times New Roman"/>
                <a:cs typeface="Times New Roman"/>
              </a:rPr>
              <a:t> </a:t>
            </a:r>
            <a:r>
              <a:rPr sz="1650" b="1" dirty="0">
                <a:latin typeface="Arial"/>
                <a:cs typeface="Arial"/>
              </a:rPr>
              <a:t>phát</a:t>
            </a:r>
            <a:r>
              <a:rPr sz="1650" spc="90" dirty="0">
                <a:latin typeface="Times New Roman"/>
                <a:cs typeface="Times New Roman"/>
              </a:rPr>
              <a:t> </a:t>
            </a:r>
            <a:r>
              <a:rPr sz="1650" b="1" dirty="0">
                <a:latin typeface="Arial"/>
                <a:cs typeface="Arial"/>
              </a:rPr>
              <a:t>triển</a:t>
            </a:r>
            <a:r>
              <a:rPr sz="1650" b="1" spc="30" dirty="0">
                <a:latin typeface="Arial"/>
                <a:cs typeface="Arial"/>
              </a:rPr>
              <a:t> </a:t>
            </a:r>
            <a:r>
              <a:rPr sz="1650" b="1" spc="-10" dirty="0">
                <a:latin typeface="Arial"/>
                <a:cs typeface="Arial"/>
              </a:rPr>
              <a:t>(Planning)</a:t>
            </a:r>
            <a:endParaRPr sz="1650">
              <a:latin typeface="Arial"/>
              <a:cs typeface="Arial"/>
            </a:endParaRPr>
          </a:p>
        </p:txBody>
      </p:sp>
      <p:pic>
        <p:nvPicPr>
          <p:cNvPr id="4" name="object 4"/>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39" y="15472"/>
            <a:ext cx="9141659" cy="6842527"/>
          </a:xfrm>
          <a:prstGeom prst="rect">
            <a:avLst/>
          </a:prstGeom>
        </p:spPr>
      </p:pic>
      <p:sp>
        <p:nvSpPr>
          <p:cNvPr id="3" name="object 3"/>
          <p:cNvSpPr txBox="1">
            <a:spLocks noGrp="1"/>
          </p:cNvSpPr>
          <p:nvPr>
            <p:ph type="title"/>
          </p:nvPr>
        </p:nvSpPr>
        <p:spPr>
          <a:xfrm>
            <a:off x="2183131" y="171698"/>
            <a:ext cx="3164205" cy="281940"/>
          </a:xfrm>
          <a:prstGeom prst="rect">
            <a:avLst/>
          </a:prstGeom>
        </p:spPr>
        <p:txBody>
          <a:bodyPr vert="horz" wrap="square" lIns="0" tIns="16510" rIns="0" bIns="0" rtlCol="0">
            <a:spAutoFit/>
          </a:bodyPr>
          <a:lstStyle/>
          <a:p>
            <a:pPr marL="12700">
              <a:lnSpc>
                <a:spcPct val="100000"/>
              </a:lnSpc>
              <a:spcBef>
                <a:spcPts val="130"/>
              </a:spcBef>
            </a:pPr>
            <a:r>
              <a:rPr sz="1650" b="1" dirty="0">
                <a:solidFill>
                  <a:srgbClr val="000000"/>
                </a:solidFill>
                <a:latin typeface="Arial"/>
                <a:cs typeface="Arial"/>
              </a:rPr>
              <a:t>7.3.2</a:t>
            </a:r>
            <a:r>
              <a:rPr sz="1650" spc="165" dirty="0">
                <a:solidFill>
                  <a:srgbClr val="000000"/>
                </a:solidFill>
                <a:latin typeface="Times New Roman"/>
                <a:cs typeface="Times New Roman"/>
              </a:rPr>
              <a:t> </a:t>
            </a:r>
            <a:r>
              <a:rPr sz="1650" spc="-35" dirty="0">
                <a:solidFill>
                  <a:srgbClr val="000000"/>
                </a:solidFill>
              </a:rPr>
              <a:t>设计与开发策划 </a:t>
            </a:r>
            <a:r>
              <a:rPr sz="1650" b="1" spc="-10" dirty="0">
                <a:solidFill>
                  <a:srgbClr val="000000"/>
                </a:solidFill>
                <a:latin typeface="Arial"/>
                <a:cs typeface="Arial"/>
              </a:rPr>
              <a:t>(Planning)</a:t>
            </a:r>
            <a:endParaRPr sz="1650">
              <a:latin typeface="Arial"/>
              <a:cs typeface="Arial"/>
            </a:endParaRPr>
          </a:p>
        </p:txBody>
      </p:sp>
      <p:sp>
        <p:nvSpPr>
          <p:cNvPr id="4" name="object 4"/>
          <p:cNvSpPr txBox="1"/>
          <p:nvPr/>
        </p:nvSpPr>
        <p:spPr>
          <a:xfrm>
            <a:off x="2183136" y="424683"/>
            <a:ext cx="5160645" cy="281940"/>
          </a:xfrm>
          <a:prstGeom prst="rect">
            <a:avLst/>
          </a:prstGeom>
        </p:spPr>
        <p:txBody>
          <a:bodyPr vert="horz" wrap="square" lIns="0" tIns="16510" rIns="0" bIns="0" rtlCol="0">
            <a:spAutoFit/>
          </a:bodyPr>
          <a:lstStyle/>
          <a:p>
            <a:pPr marL="12700">
              <a:lnSpc>
                <a:spcPct val="100000"/>
              </a:lnSpc>
              <a:spcBef>
                <a:spcPts val="130"/>
              </a:spcBef>
            </a:pPr>
            <a:r>
              <a:rPr sz="1650" b="1" dirty="0">
                <a:latin typeface="Arial"/>
                <a:cs typeface="Arial"/>
              </a:rPr>
              <a:t>7.3.2</a:t>
            </a:r>
            <a:r>
              <a:rPr sz="1650" spc="80" dirty="0">
                <a:latin typeface="Times New Roman"/>
                <a:cs typeface="Times New Roman"/>
              </a:rPr>
              <a:t> </a:t>
            </a:r>
            <a:r>
              <a:rPr sz="1650" b="1" dirty="0">
                <a:latin typeface="Arial"/>
                <a:cs typeface="Arial"/>
              </a:rPr>
              <a:t>Lập</a:t>
            </a:r>
            <a:r>
              <a:rPr sz="1650" b="1" spc="35" dirty="0">
                <a:latin typeface="Arial"/>
                <a:cs typeface="Arial"/>
              </a:rPr>
              <a:t> </a:t>
            </a:r>
            <a:r>
              <a:rPr sz="1650" b="1" dirty="0">
                <a:latin typeface="Arial"/>
                <a:cs typeface="Arial"/>
              </a:rPr>
              <a:t>kế</a:t>
            </a:r>
            <a:r>
              <a:rPr sz="1650" b="1" spc="55" dirty="0">
                <a:latin typeface="Arial"/>
                <a:cs typeface="Arial"/>
              </a:rPr>
              <a:t> </a:t>
            </a:r>
            <a:r>
              <a:rPr sz="1650" b="1" dirty="0">
                <a:latin typeface="Arial"/>
                <a:cs typeface="Arial"/>
              </a:rPr>
              <a:t>hoạch</a:t>
            </a:r>
            <a:r>
              <a:rPr sz="1650" b="1" spc="35" dirty="0">
                <a:latin typeface="Arial"/>
                <a:cs typeface="Arial"/>
              </a:rPr>
              <a:t> </a:t>
            </a:r>
            <a:r>
              <a:rPr sz="1650" b="1" dirty="0">
                <a:latin typeface="Arial"/>
                <a:cs typeface="Arial"/>
              </a:rPr>
              <a:t>thiết</a:t>
            </a:r>
            <a:r>
              <a:rPr sz="1650" b="1" spc="50" dirty="0">
                <a:latin typeface="Arial"/>
                <a:cs typeface="Arial"/>
              </a:rPr>
              <a:t> </a:t>
            </a:r>
            <a:r>
              <a:rPr sz="1650" b="1" dirty="0">
                <a:latin typeface="Arial"/>
                <a:cs typeface="Arial"/>
              </a:rPr>
              <a:t>kế</a:t>
            </a:r>
            <a:r>
              <a:rPr sz="1650" b="1" spc="55" dirty="0">
                <a:latin typeface="Arial"/>
                <a:cs typeface="Arial"/>
              </a:rPr>
              <a:t> </a:t>
            </a:r>
            <a:r>
              <a:rPr sz="1650" b="1" dirty="0">
                <a:latin typeface="Arial"/>
                <a:cs typeface="Arial"/>
              </a:rPr>
              <a:t>và</a:t>
            </a:r>
            <a:r>
              <a:rPr sz="1650" spc="110" dirty="0">
                <a:latin typeface="Times New Roman"/>
                <a:cs typeface="Times New Roman"/>
              </a:rPr>
              <a:t> </a:t>
            </a:r>
            <a:r>
              <a:rPr sz="1650" b="1" dirty="0">
                <a:latin typeface="Arial"/>
                <a:cs typeface="Arial"/>
              </a:rPr>
              <a:t>phát</a:t>
            </a:r>
            <a:r>
              <a:rPr sz="1650" spc="95" dirty="0">
                <a:latin typeface="Times New Roman"/>
                <a:cs typeface="Times New Roman"/>
              </a:rPr>
              <a:t> </a:t>
            </a:r>
            <a:r>
              <a:rPr sz="1650" b="1" dirty="0">
                <a:latin typeface="Arial"/>
                <a:cs typeface="Arial"/>
              </a:rPr>
              <a:t>triển</a:t>
            </a:r>
            <a:r>
              <a:rPr sz="1650" b="1" spc="30" dirty="0">
                <a:latin typeface="Arial"/>
                <a:cs typeface="Arial"/>
              </a:rPr>
              <a:t> </a:t>
            </a:r>
            <a:r>
              <a:rPr sz="1650" b="1" spc="-10" dirty="0">
                <a:latin typeface="Arial"/>
                <a:cs typeface="Arial"/>
              </a:rPr>
              <a:t>(Planning)</a:t>
            </a:r>
            <a:endParaRPr sz="1650">
              <a:latin typeface="Arial"/>
              <a:cs typeface="Arial"/>
            </a:endParaRPr>
          </a:p>
        </p:txBody>
      </p:sp>
      <p:sp>
        <p:nvSpPr>
          <p:cNvPr id="5" name="object 5"/>
          <p:cNvSpPr txBox="1"/>
          <p:nvPr/>
        </p:nvSpPr>
        <p:spPr>
          <a:xfrm>
            <a:off x="3577209" y="1332098"/>
            <a:ext cx="2266950" cy="385445"/>
          </a:xfrm>
          <a:prstGeom prst="rect">
            <a:avLst/>
          </a:prstGeom>
        </p:spPr>
        <p:txBody>
          <a:bodyPr vert="horz" wrap="square" lIns="0" tIns="12700" rIns="0" bIns="0" rtlCol="0">
            <a:spAutoFit/>
          </a:bodyPr>
          <a:lstStyle/>
          <a:p>
            <a:pPr marL="12700">
              <a:lnSpc>
                <a:spcPts val="1415"/>
              </a:lnSpc>
              <a:spcBef>
                <a:spcPts val="100"/>
              </a:spcBef>
            </a:pPr>
            <a:r>
              <a:rPr sz="1200" spc="-10" dirty="0">
                <a:latin typeface="SimSun"/>
                <a:cs typeface="SimSun"/>
              </a:rPr>
              <a:t>明确设计负责人</a:t>
            </a:r>
            <a:endParaRPr sz="1200">
              <a:latin typeface="SimSun"/>
              <a:cs typeface="SimSun"/>
            </a:endParaRPr>
          </a:p>
          <a:p>
            <a:pPr marL="12700">
              <a:lnSpc>
                <a:spcPts val="1415"/>
              </a:lnSpc>
            </a:pPr>
            <a:r>
              <a:rPr sz="1200" dirty="0">
                <a:latin typeface="SimSun"/>
                <a:cs typeface="SimSun"/>
              </a:rPr>
              <a:t>X</a:t>
            </a:r>
            <a:r>
              <a:rPr sz="1000" dirty="0">
                <a:latin typeface="Calibri"/>
                <a:cs typeface="Calibri"/>
              </a:rPr>
              <a:t>ác</a:t>
            </a:r>
            <a:r>
              <a:rPr sz="1000" spc="-25" dirty="0">
                <a:latin typeface="Calibri"/>
                <a:cs typeface="Calibri"/>
              </a:rPr>
              <a:t> </a:t>
            </a:r>
            <a:r>
              <a:rPr sz="1000" dirty="0">
                <a:latin typeface="Calibri"/>
                <a:cs typeface="Calibri"/>
              </a:rPr>
              <a:t>định</a:t>
            </a:r>
            <a:r>
              <a:rPr sz="1000" spc="-25" dirty="0">
                <a:latin typeface="Calibri"/>
                <a:cs typeface="Calibri"/>
              </a:rPr>
              <a:t> </a:t>
            </a:r>
            <a:r>
              <a:rPr sz="1000" dirty="0">
                <a:latin typeface="Calibri"/>
                <a:cs typeface="Calibri"/>
              </a:rPr>
              <a:t>rõ</a:t>
            </a:r>
            <a:r>
              <a:rPr sz="1000" spc="-30" dirty="0">
                <a:latin typeface="Calibri"/>
                <a:cs typeface="Calibri"/>
              </a:rPr>
              <a:t> </a:t>
            </a:r>
            <a:r>
              <a:rPr sz="1000" dirty="0">
                <a:latin typeface="Calibri"/>
                <a:cs typeface="Calibri"/>
              </a:rPr>
              <a:t>người</a:t>
            </a:r>
            <a:r>
              <a:rPr sz="1000" spc="-25" dirty="0">
                <a:latin typeface="Calibri"/>
                <a:cs typeface="Calibri"/>
              </a:rPr>
              <a:t> </a:t>
            </a:r>
            <a:r>
              <a:rPr sz="1000" dirty="0">
                <a:latin typeface="Calibri"/>
                <a:cs typeface="Calibri"/>
              </a:rPr>
              <a:t>chịu</a:t>
            </a:r>
            <a:r>
              <a:rPr sz="1000" spc="-30" dirty="0">
                <a:latin typeface="Calibri"/>
                <a:cs typeface="Calibri"/>
              </a:rPr>
              <a:t> </a:t>
            </a:r>
            <a:r>
              <a:rPr sz="1000" dirty="0">
                <a:latin typeface="Calibri"/>
                <a:cs typeface="Calibri"/>
              </a:rPr>
              <a:t>trách</a:t>
            </a:r>
            <a:r>
              <a:rPr sz="1000" spc="-20" dirty="0">
                <a:latin typeface="Calibri"/>
                <a:cs typeface="Calibri"/>
              </a:rPr>
              <a:t> </a:t>
            </a:r>
            <a:r>
              <a:rPr sz="1000" dirty="0">
                <a:latin typeface="Calibri"/>
                <a:cs typeface="Calibri"/>
              </a:rPr>
              <a:t>nhiệm</a:t>
            </a:r>
            <a:r>
              <a:rPr sz="1000" spc="-15" dirty="0">
                <a:latin typeface="Calibri"/>
                <a:cs typeface="Calibri"/>
              </a:rPr>
              <a:t> </a:t>
            </a:r>
            <a:r>
              <a:rPr sz="1000" dirty="0">
                <a:latin typeface="Calibri"/>
                <a:cs typeface="Calibri"/>
              </a:rPr>
              <a:t>thiết</a:t>
            </a:r>
            <a:r>
              <a:rPr sz="1000" spc="-25" dirty="0">
                <a:latin typeface="Calibri"/>
                <a:cs typeface="Calibri"/>
              </a:rPr>
              <a:t> kế</a:t>
            </a:r>
            <a:endParaRPr sz="1000">
              <a:latin typeface="Calibri"/>
              <a:cs typeface="Calibri"/>
            </a:endParaRPr>
          </a:p>
        </p:txBody>
      </p:sp>
      <p:sp>
        <p:nvSpPr>
          <p:cNvPr id="6" name="object 6"/>
          <p:cNvSpPr txBox="1"/>
          <p:nvPr/>
        </p:nvSpPr>
        <p:spPr>
          <a:xfrm>
            <a:off x="3669280" y="2273550"/>
            <a:ext cx="2006600" cy="377825"/>
          </a:xfrm>
          <a:prstGeom prst="rect">
            <a:avLst/>
          </a:prstGeom>
        </p:spPr>
        <p:txBody>
          <a:bodyPr vert="horz" wrap="square" lIns="0" tIns="12700" rIns="0" bIns="0" rtlCol="0">
            <a:spAutoFit/>
          </a:bodyPr>
          <a:lstStyle/>
          <a:p>
            <a:pPr marL="12700">
              <a:lnSpc>
                <a:spcPts val="1385"/>
              </a:lnSpc>
              <a:spcBef>
                <a:spcPts val="100"/>
              </a:spcBef>
            </a:pPr>
            <a:r>
              <a:rPr sz="1200" spc="-10" dirty="0">
                <a:latin typeface="SimSun"/>
                <a:cs typeface="SimSun"/>
              </a:rPr>
              <a:t>了解需求和期望</a:t>
            </a:r>
            <a:endParaRPr sz="1200">
              <a:latin typeface="SimSun"/>
              <a:cs typeface="SimSun"/>
            </a:endParaRPr>
          </a:p>
          <a:p>
            <a:pPr marL="12700">
              <a:lnSpc>
                <a:spcPts val="1385"/>
              </a:lnSpc>
            </a:pPr>
            <a:r>
              <a:rPr sz="1200" dirty="0">
                <a:latin typeface="Calibri"/>
                <a:cs typeface="Calibri"/>
              </a:rPr>
              <a:t>Tìm</a:t>
            </a:r>
            <a:r>
              <a:rPr sz="1200" spc="-15" dirty="0">
                <a:latin typeface="Calibri"/>
                <a:cs typeface="Calibri"/>
              </a:rPr>
              <a:t> </a:t>
            </a:r>
            <a:r>
              <a:rPr sz="1200" dirty="0">
                <a:latin typeface="Calibri"/>
                <a:cs typeface="Calibri"/>
              </a:rPr>
              <a:t>hiểu</a:t>
            </a:r>
            <a:r>
              <a:rPr sz="1200" spc="-30" dirty="0">
                <a:latin typeface="Calibri"/>
                <a:cs typeface="Calibri"/>
              </a:rPr>
              <a:t> </a:t>
            </a:r>
            <a:r>
              <a:rPr sz="1200" dirty="0">
                <a:latin typeface="Calibri"/>
                <a:cs typeface="Calibri"/>
              </a:rPr>
              <a:t>các nhu</a:t>
            </a:r>
            <a:r>
              <a:rPr sz="1200" spc="-45" dirty="0">
                <a:latin typeface="Calibri"/>
                <a:cs typeface="Calibri"/>
              </a:rPr>
              <a:t> </a:t>
            </a:r>
            <a:r>
              <a:rPr sz="1200" dirty="0">
                <a:latin typeface="Calibri"/>
                <a:cs typeface="Calibri"/>
              </a:rPr>
              <a:t>cầu</a:t>
            </a:r>
            <a:r>
              <a:rPr sz="1200" spc="-10" dirty="0">
                <a:latin typeface="Calibri"/>
                <a:cs typeface="Calibri"/>
              </a:rPr>
              <a:t> </a:t>
            </a:r>
            <a:r>
              <a:rPr sz="1200" dirty="0">
                <a:latin typeface="Calibri"/>
                <a:cs typeface="Calibri"/>
              </a:rPr>
              <a:t>và</a:t>
            </a:r>
            <a:r>
              <a:rPr sz="1200" spc="-20" dirty="0">
                <a:latin typeface="Calibri"/>
                <a:cs typeface="Calibri"/>
              </a:rPr>
              <a:t> </a:t>
            </a:r>
            <a:r>
              <a:rPr sz="1200" dirty="0">
                <a:latin typeface="Calibri"/>
                <a:cs typeface="Calibri"/>
              </a:rPr>
              <a:t>kỳ</a:t>
            </a:r>
            <a:r>
              <a:rPr sz="1200" spc="-5" dirty="0">
                <a:latin typeface="Calibri"/>
                <a:cs typeface="Calibri"/>
              </a:rPr>
              <a:t> </a:t>
            </a:r>
            <a:r>
              <a:rPr sz="1200" spc="-20" dirty="0">
                <a:latin typeface="Calibri"/>
                <a:cs typeface="Calibri"/>
              </a:rPr>
              <a:t>vọng</a:t>
            </a:r>
            <a:endParaRPr sz="1200">
              <a:latin typeface="Calibri"/>
              <a:cs typeface="Calibri"/>
            </a:endParaRPr>
          </a:p>
        </p:txBody>
      </p:sp>
      <p:sp>
        <p:nvSpPr>
          <p:cNvPr id="7" name="object 7"/>
          <p:cNvSpPr txBox="1"/>
          <p:nvPr/>
        </p:nvSpPr>
        <p:spPr>
          <a:xfrm>
            <a:off x="3577209" y="3151756"/>
            <a:ext cx="2067560" cy="445134"/>
          </a:xfrm>
          <a:prstGeom prst="rect">
            <a:avLst/>
          </a:prstGeom>
        </p:spPr>
        <p:txBody>
          <a:bodyPr vert="horz" wrap="square" lIns="0" tIns="13335" rIns="0" bIns="0" rtlCol="0">
            <a:spAutoFit/>
          </a:bodyPr>
          <a:lstStyle/>
          <a:p>
            <a:pPr marL="12700">
              <a:lnSpc>
                <a:spcPts val="1650"/>
              </a:lnSpc>
              <a:spcBef>
                <a:spcPts val="105"/>
              </a:spcBef>
            </a:pPr>
            <a:r>
              <a:rPr sz="1400" spc="-10" dirty="0">
                <a:latin typeface="SimSun"/>
                <a:cs typeface="SimSun"/>
              </a:rPr>
              <a:t>制订开发计划</a:t>
            </a:r>
            <a:endParaRPr sz="1400">
              <a:latin typeface="SimSun"/>
              <a:cs typeface="SimSun"/>
            </a:endParaRPr>
          </a:p>
          <a:p>
            <a:pPr marL="12700">
              <a:lnSpc>
                <a:spcPts val="1650"/>
              </a:lnSpc>
            </a:pPr>
            <a:r>
              <a:rPr sz="1400" dirty="0">
                <a:latin typeface="SimSun"/>
                <a:cs typeface="SimSun"/>
              </a:rPr>
              <a:t>L</a:t>
            </a:r>
            <a:r>
              <a:rPr sz="1400" dirty="0">
                <a:latin typeface="Cambria"/>
                <a:cs typeface="Cambria"/>
              </a:rPr>
              <a:t>ậ</a:t>
            </a:r>
            <a:r>
              <a:rPr sz="1400" dirty="0">
                <a:latin typeface="SimSun"/>
                <a:cs typeface="SimSun"/>
              </a:rPr>
              <a:t>p</a:t>
            </a:r>
            <a:r>
              <a:rPr sz="1400" spc="330" dirty="0">
                <a:latin typeface="Times New Roman"/>
                <a:cs typeface="Times New Roman"/>
              </a:rPr>
              <a:t> </a:t>
            </a:r>
            <a:r>
              <a:rPr sz="1400" dirty="0">
                <a:latin typeface="SimSun"/>
                <a:cs typeface="SimSun"/>
              </a:rPr>
              <a:t>k</a:t>
            </a:r>
            <a:r>
              <a:rPr sz="1400" dirty="0">
                <a:latin typeface="Cambria"/>
                <a:cs typeface="Cambria"/>
              </a:rPr>
              <a:t>ế</a:t>
            </a:r>
            <a:r>
              <a:rPr sz="1400" spc="380" dirty="0">
                <a:latin typeface="Cambria"/>
                <a:cs typeface="Cambria"/>
              </a:rPr>
              <a:t> </a:t>
            </a:r>
            <a:r>
              <a:rPr sz="1400" dirty="0">
                <a:latin typeface="SimSun"/>
                <a:cs typeface="SimSun"/>
              </a:rPr>
              <a:t>ho</a:t>
            </a:r>
            <a:r>
              <a:rPr sz="1400" dirty="0">
                <a:latin typeface="Cambria"/>
                <a:cs typeface="Cambria"/>
              </a:rPr>
              <a:t>ạ</a:t>
            </a:r>
            <a:r>
              <a:rPr sz="1400" dirty="0">
                <a:latin typeface="SimSun"/>
                <a:cs typeface="SimSun"/>
              </a:rPr>
              <a:t>ch</a:t>
            </a:r>
            <a:r>
              <a:rPr sz="1400" spc="325" dirty="0">
                <a:latin typeface="Times New Roman"/>
                <a:cs typeface="Times New Roman"/>
              </a:rPr>
              <a:t> </a:t>
            </a:r>
            <a:r>
              <a:rPr sz="1400" dirty="0">
                <a:latin typeface="SimSun"/>
                <a:cs typeface="SimSun"/>
              </a:rPr>
              <a:t>phát</a:t>
            </a:r>
            <a:r>
              <a:rPr sz="1400" spc="320" dirty="0">
                <a:latin typeface="Times New Roman"/>
                <a:cs typeface="Times New Roman"/>
              </a:rPr>
              <a:t> </a:t>
            </a:r>
            <a:r>
              <a:rPr sz="1400" spc="-10" dirty="0">
                <a:latin typeface="SimSun"/>
                <a:cs typeface="SimSun"/>
              </a:rPr>
              <a:t>tri</a:t>
            </a:r>
            <a:r>
              <a:rPr sz="1400" spc="-10" dirty="0">
                <a:latin typeface="Cambria"/>
                <a:cs typeface="Cambria"/>
              </a:rPr>
              <a:t>ể</a:t>
            </a:r>
            <a:r>
              <a:rPr sz="1400" spc="-10" dirty="0">
                <a:latin typeface="SimSun"/>
                <a:cs typeface="SimSun"/>
              </a:rPr>
              <a:t>n</a:t>
            </a:r>
            <a:endParaRPr sz="1400">
              <a:latin typeface="SimSun"/>
              <a:cs typeface="SimSun"/>
            </a:endParaRPr>
          </a:p>
        </p:txBody>
      </p:sp>
      <p:sp>
        <p:nvSpPr>
          <p:cNvPr id="8" name="object 8"/>
          <p:cNvSpPr txBox="1"/>
          <p:nvPr/>
        </p:nvSpPr>
        <p:spPr>
          <a:xfrm>
            <a:off x="527098" y="4399532"/>
            <a:ext cx="2459990" cy="560705"/>
          </a:xfrm>
          <a:prstGeom prst="rect">
            <a:avLst/>
          </a:prstGeom>
        </p:spPr>
        <p:txBody>
          <a:bodyPr vert="horz" wrap="square" lIns="0" tIns="19050" rIns="0" bIns="0" rtlCol="0">
            <a:spAutoFit/>
          </a:bodyPr>
          <a:lstStyle/>
          <a:p>
            <a:pPr marL="12700" marR="5080" indent="-635">
              <a:lnSpc>
                <a:spcPct val="96400"/>
              </a:lnSpc>
              <a:spcBef>
                <a:spcPts val="150"/>
              </a:spcBef>
            </a:pPr>
            <a:r>
              <a:rPr sz="1200" dirty="0">
                <a:latin typeface="SimSun"/>
                <a:cs typeface="SimSun"/>
              </a:rPr>
              <a:t>明确划分各阶段及各</a:t>
            </a:r>
            <a:r>
              <a:rPr sz="1200" spc="-10" dirty="0">
                <a:solidFill>
                  <a:srgbClr val="FF0000"/>
                </a:solidFill>
                <a:latin typeface="SimSun"/>
                <a:cs typeface="SimSun"/>
              </a:rPr>
              <a:t>阶段的评审</a:t>
            </a:r>
            <a:r>
              <a:rPr sz="1200" spc="-50" dirty="0">
                <a:solidFill>
                  <a:srgbClr val="FF0000"/>
                </a:solidFill>
                <a:latin typeface="SimSun"/>
                <a:cs typeface="SimSun"/>
              </a:rPr>
              <a:t> </a:t>
            </a:r>
            <a:r>
              <a:rPr sz="1200" dirty="0">
                <a:latin typeface="SimSun"/>
                <a:cs typeface="SimSun"/>
              </a:rPr>
              <a:t>P</a:t>
            </a:r>
            <a:r>
              <a:rPr sz="1200" dirty="0">
                <a:latin typeface="Calibri"/>
                <a:cs typeface="Calibri"/>
              </a:rPr>
              <a:t>hân</a:t>
            </a:r>
            <a:r>
              <a:rPr sz="1200" spc="-35" dirty="0">
                <a:latin typeface="Calibri"/>
                <a:cs typeface="Calibri"/>
              </a:rPr>
              <a:t> </a:t>
            </a:r>
            <a:r>
              <a:rPr sz="1200" dirty="0">
                <a:latin typeface="Calibri"/>
                <a:cs typeface="Calibri"/>
              </a:rPr>
              <a:t>chia</a:t>
            </a:r>
            <a:r>
              <a:rPr sz="1200" spc="-20" dirty="0">
                <a:latin typeface="Calibri"/>
                <a:cs typeface="Calibri"/>
              </a:rPr>
              <a:t> </a:t>
            </a:r>
            <a:r>
              <a:rPr sz="1200" dirty="0">
                <a:latin typeface="Calibri"/>
                <a:cs typeface="Calibri"/>
              </a:rPr>
              <a:t>rõ</a:t>
            </a:r>
            <a:r>
              <a:rPr sz="1200" spc="-25" dirty="0">
                <a:latin typeface="Calibri"/>
                <a:cs typeface="Calibri"/>
              </a:rPr>
              <a:t> </a:t>
            </a:r>
            <a:r>
              <a:rPr sz="1200" dirty="0">
                <a:latin typeface="Calibri"/>
                <a:cs typeface="Calibri"/>
              </a:rPr>
              <a:t>ràng</a:t>
            </a:r>
            <a:r>
              <a:rPr sz="1200" spc="-40" dirty="0">
                <a:latin typeface="Calibri"/>
                <a:cs typeface="Calibri"/>
              </a:rPr>
              <a:t> </a:t>
            </a:r>
            <a:r>
              <a:rPr sz="1200" dirty="0">
                <a:latin typeface="Calibri"/>
                <a:cs typeface="Calibri"/>
              </a:rPr>
              <a:t>các</a:t>
            </a:r>
            <a:r>
              <a:rPr sz="1200" spc="5" dirty="0">
                <a:latin typeface="Calibri"/>
                <a:cs typeface="Calibri"/>
              </a:rPr>
              <a:t> </a:t>
            </a:r>
            <a:r>
              <a:rPr sz="1200" dirty="0">
                <a:latin typeface="Calibri"/>
                <a:cs typeface="Calibri"/>
              </a:rPr>
              <a:t>giai</a:t>
            </a:r>
            <a:r>
              <a:rPr sz="1200" spc="-30" dirty="0">
                <a:latin typeface="Calibri"/>
                <a:cs typeface="Calibri"/>
              </a:rPr>
              <a:t> </a:t>
            </a:r>
            <a:r>
              <a:rPr sz="1200" dirty="0">
                <a:latin typeface="Calibri"/>
                <a:cs typeface="Calibri"/>
              </a:rPr>
              <a:t>đoạn và</a:t>
            </a:r>
            <a:r>
              <a:rPr sz="1200" spc="-30" dirty="0">
                <a:latin typeface="Calibri"/>
                <a:cs typeface="Calibri"/>
              </a:rPr>
              <a:t> </a:t>
            </a:r>
            <a:r>
              <a:rPr sz="1200" spc="-20" dirty="0">
                <a:latin typeface="Calibri"/>
                <a:cs typeface="Calibri"/>
              </a:rPr>
              <a:t>đánh </a:t>
            </a:r>
            <a:r>
              <a:rPr sz="1200" dirty="0">
                <a:latin typeface="Calibri"/>
                <a:cs typeface="Calibri"/>
              </a:rPr>
              <a:t>Đánh</a:t>
            </a:r>
            <a:r>
              <a:rPr sz="1200" spc="-25" dirty="0">
                <a:latin typeface="Calibri"/>
                <a:cs typeface="Calibri"/>
              </a:rPr>
              <a:t> </a:t>
            </a:r>
            <a:r>
              <a:rPr sz="1200" dirty="0">
                <a:latin typeface="Calibri"/>
                <a:cs typeface="Calibri"/>
              </a:rPr>
              <a:t>giá</a:t>
            </a:r>
            <a:r>
              <a:rPr sz="1200" spc="-10" dirty="0">
                <a:latin typeface="Calibri"/>
                <a:cs typeface="Calibri"/>
              </a:rPr>
              <a:t> </a:t>
            </a:r>
            <a:r>
              <a:rPr sz="1200" dirty="0">
                <a:latin typeface="Calibri"/>
                <a:cs typeface="Calibri"/>
              </a:rPr>
              <a:t>từng</a:t>
            </a:r>
            <a:r>
              <a:rPr sz="1200" spc="-20" dirty="0">
                <a:latin typeface="Calibri"/>
                <a:cs typeface="Calibri"/>
              </a:rPr>
              <a:t> </a:t>
            </a:r>
            <a:r>
              <a:rPr sz="1200" dirty="0">
                <a:latin typeface="Calibri"/>
                <a:cs typeface="Calibri"/>
              </a:rPr>
              <a:t>giai</a:t>
            </a:r>
            <a:r>
              <a:rPr sz="1200" spc="-20" dirty="0">
                <a:latin typeface="Calibri"/>
                <a:cs typeface="Calibri"/>
              </a:rPr>
              <a:t> đoạn</a:t>
            </a:r>
            <a:endParaRPr sz="1200">
              <a:latin typeface="Calibri"/>
              <a:cs typeface="Calibri"/>
            </a:endParaRPr>
          </a:p>
        </p:txBody>
      </p:sp>
      <p:sp>
        <p:nvSpPr>
          <p:cNvPr id="9" name="object 9"/>
          <p:cNvSpPr txBox="1"/>
          <p:nvPr/>
        </p:nvSpPr>
        <p:spPr>
          <a:xfrm>
            <a:off x="6324089" y="4358383"/>
            <a:ext cx="2616200" cy="611505"/>
          </a:xfrm>
          <a:prstGeom prst="rect">
            <a:avLst/>
          </a:prstGeom>
        </p:spPr>
        <p:txBody>
          <a:bodyPr vert="horz" wrap="square" lIns="0" tIns="12700" rIns="0" bIns="0" rtlCol="0">
            <a:spAutoFit/>
          </a:bodyPr>
          <a:lstStyle/>
          <a:p>
            <a:pPr marL="12700">
              <a:lnSpc>
                <a:spcPct val="100000"/>
              </a:lnSpc>
              <a:spcBef>
                <a:spcPts val="100"/>
              </a:spcBef>
            </a:pPr>
            <a:r>
              <a:rPr sz="1200" spc="-5" dirty="0">
                <a:latin typeface="SimSun"/>
                <a:cs typeface="SimSun"/>
              </a:rPr>
              <a:t>明确评审、验证和确认及设计转换活动</a:t>
            </a:r>
            <a:endParaRPr sz="1200">
              <a:latin typeface="SimSun"/>
              <a:cs typeface="SimSun"/>
            </a:endParaRPr>
          </a:p>
          <a:p>
            <a:pPr marL="12700">
              <a:lnSpc>
                <a:spcPts val="1725"/>
              </a:lnSpc>
              <a:spcBef>
                <a:spcPts val="25"/>
              </a:spcBef>
            </a:pPr>
            <a:r>
              <a:rPr sz="1450" dirty="0">
                <a:latin typeface="SimSun"/>
                <a:cs typeface="SimSun"/>
              </a:rPr>
              <a:t>X</a:t>
            </a:r>
            <a:r>
              <a:rPr sz="1200" dirty="0">
                <a:latin typeface="Calibri"/>
                <a:cs typeface="Calibri"/>
              </a:rPr>
              <a:t>ác</a:t>
            </a:r>
            <a:r>
              <a:rPr sz="1200" spc="-15" dirty="0">
                <a:latin typeface="Calibri"/>
                <a:cs typeface="Calibri"/>
              </a:rPr>
              <a:t> </a:t>
            </a:r>
            <a:r>
              <a:rPr sz="1200" dirty="0">
                <a:latin typeface="Calibri"/>
                <a:cs typeface="Calibri"/>
              </a:rPr>
              <a:t>định</a:t>
            </a:r>
            <a:r>
              <a:rPr sz="1200" spc="-25" dirty="0">
                <a:latin typeface="Calibri"/>
                <a:cs typeface="Calibri"/>
              </a:rPr>
              <a:t> </a:t>
            </a:r>
            <a:r>
              <a:rPr sz="1200" dirty="0">
                <a:latin typeface="Calibri"/>
                <a:cs typeface="Calibri"/>
              </a:rPr>
              <a:t>rõ</a:t>
            </a:r>
            <a:r>
              <a:rPr sz="1200" spc="-5" dirty="0">
                <a:latin typeface="Calibri"/>
                <a:cs typeface="Calibri"/>
              </a:rPr>
              <a:t> </a:t>
            </a:r>
            <a:r>
              <a:rPr sz="1200" dirty="0">
                <a:latin typeface="Calibri"/>
                <a:cs typeface="Calibri"/>
              </a:rPr>
              <a:t>hoạt</a:t>
            </a:r>
            <a:r>
              <a:rPr sz="1200" spc="-30" dirty="0">
                <a:latin typeface="Calibri"/>
                <a:cs typeface="Calibri"/>
              </a:rPr>
              <a:t> </a:t>
            </a:r>
            <a:r>
              <a:rPr sz="1200" dirty="0">
                <a:latin typeface="Calibri"/>
                <a:cs typeface="Calibri"/>
              </a:rPr>
              <a:t>động</a:t>
            </a:r>
            <a:r>
              <a:rPr sz="1200" spc="-10" dirty="0">
                <a:latin typeface="Calibri"/>
                <a:cs typeface="Calibri"/>
              </a:rPr>
              <a:t> </a:t>
            </a:r>
            <a:r>
              <a:rPr sz="1200" dirty="0">
                <a:latin typeface="Calibri"/>
                <a:cs typeface="Calibri"/>
              </a:rPr>
              <a:t>đánh</a:t>
            </a:r>
            <a:r>
              <a:rPr sz="1200" spc="-25" dirty="0">
                <a:latin typeface="Calibri"/>
                <a:cs typeface="Calibri"/>
              </a:rPr>
              <a:t> </a:t>
            </a:r>
            <a:r>
              <a:rPr sz="1200" dirty="0">
                <a:latin typeface="Calibri"/>
                <a:cs typeface="Calibri"/>
              </a:rPr>
              <a:t>giá,</a:t>
            </a:r>
            <a:r>
              <a:rPr sz="1200" spc="5" dirty="0">
                <a:latin typeface="Calibri"/>
                <a:cs typeface="Calibri"/>
              </a:rPr>
              <a:t> </a:t>
            </a:r>
            <a:r>
              <a:rPr sz="1200" spc="-25" dirty="0">
                <a:latin typeface="Calibri"/>
                <a:cs typeface="Calibri"/>
              </a:rPr>
              <a:t>xác</a:t>
            </a:r>
            <a:endParaRPr sz="1200">
              <a:latin typeface="Calibri"/>
              <a:cs typeface="Calibri"/>
            </a:endParaRPr>
          </a:p>
          <a:p>
            <a:pPr marL="12700">
              <a:lnSpc>
                <a:spcPts val="1425"/>
              </a:lnSpc>
            </a:pPr>
            <a:r>
              <a:rPr sz="1200" dirty="0">
                <a:latin typeface="Calibri"/>
                <a:cs typeface="Calibri"/>
              </a:rPr>
              <a:t>Minh</a:t>
            </a:r>
            <a:r>
              <a:rPr sz="1200" spc="-50" dirty="0">
                <a:latin typeface="Calibri"/>
                <a:cs typeface="Calibri"/>
              </a:rPr>
              <a:t> </a:t>
            </a:r>
            <a:r>
              <a:rPr sz="1200" dirty="0">
                <a:latin typeface="Calibri"/>
                <a:cs typeface="Calibri"/>
              </a:rPr>
              <a:t>,</a:t>
            </a:r>
            <a:r>
              <a:rPr sz="1200" spc="-20" dirty="0">
                <a:latin typeface="Calibri"/>
                <a:cs typeface="Calibri"/>
              </a:rPr>
              <a:t> </a:t>
            </a:r>
            <a:r>
              <a:rPr sz="1200" dirty="0">
                <a:latin typeface="Calibri"/>
                <a:cs typeface="Calibri"/>
              </a:rPr>
              <a:t>xác</a:t>
            </a:r>
            <a:r>
              <a:rPr sz="1200" spc="5" dirty="0">
                <a:latin typeface="Calibri"/>
                <a:cs typeface="Calibri"/>
              </a:rPr>
              <a:t> </a:t>
            </a:r>
            <a:r>
              <a:rPr sz="1200" dirty="0">
                <a:latin typeface="Calibri"/>
                <a:cs typeface="Calibri"/>
              </a:rPr>
              <a:t>nhận</a:t>
            </a:r>
            <a:r>
              <a:rPr sz="1200" spc="-45" dirty="0">
                <a:latin typeface="Calibri"/>
                <a:cs typeface="Calibri"/>
              </a:rPr>
              <a:t> </a:t>
            </a:r>
            <a:r>
              <a:rPr sz="1200" dirty="0">
                <a:latin typeface="Calibri"/>
                <a:cs typeface="Calibri"/>
              </a:rPr>
              <a:t>và</a:t>
            </a:r>
            <a:r>
              <a:rPr sz="1200" spc="-30" dirty="0">
                <a:latin typeface="Calibri"/>
                <a:cs typeface="Calibri"/>
              </a:rPr>
              <a:t> </a:t>
            </a:r>
            <a:r>
              <a:rPr sz="1200" dirty="0">
                <a:latin typeface="Calibri"/>
                <a:cs typeface="Calibri"/>
              </a:rPr>
              <a:t>chuyển</a:t>
            </a:r>
            <a:r>
              <a:rPr sz="1200" spc="-35" dirty="0">
                <a:latin typeface="Calibri"/>
                <a:cs typeface="Calibri"/>
              </a:rPr>
              <a:t> </a:t>
            </a:r>
            <a:r>
              <a:rPr sz="1200" dirty="0">
                <a:latin typeface="Calibri"/>
                <a:cs typeface="Calibri"/>
              </a:rPr>
              <a:t>giáo</a:t>
            </a:r>
            <a:r>
              <a:rPr sz="1200" spc="-20" dirty="0">
                <a:latin typeface="Calibri"/>
                <a:cs typeface="Calibri"/>
              </a:rPr>
              <a:t> </a:t>
            </a:r>
            <a:r>
              <a:rPr sz="1200" dirty="0">
                <a:latin typeface="Calibri"/>
                <a:cs typeface="Calibri"/>
              </a:rPr>
              <a:t>thiết</a:t>
            </a:r>
            <a:r>
              <a:rPr sz="1200" spc="-35" dirty="0">
                <a:latin typeface="Calibri"/>
                <a:cs typeface="Calibri"/>
              </a:rPr>
              <a:t> </a:t>
            </a:r>
            <a:r>
              <a:rPr sz="1200" spc="-25" dirty="0">
                <a:latin typeface="Calibri"/>
                <a:cs typeface="Calibri"/>
              </a:rPr>
              <a:t>kế</a:t>
            </a:r>
            <a:endParaRPr sz="1200">
              <a:latin typeface="Calibri"/>
              <a:cs typeface="Calibri"/>
            </a:endParaRPr>
          </a:p>
        </p:txBody>
      </p:sp>
      <p:sp>
        <p:nvSpPr>
          <p:cNvPr id="10" name="object 10"/>
          <p:cNvSpPr txBox="1"/>
          <p:nvPr/>
        </p:nvSpPr>
        <p:spPr>
          <a:xfrm>
            <a:off x="2183127" y="5585867"/>
            <a:ext cx="1854835" cy="572770"/>
          </a:xfrm>
          <a:prstGeom prst="rect">
            <a:avLst/>
          </a:prstGeom>
        </p:spPr>
        <p:txBody>
          <a:bodyPr vert="horz" wrap="square" lIns="0" tIns="13335" rIns="0" bIns="0" rtlCol="0">
            <a:spAutoFit/>
          </a:bodyPr>
          <a:lstStyle/>
          <a:p>
            <a:pPr marL="12700" marR="5080">
              <a:lnSpc>
                <a:spcPct val="99600"/>
              </a:lnSpc>
              <a:spcBef>
                <a:spcPts val="105"/>
              </a:spcBef>
            </a:pPr>
            <a:r>
              <a:rPr sz="1200" spc="-5" dirty="0">
                <a:solidFill>
                  <a:srgbClr val="FF0000"/>
                </a:solidFill>
                <a:latin typeface="SimSun"/>
                <a:cs typeface="SimSun"/>
              </a:rPr>
              <a:t>设计输出到输入的追溯性</a:t>
            </a:r>
            <a:r>
              <a:rPr sz="1200" spc="-50" dirty="0">
                <a:solidFill>
                  <a:srgbClr val="FF0000"/>
                </a:solidFill>
                <a:latin typeface="SimSun"/>
                <a:cs typeface="SimSun"/>
              </a:rPr>
              <a:t> </a:t>
            </a:r>
            <a:r>
              <a:rPr sz="1200" dirty="0">
                <a:solidFill>
                  <a:srgbClr val="FF0000"/>
                </a:solidFill>
                <a:latin typeface="SimSun"/>
                <a:cs typeface="SimSun"/>
              </a:rPr>
              <a:t>Thi</a:t>
            </a:r>
            <a:r>
              <a:rPr sz="1200" dirty="0">
                <a:solidFill>
                  <a:srgbClr val="FF0000"/>
                </a:solidFill>
                <a:latin typeface="Cambria"/>
                <a:cs typeface="Cambria"/>
              </a:rPr>
              <a:t>ế</a:t>
            </a:r>
            <a:r>
              <a:rPr sz="1200" dirty="0">
                <a:solidFill>
                  <a:srgbClr val="FF0000"/>
                </a:solidFill>
                <a:latin typeface="SimSun"/>
                <a:cs typeface="SimSun"/>
              </a:rPr>
              <a:t>t</a:t>
            </a:r>
            <a:r>
              <a:rPr sz="1200" spc="295" dirty="0">
                <a:solidFill>
                  <a:srgbClr val="FF0000"/>
                </a:solidFill>
                <a:latin typeface="Times New Roman"/>
                <a:cs typeface="Times New Roman"/>
              </a:rPr>
              <a:t> </a:t>
            </a:r>
            <a:r>
              <a:rPr sz="1200" dirty="0">
                <a:solidFill>
                  <a:srgbClr val="FF0000"/>
                </a:solidFill>
                <a:latin typeface="SimSun"/>
                <a:cs typeface="SimSun"/>
              </a:rPr>
              <a:t>k</a:t>
            </a:r>
            <a:r>
              <a:rPr sz="1200" dirty="0">
                <a:solidFill>
                  <a:srgbClr val="FF0000"/>
                </a:solidFill>
                <a:latin typeface="Cambria"/>
                <a:cs typeface="Cambria"/>
              </a:rPr>
              <a:t>ế</a:t>
            </a:r>
            <a:r>
              <a:rPr sz="1200" spc="330" dirty="0">
                <a:solidFill>
                  <a:srgbClr val="FF0000"/>
                </a:solidFill>
                <a:latin typeface="Cambria"/>
                <a:cs typeface="Cambria"/>
              </a:rPr>
              <a:t> </a:t>
            </a:r>
            <a:r>
              <a:rPr sz="1200" dirty="0">
                <a:solidFill>
                  <a:srgbClr val="FF0000"/>
                </a:solidFill>
                <a:latin typeface="SimSun"/>
                <a:cs typeface="SimSun"/>
              </a:rPr>
              <a:t>truy</a:t>
            </a:r>
            <a:r>
              <a:rPr sz="1200" spc="295" dirty="0">
                <a:solidFill>
                  <a:srgbClr val="FF0000"/>
                </a:solidFill>
                <a:latin typeface="Times New Roman"/>
                <a:cs typeface="Times New Roman"/>
              </a:rPr>
              <a:t> </a:t>
            </a:r>
            <a:r>
              <a:rPr sz="1200" dirty="0">
                <a:solidFill>
                  <a:srgbClr val="FF0000"/>
                </a:solidFill>
                <a:latin typeface="SimSun"/>
                <a:cs typeface="SimSun"/>
              </a:rPr>
              <a:t>xu</a:t>
            </a:r>
            <a:r>
              <a:rPr sz="1200" dirty="0">
                <a:solidFill>
                  <a:srgbClr val="FF0000"/>
                </a:solidFill>
                <a:latin typeface="Cambria"/>
                <a:cs typeface="Cambria"/>
              </a:rPr>
              <a:t>ấ</a:t>
            </a:r>
            <a:r>
              <a:rPr sz="1200" dirty="0">
                <a:solidFill>
                  <a:srgbClr val="FF0000"/>
                </a:solidFill>
                <a:latin typeface="SimSun"/>
                <a:cs typeface="SimSun"/>
              </a:rPr>
              <a:t>t</a:t>
            </a:r>
            <a:r>
              <a:rPr sz="1200" spc="295" dirty="0">
                <a:solidFill>
                  <a:srgbClr val="FF0000"/>
                </a:solidFill>
                <a:latin typeface="Times New Roman"/>
                <a:cs typeface="Times New Roman"/>
              </a:rPr>
              <a:t> </a:t>
            </a:r>
            <a:r>
              <a:rPr sz="1200" spc="-10" dirty="0">
                <a:solidFill>
                  <a:srgbClr val="FF0000"/>
                </a:solidFill>
                <a:latin typeface="SimSun"/>
                <a:cs typeface="SimSun"/>
              </a:rPr>
              <a:t>ngu</a:t>
            </a:r>
            <a:r>
              <a:rPr sz="1200" spc="-10" dirty="0">
                <a:solidFill>
                  <a:srgbClr val="FF0000"/>
                </a:solidFill>
                <a:latin typeface="Cambria"/>
                <a:cs typeface="Cambria"/>
              </a:rPr>
              <a:t>ồ</a:t>
            </a:r>
            <a:r>
              <a:rPr sz="1200" spc="-10" dirty="0">
                <a:solidFill>
                  <a:srgbClr val="FF0000"/>
                </a:solidFill>
                <a:latin typeface="SimSun"/>
                <a:cs typeface="SimSun"/>
              </a:rPr>
              <a:t>n</a:t>
            </a:r>
            <a:r>
              <a:rPr sz="1200" spc="-10" dirty="0">
                <a:solidFill>
                  <a:srgbClr val="FF0000"/>
                </a:solidFill>
                <a:latin typeface="Times New Roman"/>
                <a:cs typeface="Times New Roman"/>
              </a:rPr>
              <a:t> </a:t>
            </a:r>
            <a:r>
              <a:rPr sz="1200" dirty="0">
                <a:solidFill>
                  <a:srgbClr val="FF0000"/>
                </a:solidFill>
                <a:latin typeface="SimSun"/>
                <a:cs typeface="SimSun"/>
              </a:rPr>
              <a:t>g</a:t>
            </a:r>
            <a:r>
              <a:rPr sz="1200" dirty="0">
                <a:solidFill>
                  <a:srgbClr val="FF0000"/>
                </a:solidFill>
                <a:latin typeface="Cambria"/>
                <a:cs typeface="Cambria"/>
              </a:rPr>
              <a:t>ố</a:t>
            </a:r>
            <a:r>
              <a:rPr sz="1200" dirty="0">
                <a:solidFill>
                  <a:srgbClr val="FF0000"/>
                </a:solidFill>
                <a:latin typeface="SimSun"/>
                <a:cs typeface="SimSun"/>
              </a:rPr>
              <a:t>c</a:t>
            </a:r>
            <a:r>
              <a:rPr sz="1200" spc="290" dirty="0">
                <a:solidFill>
                  <a:srgbClr val="FF0000"/>
                </a:solidFill>
                <a:latin typeface="Times New Roman"/>
                <a:cs typeface="Times New Roman"/>
              </a:rPr>
              <a:t> </a:t>
            </a:r>
            <a:r>
              <a:rPr sz="1200" dirty="0">
                <a:solidFill>
                  <a:srgbClr val="FF0000"/>
                </a:solidFill>
                <a:latin typeface="Cambria"/>
                <a:cs typeface="Cambria"/>
              </a:rPr>
              <a:t>đầ</a:t>
            </a:r>
            <a:r>
              <a:rPr sz="1200" dirty="0">
                <a:solidFill>
                  <a:srgbClr val="FF0000"/>
                </a:solidFill>
                <a:latin typeface="SimSun"/>
                <a:cs typeface="SimSun"/>
              </a:rPr>
              <a:t>u</a:t>
            </a:r>
            <a:r>
              <a:rPr sz="1200" spc="290" dirty="0">
                <a:solidFill>
                  <a:srgbClr val="FF0000"/>
                </a:solidFill>
                <a:latin typeface="Times New Roman"/>
                <a:cs typeface="Times New Roman"/>
              </a:rPr>
              <a:t> </a:t>
            </a:r>
            <a:r>
              <a:rPr sz="1200" dirty="0">
                <a:solidFill>
                  <a:srgbClr val="FF0000"/>
                </a:solidFill>
                <a:latin typeface="SimSun"/>
                <a:cs typeface="SimSun"/>
              </a:rPr>
              <a:t>ra</a:t>
            </a:r>
            <a:r>
              <a:rPr sz="1200" spc="295" dirty="0">
                <a:solidFill>
                  <a:srgbClr val="FF0000"/>
                </a:solidFill>
                <a:latin typeface="Times New Roman"/>
                <a:cs typeface="Times New Roman"/>
              </a:rPr>
              <a:t> </a:t>
            </a:r>
            <a:r>
              <a:rPr sz="1200" dirty="0">
                <a:solidFill>
                  <a:srgbClr val="FF0000"/>
                </a:solidFill>
                <a:latin typeface="Cambria"/>
                <a:cs typeface="Cambria"/>
              </a:rPr>
              <a:t>đế</a:t>
            </a:r>
            <a:r>
              <a:rPr sz="1200" dirty="0">
                <a:solidFill>
                  <a:srgbClr val="FF0000"/>
                </a:solidFill>
                <a:latin typeface="SimSun"/>
                <a:cs typeface="SimSun"/>
              </a:rPr>
              <a:t>n</a:t>
            </a:r>
            <a:r>
              <a:rPr sz="1200" spc="290" dirty="0">
                <a:solidFill>
                  <a:srgbClr val="FF0000"/>
                </a:solidFill>
                <a:latin typeface="Times New Roman"/>
                <a:cs typeface="Times New Roman"/>
              </a:rPr>
              <a:t> </a:t>
            </a:r>
            <a:r>
              <a:rPr sz="1200" dirty="0">
                <a:solidFill>
                  <a:srgbClr val="FF0000"/>
                </a:solidFill>
                <a:latin typeface="Cambria"/>
                <a:cs typeface="Cambria"/>
              </a:rPr>
              <a:t>đầ</a:t>
            </a:r>
            <a:r>
              <a:rPr sz="1200" dirty="0">
                <a:solidFill>
                  <a:srgbClr val="FF0000"/>
                </a:solidFill>
                <a:latin typeface="SimSun"/>
                <a:cs typeface="SimSun"/>
              </a:rPr>
              <a:t>u</a:t>
            </a:r>
            <a:r>
              <a:rPr sz="1200" spc="300" dirty="0">
                <a:solidFill>
                  <a:srgbClr val="FF0000"/>
                </a:solidFill>
                <a:latin typeface="Times New Roman"/>
                <a:cs typeface="Times New Roman"/>
              </a:rPr>
              <a:t> </a:t>
            </a:r>
            <a:r>
              <a:rPr sz="1200" spc="-25" dirty="0">
                <a:solidFill>
                  <a:srgbClr val="FF0000"/>
                </a:solidFill>
                <a:latin typeface="SimSun"/>
                <a:cs typeface="SimSun"/>
              </a:rPr>
              <a:t>vào</a:t>
            </a:r>
            <a:endParaRPr sz="1200">
              <a:latin typeface="SimSun"/>
              <a:cs typeface="SimSun"/>
            </a:endParaRPr>
          </a:p>
        </p:txBody>
      </p:sp>
      <p:sp>
        <p:nvSpPr>
          <p:cNvPr id="11" name="object 11"/>
          <p:cNvSpPr txBox="1"/>
          <p:nvPr/>
        </p:nvSpPr>
        <p:spPr>
          <a:xfrm>
            <a:off x="4991858" y="5549291"/>
            <a:ext cx="2159000" cy="560705"/>
          </a:xfrm>
          <a:prstGeom prst="rect">
            <a:avLst/>
          </a:prstGeom>
        </p:spPr>
        <p:txBody>
          <a:bodyPr vert="horz" wrap="square" lIns="0" tIns="12700" rIns="0" bIns="0" rtlCol="0">
            <a:spAutoFit/>
          </a:bodyPr>
          <a:lstStyle/>
          <a:p>
            <a:pPr marL="12700">
              <a:lnSpc>
                <a:spcPts val="1385"/>
              </a:lnSpc>
              <a:spcBef>
                <a:spcPts val="100"/>
              </a:spcBef>
            </a:pPr>
            <a:r>
              <a:rPr sz="1200" spc="-5" dirty="0">
                <a:solidFill>
                  <a:srgbClr val="FF0000"/>
                </a:solidFill>
                <a:latin typeface="SimSun"/>
                <a:cs typeface="SimSun"/>
              </a:rPr>
              <a:t>需要的资源，包括有能力的人员</a:t>
            </a:r>
            <a:endParaRPr sz="1200">
              <a:latin typeface="SimSun"/>
              <a:cs typeface="SimSun"/>
            </a:endParaRPr>
          </a:p>
          <a:p>
            <a:pPr marL="12700">
              <a:lnSpc>
                <a:spcPts val="1385"/>
              </a:lnSpc>
            </a:pPr>
            <a:r>
              <a:rPr sz="1200" dirty="0">
                <a:solidFill>
                  <a:srgbClr val="FF0000"/>
                </a:solidFill>
                <a:latin typeface="Calibri"/>
                <a:cs typeface="Calibri"/>
              </a:rPr>
              <a:t>Các</a:t>
            </a:r>
            <a:r>
              <a:rPr sz="1200" spc="-10" dirty="0">
                <a:solidFill>
                  <a:srgbClr val="FF0000"/>
                </a:solidFill>
                <a:latin typeface="Calibri"/>
                <a:cs typeface="Calibri"/>
              </a:rPr>
              <a:t> </a:t>
            </a:r>
            <a:r>
              <a:rPr sz="1200" dirty="0">
                <a:solidFill>
                  <a:srgbClr val="FF0000"/>
                </a:solidFill>
                <a:latin typeface="Calibri"/>
                <a:cs typeface="Calibri"/>
              </a:rPr>
              <a:t>nguồn</a:t>
            </a:r>
            <a:r>
              <a:rPr sz="1200" spc="-40" dirty="0">
                <a:solidFill>
                  <a:srgbClr val="FF0000"/>
                </a:solidFill>
                <a:latin typeface="Calibri"/>
                <a:cs typeface="Calibri"/>
              </a:rPr>
              <a:t> </a:t>
            </a:r>
            <a:r>
              <a:rPr sz="1200" dirty="0">
                <a:solidFill>
                  <a:srgbClr val="FF0000"/>
                </a:solidFill>
                <a:latin typeface="Calibri"/>
                <a:cs typeface="Calibri"/>
              </a:rPr>
              <a:t>lực</a:t>
            </a:r>
            <a:r>
              <a:rPr sz="1200" spc="-15" dirty="0">
                <a:solidFill>
                  <a:srgbClr val="FF0000"/>
                </a:solidFill>
                <a:latin typeface="Calibri"/>
                <a:cs typeface="Calibri"/>
              </a:rPr>
              <a:t> </a:t>
            </a:r>
            <a:r>
              <a:rPr sz="1200" dirty="0">
                <a:solidFill>
                  <a:srgbClr val="FF0000"/>
                </a:solidFill>
                <a:latin typeface="Calibri"/>
                <a:cs typeface="Calibri"/>
              </a:rPr>
              <a:t>cần</a:t>
            </a:r>
            <a:r>
              <a:rPr sz="1200" spc="-15" dirty="0">
                <a:solidFill>
                  <a:srgbClr val="FF0000"/>
                </a:solidFill>
                <a:latin typeface="Calibri"/>
                <a:cs typeface="Calibri"/>
              </a:rPr>
              <a:t> </a:t>
            </a:r>
            <a:r>
              <a:rPr sz="1200" dirty="0">
                <a:solidFill>
                  <a:srgbClr val="FF0000"/>
                </a:solidFill>
                <a:latin typeface="Calibri"/>
                <a:cs typeface="Calibri"/>
              </a:rPr>
              <a:t>thiết,</a:t>
            </a:r>
            <a:r>
              <a:rPr sz="1200" spc="-35" dirty="0">
                <a:solidFill>
                  <a:srgbClr val="FF0000"/>
                </a:solidFill>
                <a:latin typeface="Calibri"/>
                <a:cs typeface="Calibri"/>
              </a:rPr>
              <a:t> </a:t>
            </a:r>
            <a:r>
              <a:rPr sz="1200" spc="-25" dirty="0">
                <a:solidFill>
                  <a:srgbClr val="FF0000"/>
                </a:solidFill>
                <a:latin typeface="Calibri"/>
                <a:cs typeface="Calibri"/>
              </a:rPr>
              <a:t>bao</a:t>
            </a:r>
            <a:endParaRPr sz="1200">
              <a:latin typeface="Calibri"/>
              <a:cs typeface="Calibri"/>
            </a:endParaRPr>
          </a:p>
          <a:p>
            <a:pPr marL="12700">
              <a:lnSpc>
                <a:spcPct val="100000"/>
              </a:lnSpc>
            </a:pPr>
            <a:r>
              <a:rPr sz="1200" dirty="0">
                <a:solidFill>
                  <a:srgbClr val="FF0000"/>
                </a:solidFill>
                <a:latin typeface="Calibri"/>
                <a:cs typeface="Calibri"/>
              </a:rPr>
              <a:t>Gồm</a:t>
            </a:r>
            <a:r>
              <a:rPr sz="1200" spc="-5" dirty="0">
                <a:solidFill>
                  <a:srgbClr val="FF0000"/>
                </a:solidFill>
                <a:latin typeface="Calibri"/>
                <a:cs typeface="Calibri"/>
              </a:rPr>
              <a:t> </a:t>
            </a:r>
            <a:r>
              <a:rPr sz="1200" dirty="0">
                <a:solidFill>
                  <a:srgbClr val="FF0000"/>
                </a:solidFill>
                <a:latin typeface="Calibri"/>
                <a:cs typeface="Calibri"/>
              </a:rPr>
              <a:t>cả</a:t>
            </a:r>
            <a:r>
              <a:rPr sz="1200" spc="-20" dirty="0">
                <a:solidFill>
                  <a:srgbClr val="FF0000"/>
                </a:solidFill>
                <a:latin typeface="Calibri"/>
                <a:cs typeface="Calibri"/>
              </a:rPr>
              <a:t> </a:t>
            </a:r>
            <a:r>
              <a:rPr sz="1200" dirty="0">
                <a:solidFill>
                  <a:srgbClr val="FF0000"/>
                </a:solidFill>
                <a:latin typeface="Calibri"/>
                <a:cs typeface="Calibri"/>
              </a:rPr>
              <a:t>nhân</a:t>
            </a:r>
            <a:r>
              <a:rPr sz="1200" spc="-30" dirty="0">
                <a:solidFill>
                  <a:srgbClr val="FF0000"/>
                </a:solidFill>
                <a:latin typeface="Calibri"/>
                <a:cs typeface="Calibri"/>
              </a:rPr>
              <a:t> </a:t>
            </a:r>
            <a:r>
              <a:rPr sz="1200" dirty="0">
                <a:solidFill>
                  <a:srgbClr val="FF0000"/>
                </a:solidFill>
                <a:latin typeface="Calibri"/>
                <a:cs typeface="Calibri"/>
              </a:rPr>
              <a:t>sự</a:t>
            </a:r>
            <a:r>
              <a:rPr sz="1200" spc="-20" dirty="0">
                <a:solidFill>
                  <a:srgbClr val="FF0000"/>
                </a:solidFill>
                <a:latin typeface="Calibri"/>
                <a:cs typeface="Calibri"/>
              </a:rPr>
              <a:t> </a:t>
            </a:r>
            <a:r>
              <a:rPr sz="1200" dirty="0">
                <a:solidFill>
                  <a:srgbClr val="FF0000"/>
                </a:solidFill>
                <a:latin typeface="Calibri"/>
                <a:cs typeface="Calibri"/>
              </a:rPr>
              <a:t>có</a:t>
            </a:r>
            <a:r>
              <a:rPr sz="1200" spc="-5" dirty="0">
                <a:solidFill>
                  <a:srgbClr val="FF0000"/>
                </a:solidFill>
                <a:latin typeface="Calibri"/>
                <a:cs typeface="Calibri"/>
              </a:rPr>
              <a:t> </a:t>
            </a:r>
            <a:r>
              <a:rPr sz="1200" dirty="0">
                <a:solidFill>
                  <a:srgbClr val="FF0000"/>
                </a:solidFill>
                <a:latin typeface="Calibri"/>
                <a:cs typeface="Calibri"/>
              </a:rPr>
              <a:t>năng</a:t>
            </a:r>
            <a:r>
              <a:rPr sz="1200" spc="-40" dirty="0">
                <a:solidFill>
                  <a:srgbClr val="FF0000"/>
                </a:solidFill>
                <a:latin typeface="Calibri"/>
                <a:cs typeface="Calibri"/>
              </a:rPr>
              <a:t> </a:t>
            </a:r>
            <a:r>
              <a:rPr sz="1200" spc="-25" dirty="0">
                <a:solidFill>
                  <a:srgbClr val="FF0000"/>
                </a:solidFill>
                <a:latin typeface="Calibri"/>
                <a:cs typeface="Calibri"/>
              </a:rPr>
              <a:t>lực</a:t>
            </a:r>
            <a:endParaRPr sz="1200">
              <a:latin typeface="Calibri"/>
              <a:cs typeface="Calibri"/>
            </a:endParaRPr>
          </a:p>
        </p:txBody>
      </p:sp>
      <p:pic>
        <p:nvPicPr>
          <p:cNvPr id="12" name="object 12"/>
          <p:cNvPicPr/>
          <p:nvPr/>
        </p:nvPicPr>
        <p:blipFill>
          <a:blip r:embed="rId3" cstate="print"/>
          <a:stretch>
            <a:fillRect/>
          </a:stretch>
        </p:blipFill>
        <p:spPr>
          <a:xfrm>
            <a:off x="7072365" y="6286500"/>
            <a:ext cx="1571502" cy="42862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TotalTime>
  <Words>21961</Words>
  <Application>Microsoft Office PowerPoint</Application>
  <PresentationFormat>On-screen Show (4:3)</PresentationFormat>
  <Paragraphs>3375</Paragraphs>
  <Slides>204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204</vt:i4>
      </vt:variant>
    </vt:vector>
  </HeadingPairs>
  <TitlesOfParts>
    <vt:vector size="214" baseType="lpstr">
      <vt:lpstr>MS PGothic</vt:lpstr>
      <vt:lpstr>SimSun</vt:lpstr>
      <vt:lpstr>SimSun-ExtB</vt:lpstr>
      <vt:lpstr>Arial</vt:lpstr>
      <vt:lpstr>Calibri</vt:lpstr>
      <vt:lpstr>Cambria</vt:lpstr>
      <vt:lpstr>Cambria Math</vt:lpstr>
      <vt:lpstr>Times New Roman</vt:lpstr>
      <vt:lpstr>Wingdings</vt:lpstr>
      <vt:lpstr>Office Theme</vt:lpstr>
      <vt:lpstr>ISO 13485:2016培训课程 Khóa đào tạo: ISO 13485:2016</vt:lpstr>
      <vt:lpstr>PowerPoint Presentation</vt:lpstr>
      <vt:lpstr>Phát triển</vt:lpstr>
      <vt:lpstr>Phát triển</vt:lpstr>
      <vt:lpstr>Tính độc lập</vt:lpstr>
      <vt:lpstr>PowerPoint Presentation</vt:lpstr>
      <vt:lpstr>PowerPoint Presentation</vt:lpstr>
      <vt:lpstr>0.1 总则</vt:lpstr>
      <vt:lpstr>0.1 总则</vt:lpstr>
      <vt:lpstr>0.1 总则</vt:lpstr>
      <vt:lpstr>0.1 总则</vt:lpstr>
      <vt:lpstr>0.2 重要的概念</vt:lpstr>
      <vt:lpstr>0.2 重要的概念</vt:lpstr>
      <vt:lpstr>0.3 过程方法</vt:lpstr>
      <vt:lpstr>过程方法 Phương pháp tiếp cận theo quy trình</vt:lpstr>
      <vt:lpstr>PowerPoint Presentation</vt:lpstr>
      <vt:lpstr>PowerPoint Presentation</vt:lpstr>
      <vt:lpstr>.1 总则</vt:lpstr>
      <vt:lpstr>.1 总则</vt:lpstr>
      <vt:lpstr>PowerPoint Presentation</vt:lpstr>
      <vt:lpstr>.1 总则</vt:lpstr>
      <vt:lpstr>PowerPoint Presentation</vt:lpstr>
      <vt:lpstr>欧洲代表 Đại diện Châu Âu</vt:lpstr>
      <vt:lpstr>欧洲代表职责 Trách nhiệm của Đại diện Châu Âu</vt:lpstr>
      <vt:lpstr>欧洲代表 Đại diện Châu Âu</vt:lpstr>
      <vt:lpstr>欧洲代表 Đại diện Châu Âu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支持或维持生命 Hỗ trợ hoặc duy trì cuộc sống</vt:lpstr>
      <vt:lpstr>PowerPoint Presentation</vt:lpstr>
      <vt:lpstr>PowerPoint Presentation</vt:lpstr>
      <vt:lpstr>2.3 质量管理七大原则</vt:lpstr>
      <vt:lpstr>2.3 质量管理七大原则</vt:lpstr>
      <vt:lpstr>PowerPoint Presentation</vt:lpstr>
      <vt:lpstr>PowerPoint Presentation</vt:lpstr>
      <vt:lpstr>PowerPoint Presentation</vt:lpstr>
      <vt:lpstr>PowerPoint Presentation</vt:lpstr>
      <vt:lpstr>PowerPoint Presentation</vt:lpstr>
      <vt:lpstr>4.1 总要求  Yêu cầu Chung </vt:lpstr>
      <vt:lpstr>4.1 总要求</vt:lpstr>
      <vt:lpstr>4.1  总要求</vt:lpstr>
      <vt:lpstr>PowerPoint Presentation</vt:lpstr>
      <vt:lpstr>PowerPoint Presentation</vt:lpstr>
      <vt:lpstr>4.1  总要求</vt:lpstr>
      <vt:lpstr>4.2 文件要求</vt:lpstr>
      <vt:lpstr>4.2 文件要求 - 4.2.1 总则</vt:lpstr>
      <vt:lpstr>4.2 文件要求 - 4.2.1 总则</vt:lpstr>
      <vt:lpstr>4.2 文件要求 - 4.2.1 总则</vt:lpstr>
      <vt:lpstr>PowerPoint Presentation</vt:lpstr>
      <vt:lpstr>4.2.2 质量手册</vt:lpstr>
      <vt:lpstr>4.2.3 医疗器械文件</vt:lpstr>
      <vt:lpstr>PowerPoint Presentation</vt:lpstr>
      <vt:lpstr>4.2.4 文件控制</vt:lpstr>
      <vt:lpstr>PowerPoint Presentation</vt:lpstr>
      <vt:lpstr>PowerPoint Presentation</vt:lpstr>
      <vt:lpstr>5.1 管理承诺</vt:lpstr>
      <vt:lpstr>PowerPoint Presentation</vt:lpstr>
      <vt:lpstr>5.3 质量方针</vt:lpstr>
      <vt:lpstr>PowerPoint Presentation</vt:lpstr>
      <vt:lpstr>PowerPoint Presentation</vt:lpstr>
      <vt:lpstr>PowerPoint Presentation</vt:lpstr>
      <vt:lpstr>5.5 职责, 权限与沟通</vt:lpstr>
      <vt:lpstr>5.5.2 管理者代表</vt:lpstr>
      <vt:lpstr>5.5.3 内部沟通</vt:lpstr>
      <vt:lpstr>5.6  管理评审</vt:lpstr>
      <vt:lpstr>评审输入 Đầu vào của xem xét</vt:lpstr>
      <vt:lpstr>5.6.2 评审输入</vt:lpstr>
      <vt:lpstr>5.6.3 评审输出</vt:lpstr>
      <vt:lpstr>6.1资源提供</vt:lpstr>
      <vt:lpstr>PowerPoint Presentation</vt:lpstr>
      <vt:lpstr>6.2  人力资源</vt:lpstr>
      <vt:lpstr>6.3 基础设施</vt:lpstr>
      <vt:lpstr>6.3 基础设施</vt:lpstr>
      <vt:lpstr>6.4 工作环境</vt:lpstr>
      <vt:lpstr>PowerPoint Presentation</vt:lpstr>
      <vt:lpstr>6.4.2 污染控制</vt:lpstr>
      <vt:lpstr>6.4.2 污染控制</vt:lpstr>
      <vt:lpstr>环境控制的国际标准 Tiêu chuẩn quốc tế về kiểm soát môi trường</vt:lpstr>
      <vt:lpstr>6.4.2 污染控制</vt:lpstr>
      <vt:lpstr>6.4.2 污染控制</vt:lpstr>
      <vt:lpstr>7.1 产品实现的策划</vt:lpstr>
      <vt:lpstr>7.1 产品实现的策划</vt:lpstr>
      <vt:lpstr>PowerPoint Presentation</vt:lpstr>
      <vt:lpstr>7.2 与顾客有关的过程</vt:lpstr>
      <vt:lpstr>7.2 与顾客有关的过程</vt:lpstr>
      <vt:lpstr>7.2 与顾客有关的过程</vt:lpstr>
      <vt:lpstr>7.2 与顾客有关的过程</vt:lpstr>
      <vt:lpstr>7.3 设计和开发</vt:lpstr>
      <vt:lpstr>医疗器械的设计与开发? Thiết kế và phát triển dụng cụ y tế?</vt:lpstr>
      <vt:lpstr>PowerPoint Presentation</vt:lpstr>
      <vt:lpstr>7.3.2 设计与开发策划 (Planning)</vt:lpstr>
      <vt:lpstr>PowerPoint Presentation</vt:lpstr>
      <vt:lpstr>7.3.3 设计与开发输入 (Inputs)</vt:lpstr>
      <vt:lpstr>7.3.3 设计与开发输入 (Inputs)</vt:lpstr>
      <vt:lpstr>7.3.3 设计与开发输入 (Inputs)</vt:lpstr>
      <vt:lpstr>PowerPoint Presentation</vt:lpstr>
      <vt:lpstr>7.3.3 设计与开发输入 (Inputs)</vt:lpstr>
      <vt:lpstr>PowerPoint Presentation</vt:lpstr>
      <vt:lpstr>PowerPoint Presentation</vt:lpstr>
      <vt:lpstr>7.3.4 设计与开发输出 (Outputs)</vt:lpstr>
      <vt:lpstr>7.3.5 设计与开发评审 (Review)</vt:lpstr>
      <vt:lpstr>7.3.5 设计与开发评审 (Review)</vt:lpstr>
      <vt:lpstr>PowerPoint Presentation</vt:lpstr>
      <vt:lpstr>7.3.6 设计与开发验证 (Verification)</vt:lpstr>
      <vt:lpstr>7.3.6 设计与开发验证 (Verification)</vt:lpstr>
      <vt:lpstr>PowerPoint Presentation</vt:lpstr>
      <vt:lpstr>PowerPoint Presentation</vt:lpstr>
      <vt:lpstr>PowerPoint Presentation</vt:lpstr>
      <vt:lpstr>7.3.7  设计与开发确认 (Validation)</vt:lpstr>
      <vt:lpstr>7.3.7  设计与开发确认 (Validation)</vt:lpstr>
      <vt:lpstr>7.3.7  设计与开发确认 (Validation)</vt:lpstr>
      <vt:lpstr>PowerPoint Presentation</vt:lpstr>
      <vt:lpstr>7.3.8  设计与开发转换 (transfer)</vt:lpstr>
      <vt:lpstr>7.3.9  设计与开发变更控制 (Changes)</vt:lpstr>
      <vt:lpstr>7.3.9  设计与开发变更控制 (Changes)</vt:lpstr>
      <vt:lpstr>PowerPoint Presentation</vt:lpstr>
      <vt:lpstr>7.3.10 设计与开发文件 (Files)</vt:lpstr>
      <vt:lpstr>7.4 采购</vt:lpstr>
      <vt:lpstr>7.4 采购</vt:lpstr>
      <vt:lpstr>7.4 采购</vt:lpstr>
      <vt:lpstr>7.4  采购</vt:lpstr>
      <vt:lpstr>7.4 采购</vt:lpstr>
      <vt:lpstr>7.4 采购</vt:lpstr>
      <vt:lpstr>7.4 采购</vt:lpstr>
      <vt:lpstr>7.4 采购</vt:lpstr>
      <vt:lpstr>PowerPoint Presentation</vt:lpstr>
      <vt:lpstr>PowerPoint Presentation</vt:lpstr>
      <vt:lpstr>PowerPoint Presentation</vt:lpstr>
      <vt:lpstr>7.5 生产和服务提供</vt:lpstr>
      <vt:lpstr>7.5 生产和服务提供</vt:lpstr>
      <vt:lpstr>7.5 生产和服务提供的控制</vt:lpstr>
      <vt:lpstr>7.5  生产和服务提供的控制</vt:lpstr>
      <vt:lpstr>7.5 生产和服务提供的控制</vt:lpstr>
      <vt:lpstr>7.5 生产和服务提供的控制</vt:lpstr>
      <vt:lpstr>7.5 生产和服务提供的控制</vt:lpstr>
      <vt:lpstr>7.5 生产和服务提供的控制</vt:lpstr>
      <vt:lpstr>7.5 生产和服务提供的控制</vt:lpstr>
      <vt:lpstr>7.5 生产和服务提供的控制</vt:lpstr>
      <vt:lpstr>PowerPoint Presentation</vt:lpstr>
      <vt:lpstr>Process validation decision tree</vt:lpstr>
      <vt:lpstr>Process validation decision tree Sơ đồ quyết định xác nhận quy trình</vt:lpstr>
      <vt:lpstr>7.5 生产和服务提供的控制</vt:lpstr>
      <vt:lpstr>7.5 生产和服务提供的控制</vt:lpstr>
      <vt:lpstr>7.5 生产和服务提供的控制</vt:lpstr>
      <vt:lpstr>7.5 生产和服务提供的控制</vt:lpstr>
      <vt:lpstr>7.5 生产和服务提供的控制</vt:lpstr>
      <vt:lpstr>7.5 生产和服务提供的控制</vt:lpstr>
      <vt:lpstr>7.5 生产和服务提供的控制</vt:lpstr>
      <vt:lpstr>PowerPoint Presentation</vt:lpstr>
      <vt:lpstr>灭菌确认和灭菌控制的欧洲协调标准: Tiêu chuẩn hài hòa Châu Âu về thẩm định và kiểm soát khử trùng:</vt:lpstr>
      <vt:lpstr>相关的国际标准: Các tiêu chuẩn quốc tế liên quan:</vt:lpstr>
      <vt:lpstr>相关的国际标准: Các tiêu chuẩn quốc tế liên quan:</vt:lpstr>
      <vt:lpstr>7.5 生产和服务提供的控制</vt:lpstr>
      <vt:lpstr>7.5 生产和服务提供的控制</vt:lpstr>
      <vt:lpstr>7.5 生产和服务提供的控制</vt:lpstr>
      <vt:lpstr>7.5  生产和服务提供的控制</vt:lpstr>
      <vt:lpstr>7.5  生产和服务提供的控制</vt:lpstr>
      <vt:lpstr>7.6  监视和测量装置的控制</vt:lpstr>
      <vt:lpstr>7.6  监视和测量装置的控制</vt:lpstr>
      <vt:lpstr>7.6 监视和测量装置的控制</vt:lpstr>
      <vt:lpstr>PowerPoint Presentation</vt:lpstr>
      <vt:lpstr>8.2.1 反馈</vt:lpstr>
      <vt:lpstr>8.2.1 反馈</vt:lpstr>
      <vt:lpstr>警戒系统-定义 Hệ thống cảnh giác - Định nghĩa</vt:lpstr>
      <vt:lpstr>警戒系统-目的 Hệ thống cảnh giác - Mục đích</vt:lpstr>
      <vt:lpstr>18.2.1  反馈</vt:lpstr>
      <vt:lpstr>警戒系统-定义 Hệ thống cảnh giác - Định nghĩa</vt:lpstr>
      <vt:lpstr>警戒系统-目的 Hệ thống cảnh giác - Mục đích</vt:lpstr>
      <vt:lpstr>警戒系统-适用范围 Hệ thống cảnh giác - Phạm vi áp dụng</vt:lpstr>
      <vt:lpstr>事故（incident） Sự cố (incident)</vt:lpstr>
      <vt:lpstr>事故（incident） Sự cố (incident)</vt:lpstr>
      <vt:lpstr>警戒系统 Hệ thống Cảnh giác</vt:lpstr>
      <vt:lpstr>警戒系统 Hệ thống Cảnh giác</vt:lpstr>
      <vt:lpstr>警戒系统流程 Quy trình Hệ thống Cảnh giác</vt:lpstr>
      <vt:lpstr>FSCA-定义 Định nghĩa FSCA</vt:lpstr>
      <vt:lpstr>FSCA-内容 Nội dung FSCA</vt:lpstr>
      <vt:lpstr>警戒系统 Hệ thống Cảnh giác</vt:lpstr>
      <vt:lpstr>警戒系统 Hệ thống Cảnh giác</vt:lpstr>
      <vt:lpstr>18.2.2  投诉处理</vt:lpstr>
      <vt:lpstr>18.2.3  报告法规当局</vt:lpstr>
      <vt:lpstr>PowerPoint Presentation</vt:lpstr>
      <vt:lpstr>18.2.4内部审核 Kiểm tra nội bộ</vt:lpstr>
      <vt:lpstr>18.2.5</vt:lpstr>
      <vt:lpstr>产品的监视和测量 Giám sát và đo lường sản phẩm</vt:lpstr>
      <vt:lpstr>PowerPoint Presentation</vt:lpstr>
      <vt:lpstr>18.3 不合格品控制 Kiểm soát sản phẩm không phù hợp</vt:lpstr>
      <vt:lpstr>不合格品控制 Kiểm soát sản phẩm không phù hợp</vt:lpstr>
      <vt:lpstr>不合格品控制</vt:lpstr>
      <vt:lpstr>18.3 不合格品控制 Kiểm soát sản phẩm không phù hợp</vt:lpstr>
      <vt:lpstr>不合格品控制 Kiểm soát sản phẩm không phù hợp</vt:lpstr>
      <vt:lpstr>18.4 数据分析</vt:lpstr>
      <vt:lpstr>18.5 改进</vt:lpstr>
      <vt:lpstr>18.5.2 纠正措施</vt:lpstr>
      <vt:lpstr>18.5.2 纠正措施</vt:lpstr>
      <vt:lpstr>18.5.3 预防措施</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Tran_Van_Phong-陳文房</dc:creator>
  <cp:lastModifiedBy>vn55</cp:lastModifiedBy>
  <cp:revision>2</cp:revision>
  <dcterms:created xsi:type="dcterms:W3CDTF">2025-03-24T09:30:55Z</dcterms:created>
  <dcterms:modified xsi:type="dcterms:W3CDTF">2025-03-25T03:07:37Z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2025-01-20T00:00:00Z</vt:filetime>
  </property>
  <property fmtid="{D5CDD505-2E9C-101B-9397-08002B2CF9AE}" pid="3" name="Creator">
    <vt:lpwstr>Online2PDF.com</vt:lpwstr>
  </property>
  <property fmtid="{D5CDD505-2E9C-101B-9397-08002B2CF9AE}" pid="4" name="LastSaved">
    <vt:filetime>2025-03-24T00:00:00Z</vt:filetime>
  </property>
  <property fmtid="{D5CDD505-2E9C-101B-9397-08002B2CF9AE}" pid="5" name="Producer">
    <vt:lpwstr>3-Heights(TM) PDF Security Shell 4.8.25.2 (http://www.pdf-tools.com)</vt:lpwstr>
  </property>
</Properties>
</file>